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43"/>
  </p:notesMasterIdLst>
  <p:handoutMasterIdLst>
    <p:handoutMasterId r:id="rId44"/>
  </p:handoutMasterIdLst>
  <p:sldIdLst>
    <p:sldId id="359" r:id="rId3"/>
    <p:sldId id="361" r:id="rId4"/>
    <p:sldId id="405" r:id="rId5"/>
    <p:sldId id="367" r:id="rId6"/>
    <p:sldId id="391" r:id="rId7"/>
    <p:sldId id="378" r:id="rId8"/>
    <p:sldId id="439" r:id="rId9"/>
    <p:sldId id="399" r:id="rId10"/>
    <p:sldId id="307" r:id="rId11"/>
    <p:sldId id="352" r:id="rId12"/>
    <p:sldId id="358" r:id="rId13"/>
    <p:sldId id="400" r:id="rId14"/>
    <p:sldId id="404" r:id="rId15"/>
    <p:sldId id="310" r:id="rId16"/>
    <p:sldId id="401" r:id="rId17"/>
    <p:sldId id="388" r:id="rId18"/>
    <p:sldId id="353" r:id="rId19"/>
    <p:sldId id="370" r:id="rId20"/>
    <p:sldId id="412" r:id="rId21"/>
    <p:sldId id="413" r:id="rId22"/>
    <p:sldId id="414" r:id="rId23"/>
    <p:sldId id="407" r:id="rId24"/>
    <p:sldId id="322" r:id="rId25"/>
    <p:sldId id="320" r:id="rId26"/>
    <p:sldId id="321" r:id="rId27"/>
    <p:sldId id="319" r:id="rId28"/>
    <p:sldId id="324" r:id="rId29"/>
    <p:sldId id="323" r:id="rId30"/>
    <p:sldId id="325" r:id="rId31"/>
    <p:sldId id="330" r:id="rId32"/>
    <p:sldId id="331" r:id="rId33"/>
    <p:sldId id="337" r:id="rId34"/>
    <p:sldId id="336" r:id="rId35"/>
    <p:sldId id="354" r:id="rId36"/>
    <p:sldId id="395" r:id="rId37"/>
    <p:sldId id="317" r:id="rId38"/>
    <p:sldId id="435" r:id="rId39"/>
    <p:sldId id="436" r:id="rId40"/>
    <p:sldId id="437" r:id="rId41"/>
    <p:sldId id="43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93"/>
    <a:srgbClr val="008662"/>
    <a:srgbClr val="DC3539"/>
    <a:srgbClr val="FFFFFF"/>
    <a:srgbClr val="006747"/>
    <a:srgbClr val="CD1225"/>
    <a:srgbClr val="018248"/>
    <a:srgbClr val="E10714"/>
    <a:srgbClr val="2E502C"/>
    <a:srgbClr val="C52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5448" autoAdjust="0"/>
  </p:normalViewPr>
  <p:slideViewPr>
    <p:cSldViewPr snapToGrid="0" showGuides="1">
      <p:cViewPr varScale="1">
        <p:scale>
          <a:sx n="65" d="100"/>
          <a:sy n="65" d="100"/>
        </p:scale>
        <p:origin x="73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95C4C-8840-4F6C-91A5-C55478F9B82E}" type="datetimeFigureOut">
              <a:rPr lang="es-PE" smtClean="0"/>
              <a:t>9/09/2022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81E32-9552-4271-98DC-964247F7942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524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28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0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80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69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91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6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0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75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35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6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5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1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43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DD407D75-73A0-4E2C-9FF8-DFDE51305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A7B89237-6191-4801-B145-E1B68DEBC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F9F021CB-F334-4569-8D32-33446C627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0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2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9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31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3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86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2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839" y="51370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6118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839" y="51370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FE8A23B-7581-45FF-B045-32E153A6AF6A}"/>
              </a:ext>
            </a:extLst>
          </p:cNvPr>
          <p:cNvSpPr/>
          <p:nvPr userDrawn="1"/>
        </p:nvSpPr>
        <p:spPr>
          <a:xfrm>
            <a:off x="136550" y="6401110"/>
            <a:ext cx="313154" cy="456890"/>
          </a:xfrm>
          <a:prstGeom prst="rect">
            <a:avLst/>
          </a:prstGeom>
          <a:solidFill>
            <a:srgbClr val="DC35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31441E3-843F-423A-B0AB-4E8A1F174175}"/>
              </a:ext>
            </a:extLst>
          </p:cNvPr>
          <p:cNvSpPr/>
          <p:nvPr userDrawn="1"/>
        </p:nvSpPr>
        <p:spPr>
          <a:xfrm rot="16200000">
            <a:off x="6655626" y="1341280"/>
            <a:ext cx="134911" cy="10937838"/>
          </a:xfrm>
          <a:prstGeom prst="rect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8C6C7F4-2854-49DF-A33E-8ACCDEFB3F75}"/>
              </a:ext>
            </a:extLst>
          </p:cNvPr>
          <p:cNvSpPr/>
          <p:nvPr userDrawn="1"/>
        </p:nvSpPr>
        <p:spPr>
          <a:xfrm>
            <a:off x="827416" y="6397107"/>
            <a:ext cx="313154" cy="456890"/>
          </a:xfrm>
          <a:prstGeom prst="rect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1CB6D2F-3290-4066-8BE7-F27031C35EB9}"/>
              </a:ext>
            </a:extLst>
          </p:cNvPr>
          <p:cNvGrpSpPr/>
          <p:nvPr userDrawn="1"/>
        </p:nvGrpSpPr>
        <p:grpSpPr>
          <a:xfrm rot="10800000">
            <a:off x="0" y="0"/>
            <a:ext cx="12055451" cy="480547"/>
            <a:chOff x="136550" y="4396857"/>
            <a:chExt cx="12055451" cy="480547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8A20C6C-0366-4C3C-8AC1-C607BE74B946}"/>
                </a:ext>
              </a:extLst>
            </p:cNvPr>
            <p:cNvSpPr/>
            <p:nvPr userDrawn="1"/>
          </p:nvSpPr>
          <p:spPr>
            <a:xfrm>
              <a:off x="136550" y="4400860"/>
              <a:ext cx="313154" cy="456890"/>
            </a:xfrm>
            <a:prstGeom prst="rect">
              <a:avLst/>
            </a:prstGeom>
            <a:solidFill>
              <a:srgbClr val="DC35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124960A-0AFE-4A2E-8BE4-4BACDA1C0F43}"/>
                </a:ext>
              </a:extLst>
            </p:cNvPr>
            <p:cNvSpPr/>
            <p:nvPr userDrawn="1"/>
          </p:nvSpPr>
          <p:spPr>
            <a:xfrm rot="16200000">
              <a:off x="6655626" y="-658970"/>
              <a:ext cx="134911" cy="10937838"/>
            </a:xfrm>
            <a:prstGeom prst="rect">
              <a:avLst/>
            </a:prstGeom>
            <a:solidFill>
              <a:srgbClr val="008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BCF59422-9628-46C6-B682-6877B0A1D11C}"/>
                </a:ext>
              </a:extLst>
            </p:cNvPr>
            <p:cNvSpPr/>
            <p:nvPr userDrawn="1"/>
          </p:nvSpPr>
          <p:spPr>
            <a:xfrm>
              <a:off x="827416" y="4396857"/>
              <a:ext cx="313154" cy="456890"/>
            </a:xfrm>
            <a:prstGeom prst="rect">
              <a:avLst/>
            </a:prstGeom>
            <a:solidFill>
              <a:srgbClr val="008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78382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839" y="51370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4454DE3-0022-4577-A83B-BE9D29BB1E4F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-289671" y="362298"/>
            <a:ext cx="1250811" cy="608689"/>
          </a:xfrm>
          <a:custGeom>
            <a:avLst/>
            <a:gdLst>
              <a:gd name="T0" fmla="*/ 124 w 922"/>
              <a:gd name="T1" fmla="*/ 244 h 448"/>
              <a:gd name="T2" fmla="*/ 209 w 922"/>
              <a:gd name="T3" fmla="*/ 229 h 448"/>
              <a:gd name="T4" fmla="*/ 218 w 922"/>
              <a:gd name="T5" fmla="*/ 138 h 448"/>
              <a:gd name="T6" fmla="*/ 314 w 922"/>
              <a:gd name="T7" fmla="*/ 123 h 448"/>
              <a:gd name="T8" fmla="*/ 326 w 922"/>
              <a:gd name="T9" fmla="*/ 0 h 448"/>
              <a:gd name="T10" fmla="*/ 922 w 922"/>
              <a:gd name="T11" fmla="*/ 0 h 448"/>
              <a:gd name="T12" fmla="*/ 922 w 922"/>
              <a:gd name="T13" fmla="*/ 448 h 448"/>
              <a:gd name="T14" fmla="*/ 606 w 922"/>
              <a:gd name="T15" fmla="*/ 448 h 448"/>
              <a:gd name="T16" fmla="*/ 606 w 922"/>
              <a:gd name="T17" fmla="*/ 168 h 448"/>
              <a:gd name="T18" fmla="*/ 780 w 922"/>
              <a:gd name="T19" fmla="*/ 168 h 448"/>
              <a:gd name="T20" fmla="*/ 780 w 922"/>
              <a:gd name="T21" fmla="*/ 299 h 448"/>
              <a:gd name="T22" fmla="*/ 759 w 922"/>
              <a:gd name="T23" fmla="*/ 308 h 448"/>
              <a:gd name="T24" fmla="*/ 727 w 922"/>
              <a:gd name="T25" fmla="*/ 261 h 448"/>
              <a:gd name="T26" fmla="*/ 693 w 922"/>
              <a:gd name="T27" fmla="*/ 229 h 448"/>
              <a:gd name="T28" fmla="*/ 669 w 922"/>
              <a:gd name="T29" fmla="*/ 271 h 448"/>
              <a:gd name="T30" fmla="*/ 667 w 922"/>
              <a:gd name="T31" fmla="*/ 391 h 448"/>
              <a:gd name="T32" fmla="*/ 863 w 922"/>
              <a:gd name="T33" fmla="*/ 391 h 448"/>
              <a:gd name="T34" fmla="*/ 863 w 922"/>
              <a:gd name="T35" fmla="*/ 92 h 448"/>
              <a:gd name="T36" fmla="*/ 529 w 922"/>
              <a:gd name="T37" fmla="*/ 92 h 448"/>
              <a:gd name="T38" fmla="*/ 529 w 922"/>
              <a:gd name="T39" fmla="*/ 447 h 448"/>
              <a:gd name="T40" fmla="*/ 0 w 922"/>
              <a:gd name="T41" fmla="*/ 447 h 448"/>
              <a:gd name="T42" fmla="*/ 0 w 922"/>
              <a:gd name="T43" fmla="*/ 369 h 448"/>
              <a:gd name="T44" fmla="*/ 112 w 922"/>
              <a:gd name="T45" fmla="*/ 357 h 448"/>
              <a:gd name="T46" fmla="*/ 124 w 922"/>
              <a:gd name="T47" fmla="*/ 24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22" h="448">
                <a:moveTo>
                  <a:pt x="124" y="244"/>
                </a:moveTo>
                <a:cubicBezTo>
                  <a:pt x="152" y="239"/>
                  <a:pt x="178" y="235"/>
                  <a:pt x="209" y="229"/>
                </a:cubicBezTo>
                <a:cubicBezTo>
                  <a:pt x="212" y="200"/>
                  <a:pt x="215" y="170"/>
                  <a:pt x="218" y="138"/>
                </a:cubicBezTo>
                <a:cubicBezTo>
                  <a:pt x="250" y="133"/>
                  <a:pt x="279" y="129"/>
                  <a:pt x="314" y="123"/>
                </a:cubicBezTo>
                <a:cubicBezTo>
                  <a:pt x="318" y="84"/>
                  <a:pt x="322" y="46"/>
                  <a:pt x="326" y="0"/>
                </a:cubicBezTo>
                <a:cubicBezTo>
                  <a:pt x="522" y="0"/>
                  <a:pt x="719" y="0"/>
                  <a:pt x="922" y="0"/>
                </a:cubicBezTo>
                <a:cubicBezTo>
                  <a:pt x="922" y="146"/>
                  <a:pt x="922" y="294"/>
                  <a:pt x="922" y="448"/>
                </a:cubicBezTo>
                <a:cubicBezTo>
                  <a:pt x="819" y="448"/>
                  <a:pt x="715" y="448"/>
                  <a:pt x="606" y="448"/>
                </a:cubicBezTo>
                <a:cubicBezTo>
                  <a:pt x="606" y="355"/>
                  <a:pt x="606" y="265"/>
                  <a:pt x="606" y="168"/>
                </a:cubicBezTo>
                <a:cubicBezTo>
                  <a:pt x="664" y="168"/>
                  <a:pt x="720" y="168"/>
                  <a:pt x="780" y="168"/>
                </a:cubicBezTo>
                <a:cubicBezTo>
                  <a:pt x="780" y="213"/>
                  <a:pt x="780" y="256"/>
                  <a:pt x="780" y="299"/>
                </a:cubicBezTo>
                <a:cubicBezTo>
                  <a:pt x="773" y="302"/>
                  <a:pt x="766" y="305"/>
                  <a:pt x="759" y="308"/>
                </a:cubicBezTo>
                <a:cubicBezTo>
                  <a:pt x="749" y="292"/>
                  <a:pt x="739" y="275"/>
                  <a:pt x="727" y="261"/>
                </a:cubicBezTo>
                <a:cubicBezTo>
                  <a:pt x="717" y="249"/>
                  <a:pt x="704" y="239"/>
                  <a:pt x="693" y="229"/>
                </a:cubicBezTo>
                <a:cubicBezTo>
                  <a:pt x="684" y="243"/>
                  <a:pt x="670" y="256"/>
                  <a:pt x="669" y="271"/>
                </a:cubicBezTo>
                <a:cubicBezTo>
                  <a:pt x="665" y="309"/>
                  <a:pt x="667" y="348"/>
                  <a:pt x="667" y="391"/>
                </a:cubicBezTo>
                <a:cubicBezTo>
                  <a:pt x="738" y="391"/>
                  <a:pt x="797" y="391"/>
                  <a:pt x="863" y="391"/>
                </a:cubicBezTo>
                <a:cubicBezTo>
                  <a:pt x="863" y="291"/>
                  <a:pt x="863" y="195"/>
                  <a:pt x="863" y="92"/>
                </a:cubicBezTo>
                <a:cubicBezTo>
                  <a:pt x="752" y="92"/>
                  <a:pt x="645" y="92"/>
                  <a:pt x="529" y="92"/>
                </a:cubicBezTo>
                <a:cubicBezTo>
                  <a:pt x="529" y="210"/>
                  <a:pt x="529" y="324"/>
                  <a:pt x="529" y="447"/>
                </a:cubicBezTo>
                <a:cubicBezTo>
                  <a:pt x="350" y="447"/>
                  <a:pt x="178" y="447"/>
                  <a:pt x="0" y="447"/>
                </a:cubicBezTo>
                <a:cubicBezTo>
                  <a:pt x="0" y="424"/>
                  <a:pt x="0" y="399"/>
                  <a:pt x="0" y="369"/>
                </a:cubicBezTo>
                <a:cubicBezTo>
                  <a:pt x="37" y="365"/>
                  <a:pt x="72" y="361"/>
                  <a:pt x="112" y="357"/>
                </a:cubicBezTo>
                <a:cubicBezTo>
                  <a:pt x="116" y="319"/>
                  <a:pt x="120" y="283"/>
                  <a:pt x="124" y="244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3A13EBFA-F02C-4C42-9F62-E9F1F0DCAABE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11229097" y="362906"/>
            <a:ext cx="1253184" cy="609844"/>
          </a:xfrm>
          <a:custGeom>
            <a:avLst/>
            <a:gdLst>
              <a:gd name="T0" fmla="*/ 124 w 922"/>
              <a:gd name="T1" fmla="*/ 244 h 448"/>
              <a:gd name="T2" fmla="*/ 209 w 922"/>
              <a:gd name="T3" fmla="*/ 229 h 448"/>
              <a:gd name="T4" fmla="*/ 218 w 922"/>
              <a:gd name="T5" fmla="*/ 138 h 448"/>
              <a:gd name="T6" fmla="*/ 314 w 922"/>
              <a:gd name="T7" fmla="*/ 123 h 448"/>
              <a:gd name="T8" fmla="*/ 326 w 922"/>
              <a:gd name="T9" fmla="*/ 0 h 448"/>
              <a:gd name="T10" fmla="*/ 922 w 922"/>
              <a:gd name="T11" fmla="*/ 0 h 448"/>
              <a:gd name="T12" fmla="*/ 922 w 922"/>
              <a:gd name="T13" fmla="*/ 448 h 448"/>
              <a:gd name="T14" fmla="*/ 606 w 922"/>
              <a:gd name="T15" fmla="*/ 448 h 448"/>
              <a:gd name="T16" fmla="*/ 606 w 922"/>
              <a:gd name="T17" fmla="*/ 168 h 448"/>
              <a:gd name="T18" fmla="*/ 780 w 922"/>
              <a:gd name="T19" fmla="*/ 168 h 448"/>
              <a:gd name="T20" fmla="*/ 780 w 922"/>
              <a:gd name="T21" fmla="*/ 299 h 448"/>
              <a:gd name="T22" fmla="*/ 759 w 922"/>
              <a:gd name="T23" fmla="*/ 308 h 448"/>
              <a:gd name="T24" fmla="*/ 727 w 922"/>
              <a:gd name="T25" fmla="*/ 261 h 448"/>
              <a:gd name="T26" fmla="*/ 693 w 922"/>
              <a:gd name="T27" fmla="*/ 229 h 448"/>
              <a:gd name="T28" fmla="*/ 669 w 922"/>
              <a:gd name="T29" fmla="*/ 271 h 448"/>
              <a:gd name="T30" fmla="*/ 667 w 922"/>
              <a:gd name="T31" fmla="*/ 391 h 448"/>
              <a:gd name="T32" fmla="*/ 863 w 922"/>
              <a:gd name="T33" fmla="*/ 391 h 448"/>
              <a:gd name="T34" fmla="*/ 863 w 922"/>
              <a:gd name="T35" fmla="*/ 92 h 448"/>
              <a:gd name="T36" fmla="*/ 529 w 922"/>
              <a:gd name="T37" fmla="*/ 92 h 448"/>
              <a:gd name="T38" fmla="*/ 529 w 922"/>
              <a:gd name="T39" fmla="*/ 447 h 448"/>
              <a:gd name="T40" fmla="*/ 0 w 922"/>
              <a:gd name="T41" fmla="*/ 447 h 448"/>
              <a:gd name="T42" fmla="*/ 0 w 922"/>
              <a:gd name="T43" fmla="*/ 369 h 448"/>
              <a:gd name="T44" fmla="*/ 112 w 922"/>
              <a:gd name="T45" fmla="*/ 357 h 448"/>
              <a:gd name="T46" fmla="*/ 124 w 922"/>
              <a:gd name="T47" fmla="*/ 24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22" h="448">
                <a:moveTo>
                  <a:pt x="124" y="244"/>
                </a:moveTo>
                <a:cubicBezTo>
                  <a:pt x="152" y="239"/>
                  <a:pt x="178" y="235"/>
                  <a:pt x="209" y="229"/>
                </a:cubicBezTo>
                <a:cubicBezTo>
                  <a:pt x="212" y="200"/>
                  <a:pt x="215" y="170"/>
                  <a:pt x="218" y="138"/>
                </a:cubicBezTo>
                <a:cubicBezTo>
                  <a:pt x="250" y="133"/>
                  <a:pt x="279" y="129"/>
                  <a:pt x="314" y="123"/>
                </a:cubicBezTo>
                <a:cubicBezTo>
                  <a:pt x="318" y="84"/>
                  <a:pt x="322" y="46"/>
                  <a:pt x="326" y="0"/>
                </a:cubicBezTo>
                <a:cubicBezTo>
                  <a:pt x="522" y="0"/>
                  <a:pt x="719" y="0"/>
                  <a:pt x="922" y="0"/>
                </a:cubicBezTo>
                <a:cubicBezTo>
                  <a:pt x="922" y="146"/>
                  <a:pt x="922" y="294"/>
                  <a:pt x="922" y="448"/>
                </a:cubicBezTo>
                <a:cubicBezTo>
                  <a:pt x="819" y="448"/>
                  <a:pt x="715" y="448"/>
                  <a:pt x="606" y="448"/>
                </a:cubicBezTo>
                <a:cubicBezTo>
                  <a:pt x="606" y="355"/>
                  <a:pt x="606" y="265"/>
                  <a:pt x="606" y="168"/>
                </a:cubicBezTo>
                <a:cubicBezTo>
                  <a:pt x="664" y="168"/>
                  <a:pt x="720" y="168"/>
                  <a:pt x="780" y="168"/>
                </a:cubicBezTo>
                <a:cubicBezTo>
                  <a:pt x="780" y="213"/>
                  <a:pt x="780" y="256"/>
                  <a:pt x="780" y="299"/>
                </a:cubicBezTo>
                <a:cubicBezTo>
                  <a:pt x="773" y="302"/>
                  <a:pt x="766" y="305"/>
                  <a:pt x="759" y="308"/>
                </a:cubicBezTo>
                <a:cubicBezTo>
                  <a:pt x="749" y="292"/>
                  <a:pt x="739" y="275"/>
                  <a:pt x="727" y="261"/>
                </a:cubicBezTo>
                <a:cubicBezTo>
                  <a:pt x="717" y="249"/>
                  <a:pt x="704" y="239"/>
                  <a:pt x="693" y="229"/>
                </a:cubicBezTo>
                <a:cubicBezTo>
                  <a:pt x="684" y="243"/>
                  <a:pt x="670" y="256"/>
                  <a:pt x="669" y="271"/>
                </a:cubicBezTo>
                <a:cubicBezTo>
                  <a:pt x="665" y="309"/>
                  <a:pt x="667" y="348"/>
                  <a:pt x="667" y="391"/>
                </a:cubicBezTo>
                <a:cubicBezTo>
                  <a:pt x="738" y="391"/>
                  <a:pt x="797" y="391"/>
                  <a:pt x="863" y="391"/>
                </a:cubicBezTo>
                <a:cubicBezTo>
                  <a:pt x="863" y="291"/>
                  <a:pt x="863" y="195"/>
                  <a:pt x="863" y="92"/>
                </a:cubicBezTo>
                <a:cubicBezTo>
                  <a:pt x="752" y="92"/>
                  <a:pt x="645" y="92"/>
                  <a:pt x="529" y="92"/>
                </a:cubicBezTo>
                <a:cubicBezTo>
                  <a:pt x="529" y="210"/>
                  <a:pt x="529" y="324"/>
                  <a:pt x="529" y="447"/>
                </a:cubicBezTo>
                <a:cubicBezTo>
                  <a:pt x="350" y="447"/>
                  <a:pt x="178" y="447"/>
                  <a:pt x="0" y="447"/>
                </a:cubicBezTo>
                <a:cubicBezTo>
                  <a:pt x="0" y="424"/>
                  <a:pt x="0" y="399"/>
                  <a:pt x="0" y="369"/>
                </a:cubicBezTo>
                <a:cubicBezTo>
                  <a:pt x="37" y="365"/>
                  <a:pt x="72" y="361"/>
                  <a:pt x="112" y="357"/>
                </a:cubicBezTo>
                <a:cubicBezTo>
                  <a:pt x="116" y="319"/>
                  <a:pt x="120" y="283"/>
                  <a:pt x="124" y="244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902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839" y="51370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1196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839" y="51370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1792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ortar rectángulo de esquina diagonal 2"/>
          <p:cNvSpPr/>
          <p:nvPr userDrawn="1"/>
        </p:nvSpPr>
        <p:spPr>
          <a:xfrm>
            <a:off x="0" y="0"/>
            <a:ext cx="12192000" cy="6858000"/>
          </a:xfrm>
          <a:prstGeom prst="snip2DiagRect">
            <a:avLst/>
          </a:prstGeom>
          <a:solidFill>
            <a:srgbClr val="018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redondeado 3"/>
          <p:cNvSpPr/>
          <p:nvPr userDrawn="1"/>
        </p:nvSpPr>
        <p:spPr>
          <a:xfrm>
            <a:off x="426433" y="292456"/>
            <a:ext cx="11339133" cy="6273087"/>
          </a:xfrm>
          <a:prstGeom prst="roundRect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839" y="51370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35933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ortar rectángulo de esquina diagonal 2"/>
          <p:cNvSpPr/>
          <p:nvPr userDrawn="1"/>
        </p:nvSpPr>
        <p:spPr>
          <a:xfrm>
            <a:off x="300446" y="156754"/>
            <a:ext cx="11625943" cy="6544492"/>
          </a:xfrm>
          <a:prstGeom prst="snip2DiagRect">
            <a:avLst/>
          </a:pr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redondeado 3"/>
          <p:cNvSpPr/>
          <p:nvPr userDrawn="1"/>
        </p:nvSpPr>
        <p:spPr>
          <a:xfrm>
            <a:off x="426433" y="292456"/>
            <a:ext cx="11339133" cy="6273087"/>
          </a:xfrm>
          <a:prstGeom prst="roundRect">
            <a:avLst/>
          </a:prstGeom>
          <a:noFill/>
          <a:ln w="762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839" y="51370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56277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0" y="6527408"/>
            <a:ext cx="12192000" cy="330591"/>
            <a:chOff x="3305058" y="1542361"/>
            <a:chExt cx="5552503" cy="760164"/>
          </a:xfrm>
        </p:grpSpPr>
        <p:sp>
          <p:nvSpPr>
            <p:cNvPr id="11" name="Rectángulo 10"/>
            <p:cNvSpPr/>
            <p:nvPr userDrawn="1"/>
          </p:nvSpPr>
          <p:spPr>
            <a:xfrm>
              <a:off x="3305060" y="1542361"/>
              <a:ext cx="5552501" cy="2533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Rectángulo 13"/>
            <p:cNvSpPr/>
            <p:nvPr userDrawn="1"/>
          </p:nvSpPr>
          <p:spPr>
            <a:xfrm>
              <a:off x="3305059" y="1795749"/>
              <a:ext cx="5552501" cy="253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Rectángulo 14"/>
            <p:cNvSpPr/>
            <p:nvPr userDrawn="1"/>
          </p:nvSpPr>
          <p:spPr>
            <a:xfrm>
              <a:off x="3305058" y="2049137"/>
              <a:ext cx="5552501" cy="253388"/>
            </a:xfrm>
            <a:prstGeom prst="rect">
              <a:avLst/>
            </a:prstGeom>
            <a:solidFill>
              <a:srgbClr val="2E5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798" y="75383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upo 8"/>
          <p:cNvGrpSpPr/>
          <p:nvPr userDrawn="1"/>
        </p:nvGrpSpPr>
        <p:grpSpPr>
          <a:xfrm>
            <a:off x="-4" y="-17904"/>
            <a:ext cx="12192000" cy="330591"/>
            <a:chOff x="3305058" y="1542361"/>
            <a:chExt cx="5552503" cy="760164"/>
          </a:xfrm>
        </p:grpSpPr>
        <p:sp>
          <p:nvSpPr>
            <p:cNvPr id="10" name="Rectángulo 9"/>
            <p:cNvSpPr/>
            <p:nvPr userDrawn="1"/>
          </p:nvSpPr>
          <p:spPr>
            <a:xfrm>
              <a:off x="3305060" y="1542361"/>
              <a:ext cx="5552501" cy="2533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Rectángulo 12"/>
            <p:cNvSpPr/>
            <p:nvPr userDrawn="1"/>
          </p:nvSpPr>
          <p:spPr>
            <a:xfrm>
              <a:off x="3305059" y="1795749"/>
              <a:ext cx="5552501" cy="253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Rectángulo 15"/>
            <p:cNvSpPr/>
            <p:nvPr userDrawn="1"/>
          </p:nvSpPr>
          <p:spPr>
            <a:xfrm>
              <a:off x="3305058" y="2049137"/>
              <a:ext cx="5552501" cy="253388"/>
            </a:xfrm>
            <a:prstGeom prst="rect">
              <a:avLst/>
            </a:prstGeom>
            <a:solidFill>
              <a:srgbClr val="2E5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90097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8444753" y="0"/>
            <a:ext cx="3747247" cy="6858000"/>
          </a:xfrm>
          <a:prstGeom prst="rect">
            <a:avLst/>
          </a:pr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3747247" cy="6858000"/>
          </a:xfrm>
          <a:prstGeom prst="rect">
            <a:avLst/>
          </a:prstGeom>
          <a:solidFill>
            <a:srgbClr val="018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78264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2527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2845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5A75370-B65B-41CA-BCC3-1654C8DE0C97}"/>
              </a:ext>
            </a:extLst>
          </p:cNvPr>
          <p:cNvGrpSpPr/>
          <p:nvPr userDrawn="1"/>
        </p:nvGrpSpPr>
        <p:grpSpPr>
          <a:xfrm>
            <a:off x="113289" y="142523"/>
            <a:ext cx="11941038" cy="553441"/>
            <a:chOff x="97247" y="174607"/>
            <a:chExt cx="11941038" cy="553441"/>
          </a:xfrm>
        </p:grpSpPr>
        <p:sp>
          <p:nvSpPr>
            <p:cNvPr id="1050" name="Freeform 68"/>
            <p:cNvSpPr>
              <a:spLocks/>
            </p:cNvSpPr>
            <p:nvPr userDrawn="1"/>
          </p:nvSpPr>
          <p:spPr bwMode="auto">
            <a:xfrm>
              <a:off x="97247" y="219817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8 h 257"/>
                <a:gd name="T4" fmla="*/ 153 w 306"/>
                <a:gd name="T5" fmla="*/ 0 h 257"/>
                <a:gd name="T6" fmla="*/ 306 w 306"/>
                <a:gd name="T7" fmla="*/ 128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8"/>
                  </a:lnTo>
                  <a:lnTo>
                    <a:pt x="153" y="0"/>
                  </a:lnTo>
                  <a:lnTo>
                    <a:pt x="306" y="128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1" name="Freeform 69"/>
            <p:cNvSpPr>
              <a:spLocks/>
            </p:cNvSpPr>
            <p:nvPr userDrawn="1"/>
          </p:nvSpPr>
          <p:spPr bwMode="auto">
            <a:xfrm>
              <a:off x="861109" y="219817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8 h 257"/>
                <a:gd name="T4" fmla="*/ 153 w 306"/>
                <a:gd name="T5" fmla="*/ 0 h 257"/>
                <a:gd name="T6" fmla="*/ 306 w 306"/>
                <a:gd name="T7" fmla="*/ 128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8"/>
                  </a:lnTo>
                  <a:lnTo>
                    <a:pt x="153" y="0"/>
                  </a:lnTo>
                  <a:lnTo>
                    <a:pt x="306" y="128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2" name="Freeform 70"/>
            <p:cNvSpPr>
              <a:spLocks/>
            </p:cNvSpPr>
            <p:nvPr userDrawn="1"/>
          </p:nvSpPr>
          <p:spPr bwMode="auto">
            <a:xfrm>
              <a:off x="1624973" y="219817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8 h 257"/>
                <a:gd name="T4" fmla="*/ 153 w 306"/>
                <a:gd name="T5" fmla="*/ 0 h 257"/>
                <a:gd name="T6" fmla="*/ 306 w 306"/>
                <a:gd name="T7" fmla="*/ 128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8"/>
                  </a:lnTo>
                  <a:lnTo>
                    <a:pt x="153" y="0"/>
                  </a:lnTo>
                  <a:lnTo>
                    <a:pt x="306" y="128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3" name="Freeform 71"/>
            <p:cNvSpPr>
              <a:spLocks/>
            </p:cNvSpPr>
            <p:nvPr userDrawn="1"/>
          </p:nvSpPr>
          <p:spPr bwMode="auto">
            <a:xfrm>
              <a:off x="2388835" y="219817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8 h 257"/>
                <a:gd name="T4" fmla="*/ 153 w 306"/>
                <a:gd name="T5" fmla="*/ 0 h 257"/>
                <a:gd name="T6" fmla="*/ 306 w 306"/>
                <a:gd name="T7" fmla="*/ 128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8"/>
                  </a:lnTo>
                  <a:lnTo>
                    <a:pt x="153" y="0"/>
                  </a:lnTo>
                  <a:lnTo>
                    <a:pt x="306" y="128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4" name="Freeform 72"/>
            <p:cNvSpPr>
              <a:spLocks/>
            </p:cNvSpPr>
            <p:nvPr userDrawn="1"/>
          </p:nvSpPr>
          <p:spPr bwMode="auto">
            <a:xfrm>
              <a:off x="3154266" y="219817"/>
              <a:ext cx="478395" cy="400661"/>
            </a:xfrm>
            <a:custGeom>
              <a:avLst/>
              <a:gdLst>
                <a:gd name="T0" fmla="*/ 152 w 305"/>
                <a:gd name="T1" fmla="*/ 257 h 257"/>
                <a:gd name="T2" fmla="*/ 0 w 305"/>
                <a:gd name="T3" fmla="*/ 128 h 257"/>
                <a:gd name="T4" fmla="*/ 152 w 305"/>
                <a:gd name="T5" fmla="*/ 0 h 257"/>
                <a:gd name="T6" fmla="*/ 305 w 305"/>
                <a:gd name="T7" fmla="*/ 128 h 257"/>
                <a:gd name="T8" fmla="*/ 152 w 305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257">
                  <a:moveTo>
                    <a:pt x="152" y="257"/>
                  </a:moveTo>
                  <a:lnTo>
                    <a:pt x="0" y="128"/>
                  </a:lnTo>
                  <a:lnTo>
                    <a:pt x="152" y="0"/>
                  </a:lnTo>
                  <a:lnTo>
                    <a:pt x="305" y="128"/>
                  </a:lnTo>
                  <a:lnTo>
                    <a:pt x="152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5" name="Freeform 73"/>
            <p:cNvSpPr>
              <a:spLocks/>
            </p:cNvSpPr>
            <p:nvPr userDrawn="1"/>
          </p:nvSpPr>
          <p:spPr bwMode="auto">
            <a:xfrm>
              <a:off x="3918129" y="219817"/>
              <a:ext cx="478395" cy="400661"/>
            </a:xfrm>
            <a:custGeom>
              <a:avLst/>
              <a:gdLst>
                <a:gd name="T0" fmla="*/ 153 w 305"/>
                <a:gd name="T1" fmla="*/ 257 h 257"/>
                <a:gd name="T2" fmla="*/ 0 w 305"/>
                <a:gd name="T3" fmla="*/ 128 h 257"/>
                <a:gd name="T4" fmla="*/ 153 w 305"/>
                <a:gd name="T5" fmla="*/ 0 h 257"/>
                <a:gd name="T6" fmla="*/ 305 w 305"/>
                <a:gd name="T7" fmla="*/ 128 h 257"/>
                <a:gd name="T8" fmla="*/ 153 w 305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257">
                  <a:moveTo>
                    <a:pt x="153" y="257"/>
                  </a:moveTo>
                  <a:lnTo>
                    <a:pt x="0" y="128"/>
                  </a:lnTo>
                  <a:lnTo>
                    <a:pt x="153" y="0"/>
                  </a:lnTo>
                  <a:lnTo>
                    <a:pt x="305" y="128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6" name="Freeform 74"/>
            <p:cNvSpPr>
              <a:spLocks/>
            </p:cNvSpPr>
            <p:nvPr userDrawn="1"/>
          </p:nvSpPr>
          <p:spPr bwMode="auto">
            <a:xfrm>
              <a:off x="4681991" y="219817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8 h 257"/>
                <a:gd name="T4" fmla="*/ 153 w 306"/>
                <a:gd name="T5" fmla="*/ 0 h 257"/>
                <a:gd name="T6" fmla="*/ 306 w 306"/>
                <a:gd name="T7" fmla="*/ 128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8"/>
                  </a:lnTo>
                  <a:lnTo>
                    <a:pt x="153" y="0"/>
                  </a:lnTo>
                  <a:lnTo>
                    <a:pt x="306" y="128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7" name="Freeform 75"/>
            <p:cNvSpPr>
              <a:spLocks/>
            </p:cNvSpPr>
            <p:nvPr userDrawn="1"/>
          </p:nvSpPr>
          <p:spPr bwMode="auto">
            <a:xfrm>
              <a:off x="5445854" y="219817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8 h 257"/>
                <a:gd name="T4" fmla="*/ 153 w 306"/>
                <a:gd name="T5" fmla="*/ 0 h 257"/>
                <a:gd name="T6" fmla="*/ 306 w 306"/>
                <a:gd name="T7" fmla="*/ 128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8"/>
                  </a:lnTo>
                  <a:lnTo>
                    <a:pt x="153" y="0"/>
                  </a:lnTo>
                  <a:lnTo>
                    <a:pt x="306" y="128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8" name="Freeform 76"/>
            <p:cNvSpPr>
              <a:spLocks/>
            </p:cNvSpPr>
            <p:nvPr userDrawn="1"/>
          </p:nvSpPr>
          <p:spPr bwMode="auto">
            <a:xfrm>
              <a:off x="6209716" y="219817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8 h 257"/>
                <a:gd name="T4" fmla="*/ 153 w 306"/>
                <a:gd name="T5" fmla="*/ 0 h 257"/>
                <a:gd name="T6" fmla="*/ 306 w 306"/>
                <a:gd name="T7" fmla="*/ 128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8"/>
                  </a:lnTo>
                  <a:lnTo>
                    <a:pt x="153" y="0"/>
                  </a:lnTo>
                  <a:lnTo>
                    <a:pt x="306" y="128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9" name="Freeform 77"/>
            <p:cNvSpPr>
              <a:spLocks/>
            </p:cNvSpPr>
            <p:nvPr userDrawn="1"/>
          </p:nvSpPr>
          <p:spPr bwMode="auto">
            <a:xfrm>
              <a:off x="6973579" y="219817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8 h 257"/>
                <a:gd name="T4" fmla="*/ 153 w 306"/>
                <a:gd name="T5" fmla="*/ 0 h 257"/>
                <a:gd name="T6" fmla="*/ 306 w 306"/>
                <a:gd name="T7" fmla="*/ 128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8"/>
                  </a:lnTo>
                  <a:lnTo>
                    <a:pt x="153" y="0"/>
                  </a:lnTo>
                  <a:lnTo>
                    <a:pt x="306" y="128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0" name="Freeform 78"/>
            <p:cNvSpPr>
              <a:spLocks/>
            </p:cNvSpPr>
            <p:nvPr userDrawn="1"/>
          </p:nvSpPr>
          <p:spPr bwMode="auto">
            <a:xfrm>
              <a:off x="7737441" y="219817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8 h 257"/>
                <a:gd name="T4" fmla="*/ 153 w 306"/>
                <a:gd name="T5" fmla="*/ 0 h 257"/>
                <a:gd name="T6" fmla="*/ 306 w 306"/>
                <a:gd name="T7" fmla="*/ 128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8"/>
                  </a:lnTo>
                  <a:lnTo>
                    <a:pt x="153" y="0"/>
                  </a:lnTo>
                  <a:lnTo>
                    <a:pt x="306" y="128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1" name="Freeform 79"/>
            <p:cNvSpPr>
              <a:spLocks/>
            </p:cNvSpPr>
            <p:nvPr userDrawn="1"/>
          </p:nvSpPr>
          <p:spPr bwMode="auto">
            <a:xfrm>
              <a:off x="8502872" y="219817"/>
              <a:ext cx="478395" cy="400661"/>
            </a:xfrm>
            <a:custGeom>
              <a:avLst/>
              <a:gdLst>
                <a:gd name="T0" fmla="*/ 152 w 305"/>
                <a:gd name="T1" fmla="*/ 257 h 257"/>
                <a:gd name="T2" fmla="*/ 0 w 305"/>
                <a:gd name="T3" fmla="*/ 128 h 257"/>
                <a:gd name="T4" fmla="*/ 152 w 305"/>
                <a:gd name="T5" fmla="*/ 0 h 257"/>
                <a:gd name="T6" fmla="*/ 305 w 305"/>
                <a:gd name="T7" fmla="*/ 128 h 257"/>
                <a:gd name="T8" fmla="*/ 152 w 305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257">
                  <a:moveTo>
                    <a:pt x="152" y="257"/>
                  </a:moveTo>
                  <a:lnTo>
                    <a:pt x="0" y="128"/>
                  </a:lnTo>
                  <a:lnTo>
                    <a:pt x="152" y="0"/>
                  </a:lnTo>
                  <a:lnTo>
                    <a:pt x="305" y="128"/>
                  </a:lnTo>
                  <a:lnTo>
                    <a:pt x="152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2" name="Freeform 80"/>
            <p:cNvSpPr>
              <a:spLocks/>
            </p:cNvSpPr>
            <p:nvPr userDrawn="1"/>
          </p:nvSpPr>
          <p:spPr bwMode="auto">
            <a:xfrm>
              <a:off x="9266735" y="219817"/>
              <a:ext cx="478395" cy="400661"/>
            </a:xfrm>
            <a:custGeom>
              <a:avLst/>
              <a:gdLst>
                <a:gd name="T0" fmla="*/ 153 w 305"/>
                <a:gd name="T1" fmla="*/ 257 h 257"/>
                <a:gd name="T2" fmla="*/ 0 w 305"/>
                <a:gd name="T3" fmla="*/ 128 h 257"/>
                <a:gd name="T4" fmla="*/ 153 w 305"/>
                <a:gd name="T5" fmla="*/ 0 h 257"/>
                <a:gd name="T6" fmla="*/ 305 w 305"/>
                <a:gd name="T7" fmla="*/ 128 h 257"/>
                <a:gd name="T8" fmla="*/ 153 w 305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257">
                  <a:moveTo>
                    <a:pt x="153" y="257"/>
                  </a:moveTo>
                  <a:lnTo>
                    <a:pt x="0" y="128"/>
                  </a:lnTo>
                  <a:lnTo>
                    <a:pt x="153" y="0"/>
                  </a:lnTo>
                  <a:lnTo>
                    <a:pt x="305" y="128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3" name="Freeform 81"/>
            <p:cNvSpPr>
              <a:spLocks/>
            </p:cNvSpPr>
            <p:nvPr userDrawn="1"/>
          </p:nvSpPr>
          <p:spPr bwMode="auto">
            <a:xfrm>
              <a:off x="10030597" y="219817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8 h 257"/>
                <a:gd name="T4" fmla="*/ 153 w 306"/>
                <a:gd name="T5" fmla="*/ 0 h 257"/>
                <a:gd name="T6" fmla="*/ 306 w 306"/>
                <a:gd name="T7" fmla="*/ 128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8"/>
                  </a:lnTo>
                  <a:lnTo>
                    <a:pt x="153" y="0"/>
                  </a:lnTo>
                  <a:lnTo>
                    <a:pt x="306" y="128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4" name="Freeform 82"/>
            <p:cNvSpPr>
              <a:spLocks/>
            </p:cNvSpPr>
            <p:nvPr userDrawn="1"/>
          </p:nvSpPr>
          <p:spPr bwMode="auto">
            <a:xfrm>
              <a:off x="10794460" y="219817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8 h 257"/>
                <a:gd name="T4" fmla="*/ 153 w 306"/>
                <a:gd name="T5" fmla="*/ 0 h 257"/>
                <a:gd name="T6" fmla="*/ 306 w 306"/>
                <a:gd name="T7" fmla="*/ 128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8"/>
                  </a:lnTo>
                  <a:lnTo>
                    <a:pt x="153" y="0"/>
                  </a:lnTo>
                  <a:lnTo>
                    <a:pt x="306" y="128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5" name="Freeform 83"/>
            <p:cNvSpPr>
              <a:spLocks/>
            </p:cNvSpPr>
            <p:nvPr userDrawn="1"/>
          </p:nvSpPr>
          <p:spPr bwMode="auto">
            <a:xfrm>
              <a:off x="11558322" y="219817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8 h 257"/>
                <a:gd name="T4" fmla="*/ 153 w 306"/>
                <a:gd name="T5" fmla="*/ 0 h 257"/>
                <a:gd name="T6" fmla="*/ 306 w 306"/>
                <a:gd name="T7" fmla="*/ 128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8"/>
                  </a:lnTo>
                  <a:lnTo>
                    <a:pt x="153" y="0"/>
                  </a:lnTo>
                  <a:lnTo>
                    <a:pt x="306" y="128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6" name="Freeform 84"/>
            <p:cNvSpPr>
              <a:spLocks/>
            </p:cNvSpPr>
            <p:nvPr userDrawn="1"/>
          </p:nvSpPr>
          <p:spPr bwMode="auto">
            <a:xfrm>
              <a:off x="495648" y="174607"/>
              <a:ext cx="450162" cy="199551"/>
            </a:xfrm>
            <a:custGeom>
              <a:avLst/>
              <a:gdLst>
                <a:gd name="T0" fmla="*/ 0 w 287"/>
                <a:gd name="T1" fmla="*/ 7 h 128"/>
                <a:gd name="T2" fmla="*/ 145 w 287"/>
                <a:gd name="T3" fmla="*/ 128 h 128"/>
                <a:gd name="T4" fmla="*/ 287 w 287"/>
                <a:gd name="T5" fmla="*/ 7 h 128"/>
                <a:gd name="T6" fmla="*/ 280 w 287"/>
                <a:gd name="T7" fmla="*/ 0 h 128"/>
                <a:gd name="T8" fmla="*/ 145 w 287"/>
                <a:gd name="T9" fmla="*/ 115 h 128"/>
                <a:gd name="T10" fmla="*/ 8 w 287"/>
                <a:gd name="T11" fmla="*/ 0 h 128"/>
                <a:gd name="T12" fmla="*/ 0 w 287"/>
                <a:gd name="T13" fmla="*/ 7 h 128"/>
                <a:gd name="T14" fmla="*/ 0 w 287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8">
                  <a:moveTo>
                    <a:pt x="0" y="7"/>
                  </a:moveTo>
                  <a:lnTo>
                    <a:pt x="145" y="128"/>
                  </a:lnTo>
                  <a:lnTo>
                    <a:pt x="287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7" name="Freeform 85"/>
            <p:cNvSpPr>
              <a:spLocks/>
            </p:cNvSpPr>
            <p:nvPr userDrawn="1"/>
          </p:nvSpPr>
          <p:spPr bwMode="auto">
            <a:xfrm>
              <a:off x="495648" y="525379"/>
              <a:ext cx="450162" cy="202669"/>
            </a:xfrm>
            <a:custGeom>
              <a:avLst/>
              <a:gdLst>
                <a:gd name="T0" fmla="*/ 287 w 287"/>
                <a:gd name="T1" fmla="*/ 123 h 130"/>
                <a:gd name="T2" fmla="*/ 145 w 287"/>
                <a:gd name="T3" fmla="*/ 0 h 130"/>
                <a:gd name="T4" fmla="*/ 0 w 287"/>
                <a:gd name="T5" fmla="*/ 123 h 130"/>
                <a:gd name="T6" fmla="*/ 8 w 287"/>
                <a:gd name="T7" fmla="*/ 130 h 130"/>
                <a:gd name="T8" fmla="*/ 145 w 287"/>
                <a:gd name="T9" fmla="*/ 13 h 130"/>
                <a:gd name="T10" fmla="*/ 280 w 287"/>
                <a:gd name="T11" fmla="*/ 130 h 130"/>
                <a:gd name="T12" fmla="*/ 287 w 287"/>
                <a:gd name="T13" fmla="*/ 123 h 130"/>
                <a:gd name="T14" fmla="*/ 287 w 287"/>
                <a:gd name="T15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30">
                  <a:moveTo>
                    <a:pt x="287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30"/>
                  </a:lnTo>
                  <a:lnTo>
                    <a:pt x="145" y="13"/>
                  </a:lnTo>
                  <a:lnTo>
                    <a:pt x="280" y="130"/>
                  </a:lnTo>
                  <a:lnTo>
                    <a:pt x="287" y="123"/>
                  </a:lnTo>
                  <a:lnTo>
                    <a:pt x="287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8" name="Freeform 86"/>
            <p:cNvSpPr>
              <a:spLocks/>
            </p:cNvSpPr>
            <p:nvPr userDrawn="1"/>
          </p:nvSpPr>
          <p:spPr bwMode="auto">
            <a:xfrm>
              <a:off x="1259510" y="174607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9" name="Freeform 87"/>
            <p:cNvSpPr>
              <a:spLocks/>
            </p:cNvSpPr>
            <p:nvPr userDrawn="1"/>
          </p:nvSpPr>
          <p:spPr bwMode="auto">
            <a:xfrm>
              <a:off x="1259510" y="525379"/>
              <a:ext cx="451730" cy="202669"/>
            </a:xfrm>
            <a:custGeom>
              <a:avLst/>
              <a:gdLst>
                <a:gd name="T0" fmla="*/ 288 w 288"/>
                <a:gd name="T1" fmla="*/ 123 h 130"/>
                <a:gd name="T2" fmla="*/ 145 w 288"/>
                <a:gd name="T3" fmla="*/ 0 h 130"/>
                <a:gd name="T4" fmla="*/ 0 w 288"/>
                <a:gd name="T5" fmla="*/ 123 h 130"/>
                <a:gd name="T6" fmla="*/ 8 w 288"/>
                <a:gd name="T7" fmla="*/ 130 h 130"/>
                <a:gd name="T8" fmla="*/ 145 w 288"/>
                <a:gd name="T9" fmla="*/ 13 h 130"/>
                <a:gd name="T10" fmla="*/ 280 w 288"/>
                <a:gd name="T11" fmla="*/ 130 h 130"/>
                <a:gd name="T12" fmla="*/ 288 w 288"/>
                <a:gd name="T13" fmla="*/ 123 h 130"/>
                <a:gd name="T14" fmla="*/ 288 w 288"/>
                <a:gd name="T15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0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30"/>
                  </a:lnTo>
                  <a:lnTo>
                    <a:pt x="145" y="13"/>
                  </a:lnTo>
                  <a:lnTo>
                    <a:pt x="280" y="130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0" name="Freeform 88"/>
            <p:cNvSpPr>
              <a:spLocks/>
            </p:cNvSpPr>
            <p:nvPr userDrawn="1"/>
          </p:nvSpPr>
          <p:spPr bwMode="auto">
            <a:xfrm>
              <a:off x="2023373" y="174607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1" name="Freeform 89"/>
            <p:cNvSpPr>
              <a:spLocks/>
            </p:cNvSpPr>
            <p:nvPr userDrawn="1"/>
          </p:nvSpPr>
          <p:spPr bwMode="auto">
            <a:xfrm>
              <a:off x="2023373" y="525379"/>
              <a:ext cx="451730" cy="202669"/>
            </a:xfrm>
            <a:custGeom>
              <a:avLst/>
              <a:gdLst>
                <a:gd name="T0" fmla="*/ 288 w 288"/>
                <a:gd name="T1" fmla="*/ 123 h 130"/>
                <a:gd name="T2" fmla="*/ 145 w 288"/>
                <a:gd name="T3" fmla="*/ 0 h 130"/>
                <a:gd name="T4" fmla="*/ 0 w 288"/>
                <a:gd name="T5" fmla="*/ 123 h 130"/>
                <a:gd name="T6" fmla="*/ 8 w 288"/>
                <a:gd name="T7" fmla="*/ 130 h 130"/>
                <a:gd name="T8" fmla="*/ 145 w 288"/>
                <a:gd name="T9" fmla="*/ 13 h 130"/>
                <a:gd name="T10" fmla="*/ 280 w 288"/>
                <a:gd name="T11" fmla="*/ 130 h 130"/>
                <a:gd name="T12" fmla="*/ 288 w 288"/>
                <a:gd name="T13" fmla="*/ 123 h 130"/>
                <a:gd name="T14" fmla="*/ 288 w 288"/>
                <a:gd name="T15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0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30"/>
                  </a:lnTo>
                  <a:lnTo>
                    <a:pt x="145" y="13"/>
                  </a:lnTo>
                  <a:lnTo>
                    <a:pt x="280" y="130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2" name="Freeform 90"/>
            <p:cNvSpPr>
              <a:spLocks/>
            </p:cNvSpPr>
            <p:nvPr userDrawn="1"/>
          </p:nvSpPr>
          <p:spPr bwMode="auto">
            <a:xfrm>
              <a:off x="2787235" y="174607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3" name="Freeform 91"/>
            <p:cNvSpPr>
              <a:spLocks/>
            </p:cNvSpPr>
            <p:nvPr userDrawn="1"/>
          </p:nvSpPr>
          <p:spPr bwMode="auto">
            <a:xfrm>
              <a:off x="2787235" y="525379"/>
              <a:ext cx="451730" cy="202669"/>
            </a:xfrm>
            <a:custGeom>
              <a:avLst/>
              <a:gdLst>
                <a:gd name="T0" fmla="*/ 288 w 288"/>
                <a:gd name="T1" fmla="*/ 123 h 130"/>
                <a:gd name="T2" fmla="*/ 145 w 288"/>
                <a:gd name="T3" fmla="*/ 0 h 130"/>
                <a:gd name="T4" fmla="*/ 0 w 288"/>
                <a:gd name="T5" fmla="*/ 123 h 130"/>
                <a:gd name="T6" fmla="*/ 8 w 288"/>
                <a:gd name="T7" fmla="*/ 130 h 130"/>
                <a:gd name="T8" fmla="*/ 145 w 288"/>
                <a:gd name="T9" fmla="*/ 13 h 130"/>
                <a:gd name="T10" fmla="*/ 280 w 288"/>
                <a:gd name="T11" fmla="*/ 130 h 130"/>
                <a:gd name="T12" fmla="*/ 288 w 288"/>
                <a:gd name="T13" fmla="*/ 123 h 130"/>
                <a:gd name="T14" fmla="*/ 288 w 288"/>
                <a:gd name="T15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0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30"/>
                  </a:lnTo>
                  <a:lnTo>
                    <a:pt x="145" y="13"/>
                  </a:lnTo>
                  <a:lnTo>
                    <a:pt x="280" y="130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4" name="Freeform 92"/>
            <p:cNvSpPr>
              <a:spLocks/>
            </p:cNvSpPr>
            <p:nvPr userDrawn="1"/>
          </p:nvSpPr>
          <p:spPr bwMode="auto">
            <a:xfrm>
              <a:off x="3551098" y="174607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6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6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6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6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5" name="Freeform 93"/>
            <p:cNvSpPr>
              <a:spLocks/>
            </p:cNvSpPr>
            <p:nvPr userDrawn="1"/>
          </p:nvSpPr>
          <p:spPr bwMode="auto">
            <a:xfrm>
              <a:off x="3551098" y="525379"/>
              <a:ext cx="451730" cy="202669"/>
            </a:xfrm>
            <a:custGeom>
              <a:avLst/>
              <a:gdLst>
                <a:gd name="T0" fmla="*/ 288 w 288"/>
                <a:gd name="T1" fmla="*/ 123 h 130"/>
                <a:gd name="T2" fmla="*/ 146 w 288"/>
                <a:gd name="T3" fmla="*/ 0 h 130"/>
                <a:gd name="T4" fmla="*/ 0 w 288"/>
                <a:gd name="T5" fmla="*/ 123 h 130"/>
                <a:gd name="T6" fmla="*/ 8 w 288"/>
                <a:gd name="T7" fmla="*/ 130 h 130"/>
                <a:gd name="T8" fmla="*/ 146 w 288"/>
                <a:gd name="T9" fmla="*/ 13 h 130"/>
                <a:gd name="T10" fmla="*/ 280 w 288"/>
                <a:gd name="T11" fmla="*/ 130 h 130"/>
                <a:gd name="T12" fmla="*/ 288 w 288"/>
                <a:gd name="T13" fmla="*/ 123 h 130"/>
                <a:gd name="T14" fmla="*/ 288 w 288"/>
                <a:gd name="T15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0">
                  <a:moveTo>
                    <a:pt x="288" y="123"/>
                  </a:moveTo>
                  <a:lnTo>
                    <a:pt x="146" y="0"/>
                  </a:lnTo>
                  <a:lnTo>
                    <a:pt x="0" y="123"/>
                  </a:lnTo>
                  <a:lnTo>
                    <a:pt x="8" y="130"/>
                  </a:lnTo>
                  <a:lnTo>
                    <a:pt x="146" y="13"/>
                  </a:lnTo>
                  <a:lnTo>
                    <a:pt x="280" y="130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6" name="Freeform 94"/>
            <p:cNvSpPr>
              <a:spLocks/>
            </p:cNvSpPr>
            <p:nvPr userDrawn="1"/>
          </p:nvSpPr>
          <p:spPr bwMode="auto">
            <a:xfrm>
              <a:off x="4316529" y="174607"/>
              <a:ext cx="450162" cy="199551"/>
            </a:xfrm>
            <a:custGeom>
              <a:avLst/>
              <a:gdLst>
                <a:gd name="T0" fmla="*/ 0 w 287"/>
                <a:gd name="T1" fmla="*/ 7 h 128"/>
                <a:gd name="T2" fmla="*/ 145 w 287"/>
                <a:gd name="T3" fmla="*/ 128 h 128"/>
                <a:gd name="T4" fmla="*/ 287 w 287"/>
                <a:gd name="T5" fmla="*/ 7 h 128"/>
                <a:gd name="T6" fmla="*/ 279 w 287"/>
                <a:gd name="T7" fmla="*/ 0 h 128"/>
                <a:gd name="T8" fmla="*/ 145 w 287"/>
                <a:gd name="T9" fmla="*/ 115 h 128"/>
                <a:gd name="T10" fmla="*/ 7 w 287"/>
                <a:gd name="T11" fmla="*/ 0 h 128"/>
                <a:gd name="T12" fmla="*/ 0 w 287"/>
                <a:gd name="T13" fmla="*/ 7 h 128"/>
                <a:gd name="T14" fmla="*/ 0 w 287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8">
                  <a:moveTo>
                    <a:pt x="0" y="7"/>
                  </a:moveTo>
                  <a:lnTo>
                    <a:pt x="145" y="128"/>
                  </a:lnTo>
                  <a:lnTo>
                    <a:pt x="287" y="7"/>
                  </a:lnTo>
                  <a:lnTo>
                    <a:pt x="279" y="0"/>
                  </a:lnTo>
                  <a:lnTo>
                    <a:pt x="145" y="115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7" name="Freeform 95"/>
            <p:cNvSpPr>
              <a:spLocks/>
            </p:cNvSpPr>
            <p:nvPr userDrawn="1"/>
          </p:nvSpPr>
          <p:spPr bwMode="auto">
            <a:xfrm>
              <a:off x="4316529" y="525379"/>
              <a:ext cx="450162" cy="202669"/>
            </a:xfrm>
            <a:custGeom>
              <a:avLst/>
              <a:gdLst>
                <a:gd name="T0" fmla="*/ 287 w 287"/>
                <a:gd name="T1" fmla="*/ 123 h 130"/>
                <a:gd name="T2" fmla="*/ 145 w 287"/>
                <a:gd name="T3" fmla="*/ 0 h 130"/>
                <a:gd name="T4" fmla="*/ 0 w 287"/>
                <a:gd name="T5" fmla="*/ 123 h 130"/>
                <a:gd name="T6" fmla="*/ 7 w 287"/>
                <a:gd name="T7" fmla="*/ 130 h 130"/>
                <a:gd name="T8" fmla="*/ 145 w 287"/>
                <a:gd name="T9" fmla="*/ 13 h 130"/>
                <a:gd name="T10" fmla="*/ 279 w 287"/>
                <a:gd name="T11" fmla="*/ 130 h 130"/>
                <a:gd name="T12" fmla="*/ 287 w 287"/>
                <a:gd name="T13" fmla="*/ 123 h 130"/>
                <a:gd name="T14" fmla="*/ 287 w 287"/>
                <a:gd name="T15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30">
                  <a:moveTo>
                    <a:pt x="287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145" y="13"/>
                  </a:lnTo>
                  <a:lnTo>
                    <a:pt x="279" y="130"/>
                  </a:lnTo>
                  <a:lnTo>
                    <a:pt x="287" y="123"/>
                  </a:lnTo>
                  <a:lnTo>
                    <a:pt x="287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8" name="Freeform 96"/>
            <p:cNvSpPr>
              <a:spLocks/>
            </p:cNvSpPr>
            <p:nvPr userDrawn="1"/>
          </p:nvSpPr>
          <p:spPr bwMode="auto">
            <a:xfrm>
              <a:off x="5080391" y="174607"/>
              <a:ext cx="450162" cy="199551"/>
            </a:xfrm>
            <a:custGeom>
              <a:avLst/>
              <a:gdLst>
                <a:gd name="T0" fmla="*/ 0 w 287"/>
                <a:gd name="T1" fmla="*/ 7 h 128"/>
                <a:gd name="T2" fmla="*/ 145 w 287"/>
                <a:gd name="T3" fmla="*/ 128 h 128"/>
                <a:gd name="T4" fmla="*/ 287 w 287"/>
                <a:gd name="T5" fmla="*/ 7 h 128"/>
                <a:gd name="T6" fmla="*/ 280 w 287"/>
                <a:gd name="T7" fmla="*/ 0 h 128"/>
                <a:gd name="T8" fmla="*/ 145 w 287"/>
                <a:gd name="T9" fmla="*/ 115 h 128"/>
                <a:gd name="T10" fmla="*/ 8 w 287"/>
                <a:gd name="T11" fmla="*/ 0 h 128"/>
                <a:gd name="T12" fmla="*/ 0 w 287"/>
                <a:gd name="T13" fmla="*/ 7 h 128"/>
                <a:gd name="T14" fmla="*/ 0 w 287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8">
                  <a:moveTo>
                    <a:pt x="0" y="7"/>
                  </a:moveTo>
                  <a:lnTo>
                    <a:pt x="145" y="128"/>
                  </a:lnTo>
                  <a:lnTo>
                    <a:pt x="287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9" name="Freeform 97"/>
            <p:cNvSpPr>
              <a:spLocks/>
            </p:cNvSpPr>
            <p:nvPr userDrawn="1"/>
          </p:nvSpPr>
          <p:spPr bwMode="auto">
            <a:xfrm>
              <a:off x="5080391" y="525379"/>
              <a:ext cx="450162" cy="202669"/>
            </a:xfrm>
            <a:custGeom>
              <a:avLst/>
              <a:gdLst>
                <a:gd name="T0" fmla="*/ 287 w 287"/>
                <a:gd name="T1" fmla="*/ 123 h 130"/>
                <a:gd name="T2" fmla="*/ 145 w 287"/>
                <a:gd name="T3" fmla="*/ 0 h 130"/>
                <a:gd name="T4" fmla="*/ 0 w 287"/>
                <a:gd name="T5" fmla="*/ 123 h 130"/>
                <a:gd name="T6" fmla="*/ 8 w 287"/>
                <a:gd name="T7" fmla="*/ 130 h 130"/>
                <a:gd name="T8" fmla="*/ 145 w 287"/>
                <a:gd name="T9" fmla="*/ 13 h 130"/>
                <a:gd name="T10" fmla="*/ 280 w 287"/>
                <a:gd name="T11" fmla="*/ 130 h 130"/>
                <a:gd name="T12" fmla="*/ 287 w 287"/>
                <a:gd name="T13" fmla="*/ 123 h 130"/>
                <a:gd name="T14" fmla="*/ 287 w 287"/>
                <a:gd name="T15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30">
                  <a:moveTo>
                    <a:pt x="287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30"/>
                  </a:lnTo>
                  <a:lnTo>
                    <a:pt x="145" y="13"/>
                  </a:lnTo>
                  <a:lnTo>
                    <a:pt x="280" y="130"/>
                  </a:lnTo>
                  <a:lnTo>
                    <a:pt x="287" y="123"/>
                  </a:lnTo>
                  <a:lnTo>
                    <a:pt x="287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0" name="Freeform 98"/>
            <p:cNvSpPr>
              <a:spLocks/>
            </p:cNvSpPr>
            <p:nvPr userDrawn="1"/>
          </p:nvSpPr>
          <p:spPr bwMode="auto">
            <a:xfrm>
              <a:off x="5844254" y="174607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1" name="Freeform 99"/>
            <p:cNvSpPr>
              <a:spLocks/>
            </p:cNvSpPr>
            <p:nvPr userDrawn="1"/>
          </p:nvSpPr>
          <p:spPr bwMode="auto">
            <a:xfrm>
              <a:off x="5844254" y="525379"/>
              <a:ext cx="451730" cy="202669"/>
            </a:xfrm>
            <a:custGeom>
              <a:avLst/>
              <a:gdLst>
                <a:gd name="T0" fmla="*/ 288 w 288"/>
                <a:gd name="T1" fmla="*/ 123 h 130"/>
                <a:gd name="T2" fmla="*/ 145 w 288"/>
                <a:gd name="T3" fmla="*/ 0 h 130"/>
                <a:gd name="T4" fmla="*/ 0 w 288"/>
                <a:gd name="T5" fmla="*/ 123 h 130"/>
                <a:gd name="T6" fmla="*/ 8 w 288"/>
                <a:gd name="T7" fmla="*/ 130 h 130"/>
                <a:gd name="T8" fmla="*/ 145 w 288"/>
                <a:gd name="T9" fmla="*/ 13 h 130"/>
                <a:gd name="T10" fmla="*/ 280 w 288"/>
                <a:gd name="T11" fmla="*/ 130 h 130"/>
                <a:gd name="T12" fmla="*/ 288 w 288"/>
                <a:gd name="T13" fmla="*/ 123 h 130"/>
                <a:gd name="T14" fmla="*/ 288 w 288"/>
                <a:gd name="T15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0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30"/>
                  </a:lnTo>
                  <a:lnTo>
                    <a:pt x="145" y="13"/>
                  </a:lnTo>
                  <a:lnTo>
                    <a:pt x="280" y="130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2" name="Freeform 100"/>
            <p:cNvSpPr>
              <a:spLocks/>
            </p:cNvSpPr>
            <p:nvPr userDrawn="1"/>
          </p:nvSpPr>
          <p:spPr bwMode="auto">
            <a:xfrm>
              <a:off x="6608117" y="174607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3" name="Freeform 101"/>
            <p:cNvSpPr>
              <a:spLocks/>
            </p:cNvSpPr>
            <p:nvPr userDrawn="1"/>
          </p:nvSpPr>
          <p:spPr bwMode="auto">
            <a:xfrm>
              <a:off x="6608117" y="525379"/>
              <a:ext cx="451730" cy="202669"/>
            </a:xfrm>
            <a:custGeom>
              <a:avLst/>
              <a:gdLst>
                <a:gd name="T0" fmla="*/ 288 w 288"/>
                <a:gd name="T1" fmla="*/ 123 h 130"/>
                <a:gd name="T2" fmla="*/ 145 w 288"/>
                <a:gd name="T3" fmla="*/ 0 h 130"/>
                <a:gd name="T4" fmla="*/ 0 w 288"/>
                <a:gd name="T5" fmla="*/ 123 h 130"/>
                <a:gd name="T6" fmla="*/ 8 w 288"/>
                <a:gd name="T7" fmla="*/ 130 h 130"/>
                <a:gd name="T8" fmla="*/ 145 w 288"/>
                <a:gd name="T9" fmla="*/ 13 h 130"/>
                <a:gd name="T10" fmla="*/ 280 w 288"/>
                <a:gd name="T11" fmla="*/ 130 h 130"/>
                <a:gd name="T12" fmla="*/ 288 w 288"/>
                <a:gd name="T13" fmla="*/ 123 h 130"/>
                <a:gd name="T14" fmla="*/ 288 w 288"/>
                <a:gd name="T15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0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30"/>
                  </a:lnTo>
                  <a:lnTo>
                    <a:pt x="145" y="13"/>
                  </a:lnTo>
                  <a:lnTo>
                    <a:pt x="280" y="130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4" name="Freeform 102"/>
            <p:cNvSpPr>
              <a:spLocks/>
            </p:cNvSpPr>
            <p:nvPr userDrawn="1"/>
          </p:nvSpPr>
          <p:spPr bwMode="auto">
            <a:xfrm>
              <a:off x="7371980" y="174607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5" name="Freeform 103"/>
            <p:cNvSpPr>
              <a:spLocks/>
            </p:cNvSpPr>
            <p:nvPr userDrawn="1"/>
          </p:nvSpPr>
          <p:spPr bwMode="auto">
            <a:xfrm>
              <a:off x="7371980" y="525379"/>
              <a:ext cx="451730" cy="202669"/>
            </a:xfrm>
            <a:custGeom>
              <a:avLst/>
              <a:gdLst>
                <a:gd name="T0" fmla="*/ 288 w 288"/>
                <a:gd name="T1" fmla="*/ 123 h 130"/>
                <a:gd name="T2" fmla="*/ 145 w 288"/>
                <a:gd name="T3" fmla="*/ 0 h 130"/>
                <a:gd name="T4" fmla="*/ 0 w 288"/>
                <a:gd name="T5" fmla="*/ 123 h 130"/>
                <a:gd name="T6" fmla="*/ 8 w 288"/>
                <a:gd name="T7" fmla="*/ 130 h 130"/>
                <a:gd name="T8" fmla="*/ 145 w 288"/>
                <a:gd name="T9" fmla="*/ 13 h 130"/>
                <a:gd name="T10" fmla="*/ 280 w 288"/>
                <a:gd name="T11" fmla="*/ 130 h 130"/>
                <a:gd name="T12" fmla="*/ 288 w 288"/>
                <a:gd name="T13" fmla="*/ 123 h 130"/>
                <a:gd name="T14" fmla="*/ 288 w 288"/>
                <a:gd name="T15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0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30"/>
                  </a:lnTo>
                  <a:lnTo>
                    <a:pt x="145" y="13"/>
                  </a:lnTo>
                  <a:lnTo>
                    <a:pt x="280" y="130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6" name="Freeform 104"/>
            <p:cNvSpPr>
              <a:spLocks/>
            </p:cNvSpPr>
            <p:nvPr userDrawn="1"/>
          </p:nvSpPr>
          <p:spPr bwMode="auto">
            <a:xfrm>
              <a:off x="8135842" y="174607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7" name="Freeform 105"/>
            <p:cNvSpPr>
              <a:spLocks/>
            </p:cNvSpPr>
            <p:nvPr userDrawn="1"/>
          </p:nvSpPr>
          <p:spPr bwMode="auto">
            <a:xfrm>
              <a:off x="8135842" y="525379"/>
              <a:ext cx="451730" cy="202669"/>
            </a:xfrm>
            <a:custGeom>
              <a:avLst/>
              <a:gdLst>
                <a:gd name="T0" fmla="*/ 288 w 288"/>
                <a:gd name="T1" fmla="*/ 123 h 130"/>
                <a:gd name="T2" fmla="*/ 145 w 288"/>
                <a:gd name="T3" fmla="*/ 0 h 130"/>
                <a:gd name="T4" fmla="*/ 0 w 288"/>
                <a:gd name="T5" fmla="*/ 123 h 130"/>
                <a:gd name="T6" fmla="*/ 8 w 288"/>
                <a:gd name="T7" fmla="*/ 130 h 130"/>
                <a:gd name="T8" fmla="*/ 145 w 288"/>
                <a:gd name="T9" fmla="*/ 13 h 130"/>
                <a:gd name="T10" fmla="*/ 280 w 288"/>
                <a:gd name="T11" fmla="*/ 130 h 130"/>
                <a:gd name="T12" fmla="*/ 288 w 288"/>
                <a:gd name="T13" fmla="*/ 123 h 130"/>
                <a:gd name="T14" fmla="*/ 288 w 288"/>
                <a:gd name="T15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0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30"/>
                  </a:lnTo>
                  <a:lnTo>
                    <a:pt x="145" y="13"/>
                  </a:lnTo>
                  <a:lnTo>
                    <a:pt x="280" y="130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8" name="Freeform 106"/>
            <p:cNvSpPr>
              <a:spLocks/>
            </p:cNvSpPr>
            <p:nvPr userDrawn="1"/>
          </p:nvSpPr>
          <p:spPr bwMode="auto">
            <a:xfrm>
              <a:off x="8901273" y="174607"/>
              <a:ext cx="450162" cy="199551"/>
            </a:xfrm>
            <a:custGeom>
              <a:avLst/>
              <a:gdLst>
                <a:gd name="T0" fmla="*/ 0 w 287"/>
                <a:gd name="T1" fmla="*/ 7 h 128"/>
                <a:gd name="T2" fmla="*/ 145 w 287"/>
                <a:gd name="T3" fmla="*/ 128 h 128"/>
                <a:gd name="T4" fmla="*/ 287 w 287"/>
                <a:gd name="T5" fmla="*/ 7 h 128"/>
                <a:gd name="T6" fmla="*/ 279 w 287"/>
                <a:gd name="T7" fmla="*/ 0 h 128"/>
                <a:gd name="T8" fmla="*/ 145 w 287"/>
                <a:gd name="T9" fmla="*/ 115 h 128"/>
                <a:gd name="T10" fmla="*/ 7 w 287"/>
                <a:gd name="T11" fmla="*/ 0 h 128"/>
                <a:gd name="T12" fmla="*/ 0 w 287"/>
                <a:gd name="T13" fmla="*/ 7 h 128"/>
                <a:gd name="T14" fmla="*/ 0 w 287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8">
                  <a:moveTo>
                    <a:pt x="0" y="7"/>
                  </a:moveTo>
                  <a:lnTo>
                    <a:pt x="145" y="128"/>
                  </a:lnTo>
                  <a:lnTo>
                    <a:pt x="287" y="7"/>
                  </a:lnTo>
                  <a:lnTo>
                    <a:pt x="279" y="0"/>
                  </a:lnTo>
                  <a:lnTo>
                    <a:pt x="145" y="115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9" name="Freeform 107"/>
            <p:cNvSpPr>
              <a:spLocks/>
            </p:cNvSpPr>
            <p:nvPr userDrawn="1"/>
          </p:nvSpPr>
          <p:spPr bwMode="auto">
            <a:xfrm>
              <a:off x="8901273" y="525379"/>
              <a:ext cx="450162" cy="202669"/>
            </a:xfrm>
            <a:custGeom>
              <a:avLst/>
              <a:gdLst>
                <a:gd name="T0" fmla="*/ 287 w 287"/>
                <a:gd name="T1" fmla="*/ 123 h 130"/>
                <a:gd name="T2" fmla="*/ 145 w 287"/>
                <a:gd name="T3" fmla="*/ 0 h 130"/>
                <a:gd name="T4" fmla="*/ 0 w 287"/>
                <a:gd name="T5" fmla="*/ 123 h 130"/>
                <a:gd name="T6" fmla="*/ 7 w 287"/>
                <a:gd name="T7" fmla="*/ 130 h 130"/>
                <a:gd name="T8" fmla="*/ 145 w 287"/>
                <a:gd name="T9" fmla="*/ 13 h 130"/>
                <a:gd name="T10" fmla="*/ 279 w 287"/>
                <a:gd name="T11" fmla="*/ 130 h 130"/>
                <a:gd name="T12" fmla="*/ 287 w 287"/>
                <a:gd name="T13" fmla="*/ 123 h 130"/>
                <a:gd name="T14" fmla="*/ 287 w 287"/>
                <a:gd name="T15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30">
                  <a:moveTo>
                    <a:pt x="287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145" y="13"/>
                  </a:lnTo>
                  <a:lnTo>
                    <a:pt x="279" y="130"/>
                  </a:lnTo>
                  <a:lnTo>
                    <a:pt x="287" y="123"/>
                  </a:lnTo>
                  <a:lnTo>
                    <a:pt x="287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0" name="Freeform 108"/>
            <p:cNvSpPr>
              <a:spLocks/>
            </p:cNvSpPr>
            <p:nvPr userDrawn="1"/>
          </p:nvSpPr>
          <p:spPr bwMode="auto">
            <a:xfrm>
              <a:off x="9665136" y="174607"/>
              <a:ext cx="450162" cy="199551"/>
            </a:xfrm>
            <a:custGeom>
              <a:avLst/>
              <a:gdLst>
                <a:gd name="T0" fmla="*/ 0 w 287"/>
                <a:gd name="T1" fmla="*/ 7 h 128"/>
                <a:gd name="T2" fmla="*/ 145 w 287"/>
                <a:gd name="T3" fmla="*/ 128 h 128"/>
                <a:gd name="T4" fmla="*/ 287 w 287"/>
                <a:gd name="T5" fmla="*/ 7 h 128"/>
                <a:gd name="T6" fmla="*/ 280 w 287"/>
                <a:gd name="T7" fmla="*/ 0 h 128"/>
                <a:gd name="T8" fmla="*/ 145 w 287"/>
                <a:gd name="T9" fmla="*/ 115 h 128"/>
                <a:gd name="T10" fmla="*/ 7 w 287"/>
                <a:gd name="T11" fmla="*/ 0 h 128"/>
                <a:gd name="T12" fmla="*/ 0 w 287"/>
                <a:gd name="T13" fmla="*/ 7 h 128"/>
                <a:gd name="T14" fmla="*/ 0 w 287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8">
                  <a:moveTo>
                    <a:pt x="0" y="7"/>
                  </a:moveTo>
                  <a:lnTo>
                    <a:pt x="145" y="128"/>
                  </a:lnTo>
                  <a:lnTo>
                    <a:pt x="287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1" name="Freeform 109"/>
            <p:cNvSpPr>
              <a:spLocks/>
            </p:cNvSpPr>
            <p:nvPr userDrawn="1"/>
          </p:nvSpPr>
          <p:spPr bwMode="auto">
            <a:xfrm>
              <a:off x="9665136" y="525379"/>
              <a:ext cx="450162" cy="202669"/>
            </a:xfrm>
            <a:custGeom>
              <a:avLst/>
              <a:gdLst>
                <a:gd name="T0" fmla="*/ 287 w 287"/>
                <a:gd name="T1" fmla="*/ 123 h 130"/>
                <a:gd name="T2" fmla="*/ 145 w 287"/>
                <a:gd name="T3" fmla="*/ 0 h 130"/>
                <a:gd name="T4" fmla="*/ 0 w 287"/>
                <a:gd name="T5" fmla="*/ 123 h 130"/>
                <a:gd name="T6" fmla="*/ 7 w 287"/>
                <a:gd name="T7" fmla="*/ 130 h 130"/>
                <a:gd name="T8" fmla="*/ 145 w 287"/>
                <a:gd name="T9" fmla="*/ 13 h 130"/>
                <a:gd name="T10" fmla="*/ 280 w 287"/>
                <a:gd name="T11" fmla="*/ 130 h 130"/>
                <a:gd name="T12" fmla="*/ 287 w 287"/>
                <a:gd name="T13" fmla="*/ 123 h 130"/>
                <a:gd name="T14" fmla="*/ 287 w 287"/>
                <a:gd name="T15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30">
                  <a:moveTo>
                    <a:pt x="287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7" y="130"/>
                  </a:lnTo>
                  <a:lnTo>
                    <a:pt x="145" y="13"/>
                  </a:lnTo>
                  <a:lnTo>
                    <a:pt x="280" y="130"/>
                  </a:lnTo>
                  <a:lnTo>
                    <a:pt x="287" y="123"/>
                  </a:lnTo>
                  <a:lnTo>
                    <a:pt x="287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2" name="Freeform 110"/>
            <p:cNvSpPr>
              <a:spLocks/>
            </p:cNvSpPr>
            <p:nvPr userDrawn="1"/>
          </p:nvSpPr>
          <p:spPr bwMode="auto">
            <a:xfrm>
              <a:off x="10428998" y="174607"/>
              <a:ext cx="450162" cy="199551"/>
            </a:xfrm>
            <a:custGeom>
              <a:avLst/>
              <a:gdLst>
                <a:gd name="T0" fmla="*/ 0 w 287"/>
                <a:gd name="T1" fmla="*/ 7 h 128"/>
                <a:gd name="T2" fmla="*/ 145 w 287"/>
                <a:gd name="T3" fmla="*/ 128 h 128"/>
                <a:gd name="T4" fmla="*/ 287 w 287"/>
                <a:gd name="T5" fmla="*/ 7 h 128"/>
                <a:gd name="T6" fmla="*/ 280 w 287"/>
                <a:gd name="T7" fmla="*/ 0 h 128"/>
                <a:gd name="T8" fmla="*/ 145 w 287"/>
                <a:gd name="T9" fmla="*/ 115 h 128"/>
                <a:gd name="T10" fmla="*/ 8 w 287"/>
                <a:gd name="T11" fmla="*/ 0 h 128"/>
                <a:gd name="T12" fmla="*/ 0 w 287"/>
                <a:gd name="T13" fmla="*/ 7 h 128"/>
                <a:gd name="T14" fmla="*/ 0 w 287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8">
                  <a:moveTo>
                    <a:pt x="0" y="7"/>
                  </a:moveTo>
                  <a:lnTo>
                    <a:pt x="145" y="128"/>
                  </a:lnTo>
                  <a:lnTo>
                    <a:pt x="287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3" name="Freeform 111"/>
            <p:cNvSpPr>
              <a:spLocks/>
            </p:cNvSpPr>
            <p:nvPr userDrawn="1"/>
          </p:nvSpPr>
          <p:spPr bwMode="auto">
            <a:xfrm>
              <a:off x="10428998" y="525379"/>
              <a:ext cx="450162" cy="202669"/>
            </a:xfrm>
            <a:custGeom>
              <a:avLst/>
              <a:gdLst>
                <a:gd name="T0" fmla="*/ 287 w 287"/>
                <a:gd name="T1" fmla="*/ 123 h 130"/>
                <a:gd name="T2" fmla="*/ 145 w 287"/>
                <a:gd name="T3" fmla="*/ 0 h 130"/>
                <a:gd name="T4" fmla="*/ 0 w 287"/>
                <a:gd name="T5" fmla="*/ 123 h 130"/>
                <a:gd name="T6" fmla="*/ 8 w 287"/>
                <a:gd name="T7" fmla="*/ 130 h 130"/>
                <a:gd name="T8" fmla="*/ 145 w 287"/>
                <a:gd name="T9" fmla="*/ 13 h 130"/>
                <a:gd name="T10" fmla="*/ 280 w 287"/>
                <a:gd name="T11" fmla="*/ 130 h 130"/>
                <a:gd name="T12" fmla="*/ 287 w 287"/>
                <a:gd name="T13" fmla="*/ 123 h 130"/>
                <a:gd name="T14" fmla="*/ 287 w 287"/>
                <a:gd name="T15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30">
                  <a:moveTo>
                    <a:pt x="287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30"/>
                  </a:lnTo>
                  <a:lnTo>
                    <a:pt x="145" y="13"/>
                  </a:lnTo>
                  <a:lnTo>
                    <a:pt x="280" y="130"/>
                  </a:lnTo>
                  <a:lnTo>
                    <a:pt x="287" y="123"/>
                  </a:lnTo>
                  <a:lnTo>
                    <a:pt x="287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4" name="Freeform 112"/>
            <p:cNvSpPr>
              <a:spLocks/>
            </p:cNvSpPr>
            <p:nvPr userDrawn="1"/>
          </p:nvSpPr>
          <p:spPr bwMode="auto">
            <a:xfrm>
              <a:off x="11192861" y="174607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5" name="Freeform 113"/>
            <p:cNvSpPr>
              <a:spLocks/>
            </p:cNvSpPr>
            <p:nvPr userDrawn="1"/>
          </p:nvSpPr>
          <p:spPr bwMode="auto">
            <a:xfrm>
              <a:off x="11192861" y="525379"/>
              <a:ext cx="451730" cy="202669"/>
            </a:xfrm>
            <a:custGeom>
              <a:avLst/>
              <a:gdLst>
                <a:gd name="T0" fmla="*/ 288 w 288"/>
                <a:gd name="T1" fmla="*/ 123 h 130"/>
                <a:gd name="T2" fmla="*/ 145 w 288"/>
                <a:gd name="T3" fmla="*/ 0 h 130"/>
                <a:gd name="T4" fmla="*/ 0 w 288"/>
                <a:gd name="T5" fmla="*/ 123 h 130"/>
                <a:gd name="T6" fmla="*/ 8 w 288"/>
                <a:gd name="T7" fmla="*/ 130 h 130"/>
                <a:gd name="T8" fmla="*/ 145 w 288"/>
                <a:gd name="T9" fmla="*/ 13 h 130"/>
                <a:gd name="T10" fmla="*/ 280 w 288"/>
                <a:gd name="T11" fmla="*/ 130 h 130"/>
                <a:gd name="T12" fmla="*/ 288 w 288"/>
                <a:gd name="T13" fmla="*/ 123 h 130"/>
                <a:gd name="T14" fmla="*/ 288 w 288"/>
                <a:gd name="T15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0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30"/>
                  </a:lnTo>
                  <a:lnTo>
                    <a:pt x="145" y="13"/>
                  </a:lnTo>
                  <a:lnTo>
                    <a:pt x="280" y="130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E9D90F16-DB32-43FF-B736-AAC7686381BC}"/>
              </a:ext>
            </a:extLst>
          </p:cNvPr>
          <p:cNvGrpSpPr/>
          <p:nvPr userDrawn="1"/>
        </p:nvGrpSpPr>
        <p:grpSpPr>
          <a:xfrm>
            <a:off x="113289" y="6187383"/>
            <a:ext cx="11941038" cy="551883"/>
            <a:chOff x="97247" y="6251551"/>
            <a:chExt cx="11941038" cy="551883"/>
          </a:xfrm>
        </p:grpSpPr>
        <p:sp>
          <p:nvSpPr>
            <p:cNvPr id="1096" name="Freeform 114"/>
            <p:cNvSpPr>
              <a:spLocks/>
            </p:cNvSpPr>
            <p:nvPr userDrawn="1"/>
          </p:nvSpPr>
          <p:spPr bwMode="auto">
            <a:xfrm>
              <a:off x="97247" y="6296761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7 h 257"/>
                <a:gd name="T4" fmla="*/ 153 w 306"/>
                <a:gd name="T5" fmla="*/ 0 h 257"/>
                <a:gd name="T6" fmla="*/ 306 w 306"/>
                <a:gd name="T7" fmla="*/ 127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7"/>
                  </a:lnTo>
                  <a:lnTo>
                    <a:pt x="153" y="0"/>
                  </a:lnTo>
                  <a:lnTo>
                    <a:pt x="306" y="127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7" name="Freeform 115"/>
            <p:cNvSpPr>
              <a:spLocks/>
            </p:cNvSpPr>
            <p:nvPr userDrawn="1"/>
          </p:nvSpPr>
          <p:spPr bwMode="auto">
            <a:xfrm>
              <a:off x="861109" y="6296761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7 h 257"/>
                <a:gd name="T4" fmla="*/ 153 w 306"/>
                <a:gd name="T5" fmla="*/ 0 h 257"/>
                <a:gd name="T6" fmla="*/ 306 w 306"/>
                <a:gd name="T7" fmla="*/ 127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7"/>
                  </a:lnTo>
                  <a:lnTo>
                    <a:pt x="153" y="0"/>
                  </a:lnTo>
                  <a:lnTo>
                    <a:pt x="306" y="127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8" name="Freeform 116"/>
            <p:cNvSpPr>
              <a:spLocks/>
            </p:cNvSpPr>
            <p:nvPr userDrawn="1"/>
          </p:nvSpPr>
          <p:spPr bwMode="auto">
            <a:xfrm>
              <a:off x="1624973" y="6296761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7 h 257"/>
                <a:gd name="T4" fmla="*/ 153 w 306"/>
                <a:gd name="T5" fmla="*/ 0 h 257"/>
                <a:gd name="T6" fmla="*/ 306 w 306"/>
                <a:gd name="T7" fmla="*/ 127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7"/>
                  </a:lnTo>
                  <a:lnTo>
                    <a:pt x="153" y="0"/>
                  </a:lnTo>
                  <a:lnTo>
                    <a:pt x="306" y="127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9" name="Freeform 117"/>
            <p:cNvSpPr>
              <a:spLocks/>
            </p:cNvSpPr>
            <p:nvPr userDrawn="1"/>
          </p:nvSpPr>
          <p:spPr bwMode="auto">
            <a:xfrm>
              <a:off x="2388835" y="6296761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7 h 257"/>
                <a:gd name="T4" fmla="*/ 153 w 306"/>
                <a:gd name="T5" fmla="*/ 0 h 257"/>
                <a:gd name="T6" fmla="*/ 306 w 306"/>
                <a:gd name="T7" fmla="*/ 127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7"/>
                  </a:lnTo>
                  <a:lnTo>
                    <a:pt x="153" y="0"/>
                  </a:lnTo>
                  <a:lnTo>
                    <a:pt x="306" y="127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0" name="Freeform 118"/>
            <p:cNvSpPr>
              <a:spLocks/>
            </p:cNvSpPr>
            <p:nvPr userDrawn="1"/>
          </p:nvSpPr>
          <p:spPr bwMode="auto">
            <a:xfrm>
              <a:off x="3154266" y="6296761"/>
              <a:ext cx="478395" cy="400661"/>
            </a:xfrm>
            <a:custGeom>
              <a:avLst/>
              <a:gdLst>
                <a:gd name="T0" fmla="*/ 152 w 305"/>
                <a:gd name="T1" fmla="*/ 257 h 257"/>
                <a:gd name="T2" fmla="*/ 0 w 305"/>
                <a:gd name="T3" fmla="*/ 127 h 257"/>
                <a:gd name="T4" fmla="*/ 152 w 305"/>
                <a:gd name="T5" fmla="*/ 0 h 257"/>
                <a:gd name="T6" fmla="*/ 305 w 305"/>
                <a:gd name="T7" fmla="*/ 127 h 257"/>
                <a:gd name="T8" fmla="*/ 152 w 305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257">
                  <a:moveTo>
                    <a:pt x="152" y="257"/>
                  </a:moveTo>
                  <a:lnTo>
                    <a:pt x="0" y="127"/>
                  </a:lnTo>
                  <a:lnTo>
                    <a:pt x="152" y="0"/>
                  </a:lnTo>
                  <a:lnTo>
                    <a:pt x="305" y="127"/>
                  </a:lnTo>
                  <a:lnTo>
                    <a:pt x="152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1" name="Freeform 119"/>
            <p:cNvSpPr>
              <a:spLocks/>
            </p:cNvSpPr>
            <p:nvPr userDrawn="1"/>
          </p:nvSpPr>
          <p:spPr bwMode="auto">
            <a:xfrm>
              <a:off x="3918129" y="6296761"/>
              <a:ext cx="478395" cy="400661"/>
            </a:xfrm>
            <a:custGeom>
              <a:avLst/>
              <a:gdLst>
                <a:gd name="T0" fmla="*/ 153 w 305"/>
                <a:gd name="T1" fmla="*/ 257 h 257"/>
                <a:gd name="T2" fmla="*/ 0 w 305"/>
                <a:gd name="T3" fmla="*/ 127 h 257"/>
                <a:gd name="T4" fmla="*/ 153 w 305"/>
                <a:gd name="T5" fmla="*/ 0 h 257"/>
                <a:gd name="T6" fmla="*/ 305 w 305"/>
                <a:gd name="T7" fmla="*/ 127 h 257"/>
                <a:gd name="T8" fmla="*/ 153 w 305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257">
                  <a:moveTo>
                    <a:pt x="153" y="257"/>
                  </a:moveTo>
                  <a:lnTo>
                    <a:pt x="0" y="127"/>
                  </a:lnTo>
                  <a:lnTo>
                    <a:pt x="153" y="0"/>
                  </a:lnTo>
                  <a:lnTo>
                    <a:pt x="305" y="127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2" name="Freeform 120"/>
            <p:cNvSpPr>
              <a:spLocks/>
            </p:cNvSpPr>
            <p:nvPr userDrawn="1"/>
          </p:nvSpPr>
          <p:spPr bwMode="auto">
            <a:xfrm>
              <a:off x="4681991" y="6296761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7 h 257"/>
                <a:gd name="T4" fmla="*/ 153 w 306"/>
                <a:gd name="T5" fmla="*/ 0 h 257"/>
                <a:gd name="T6" fmla="*/ 306 w 306"/>
                <a:gd name="T7" fmla="*/ 127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7"/>
                  </a:lnTo>
                  <a:lnTo>
                    <a:pt x="153" y="0"/>
                  </a:lnTo>
                  <a:lnTo>
                    <a:pt x="306" y="127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3" name="Freeform 121"/>
            <p:cNvSpPr>
              <a:spLocks/>
            </p:cNvSpPr>
            <p:nvPr userDrawn="1"/>
          </p:nvSpPr>
          <p:spPr bwMode="auto">
            <a:xfrm>
              <a:off x="5445854" y="6296761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7 h 257"/>
                <a:gd name="T4" fmla="*/ 153 w 306"/>
                <a:gd name="T5" fmla="*/ 0 h 257"/>
                <a:gd name="T6" fmla="*/ 306 w 306"/>
                <a:gd name="T7" fmla="*/ 127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7"/>
                  </a:lnTo>
                  <a:lnTo>
                    <a:pt x="153" y="0"/>
                  </a:lnTo>
                  <a:lnTo>
                    <a:pt x="306" y="127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4" name="Freeform 122"/>
            <p:cNvSpPr>
              <a:spLocks/>
            </p:cNvSpPr>
            <p:nvPr userDrawn="1"/>
          </p:nvSpPr>
          <p:spPr bwMode="auto">
            <a:xfrm>
              <a:off x="6209716" y="6296761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7 h 257"/>
                <a:gd name="T4" fmla="*/ 153 w 306"/>
                <a:gd name="T5" fmla="*/ 0 h 257"/>
                <a:gd name="T6" fmla="*/ 306 w 306"/>
                <a:gd name="T7" fmla="*/ 127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7"/>
                  </a:lnTo>
                  <a:lnTo>
                    <a:pt x="153" y="0"/>
                  </a:lnTo>
                  <a:lnTo>
                    <a:pt x="306" y="127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5" name="Freeform 123"/>
            <p:cNvSpPr>
              <a:spLocks/>
            </p:cNvSpPr>
            <p:nvPr userDrawn="1"/>
          </p:nvSpPr>
          <p:spPr bwMode="auto">
            <a:xfrm>
              <a:off x="6973579" y="6296761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7 h 257"/>
                <a:gd name="T4" fmla="*/ 153 w 306"/>
                <a:gd name="T5" fmla="*/ 0 h 257"/>
                <a:gd name="T6" fmla="*/ 306 w 306"/>
                <a:gd name="T7" fmla="*/ 127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7"/>
                  </a:lnTo>
                  <a:lnTo>
                    <a:pt x="153" y="0"/>
                  </a:lnTo>
                  <a:lnTo>
                    <a:pt x="306" y="127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6" name="Freeform 124"/>
            <p:cNvSpPr>
              <a:spLocks/>
            </p:cNvSpPr>
            <p:nvPr userDrawn="1"/>
          </p:nvSpPr>
          <p:spPr bwMode="auto">
            <a:xfrm>
              <a:off x="7737441" y="6296761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7 h 257"/>
                <a:gd name="T4" fmla="*/ 153 w 306"/>
                <a:gd name="T5" fmla="*/ 0 h 257"/>
                <a:gd name="T6" fmla="*/ 306 w 306"/>
                <a:gd name="T7" fmla="*/ 127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7"/>
                  </a:lnTo>
                  <a:lnTo>
                    <a:pt x="153" y="0"/>
                  </a:lnTo>
                  <a:lnTo>
                    <a:pt x="306" y="127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7" name="Freeform 125"/>
            <p:cNvSpPr>
              <a:spLocks/>
            </p:cNvSpPr>
            <p:nvPr userDrawn="1"/>
          </p:nvSpPr>
          <p:spPr bwMode="auto">
            <a:xfrm>
              <a:off x="8502872" y="6296761"/>
              <a:ext cx="478395" cy="400661"/>
            </a:xfrm>
            <a:custGeom>
              <a:avLst/>
              <a:gdLst>
                <a:gd name="T0" fmla="*/ 152 w 305"/>
                <a:gd name="T1" fmla="*/ 257 h 257"/>
                <a:gd name="T2" fmla="*/ 0 w 305"/>
                <a:gd name="T3" fmla="*/ 127 h 257"/>
                <a:gd name="T4" fmla="*/ 152 w 305"/>
                <a:gd name="T5" fmla="*/ 0 h 257"/>
                <a:gd name="T6" fmla="*/ 305 w 305"/>
                <a:gd name="T7" fmla="*/ 127 h 257"/>
                <a:gd name="T8" fmla="*/ 152 w 305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257">
                  <a:moveTo>
                    <a:pt x="152" y="257"/>
                  </a:moveTo>
                  <a:lnTo>
                    <a:pt x="0" y="127"/>
                  </a:lnTo>
                  <a:lnTo>
                    <a:pt x="152" y="0"/>
                  </a:lnTo>
                  <a:lnTo>
                    <a:pt x="305" y="127"/>
                  </a:lnTo>
                  <a:lnTo>
                    <a:pt x="152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8" name="Freeform 126"/>
            <p:cNvSpPr>
              <a:spLocks/>
            </p:cNvSpPr>
            <p:nvPr userDrawn="1"/>
          </p:nvSpPr>
          <p:spPr bwMode="auto">
            <a:xfrm>
              <a:off x="9266735" y="6296761"/>
              <a:ext cx="478395" cy="400661"/>
            </a:xfrm>
            <a:custGeom>
              <a:avLst/>
              <a:gdLst>
                <a:gd name="T0" fmla="*/ 153 w 305"/>
                <a:gd name="T1" fmla="*/ 257 h 257"/>
                <a:gd name="T2" fmla="*/ 0 w 305"/>
                <a:gd name="T3" fmla="*/ 127 h 257"/>
                <a:gd name="T4" fmla="*/ 153 w 305"/>
                <a:gd name="T5" fmla="*/ 0 h 257"/>
                <a:gd name="T6" fmla="*/ 305 w 305"/>
                <a:gd name="T7" fmla="*/ 127 h 257"/>
                <a:gd name="T8" fmla="*/ 153 w 305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257">
                  <a:moveTo>
                    <a:pt x="153" y="257"/>
                  </a:moveTo>
                  <a:lnTo>
                    <a:pt x="0" y="127"/>
                  </a:lnTo>
                  <a:lnTo>
                    <a:pt x="153" y="0"/>
                  </a:lnTo>
                  <a:lnTo>
                    <a:pt x="305" y="127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9" name="Freeform 127"/>
            <p:cNvSpPr>
              <a:spLocks/>
            </p:cNvSpPr>
            <p:nvPr userDrawn="1"/>
          </p:nvSpPr>
          <p:spPr bwMode="auto">
            <a:xfrm>
              <a:off x="10030597" y="6296761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7 h 257"/>
                <a:gd name="T4" fmla="*/ 153 w 306"/>
                <a:gd name="T5" fmla="*/ 0 h 257"/>
                <a:gd name="T6" fmla="*/ 306 w 306"/>
                <a:gd name="T7" fmla="*/ 127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7"/>
                  </a:lnTo>
                  <a:lnTo>
                    <a:pt x="153" y="0"/>
                  </a:lnTo>
                  <a:lnTo>
                    <a:pt x="306" y="127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0" name="Freeform 128"/>
            <p:cNvSpPr>
              <a:spLocks/>
            </p:cNvSpPr>
            <p:nvPr userDrawn="1"/>
          </p:nvSpPr>
          <p:spPr bwMode="auto">
            <a:xfrm>
              <a:off x="10794460" y="6296761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7 h 257"/>
                <a:gd name="T4" fmla="*/ 153 w 306"/>
                <a:gd name="T5" fmla="*/ 0 h 257"/>
                <a:gd name="T6" fmla="*/ 306 w 306"/>
                <a:gd name="T7" fmla="*/ 127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7"/>
                  </a:lnTo>
                  <a:lnTo>
                    <a:pt x="153" y="0"/>
                  </a:lnTo>
                  <a:lnTo>
                    <a:pt x="306" y="127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1" name="Freeform 129"/>
            <p:cNvSpPr>
              <a:spLocks/>
            </p:cNvSpPr>
            <p:nvPr userDrawn="1"/>
          </p:nvSpPr>
          <p:spPr bwMode="auto">
            <a:xfrm>
              <a:off x="11558322" y="6296761"/>
              <a:ext cx="479963" cy="400661"/>
            </a:xfrm>
            <a:custGeom>
              <a:avLst/>
              <a:gdLst>
                <a:gd name="T0" fmla="*/ 153 w 306"/>
                <a:gd name="T1" fmla="*/ 257 h 257"/>
                <a:gd name="T2" fmla="*/ 0 w 306"/>
                <a:gd name="T3" fmla="*/ 127 h 257"/>
                <a:gd name="T4" fmla="*/ 153 w 306"/>
                <a:gd name="T5" fmla="*/ 0 h 257"/>
                <a:gd name="T6" fmla="*/ 306 w 306"/>
                <a:gd name="T7" fmla="*/ 127 h 257"/>
                <a:gd name="T8" fmla="*/ 153 w 306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57">
                  <a:moveTo>
                    <a:pt x="153" y="257"/>
                  </a:moveTo>
                  <a:lnTo>
                    <a:pt x="0" y="127"/>
                  </a:lnTo>
                  <a:lnTo>
                    <a:pt x="153" y="0"/>
                  </a:lnTo>
                  <a:lnTo>
                    <a:pt x="306" y="127"/>
                  </a:lnTo>
                  <a:lnTo>
                    <a:pt x="153" y="257"/>
                  </a:lnTo>
                  <a:close/>
                </a:path>
              </a:pathLst>
            </a:custGeom>
            <a:solidFill>
              <a:srgbClr val="0E7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2" name="Freeform 130"/>
            <p:cNvSpPr>
              <a:spLocks/>
            </p:cNvSpPr>
            <p:nvPr userDrawn="1"/>
          </p:nvSpPr>
          <p:spPr bwMode="auto">
            <a:xfrm>
              <a:off x="495648" y="6251551"/>
              <a:ext cx="450162" cy="199551"/>
            </a:xfrm>
            <a:custGeom>
              <a:avLst/>
              <a:gdLst>
                <a:gd name="T0" fmla="*/ 0 w 287"/>
                <a:gd name="T1" fmla="*/ 7 h 128"/>
                <a:gd name="T2" fmla="*/ 145 w 287"/>
                <a:gd name="T3" fmla="*/ 128 h 128"/>
                <a:gd name="T4" fmla="*/ 287 w 287"/>
                <a:gd name="T5" fmla="*/ 7 h 128"/>
                <a:gd name="T6" fmla="*/ 280 w 287"/>
                <a:gd name="T7" fmla="*/ 0 h 128"/>
                <a:gd name="T8" fmla="*/ 145 w 287"/>
                <a:gd name="T9" fmla="*/ 115 h 128"/>
                <a:gd name="T10" fmla="*/ 8 w 287"/>
                <a:gd name="T11" fmla="*/ 0 h 128"/>
                <a:gd name="T12" fmla="*/ 0 w 287"/>
                <a:gd name="T13" fmla="*/ 7 h 128"/>
                <a:gd name="T14" fmla="*/ 0 w 287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8">
                  <a:moveTo>
                    <a:pt x="0" y="7"/>
                  </a:moveTo>
                  <a:lnTo>
                    <a:pt x="145" y="128"/>
                  </a:lnTo>
                  <a:lnTo>
                    <a:pt x="287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3" name="Freeform 131"/>
            <p:cNvSpPr>
              <a:spLocks/>
            </p:cNvSpPr>
            <p:nvPr userDrawn="1"/>
          </p:nvSpPr>
          <p:spPr bwMode="auto">
            <a:xfrm>
              <a:off x="495648" y="6602324"/>
              <a:ext cx="450162" cy="201110"/>
            </a:xfrm>
            <a:custGeom>
              <a:avLst/>
              <a:gdLst>
                <a:gd name="T0" fmla="*/ 287 w 287"/>
                <a:gd name="T1" fmla="*/ 123 h 129"/>
                <a:gd name="T2" fmla="*/ 145 w 287"/>
                <a:gd name="T3" fmla="*/ 0 h 129"/>
                <a:gd name="T4" fmla="*/ 0 w 287"/>
                <a:gd name="T5" fmla="*/ 123 h 129"/>
                <a:gd name="T6" fmla="*/ 8 w 287"/>
                <a:gd name="T7" fmla="*/ 129 h 129"/>
                <a:gd name="T8" fmla="*/ 145 w 287"/>
                <a:gd name="T9" fmla="*/ 13 h 129"/>
                <a:gd name="T10" fmla="*/ 280 w 287"/>
                <a:gd name="T11" fmla="*/ 129 h 129"/>
                <a:gd name="T12" fmla="*/ 287 w 287"/>
                <a:gd name="T13" fmla="*/ 123 h 129"/>
                <a:gd name="T14" fmla="*/ 287 w 287"/>
                <a:gd name="T1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9">
                  <a:moveTo>
                    <a:pt x="287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29"/>
                  </a:lnTo>
                  <a:lnTo>
                    <a:pt x="145" y="13"/>
                  </a:lnTo>
                  <a:lnTo>
                    <a:pt x="280" y="129"/>
                  </a:lnTo>
                  <a:lnTo>
                    <a:pt x="287" y="123"/>
                  </a:lnTo>
                  <a:lnTo>
                    <a:pt x="287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4" name="Freeform 132"/>
            <p:cNvSpPr>
              <a:spLocks/>
            </p:cNvSpPr>
            <p:nvPr userDrawn="1"/>
          </p:nvSpPr>
          <p:spPr bwMode="auto">
            <a:xfrm>
              <a:off x="1259510" y="6251551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5" name="Freeform 133"/>
            <p:cNvSpPr>
              <a:spLocks/>
            </p:cNvSpPr>
            <p:nvPr userDrawn="1"/>
          </p:nvSpPr>
          <p:spPr bwMode="auto">
            <a:xfrm>
              <a:off x="1259510" y="6602324"/>
              <a:ext cx="451730" cy="201110"/>
            </a:xfrm>
            <a:custGeom>
              <a:avLst/>
              <a:gdLst>
                <a:gd name="T0" fmla="*/ 288 w 288"/>
                <a:gd name="T1" fmla="*/ 123 h 129"/>
                <a:gd name="T2" fmla="*/ 145 w 288"/>
                <a:gd name="T3" fmla="*/ 0 h 129"/>
                <a:gd name="T4" fmla="*/ 0 w 288"/>
                <a:gd name="T5" fmla="*/ 123 h 129"/>
                <a:gd name="T6" fmla="*/ 8 w 288"/>
                <a:gd name="T7" fmla="*/ 129 h 129"/>
                <a:gd name="T8" fmla="*/ 145 w 288"/>
                <a:gd name="T9" fmla="*/ 13 h 129"/>
                <a:gd name="T10" fmla="*/ 280 w 288"/>
                <a:gd name="T11" fmla="*/ 129 h 129"/>
                <a:gd name="T12" fmla="*/ 288 w 288"/>
                <a:gd name="T13" fmla="*/ 123 h 129"/>
                <a:gd name="T14" fmla="*/ 288 w 288"/>
                <a:gd name="T1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9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29"/>
                  </a:lnTo>
                  <a:lnTo>
                    <a:pt x="145" y="13"/>
                  </a:lnTo>
                  <a:lnTo>
                    <a:pt x="280" y="129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6" name="Freeform 134"/>
            <p:cNvSpPr>
              <a:spLocks/>
            </p:cNvSpPr>
            <p:nvPr userDrawn="1"/>
          </p:nvSpPr>
          <p:spPr bwMode="auto">
            <a:xfrm>
              <a:off x="2023373" y="6251551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7" name="Freeform 135"/>
            <p:cNvSpPr>
              <a:spLocks/>
            </p:cNvSpPr>
            <p:nvPr userDrawn="1"/>
          </p:nvSpPr>
          <p:spPr bwMode="auto">
            <a:xfrm>
              <a:off x="2023373" y="6602324"/>
              <a:ext cx="451730" cy="201110"/>
            </a:xfrm>
            <a:custGeom>
              <a:avLst/>
              <a:gdLst>
                <a:gd name="T0" fmla="*/ 288 w 288"/>
                <a:gd name="T1" fmla="*/ 123 h 129"/>
                <a:gd name="T2" fmla="*/ 145 w 288"/>
                <a:gd name="T3" fmla="*/ 0 h 129"/>
                <a:gd name="T4" fmla="*/ 0 w 288"/>
                <a:gd name="T5" fmla="*/ 123 h 129"/>
                <a:gd name="T6" fmla="*/ 8 w 288"/>
                <a:gd name="T7" fmla="*/ 129 h 129"/>
                <a:gd name="T8" fmla="*/ 145 w 288"/>
                <a:gd name="T9" fmla="*/ 13 h 129"/>
                <a:gd name="T10" fmla="*/ 280 w 288"/>
                <a:gd name="T11" fmla="*/ 129 h 129"/>
                <a:gd name="T12" fmla="*/ 288 w 288"/>
                <a:gd name="T13" fmla="*/ 123 h 129"/>
                <a:gd name="T14" fmla="*/ 288 w 288"/>
                <a:gd name="T1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9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29"/>
                  </a:lnTo>
                  <a:lnTo>
                    <a:pt x="145" y="13"/>
                  </a:lnTo>
                  <a:lnTo>
                    <a:pt x="280" y="129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8" name="Freeform 136"/>
            <p:cNvSpPr>
              <a:spLocks/>
            </p:cNvSpPr>
            <p:nvPr userDrawn="1"/>
          </p:nvSpPr>
          <p:spPr bwMode="auto">
            <a:xfrm>
              <a:off x="2787235" y="6251551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9" name="Freeform 137"/>
            <p:cNvSpPr>
              <a:spLocks/>
            </p:cNvSpPr>
            <p:nvPr userDrawn="1"/>
          </p:nvSpPr>
          <p:spPr bwMode="auto">
            <a:xfrm>
              <a:off x="2787235" y="6602324"/>
              <a:ext cx="451730" cy="201110"/>
            </a:xfrm>
            <a:custGeom>
              <a:avLst/>
              <a:gdLst>
                <a:gd name="T0" fmla="*/ 288 w 288"/>
                <a:gd name="T1" fmla="*/ 123 h 129"/>
                <a:gd name="T2" fmla="*/ 145 w 288"/>
                <a:gd name="T3" fmla="*/ 0 h 129"/>
                <a:gd name="T4" fmla="*/ 0 w 288"/>
                <a:gd name="T5" fmla="*/ 123 h 129"/>
                <a:gd name="T6" fmla="*/ 8 w 288"/>
                <a:gd name="T7" fmla="*/ 129 h 129"/>
                <a:gd name="T8" fmla="*/ 145 w 288"/>
                <a:gd name="T9" fmla="*/ 13 h 129"/>
                <a:gd name="T10" fmla="*/ 280 w 288"/>
                <a:gd name="T11" fmla="*/ 129 h 129"/>
                <a:gd name="T12" fmla="*/ 288 w 288"/>
                <a:gd name="T13" fmla="*/ 123 h 129"/>
                <a:gd name="T14" fmla="*/ 288 w 288"/>
                <a:gd name="T1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9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29"/>
                  </a:lnTo>
                  <a:lnTo>
                    <a:pt x="145" y="13"/>
                  </a:lnTo>
                  <a:lnTo>
                    <a:pt x="280" y="129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0" name="Freeform 138"/>
            <p:cNvSpPr>
              <a:spLocks/>
            </p:cNvSpPr>
            <p:nvPr userDrawn="1"/>
          </p:nvSpPr>
          <p:spPr bwMode="auto">
            <a:xfrm>
              <a:off x="3551098" y="6251551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6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6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6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6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1" name="Freeform 139"/>
            <p:cNvSpPr>
              <a:spLocks/>
            </p:cNvSpPr>
            <p:nvPr userDrawn="1"/>
          </p:nvSpPr>
          <p:spPr bwMode="auto">
            <a:xfrm>
              <a:off x="3551098" y="6602324"/>
              <a:ext cx="451730" cy="201110"/>
            </a:xfrm>
            <a:custGeom>
              <a:avLst/>
              <a:gdLst>
                <a:gd name="T0" fmla="*/ 288 w 288"/>
                <a:gd name="T1" fmla="*/ 123 h 129"/>
                <a:gd name="T2" fmla="*/ 146 w 288"/>
                <a:gd name="T3" fmla="*/ 0 h 129"/>
                <a:gd name="T4" fmla="*/ 0 w 288"/>
                <a:gd name="T5" fmla="*/ 123 h 129"/>
                <a:gd name="T6" fmla="*/ 8 w 288"/>
                <a:gd name="T7" fmla="*/ 129 h 129"/>
                <a:gd name="T8" fmla="*/ 146 w 288"/>
                <a:gd name="T9" fmla="*/ 13 h 129"/>
                <a:gd name="T10" fmla="*/ 280 w 288"/>
                <a:gd name="T11" fmla="*/ 129 h 129"/>
                <a:gd name="T12" fmla="*/ 288 w 288"/>
                <a:gd name="T13" fmla="*/ 123 h 129"/>
                <a:gd name="T14" fmla="*/ 288 w 288"/>
                <a:gd name="T1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9">
                  <a:moveTo>
                    <a:pt x="288" y="123"/>
                  </a:moveTo>
                  <a:lnTo>
                    <a:pt x="146" y="0"/>
                  </a:lnTo>
                  <a:lnTo>
                    <a:pt x="0" y="123"/>
                  </a:lnTo>
                  <a:lnTo>
                    <a:pt x="8" y="129"/>
                  </a:lnTo>
                  <a:lnTo>
                    <a:pt x="146" y="13"/>
                  </a:lnTo>
                  <a:lnTo>
                    <a:pt x="280" y="129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2" name="Freeform 140"/>
            <p:cNvSpPr>
              <a:spLocks/>
            </p:cNvSpPr>
            <p:nvPr userDrawn="1"/>
          </p:nvSpPr>
          <p:spPr bwMode="auto">
            <a:xfrm>
              <a:off x="4316529" y="6251551"/>
              <a:ext cx="450162" cy="199551"/>
            </a:xfrm>
            <a:custGeom>
              <a:avLst/>
              <a:gdLst>
                <a:gd name="T0" fmla="*/ 0 w 287"/>
                <a:gd name="T1" fmla="*/ 7 h 128"/>
                <a:gd name="T2" fmla="*/ 145 w 287"/>
                <a:gd name="T3" fmla="*/ 128 h 128"/>
                <a:gd name="T4" fmla="*/ 287 w 287"/>
                <a:gd name="T5" fmla="*/ 7 h 128"/>
                <a:gd name="T6" fmla="*/ 279 w 287"/>
                <a:gd name="T7" fmla="*/ 0 h 128"/>
                <a:gd name="T8" fmla="*/ 145 w 287"/>
                <a:gd name="T9" fmla="*/ 115 h 128"/>
                <a:gd name="T10" fmla="*/ 7 w 287"/>
                <a:gd name="T11" fmla="*/ 0 h 128"/>
                <a:gd name="T12" fmla="*/ 0 w 287"/>
                <a:gd name="T13" fmla="*/ 7 h 128"/>
                <a:gd name="T14" fmla="*/ 0 w 287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8">
                  <a:moveTo>
                    <a:pt x="0" y="7"/>
                  </a:moveTo>
                  <a:lnTo>
                    <a:pt x="145" y="128"/>
                  </a:lnTo>
                  <a:lnTo>
                    <a:pt x="287" y="7"/>
                  </a:lnTo>
                  <a:lnTo>
                    <a:pt x="279" y="0"/>
                  </a:lnTo>
                  <a:lnTo>
                    <a:pt x="145" y="115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3" name="Freeform 141"/>
            <p:cNvSpPr>
              <a:spLocks/>
            </p:cNvSpPr>
            <p:nvPr userDrawn="1"/>
          </p:nvSpPr>
          <p:spPr bwMode="auto">
            <a:xfrm>
              <a:off x="4316529" y="6602324"/>
              <a:ext cx="450162" cy="201110"/>
            </a:xfrm>
            <a:custGeom>
              <a:avLst/>
              <a:gdLst>
                <a:gd name="T0" fmla="*/ 287 w 287"/>
                <a:gd name="T1" fmla="*/ 123 h 129"/>
                <a:gd name="T2" fmla="*/ 145 w 287"/>
                <a:gd name="T3" fmla="*/ 0 h 129"/>
                <a:gd name="T4" fmla="*/ 0 w 287"/>
                <a:gd name="T5" fmla="*/ 123 h 129"/>
                <a:gd name="T6" fmla="*/ 7 w 287"/>
                <a:gd name="T7" fmla="*/ 129 h 129"/>
                <a:gd name="T8" fmla="*/ 145 w 287"/>
                <a:gd name="T9" fmla="*/ 13 h 129"/>
                <a:gd name="T10" fmla="*/ 279 w 287"/>
                <a:gd name="T11" fmla="*/ 129 h 129"/>
                <a:gd name="T12" fmla="*/ 287 w 287"/>
                <a:gd name="T13" fmla="*/ 123 h 129"/>
                <a:gd name="T14" fmla="*/ 287 w 287"/>
                <a:gd name="T1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9">
                  <a:moveTo>
                    <a:pt x="287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7" y="129"/>
                  </a:lnTo>
                  <a:lnTo>
                    <a:pt x="145" y="13"/>
                  </a:lnTo>
                  <a:lnTo>
                    <a:pt x="279" y="129"/>
                  </a:lnTo>
                  <a:lnTo>
                    <a:pt x="287" y="123"/>
                  </a:lnTo>
                  <a:lnTo>
                    <a:pt x="287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4" name="Freeform 142"/>
            <p:cNvSpPr>
              <a:spLocks/>
            </p:cNvSpPr>
            <p:nvPr userDrawn="1"/>
          </p:nvSpPr>
          <p:spPr bwMode="auto">
            <a:xfrm>
              <a:off x="5080391" y="6251551"/>
              <a:ext cx="450162" cy="199551"/>
            </a:xfrm>
            <a:custGeom>
              <a:avLst/>
              <a:gdLst>
                <a:gd name="T0" fmla="*/ 0 w 287"/>
                <a:gd name="T1" fmla="*/ 7 h 128"/>
                <a:gd name="T2" fmla="*/ 145 w 287"/>
                <a:gd name="T3" fmla="*/ 128 h 128"/>
                <a:gd name="T4" fmla="*/ 287 w 287"/>
                <a:gd name="T5" fmla="*/ 7 h 128"/>
                <a:gd name="T6" fmla="*/ 280 w 287"/>
                <a:gd name="T7" fmla="*/ 0 h 128"/>
                <a:gd name="T8" fmla="*/ 145 w 287"/>
                <a:gd name="T9" fmla="*/ 115 h 128"/>
                <a:gd name="T10" fmla="*/ 8 w 287"/>
                <a:gd name="T11" fmla="*/ 0 h 128"/>
                <a:gd name="T12" fmla="*/ 0 w 287"/>
                <a:gd name="T13" fmla="*/ 7 h 128"/>
                <a:gd name="T14" fmla="*/ 0 w 287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8">
                  <a:moveTo>
                    <a:pt x="0" y="7"/>
                  </a:moveTo>
                  <a:lnTo>
                    <a:pt x="145" y="128"/>
                  </a:lnTo>
                  <a:lnTo>
                    <a:pt x="287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5" name="Freeform 143"/>
            <p:cNvSpPr>
              <a:spLocks/>
            </p:cNvSpPr>
            <p:nvPr userDrawn="1"/>
          </p:nvSpPr>
          <p:spPr bwMode="auto">
            <a:xfrm>
              <a:off x="5080391" y="6602324"/>
              <a:ext cx="450162" cy="201110"/>
            </a:xfrm>
            <a:custGeom>
              <a:avLst/>
              <a:gdLst>
                <a:gd name="T0" fmla="*/ 287 w 287"/>
                <a:gd name="T1" fmla="*/ 123 h 129"/>
                <a:gd name="T2" fmla="*/ 145 w 287"/>
                <a:gd name="T3" fmla="*/ 0 h 129"/>
                <a:gd name="T4" fmla="*/ 0 w 287"/>
                <a:gd name="T5" fmla="*/ 123 h 129"/>
                <a:gd name="T6" fmla="*/ 8 w 287"/>
                <a:gd name="T7" fmla="*/ 129 h 129"/>
                <a:gd name="T8" fmla="*/ 145 w 287"/>
                <a:gd name="T9" fmla="*/ 13 h 129"/>
                <a:gd name="T10" fmla="*/ 280 w 287"/>
                <a:gd name="T11" fmla="*/ 129 h 129"/>
                <a:gd name="T12" fmla="*/ 287 w 287"/>
                <a:gd name="T13" fmla="*/ 123 h 129"/>
                <a:gd name="T14" fmla="*/ 287 w 287"/>
                <a:gd name="T1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9">
                  <a:moveTo>
                    <a:pt x="287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29"/>
                  </a:lnTo>
                  <a:lnTo>
                    <a:pt x="145" y="13"/>
                  </a:lnTo>
                  <a:lnTo>
                    <a:pt x="280" y="129"/>
                  </a:lnTo>
                  <a:lnTo>
                    <a:pt x="287" y="123"/>
                  </a:lnTo>
                  <a:lnTo>
                    <a:pt x="287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6" name="Freeform 144"/>
            <p:cNvSpPr>
              <a:spLocks/>
            </p:cNvSpPr>
            <p:nvPr userDrawn="1"/>
          </p:nvSpPr>
          <p:spPr bwMode="auto">
            <a:xfrm>
              <a:off x="5844254" y="6251551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7" name="Freeform 145"/>
            <p:cNvSpPr>
              <a:spLocks/>
            </p:cNvSpPr>
            <p:nvPr userDrawn="1"/>
          </p:nvSpPr>
          <p:spPr bwMode="auto">
            <a:xfrm>
              <a:off x="5844254" y="6602324"/>
              <a:ext cx="451730" cy="201110"/>
            </a:xfrm>
            <a:custGeom>
              <a:avLst/>
              <a:gdLst>
                <a:gd name="T0" fmla="*/ 288 w 288"/>
                <a:gd name="T1" fmla="*/ 123 h 129"/>
                <a:gd name="T2" fmla="*/ 145 w 288"/>
                <a:gd name="T3" fmla="*/ 0 h 129"/>
                <a:gd name="T4" fmla="*/ 0 w 288"/>
                <a:gd name="T5" fmla="*/ 123 h 129"/>
                <a:gd name="T6" fmla="*/ 8 w 288"/>
                <a:gd name="T7" fmla="*/ 129 h 129"/>
                <a:gd name="T8" fmla="*/ 145 w 288"/>
                <a:gd name="T9" fmla="*/ 13 h 129"/>
                <a:gd name="T10" fmla="*/ 280 w 288"/>
                <a:gd name="T11" fmla="*/ 129 h 129"/>
                <a:gd name="T12" fmla="*/ 288 w 288"/>
                <a:gd name="T13" fmla="*/ 123 h 129"/>
                <a:gd name="T14" fmla="*/ 288 w 288"/>
                <a:gd name="T1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9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29"/>
                  </a:lnTo>
                  <a:lnTo>
                    <a:pt x="145" y="13"/>
                  </a:lnTo>
                  <a:lnTo>
                    <a:pt x="280" y="129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8" name="Freeform 146"/>
            <p:cNvSpPr>
              <a:spLocks/>
            </p:cNvSpPr>
            <p:nvPr userDrawn="1"/>
          </p:nvSpPr>
          <p:spPr bwMode="auto">
            <a:xfrm>
              <a:off x="6608117" y="6251551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9" name="Freeform 147"/>
            <p:cNvSpPr>
              <a:spLocks/>
            </p:cNvSpPr>
            <p:nvPr userDrawn="1"/>
          </p:nvSpPr>
          <p:spPr bwMode="auto">
            <a:xfrm>
              <a:off x="6608117" y="6602324"/>
              <a:ext cx="451730" cy="201110"/>
            </a:xfrm>
            <a:custGeom>
              <a:avLst/>
              <a:gdLst>
                <a:gd name="T0" fmla="*/ 288 w 288"/>
                <a:gd name="T1" fmla="*/ 123 h 129"/>
                <a:gd name="T2" fmla="*/ 145 w 288"/>
                <a:gd name="T3" fmla="*/ 0 h 129"/>
                <a:gd name="T4" fmla="*/ 0 w 288"/>
                <a:gd name="T5" fmla="*/ 123 h 129"/>
                <a:gd name="T6" fmla="*/ 8 w 288"/>
                <a:gd name="T7" fmla="*/ 129 h 129"/>
                <a:gd name="T8" fmla="*/ 145 w 288"/>
                <a:gd name="T9" fmla="*/ 13 h 129"/>
                <a:gd name="T10" fmla="*/ 280 w 288"/>
                <a:gd name="T11" fmla="*/ 129 h 129"/>
                <a:gd name="T12" fmla="*/ 288 w 288"/>
                <a:gd name="T13" fmla="*/ 123 h 129"/>
                <a:gd name="T14" fmla="*/ 288 w 288"/>
                <a:gd name="T1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9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29"/>
                  </a:lnTo>
                  <a:lnTo>
                    <a:pt x="145" y="13"/>
                  </a:lnTo>
                  <a:lnTo>
                    <a:pt x="280" y="129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0" name="Freeform 148"/>
            <p:cNvSpPr>
              <a:spLocks/>
            </p:cNvSpPr>
            <p:nvPr userDrawn="1"/>
          </p:nvSpPr>
          <p:spPr bwMode="auto">
            <a:xfrm>
              <a:off x="7371980" y="6251551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1" name="Freeform 149"/>
            <p:cNvSpPr>
              <a:spLocks/>
            </p:cNvSpPr>
            <p:nvPr userDrawn="1"/>
          </p:nvSpPr>
          <p:spPr bwMode="auto">
            <a:xfrm>
              <a:off x="7371980" y="6602324"/>
              <a:ext cx="451730" cy="201110"/>
            </a:xfrm>
            <a:custGeom>
              <a:avLst/>
              <a:gdLst>
                <a:gd name="T0" fmla="*/ 288 w 288"/>
                <a:gd name="T1" fmla="*/ 123 h 129"/>
                <a:gd name="T2" fmla="*/ 145 w 288"/>
                <a:gd name="T3" fmla="*/ 0 h 129"/>
                <a:gd name="T4" fmla="*/ 0 w 288"/>
                <a:gd name="T5" fmla="*/ 123 h 129"/>
                <a:gd name="T6" fmla="*/ 8 w 288"/>
                <a:gd name="T7" fmla="*/ 129 h 129"/>
                <a:gd name="T8" fmla="*/ 145 w 288"/>
                <a:gd name="T9" fmla="*/ 13 h 129"/>
                <a:gd name="T10" fmla="*/ 280 w 288"/>
                <a:gd name="T11" fmla="*/ 129 h 129"/>
                <a:gd name="T12" fmla="*/ 288 w 288"/>
                <a:gd name="T13" fmla="*/ 123 h 129"/>
                <a:gd name="T14" fmla="*/ 288 w 288"/>
                <a:gd name="T1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9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29"/>
                  </a:lnTo>
                  <a:lnTo>
                    <a:pt x="145" y="13"/>
                  </a:lnTo>
                  <a:lnTo>
                    <a:pt x="280" y="129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2" name="Freeform 150"/>
            <p:cNvSpPr>
              <a:spLocks/>
            </p:cNvSpPr>
            <p:nvPr userDrawn="1"/>
          </p:nvSpPr>
          <p:spPr bwMode="auto">
            <a:xfrm>
              <a:off x="8135842" y="6251551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3" name="Freeform 151"/>
            <p:cNvSpPr>
              <a:spLocks/>
            </p:cNvSpPr>
            <p:nvPr userDrawn="1"/>
          </p:nvSpPr>
          <p:spPr bwMode="auto">
            <a:xfrm>
              <a:off x="8135842" y="6602324"/>
              <a:ext cx="451730" cy="201110"/>
            </a:xfrm>
            <a:custGeom>
              <a:avLst/>
              <a:gdLst>
                <a:gd name="T0" fmla="*/ 288 w 288"/>
                <a:gd name="T1" fmla="*/ 123 h 129"/>
                <a:gd name="T2" fmla="*/ 145 w 288"/>
                <a:gd name="T3" fmla="*/ 0 h 129"/>
                <a:gd name="T4" fmla="*/ 0 w 288"/>
                <a:gd name="T5" fmla="*/ 123 h 129"/>
                <a:gd name="T6" fmla="*/ 8 w 288"/>
                <a:gd name="T7" fmla="*/ 129 h 129"/>
                <a:gd name="T8" fmla="*/ 145 w 288"/>
                <a:gd name="T9" fmla="*/ 13 h 129"/>
                <a:gd name="T10" fmla="*/ 280 w 288"/>
                <a:gd name="T11" fmla="*/ 129 h 129"/>
                <a:gd name="T12" fmla="*/ 288 w 288"/>
                <a:gd name="T13" fmla="*/ 123 h 129"/>
                <a:gd name="T14" fmla="*/ 288 w 288"/>
                <a:gd name="T1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9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29"/>
                  </a:lnTo>
                  <a:lnTo>
                    <a:pt x="145" y="13"/>
                  </a:lnTo>
                  <a:lnTo>
                    <a:pt x="280" y="129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4" name="Freeform 152"/>
            <p:cNvSpPr>
              <a:spLocks/>
            </p:cNvSpPr>
            <p:nvPr userDrawn="1"/>
          </p:nvSpPr>
          <p:spPr bwMode="auto">
            <a:xfrm>
              <a:off x="8901273" y="6251551"/>
              <a:ext cx="450162" cy="199551"/>
            </a:xfrm>
            <a:custGeom>
              <a:avLst/>
              <a:gdLst>
                <a:gd name="T0" fmla="*/ 0 w 287"/>
                <a:gd name="T1" fmla="*/ 7 h 128"/>
                <a:gd name="T2" fmla="*/ 145 w 287"/>
                <a:gd name="T3" fmla="*/ 128 h 128"/>
                <a:gd name="T4" fmla="*/ 287 w 287"/>
                <a:gd name="T5" fmla="*/ 7 h 128"/>
                <a:gd name="T6" fmla="*/ 279 w 287"/>
                <a:gd name="T7" fmla="*/ 0 h 128"/>
                <a:gd name="T8" fmla="*/ 145 w 287"/>
                <a:gd name="T9" fmla="*/ 115 h 128"/>
                <a:gd name="T10" fmla="*/ 7 w 287"/>
                <a:gd name="T11" fmla="*/ 0 h 128"/>
                <a:gd name="T12" fmla="*/ 0 w 287"/>
                <a:gd name="T13" fmla="*/ 7 h 128"/>
                <a:gd name="T14" fmla="*/ 0 w 287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8">
                  <a:moveTo>
                    <a:pt x="0" y="7"/>
                  </a:moveTo>
                  <a:lnTo>
                    <a:pt x="145" y="128"/>
                  </a:lnTo>
                  <a:lnTo>
                    <a:pt x="287" y="7"/>
                  </a:lnTo>
                  <a:lnTo>
                    <a:pt x="279" y="0"/>
                  </a:lnTo>
                  <a:lnTo>
                    <a:pt x="145" y="115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5" name="Freeform 153"/>
            <p:cNvSpPr>
              <a:spLocks/>
            </p:cNvSpPr>
            <p:nvPr userDrawn="1"/>
          </p:nvSpPr>
          <p:spPr bwMode="auto">
            <a:xfrm>
              <a:off x="8901273" y="6602324"/>
              <a:ext cx="450162" cy="201110"/>
            </a:xfrm>
            <a:custGeom>
              <a:avLst/>
              <a:gdLst>
                <a:gd name="T0" fmla="*/ 287 w 287"/>
                <a:gd name="T1" fmla="*/ 123 h 129"/>
                <a:gd name="T2" fmla="*/ 145 w 287"/>
                <a:gd name="T3" fmla="*/ 0 h 129"/>
                <a:gd name="T4" fmla="*/ 0 w 287"/>
                <a:gd name="T5" fmla="*/ 123 h 129"/>
                <a:gd name="T6" fmla="*/ 7 w 287"/>
                <a:gd name="T7" fmla="*/ 129 h 129"/>
                <a:gd name="T8" fmla="*/ 145 w 287"/>
                <a:gd name="T9" fmla="*/ 13 h 129"/>
                <a:gd name="T10" fmla="*/ 279 w 287"/>
                <a:gd name="T11" fmla="*/ 129 h 129"/>
                <a:gd name="T12" fmla="*/ 287 w 287"/>
                <a:gd name="T13" fmla="*/ 123 h 129"/>
                <a:gd name="T14" fmla="*/ 287 w 287"/>
                <a:gd name="T1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9">
                  <a:moveTo>
                    <a:pt x="287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7" y="129"/>
                  </a:lnTo>
                  <a:lnTo>
                    <a:pt x="145" y="13"/>
                  </a:lnTo>
                  <a:lnTo>
                    <a:pt x="279" y="129"/>
                  </a:lnTo>
                  <a:lnTo>
                    <a:pt x="287" y="123"/>
                  </a:lnTo>
                  <a:lnTo>
                    <a:pt x="287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6" name="Freeform 154"/>
            <p:cNvSpPr>
              <a:spLocks/>
            </p:cNvSpPr>
            <p:nvPr userDrawn="1"/>
          </p:nvSpPr>
          <p:spPr bwMode="auto">
            <a:xfrm>
              <a:off x="9665136" y="6251551"/>
              <a:ext cx="450162" cy="199551"/>
            </a:xfrm>
            <a:custGeom>
              <a:avLst/>
              <a:gdLst>
                <a:gd name="T0" fmla="*/ 0 w 287"/>
                <a:gd name="T1" fmla="*/ 7 h 128"/>
                <a:gd name="T2" fmla="*/ 145 w 287"/>
                <a:gd name="T3" fmla="*/ 128 h 128"/>
                <a:gd name="T4" fmla="*/ 287 w 287"/>
                <a:gd name="T5" fmla="*/ 7 h 128"/>
                <a:gd name="T6" fmla="*/ 280 w 287"/>
                <a:gd name="T7" fmla="*/ 0 h 128"/>
                <a:gd name="T8" fmla="*/ 145 w 287"/>
                <a:gd name="T9" fmla="*/ 115 h 128"/>
                <a:gd name="T10" fmla="*/ 7 w 287"/>
                <a:gd name="T11" fmla="*/ 0 h 128"/>
                <a:gd name="T12" fmla="*/ 0 w 287"/>
                <a:gd name="T13" fmla="*/ 7 h 128"/>
                <a:gd name="T14" fmla="*/ 0 w 287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8">
                  <a:moveTo>
                    <a:pt x="0" y="7"/>
                  </a:moveTo>
                  <a:lnTo>
                    <a:pt x="145" y="128"/>
                  </a:lnTo>
                  <a:lnTo>
                    <a:pt x="287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7" name="Freeform 155"/>
            <p:cNvSpPr>
              <a:spLocks/>
            </p:cNvSpPr>
            <p:nvPr userDrawn="1"/>
          </p:nvSpPr>
          <p:spPr bwMode="auto">
            <a:xfrm>
              <a:off x="9665136" y="6602324"/>
              <a:ext cx="450162" cy="201110"/>
            </a:xfrm>
            <a:custGeom>
              <a:avLst/>
              <a:gdLst>
                <a:gd name="T0" fmla="*/ 287 w 287"/>
                <a:gd name="T1" fmla="*/ 123 h 129"/>
                <a:gd name="T2" fmla="*/ 145 w 287"/>
                <a:gd name="T3" fmla="*/ 0 h 129"/>
                <a:gd name="T4" fmla="*/ 0 w 287"/>
                <a:gd name="T5" fmla="*/ 123 h 129"/>
                <a:gd name="T6" fmla="*/ 7 w 287"/>
                <a:gd name="T7" fmla="*/ 129 h 129"/>
                <a:gd name="T8" fmla="*/ 145 w 287"/>
                <a:gd name="T9" fmla="*/ 13 h 129"/>
                <a:gd name="T10" fmla="*/ 280 w 287"/>
                <a:gd name="T11" fmla="*/ 129 h 129"/>
                <a:gd name="T12" fmla="*/ 287 w 287"/>
                <a:gd name="T13" fmla="*/ 123 h 129"/>
                <a:gd name="T14" fmla="*/ 287 w 287"/>
                <a:gd name="T1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9">
                  <a:moveTo>
                    <a:pt x="287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7" y="129"/>
                  </a:lnTo>
                  <a:lnTo>
                    <a:pt x="145" y="13"/>
                  </a:lnTo>
                  <a:lnTo>
                    <a:pt x="280" y="129"/>
                  </a:lnTo>
                  <a:lnTo>
                    <a:pt x="287" y="123"/>
                  </a:lnTo>
                  <a:lnTo>
                    <a:pt x="287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8" name="Freeform 156"/>
            <p:cNvSpPr>
              <a:spLocks/>
            </p:cNvSpPr>
            <p:nvPr userDrawn="1"/>
          </p:nvSpPr>
          <p:spPr bwMode="auto">
            <a:xfrm>
              <a:off x="10428998" y="6251551"/>
              <a:ext cx="450162" cy="199551"/>
            </a:xfrm>
            <a:custGeom>
              <a:avLst/>
              <a:gdLst>
                <a:gd name="T0" fmla="*/ 0 w 287"/>
                <a:gd name="T1" fmla="*/ 7 h 128"/>
                <a:gd name="T2" fmla="*/ 145 w 287"/>
                <a:gd name="T3" fmla="*/ 128 h 128"/>
                <a:gd name="T4" fmla="*/ 287 w 287"/>
                <a:gd name="T5" fmla="*/ 7 h 128"/>
                <a:gd name="T6" fmla="*/ 280 w 287"/>
                <a:gd name="T7" fmla="*/ 0 h 128"/>
                <a:gd name="T8" fmla="*/ 145 w 287"/>
                <a:gd name="T9" fmla="*/ 115 h 128"/>
                <a:gd name="T10" fmla="*/ 8 w 287"/>
                <a:gd name="T11" fmla="*/ 0 h 128"/>
                <a:gd name="T12" fmla="*/ 0 w 287"/>
                <a:gd name="T13" fmla="*/ 7 h 128"/>
                <a:gd name="T14" fmla="*/ 0 w 287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8">
                  <a:moveTo>
                    <a:pt x="0" y="7"/>
                  </a:moveTo>
                  <a:lnTo>
                    <a:pt x="145" y="128"/>
                  </a:lnTo>
                  <a:lnTo>
                    <a:pt x="287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9" name="Freeform 157"/>
            <p:cNvSpPr>
              <a:spLocks/>
            </p:cNvSpPr>
            <p:nvPr userDrawn="1"/>
          </p:nvSpPr>
          <p:spPr bwMode="auto">
            <a:xfrm>
              <a:off x="10428998" y="6602324"/>
              <a:ext cx="450162" cy="201110"/>
            </a:xfrm>
            <a:custGeom>
              <a:avLst/>
              <a:gdLst>
                <a:gd name="T0" fmla="*/ 287 w 287"/>
                <a:gd name="T1" fmla="*/ 123 h 129"/>
                <a:gd name="T2" fmla="*/ 145 w 287"/>
                <a:gd name="T3" fmla="*/ 0 h 129"/>
                <a:gd name="T4" fmla="*/ 0 w 287"/>
                <a:gd name="T5" fmla="*/ 123 h 129"/>
                <a:gd name="T6" fmla="*/ 8 w 287"/>
                <a:gd name="T7" fmla="*/ 129 h 129"/>
                <a:gd name="T8" fmla="*/ 145 w 287"/>
                <a:gd name="T9" fmla="*/ 13 h 129"/>
                <a:gd name="T10" fmla="*/ 280 w 287"/>
                <a:gd name="T11" fmla="*/ 129 h 129"/>
                <a:gd name="T12" fmla="*/ 287 w 287"/>
                <a:gd name="T13" fmla="*/ 123 h 129"/>
                <a:gd name="T14" fmla="*/ 287 w 287"/>
                <a:gd name="T1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129">
                  <a:moveTo>
                    <a:pt x="287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29"/>
                  </a:lnTo>
                  <a:lnTo>
                    <a:pt x="145" y="13"/>
                  </a:lnTo>
                  <a:lnTo>
                    <a:pt x="280" y="129"/>
                  </a:lnTo>
                  <a:lnTo>
                    <a:pt x="287" y="123"/>
                  </a:lnTo>
                  <a:lnTo>
                    <a:pt x="287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0" name="Freeform 158"/>
            <p:cNvSpPr>
              <a:spLocks/>
            </p:cNvSpPr>
            <p:nvPr userDrawn="1"/>
          </p:nvSpPr>
          <p:spPr bwMode="auto">
            <a:xfrm>
              <a:off x="11192861" y="6251551"/>
              <a:ext cx="451730" cy="199551"/>
            </a:xfrm>
            <a:custGeom>
              <a:avLst/>
              <a:gdLst>
                <a:gd name="T0" fmla="*/ 0 w 288"/>
                <a:gd name="T1" fmla="*/ 7 h 128"/>
                <a:gd name="T2" fmla="*/ 145 w 288"/>
                <a:gd name="T3" fmla="*/ 128 h 128"/>
                <a:gd name="T4" fmla="*/ 288 w 288"/>
                <a:gd name="T5" fmla="*/ 7 h 128"/>
                <a:gd name="T6" fmla="*/ 280 w 288"/>
                <a:gd name="T7" fmla="*/ 0 h 128"/>
                <a:gd name="T8" fmla="*/ 145 w 288"/>
                <a:gd name="T9" fmla="*/ 115 h 128"/>
                <a:gd name="T10" fmla="*/ 8 w 288"/>
                <a:gd name="T11" fmla="*/ 0 h 128"/>
                <a:gd name="T12" fmla="*/ 0 w 288"/>
                <a:gd name="T13" fmla="*/ 7 h 128"/>
                <a:gd name="T14" fmla="*/ 0 w 288"/>
                <a:gd name="T15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8">
                  <a:moveTo>
                    <a:pt x="0" y="7"/>
                  </a:moveTo>
                  <a:lnTo>
                    <a:pt x="145" y="128"/>
                  </a:lnTo>
                  <a:lnTo>
                    <a:pt x="288" y="7"/>
                  </a:lnTo>
                  <a:lnTo>
                    <a:pt x="280" y="0"/>
                  </a:lnTo>
                  <a:lnTo>
                    <a:pt x="145" y="115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1" name="Freeform 159"/>
            <p:cNvSpPr>
              <a:spLocks/>
            </p:cNvSpPr>
            <p:nvPr userDrawn="1"/>
          </p:nvSpPr>
          <p:spPr bwMode="auto">
            <a:xfrm>
              <a:off x="11192861" y="6602324"/>
              <a:ext cx="451730" cy="201110"/>
            </a:xfrm>
            <a:custGeom>
              <a:avLst/>
              <a:gdLst>
                <a:gd name="T0" fmla="*/ 288 w 288"/>
                <a:gd name="T1" fmla="*/ 123 h 129"/>
                <a:gd name="T2" fmla="*/ 145 w 288"/>
                <a:gd name="T3" fmla="*/ 0 h 129"/>
                <a:gd name="T4" fmla="*/ 0 w 288"/>
                <a:gd name="T5" fmla="*/ 123 h 129"/>
                <a:gd name="T6" fmla="*/ 8 w 288"/>
                <a:gd name="T7" fmla="*/ 129 h 129"/>
                <a:gd name="T8" fmla="*/ 145 w 288"/>
                <a:gd name="T9" fmla="*/ 13 h 129"/>
                <a:gd name="T10" fmla="*/ 280 w 288"/>
                <a:gd name="T11" fmla="*/ 129 h 129"/>
                <a:gd name="T12" fmla="*/ 288 w 288"/>
                <a:gd name="T13" fmla="*/ 123 h 129"/>
                <a:gd name="T14" fmla="*/ 288 w 288"/>
                <a:gd name="T15" fmla="*/ 12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29">
                  <a:moveTo>
                    <a:pt x="288" y="123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8" y="129"/>
                  </a:lnTo>
                  <a:lnTo>
                    <a:pt x="145" y="13"/>
                  </a:lnTo>
                  <a:lnTo>
                    <a:pt x="280" y="129"/>
                  </a:lnTo>
                  <a:lnTo>
                    <a:pt x="288" y="123"/>
                  </a:lnTo>
                  <a:lnTo>
                    <a:pt x="288" y="123"/>
                  </a:lnTo>
                  <a:close/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97923" y="879269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79866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33864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0521B0B8-EB35-4CA0-BEBE-1106EDB066A4}"/>
              </a:ext>
            </a:extLst>
          </p:cNvPr>
          <p:cNvGrpSpPr/>
          <p:nvPr userDrawn="1"/>
        </p:nvGrpSpPr>
        <p:grpSpPr>
          <a:xfrm>
            <a:off x="-7565" y="0"/>
            <a:ext cx="719795" cy="6878014"/>
            <a:chOff x="9985375" y="1798638"/>
            <a:chExt cx="128588" cy="1228725"/>
          </a:xfrm>
          <a:solidFill>
            <a:srgbClr val="DC3539"/>
          </a:solidFill>
        </p:grpSpPr>
        <p:sp>
          <p:nvSpPr>
            <p:cNvPr id="7" name="Freeform 60">
              <a:extLst>
                <a:ext uri="{FF2B5EF4-FFF2-40B4-BE49-F238E27FC236}">
                  <a16:creationId xmlns:a16="http://schemas.microsoft.com/office/drawing/2014/main" id="{0E7FA54B-6F4A-4BC9-B91E-31686F4A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5" y="1798638"/>
              <a:ext cx="128588" cy="1228725"/>
            </a:xfrm>
            <a:custGeom>
              <a:avLst/>
              <a:gdLst>
                <a:gd name="T0" fmla="*/ 81 w 81"/>
                <a:gd name="T1" fmla="*/ 774 h 774"/>
                <a:gd name="T2" fmla="*/ 81 w 81"/>
                <a:gd name="T3" fmla="*/ 0 h 774"/>
                <a:gd name="T4" fmla="*/ 0 w 81"/>
                <a:gd name="T5" fmla="*/ 0 h 774"/>
                <a:gd name="T6" fmla="*/ 0 w 81"/>
                <a:gd name="T7" fmla="*/ 774 h 774"/>
                <a:gd name="T8" fmla="*/ 14 w 81"/>
                <a:gd name="T9" fmla="*/ 774 h 774"/>
                <a:gd name="T10" fmla="*/ 81 w 81"/>
                <a:gd name="T11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74">
                  <a:moveTo>
                    <a:pt x="81" y="774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774"/>
                  </a:lnTo>
                  <a:lnTo>
                    <a:pt x="14" y="774"/>
                  </a:lnTo>
                  <a:lnTo>
                    <a:pt x="81" y="7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102">
              <a:extLst>
                <a:ext uri="{FF2B5EF4-FFF2-40B4-BE49-F238E27FC236}">
                  <a16:creationId xmlns:a16="http://schemas.microsoft.com/office/drawing/2014/main" id="{9625F6D9-4F92-4F49-B57B-B391F52F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2927351"/>
              <a:ext cx="87313" cy="63500"/>
            </a:xfrm>
            <a:custGeom>
              <a:avLst/>
              <a:gdLst>
                <a:gd name="T0" fmla="*/ 15 w 55"/>
                <a:gd name="T1" fmla="*/ 0 h 40"/>
                <a:gd name="T2" fmla="*/ 26 w 55"/>
                <a:gd name="T3" fmla="*/ 4 h 40"/>
                <a:gd name="T4" fmla="*/ 44 w 55"/>
                <a:gd name="T5" fmla="*/ 0 h 40"/>
                <a:gd name="T6" fmla="*/ 55 w 55"/>
                <a:gd name="T7" fmla="*/ 36 h 40"/>
                <a:gd name="T8" fmla="*/ 45 w 55"/>
                <a:gd name="T9" fmla="*/ 40 h 40"/>
                <a:gd name="T10" fmla="*/ 43 w 55"/>
                <a:gd name="T11" fmla="*/ 37 h 40"/>
                <a:gd name="T12" fmla="*/ 32 w 55"/>
                <a:gd name="T13" fmla="*/ 8 h 40"/>
                <a:gd name="T14" fmla="*/ 26 w 55"/>
                <a:gd name="T15" fmla="*/ 9 h 40"/>
                <a:gd name="T16" fmla="*/ 21 w 55"/>
                <a:gd name="T17" fmla="*/ 22 h 40"/>
                <a:gd name="T18" fmla="*/ 16 w 55"/>
                <a:gd name="T19" fmla="*/ 39 h 40"/>
                <a:gd name="T20" fmla="*/ 15 w 55"/>
                <a:gd name="T21" fmla="*/ 40 h 40"/>
                <a:gd name="T22" fmla="*/ 0 w 55"/>
                <a:gd name="T23" fmla="*/ 35 h 40"/>
                <a:gd name="T24" fmla="*/ 15 w 55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0">
                  <a:moveTo>
                    <a:pt x="15" y="0"/>
                  </a:moveTo>
                  <a:lnTo>
                    <a:pt x="26" y="4"/>
                  </a:lnTo>
                  <a:lnTo>
                    <a:pt x="44" y="0"/>
                  </a:lnTo>
                  <a:lnTo>
                    <a:pt x="55" y="36"/>
                  </a:lnTo>
                  <a:lnTo>
                    <a:pt x="45" y="40"/>
                  </a:lnTo>
                  <a:lnTo>
                    <a:pt x="43" y="37"/>
                  </a:lnTo>
                  <a:lnTo>
                    <a:pt x="32" y="8"/>
                  </a:lnTo>
                  <a:lnTo>
                    <a:pt x="26" y="9"/>
                  </a:lnTo>
                  <a:lnTo>
                    <a:pt x="21" y="22"/>
                  </a:lnTo>
                  <a:lnTo>
                    <a:pt x="16" y="39"/>
                  </a:lnTo>
                  <a:lnTo>
                    <a:pt x="15" y="40"/>
                  </a:lnTo>
                  <a:lnTo>
                    <a:pt x="0" y="35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03">
              <a:extLst>
                <a:ext uri="{FF2B5EF4-FFF2-40B4-BE49-F238E27FC236}">
                  <a16:creationId xmlns:a16="http://schemas.microsoft.com/office/drawing/2014/main" id="{ACDDD797-5B3D-4B4E-9891-02A0AF9B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2925763"/>
              <a:ext cx="90488" cy="66675"/>
            </a:xfrm>
            <a:custGeom>
              <a:avLst/>
              <a:gdLst>
                <a:gd name="T0" fmla="*/ 16 w 57"/>
                <a:gd name="T1" fmla="*/ 1 h 42"/>
                <a:gd name="T2" fmla="*/ 16 w 57"/>
                <a:gd name="T3" fmla="*/ 2 h 42"/>
                <a:gd name="T4" fmla="*/ 27 w 57"/>
                <a:gd name="T5" fmla="*/ 6 h 42"/>
                <a:gd name="T6" fmla="*/ 44 w 57"/>
                <a:gd name="T7" fmla="*/ 2 h 42"/>
                <a:gd name="T8" fmla="*/ 55 w 57"/>
                <a:gd name="T9" fmla="*/ 37 h 42"/>
                <a:gd name="T10" fmla="*/ 46 w 57"/>
                <a:gd name="T11" fmla="*/ 40 h 42"/>
                <a:gd name="T12" fmla="*/ 44 w 57"/>
                <a:gd name="T13" fmla="*/ 38 h 42"/>
                <a:gd name="T14" fmla="*/ 34 w 57"/>
                <a:gd name="T15" fmla="*/ 8 h 42"/>
                <a:gd name="T16" fmla="*/ 27 w 57"/>
                <a:gd name="T17" fmla="*/ 9 h 42"/>
                <a:gd name="T18" fmla="*/ 21 w 57"/>
                <a:gd name="T19" fmla="*/ 23 h 42"/>
                <a:gd name="T20" fmla="*/ 16 w 57"/>
                <a:gd name="T21" fmla="*/ 40 h 42"/>
                <a:gd name="T22" fmla="*/ 16 w 57"/>
                <a:gd name="T23" fmla="*/ 40 h 42"/>
                <a:gd name="T24" fmla="*/ 2 w 57"/>
                <a:gd name="T25" fmla="*/ 35 h 42"/>
                <a:gd name="T26" fmla="*/ 17 w 57"/>
                <a:gd name="T27" fmla="*/ 1 h 42"/>
                <a:gd name="T28" fmla="*/ 16 w 57"/>
                <a:gd name="T29" fmla="*/ 1 h 42"/>
                <a:gd name="T30" fmla="*/ 16 w 57"/>
                <a:gd name="T31" fmla="*/ 2 h 42"/>
                <a:gd name="T32" fmla="*/ 16 w 57"/>
                <a:gd name="T33" fmla="*/ 1 h 42"/>
                <a:gd name="T34" fmla="*/ 16 w 57"/>
                <a:gd name="T35" fmla="*/ 1 h 42"/>
                <a:gd name="T36" fmla="*/ 0 w 57"/>
                <a:gd name="T37" fmla="*/ 36 h 42"/>
                <a:gd name="T38" fmla="*/ 16 w 57"/>
                <a:gd name="T39" fmla="*/ 42 h 42"/>
                <a:gd name="T40" fmla="*/ 17 w 57"/>
                <a:gd name="T41" fmla="*/ 40 h 42"/>
                <a:gd name="T42" fmla="*/ 23 w 57"/>
                <a:gd name="T43" fmla="*/ 23 h 42"/>
                <a:gd name="T44" fmla="*/ 28 w 57"/>
                <a:gd name="T45" fmla="*/ 10 h 42"/>
                <a:gd name="T46" fmla="*/ 33 w 57"/>
                <a:gd name="T47" fmla="*/ 9 h 42"/>
                <a:gd name="T48" fmla="*/ 43 w 57"/>
                <a:gd name="T49" fmla="*/ 39 h 42"/>
                <a:gd name="T50" fmla="*/ 46 w 57"/>
                <a:gd name="T51" fmla="*/ 42 h 42"/>
                <a:gd name="T52" fmla="*/ 57 w 57"/>
                <a:gd name="T53" fmla="*/ 38 h 42"/>
                <a:gd name="T54" fmla="*/ 45 w 57"/>
                <a:gd name="T55" fmla="*/ 0 h 42"/>
                <a:gd name="T56" fmla="*/ 27 w 57"/>
                <a:gd name="T57" fmla="*/ 4 h 42"/>
                <a:gd name="T58" fmla="*/ 16 w 57"/>
                <a:gd name="T59" fmla="*/ 0 h 42"/>
                <a:gd name="T60" fmla="*/ 16 w 57"/>
                <a:gd name="T61" fmla="*/ 1 h 42"/>
                <a:gd name="T62" fmla="*/ 16 w 57"/>
                <a:gd name="T6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42">
                  <a:moveTo>
                    <a:pt x="16" y="1"/>
                  </a:moveTo>
                  <a:lnTo>
                    <a:pt x="16" y="2"/>
                  </a:lnTo>
                  <a:lnTo>
                    <a:pt x="27" y="6"/>
                  </a:lnTo>
                  <a:lnTo>
                    <a:pt x="44" y="2"/>
                  </a:lnTo>
                  <a:lnTo>
                    <a:pt x="55" y="37"/>
                  </a:lnTo>
                  <a:lnTo>
                    <a:pt x="46" y="40"/>
                  </a:lnTo>
                  <a:lnTo>
                    <a:pt x="44" y="38"/>
                  </a:lnTo>
                  <a:lnTo>
                    <a:pt x="34" y="8"/>
                  </a:lnTo>
                  <a:lnTo>
                    <a:pt x="27" y="9"/>
                  </a:lnTo>
                  <a:lnTo>
                    <a:pt x="21" y="2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" y="35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0" y="36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23" y="23"/>
                  </a:lnTo>
                  <a:lnTo>
                    <a:pt x="28" y="10"/>
                  </a:lnTo>
                  <a:lnTo>
                    <a:pt x="33" y="9"/>
                  </a:lnTo>
                  <a:lnTo>
                    <a:pt x="43" y="39"/>
                  </a:lnTo>
                  <a:lnTo>
                    <a:pt x="46" y="42"/>
                  </a:lnTo>
                  <a:lnTo>
                    <a:pt x="57" y="38"/>
                  </a:lnTo>
                  <a:lnTo>
                    <a:pt x="45" y="0"/>
                  </a:lnTo>
                  <a:lnTo>
                    <a:pt x="27" y="4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4">
              <a:extLst>
                <a:ext uri="{FF2B5EF4-FFF2-40B4-BE49-F238E27FC236}">
                  <a16:creationId xmlns:a16="http://schemas.microsoft.com/office/drawing/2014/main" id="{92A2DA59-5520-4A0A-A846-816F615703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0138" y="2822576"/>
              <a:ext cx="117475" cy="174625"/>
            </a:xfrm>
            <a:custGeom>
              <a:avLst/>
              <a:gdLst>
                <a:gd name="T0" fmla="*/ 193 w 205"/>
                <a:gd name="T1" fmla="*/ 284 h 306"/>
                <a:gd name="T2" fmla="*/ 169 w 205"/>
                <a:gd name="T3" fmla="*/ 272 h 306"/>
                <a:gd name="T4" fmla="*/ 141 w 205"/>
                <a:gd name="T5" fmla="*/ 206 h 306"/>
                <a:gd name="T6" fmla="*/ 120 w 205"/>
                <a:gd name="T7" fmla="*/ 202 h 306"/>
                <a:gd name="T8" fmla="*/ 144 w 205"/>
                <a:gd name="T9" fmla="*/ 264 h 306"/>
                <a:gd name="T10" fmla="*/ 150 w 205"/>
                <a:gd name="T11" fmla="*/ 279 h 306"/>
                <a:gd name="T12" fmla="*/ 140 w 205"/>
                <a:gd name="T13" fmla="*/ 305 h 306"/>
                <a:gd name="T14" fmla="*/ 105 w 205"/>
                <a:gd name="T15" fmla="*/ 217 h 306"/>
                <a:gd name="T16" fmla="*/ 70 w 205"/>
                <a:gd name="T17" fmla="*/ 306 h 306"/>
                <a:gd name="T18" fmla="*/ 57 w 205"/>
                <a:gd name="T19" fmla="*/ 295 h 306"/>
                <a:gd name="T20" fmla="*/ 57 w 205"/>
                <a:gd name="T21" fmla="*/ 287 h 306"/>
                <a:gd name="T22" fmla="*/ 80 w 205"/>
                <a:gd name="T23" fmla="*/ 229 h 306"/>
                <a:gd name="T24" fmla="*/ 88 w 205"/>
                <a:gd name="T25" fmla="*/ 208 h 306"/>
                <a:gd name="T26" fmla="*/ 83 w 205"/>
                <a:gd name="T27" fmla="*/ 196 h 306"/>
                <a:gd name="T28" fmla="*/ 71 w 205"/>
                <a:gd name="T29" fmla="*/ 201 h 306"/>
                <a:gd name="T30" fmla="*/ 42 w 205"/>
                <a:gd name="T31" fmla="*/ 272 h 306"/>
                <a:gd name="T32" fmla="*/ 17 w 205"/>
                <a:gd name="T33" fmla="*/ 284 h 306"/>
                <a:gd name="T34" fmla="*/ 22 w 205"/>
                <a:gd name="T35" fmla="*/ 272 h 306"/>
                <a:gd name="T36" fmla="*/ 52 w 205"/>
                <a:gd name="T37" fmla="*/ 196 h 306"/>
                <a:gd name="T38" fmla="*/ 49 w 205"/>
                <a:gd name="T39" fmla="*/ 184 h 306"/>
                <a:gd name="T40" fmla="*/ 23 w 205"/>
                <a:gd name="T41" fmla="*/ 158 h 306"/>
                <a:gd name="T42" fmla="*/ 15 w 205"/>
                <a:gd name="T43" fmla="*/ 143 h 306"/>
                <a:gd name="T44" fmla="*/ 5 w 205"/>
                <a:gd name="T45" fmla="*/ 94 h 306"/>
                <a:gd name="T46" fmla="*/ 16 w 205"/>
                <a:gd name="T47" fmla="*/ 57 h 306"/>
                <a:gd name="T48" fmla="*/ 62 w 205"/>
                <a:gd name="T49" fmla="*/ 11 h 306"/>
                <a:gd name="T50" fmla="*/ 97 w 205"/>
                <a:gd name="T51" fmla="*/ 2 h 306"/>
                <a:gd name="T52" fmla="*/ 161 w 205"/>
                <a:gd name="T53" fmla="*/ 18 h 306"/>
                <a:gd name="T54" fmla="*/ 188 w 205"/>
                <a:gd name="T55" fmla="*/ 44 h 306"/>
                <a:gd name="T56" fmla="*/ 193 w 205"/>
                <a:gd name="T57" fmla="*/ 51 h 306"/>
                <a:gd name="T58" fmla="*/ 205 w 205"/>
                <a:gd name="T59" fmla="*/ 102 h 306"/>
                <a:gd name="T60" fmla="*/ 193 w 205"/>
                <a:gd name="T61" fmla="*/ 151 h 306"/>
                <a:gd name="T62" fmla="*/ 188 w 205"/>
                <a:gd name="T63" fmla="*/ 158 h 306"/>
                <a:gd name="T64" fmla="*/ 162 w 205"/>
                <a:gd name="T65" fmla="*/ 184 h 306"/>
                <a:gd name="T66" fmla="*/ 159 w 205"/>
                <a:gd name="T67" fmla="*/ 196 h 306"/>
                <a:gd name="T68" fmla="*/ 190 w 205"/>
                <a:gd name="T69" fmla="*/ 274 h 306"/>
                <a:gd name="T70" fmla="*/ 193 w 205"/>
                <a:gd name="T71" fmla="*/ 284 h 306"/>
                <a:gd name="T72" fmla="*/ 81 w 205"/>
                <a:gd name="T73" fmla="*/ 30 h 306"/>
                <a:gd name="T74" fmla="*/ 55 w 205"/>
                <a:gd name="T75" fmla="*/ 44 h 306"/>
                <a:gd name="T76" fmla="*/ 47 w 205"/>
                <a:gd name="T77" fmla="*/ 51 h 306"/>
                <a:gd name="T78" fmla="*/ 33 w 205"/>
                <a:gd name="T79" fmla="*/ 76 h 306"/>
                <a:gd name="T80" fmla="*/ 30 w 205"/>
                <a:gd name="T81" fmla="*/ 87 h 306"/>
                <a:gd name="T82" fmla="*/ 30 w 205"/>
                <a:gd name="T83" fmla="*/ 115 h 306"/>
                <a:gd name="T84" fmla="*/ 33 w 205"/>
                <a:gd name="T85" fmla="*/ 126 h 306"/>
                <a:gd name="T86" fmla="*/ 48 w 205"/>
                <a:gd name="T87" fmla="*/ 152 h 306"/>
                <a:gd name="T88" fmla="*/ 55 w 205"/>
                <a:gd name="T89" fmla="*/ 159 h 306"/>
                <a:gd name="T90" fmla="*/ 80 w 205"/>
                <a:gd name="T91" fmla="*/ 174 h 306"/>
                <a:gd name="T92" fmla="*/ 91 w 205"/>
                <a:gd name="T93" fmla="*/ 177 h 306"/>
                <a:gd name="T94" fmla="*/ 119 w 205"/>
                <a:gd name="T95" fmla="*/ 177 h 306"/>
                <a:gd name="T96" fmla="*/ 131 w 205"/>
                <a:gd name="T97" fmla="*/ 174 h 306"/>
                <a:gd name="T98" fmla="*/ 155 w 205"/>
                <a:gd name="T99" fmla="*/ 159 h 306"/>
                <a:gd name="T100" fmla="*/ 163 w 205"/>
                <a:gd name="T101" fmla="*/ 152 h 306"/>
                <a:gd name="T102" fmla="*/ 178 w 205"/>
                <a:gd name="T103" fmla="*/ 127 h 306"/>
                <a:gd name="T104" fmla="*/ 181 w 205"/>
                <a:gd name="T105" fmla="*/ 115 h 306"/>
                <a:gd name="T106" fmla="*/ 181 w 205"/>
                <a:gd name="T107" fmla="*/ 87 h 306"/>
                <a:gd name="T108" fmla="*/ 178 w 205"/>
                <a:gd name="T109" fmla="*/ 76 h 306"/>
                <a:gd name="T110" fmla="*/ 164 w 205"/>
                <a:gd name="T111" fmla="*/ 51 h 306"/>
                <a:gd name="T112" fmla="*/ 155 w 205"/>
                <a:gd name="T113" fmla="*/ 43 h 306"/>
                <a:gd name="T114" fmla="*/ 131 w 205"/>
                <a:gd name="T115" fmla="*/ 29 h 306"/>
                <a:gd name="T116" fmla="*/ 120 w 205"/>
                <a:gd name="T117" fmla="*/ 26 h 306"/>
                <a:gd name="T118" fmla="*/ 91 w 205"/>
                <a:gd name="T119" fmla="*/ 26 h 306"/>
                <a:gd name="T120" fmla="*/ 81 w 205"/>
                <a:gd name="T121" fmla="*/ 3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306">
                  <a:moveTo>
                    <a:pt x="193" y="284"/>
                  </a:moveTo>
                  <a:cubicBezTo>
                    <a:pt x="175" y="288"/>
                    <a:pt x="175" y="288"/>
                    <a:pt x="169" y="272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36" y="192"/>
                    <a:pt x="134" y="192"/>
                    <a:pt x="120" y="202"/>
                  </a:cubicBezTo>
                  <a:cubicBezTo>
                    <a:pt x="128" y="222"/>
                    <a:pt x="136" y="243"/>
                    <a:pt x="144" y="264"/>
                  </a:cubicBezTo>
                  <a:cubicBezTo>
                    <a:pt x="146" y="269"/>
                    <a:pt x="148" y="274"/>
                    <a:pt x="150" y="279"/>
                  </a:cubicBezTo>
                  <a:cubicBezTo>
                    <a:pt x="157" y="295"/>
                    <a:pt x="157" y="295"/>
                    <a:pt x="140" y="305"/>
                  </a:cubicBezTo>
                  <a:cubicBezTo>
                    <a:pt x="129" y="276"/>
                    <a:pt x="118" y="248"/>
                    <a:pt x="105" y="217"/>
                  </a:cubicBezTo>
                  <a:cubicBezTo>
                    <a:pt x="93" y="248"/>
                    <a:pt x="82" y="276"/>
                    <a:pt x="70" y="306"/>
                  </a:cubicBezTo>
                  <a:cubicBezTo>
                    <a:pt x="65" y="302"/>
                    <a:pt x="61" y="299"/>
                    <a:pt x="57" y="295"/>
                  </a:cubicBezTo>
                  <a:cubicBezTo>
                    <a:pt x="56" y="293"/>
                    <a:pt x="57" y="289"/>
                    <a:pt x="57" y="287"/>
                  </a:cubicBezTo>
                  <a:cubicBezTo>
                    <a:pt x="65" y="268"/>
                    <a:pt x="73" y="249"/>
                    <a:pt x="80" y="229"/>
                  </a:cubicBezTo>
                  <a:cubicBezTo>
                    <a:pt x="83" y="222"/>
                    <a:pt x="85" y="215"/>
                    <a:pt x="88" y="208"/>
                  </a:cubicBezTo>
                  <a:cubicBezTo>
                    <a:pt x="91" y="201"/>
                    <a:pt x="88" y="198"/>
                    <a:pt x="83" y="196"/>
                  </a:cubicBezTo>
                  <a:cubicBezTo>
                    <a:pt x="77" y="194"/>
                    <a:pt x="73" y="195"/>
                    <a:pt x="71" y="201"/>
                  </a:cubicBezTo>
                  <a:cubicBezTo>
                    <a:pt x="62" y="225"/>
                    <a:pt x="52" y="248"/>
                    <a:pt x="42" y="272"/>
                  </a:cubicBezTo>
                  <a:cubicBezTo>
                    <a:pt x="36" y="288"/>
                    <a:pt x="36" y="288"/>
                    <a:pt x="17" y="284"/>
                  </a:cubicBezTo>
                  <a:cubicBezTo>
                    <a:pt x="19" y="280"/>
                    <a:pt x="20" y="276"/>
                    <a:pt x="22" y="272"/>
                  </a:cubicBezTo>
                  <a:cubicBezTo>
                    <a:pt x="32" y="247"/>
                    <a:pt x="41" y="222"/>
                    <a:pt x="52" y="196"/>
                  </a:cubicBezTo>
                  <a:cubicBezTo>
                    <a:pt x="54" y="191"/>
                    <a:pt x="53" y="189"/>
                    <a:pt x="49" y="184"/>
                  </a:cubicBezTo>
                  <a:cubicBezTo>
                    <a:pt x="40" y="176"/>
                    <a:pt x="33" y="166"/>
                    <a:pt x="23" y="158"/>
                  </a:cubicBezTo>
                  <a:cubicBezTo>
                    <a:pt x="19" y="155"/>
                    <a:pt x="15" y="148"/>
                    <a:pt x="15" y="143"/>
                  </a:cubicBezTo>
                  <a:cubicBezTo>
                    <a:pt x="14" y="126"/>
                    <a:pt x="0" y="111"/>
                    <a:pt x="5" y="94"/>
                  </a:cubicBezTo>
                  <a:cubicBezTo>
                    <a:pt x="9" y="82"/>
                    <a:pt x="10" y="68"/>
                    <a:pt x="16" y="57"/>
                  </a:cubicBezTo>
                  <a:cubicBezTo>
                    <a:pt x="26" y="38"/>
                    <a:pt x="42" y="21"/>
                    <a:pt x="62" y="11"/>
                  </a:cubicBezTo>
                  <a:cubicBezTo>
                    <a:pt x="73" y="6"/>
                    <a:pt x="86" y="3"/>
                    <a:pt x="97" y="2"/>
                  </a:cubicBezTo>
                  <a:cubicBezTo>
                    <a:pt x="120" y="0"/>
                    <a:pt x="142" y="6"/>
                    <a:pt x="161" y="18"/>
                  </a:cubicBezTo>
                  <a:cubicBezTo>
                    <a:pt x="171" y="25"/>
                    <a:pt x="178" y="37"/>
                    <a:pt x="188" y="44"/>
                  </a:cubicBezTo>
                  <a:cubicBezTo>
                    <a:pt x="190" y="46"/>
                    <a:pt x="192" y="48"/>
                    <a:pt x="193" y="51"/>
                  </a:cubicBezTo>
                  <a:cubicBezTo>
                    <a:pt x="198" y="68"/>
                    <a:pt x="205" y="85"/>
                    <a:pt x="205" y="102"/>
                  </a:cubicBezTo>
                  <a:cubicBezTo>
                    <a:pt x="205" y="118"/>
                    <a:pt x="198" y="135"/>
                    <a:pt x="193" y="151"/>
                  </a:cubicBezTo>
                  <a:cubicBezTo>
                    <a:pt x="193" y="154"/>
                    <a:pt x="190" y="157"/>
                    <a:pt x="188" y="158"/>
                  </a:cubicBezTo>
                  <a:cubicBezTo>
                    <a:pt x="178" y="166"/>
                    <a:pt x="170" y="175"/>
                    <a:pt x="162" y="184"/>
                  </a:cubicBezTo>
                  <a:cubicBezTo>
                    <a:pt x="157" y="189"/>
                    <a:pt x="157" y="191"/>
                    <a:pt x="159" y="196"/>
                  </a:cubicBezTo>
                  <a:cubicBezTo>
                    <a:pt x="169" y="222"/>
                    <a:pt x="179" y="248"/>
                    <a:pt x="190" y="274"/>
                  </a:cubicBezTo>
                  <a:cubicBezTo>
                    <a:pt x="191" y="277"/>
                    <a:pt x="192" y="280"/>
                    <a:pt x="193" y="284"/>
                  </a:cubicBezTo>
                  <a:close/>
                  <a:moveTo>
                    <a:pt x="81" y="30"/>
                  </a:moveTo>
                  <a:cubicBezTo>
                    <a:pt x="69" y="29"/>
                    <a:pt x="61" y="34"/>
                    <a:pt x="55" y="44"/>
                  </a:cubicBezTo>
                  <a:cubicBezTo>
                    <a:pt x="53" y="47"/>
                    <a:pt x="50" y="49"/>
                    <a:pt x="47" y="51"/>
                  </a:cubicBezTo>
                  <a:cubicBezTo>
                    <a:pt x="38" y="57"/>
                    <a:pt x="33" y="65"/>
                    <a:pt x="33" y="76"/>
                  </a:cubicBezTo>
                  <a:cubicBezTo>
                    <a:pt x="33" y="80"/>
                    <a:pt x="32" y="84"/>
                    <a:pt x="30" y="87"/>
                  </a:cubicBezTo>
                  <a:cubicBezTo>
                    <a:pt x="25" y="97"/>
                    <a:pt x="25" y="106"/>
                    <a:pt x="30" y="115"/>
                  </a:cubicBezTo>
                  <a:cubicBezTo>
                    <a:pt x="32" y="119"/>
                    <a:pt x="33" y="122"/>
                    <a:pt x="33" y="126"/>
                  </a:cubicBezTo>
                  <a:cubicBezTo>
                    <a:pt x="33" y="138"/>
                    <a:pt x="38" y="146"/>
                    <a:pt x="48" y="152"/>
                  </a:cubicBezTo>
                  <a:cubicBezTo>
                    <a:pt x="50" y="153"/>
                    <a:pt x="53" y="156"/>
                    <a:pt x="55" y="159"/>
                  </a:cubicBezTo>
                  <a:cubicBezTo>
                    <a:pt x="61" y="169"/>
                    <a:pt x="69" y="174"/>
                    <a:pt x="80" y="174"/>
                  </a:cubicBezTo>
                  <a:cubicBezTo>
                    <a:pt x="84" y="174"/>
                    <a:pt x="88" y="175"/>
                    <a:pt x="91" y="177"/>
                  </a:cubicBezTo>
                  <a:cubicBezTo>
                    <a:pt x="100" y="182"/>
                    <a:pt x="110" y="182"/>
                    <a:pt x="119" y="177"/>
                  </a:cubicBezTo>
                  <a:cubicBezTo>
                    <a:pt x="123" y="175"/>
                    <a:pt x="127" y="174"/>
                    <a:pt x="131" y="174"/>
                  </a:cubicBezTo>
                  <a:cubicBezTo>
                    <a:pt x="142" y="173"/>
                    <a:pt x="150" y="169"/>
                    <a:pt x="155" y="159"/>
                  </a:cubicBezTo>
                  <a:cubicBezTo>
                    <a:pt x="157" y="156"/>
                    <a:pt x="160" y="153"/>
                    <a:pt x="163" y="152"/>
                  </a:cubicBezTo>
                  <a:cubicBezTo>
                    <a:pt x="173" y="146"/>
                    <a:pt x="178" y="138"/>
                    <a:pt x="178" y="127"/>
                  </a:cubicBezTo>
                  <a:cubicBezTo>
                    <a:pt x="178" y="123"/>
                    <a:pt x="179" y="119"/>
                    <a:pt x="181" y="115"/>
                  </a:cubicBezTo>
                  <a:cubicBezTo>
                    <a:pt x="186" y="106"/>
                    <a:pt x="186" y="97"/>
                    <a:pt x="181" y="87"/>
                  </a:cubicBezTo>
                  <a:cubicBezTo>
                    <a:pt x="179" y="84"/>
                    <a:pt x="178" y="80"/>
                    <a:pt x="178" y="76"/>
                  </a:cubicBezTo>
                  <a:cubicBezTo>
                    <a:pt x="178" y="65"/>
                    <a:pt x="173" y="57"/>
                    <a:pt x="164" y="51"/>
                  </a:cubicBezTo>
                  <a:cubicBezTo>
                    <a:pt x="161" y="49"/>
                    <a:pt x="158" y="46"/>
                    <a:pt x="155" y="43"/>
                  </a:cubicBezTo>
                  <a:cubicBezTo>
                    <a:pt x="150" y="34"/>
                    <a:pt x="142" y="29"/>
                    <a:pt x="131" y="29"/>
                  </a:cubicBezTo>
                  <a:cubicBezTo>
                    <a:pt x="127" y="29"/>
                    <a:pt x="123" y="28"/>
                    <a:pt x="120" y="26"/>
                  </a:cubicBezTo>
                  <a:cubicBezTo>
                    <a:pt x="110" y="20"/>
                    <a:pt x="101" y="20"/>
                    <a:pt x="91" y="26"/>
                  </a:cubicBezTo>
                  <a:cubicBezTo>
                    <a:pt x="88" y="28"/>
                    <a:pt x="84" y="29"/>
                    <a:pt x="8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0DD07103-BC6B-415A-8EA0-3F7AFECD8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1725" y="2822576"/>
              <a:ext cx="115888" cy="176213"/>
            </a:xfrm>
            <a:custGeom>
              <a:avLst/>
              <a:gdLst>
                <a:gd name="T0" fmla="*/ 175 w 205"/>
                <a:gd name="T1" fmla="*/ 285 h 310"/>
                <a:gd name="T2" fmla="*/ 137 w 205"/>
                <a:gd name="T3" fmla="*/ 197 h 310"/>
                <a:gd name="T4" fmla="*/ 117 w 205"/>
                <a:gd name="T5" fmla="*/ 201 h 310"/>
                <a:gd name="T6" fmla="*/ 146 w 205"/>
                <a:gd name="T7" fmla="*/ 281 h 310"/>
                <a:gd name="T8" fmla="*/ 137 w 205"/>
                <a:gd name="T9" fmla="*/ 304 h 310"/>
                <a:gd name="T10" fmla="*/ 103 w 205"/>
                <a:gd name="T11" fmla="*/ 213 h 310"/>
                <a:gd name="T12" fmla="*/ 70 w 205"/>
                <a:gd name="T13" fmla="*/ 305 h 310"/>
                <a:gd name="T14" fmla="*/ 57 w 205"/>
                <a:gd name="T15" fmla="*/ 294 h 310"/>
                <a:gd name="T16" fmla="*/ 56 w 205"/>
                <a:gd name="T17" fmla="*/ 293 h 310"/>
                <a:gd name="T18" fmla="*/ 88 w 205"/>
                <a:gd name="T19" fmla="*/ 210 h 310"/>
                <a:gd name="T20" fmla="*/ 76 w 205"/>
                <a:gd name="T21" fmla="*/ 194 h 310"/>
                <a:gd name="T22" fmla="*/ 33 w 205"/>
                <a:gd name="T23" fmla="*/ 283 h 310"/>
                <a:gd name="T24" fmla="*/ 15 w 205"/>
                <a:gd name="T25" fmla="*/ 285 h 310"/>
                <a:gd name="T26" fmla="*/ 53 w 205"/>
                <a:gd name="T27" fmla="*/ 192 h 310"/>
                <a:gd name="T28" fmla="*/ 17 w 205"/>
                <a:gd name="T29" fmla="*/ 151 h 310"/>
                <a:gd name="T30" fmla="*/ 5 w 205"/>
                <a:gd name="T31" fmla="*/ 95 h 310"/>
                <a:gd name="T32" fmla="*/ 104 w 205"/>
                <a:gd name="T33" fmla="*/ 4 h 310"/>
                <a:gd name="T34" fmla="*/ 189 w 205"/>
                <a:gd name="T35" fmla="*/ 53 h 310"/>
                <a:gd name="T36" fmla="*/ 201 w 205"/>
                <a:gd name="T37" fmla="*/ 104 h 310"/>
                <a:gd name="T38" fmla="*/ 155 w 205"/>
                <a:gd name="T39" fmla="*/ 188 h 310"/>
                <a:gd name="T40" fmla="*/ 189 w 205"/>
                <a:gd name="T41" fmla="*/ 285 h 310"/>
                <a:gd name="T42" fmla="*/ 193 w 205"/>
                <a:gd name="T43" fmla="*/ 284 h 310"/>
                <a:gd name="T44" fmla="*/ 159 w 205"/>
                <a:gd name="T45" fmla="*/ 190 h 310"/>
                <a:gd name="T46" fmla="*/ 205 w 205"/>
                <a:gd name="T47" fmla="*/ 104 h 310"/>
                <a:gd name="T48" fmla="*/ 187 w 205"/>
                <a:gd name="T49" fmla="*/ 44 h 310"/>
                <a:gd name="T50" fmla="*/ 95 w 205"/>
                <a:gd name="T51" fmla="*/ 1 h 310"/>
                <a:gd name="T52" fmla="*/ 0 w 205"/>
                <a:gd name="T53" fmla="*/ 103 h 310"/>
                <a:gd name="T54" fmla="*/ 20 w 205"/>
                <a:gd name="T55" fmla="*/ 161 h 310"/>
                <a:gd name="T56" fmla="*/ 48 w 205"/>
                <a:gd name="T57" fmla="*/ 197 h 310"/>
                <a:gd name="T58" fmla="*/ 15 w 205"/>
                <a:gd name="T59" fmla="*/ 287 h 310"/>
                <a:gd name="T60" fmla="*/ 42 w 205"/>
                <a:gd name="T61" fmla="*/ 274 h 310"/>
                <a:gd name="T62" fmla="*/ 80 w 205"/>
                <a:gd name="T63" fmla="*/ 199 h 310"/>
                <a:gd name="T64" fmla="*/ 76 w 205"/>
                <a:gd name="T65" fmla="*/ 230 h 310"/>
                <a:gd name="T66" fmla="*/ 54 w 205"/>
                <a:gd name="T67" fmla="*/ 297 h 310"/>
                <a:gd name="T68" fmla="*/ 105 w 205"/>
                <a:gd name="T69" fmla="*/ 219 h 310"/>
                <a:gd name="T70" fmla="*/ 137 w 205"/>
                <a:gd name="T71" fmla="*/ 309 h 310"/>
                <a:gd name="T72" fmla="*/ 154 w 205"/>
                <a:gd name="T73" fmla="*/ 293 h 310"/>
                <a:gd name="T74" fmla="*/ 118 w 205"/>
                <a:gd name="T75" fmla="*/ 203 h 310"/>
                <a:gd name="T76" fmla="*/ 132 w 205"/>
                <a:gd name="T77" fmla="*/ 198 h 310"/>
                <a:gd name="T78" fmla="*/ 170 w 205"/>
                <a:gd name="T79" fmla="*/ 285 h 310"/>
                <a:gd name="T80" fmla="*/ 194 w 205"/>
                <a:gd name="T81" fmla="*/ 286 h 310"/>
                <a:gd name="T82" fmla="*/ 79 w 205"/>
                <a:gd name="T83" fmla="*/ 29 h 310"/>
                <a:gd name="T84" fmla="*/ 44 w 205"/>
                <a:gd name="T85" fmla="*/ 50 h 310"/>
                <a:gd name="T86" fmla="*/ 22 w 205"/>
                <a:gd name="T87" fmla="*/ 102 h 310"/>
                <a:gd name="T88" fmla="*/ 45 w 205"/>
                <a:gd name="T89" fmla="*/ 154 h 310"/>
                <a:gd name="T90" fmla="*/ 88 w 205"/>
                <a:gd name="T91" fmla="*/ 180 h 310"/>
                <a:gd name="T92" fmla="*/ 144 w 205"/>
                <a:gd name="T93" fmla="*/ 173 h 310"/>
                <a:gd name="T94" fmla="*/ 178 w 205"/>
                <a:gd name="T95" fmla="*/ 128 h 310"/>
                <a:gd name="T96" fmla="*/ 178 w 205"/>
                <a:gd name="T97" fmla="*/ 77 h 310"/>
                <a:gd name="T98" fmla="*/ 144 w 205"/>
                <a:gd name="T99" fmla="*/ 32 h 310"/>
                <a:gd name="T100" fmla="*/ 88 w 205"/>
                <a:gd name="T101" fmla="*/ 25 h 310"/>
                <a:gd name="T102" fmla="*/ 79 w 205"/>
                <a:gd name="T103" fmla="*/ 31 h 310"/>
                <a:gd name="T104" fmla="*/ 117 w 205"/>
                <a:gd name="T105" fmla="*/ 29 h 310"/>
                <a:gd name="T106" fmla="*/ 161 w 205"/>
                <a:gd name="T107" fmla="*/ 54 h 310"/>
                <a:gd name="T108" fmla="*/ 181 w 205"/>
                <a:gd name="T109" fmla="*/ 102 h 310"/>
                <a:gd name="T110" fmla="*/ 160 w 205"/>
                <a:gd name="T111" fmla="*/ 151 h 310"/>
                <a:gd name="T112" fmla="*/ 116 w 205"/>
                <a:gd name="T113" fmla="*/ 176 h 310"/>
                <a:gd name="T114" fmla="*/ 64 w 205"/>
                <a:gd name="T115" fmla="*/ 169 h 310"/>
                <a:gd name="T116" fmla="*/ 33 w 205"/>
                <a:gd name="T117" fmla="*/ 127 h 310"/>
                <a:gd name="T118" fmla="*/ 33 w 205"/>
                <a:gd name="T119" fmla="*/ 77 h 310"/>
                <a:gd name="T120" fmla="*/ 63 w 205"/>
                <a:gd name="T121" fmla="*/ 36 h 310"/>
                <a:gd name="T122" fmla="*/ 79 w 205"/>
                <a:gd name="T123" fmla="*/ 3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5" h="310">
                  <a:moveTo>
                    <a:pt x="191" y="285"/>
                  </a:moveTo>
                  <a:cubicBezTo>
                    <a:pt x="191" y="283"/>
                    <a:pt x="191" y="283"/>
                    <a:pt x="191" y="283"/>
                  </a:cubicBezTo>
                  <a:cubicBezTo>
                    <a:pt x="184" y="284"/>
                    <a:pt x="180" y="285"/>
                    <a:pt x="178" y="285"/>
                  </a:cubicBezTo>
                  <a:cubicBezTo>
                    <a:pt x="177" y="285"/>
                    <a:pt x="176" y="285"/>
                    <a:pt x="175" y="285"/>
                  </a:cubicBezTo>
                  <a:cubicBezTo>
                    <a:pt x="174" y="284"/>
                    <a:pt x="173" y="283"/>
                    <a:pt x="172" y="281"/>
                  </a:cubicBezTo>
                  <a:cubicBezTo>
                    <a:pt x="171" y="279"/>
                    <a:pt x="170" y="276"/>
                    <a:pt x="169" y="273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40" y="202"/>
                    <a:pt x="138" y="199"/>
                    <a:pt x="137" y="197"/>
                  </a:cubicBezTo>
                  <a:cubicBezTo>
                    <a:pt x="136" y="196"/>
                    <a:pt x="135" y="195"/>
                    <a:pt x="134" y="195"/>
                  </a:cubicBezTo>
                  <a:cubicBezTo>
                    <a:pt x="133" y="194"/>
                    <a:pt x="132" y="194"/>
                    <a:pt x="131" y="194"/>
                  </a:cubicBezTo>
                  <a:cubicBezTo>
                    <a:pt x="129" y="194"/>
                    <a:pt x="127" y="195"/>
                    <a:pt x="125" y="196"/>
                  </a:cubicBezTo>
                  <a:cubicBezTo>
                    <a:pt x="123" y="197"/>
                    <a:pt x="120" y="199"/>
                    <a:pt x="117" y="201"/>
                  </a:cubicBezTo>
                  <a:cubicBezTo>
                    <a:pt x="116" y="202"/>
                    <a:pt x="116" y="202"/>
                    <a:pt x="116" y="202"/>
                  </a:cubicBezTo>
                  <a:cubicBezTo>
                    <a:pt x="116" y="203"/>
                    <a:pt x="116" y="203"/>
                    <a:pt x="116" y="203"/>
                  </a:cubicBezTo>
                  <a:cubicBezTo>
                    <a:pt x="124" y="224"/>
                    <a:pt x="132" y="245"/>
                    <a:pt x="140" y="265"/>
                  </a:cubicBezTo>
                  <a:cubicBezTo>
                    <a:pt x="142" y="271"/>
                    <a:pt x="144" y="276"/>
                    <a:pt x="146" y="281"/>
                  </a:cubicBezTo>
                  <a:cubicBezTo>
                    <a:pt x="149" y="287"/>
                    <a:pt x="150" y="291"/>
                    <a:pt x="150" y="293"/>
                  </a:cubicBezTo>
                  <a:cubicBezTo>
                    <a:pt x="150" y="294"/>
                    <a:pt x="150" y="295"/>
                    <a:pt x="150" y="295"/>
                  </a:cubicBezTo>
                  <a:cubicBezTo>
                    <a:pt x="149" y="296"/>
                    <a:pt x="148" y="297"/>
                    <a:pt x="146" y="299"/>
                  </a:cubicBezTo>
                  <a:cubicBezTo>
                    <a:pt x="144" y="300"/>
                    <a:pt x="141" y="302"/>
                    <a:pt x="137" y="304"/>
                  </a:cubicBezTo>
                  <a:cubicBezTo>
                    <a:pt x="138" y="306"/>
                    <a:pt x="138" y="306"/>
                    <a:pt x="138" y="306"/>
                  </a:cubicBezTo>
                  <a:cubicBezTo>
                    <a:pt x="140" y="305"/>
                    <a:pt x="140" y="305"/>
                    <a:pt x="140" y="305"/>
                  </a:cubicBezTo>
                  <a:cubicBezTo>
                    <a:pt x="129" y="277"/>
                    <a:pt x="117" y="248"/>
                    <a:pt x="105" y="218"/>
                  </a:cubicBezTo>
                  <a:cubicBezTo>
                    <a:pt x="103" y="213"/>
                    <a:pt x="103" y="213"/>
                    <a:pt x="103" y="213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89" y="248"/>
                    <a:pt x="78" y="276"/>
                    <a:pt x="66" y="306"/>
                  </a:cubicBezTo>
                  <a:cubicBezTo>
                    <a:pt x="68" y="307"/>
                    <a:pt x="68" y="307"/>
                    <a:pt x="68" y="307"/>
                  </a:cubicBezTo>
                  <a:cubicBezTo>
                    <a:pt x="70" y="305"/>
                    <a:pt x="70" y="305"/>
                    <a:pt x="70" y="305"/>
                  </a:cubicBezTo>
                  <a:cubicBezTo>
                    <a:pt x="64" y="301"/>
                    <a:pt x="60" y="298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6" y="294"/>
                    <a:pt x="56" y="293"/>
                  </a:cubicBezTo>
                  <a:cubicBezTo>
                    <a:pt x="56" y="292"/>
                    <a:pt x="57" y="290"/>
                    <a:pt x="57" y="289"/>
                  </a:cubicBezTo>
                  <a:cubicBezTo>
                    <a:pt x="57" y="289"/>
                    <a:pt x="57" y="289"/>
                    <a:pt x="57" y="289"/>
                  </a:cubicBezTo>
                  <a:cubicBezTo>
                    <a:pt x="65" y="270"/>
                    <a:pt x="72" y="250"/>
                    <a:pt x="80" y="231"/>
                  </a:cubicBezTo>
                  <a:cubicBezTo>
                    <a:pt x="83" y="224"/>
                    <a:pt x="85" y="217"/>
                    <a:pt x="88" y="210"/>
                  </a:cubicBezTo>
                  <a:cubicBezTo>
                    <a:pt x="89" y="208"/>
                    <a:pt x="89" y="206"/>
                    <a:pt x="89" y="204"/>
                  </a:cubicBezTo>
                  <a:cubicBezTo>
                    <a:pt x="89" y="202"/>
                    <a:pt x="88" y="200"/>
                    <a:pt x="87" y="199"/>
                  </a:cubicBezTo>
                  <a:cubicBezTo>
                    <a:pt x="85" y="197"/>
                    <a:pt x="83" y="196"/>
                    <a:pt x="81" y="195"/>
                  </a:cubicBezTo>
                  <a:cubicBezTo>
                    <a:pt x="79" y="195"/>
                    <a:pt x="78" y="194"/>
                    <a:pt x="76" y="194"/>
                  </a:cubicBezTo>
                  <a:cubicBezTo>
                    <a:pt x="74" y="194"/>
                    <a:pt x="72" y="195"/>
                    <a:pt x="71" y="196"/>
                  </a:cubicBezTo>
                  <a:cubicBezTo>
                    <a:pt x="69" y="197"/>
                    <a:pt x="68" y="199"/>
                    <a:pt x="67" y="201"/>
                  </a:cubicBezTo>
                  <a:cubicBezTo>
                    <a:pt x="58" y="225"/>
                    <a:pt x="48" y="249"/>
                    <a:pt x="38" y="272"/>
                  </a:cubicBezTo>
                  <a:cubicBezTo>
                    <a:pt x="36" y="277"/>
                    <a:pt x="35" y="281"/>
                    <a:pt x="33" y="283"/>
                  </a:cubicBezTo>
                  <a:cubicBezTo>
                    <a:pt x="33" y="284"/>
                    <a:pt x="32" y="284"/>
                    <a:pt x="31" y="285"/>
                  </a:cubicBezTo>
                  <a:cubicBezTo>
                    <a:pt x="31" y="285"/>
                    <a:pt x="30" y="285"/>
                    <a:pt x="29" y="285"/>
                  </a:cubicBezTo>
                  <a:cubicBezTo>
                    <a:pt x="26" y="285"/>
                    <a:pt x="22" y="284"/>
                    <a:pt x="16" y="283"/>
                  </a:cubicBezTo>
                  <a:cubicBezTo>
                    <a:pt x="15" y="285"/>
                    <a:pt x="15" y="285"/>
                    <a:pt x="15" y="285"/>
                  </a:cubicBezTo>
                  <a:cubicBezTo>
                    <a:pt x="17" y="285"/>
                    <a:pt x="17" y="285"/>
                    <a:pt x="17" y="285"/>
                  </a:cubicBezTo>
                  <a:cubicBezTo>
                    <a:pt x="19" y="281"/>
                    <a:pt x="20" y="278"/>
                    <a:pt x="22" y="274"/>
                  </a:cubicBezTo>
                  <a:cubicBezTo>
                    <a:pt x="32" y="249"/>
                    <a:pt x="41" y="223"/>
                    <a:pt x="51" y="198"/>
                  </a:cubicBezTo>
                  <a:cubicBezTo>
                    <a:pt x="52" y="196"/>
                    <a:pt x="53" y="194"/>
                    <a:pt x="53" y="192"/>
                  </a:cubicBezTo>
                  <a:cubicBezTo>
                    <a:pt x="53" y="191"/>
                    <a:pt x="52" y="189"/>
                    <a:pt x="52" y="188"/>
                  </a:cubicBezTo>
                  <a:cubicBezTo>
                    <a:pt x="51" y="187"/>
                    <a:pt x="50" y="185"/>
                    <a:pt x="49" y="184"/>
                  </a:cubicBezTo>
                  <a:cubicBezTo>
                    <a:pt x="40" y="175"/>
                    <a:pt x="32" y="166"/>
                    <a:pt x="22" y="158"/>
                  </a:cubicBezTo>
                  <a:cubicBezTo>
                    <a:pt x="20" y="156"/>
                    <a:pt x="18" y="154"/>
                    <a:pt x="17" y="151"/>
                  </a:cubicBezTo>
                  <a:cubicBezTo>
                    <a:pt x="16" y="149"/>
                    <a:pt x="15" y="146"/>
                    <a:pt x="15" y="144"/>
                  </a:cubicBezTo>
                  <a:cubicBezTo>
                    <a:pt x="14" y="136"/>
                    <a:pt x="12" y="129"/>
                    <a:pt x="9" y="123"/>
                  </a:cubicBezTo>
                  <a:cubicBezTo>
                    <a:pt x="7" y="116"/>
                    <a:pt x="4" y="109"/>
                    <a:pt x="4" y="103"/>
                  </a:cubicBezTo>
                  <a:cubicBezTo>
                    <a:pt x="4" y="100"/>
                    <a:pt x="4" y="98"/>
                    <a:pt x="5" y="95"/>
                  </a:cubicBezTo>
                  <a:cubicBezTo>
                    <a:pt x="9" y="83"/>
                    <a:pt x="10" y="70"/>
                    <a:pt x="15" y="59"/>
                  </a:cubicBezTo>
                  <a:cubicBezTo>
                    <a:pt x="25" y="40"/>
                    <a:pt x="41" y="23"/>
                    <a:pt x="61" y="14"/>
                  </a:cubicBezTo>
                  <a:cubicBezTo>
                    <a:pt x="71" y="9"/>
                    <a:pt x="84" y="6"/>
                    <a:pt x="95" y="5"/>
                  </a:cubicBezTo>
                  <a:cubicBezTo>
                    <a:pt x="98" y="4"/>
                    <a:pt x="101" y="4"/>
                    <a:pt x="104" y="4"/>
                  </a:cubicBezTo>
                  <a:cubicBezTo>
                    <a:pt x="123" y="4"/>
                    <a:pt x="142" y="11"/>
                    <a:pt x="158" y="21"/>
                  </a:cubicBezTo>
                  <a:cubicBezTo>
                    <a:pt x="163" y="24"/>
                    <a:pt x="167" y="29"/>
                    <a:pt x="171" y="33"/>
                  </a:cubicBezTo>
                  <a:cubicBezTo>
                    <a:pt x="175" y="38"/>
                    <a:pt x="180" y="43"/>
                    <a:pt x="185" y="47"/>
                  </a:cubicBezTo>
                  <a:cubicBezTo>
                    <a:pt x="187" y="48"/>
                    <a:pt x="188" y="51"/>
                    <a:pt x="189" y="53"/>
                  </a:cubicBezTo>
                  <a:cubicBezTo>
                    <a:pt x="194" y="70"/>
                    <a:pt x="201" y="87"/>
                    <a:pt x="201" y="103"/>
                  </a:cubicBezTo>
                  <a:cubicBezTo>
                    <a:pt x="203" y="103"/>
                    <a:pt x="203" y="103"/>
                    <a:pt x="203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4"/>
                    <a:pt x="201" y="104"/>
                    <a:pt x="201" y="104"/>
                  </a:cubicBezTo>
                  <a:cubicBezTo>
                    <a:pt x="201" y="119"/>
                    <a:pt x="194" y="135"/>
                    <a:pt x="189" y="151"/>
                  </a:cubicBezTo>
                  <a:cubicBezTo>
                    <a:pt x="189" y="154"/>
                    <a:pt x="187" y="156"/>
                    <a:pt x="185" y="158"/>
                  </a:cubicBezTo>
                  <a:cubicBezTo>
                    <a:pt x="174" y="165"/>
                    <a:pt x="167" y="175"/>
                    <a:pt x="158" y="184"/>
                  </a:cubicBezTo>
                  <a:cubicBezTo>
                    <a:pt x="157" y="185"/>
                    <a:pt x="156" y="187"/>
                    <a:pt x="155" y="188"/>
                  </a:cubicBezTo>
                  <a:cubicBezTo>
                    <a:pt x="154" y="190"/>
                    <a:pt x="154" y="191"/>
                    <a:pt x="154" y="193"/>
                  </a:cubicBezTo>
                  <a:cubicBezTo>
                    <a:pt x="154" y="194"/>
                    <a:pt x="154" y="196"/>
                    <a:pt x="155" y="198"/>
                  </a:cubicBezTo>
                  <a:cubicBezTo>
                    <a:pt x="166" y="224"/>
                    <a:pt x="176" y="250"/>
                    <a:pt x="186" y="275"/>
                  </a:cubicBezTo>
                  <a:cubicBezTo>
                    <a:pt x="187" y="278"/>
                    <a:pt x="188" y="281"/>
                    <a:pt x="189" y="285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3" y="284"/>
                    <a:pt x="193" y="284"/>
                    <a:pt x="193" y="284"/>
                  </a:cubicBezTo>
                  <a:cubicBezTo>
                    <a:pt x="192" y="280"/>
                    <a:pt x="191" y="277"/>
                    <a:pt x="189" y="274"/>
                  </a:cubicBezTo>
                  <a:cubicBezTo>
                    <a:pt x="179" y="248"/>
                    <a:pt x="169" y="222"/>
                    <a:pt x="159" y="197"/>
                  </a:cubicBezTo>
                  <a:cubicBezTo>
                    <a:pt x="158" y="195"/>
                    <a:pt x="158" y="194"/>
                    <a:pt x="158" y="193"/>
                  </a:cubicBezTo>
                  <a:cubicBezTo>
                    <a:pt x="158" y="192"/>
                    <a:pt x="158" y="191"/>
                    <a:pt x="159" y="190"/>
                  </a:cubicBezTo>
                  <a:cubicBezTo>
                    <a:pt x="159" y="189"/>
                    <a:pt x="160" y="188"/>
                    <a:pt x="161" y="187"/>
                  </a:cubicBezTo>
                  <a:cubicBezTo>
                    <a:pt x="170" y="178"/>
                    <a:pt x="177" y="168"/>
                    <a:pt x="187" y="161"/>
                  </a:cubicBezTo>
                  <a:cubicBezTo>
                    <a:pt x="190" y="159"/>
                    <a:pt x="192" y="156"/>
                    <a:pt x="193" y="152"/>
                  </a:cubicBezTo>
                  <a:cubicBezTo>
                    <a:pt x="198" y="137"/>
                    <a:pt x="205" y="120"/>
                    <a:pt x="205" y="104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85"/>
                    <a:pt x="197" y="68"/>
                    <a:pt x="193" y="51"/>
                  </a:cubicBezTo>
                  <a:cubicBezTo>
                    <a:pt x="192" y="48"/>
                    <a:pt x="190" y="45"/>
                    <a:pt x="187" y="44"/>
                  </a:cubicBezTo>
                  <a:cubicBezTo>
                    <a:pt x="182" y="40"/>
                    <a:pt x="178" y="35"/>
                    <a:pt x="174" y="31"/>
                  </a:cubicBezTo>
                  <a:cubicBezTo>
                    <a:pt x="170" y="26"/>
                    <a:pt x="166" y="21"/>
                    <a:pt x="161" y="18"/>
                  </a:cubicBezTo>
                  <a:cubicBezTo>
                    <a:pt x="144" y="7"/>
                    <a:pt x="124" y="0"/>
                    <a:pt x="104" y="0"/>
                  </a:cubicBezTo>
                  <a:cubicBezTo>
                    <a:pt x="101" y="0"/>
                    <a:pt x="98" y="0"/>
                    <a:pt x="95" y="1"/>
                  </a:cubicBezTo>
                  <a:cubicBezTo>
                    <a:pt x="83" y="2"/>
                    <a:pt x="70" y="5"/>
                    <a:pt x="59" y="10"/>
                  </a:cubicBezTo>
                  <a:cubicBezTo>
                    <a:pt x="38" y="20"/>
                    <a:pt x="22" y="37"/>
                    <a:pt x="12" y="58"/>
                  </a:cubicBezTo>
                  <a:cubicBezTo>
                    <a:pt x="6" y="69"/>
                    <a:pt x="5" y="82"/>
                    <a:pt x="1" y="94"/>
                  </a:cubicBezTo>
                  <a:cubicBezTo>
                    <a:pt x="1" y="97"/>
                    <a:pt x="0" y="100"/>
                    <a:pt x="0" y="103"/>
                  </a:cubicBezTo>
                  <a:cubicBezTo>
                    <a:pt x="0" y="110"/>
                    <a:pt x="3" y="117"/>
                    <a:pt x="5" y="124"/>
                  </a:cubicBezTo>
                  <a:cubicBezTo>
                    <a:pt x="8" y="131"/>
                    <a:pt x="11" y="137"/>
                    <a:pt x="11" y="144"/>
                  </a:cubicBezTo>
                  <a:cubicBezTo>
                    <a:pt x="11" y="147"/>
                    <a:pt x="12" y="150"/>
                    <a:pt x="13" y="153"/>
                  </a:cubicBezTo>
                  <a:cubicBezTo>
                    <a:pt x="15" y="156"/>
                    <a:pt x="17" y="159"/>
                    <a:pt x="20" y="161"/>
                  </a:cubicBezTo>
                  <a:cubicBezTo>
                    <a:pt x="29" y="168"/>
                    <a:pt x="37" y="178"/>
                    <a:pt x="46" y="187"/>
                  </a:cubicBezTo>
                  <a:cubicBezTo>
                    <a:pt x="47" y="188"/>
                    <a:pt x="48" y="189"/>
                    <a:pt x="48" y="190"/>
                  </a:cubicBezTo>
                  <a:cubicBezTo>
                    <a:pt x="49" y="191"/>
                    <a:pt x="49" y="191"/>
                    <a:pt x="49" y="192"/>
                  </a:cubicBezTo>
                  <a:cubicBezTo>
                    <a:pt x="49" y="193"/>
                    <a:pt x="49" y="195"/>
                    <a:pt x="48" y="197"/>
                  </a:cubicBezTo>
                  <a:cubicBezTo>
                    <a:pt x="38" y="222"/>
                    <a:pt x="28" y="247"/>
                    <a:pt x="18" y="272"/>
                  </a:cubicBezTo>
                  <a:cubicBezTo>
                    <a:pt x="16" y="276"/>
                    <a:pt x="15" y="280"/>
                    <a:pt x="14" y="284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21" y="288"/>
                    <a:pt x="25" y="289"/>
                    <a:pt x="29" y="289"/>
                  </a:cubicBezTo>
                  <a:cubicBezTo>
                    <a:pt x="30" y="289"/>
                    <a:pt x="32" y="289"/>
                    <a:pt x="33" y="288"/>
                  </a:cubicBezTo>
                  <a:cubicBezTo>
                    <a:pt x="35" y="287"/>
                    <a:pt x="37" y="285"/>
                    <a:pt x="38" y="283"/>
                  </a:cubicBezTo>
                  <a:cubicBezTo>
                    <a:pt x="39" y="281"/>
                    <a:pt x="40" y="278"/>
                    <a:pt x="42" y="274"/>
                  </a:cubicBezTo>
                  <a:cubicBezTo>
                    <a:pt x="52" y="250"/>
                    <a:pt x="61" y="227"/>
                    <a:pt x="71" y="203"/>
                  </a:cubicBezTo>
                  <a:cubicBezTo>
                    <a:pt x="72" y="201"/>
                    <a:pt x="72" y="200"/>
                    <a:pt x="73" y="199"/>
                  </a:cubicBezTo>
                  <a:cubicBezTo>
                    <a:pt x="74" y="198"/>
                    <a:pt x="75" y="198"/>
                    <a:pt x="76" y="198"/>
                  </a:cubicBezTo>
                  <a:cubicBezTo>
                    <a:pt x="77" y="198"/>
                    <a:pt x="78" y="198"/>
                    <a:pt x="80" y="199"/>
                  </a:cubicBezTo>
                  <a:cubicBezTo>
                    <a:pt x="82" y="200"/>
                    <a:pt x="83" y="201"/>
                    <a:pt x="84" y="201"/>
                  </a:cubicBezTo>
                  <a:cubicBezTo>
                    <a:pt x="85" y="202"/>
                    <a:pt x="85" y="203"/>
                    <a:pt x="85" y="204"/>
                  </a:cubicBezTo>
                  <a:cubicBezTo>
                    <a:pt x="85" y="205"/>
                    <a:pt x="85" y="207"/>
                    <a:pt x="84" y="208"/>
                  </a:cubicBezTo>
                  <a:cubicBezTo>
                    <a:pt x="81" y="215"/>
                    <a:pt x="79" y="223"/>
                    <a:pt x="76" y="230"/>
                  </a:cubicBezTo>
                  <a:cubicBezTo>
                    <a:pt x="69" y="249"/>
                    <a:pt x="61" y="268"/>
                    <a:pt x="54" y="287"/>
                  </a:cubicBezTo>
                  <a:cubicBezTo>
                    <a:pt x="54" y="287"/>
                    <a:pt x="54" y="287"/>
                    <a:pt x="54" y="287"/>
                  </a:cubicBezTo>
                  <a:cubicBezTo>
                    <a:pt x="53" y="289"/>
                    <a:pt x="52" y="291"/>
                    <a:pt x="52" y="293"/>
                  </a:cubicBezTo>
                  <a:cubicBezTo>
                    <a:pt x="52" y="294"/>
                    <a:pt x="53" y="296"/>
                    <a:pt x="54" y="297"/>
                  </a:cubicBezTo>
                  <a:cubicBezTo>
                    <a:pt x="57" y="301"/>
                    <a:pt x="62" y="304"/>
                    <a:pt x="67" y="308"/>
                  </a:cubicBezTo>
                  <a:cubicBezTo>
                    <a:pt x="69" y="310"/>
                    <a:pt x="69" y="310"/>
                    <a:pt x="69" y="310"/>
                  </a:cubicBezTo>
                  <a:cubicBezTo>
                    <a:pt x="70" y="307"/>
                    <a:pt x="70" y="307"/>
                    <a:pt x="70" y="307"/>
                  </a:cubicBezTo>
                  <a:cubicBezTo>
                    <a:pt x="82" y="278"/>
                    <a:pt x="93" y="249"/>
                    <a:pt x="105" y="219"/>
                  </a:cubicBezTo>
                  <a:cubicBezTo>
                    <a:pt x="103" y="218"/>
                    <a:pt x="103" y="218"/>
                    <a:pt x="103" y="218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4" y="250"/>
                    <a:pt x="125" y="278"/>
                    <a:pt x="136" y="307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39" y="308"/>
                    <a:pt x="139" y="308"/>
                    <a:pt x="139" y="308"/>
                  </a:cubicBezTo>
                  <a:cubicBezTo>
                    <a:pt x="144" y="305"/>
                    <a:pt x="148" y="303"/>
                    <a:pt x="150" y="301"/>
                  </a:cubicBezTo>
                  <a:cubicBezTo>
                    <a:pt x="152" y="299"/>
                    <a:pt x="153" y="298"/>
                    <a:pt x="153" y="297"/>
                  </a:cubicBezTo>
                  <a:cubicBezTo>
                    <a:pt x="154" y="296"/>
                    <a:pt x="154" y="295"/>
                    <a:pt x="154" y="293"/>
                  </a:cubicBezTo>
                  <a:cubicBezTo>
                    <a:pt x="154" y="290"/>
                    <a:pt x="153" y="286"/>
                    <a:pt x="150" y="280"/>
                  </a:cubicBezTo>
                  <a:cubicBezTo>
                    <a:pt x="148" y="274"/>
                    <a:pt x="146" y="269"/>
                    <a:pt x="144" y="264"/>
                  </a:cubicBezTo>
                  <a:cubicBezTo>
                    <a:pt x="136" y="243"/>
                    <a:pt x="128" y="222"/>
                    <a:pt x="120" y="202"/>
                  </a:cubicBezTo>
                  <a:cubicBezTo>
                    <a:pt x="118" y="203"/>
                    <a:pt x="118" y="203"/>
                    <a:pt x="118" y="203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22" y="202"/>
                    <a:pt x="125" y="200"/>
                    <a:pt x="127" y="199"/>
                  </a:cubicBezTo>
                  <a:cubicBezTo>
                    <a:pt x="129" y="198"/>
                    <a:pt x="130" y="198"/>
                    <a:pt x="131" y="198"/>
                  </a:cubicBezTo>
                  <a:cubicBezTo>
                    <a:pt x="131" y="198"/>
                    <a:pt x="132" y="198"/>
                    <a:pt x="132" y="198"/>
                  </a:cubicBezTo>
                  <a:cubicBezTo>
                    <a:pt x="133" y="199"/>
                    <a:pt x="134" y="199"/>
                    <a:pt x="134" y="201"/>
                  </a:cubicBezTo>
                  <a:cubicBezTo>
                    <a:pt x="135" y="203"/>
                    <a:pt x="136" y="205"/>
                    <a:pt x="138" y="207"/>
                  </a:cubicBezTo>
                  <a:cubicBezTo>
                    <a:pt x="147" y="230"/>
                    <a:pt x="156" y="252"/>
                    <a:pt x="165" y="274"/>
                  </a:cubicBezTo>
                  <a:cubicBezTo>
                    <a:pt x="167" y="279"/>
                    <a:pt x="168" y="283"/>
                    <a:pt x="170" y="285"/>
                  </a:cubicBezTo>
                  <a:cubicBezTo>
                    <a:pt x="171" y="286"/>
                    <a:pt x="172" y="287"/>
                    <a:pt x="173" y="288"/>
                  </a:cubicBezTo>
                  <a:cubicBezTo>
                    <a:pt x="175" y="289"/>
                    <a:pt x="176" y="289"/>
                    <a:pt x="178" y="289"/>
                  </a:cubicBezTo>
                  <a:cubicBezTo>
                    <a:pt x="181" y="289"/>
                    <a:pt x="185" y="288"/>
                    <a:pt x="192" y="287"/>
                  </a:cubicBezTo>
                  <a:cubicBezTo>
                    <a:pt x="194" y="286"/>
                    <a:pt x="194" y="286"/>
                    <a:pt x="194" y="286"/>
                  </a:cubicBezTo>
                  <a:cubicBezTo>
                    <a:pt x="193" y="284"/>
                    <a:pt x="193" y="284"/>
                    <a:pt x="193" y="284"/>
                  </a:cubicBezTo>
                  <a:lnTo>
                    <a:pt x="191" y="285"/>
                  </a:lnTo>
                  <a:close/>
                  <a:moveTo>
                    <a:pt x="79" y="31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7" y="29"/>
                    <a:pt x="76" y="29"/>
                    <a:pt x="75" y="29"/>
                  </a:cubicBezTo>
                  <a:cubicBezTo>
                    <a:pt x="69" y="29"/>
                    <a:pt x="65" y="30"/>
                    <a:pt x="61" y="33"/>
                  </a:cubicBezTo>
                  <a:cubicBezTo>
                    <a:pt x="57" y="35"/>
                    <a:pt x="54" y="39"/>
                    <a:pt x="51" y="44"/>
                  </a:cubicBezTo>
                  <a:cubicBezTo>
                    <a:pt x="50" y="46"/>
                    <a:pt x="47" y="49"/>
                    <a:pt x="44" y="50"/>
                  </a:cubicBezTo>
                  <a:cubicBezTo>
                    <a:pt x="39" y="53"/>
                    <a:pt x="36" y="57"/>
                    <a:pt x="33" y="61"/>
                  </a:cubicBezTo>
                  <a:cubicBezTo>
                    <a:pt x="30" y="66"/>
                    <a:pt x="29" y="71"/>
                    <a:pt x="29" y="77"/>
                  </a:cubicBezTo>
                  <a:cubicBezTo>
                    <a:pt x="29" y="80"/>
                    <a:pt x="28" y="84"/>
                    <a:pt x="26" y="87"/>
                  </a:cubicBezTo>
                  <a:cubicBezTo>
                    <a:pt x="23" y="92"/>
                    <a:pt x="22" y="97"/>
                    <a:pt x="22" y="102"/>
                  </a:cubicBezTo>
                  <a:cubicBezTo>
                    <a:pt x="22" y="107"/>
                    <a:pt x="23" y="112"/>
                    <a:pt x="26" y="117"/>
                  </a:cubicBezTo>
                  <a:cubicBezTo>
                    <a:pt x="28" y="120"/>
                    <a:pt x="29" y="124"/>
                    <a:pt x="29" y="127"/>
                  </a:cubicBezTo>
                  <a:cubicBezTo>
                    <a:pt x="29" y="133"/>
                    <a:pt x="30" y="138"/>
                    <a:pt x="33" y="143"/>
                  </a:cubicBezTo>
                  <a:cubicBezTo>
                    <a:pt x="35" y="148"/>
                    <a:pt x="39" y="151"/>
                    <a:pt x="45" y="154"/>
                  </a:cubicBezTo>
                  <a:cubicBezTo>
                    <a:pt x="47" y="156"/>
                    <a:pt x="50" y="158"/>
                    <a:pt x="51" y="161"/>
                  </a:cubicBezTo>
                  <a:cubicBezTo>
                    <a:pt x="54" y="166"/>
                    <a:pt x="58" y="170"/>
                    <a:pt x="62" y="173"/>
                  </a:cubicBezTo>
                  <a:cubicBezTo>
                    <a:pt x="67" y="175"/>
                    <a:pt x="72" y="177"/>
                    <a:pt x="78" y="177"/>
                  </a:cubicBezTo>
                  <a:cubicBezTo>
                    <a:pt x="81" y="177"/>
                    <a:pt x="85" y="178"/>
                    <a:pt x="88" y="180"/>
                  </a:cubicBezTo>
                  <a:cubicBezTo>
                    <a:pt x="93" y="182"/>
                    <a:pt x="98" y="184"/>
                    <a:pt x="103" y="184"/>
                  </a:cubicBezTo>
                  <a:cubicBezTo>
                    <a:pt x="108" y="184"/>
                    <a:pt x="113" y="182"/>
                    <a:pt x="118" y="180"/>
                  </a:cubicBezTo>
                  <a:cubicBezTo>
                    <a:pt x="121" y="178"/>
                    <a:pt x="126" y="177"/>
                    <a:pt x="130" y="177"/>
                  </a:cubicBezTo>
                  <a:cubicBezTo>
                    <a:pt x="135" y="177"/>
                    <a:pt x="140" y="175"/>
                    <a:pt x="144" y="173"/>
                  </a:cubicBezTo>
                  <a:cubicBezTo>
                    <a:pt x="149" y="170"/>
                    <a:pt x="152" y="166"/>
                    <a:pt x="155" y="161"/>
                  </a:cubicBezTo>
                  <a:cubicBezTo>
                    <a:pt x="157" y="159"/>
                    <a:pt x="160" y="156"/>
                    <a:pt x="162" y="154"/>
                  </a:cubicBezTo>
                  <a:cubicBezTo>
                    <a:pt x="167" y="151"/>
                    <a:pt x="171" y="148"/>
                    <a:pt x="174" y="143"/>
                  </a:cubicBezTo>
                  <a:cubicBezTo>
                    <a:pt x="176" y="139"/>
                    <a:pt x="178" y="134"/>
                    <a:pt x="178" y="128"/>
                  </a:cubicBezTo>
                  <a:cubicBezTo>
                    <a:pt x="178" y="124"/>
                    <a:pt x="179" y="120"/>
                    <a:pt x="181" y="117"/>
                  </a:cubicBezTo>
                  <a:cubicBezTo>
                    <a:pt x="183" y="112"/>
                    <a:pt x="185" y="107"/>
                    <a:pt x="185" y="102"/>
                  </a:cubicBezTo>
                  <a:cubicBezTo>
                    <a:pt x="185" y="97"/>
                    <a:pt x="183" y="92"/>
                    <a:pt x="181" y="87"/>
                  </a:cubicBezTo>
                  <a:cubicBezTo>
                    <a:pt x="179" y="84"/>
                    <a:pt x="178" y="80"/>
                    <a:pt x="178" y="77"/>
                  </a:cubicBezTo>
                  <a:cubicBezTo>
                    <a:pt x="178" y="71"/>
                    <a:pt x="176" y="66"/>
                    <a:pt x="174" y="62"/>
                  </a:cubicBezTo>
                  <a:cubicBezTo>
                    <a:pt x="171" y="57"/>
                    <a:pt x="168" y="54"/>
                    <a:pt x="163" y="51"/>
                  </a:cubicBezTo>
                  <a:cubicBezTo>
                    <a:pt x="160" y="49"/>
                    <a:pt x="157" y="46"/>
                    <a:pt x="155" y="43"/>
                  </a:cubicBezTo>
                  <a:cubicBezTo>
                    <a:pt x="152" y="38"/>
                    <a:pt x="149" y="34"/>
                    <a:pt x="144" y="32"/>
                  </a:cubicBezTo>
                  <a:cubicBezTo>
                    <a:pt x="140" y="29"/>
                    <a:pt x="135" y="28"/>
                    <a:pt x="129" y="28"/>
                  </a:cubicBezTo>
                  <a:cubicBezTo>
                    <a:pt x="126" y="28"/>
                    <a:pt x="122" y="27"/>
                    <a:pt x="119" y="25"/>
                  </a:cubicBezTo>
                  <a:cubicBezTo>
                    <a:pt x="113" y="22"/>
                    <a:pt x="108" y="21"/>
                    <a:pt x="103" y="21"/>
                  </a:cubicBezTo>
                  <a:cubicBezTo>
                    <a:pt x="98" y="21"/>
                    <a:pt x="93" y="22"/>
                    <a:pt x="88" y="25"/>
                  </a:cubicBezTo>
                  <a:cubicBezTo>
                    <a:pt x="85" y="27"/>
                    <a:pt x="82" y="28"/>
                    <a:pt x="78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3" y="32"/>
                    <a:pt x="86" y="31"/>
                    <a:pt x="90" y="29"/>
                  </a:cubicBezTo>
                  <a:cubicBezTo>
                    <a:pt x="95" y="26"/>
                    <a:pt x="99" y="25"/>
                    <a:pt x="103" y="25"/>
                  </a:cubicBezTo>
                  <a:cubicBezTo>
                    <a:pt x="108" y="25"/>
                    <a:pt x="112" y="26"/>
                    <a:pt x="117" y="29"/>
                  </a:cubicBezTo>
                  <a:cubicBezTo>
                    <a:pt x="120" y="31"/>
                    <a:pt x="125" y="32"/>
                    <a:pt x="129" y="32"/>
                  </a:cubicBezTo>
                  <a:cubicBezTo>
                    <a:pt x="134" y="32"/>
                    <a:pt x="139" y="33"/>
                    <a:pt x="142" y="35"/>
                  </a:cubicBezTo>
                  <a:cubicBezTo>
                    <a:pt x="146" y="37"/>
                    <a:pt x="149" y="41"/>
                    <a:pt x="152" y="45"/>
                  </a:cubicBezTo>
                  <a:cubicBezTo>
                    <a:pt x="154" y="49"/>
                    <a:pt x="157" y="52"/>
                    <a:pt x="161" y="54"/>
                  </a:cubicBezTo>
                  <a:cubicBezTo>
                    <a:pt x="165" y="57"/>
                    <a:pt x="168" y="60"/>
                    <a:pt x="170" y="64"/>
                  </a:cubicBezTo>
                  <a:cubicBezTo>
                    <a:pt x="173" y="67"/>
                    <a:pt x="174" y="72"/>
                    <a:pt x="174" y="77"/>
                  </a:cubicBezTo>
                  <a:cubicBezTo>
                    <a:pt x="174" y="81"/>
                    <a:pt x="175" y="85"/>
                    <a:pt x="177" y="89"/>
                  </a:cubicBezTo>
                  <a:cubicBezTo>
                    <a:pt x="180" y="94"/>
                    <a:pt x="181" y="98"/>
                    <a:pt x="181" y="102"/>
                  </a:cubicBezTo>
                  <a:cubicBezTo>
                    <a:pt x="181" y="107"/>
                    <a:pt x="180" y="111"/>
                    <a:pt x="177" y="115"/>
                  </a:cubicBezTo>
                  <a:cubicBezTo>
                    <a:pt x="175" y="119"/>
                    <a:pt x="174" y="123"/>
                    <a:pt x="174" y="128"/>
                  </a:cubicBezTo>
                  <a:cubicBezTo>
                    <a:pt x="174" y="133"/>
                    <a:pt x="173" y="137"/>
                    <a:pt x="170" y="141"/>
                  </a:cubicBezTo>
                  <a:cubicBezTo>
                    <a:pt x="168" y="145"/>
                    <a:pt x="165" y="148"/>
                    <a:pt x="160" y="151"/>
                  </a:cubicBezTo>
                  <a:cubicBezTo>
                    <a:pt x="157" y="153"/>
                    <a:pt x="154" y="156"/>
                    <a:pt x="152" y="159"/>
                  </a:cubicBezTo>
                  <a:cubicBezTo>
                    <a:pt x="149" y="164"/>
                    <a:pt x="146" y="167"/>
                    <a:pt x="142" y="169"/>
                  </a:cubicBezTo>
                  <a:cubicBezTo>
                    <a:pt x="139" y="171"/>
                    <a:pt x="134" y="173"/>
                    <a:pt x="129" y="173"/>
                  </a:cubicBezTo>
                  <a:cubicBezTo>
                    <a:pt x="125" y="173"/>
                    <a:pt x="120" y="174"/>
                    <a:pt x="116" y="176"/>
                  </a:cubicBezTo>
                  <a:cubicBezTo>
                    <a:pt x="112" y="179"/>
                    <a:pt x="107" y="180"/>
                    <a:pt x="103" y="180"/>
                  </a:cubicBezTo>
                  <a:cubicBezTo>
                    <a:pt x="99" y="180"/>
                    <a:pt x="95" y="179"/>
                    <a:pt x="90" y="176"/>
                  </a:cubicBezTo>
                  <a:cubicBezTo>
                    <a:pt x="87" y="174"/>
                    <a:pt x="82" y="173"/>
                    <a:pt x="78" y="173"/>
                  </a:cubicBezTo>
                  <a:cubicBezTo>
                    <a:pt x="73" y="173"/>
                    <a:pt x="68" y="172"/>
                    <a:pt x="64" y="169"/>
                  </a:cubicBezTo>
                  <a:cubicBezTo>
                    <a:pt x="61" y="167"/>
                    <a:pt x="57" y="164"/>
                    <a:pt x="55" y="159"/>
                  </a:cubicBezTo>
                  <a:cubicBezTo>
                    <a:pt x="53" y="156"/>
                    <a:pt x="50" y="153"/>
                    <a:pt x="47" y="151"/>
                  </a:cubicBezTo>
                  <a:cubicBezTo>
                    <a:pt x="42" y="148"/>
                    <a:pt x="38" y="145"/>
                    <a:pt x="36" y="141"/>
                  </a:cubicBezTo>
                  <a:cubicBezTo>
                    <a:pt x="34" y="137"/>
                    <a:pt x="33" y="133"/>
                    <a:pt x="33" y="127"/>
                  </a:cubicBezTo>
                  <a:cubicBezTo>
                    <a:pt x="33" y="123"/>
                    <a:pt x="31" y="119"/>
                    <a:pt x="30" y="115"/>
                  </a:cubicBezTo>
                  <a:cubicBezTo>
                    <a:pt x="27" y="111"/>
                    <a:pt x="26" y="107"/>
                    <a:pt x="26" y="102"/>
                  </a:cubicBezTo>
                  <a:cubicBezTo>
                    <a:pt x="26" y="98"/>
                    <a:pt x="27" y="94"/>
                    <a:pt x="29" y="89"/>
                  </a:cubicBezTo>
                  <a:cubicBezTo>
                    <a:pt x="31" y="86"/>
                    <a:pt x="33" y="81"/>
                    <a:pt x="33" y="77"/>
                  </a:cubicBezTo>
                  <a:cubicBezTo>
                    <a:pt x="33" y="72"/>
                    <a:pt x="34" y="67"/>
                    <a:pt x="36" y="63"/>
                  </a:cubicBezTo>
                  <a:cubicBezTo>
                    <a:pt x="39" y="60"/>
                    <a:pt x="42" y="56"/>
                    <a:pt x="46" y="54"/>
                  </a:cubicBezTo>
                  <a:cubicBezTo>
                    <a:pt x="50" y="52"/>
                    <a:pt x="53" y="49"/>
                    <a:pt x="55" y="46"/>
                  </a:cubicBezTo>
                  <a:cubicBezTo>
                    <a:pt x="57" y="42"/>
                    <a:pt x="60" y="38"/>
                    <a:pt x="63" y="36"/>
                  </a:cubicBezTo>
                  <a:cubicBezTo>
                    <a:pt x="66" y="34"/>
                    <a:pt x="70" y="33"/>
                    <a:pt x="75" y="33"/>
                  </a:cubicBezTo>
                  <a:cubicBezTo>
                    <a:pt x="76" y="33"/>
                    <a:pt x="77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3"/>
                    <a:pt x="79" y="33"/>
                    <a:pt x="79" y="33"/>
                  </a:cubicBezTo>
                  <a:lnTo>
                    <a:pt x="7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6">
              <a:extLst>
                <a:ext uri="{FF2B5EF4-FFF2-40B4-BE49-F238E27FC236}">
                  <a16:creationId xmlns:a16="http://schemas.microsoft.com/office/drawing/2014/main" id="{618D6093-3A3C-49CB-ABF9-D11FD57C2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2075"/>
            </a:xfrm>
            <a:custGeom>
              <a:avLst/>
              <a:gdLst>
                <a:gd name="T0" fmla="*/ 56 w 161"/>
                <a:gd name="T1" fmla="*/ 10 h 162"/>
                <a:gd name="T2" fmla="*/ 66 w 161"/>
                <a:gd name="T3" fmla="*/ 6 h 162"/>
                <a:gd name="T4" fmla="*/ 95 w 161"/>
                <a:gd name="T5" fmla="*/ 6 h 162"/>
                <a:gd name="T6" fmla="*/ 106 w 161"/>
                <a:gd name="T7" fmla="*/ 9 h 162"/>
                <a:gd name="T8" fmla="*/ 130 w 161"/>
                <a:gd name="T9" fmla="*/ 23 h 162"/>
                <a:gd name="T10" fmla="*/ 139 w 161"/>
                <a:gd name="T11" fmla="*/ 31 h 162"/>
                <a:gd name="T12" fmla="*/ 153 w 161"/>
                <a:gd name="T13" fmla="*/ 56 h 162"/>
                <a:gd name="T14" fmla="*/ 156 w 161"/>
                <a:gd name="T15" fmla="*/ 67 h 162"/>
                <a:gd name="T16" fmla="*/ 156 w 161"/>
                <a:gd name="T17" fmla="*/ 95 h 162"/>
                <a:gd name="T18" fmla="*/ 153 w 161"/>
                <a:gd name="T19" fmla="*/ 107 h 162"/>
                <a:gd name="T20" fmla="*/ 138 w 161"/>
                <a:gd name="T21" fmla="*/ 132 h 162"/>
                <a:gd name="T22" fmla="*/ 130 w 161"/>
                <a:gd name="T23" fmla="*/ 139 h 162"/>
                <a:gd name="T24" fmla="*/ 106 w 161"/>
                <a:gd name="T25" fmla="*/ 154 h 162"/>
                <a:gd name="T26" fmla="*/ 94 w 161"/>
                <a:gd name="T27" fmla="*/ 157 h 162"/>
                <a:gd name="T28" fmla="*/ 66 w 161"/>
                <a:gd name="T29" fmla="*/ 157 h 162"/>
                <a:gd name="T30" fmla="*/ 55 w 161"/>
                <a:gd name="T31" fmla="*/ 154 h 162"/>
                <a:gd name="T32" fmla="*/ 30 w 161"/>
                <a:gd name="T33" fmla="*/ 139 h 162"/>
                <a:gd name="T34" fmla="*/ 23 w 161"/>
                <a:gd name="T35" fmla="*/ 132 h 162"/>
                <a:gd name="T36" fmla="*/ 8 w 161"/>
                <a:gd name="T37" fmla="*/ 106 h 162"/>
                <a:gd name="T38" fmla="*/ 5 w 161"/>
                <a:gd name="T39" fmla="*/ 95 h 162"/>
                <a:gd name="T40" fmla="*/ 5 w 161"/>
                <a:gd name="T41" fmla="*/ 67 h 162"/>
                <a:gd name="T42" fmla="*/ 8 w 161"/>
                <a:gd name="T43" fmla="*/ 56 h 162"/>
                <a:gd name="T44" fmla="*/ 22 w 161"/>
                <a:gd name="T45" fmla="*/ 31 h 162"/>
                <a:gd name="T46" fmla="*/ 30 w 161"/>
                <a:gd name="T47" fmla="*/ 24 h 162"/>
                <a:gd name="T48" fmla="*/ 56 w 161"/>
                <a:gd name="T49" fmla="*/ 10 h 162"/>
                <a:gd name="T50" fmla="*/ 80 w 161"/>
                <a:gd name="T51" fmla="*/ 24 h 162"/>
                <a:gd name="T52" fmla="*/ 74 w 161"/>
                <a:gd name="T53" fmla="*/ 26 h 162"/>
                <a:gd name="T54" fmla="*/ 41 w 161"/>
                <a:gd name="T55" fmla="*/ 46 h 162"/>
                <a:gd name="T56" fmla="*/ 38 w 161"/>
                <a:gd name="T57" fmla="*/ 47 h 162"/>
                <a:gd name="T58" fmla="*/ 30 w 161"/>
                <a:gd name="T59" fmla="*/ 61 h 162"/>
                <a:gd name="T60" fmla="*/ 28 w 161"/>
                <a:gd name="T61" fmla="*/ 71 h 162"/>
                <a:gd name="T62" fmla="*/ 27 w 161"/>
                <a:gd name="T63" fmla="*/ 91 h 162"/>
                <a:gd name="T64" fmla="*/ 45 w 161"/>
                <a:gd name="T65" fmla="*/ 122 h 162"/>
                <a:gd name="T66" fmla="*/ 63 w 161"/>
                <a:gd name="T67" fmla="*/ 132 h 162"/>
                <a:gd name="T68" fmla="*/ 98 w 161"/>
                <a:gd name="T69" fmla="*/ 133 h 162"/>
                <a:gd name="T70" fmla="*/ 116 w 161"/>
                <a:gd name="T71" fmla="*/ 122 h 162"/>
                <a:gd name="T72" fmla="*/ 133 w 161"/>
                <a:gd name="T73" fmla="*/ 93 h 162"/>
                <a:gd name="T74" fmla="*/ 128 w 161"/>
                <a:gd name="T75" fmla="*/ 52 h 162"/>
                <a:gd name="T76" fmla="*/ 124 w 161"/>
                <a:gd name="T77" fmla="*/ 48 h 162"/>
                <a:gd name="T78" fmla="*/ 88 w 161"/>
                <a:gd name="T79" fmla="*/ 27 h 162"/>
                <a:gd name="T80" fmla="*/ 80 w 161"/>
                <a:gd name="T81" fmla="*/ 2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162">
                  <a:moveTo>
                    <a:pt x="56" y="10"/>
                  </a:moveTo>
                  <a:cubicBezTo>
                    <a:pt x="59" y="9"/>
                    <a:pt x="63" y="8"/>
                    <a:pt x="66" y="6"/>
                  </a:cubicBezTo>
                  <a:cubicBezTo>
                    <a:pt x="76" y="0"/>
                    <a:pt x="85" y="0"/>
                    <a:pt x="95" y="6"/>
                  </a:cubicBezTo>
                  <a:cubicBezTo>
                    <a:pt x="98" y="8"/>
                    <a:pt x="102" y="9"/>
                    <a:pt x="106" y="9"/>
                  </a:cubicBezTo>
                  <a:cubicBezTo>
                    <a:pt x="117" y="9"/>
                    <a:pt x="125" y="14"/>
                    <a:pt x="130" y="23"/>
                  </a:cubicBezTo>
                  <a:cubicBezTo>
                    <a:pt x="133" y="26"/>
                    <a:pt x="136" y="29"/>
                    <a:pt x="139" y="31"/>
                  </a:cubicBezTo>
                  <a:cubicBezTo>
                    <a:pt x="148" y="37"/>
                    <a:pt x="153" y="45"/>
                    <a:pt x="153" y="56"/>
                  </a:cubicBezTo>
                  <a:cubicBezTo>
                    <a:pt x="153" y="60"/>
                    <a:pt x="154" y="64"/>
                    <a:pt x="156" y="67"/>
                  </a:cubicBezTo>
                  <a:cubicBezTo>
                    <a:pt x="161" y="77"/>
                    <a:pt x="161" y="86"/>
                    <a:pt x="156" y="95"/>
                  </a:cubicBezTo>
                  <a:cubicBezTo>
                    <a:pt x="154" y="99"/>
                    <a:pt x="153" y="103"/>
                    <a:pt x="153" y="107"/>
                  </a:cubicBezTo>
                  <a:cubicBezTo>
                    <a:pt x="153" y="118"/>
                    <a:pt x="148" y="126"/>
                    <a:pt x="138" y="132"/>
                  </a:cubicBezTo>
                  <a:cubicBezTo>
                    <a:pt x="135" y="133"/>
                    <a:pt x="132" y="136"/>
                    <a:pt x="130" y="139"/>
                  </a:cubicBezTo>
                  <a:cubicBezTo>
                    <a:pt x="125" y="149"/>
                    <a:pt x="117" y="153"/>
                    <a:pt x="106" y="154"/>
                  </a:cubicBezTo>
                  <a:cubicBezTo>
                    <a:pt x="102" y="154"/>
                    <a:pt x="98" y="155"/>
                    <a:pt x="94" y="157"/>
                  </a:cubicBezTo>
                  <a:cubicBezTo>
                    <a:pt x="85" y="162"/>
                    <a:pt x="75" y="162"/>
                    <a:pt x="66" y="157"/>
                  </a:cubicBezTo>
                  <a:cubicBezTo>
                    <a:pt x="63" y="155"/>
                    <a:pt x="59" y="154"/>
                    <a:pt x="55" y="154"/>
                  </a:cubicBezTo>
                  <a:cubicBezTo>
                    <a:pt x="44" y="154"/>
                    <a:pt x="36" y="149"/>
                    <a:pt x="30" y="139"/>
                  </a:cubicBezTo>
                  <a:cubicBezTo>
                    <a:pt x="28" y="136"/>
                    <a:pt x="25" y="133"/>
                    <a:pt x="23" y="132"/>
                  </a:cubicBezTo>
                  <a:cubicBezTo>
                    <a:pt x="13" y="126"/>
                    <a:pt x="8" y="118"/>
                    <a:pt x="8" y="106"/>
                  </a:cubicBezTo>
                  <a:cubicBezTo>
                    <a:pt x="8" y="102"/>
                    <a:pt x="7" y="99"/>
                    <a:pt x="5" y="95"/>
                  </a:cubicBezTo>
                  <a:cubicBezTo>
                    <a:pt x="0" y="86"/>
                    <a:pt x="0" y="77"/>
                    <a:pt x="5" y="67"/>
                  </a:cubicBezTo>
                  <a:cubicBezTo>
                    <a:pt x="7" y="64"/>
                    <a:pt x="8" y="60"/>
                    <a:pt x="8" y="56"/>
                  </a:cubicBezTo>
                  <a:cubicBezTo>
                    <a:pt x="8" y="45"/>
                    <a:pt x="13" y="37"/>
                    <a:pt x="22" y="31"/>
                  </a:cubicBezTo>
                  <a:cubicBezTo>
                    <a:pt x="25" y="29"/>
                    <a:pt x="28" y="27"/>
                    <a:pt x="30" y="24"/>
                  </a:cubicBezTo>
                  <a:cubicBezTo>
                    <a:pt x="36" y="14"/>
                    <a:pt x="44" y="9"/>
                    <a:pt x="56" y="10"/>
                  </a:cubicBezTo>
                  <a:close/>
                  <a:moveTo>
                    <a:pt x="80" y="24"/>
                  </a:moveTo>
                  <a:cubicBezTo>
                    <a:pt x="78" y="25"/>
                    <a:pt x="76" y="25"/>
                    <a:pt x="74" y="26"/>
                  </a:cubicBezTo>
                  <a:cubicBezTo>
                    <a:pt x="63" y="32"/>
                    <a:pt x="46" y="30"/>
                    <a:pt x="41" y="46"/>
                  </a:cubicBezTo>
                  <a:cubicBezTo>
                    <a:pt x="40" y="47"/>
                    <a:pt x="39" y="47"/>
                    <a:pt x="38" y="47"/>
                  </a:cubicBezTo>
                  <a:cubicBezTo>
                    <a:pt x="32" y="50"/>
                    <a:pt x="30" y="55"/>
                    <a:pt x="30" y="61"/>
                  </a:cubicBezTo>
                  <a:cubicBezTo>
                    <a:pt x="30" y="64"/>
                    <a:pt x="29" y="69"/>
                    <a:pt x="28" y="71"/>
                  </a:cubicBezTo>
                  <a:cubicBezTo>
                    <a:pt x="23" y="78"/>
                    <a:pt x="26" y="84"/>
                    <a:pt x="27" y="91"/>
                  </a:cubicBezTo>
                  <a:cubicBezTo>
                    <a:pt x="30" y="104"/>
                    <a:pt x="35" y="113"/>
                    <a:pt x="45" y="122"/>
                  </a:cubicBezTo>
                  <a:cubicBezTo>
                    <a:pt x="51" y="127"/>
                    <a:pt x="56" y="130"/>
                    <a:pt x="63" y="132"/>
                  </a:cubicBezTo>
                  <a:cubicBezTo>
                    <a:pt x="75" y="136"/>
                    <a:pt x="85" y="137"/>
                    <a:pt x="98" y="133"/>
                  </a:cubicBezTo>
                  <a:cubicBezTo>
                    <a:pt x="105" y="130"/>
                    <a:pt x="110" y="127"/>
                    <a:pt x="116" y="122"/>
                  </a:cubicBezTo>
                  <a:cubicBezTo>
                    <a:pt x="126" y="113"/>
                    <a:pt x="128" y="103"/>
                    <a:pt x="133" y="93"/>
                  </a:cubicBezTo>
                  <a:cubicBezTo>
                    <a:pt x="140" y="76"/>
                    <a:pt x="128" y="65"/>
                    <a:pt x="128" y="52"/>
                  </a:cubicBezTo>
                  <a:cubicBezTo>
                    <a:pt x="128" y="50"/>
                    <a:pt x="125" y="49"/>
                    <a:pt x="124" y="48"/>
                  </a:cubicBezTo>
                  <a:cubicBezTo>
                    <a:pt x="114" y="37"/>
                    <a:pt x="103" y="29"/>
                    <a:pt x="88" y="27"/>
                  </a:cubicBezTo>
                  <a:cubicBezTo>
                    <a:pt x="85" y="27"/>
                    <a:pt x="83" y="25"/>
                    <a:pt x="8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7">
              <a:extLst>
                <a:ext uri="{FF2B5EF4-FFF2-40B4-BE49-F238E27FC236}">
                  <a16:creationId xmlns:a16="http://schemas.microsoft.com/office/drawing/2014/main" id="{9F5EB24B-740B-4712-8065-3FD3DFC1E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3663"/>
            </a:xfrm>
            <a:custGeom>
              <a:avLst/>
              <a:gdLst>
                <a:gd name="T0" fmla="*/ 68 w 163"/>
                <a:gd name="T1" fmla="*/ 8 h 163"/>
                <a:gd name="T2" fmla="*/ 107 w 163"/>
                <a:gd name="T3" fmla="*/ 11 h 163"/>
                <a:gd name="T4" fmla="*/ 139 w 163"/>
                <a:gd name="T5" fmla="*/ 33 h 163"/>
                <a:gd name="T6" fmla="*/ 155 w 163"/>
                <a:gd name="T7" fmla="*/ 68 h 163"/>
                <a:gd name="T8" fmla="*/ 152 w 163"/>
                <a:gd name="T9" fmla="*/ 107 h 163"/>
                <a:gd name="T10" fmla="*/ 130 w 163"/>
                <a:gd name="T11" fmla="*/ 138 h 163"/>
                <a:gd name="T12" fmla="*/ 94 w 163"/>
                <a:gd name="T13" fmla="*/ 155 h 163"/>
                <a:gd name="T14" fmla="*/ 56 w 163"/>
                <a:gd name="T15" fmla="*/ 152 h 163"/>
                <a:gd name="T16" fmla="*/ 25 w 163"/>
                <a:gd name="T17" fmla="*/ 130 h 163"/>
                <a:gd name="T18" fmla="*/ 8 w 163"/>
                <a:gd name="T19" fmla="*/ 94 h 163"/>
                <a:gd name="T20" fmla="*/ 11 w 163"/>
                <a:gd name="T21" fmla="*/ 56 h 163"/>
                <a:gd name="T22" fmla="*/ 33 w 163"/>
                <a:gd name="T23" fmla="*/ 25 h 163"/>
                <a:gd name="T24" fmla="*/ 56 w 163"/>
                <a:gd name="T25" fmla="*/ 12 h 163"/>
                <a:gd name="T26" fmla="*/ 57 w 163"/>
                <a:gd name="T27" fmla="*/ 10 h 163"/>
                <a:gd name="T28" fmla="*/ 39 w 163"/>
                <a:gd name="T29" fmla="*/ 12 h 163"/>
                <a:gd name="T30" fmla="*/ 11 w 163"/>
                <a:gd name="T31" fmla="*/ 40 h 163"/>
                <a:gd name="T32" fmla="*/ 0 w 163"/>
                <a:gd name="T33" fmla="*/ 81 h 163"/>
                <a:gd name="T34" fmla="*/ 11 w 163"/>
                <a:gd name="T35" fmla="*/ 122 h 163"/>
                <a:gd name="T36" fmla="*/ 40 w 163"/>
                <a:gd name="T37" fmla="*/ 152 h 163"/>
                <a:gd name="T38" fmla="*/ 81 w 163"/>
                <a:gd name="T39" fmla="*/ 163 h 163"/>
                <a:gd name="T40" fmla="*/ 122 w 163"/>
                <a:gd name="T41" fmla="*/ 152 h 163"/>
                <a:gd name="T42" fmla="*/ 152 w 163"/>
                <a:gd name="T43" fmla="*/ 122 h 163"/>
                <a:gd name="T44" fmla="*/ 163 w 163"/>
                <a:gd name="T45" fmla="*/ 81 h 163"/>
                <a:gd name="T46" fmla="*/ 152 w 163"/>
                <a:gd name="T47" fmla="*/ 41 h 163"/>
                <a:gd name="T48" fmla="*/ 122 w 163"/>
                <a:gd name="T49" fmla="*/ 11 h 163"/>
                <a:gd name="T50" fmla="*/ 81 w 163"/>
                <a:gd name="T51" fmla="*/ 0 h 163"/>
                <a:gd name="T52" fmla="*/ 57 w 163"/>
                <a:gd name="T53" fmla="*/ 10 h 163"/>
                <a:gd name="T54" fmla="*/ 81 w 163"/>
                <a:gd name="T55" fmla="*/ 24 h 163"/>
                <a:gd name="T56" fmla="*/ 56 w 163"/>
                <a:gd name="T57" fmla="*/ 30 h 163"/>
                <a:gd name="T58" fmla="*/ 41 w 163"/>
                <a:gd name="T59" fmla="*/ 46 h 163"/>
                <a:gd name="T60" fmla="*/ 41 w 163"/>
                <a:gd name="T61" fmla="*/ 46 h 163"/>
                <a:gd name="T62" fmla="*/ 40 w 163"/>
                <a:gd name="T63" fmla="*/ 45 h 163"/>
                <a:gd name="T64" fmla="*/ 40 w 163"/>
                <a:gd name="T65" fmla="*/ 45 h 163"/>
                <a:gd name="T66" fmla="*/ 31 w 163"/>
                <a:gd name="T67" fmla="*/ 52 h 163"/>
                <a:gd name="T68" fmla="*/ 24 w 163"/>
                <a:gd name="T69" fmla="*/ 80 h 163"/>
                <a:gd name="T70" fmla="*/ 63 w 163"/>
                <a:gd name="T71" fmla="*/ 134 h 163"/>
                <a:gd name="T72" fmla="*/ 119 w 163"/>
                <a:gd name="T73" fmla="*/ 123 h 163"/>
                <a:gd name="T74" fmla="*/ 138 w 163"/>
                <a:gd name="T75" fmla="*/ 82 h 163"/>
                <a:gd name="T76" fmla="*/ 131 w 163"/>
                <a:gd name="T77" fmla="*/ 52 h 163"/>
                <a:gd name="T78" fmla="*/ 131 w 163"/>
                <a:gd name="T79" fmla="*/ 51 h 163"/>
                <a:gd name="T80" fmla="*/ 131 w 163"/>
                <a:gd name="T81" fmla="*/ 51 h 163"/>
                <a:gd name="T82" fmla="*/ 131 w 163"/>
                <a:gd name="T83" fmla="*/ 50 h 163"/>
                <a:gd name="T84" fmla="*/ 127 w 163"/>
                <a:gd name="T85" fmla="*/ 47 h 163"/>
                <a:gd name="T86" fmla="*/ 82 w 163"/>
                <a:gd name="T87" fmla="*/ 22 h 163"/>
                <a:gd name="T88" fmla="*/ 81 w 163"/>
                <a:gd name="T89" fmla="*/ 26 h 163"/>
                <a:gd name="T90" fmla="*/ 126 w 163"/>
                <a:gd name="T91" fmla="*/ 51 h 163"/>
                <a:gd name="T92" fmla="*/ 128 w 163"/>
                <a:gd name="T93" fmla="*/ 52 h 163"/>
                <a:gd name="T94" fmla="*/ 128 w 163"/>
                <a:gd name="T95" fmla="*/ 52 h 163"/>
                <a:gd name="T96" fmla="*/ 127 w 163"/>
                <a:gd name="T97" fmla="*/ 52 h 163"/>
                <a:gd name="T98" fmla="*/ 127 w 163"/>
                <a:gd name="T99" fmla="*/ 52 h 163"/>
                <a:gd name="T100" fmla="*/ 127 w 163"/>
                <a:gd name="T101" fmla="*/ 52 h 163"/>
                <a:gd name="T102" fmla="*/ 127 w 163"/>
                <a:gd name="T103" fmla="*/ 52 h 163"/>
                <a:gd name="T104" fmla="*/ 127 w 163"/>
                <a:gd name="T105" fmla="*/ 52 h 163"/>
                <a:gd name="T106" fmla="*/ 132 w 163"/>
                <a:gd name="T107" fmla="*/ 92 h 163"/>
                <a:gd name="T108" fmla="*/ 98 w 163"/>
                <a:gd name="T109" fmla="*/ 131 h 163"/>
                <a:gd name="T110" fmla="*/ 47 w 163"/>
                <a:gd name="T111" fmla="*/ 121 h 163"/>
                <a:gd name="T112" fmla="*/ 30 w 163"/>
                <a:gd name="T113" fmla="*/ 72 h 163"/>
                <a:gd name="T114" fmla="*/ 40 w 163"/>
                <a:gd name="T115" fmla="*/ 49 h 163"/>
                <a:gd name="T116" fmla="*/ 43 w 163"/>
                <a:gd name="T117" fmla="*/ 47 h 163"/>
                <a:gd name="T118" fmla="*/ 76 w 163"/>
                <a:gd name="T119" fmla="*/ 28 h 163"/>
                <a:gd name="T120" fmla="*/ 81 w 163"/>
                <a:gd name="T121" fmla="*/ 2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" h="163">
                  <a:moveTo>
                    <a:pt x="57" y="10"/>
                  </a:moveTo>
                  <a:cubicBezTo>
                    <a:pt x="57" y="12"/>
                    <a:pt x="57" y="12"/>
                    <a:pt x="57" y="12"/>
                  </a:cubicBezTo>
                  <a:cubicBezTo>
                    <a:pt x="61" y="11"/>
                    <a:pt x="64" y="10"/>
                    <a:pt x="68" y="8"/>
                  </a:cubicBezTo>
                  <a:cubicBezTo>
                    <a:pt x="73" y="5"/>
                    <a:pt x="77" y="4"/>
                    <a:pt x="81" y="4"/>
                  </a:cubicBezTo>
                  <a:cubicBezTo>
                    <a:pt x="86" y="4"/>
                    <a:pt x="90" y="5"/>
                    <a:pt x="95" y="8"/>
                  </a:cubicBezTo>
                  <a:cubicBezTo>
                    <a:pt x="98" y="10"/>
                    <a:pt x="103" y="11"/>
                    <a:pt x="107" y="11"/>
                  </a:cubicBezTo>
                  <a:cubicBezTo>
                    <a:pt x="112" y="11"/>
                    <a:pt x="117" y="12"/>
                    <a:pt x="120" y="14"/>
                  </a:cubicBezTo>
                  <a:cubicBezTo>
                    <a:pt x="124" y="16"/>
                    <a:pt x="127" y="20"/>
                    <a:pt x="130" y="24"/>
                  </a:cubicBezTo>
                  <a:cubicBezTo>
                    <a:pt x="132" y="28"/>
                    <a:pt x="135" y="31"/>
                    <a:pt x="139" y="33"/>
                  </a:cubicBezTo>
                  <a:cubicBezTo>
                    <a:pt x="143" y="36"/>
                    <a:pt x="146" y="39"/>
                    <a:pt x="148" y="43"/>
                  </a:cubicBezTo>
                  <a:cubicBezTo>
                    <a:pt x="151" y="46"/>
                    <a:pt x="152" y="51"/>
                    <a:pt x="152" y="56"/>
                  </a:cubicBezTo>
                  <a:cubicBezTo>
                    <a:pt x="152" y="60"/>
                    <a:pt x="153" y="64"/>
                    <a:pt x="155" y="68"/>
                  </a:cubicBezTo>
                  <a:cubicBezTo>
                    <a:pt x="158" y="73"/>
                    <a:pt x="159" y="77"/>
                    <a:pt x="159" y="81"/>
                  </a:cubicBezTo>
                  <a:cubicBezTo>
                    <a:pt x="159" y="86"/>
                    <a:pt x="158" y="90"/>
                    <a:pt x="155" y="94"/>
                  </a:cubicBezTo>
                  <a:cubicBezTo>
                    <a:pt x="153" y="98"/>
                    <a:pt x="152" y="102"/>
                    <a:pt x="152" y="107"/>
                  </a:cubicBezTo>
                  <a:cubicBezTo>
                    <a:pt x="152" y="112"/>
                    <a:pt x="151" y="116"/>
                    <a:pt x="148" y="120"/>
                  </a:cubicBezTo>
                  <a:cubicBezTo>
                    <a:pt x="146" y="124"/>
                    <a:pt x="143" y="127"/>
                    <a:pt x="138" y="130"/>
                  </a:cubicBezTo>
                  <a:cubicBezTo>
                    <a:pt x="135" y="132"/>
                    <a:pt x="132" y="135"/>
                    <a:pt x="130" y="138"/>
                  </a:cubicBezTo>
                  <a:cubicBezTo>
                    <a:pt x="127" y="143"/>
                    <a:pt x="124" y="146"/>
                    <a:pt x="120" y="148"/>
                  </a:cubicBezTo>
                  <a:cubicBezTo>
                    <a:pt x="117" y="150"/>
                    <a:pt x="112" y="152"/>
                    <a:pt x="107" y="152"/>
                  </a:cubicBezTo>
                  <a:cubicBezTo>
                    <a:pt x="103" y="152"/>
                    <a:pt x="98" y="153"/>
                    <a:pt x="94" y="155"/>
                  </a:cubicBezTo>
                  <a:cubicBezTo>
                    <a:pt x="90" y="158"/>
                    <a:pt x="85" y="159"/>
                    <a:pt x="81" y="159"/>
                  </a:cubicBezTo>
                  <a:cubicBezTo>
                    <a:pt x="77" y="159"/>
                    <a:pt x="73" y="158"/>
                    <a:pt x="68" y="155"/>
                  </a:cubicBezTo>
                  <a:cubicBezTo>
                    <a:pt x="65" y="153"/>
                    <a:pt x="60" y="152"/>
                    <a:pt x="56" y="152"/>
                  </a:cubicBezTo>
                  <a:cubicBezTo>
                    <a:pt x="51" y="152"/>
                    <a:pt x="46" y="151"/>
                    <a:pt x="42" y="148"/>
                  </a:cubicBezTo>
                  <a:cubicBezTo>
                    <a:pt x="39" y="146"/>
                    <a:pt x="35" y="143"/>
                    <a:pt x="33" y="138"/>
                  </a:cubicBezTo>
                  <a:cubicBezTo>
                    <a:pt x="31" y="135"/>
                    <a:pt x="28" y="132"/>
                    <a:pt x="25" y="130"/>
                  </a:cubicBezTo>
                  <a:cubicBezTo>
                    <a:pt x="20" y="127"/>
                    <a:pt x="16" y="124"/>
                    <a:pt x="14" y="120"/>
                  </a:cubicBezTo>
                  <a:cubicBezTo>
                    <a:pt x="12" y="116"/>
                    <a:pt x="11" y="112"/>
                    <a:pt x="11" y="106"/>
                  </a:cubicBezTo>
                  <a:cubicBezTo>
                    <a:pt x="11" y="102"/>
                    <a:pt x="9" y="98"/>
                    <a:pt x="8" y="94"/>
                  </a:cubicBezTo>
                  <a:cubicBezTo>
                    <a:pt x="5" y="90"/>
                    <a:pt x="4" y="86"/>
                    <a:pt x="4" y="81"/>
                  </a:cubicBezTo>
                  <a:cubicBezTo>
                    <a:pt x="4" y="77"/>
                    <a:pt x="5" y="73"/>
                    <a:pt x="7" y="68"/>
                  </a:cubicBezTo>
                  <a:cubicBezTo>
                    <a:pt x="9" y="65"/>
                    <a:pt x="11" y="60"/>
                    <a:pt x="11" y="56"/>
                  </a:cubicBezTo>
                  <a:cubicBezTo>
                    <a:pt x="11" y="51"/>
                    <a:pt x="12" y="46"/>
                    <a:pt x="14" y="42"/>
                  </a:cubicBezTo>
                  <a:cubicBezTo>
                    <a:pt x="17" y="39"/>
                    <a:pt x="20" y="35"/>
                    <a:pt x="24" y="33"/>
                  </a:cubicBezTo>
                  <a:cubicBezTo>
                    <a:pt x="28" y="31"/>
                    <a:pt x="31" y="28"/>
                    <a:pt x="33" y="25"/>
                  </a:cubicBezTo>
                  <a:cubicBezTo>
                    <a:pt x="35" y="21"/>
                    <a:pt x="38" y="17"/>
                    <a:pt x="41" y="15"/>
                  </a:cubicBezTo>
                  <a:cubicBezTo>
                    <a:pt x="44" y="13"/>
                    <a:pt x="48" y="12"/>
                    <a:pt x="53" y="12"/>
                  </a:cubicBezTo>
                  <a:cubicBezTo>
                    <a:pt x="54" y="12"/>
                    <a:pt x="55" y="12"/>
                    <a:pt x="56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5" y="8"/>
                    <a:pt x="54" y="8"/>
                    <a:pt x="53" y="8"/>
                  </a:cubicBezTo>
                  <a:cubicBezTo>
                    <a:pt x="47" y="8"/>
                    <a:pt x="43" y="9"/>
                    <a:pt x="39" y="12"/>
                  </a:cubicBezTo>
                  <a:cubicBezTo>
                    <a:pt x="35" y="14"/>
                    <a:pt x="32" y="18"/>
                    <a:pt x="29" y="23"/>
                  </a:cubicBezTo>
                  <a:cubicBezTo>
                    <a:pt x="28" y="25"/>
                    <a:pt x="25" y="28"/>
                    <a:pt x="22" y="29"/>
                  </a:cubicBezTo>
                  <a:cubicBezTo>
                    <a:pt x="17" y="32"/>
                    <a:pt x="14" y="36"/>
                    <a:pt x="11" y="40"/>
                  </a:cubicBezTo>
                  <a:cubicBezTo>
                    <a:pt x="8" y="45"/>
                    <a:pt x="7" y="50"/>
                    <a:pt x="7" y="56"/>
                  </a:cubicBezTo>
                  <a:cubicBezTo>
                    <a:pt x="7" y="59"/>
                    <a:pt x="6" y="63"/>
                    <a:pt x="4" y="66"/>
                  </a:cubicBezTo>
                  <a:cubicBezTo>
                    <a:pt x="1" y="71"/>
                    <a:pt x="0" y="76"/>
                    <a:pt x="0" y="81"/>
                  </a:cubicBezTo>
                  <a:cubicBezTo>
                    <a:pt x="0" y="86"/>
                    <a:pt x="1" y="91"/>
                    <a:pt x="4" y="96"/>
                  </a:cubicBezTo>
                  <a:cubicBezTo>
                    <a:pt x="6" y="99"/>
                    <a:pt x="7" y="103"/>
                    <a:pt x="7" y="106"/>
                  </a:cubicBezTo>
                  <a:cubicBezTo>
                    <a:pt x="7" y="112"/>
                    <a:pt x="8" y="117"/>
                    <a:pt x="11" y="122"/>
                  </a:cubicBezTo>
                  <a:cubicBezTo>
                    <a:pt x="13" y="127"/>
                    <a:pt x="17" y="130"/>
                    <a:pt x="23" y="133"/>
                  </a:cubicBezTo>
                  <a:cubicBezTo>
                    <a:pt x="25" y="135"/>
                    <a:pt x="28" y="137"/>
                    <a:pt x="29" y="140"/>
                  </a:cubicBezTo>
                  <a:cubicBezTo>
                    <a:pt x="32" y="145"/>
                    <a:pt x="36" y="149"/>
                    <a:pt x="40" y="152"/>
                  </a:cubicBezTo>
                  <a:cubicBezTo>
                    <a:pt x="45" y="154"/>
                    <a:pt x="50" y="156"/>
                    <a:pt x="56" y="156"/>
                  </a:cubicBezTo>
                  <a:cubicBezTo>
                    <a:pt x="59" y="156"/>
                    <a:pt x="63" y="157"/>
                    <a:pt x="66" y="159"/>
                  </a:cubicBezTo>
                  <a:cubicBezTo>
                    <a:pt x="71" y="161"/>
                    <a:pt x="76" y="163"/>
                    <a:pt x="81" y="163"/>
                  </a:cubicBezTo>
                  <a:cubicBezTo>
                    <a:pt x="86" y="163"/>
                    <a:pt x="91" y="161"/>
                    <a:pt x="96" y="159"/>
                  </a:cubicBezTo>
                  <a:cubicBezTo>
                    <a:pt x="99" y="157"/>
                    <a:pt x="104" y="156"/>
                    <a:pt x="108" y="156"/>
                  </a:cubicBezTo>
                  <a:cubicBezTo>
                    <a:pt x="113" y="156"/>
                    <a:pt x="118" y="154"/>
                    <a:pt x="122" y="152"/>
                  </a:cubicBezTo>
                  <a:cubicBezTo>
                    <a:pt x="127" y="149"/>
                    <a:pt x="130" y="145"/>
                    <a:pt x="133" y="140"/>
                  </a:cubicBezTo>
                  <a:cubicBezTo>
                    <a:pt x="135" y="138"/>
                    <a:pt x="138" y="135"/>
                    <a:pt x="140" y="133"/>
                  </a:cubicBezTo>
                  <a:cubicBezTo>
                    <a:pt x="145" y="130"/>
                    <a:pt x="149" y="127"/>
                    <a:pt x="152" y="122"/>
                  </a:cubicBezTo>
                  <a:cubicBezTo>
                    <a:pt x="154" y="118"/>
                    <a:pt x="156" y="113"/>
                    <a:pt x="156" y="107"/>
                  </a:cubicBezTo>
                  <a:cubicBezTo>
                    <a:pt x="156" y="103"/>
                    <a:pt x="157" y="99"/>
                    <a:pt x="159" y="96"/>
                  </a:cubicBezTo>
                  <a:cubicBezTo>
                    <a:pt x="161" y="91"/>
                    <a:pt x="163" y="86"/>
                    <a:pt x="163" y="81"/>
                  </a:cubicBezTo>
                  <a:cubicBezTo>
                    <a:pt x="163" y="76"/>
                    <a:pt x="161" y="71"/>
                    <a:pt x="159" y="66"/>
                  </a:cubicBezTo>
                  <a:cubicBezTo>
                    <a:pt x="157" y="63"/>
                    <a:pt x="156" y="59"/>
                    <a:pt x="156" y="56"/>
                  </a:cubicBezTo>
                  <a:cubicBezTo>
                    <a:pt x="156" y="50"/>
                    <a:pt x="154" y="45"/>
                    <a:pt x="152" y="41"/>
                  </a:cubicBezTo>
                  <a:cubicBezTo>
                    <a:pt x="149" y="36"/>
                    <a:pt x="146" y="33"/>
                    <a:pt x="141" y="30"/>
                  </a:cubicBezTo>
                  <a:cubicBezTo>
                    <a:pt x="138" y="28"/>
                    <a:pt x="135" y="25"/>
                    <a:pt x="133" y="22"/>
                  </a:cubicBezTo>
                  <a:cubicBezTo>
                    <a:pt x="130" y="17"/>
                    <a:pt x="127" y="13"/>
                    <a:pt x="122" y="11"/>
                  </a:cubicBezTo>
                  <a:cubicBezTo>
                    <a:pt x="118" y="8"/>
                    <a:pt x="113" y="7"/>
                    <a:pt x="107" y="7"/>
                  </a:cubicBezTo>
                  <a:cubicBezTo>
                    <a:pt x="104" y="7"/>
                    <a:pt x="100" y="6"/>
                    <a:pt x="97" y="4"/>
                  </a:cubicBezTo>
                  <a:cubicBezTo>
                    <a:pt x="91" y="1"/>
                    <a:pt x="86" y="0"/>
                    <a:pt x="81" y="0"/>
                  </a:cubicBezTo>
                  <a:cubicBezTo>
                    <a:pt x="76" y="0"/>
                    <a:pt x="71" y="1"/>
                    <a:pt x="66" y="4"/>
                  </a:cubicBezTo>
                  <a:cubicBezTo>
                    <a:pt x="63" y="6"/>
                    <a:pt x="60" y="7"/>
                    <a:pt x="56" y="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lnTo>
                    <a:pt x="57" y="10"/>
                  </a:lnTo>
                  <a:close/>
                  <a:moveTo>
                    <a:pt x="81" y="24"/>
                  </a:moveTo>
                  <a:cubicBezTo>
                    <a:pt x="81" y="22"/>
                    <a:pt x="81" y="22"/>
                    <a:pt x="81" y="22"/>
                  </a:cubicBezTo>
                  <a:cubicBezTo>
                    <a:pt x="79" y="23"/>
                    <a:pt x="77" y="23"/>
                    <a:pt x="75" y="24"/>
                  </a:cubicBezTo>
                  <a:cubicBezTo>
                    <a:pt x="69" y="27"/>
                    <a:pt x="62" y="28"/>
                    <a:pt x="56" y="30"/>
                  </a:cubicBezTo>
                  <a:cubicBezTo>
                    <a:pt x="53" y="32"/>
                    <a:pt x="49" y="33"/>
                    <a:pt x="46" y="35"/>
                  </a:cubicBezTo>
                  <a:cubicBezTo>
                    <a:pt x="44" y="38"/>
                    <a:pt x="41" y="41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39" y="45"/>
                  </a:cubicBezTo>
                  <a:cubicBezTo>
                    <a:pt x="39" y="45"/>
                    <a:pt x="38" y="45"/>
                    <a:pt x="38" y="46"/>
                  </a:cubicBezTo>
                  <a:cubicBezTo>
                    <a:pt x="35" y="47"/>
                    <a:pt x="32" y="49"/>
                    <a:pt x="31" y="52"/>
                  </a:cubicBezTo>
                  <a:cubicBezTo>
                    <a:pt x="29" y="55"/>
                    <a:pt x="29" y="58"/>
                    <a:pt x="29" y="61"/>
                  </a:cubicBezTo>
                  <a:cubicBezTo>
                    <a:pt x="29" y="64"/>
                    <a:pt x="28" y="68"/>
                    <a:pt x="27" y="70"/>
                  </a:cubicBezTo>
                  <a:cubicBezTo>
                    <a:pt x="25" y="73"/>
                    <a:pt x="24" y="77"/>
                    <a:pt x="24" y="80"/>
                  </a:cubicBezTo>
                  <a:cubicBezTo>
                    <a:pt x="24" y="84"/>
                    <a:pt x="25" y="88"/>
                    <a:pt x="26" y="92"/>
                  </a:cubicBezTo>
                  <a:cubicBezTo>
                    <a:pt x="29" y="105"/>
                    <a:pt x="34" y="115"/>
                    <a:pt x="45" y="124"/>
                  </a:cubicBezTo>
                  <a:cubicBezTo>
                    <a:pt x="51" y="129"/>
                    <a:pt x="56" y="132"/>
                    <a:pt x="63" y="134"/>
                  </a:cubicBezTo>
                  <a:cubicBezTo>
                    <a:pt x="70" y="136"/>
                    <a:pt x="76" y="137"/>
                    <a:pt x="82" y="137"/>
                  </a:cubicBezTo>
                  <a:cubicBezTo>
                    <a:pt x="87" y="137"/>
                    <a:pt x="93" y="136"/>
                    <a:pt x="99" y="134"/>
                  </a:cubicBezTo>
                  <a:cubicBezTo>
                    <a:pt x="107" y="132"/>
                    <a:pt x="112" y="129"/>
                    <a:pt x="119" y="123"/>
                  </a:cubicBezTo>
                  <a:cubicBezTo>
                    <a:pt x="124" y="119"/>
                    <a:pt x="127" y="114"/>
                    <a:pt x="129" y="109"/>
                  </a:cubicBezTo>
                  <a:cubicBezTo>
                    <a:pt x="132" y="104"/>
                    <a:pt x="134" y="99"/>
                    <a:pt x="136" y="93"/>
                  </a:cubicBezTo>
                  <a:cubicBezTo>
                    <a:pt x="138" y="90"/>
                    <a:pt x="138" y="86"/>
                    <a:pt x="138" y="82"/>
                  </a:cubicBezTo>
                  <a:cubicBezTo>
                    <a:pt x="138" y="77"/>
                    <a:pt x="137" y="71"/>
                    <a:pt x="135" y="66"/>
                  </a:cubicBezTo>
                  <a:cubicBezTo>
                    <a:pt x="133" y="62"/>
                    <a:pt x="131" y="57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0"/>
                  </a:cubicBezTo>
                  <a:cubicBezTo>
                    <a:pt x="130" y="50"/>
                    <a:pt x="130" y="49"/>
                    <a:pt x="130" y="49"/>
                  </a:cubicBezTo>
                  <a:cubicBezTo>
                    <a:pt x="129" y="48"/>
                    <a:pt x="128" y="48"/>
                    <a:pt x="128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17" y="35"/>
                    <a:pt x="105" y="27"/>
                    <a:pt x="89" y="25"/>
                  </a:cubicBezTo>
                  <a:cubicBezTo>
                    <a:pt x="87" y="25"/>
                    <a:pt x="85" y="23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3" y="27"/>
                    <a:pt x="86" y="29"/>
                    <a:pt x="89" y="29"/>
                  </a:cubicBezTo>
                  <a:cubicBezTo>
                    <a:pt x="103" y="31"/>
                    <a:pt x="114" y="38"/>
                    <a:pt x="124" y="49"/>
                  </a:cubicBezTo>
                  <a:cubicBezTo>
                    <a:pt x="124" y="50"/>
                    <a:pt x="126" y="51"/>
                    <a:pt x="126" y="51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8"/>
                    <a:pt x="129" y="63"/>
                    <a:pt x="131" y="68"/>
                  </a:cubicBezTo>
                  <a:cubicBezTo>
                    <a:pt x="133" y="73"/>
                    <a:pt x="134" y="77"/>
                    <a:pt x="134" y="82"/>
                  </a:cubicBezTo>
                  <a:cubicBezTo>
                    <a:pt x="134" y="85"/>
                    <a:pt x="134" y="88"/>
                    <a:pt x="132" y="92"/>
                  </a:cubicBezTo>
                  <a:cubicBezTo>
                    <a:pt x="130" y="97"/>
                    <a:pt x="128" y="102"/>
                    <a:pt x="126" y="107"/>
                  </a:cubicBezTo>
                  <a:cubicBezTo>
                    <a:pt x="123" y="112"/>
                    <a:pt x="120" y="116"/>
                    <a:pt x="116" y="120"/>
                  </a:cubicBezTo>
                  <a:cubicBezTo>
                    <a:pt x="110" y="125"/>
                    <a:pt x="105" y="128"/>
                    <a:pt x="98" y="131"/>
                  </a:cubicBezTo>
                  <a:cubicBezTo>
                    <a:pt x="92" y="133"/>
                    <a:pt x="87" y="133"/>
                    <a:pt x="82" y="133"/>
                  </a:cubicBezTo>
                  <a:cubicBezTo>
                    <a:pt x="76" y="133"/>
                    <a:pt x="71" y="132"/>
                    <a:pt x="65" y="131"/>
                  </a:cubicBezTo>
                  <a:cubicBezTo>
                    <a:pt x="57" y="128"/>
                    <a:pt x="53" y="126"/>
                    <a:pt x="47" y="121"/>
                  </a:cubicBezTo>
                  <a:cubicBezTo>
                    <a:pt x="37" y="112"/>
                    <a:pt x="33" y="103"/>
                    <a:pt x="30" y="91"/>
                  </a:cubicBezTo>
                  <a:cubicBezTo>
                    <a:pt x="29" y="87"/>
                    <a:pt x="28" y="83"/>
                    <a:pt x="28" y="80"/>
                  </a:cubicBezTo>
                  <a:cubicBezTo>
                    <a:pt x="28" y="77"/>
                    <a:pt x="29" y="75"/>
                    <a:pt x="30" y="72"/>
                  </a:cubicBezTo>
                  <a:cubicBezTo>
                    <a:pt x="33" y="69"/>
                    <a:pt x="33" y="64"/>
                    <a:pt x="33" y="61"/>
                  </a:cubicBezTo>
                  <a:cubicBezTo>
                    <a:pt x="33" y="58"/>
                    <a:pt x="33" y="56"/>
                    <a:pt x="34" y="54"/>
                  </a:cubicBezTo>
                  <a:cubicBezTo>
                    <a:pt x="35" y="52"/>
                    <a:pt x="37" y="50"/>
                    <a:pt x="40" y="49"/>
                  </a:cubicBezTo>
                  <a:cubicBezTo>
                    <a:pt x="40" y="49"/>
                    <a:pt x="41" y="49"/>
                    <a:pt x="41" y="49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8"/>
                    <a:pt x="43" y="47"/>
                    <a:pt x="43" y="47"/>
                  </a:cubicBezTo>
                  <a:cubicBezTo>
                    <a:pt x="45" y="43"/>
                    <a:pt x="47" y="40"/>
                    <a:pt x="49" y="38"/>
                  </a:cubicBezTo>
                  <a:cubicBezTo>
                    <a:pt x="52" y="36"/>
                    <a:pt x="57" y="34"/>
                    <a:pt x="62" y="33"/>
                  </a:cubicBezTo>
                  <a:cubicBezTo>
                    <a:pt x="67" y="32"/>
                    <a:pt x="72" y="30"/>
                    <a:pt x="76" y="28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8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Oval 108">
              <a:extLst>
                <a:ext uri="{FF2B5EF4-FFF2-40B4-BE49-F238E27FC236}">
                  <a16:creationId xmlns:a16="http://schemas.microsoft.com/office/drawing/2014/main" id="{0838DC9D-C2EB-445D-BEA9-19D2CA91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125" y="2846388"/>
              <a:ext cx="66675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9">
              <a:extLst>
                <a:ext uri="{FF2B5EF4-FFF2-40B4-BE49-F238E27FC236}">
                  <a16:creationId xmlns:a16="http://schemas.microsoft.com/office/drawing/2014/main" id="{6880CF33-701F-4B6C-866F-49ECC9B5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846388"/>
              <a:ext cx="69850" cy="68263"/>
            </a:xfrm>
            <a:custGeom>
              <a:avLst/>
              <a:gdLst>
                <a:gd name="T0" fmla="*/ 119 w 121"/>
                <a:gd name="T1" fmla="*/ 61 h 122"/>
                <a:gd name="T2" fmla="*/ 117 w 121"/>
                <a:gd name="T3" fmla="*/ 61 h 122"/>
                <a:gd name="T4" fmla="*/ 101 w 121"/>
                <a:gd name="T5" fmla="*/ 101 h 122"/>
                <a:gd name="T6" fmla="*/ 60 w 121"/>
                <a:gd name="T7" fmla="*/ 118 h 122"/>
                <a:gd name="T8" fmla="*/ 20 w 121"/>
                <a:gd name="T9" fmla="*/ 101 h 122"/>
                <a:gd name="T10" fmla="*/ 3 w 121"/>
                <a:gd name="T11" fmla="*/ 61 h 122"/>
                <a:gd name="T12" fmla="*/ 20 w 121"/>
                <a:gd name="T13" fmla="*/ 21 h 122"/>
                <a:gd name="T14" fmla="*/ 60 w 121"/>
                <a:gd name="T15" fmla="*/ 4 h 122"/>
                <a:gd name="T16" fmla="*/ 101 w 121"/>
                <a:gd name="T17" fmla="*/ 21 h 122"/>
                <a:gd name="T18" fmla="*/ 117 w 121"/>
                <a:gd name="T19" fmla="*/ 61 h 122"/>
                <a:gd name="T20" fmla="*/ 119 w 121"/>
                <a:gd name="T21" fmla="*/ 61 h 122"/>
                <a:gd name="T22" fmla="*/ 121 w 121"/>
                <a:gd name="T23" fmla="*/ 61 h 122"/>
                <a:gd name="T24" fmla="*/ 60 w 121"/>
                <a:gd name="T25" fmla="*/ 0 h 122"/>
                <a:gd name="T26" fmla="*/ 0 w 121"/>
                <a:gd name="T27" fmla="*/ 61 h 122"/>
                <a:gd name="T28" fmla="*/ 60 w 121"/>
                <a:gd name="T29" fmla="*/ 122 h 122"/>
                <a:gd name="T30" fmla="*/ 121 w 121"/>
                <a:gd name="T31" fmla="*/ 61 h 122"/>
                <a:gd name="T32" fmla="*/ 119 w 121"/>
                <a:gd name="T33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22">
                  <a:moveTo>
                    <a:pt x="119" y="61"/>
                  </a:moveTo>
                  <a:cubicBezTo>
                    <a:pt x="117" y="61"/>
                    <a:pt x="117" y="61"/>
                    <a:pt x="117" y="61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0" y="112"/>
                    <a:pt x="76" y="118"/>
                    <a:pt x="60" y="118"/>
                  </a:cubicBezTo>
                  <a:cubicBezTo>
                    <a:pt x="45" y="118"/>
                    <a:pt x="30" y="112"/>
                    <a:pt x="20" y="101"/>
                  </a:cubicBezTo>
                  <a:cubicBezTo>
                    <a:pt x="10" y="91"/>
                    <a:pt x="4" y="77"/>
                    <a:pt x="3" y="61"/>
                  </a:cubicBezTo>
                  <a:cubicBezTo>
                    <a:pt x="4" y="46"/>
                    <a:pt x="10" y="31"/>
                    <a:pt x="20" y="21"/>
                  </a:cubicBezTo>
                  <a:cubicBezTo>
                    <a:pt x="30" y="11"/>
                    <a:pt x="45" y="4"/>
                    <a:pt x="60" y="4"/>
                  </a:cubicBezTo>
                  <a:cubicBezTo>
                    <a:pt x="76" y="4"/>
                    <a:pt x="90" y="11"/>
                    <a:pt x="101" y="21"/>
                  </a:cubicBezTo>
                  <a:cubicBezTo>
                    <a:pt x="111" y="31"/>
                    <a:pt x="117" y="46"/>
                    <a:pt x="117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ubicBezTo>
                    <a:pt x="27" y="0"/>
                    <a:pt x="0" y="28"/>
                    <a:pt x="0" y="61"/>
                  </a:cubicBezTo>
                  <a:cubicBezTo>
                    <a:pt x="0" y="95"/>
                    <a:pt x="27" y="122"/>
                    <a:pt x="60" y="122"/>
                  </a:cubicBezTo>
                  <a:cubicBezTo>
                    <a:pt x="94" y="122"/>
                    <a:pt x="121" y="95"/>
                    <a:pt x="121" y="61"/>
                  </a:cubicBezTo>
                  <a:lnTo>
                    <a:pt x="119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A1355BE-3AB3-4A28-B2A2-60EEF1778A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7007" y="4478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521B0B8-EB35-4CA0-BEBE-1106EDB066A4}"/>
              </a:ext>
            </a:extLst>
          </p:cNvPr>
          <p:cNvGrpSpPr/>
          <p:nvPr userDrawn="1"/>
        </p:nvGrpSpPr>
        <p:grpSpPr>
          <a:xfrm>
            <a:off x="11472205" y="-20014"/>
            <a:ext cx="719795" cy="6878014"/>
            <a:chOff x="9985375" y="1798638"/>
            <a:chExt cx="128588" cy="1228725"/>
          </a:xfrm>
          <a:solidFill>
            <a:srgbClr val="018248"/>
          </a:solidFill>
        </p:grpSpPr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0E7FA54B-6F4A-4BC9-B91E-31686F4A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5" y="1798638"/>
              <a:ext cx="128588" cy="1228725"/>
            </a:xfrm>
            <a:custGeom>
              <a:avLst/>
              <a:gdLst>
                <a:gd name="T0" fmla="*/ 81 w 81"/>
                <a:gd name="T1" fmla="*/ 774 h 774"/>
                <a:gd name="T2" fmla="*/ 81 w 81"/>
                <a:gd name="T3" fmla="*/ 0 h 774"/>
                <a:gd name="T4" fmla="*/ 0 w 81"/>
                <a:gd name="T5" fmla="*/ 0 h 774"/>
                <a:gd name="T6" fmla="*/ 0 w 81"/>
                <a:gd name="T7" fmla="*/ 774 h 774"/>
                <a:gd name="T8" fmla="*/ 14 w 81"/>
                <a:gd name="T9" fmla="*/ 774 h 774"/>
                <a:gd name="T10" fmla="*/ 81 w 81"/>
                <a:gd name="T11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74">
                  <a:moveTo>
                    <a:pt x="81" y="774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774"/>
                  </a:lnTo>
                  <a:lnTo>
                    <a:pt x="14" y="774"/>
                  </a:lnTo>
                  <a:lnTo>
                    <a:pt x="81" y="7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9" name="Freeform 102">
              <a:extLst>
                <a:ext uri="{FF2B5EF4-FFF2-40B4-BE49-F238E27FC236}">
                  <a16:creationId xmlns:a16="http://schemas.microsoft.com/office/drawing/2014/main" id="{9625F6D9-4F92-4F49-B57B-B391F52F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2927351"/>
              <a:ext cx="87313" cy="63500"/>
            </a:xfrm>
            <a:custGeom>
              <a:avLst/>
              <a:gdLst>
                <a:gd name="T0" fmla="*/ 15 w 55"/>
                <a:gd name="T1" fmla="*/ 0 h 40"/>
                <a:gd name="T2" fmla="*/ 26 w 55"/>
                <a:gd name="T3" fmla="*/ 4 h 40"/>
                <a:gd name="T4" fmla="*/ 44 w 55"/>
                <a:gd name="T5" fmla="*/ 0 h 40"/>
                <a:gd name="T6" fmla="*/ 55 w 55"/>
                <a:gd name="T7" fmla="*/ 36 h 40"/>
                <a:gd name="T8" fmla="*/ 45 w 55"/>
                <a:gd name="T9" fmla="*/ 40 h 40"/>
                <a:gd name="T10" fmla="*/ 43 w 55"/>
                <a:gd name="T11" fmla="*/ 37 h 40"/>
                <a:gd name="T12" fmla="*/ 32 w 55"/>
                <a:gd name="T13" fmla="*/ 8 h 40"/>
                <a:gd name="T14" fmla="*/ 26 w 55"/>
                <a:gd name="T15" fmla="*/ 9 h 40"/>
                <a:gd name="T16" fmla="*/ 21 w 55"/>
                <a:gd name="T17" fmla="*/ 22 h 40"/>
                <a:gd name="T18" fmla="*/ 16 w 55"/>
                <a:gd name="T19" fmla="*/ 39 h 40"/>
                <a:gd name="T20" fmla="*/ 15 w 55"/>
                <a:gd name="T21" fmla="*/ 40 h 40"/>
                <a:gd name="T22" fmla="*/ 0 w 55"/>
                <a:gd name="T23" fmla="*/ 35 h 40"/>
                <a:gd name="T24" fmla="*/ 15 w 55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0">
                  <a:moveTo>
                    <a:pt x="15" y="0"/>
                  </a:moveTo>
                  <a:lnTo>
                    <a:pt x="26" y="4"/>
                  </a:lnTo>
                  <a:lnTo>
                    <a:pt x="44" y="0"/>
                  </a:lnTo>
                  <a:lnTo>
                    <a:pt x="55" y="36"/>
                  </a:lnTo>
                  <a:lnTo>
                    <a:pt x="45" y="40"/>
                  </a:lnTo>
                  <a:lnTo>
                    <a:pt x="43" y="37"/>
                  </a:lnTo>
                  <a:lnTo>
                    <a:pt x="32" y="8"/>
                  </a:lnTo>
                  <a:lnTo>
                    <a:pt x="26" y="9"/>
                  </a:lnTo>
                  <a:lnTo>
                    <a:pt x="21" y="22"/>
                  </a:lnTo>
                  <a:lnTo>
                    <a:pt x="16" y="39"/>
                  </a:lnTo>
                  <a:lnTo>
                    <a:pt x="15" y="40"/>
                  </a:lnTo>
                  <a:lnTo>
                    <a:pt x="0" y="35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03">
              <a:extLst>
                <a:ext uri="{FF2B5EF4-FFF2-40B4-BE49-F238E27FC236}">
                  <a16:creationId xmlns:a16="http://schemas.microsoft.com/office/drawing/2014/main" id="{ACDDD797-5B3D-4B4E-9891-02A0AF9B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2925763"/>
              <a:ext cx="90488" cy="66675"/>
            </a:xfrm>
            <a:custGeom>
              <a:avLst/>
              <a:gdLst>
                <a:gd name="T0" fmla="*/ 16 w 57"/>
                <a:gd name="T1" fmla="*/ 1 h 42"/>
                <a:gd name="T2" fmla="*/ 16 w 57"/>
                <a:gd name="T3" fmla="*/ 2 h 42"/>
                <a:gd name="T4" fmla="*/ 27 w 57"/>
                <a:gd name="T5" fmla="*/ 6 h 42"/>
                <a:gd name="T6" fmla="*/ 44 w 57"/>
                <a:gd name="T7" fmla="*/ 2 h 42"/>
                <a:gd name="T8" fmla="*/ 55 w 57"/>
                <a:gd name="T9" fmla="*/ 37 h 42"/>
                <a:gd name="T10" fmla="*/ 46 w 57"/>
                <a:gd name="T11" fmla="*/ 40 h 42"/>
                <a:gd name="T12" fmla="*/ 44 w 57"/>
                <a:gd name="T13" fmla="*/ 38 h 42"/>
                <a:gd name="T14" fmla="*/ 34 w 57"/>
                <a:gd name="T15" fmla="*/ 8 h 42"/>
                <a:gd name="T16" fmla="*/ 27 w 57"/>
                <a:gd name="T17" fmla="*/ 9 h 42"/>
                <a:gd name="T18" fmla="*/ 21 w 57"/>
                <a:gd name="T19" fmla="*/ 23 h 42"/>
                <a:gd name="T20" fmla="*/ 16 w 57"/>
                <a:gd name="T21" fmla="*/ 40 h 42"/>
                <a:gd name="T22" fmla="*/ 16 w 57"/>
                <a:gd name="T23" fmla="*/ 40 h 42"/>
                <a:gd name="T24" fmla="*/ 2 w 57"/>
                <a:gd name="T25" fmla="*/ 35 h 42"/>
                <a:gd name="T26" fmla="*/ 17 w 57"/>
                <a:gd name="T27" fmla="*/ 1 h 42"/>
                <a:gd name="T28" fmla="*/ 16 w 57"/>
                <a:gd name="T29" fmla="*/ 1 h 42"/>
                <a:gd name="T30" fmla="*/ 16 w 57"/>
                <a:gd name="T31" fmla="*/ 2 h 42"/>
                <a:gd name="T32" fmla="*/ 16 w 57"/>
                <a:gd name="T33" fmla="*/ 1 h 42"/>
                <a:gd name="T34" fmla="*/ 16 w 57"/>
                <a:gd name="T35" fmla="*/ 1 h 42"/>
                <a:gd name="T36" fmla="*/ 0 w 57"/>
                <a:gd name="T37" fmla="*/ 36 h 42"/>
                <a:gd name="T38" fmla="*/ 16 w 57"/>
                <a:gd name="T39" fmla="*/ 42 h 42"/>
                <a:gd name="T40" fmla="*/ 17 w 57"/>
                <a:gd name="T41" fmla="*/ 40 h 42"/>
                <a:gd name="T42" fmla="*/ 23 w 57"/>
                <a:gd name="T43" fmla="*/ 23 h 42"/>
                <a:gd name="T44" fmla="*/ 28 w 57"/>
                <a:gd name="T45" fmla="*/ 10 h 42"/>
                <a:gd name="T46" fmla="*/ 33 w 57"/>
                <a:gd name="T47" fmla="*/ 9 h 42"/>
                <a:gd name="T48" fmla="*/ 43 w 57"/>
                <a:gd name="T49" fmla="*/ 39 h 42"/>
                <a:gd name="T50" fmla="*/ 46 w 57"/>
                <a:gd name="T51" fmla="*/ 42 h 42"/>
                <a:gd name="T52" fmla="*/ 57 w 57"/>
                <a:gd name="T53" fmla="*/ 38 h 42"/>
                <a:gd name="T54" fmla="*/ 45 w 57"/>
                <a:gd name="T55" fmla="*/ 0 h 42"/>
                <a:gd name="T56" fmla="*/ 27 w 57"/>
                <a:gd name="T57" fmla="*/ 4 h 42"/>
                <a:gd name="T58" fmla="*/ 16 w 57"/>
                <a:gd name="T59" fmla="*/ 0 h 42"/>
                <a:gd name="T60" fmla="*/ 16 w 57"/>
                <a:gd name="T61" fmla="*/ 1 h 42"/>
                <a:gd name="T62" fmla="*/ 16 w 57"/>
                <a:gd name="T6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42">
                  <a:moveTo>
                    <a:pt x="16" y="1"/>
                  </a:moveTo>
                  <a:lnTo>
                    <a:pt x="16" y="2"/>
                  </a:lnTo>
                  <a:lnTo>
                    <a:pt x="27" y="6"/>
                  </a:lnTo>
                  <a:lnTo>
                    <a:pt x="44" y="2"/>
                  </a:lnTo>
                  <a:lnTo>
                    <a:pt x="55" y="37"/>
                  </a:lnTo>
                  <a:lnTo>
                    <a:pt x="46" y="40"/>
                  </a:lnTo>
                  <a:lnTo>
                    <a:pt x="44" y="38"/>
                  </a:lnTo>
                  <a:lnTo>
                    <a:pt x="34" y="8"/>
                  </a:lnTo>
                  <a:lnTo>
                    <a:pt x="27" y="9"/>
                  </a:lnTo>
                  <a:lnTo>
                    <a:pt x="21" y="2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" y="35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0" y="36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23" y="23"/>
                  </a:lnTo>
                  <a:lnTo>
                    <a:pt x="28" y="10"/>
                  </a:lnTo>
                  <a:lnTo>
                    <a:pt x="33" y="9"/>
                  </a:lnTo>
                  <a:lnTo>
                    <a:pt x="43" y="39"/>
                  </a:lnTo>
                  <a:lnTo>
                    <a:pt x="46" y="42"/>
                  </a:lnTo>
                  <a:lnTo>
                    <a:pt x="57" y="38"/>
                  </a:lnTo>
                  <a:lnTo>
                    <a:pt x="45" y="0"/>
                  </a:lnTo>
                  <a:lnTo>
                    <a:pt x="27" y="4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4">
              <a:extLst>
                <a:ext uri="{FF2B5EF4-FFF2-40B4-BE49-F238E27FC236}">
                  <a16:creationId xmlns:a16="http://schemas.microsoft.com/office/drawing/2014/main" id="{92A2DA59-5520-4A0A-A846-816F615703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0138" y="2822576"/>
              <a:ext cx="117475" cy="174625"/>
            </a:xfrm>
            <a:custGeom>
              <a:avLst/>
              <a:gdLst>
                <a:gd name="T0" fmla="*/ 193 w 205"/>
                <a:gd name="T1" fmla="*/ 284 h 306"/>
                <a:gd name="T2" fmla="*/ 169 w 205"/>
                <a:gd name="T3" fmla="*/ 272 h 306"/>
                <a:gd name="T4" fmla="*/ 141 w 205"/>
                <a:gd name="T5" fmla="*/ 206 h 306"/>
                <a:gd name="T6" fmla="*/ 120 w 205"/>
                <a:gd name="T7" fmla="*/ 202 h 306"/>
                <a:gd name="T8" fmla="*/ 144 w 205"/>
                <a:gd name="T9" fmla="*/ 264 h 306"/>
                <a:gd name="T10" fmla="*/ 150 w 205"/>
                <a:gd name="T11" fmla="*/ 279 h 306"/>
                <a:gd name="T12" fmla="*/ 140 w 205"/>
                <a:gd name="T13" fmla="*/ 305 h 306"/>
                <a:gd name="T14" fmla="*/ 105 w 205"/>
                <a:gd name="T15" fmla="*/ 217 h 306"/>
                <a:gd name="T16" fmla="*/ 70 w 205"/>
                <a:gd name="T17" fmla="*/ 306 h 306"/>
                <a:gd name="T18" fmla="*/ 57 w 205"/>
                <a:gd name="T19" fmla="*/ 295 h 306"/>
                <a:gd name="T20" fmla="*/ 57 w 205"/>
                <a:gd name="T21" fmla="*/ 287 h 306"/>
                <a:gd name="T22" fmla="*/ 80 w 205"/>
                <a:gd name="T23" fmla="*/ 229 h 306"/>
                <a:gd name="T24" fmla="*/ 88 w 205"/>
                <a:gd name="T25" fmla="*/ 208 h 306"/>
                <a:gd name="T26" fmla="*/ 83 w 205"/>
                <a:gd name="T27" fmla="*/ 196 h 306"/>
                <a:gd name="T28" fmla="*/ 71 w 205"/>
                <a:gd name="T29" fmla="*/ 201 h 306"/>
                <a:gd name="T30" fmla="*/ 42 w 205"/>
                <a:gd name="T31" fmla="*/ 272 h 306"/>
                <a:gd name="T32" fmla="*/ 17 w 205"/>
                <a:gd name="T33" fmla="*/ 284 h 306"/>
                <a:gd name="T34" fmla="*/ 22 w 205"/>
                <a:gd name="T35" fmla="*/ 272 h 306"/>
                <a:gd name="T36" fmla="*/ 52 w 205"/>
                <a:gd name="T37" fmla="*/ 196 h 306"/>
                <a:gd name="T38" fmla="*/ 49 w 205"/>
                <a:gd name="T39" fmla="*/ 184 h 306"/>
                <a:gd name="T40" fmla="*/ 23 w 205"/>
                <a:gd name="T41" fmla="*/ 158 h 306"/>
                <a:gd name="T42" fmla="*/ 15 w 205"/>
                <a:gd name="T43" fmla="*/ 143 h 306"/>
                <a:gd name="T44" fmla="*/ 5 w 205"/>
                <a:gd name="T45" fmla="*/ 94 h 306"/>
                <a:gd name="T46" fmla="*/ 16 w 205"/>
                <a:gd name="T47" fmla="*/ 57 h 306"/>
                <a:gd name="T48" fmla="*/ 62 w 205"/>
                <a:gd name="T49" fmla="*/ 11 h 306"/>
                <a:gd name="T50" fmla="*/ 97 w 205"/>
                <a:gd name="T51" fmla="*/ 2 h 306"/>
                <a:gd name="T52" fmla="*/ 161 w 205"/>
                <a:gd name="T53" fmla="*/ 18 h 306"/>
                <a:gd name="T54" fmla="*/ 188 w 205"/>
                <a:gd name="T55" fmla="*/ 44 h 306"/>
                <a:gd name="T56" fmla="*/ 193 w 205"/>
                <a:gd name="T57" fmla="*/ 51 h 306"/>
                <a:gd name="T58" fmla="*/ 205 w 205"/>
                <a:gd name="T59" fmla="*/ 102 h 306"/>
                <a:gd name="T60" fmla="*/ 193 w 205"/>
                <a:gd name="T61" fmla="*/ 151 h 306"/>
                <a:gd name="T62" fmla="*/ 188 w 205"/>
                <a:gd name="T63" fmla="*/ 158 h 306"/>
                <a:gd name="T64" fmla="*/ 162 w 205"/>
                <a:gd name="T65" fmla="*/ 184 h 306"/>
                <a:gd name="T66" fmla="*/ 159 w 205"/>
                <a:gd name="T67" fmla="*/ 196 h 306"/>
                <a:gd name="T68" fmla="*/ 190 w 205"/>
                <a:gd name="T69" fmla="*/ 274 h 306"/>
                <a:gd name="T70" fmla="*/ 193 w 205"/>
                <a:gd name="T71" fmla="*/ 284 h 306"/>
                <a:gd name="T72" fmla="*/ 81 w 205"/>
                <a:gd name="T73" fmla="*/ 30 h 306"/>
                <a:gd name="T74" fmla="*/ 55 w 205"/>
                <a:gd name="T75" fmla="*/ 44 h 306"/>
                <a:gd name="T76" fmla="*/ 47 w 205"/>
                <a:gd name="T77" fmla="*/ 51 h 306"/>
                <a:gd name="T78" fmla="*/ 33 w 205"/>
                <a:gd name="T79" fmla="*/ 76 h 306"/>
                <a:gd name="T80" fmla="*/ 30 w 205"/>
                <a:gd name="T81" fmla="*/ 87 h 306"/>
                <a:gd name="T82" fmla="*/ 30 w 205"/>
                <a:gd name="T83" fmla="*/ 115 h 306"/>
                <a:gd name="T84" fmla="*/ 33 w 205"/>
                <a:gd name="T85" fmla="*/ 126 h 306"/>
                <a:gd name="T86" fmla="*/ 48 w 205"/>
                <a:gd name="T87" fmla="*/ 152 h 306"/>
                <a:gd name="T88" fmla="*/ 55 w 205"/>
                <a:gd name="T89" fmla="*/ 159 h 306"/>
                <a:gd name="T90" fmla="*/ 80 w 205"/>
                <a:gd name="T91" fmla="*/ 174 h 306"/>
                <a:gd name="T92" fmla="*/ 91 w 205"/>
                <a:gd name="T93" fmla="*/ 177 h 306"/>
                <a:gd name="T94" fmla="*/ 119 w 205"/>
                <a:gd name="T95" fmla="*/ 177 h 306"/>
                <a:gd name="T96" fmla="*/ 131 w 205"/>
                <a:gd name="T97" fmla="*/ 174 h 306"/>
                <a:gd name="T98" fmla="*/ 155 w 205"/>
                <a:gd name="T99" fmla="*/ 159 h 306"/>
                <a:gd name="T100" fmla="*/ 163 w 205"/>
                <a:gd name="T101" fmla="*/ 152 h 306"/>
                <a:gd name="T102" fmla="*/ 178 w 205"/>
                <a:gd name="T103" fmla="*/ 127 h 306"/>
                <a:gd name="T104" fmla="*/ 181 w 205"/>
                <a:gd name="T105" fmla="*/ 115 h 306"/>
                <a:gd name="T106" fmla="*/ 181 w 205"/>
                <a:gd name="T107" fmla="*/ 87 h 306"/>
                <a:gd name="T108" fmla="*/ 178 w 205"/>
                <a:gd name="T109" fmla="*/ 76 h 306"/>
                <a:gd name="T110" fmla="*/ 164 w 205"/>
                <a:gd name="T111" fmla="*/ 51 h 306"/>
                <a:gd name="T112" fmla="*/ 155 w 205"/>
                <a:gd name="T113" fmla="*/ 43 h 306"/>
                <a:gd name="T114" fmla="*/ 131 w 205"/>
                <a:gd name="T115" fmla="*/ 29 h 306"/>
                <a:gd name="T116" fmla="*/ 120 w 205"/>
                <a:gd name="T117" fmla="*/ 26 h 306"/>
                <a:gd name="T118" fmla="*/ 91 w 205"/>
                <a:gd name="T119" fmla="*/ 26 h 306"/>
                <a:gd name="T120" fmla="*/ 81 w 205"/>
                <a:gd name="T121" fmla="*/ 3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306">
                  <a:moveTo>
                    <a:pt x="193" y="284"/>
                  </a:moveTo>
                  <a:cubicBezTo>
                    <a:pt x="175" y="288"/>
                    <a:pt x="175" y="288"/>
                    <a:pt x="169" y="272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36" y="192"/>
                    <a:pt x="134" y="192"/>
                    <a:pt x="120" y="202"/>
                  </a:cubicBezTo>
                  <a:cubicBezTo>
                    <a:pt x="128" y="222"/>
                    <a:pt x="136" y="243"/>
                    <a:pt x="144" y="264"/>
                  </a:cubicBezTo>
                  <a:cubicBezTo>
                    <a:pt x="146" y="269"/>
                    <a:pt x="148" y="274"/>
                    <a:pt x="150" y="279"/>
                  </a:cubicBezTo>
                  <a:cubicBezTo>
                    <a:pt x="157" y="295"/>
                    <a:pt x="157" y="295"/>
                    <a:pt x="140" y="305"/>
                  </a:cubicBezTo>
                  <a:cubicBezTo>
                    <a:pt x="129" y="276"/>
                    <a:pt x="118" y="248"/>
                    <a:pt x="105" y="217"/>
                  </a:cubicBezTo>
                  <a:cubicBezTo>
                    <a:pt x="93" y="248"/>
                    <a:pt x="82" y="276"/>
                    <a:pt x="70" y="306"/>
                  </a:cubicBezTo>
                  <a:cubicBezTo>
                    <a:pt x="65" y="302"/>
                    <a:pt x="61" y="299"/>
                    <a:pt x="57" y="295"/>
                  </a:cubicBezTo>
                  <a:cubicBezTo>
                    <a:pt x="56" y="293"/>
                    <a:pt x="57" y="289"/>
                    <a:pt x="57" y="287"/>
                  </a:cubicBezTo>
                  <a:cubicBezTo>
                    <a:pt x="65" y="268"/>
                    <a:pt x="73" y="249"/>
                    <a:pt x="80" y="229"/>
                  </a:cubicBezTo>
                  <a:cubicBezTo>
                    <a:pt x="83" y="222"/>
                    <a:pt x="85" y="215"/>
                    <a:pt x="88" y="208"/>
                  </a:cubicBezTo>
                  <a:cubicBezTo>
                    <a:pt x="91" y="201"/>
                    <a:pt x="88" y="198"/>
                    <a:pt x="83" y="196"/>
                  </a:cubicBezTo>
                  <a:cubicBezTo>
                    <a:pt x="77" y="194"/>
                    <a:pt x="73" y="195"/>
                    <a:pt x="71" y="201"/>
                  </a:cubicBezTo>
                  <a:cubicBezTo>
                    <a:pt x="62" y="225"/>
                    <a:pt x="52" y="248"/>
                    <a:pt x="42" y="272"/>
                  </a:cubicBezTo>
                  <a:cubicBezTo>
                    <a:pt x="36" y="288"/>
                    <a:pt x="36" y="288"/>
                    <a:pt x="17" y="284"/>
                  </a:cubicBezTo>
                  <a:cubicBezTo>
                    <a:pt x="19" y="280"/>
                    <a:pt x="20" y="276"/>
                    <a:pt x="22" y="272"/>
                  </a:cubicBezTo>
                  <a:cubicBezTo>
                    <a:pt x="32" y="247"/>
                    <a:pt x="41" y="222"/>
                    <a:pt x="52" y="196"/>
                  </a:cubicBezTo>
                  <a:cubicBezTo>
                    <a:pt x="54" y="191"/>
                    <a:pt x="53" y="189"/>
                    <a:pt x="49" y="184"/>
                  </a:cubicBezTo>
                  <a:cubicBezTo>
                    <a:pt x="40" y="176"/>
                    <a:pt x="33" y="166"/>
                    <a:pt x="23" y="158"/>
                  </a:cubicBezTo>
                  <a:cubicBezTo>
                    <a:pt x="19" y="155"/>
                    <a:pt x="15" y="148"/>
                    <a:pt x="15" y="143"/>
                  </a:cubicBezTo>
                  <a:cubicBezTo>
                    <a:pt x="14" y="126"/>
                    <a:pt x="0" y="111"/>
                    <a:pt x="5" y="94"/>
                  </a:cubicBezTo>
                  <a:cubicBezTo>
                    <a:pt x="9" y="82"/>
                    <a:pt x="10" y="68"/>
                    <a:pt x="16" y="57"/>
                  </a:cubicBezTo>
                  <a:cubicBezTo>
                    <a:pt x="26" y="38"/>
                    <a:pt x="42" y="21"/>
                    <a:pt x="62" y="11"/>
                  </a:cubicBezTo>
                  <a:cubicBezTo>
                    <a:pt x="73" y="6"/>
                    <a:pt x="86" y="3"/>
                    <a:pt x="97" y="2"/>
                  </a:cubicBezTo>
                  <a:cubicBezTo>
                    <a:pt x="120" y="0"/>
                    <a:pt x="142" y="6"/>
                    <a:pt x="161" y="18"/>
                  </a:cubicBezTo>
                  <a:cubicBezTo>
                    <a:pt x="171" y="25"/>
                    <a:pt x="178" y="37"/>
                    <a:pt x="188" y="44"/>
                  </a:cubicBezTo>
                  <a:cubicBezTo>
                    <a:pt x="190" y="46"/>
                    <a:pt x="192" y="48"/>
                    <a:pt x="193" y="51"/>
                  </a:cubicBezTo>
                  <a:cubicBezTo>
                    <a:pt x="198" y="68"/>
                    <a:pt x="205" y="85"/>
                    <a:pt x="205" y="102"/>
                  </a:cubicBezTo>
                  <a:cubicBezTo>
                    <a:pt x="205" y="118"/>
                    <a:pt x="198" y="135"/>
                    <a:pt x="193" y="151"/>
                  </a:cubicBezTo>
                  <a:cubicBezTo>
                    <a:pt x="193" y="154"/>
                    <a:pt x="190" y="157"/>
                    <a:pt x="188" y="158"/>
                  </a:cubicBezTo>
                  <a:cubicBezTo>
                    <a:pt x="178" y="166"/>
                    <a:pt x="170" y="175"/>
                    <a:pt x="162" y="184"/>
                  </a:cubicBezTo>
                  <a:cubicBezTo>
                    <a:pt x="157" y="189"/>
                    <a:pt x="157" y="191"/>
                    <a:pt x="159" y="196"/>
                  </a:cubicBezTo>
                  <a:cubicBezTo>
                    <a:pt x="169" y="222"/>
                    <a:pt x="179" y="248"/>
                    <a:pt x="190" y="274"/>
                  </a:cubicBezTo>
                  <a:cubicBezTo>
                    <a:pt x="191" y="277"/>
                    <a:pt x="192" y="280"/>
                    <a:pt x="193" y="284"/>
                  </a:cubicBezTo>
                  <a:close/>
                  <a:moveTo>
                    <a:pt x="81" y="30"/>
                  </a:moveTo>
                  <a:cubicBezTo>
                    <a:pt x="69" y="29"/>
                    <a:pt x="61" y="34"/>
                    <a:pt x="55" y="44"/>
                  </a:cubicBezTo>
                  <a:cubicBezTo>
                    <a:pt x="53" y="47"/>
                    <a:pt x="50" y="49"/>
                    <a:pt x="47" y="51"/>
                  </a:cubicBezTo>
                  <a:cubicBezTo>
                    <a:pt x="38" y="57"/>
                    <a:pt x="33" y="65"/>
                    <a:pt x="33" y="76"/>
                  </a:cubicBezTo>
                  <a:cubicBezTo>
                    <a:pt x="33" y="80"/>
                    <a:pt x="32" y="84"/>
                    <a:pt x="30" y="87"/>
                  </a:cubicBezTo>
                  <a:cubicBezTo>
                    <a:pt x="25" y="97"/>
                    <a:pt x="25" y="106"/>
                    <a:pt x="30" y="115"/>
                  </a:cubicBezTo>
                  <a:cubicBezTo>
                    <a:pt x="32" y="119"/>
                    <a:pt x="33" y="122"/>
                    <a:pt x="33" y="126"/>
                  </a:cubicBezTo>
                  <a:cubicBezTo>
                    <a:pt x="33" y="138"/>
                    <a:pt x="38" y="146"/>
                    <a:pt x="48" y="152"/>
                  </a:cubicBezTo>
                  <a:cubicBezTo>
                    <a:pt x="50" y="153"/>
                    <a:pt x="53" y="156"/>
                    <a:pt x="55" y="159"/>
                  </a:cubicBezTo>
                  <a:cubicBezTo>
                    <a:pt x="61" y="169"/>
                    <a:pt x="69" y="174"/>
                    <a:pt x="80" y="174"/>
                  </a:cubicBezTo>
                  <a:cubicBezTo>
                    <a:pt x="84" y="174"/>
                    <a:pt x="88" y="175"/>
                    <a:pt x="91" y="177"/>
                  </a:cubicBezTo>
                  <a:cubicBezTo>
                    <a:pt x="100" y="182"/>
                    <a:pt x="110" y="182"/>
                    <a:pt x="119" y="177"/>
                  </a:cubicBezTo>
                  <a:cubicBezTo>
                    <a:pt x="123" y="175"/>
                    <a:pt x="127" y="174"/>
                    <a:pt x="131" y="174"/>
                  </a:cubicBezTo>
                  <a:cubicBezTo>
                    <a:pt x="142" y="173"/>
                    <a:pt x="150" y="169"/>
                    <a:pt x="155" y="159"/>
                  </a:cubicBezTo>
                  <a:cubicBezTo>
                    <a:pt x="157" y="156"/>
                    <a:pt x="160" y="153"/>
                    <a:pt x="163" y="152"/>
                  </a:cubicBezTo>
                  <a:cubicBezTo>
                    <a:pt x="173" y="146"/>
                    <a:pt x="178" y="138"/>
                    <a:pt x="178" y="127"/>
                  </a:cubicBezTo>
                  <a:cubicBezTo>
                    <a:pt x="178" y="123"/>
                    <a:pt x="179" y="119"/>
                    <a:pt x="181" y="115"/>
                  </a:cubicBezTo>
                  <a:cubicBezTo>
                    <a:pt x="186" y="106"/>
                    <a:pt x="186" y="97"/>
                    <a:pt x="181" y="87"/>
                  </a:cubicBezTo>
                  <a:cubicBezTo>
                    <a:pt x="179" y="84"/>
                    <a:pt x="178" y="80"/>
                    <a:pt x="178" y="76"/>
                  </a:cubicBezTo>
                  <a:cubicBezTo>
                    <a:pt x="178" y="65"/>
                    <a:pt x="173" y="57"/>
                    <a:pt x="164" y="51"/>
                  </a:cubicBezTo>
                  <a:cubicBezTo>
                    <a:pt x="161" y="49"/>
                    <a:pt x="158" y="46"/>
                    <a:pt x="155" y="43"/>
                  </a:cubicBezTo>
                  <a:cubicBezTo>
                    <a:pt x="150" y="34"/>
                    <a:pt x="142" y="29"/>
                    <a:pt x="131" y="29"/>
                  </a:cubicBezTo>
                  <a:cubicBezTo>
                    <a:pt x="127" y="29"/>
                    <a:pt x="123" y="28"/>
                    <a:pt x="120" y="26"/>
                  </a:cubicBezTo>
                  <a:cubicBezTo>
                    <a:pt x="110" y="20"/>
                    <a:pt x="101" y="20"/>
                    <a:pt x="91" y="26"/>
                  </a:cubicBezTo>
                  <a:cubicBezTo>
                    <a:pt x="88" y="28"/>
                    <a:pt x="84" y="29"/>
                    <a:pt x="8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5">
              <a:extLst>
                <a:ext uri="{FF2B5EF4-FFF2-40B4-BE49-F238E27FC236}">
                  <a16:creationId xmlns:a16="http://schemas.microsoft.com/office/drawing/2014/main" id="{0DD07103-BC6B-415A-8EA0-3F7AFECD8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1725" y="2822576"/>
              <a:ext cx="115888" cy="176213"/>
            </a:xfrm>
            <a:custGeom>
              <a:avLst/>
              <a:gdLst>
                <a:gd name="T0" fmla="*/ 175 w 205"/>
                <a:gd name="T1" fmla="*/ 285 h 310"/>
                <a:gd name="T2" fmla="*/ 137 w 205"/>
                <a:gd name="T3" fmla="*/ 197 h 310"/>
                <a:gd name="T4" fmla="*/ 117 w 205"/>
                <a:gd name="T5" fmla="*/ 201 h 310"/>
                <a:gd name="T6" fmla="*/ 146 w 205"/>
                <a:gd name="T7" fmla="*/ 281 h 310"/>
                <a:gd name="T8" fmla="*/ 137 w 205"/>
                <a:gd name="T9" fmla="*/ 304 h 310"/>
                <a:gd name="T10" fmla="*/ 103 w 205"/>
                <a:gd name="T11" fmla="*/ 213 h 310"/>
                <a:gd name="T12" fmla="*/ 70 w 205"/>
                <a:gd name="T13" fmla="*/ 305 h 310"/>
                <a:gd name="T14" fmla="*/ 57 w 205"/>
                <a:gd name="T15" fmla="*/ 294 h 310"/>
                <a:gd name="T16" fmla="*/ 56 w 205"/>
                <a:gd name="T17" fmla="*/ 293 h 310"/>
                <a:gd name="T18" fmla="*/ 88 w 205"/>
                <a:gd name="T19" fmla="*/ 210 h 310"/>
                <a:gd name="T20" fmla="*/ 76 w 205"/>
                <a:gd name="T21" fmla="*/ 194 h 310"/>
                <a:gd name="T22" fmla="*/ 33 w 205"/>
                <a:gd name="T23" fmla="*/ 283 h 310"/>
                <a:gd name="T24" fmla="*/ 15 w 205"/>
                <a:gd name="T25" fmla="*/ 285 h 310"/>
                <a:gd name="T26" fmla="*/ 53 w 205"/>
                <a:gd name="T27" fmla="*/ 192 h 310"/>
                <a:gd name="T28" fmla="*/ 17 w 205"/>
                <a:gd name="T29" fmla="*/ 151 h 310"/>
                <a:gd name="T30" fmla="*/ 5 w 205"/>
                <a:gd name="T31" fmla="*/ 95 h 310"/>
                <a:gd name="T32" fmla="*/ 104 w 205"/>
                <a:gd name="T33" fmla="*/ 4 h 310"/>
                <a:gd name="T34" fmla="*/ 189 w 205"/>
                <a:gd name="T35" fmla="*/ 53 h 310"/>
                <a:gd name="T36" fmla="*/ 201 w 205"/>
                <a:gd name="T37" fmla="*/ 104 h 310"/>
                <a:gd name="T38" fmla="*/ 155 w 205"/>
                <a:gd name="T39" fmla="*/ 188 h 310"/>
                <a:gd name="T40" fmla="*/ 189 w 205"/>
                <a:gd name="T41" fmla="*/ 285 h 310"/>
                <a:gd name="T42" fmla="*/ 193 w 205"/>
                <a:gd name="T43" fmla="*/ 284 h 310"/>
                <a:gd name="T44" fmla="*/ 159 w 205"/>
                <a:gd name="T45" fmla="*/ 190 h 310"/>
                <a:gd name="T46" fmla="*/ 205 w 205"/>
                <a:gd name="T47" fmla="*/ 104 h 310"/>
                <a:gd name="T48" fmla="*/ 187 w 205"/>
                <a:gd name="T49" fmla="*/ 44 h 310"/>
                <a:gd name="T50" fmla="*/ 95 w 205"/>
                <a:gd name="T51" fmla="*/ 1 h 310"/>
                <a:gd name="T52" fmla="*/ 0 w 205"/>
                <a:gd name="T53" fmla="*/ 103 h 310"/>
                <a:gd name="T54" fmla="*/ 20 w 205"/>
                <a:gd name="T55" fmla="*/ 161 h 310"/>
                <a:gd name="T56" fmla="*/ 48 w 205"/>
                <a:gd name="T57" fmla="*/ 197 h 310"/>
                <a:gd name="T58" fmla="*/ 15 w 205"/>
                <a:gd name="T59" fmla="*/ 287 h 310"/>
                <a:gd name="T60" fmla="*/ 42 w 205"/>
                <a:gd name="T61" fmla="*/ 274 h 310"/>
                <a:gd name="T62" fmla="*/ 80 w 205"/>
                <a:gd name="T63" fmla="*/ 199 h 310"/>
                <a:gd name="T64" fmla="*/ 76 w 205"/>
                <a:gd name="T65" fmla="*/ 230 h 310"/>
                <a:gd name="T66" fmla="*/ 54 w 205"/>
                <a:gd name="T67" fmla="*/ 297 h 310"/>
                <a:gd name="T68" fmla="*/ 105 w 205"/>
                <a:gd name="T69" fmla="*/ 219 h 310"/>
                <a:gd name="T70" fmla="*/ 137 w 205"/>
                <a:gd name="T71" fmla="*/ 309 h 310"/>
                <a:gd name="T72" fmla="*/ 154 w 205"/>
                <a:gd name="T73" fmla="*/ 293 h 310"/>
                <a:gd name="T74" fmla="*/ 118 w 205"/>
                <a:gd name="T75" fmla="*/ 203 h 310"/>
                <a:gd name="T76" fmla="*/ 132 w 205"/>
                <a:gd name="T77" fmla="*/ 198 h 310"/>
                <a:gd name="T78" fmla="*/ 170 w 205"/>
                <a:gd name="T79" fmla="*/ 285 h 310"/>
                <a:gd name="T80" fmla="*/ 194 w 205"/>
                <a:gd name="T81" fmla="*/ 286 h 310"/>
                <a:gd name="T82" fmla="*/ 79 w 205"/>
                <a:gd name="T83" fmla="*/ 29 h 310"/>
                <a:gd name="T84" fmla="*/ 44 w 205"/>
                <a:gd name="T85" fmla="*/ 50 h 310"/>
                <a:gd name="T86" fmla="*/ 22 w 205"/>
                <a:gd name="T87" fmla="*/ 102 h 310"/>
                <a:gd name="T88" fmla="*/ 45 w 205"/>
                <a:gd name="T89" fmla="*/ 154 h 310"/>
                <a:gd name="T90" fmla="*/ 88 w 205"/>
                <a:gd name="T91" fmla="*/ 180 h 310"/>
                <a:gd name="T92" fmla="*/ 144 w 205"/>
                <a:gd name="T93" fmla="*/ 173 h 310"/>
                <a:gd name="T94" fmla="*/ 178 w 205"/>
                <a:gd name="T95" fmla="*/ 128 h 310"/>
                <a:gd name="T96" fmla="*/ 178 w 205"/>
                <a:gd name="T97" fmla="*/ 77 h 310"/>
                <a:gd name="T98" fmla="*/ 144 w 205"/>
                <a:gd name="T99" fmla="*/ 32 h 310"/>
                <a:gd name="T100" fmla="*/ 88 w 205"/>
                <a:gd name="T101" fmla="*/ 25 h 310"/>
                <a:gd name="T102" fmla="*/ 79 w 205"/>
                <a:gd name="T103" fmla="*/ 31 h 310"/>
                <a:gd name="T104" fmla="*/ 117 w 205"/>
                <a:gd name="T105" fmla="*/ 29 h 310"/>
                <a:gd name="T106" fmla="*/ 161 w 205"/>
                <a:gd name="T107" fmla="*/ 54 h 310"/>
                <a:gd name="T108" fmla="*/ 181 w 205"/>
                <a:gd name="T109" fmla="*/ 102 h 310"/>
                <a:gd name="T110" fmla="*/ 160 w 205"/>
                <a:gd name="T111" fmla="*/ 151 h 310"/>
                <a:gd name="T112" fmla="*/ 116 w 205"/>
                <a:gd name="T113" fmla="*/ 176 h 310"/>
                <a:gd name="T114" fmla="*/ 64 w 205"/>
                <a:gd name="T115" fmla="*/ 169 h 310"/>
                <a:gd name="T116" fmla="*/ 33 w 205"/>
                <a:gd name="T117" fmla="*/ 127 h 310"/>
                <a:gd name="T118" fmla="*/ 33 w 205"/>
                <a:gd name="T119" fmla="*/ 77 h 310"/>
                <a:gd name="T120" fmla="*/ 63 w 205"/>
                <a:gd name="T121" fmla="*/ 36 h 310"/>
                <a:gd name="T122" fmla="*/ 79 w 205"/>
                <a:gd name="T123" fmla="*/ 3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5" h="310">
                  <a:moveTo>
                    <a:pt x="191" y="285"/>
                  </a:moveTo>
                  <a:cubicBezTo>
                    <a:pt x="191" y="283"/>
                    <a:pt x="191" y="283"/>
                    <a:pt x="191" y="283"/>
                  </a:cubicBezTo>
                  <a:cubicBezTo>
                    <a:pt x="184" y="284"/>
                    <a:pt x="180" y="285"/>
                    <a:pt x="178" y="285"/>
                  </a:cubicBezTo>
                  <a:cubicBezTo>
                    <a:pt x="177" y="285"/>
                    <a:pt x="176" y="285"/>
                    <a:pt x="175" y="285"/>
                  </a:cubicBezTo>
                  <a:cubicBezTo>
                    <a:pt x="174" y="284"/>
                    <a:pt x="173" y="283"/>
                    <a:pt x="172" y="281"/>
                  </a:cubicBezTo>
                  <a:cubicBezTo>
                    <a:pt x="171" y="279"/>
                    <a:pt x="170" y="276"/>
                    <a:pt x="169" y="273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40" y="202"/>
                    <a:pt x="138" y="199"/>
                    <a:pt x="137" y="197"/>
                  </a:cubicBezTo>
                  <a:cubicBezTo>
                    <a:pt x="136" y="196"/>
                    <a:pt x="135" y="195"/>
                    <a:pt x="134" y="195"/>
                  </a:cubicBezTo>
                  <a:cubicBezTo>
                    <a:pt x="133" y="194"/>
                    <a:pt x="132" y="194"/>
                    <a:pt x="131" y="194"/>
                  </a:cubicBezTo>
                  <a:cubicBezTo>
                    <a:pt x="129" y="194"/>
                    <a:pt x="127" y="195"/>
                    <a:pt x="125" y="196"/>
                  </a:cubicBezTo>
                  <a:cubicBezTo>
                    <a:pt x="123" y="197"/>
                    <a:pt x="120" y="199"/>
                    <a:pt x="117" y="201"/>
                  </a:cubicBezTo>
                  <a:cubicBezTo>
                    <a:pt x="116" y="202"/>
                    <a:pt x="116" y="202"/>
                    <a:pt x="116" y="202"/>
                  </a:cubicBezTo>
                  <a:cubicBezTo>
                    <a:pt x="116" y="203"/>
                    <a:pt x="116" y="203"/>
                    <a:pt x="116" y="203"/>
                  </a:cubicBezTo>
                  <a:cubicBezTo>
                    <a:pt x="124" y="224"/>
                    <a:pt x="132" y="245"/>
                    <a:pt x="140" y="265"/>
                  </a:cubicBezTo>
                  <a:cubicBezTo>
                    <a:pt x="142" y="271"/>
                    <a:pt x="144" y="276"/>
                    <a:pt x="146" y="281"/>
                  </a:cubicBezTo>
                  <a:cubicBezTo>
                    <a:pt x="149" y="287"/>
                    <a:pt x="150" y="291"/>
                    <a:pt x="150" y="293"/>
                  </a:cubicBezTo>
                  <a:cubicBezTo>
                    <a:pt x="150" y="294"/>
                    <a:pt x="150" y="295"/>
                    <a:pt x="150" y="295"/>
                  </a:cubicBezTo>
                  <a:cubicBezTo>
                    <a:pt x="149" y="296"/>
                    <a:pt x="148" y="297"/>
                    <a:pt x="146" y="299"/>
                  </a:cubicBezTo>
                  <a:cubicBezTo>
                    <a:pt x="144" y="300"/>
                    <a:pt x="141" y="302"/>
                    <a:pt x="137" y="304"/>
                  </a:cubicBezTo>
                  <a:cubicBezTo>
                    <a:pt x="138" y="306"/>
                    <a:pt x="138" y="306"/>
                    <a:pt x="138" y="306"/>
                  </a:cubicBezTo>
                  <a:cubicBezTo>
                    <a:pt x="140" y="305"/>
                    <a:pt x="140" y="305"/>
                    <a:pt x="140" y="305"/>
                  </a:cubicBezTo>
                  <a:cubicBezTo>
                    <a:pt x="129" y="277"/>
                    <a:pt x="117" y="248"/>
                    <a:pt x="105" y="218"/>
                  </a:cubicBezTo>
                  <a:cubicBezTo>
                    <a:pt x="103" y="213"/>
                    <a:pt x="103" y="213"/>
                    <a:pt x="103" y="213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89" y="248"/>
                    <a:pt x="78" y="276"/>
                    <a:pt x="66" y="306"/>
                  </a:cubicBezTo>
                  <a:cubicBezTo>
                    <a:pt x="68" y="307"/>
                    <a:pt x="68" y="307"/>
                    <a:pt x="68" y="307"/>
                  </a:cubicBezTo>
                  <a:cubicBezTo>
                    <a:pt x="70" y="305"/>
                    <a:pt x="70" y="305"/>
                    <a:pt x="70" y="305"/>
                  </a:cubicBezTo>
                  <a:cubicBezTo>
                    <a:pt x="64" y="301"/>
                    <a:pt x="60" y="298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6" y="294"/>
                    <a:pt x="56" y="293"/>
                  </a:cubicBezTo>
                  <a:cubicBezTo>
                    <a:pt x="56" y="292"/>
                    <a:pt x="57" y="290"/>
                    <a:pt x="57" y="289"/>
                  </a:cubicBezTo>
                  <a:cubicBezTo>
                    <a:pt x="57" y="289"/>
                    <a:pt x="57" y="289"/>
                    <a:pt x="57" y="289"/>
                  </a:cubicBezTo>
                  <a:cubicBezTo>
                    <a:pt x="65" y="270"/>
                    <a:pt x="72" y="250"/>
                    <a:pt x="80" y="231"/>
                  </a:cubicBezTo>
                  <a:cubicBezTo>
                    <a:pt x="83" y="224"/>
                    <a:pt x="85" y="217"/>
                    <a:pt x="88" y="210"/>
                  </a:cubicBezTo>
                  <a:cubicBezTo>
                    <a:pt x="89" y="208"/>
                    <a:pt x="89" y="206"/>
                    <a:pt x="89" y="204"/>
                  </a:cubicBezTo>
                  <a:cubicBezTo>
                    <a:pt x="89" y="202"/>
                    <a:pt x="88" y="200"/>
                    <a:pt x="87" y="199"/>
                  </a:cubicBezTo>
                  <a:cubicBezTo>
                    <a:pt x="85" y="197"/>
                    <a:pt x="83" y="196"/>
                    <a:pt x="81" y="195"/>
                  </a:cubicBezTo>
                  <a:cubicBezTo>
                    <a:pt x="79" y="195"/>
                    <a:pt x="78" y="194"/>
                    <a:pt x="76" y="194"/>
                  </a:cubicBezTo>
                  <a:cubicBezTo>
                    <a:pt x="74" y="194"/>
                    <a:pt x="72" y="195"/>
                    <a:pt x="71" y="196"/>
                  </a:cubicBezTo>
                  <a:cubicBezTo>
                    <a:pt x="69" y="197"/>
                    <a:pt x="68" y="199"/>
                    <a:pt x="67" y="201"/>
                  </a:cubicBezTo>
                  <a:cubicBezTo>
                    <a:pt x="58" y="225"/>
                    <a:pt x="48" y="249"/>
                    <a:pt x="38" y="272"/>
                  </a:cubicBezTo>
                  <a:cubicBezTo>
                    <a:pt x="36" y="277"/>
                    <a:pt x="35" y="281"/>
                    <a:pt x="33" y="283"/>
                  </a:cubicBezTo>
                  <a:cubicBezTo>
                    <a:pt x="33" y="284"/>
                    <a:pt x="32" y="284"/>
                    <a:pt x="31" y="285"/>
                  </a:cubicBezTo>
                  <a:cubicBezTo>
                    <a:pt x="31" y="285"/>
                    <a:pt x="30" y="285"/>
                    <a:pt x="29" y="285"/>
                  </a:cubicBezTo>
                  <a:cubicBezTo>
                    <a:pt x="26" y="285"/>
                    <a:pt x="22" y="284"/>
                    <a:pt x="16" y="283"/>
                  </a:cubicBezTo>
                  <a:cubicBezTo>
                    <a:pt x="15" y="285"/>
                    <a:pt x="15" y="285"/>
                    <a:pt x="15" y="285"/>
                  </a:cubicBezTo>
                  <a:cubicBezTo>
                    <a:pt x="17" y="285"/>
                    <a:pt x="17" y="285"/>
                    <a:pt x="17" y="285"/>
                  </a:cubicBezTo>
                  <a:cubicBezTo>
                    <a:pt x="19" y="281"/>
                    <a:pt x="20" y="278"/>
                    <a:pt x="22" y="274"/>
                  </a:cubicBezTo>
                  <a:cubicBezTo>
                    <a:pt x="32" y="249"/>
                    <a:pt x="41" y="223"/>
                    <a:pt x="51" y="198"/>
                  </a:cubicBezTo>
                  <a:cubicBezTo>
                    <a:pt x="52" y="196"/>
                    <a:pt x="53" y="194"/>
                    <a:pt x="53" y="192"/>
                  </a:cubicBezTo>
                  <a:cubicBezTo>
                    <a:pt x="53" y="191"/>
                    <a:pt x="52" y="189"/>
                    <a:pt x="52" y="188"/>
                  </a:cubicBezTo>
                  <a:cubicBezTo>
                    <a:pt x="51" y="187"/>
                    <a:pt x="50" y="185"/>
                    <a:pt x="49" y="184"/>
                  </a:cubicBezTo>
                  <a:cubicBezTo>
                    <a:pt x="40" y="175"/>
                    <a:pt x="32" y="166"/>
                    <a:pt x="22" y="158"/>
                  </a:cubicBezTo>
                  <a:cubicBezTo>
                    <a:pt x="20" y="156"/>
                    <a:pt x="18" y="154"/>
                    <a:pt x="17" y="151"/>
                  </a:cubicBezTo>
                  <a:cubicBezTo>
                    <a:pt x="16" y="149"/>
                    <a:pt x="15" y="146"/>
                    <a:pt x="15" y="144"/>
                  </a:cubicBezTo>
                  <a:cubicBezTo>
                    <a:pt x="14" y="136"/>
                    <a:pt x="12" y="129"/>
                    <a:pt x="9" y="123"/>
                  </a:cubicBezTo>
                  <a:cubicBezTo>
                    <a:pt x="7" y="116"/>
                    <a:pt x="4" y="109"/>
                    <a:pt x="4" y="103"/>
                  </a:cubicBezTo>
                  <a:cubicBezTo>
                    <a:pt x="4" y="100"/>
                    <a:pt x="4" y="98"/>
                    <a:pt x="5" y="95"/>
                  </a:cubicBezTo>
                  <a:cubicBezTo>
                    <a:pt x="9" y="83"/>
                    <a:pt x="10" y="70"/>
                    <a:pt x="15" y="59"/>
                  </a:cubicBezTo>
                  <a:cubicBezTo>
                    <a:pt x="25" y="40"/>
                    <a:pt x="41" y="23"/>
                    <a:pt x="61" y="14"/>
                  </a:cubicBezTo>
                  <a:cubicBezTo>
                    <a:pt x="71" y="9"/>
                    <a:pt x="84" y="6"/>
                    <a:pt x="95" y="5"/>
                  </a:cubicBezTo>
                  <a:cubicBezTo>
                    <a:pt x="98" y="4"/>
                    <a:pt x="101" y="4"/>
                    <a:pt x="104" y="4"/>
                  </a:cubicBezTo>
                  <a:cubicBezTo>
                    <a:pt x="123" y="4"/>
                    <a:pt x="142" y="11"/>
                    <a:pt x="158" y="21"/>
                  </a:cubicBezTo>
                  <a:cubicBezTo>
                    <a:pt x="163" y="24"/>
                    <a:pt x="167" y="29"/>
                    <a:pt x="171" y="33"/>
                  </a:cubicBezTo>
                  <a:cubicBezTo>
                    <a:pt x="175" y="38"/>
                    <a:pt x="180" y="43"/>
                    <a:pt x="185" y="47"/>
                  </a:cubicBezTo>
                  <a:cubicBezTo>
                    <a:pt x="187" y="48"/>
                    <a:pt x="188" y="51"/>
                    <a:pt x="189" y="53"/>
                  </a:cubicBezTo>
                  <a:cubicBezTo>
                    <a:pt x="194" y="70"/>
                    <a:pt x="201" y="87"/>
                    <a:pt x="201" y="103"/>
                  </a:cubicBezTo>
                  <a:cubicBezTo>
                    <a:pt x="203" y="103"/>
                    <a:pt x="203" y="103"/>
                    <a:pt x="203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4"/>
                    <a:pt x="201" y="104"/>
                    <a:pt x="201" y="104"/>
                  </a:cubicBezTo>
                  <a:cubicBezTo>
                    <a:pt x="201" y="119"/>
                    <a:pt x="194" y="135"/>
                    <a:pt x="189" y="151"/>
                  </a:cubicBezTo>
                  <a:cubicBezTo>
                    <a:pt x="189" y="154"/>
                    <a:pt x="187" y="156"/>
                    <a:pt x="185" y="158"/>
                  </a:cubicBezTo>
                  <a:cubicBezTo>
                    <a:pt x="174" y="165"/>
                    <a:pt x="167" y="175"/>
                    <a:pt x="158" y="184"/>
                  </a:cubicBezTo>
                  <a:cubicBezTo>
                    <a:pt x="157" y="185"/>
                    <a:pt x="156" y="187"/>
                    <a:pt x="155" y="188"/>
                  </a:cubicBezTo>
                  <a:cubicBezTo>
                    <a:pt x="154" y="190"/>
                    <a:pt x="154" y="191"/>
                    <a:pt x="154" y="193"/>
                  </a:cubicBezTo>
                  <a:cubicBezTo>
                    <a:pt x="154" y="194"/>
                    <a:pt x="154" y="196"/>
                    <a:pt x="155" y="198"/>
                  </a:cubicBezTo>
                  <a:cubicBezTo>
                    <a:pt x="166" y="224"/>
                    <a:pt x="176" y="250"/>
                    <a:pt x="186" y="275"/>
                  </a:cubicBezTo>
                  <a:cubicBezTo>
                    <a:pt x="187" y="278"/>
                    <a:pt x="188" y="281"/>
                    <a:pt x="189" y="285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3" y="284"/>
                    <a:pt x="193" y="284"/>
                    <a:pt x="193" y="284"/>
                  </a:cubicBezTo>
                  <a:cubicBezTo>
                    <a:pt x="192" y="280"/>
                    <a:pt x="191" y="277"/>
                    <a:pt x="189" y="274"/>
                  </a:cubicBezTo>
                  <a:cubicBezTo>
                    <a:pt x="179" y="248"/>
                    <a:pt x="169" y="222"/>
                    <a:pt x="159" y="197"/>
                  </a:cubicBezTo>
                  <a:cubicBezTo>
                    <a:pt x="158" y="195"/>
                    <a:pt x="158" y="194"/>
                    <a:pt x="158" y="193"/>
                  </a:cubicBezTo>
                  <a:cubicBezTo>
                    <a:pt x="158" y="192"/>
                    <a:pt x="158" y="191"/>
                    <a:pt x="159" y="190"/>
                  </a:cubicBezTo>
                  <a:cubicBezTo>
                    <a:pt x="159" y="189"/>
                    <a:pt x="160" y="188"/>
                    <a:pt x="161" y="187"/>
                  </a:cubicBezTo>
                  <a:cubicBezTo>
                    <a:pt x="170" y="178"/>
                    <a:pt x="177" y="168"/>
                    <a:pt x="187" y="161"/>
                  </a:cubicBezTo>
                  <a:cubicBezTo>
                    <a:pt x="190" y="159"/>
                    <a:pt x="192" y="156"/>
                    <a:pt x="193" y="152"/>
                  </a:cubicBezTo>
                  <a:cubicBezTo>
                    <a:pt x="198" y="137"/>
                    <a:pt x="205" y="120"/>
                    <a:pt x="205" y="104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85"/>
                    <a:pt x="197" y="68"/>
                    <a:pt x="193" y="51"/>
                  </a:cubicBezTo>
                  <a:cubicBezTo>
                    <a:pt x="192" y="48"/>
                    <a:pt x="190" y="45"/>
                    <a:pt x="187" y="44"/>
                  </a:cubicBezTo>
                  <a:cubicBezTo>
                    <a:pt x="182" y="40"/>
                    <a:pt x="178" y="35"/>
                    <a:pt x="174" y="31"/>
                  </a:cubicBezTo>
                  <a:cubicBezTo>
                    <a:pt x="170" y="26"/>
                    <a:pt x="166" y="21"/>
                    <a:pt x="161" y="18"/>
                  </a:cubicBezTo>
                  <a:cubicBezTo>
                    <a:pt x="144" y="7"/>
                    <a:pt x="124" y="0"/>
                    <a:pt x="104" y="0"/>
                  </a:cubicBezTo>
                  <a:cubicBezTo>
                    <a:pt x="101" y="0"/>
                    <a:pt x="98" y="0"/>
                    <a:pt x="95" y="1"/>
                  </a:cubicBezTo>
                  <a:cubicBezTo>
                    <a:pt x="83" y="2"/>
                    <a:pt x="70" y="5"/>
                    <a:pt x="59" y="10"/>
                  </a:cubicBezTo>
                  <a:cubicBezTo>
                    <a:pt x="38" y="20"/>
                    <a:pt x="22" y="37"/>
                    <a:pt x="12" y="58"/>
                  </a:cubicBezTo>
                  <a:cubicBezTo>
                    <a:pt x="6" y="69"/>
                    <a:pt x="5" y="82"/>
                    <a:pt x="1" y="94"/>
                  </a:cubicBezTo>
                  <a:cubicBezTo>
                    <a:pt x="1" y="97"/>
                    <a:pt x="0" y="100"/>
                    <a:pt x="0" y="103"/>
                  </a:cubicBezTo>
                  <a:cubicBezTo>
                    <a:pt x="0" y="110"/>
                    <a:pt x="3" y="117"/>
                    <a:pt x="5" y="124"/>
                  </a:cubicBezTo>
                  <a:cubicBezTo>
                    <a:pt x="8" y="131"/>
                    <a:pt x="11" y="137"/>
                    <a:pt x="11" y="144"/>
                  </a:cubicBezTo>
                  <a:cubicBezTo>
                    <a:pt x="11" y="147"/>
                    <a:pt x="12" y="150"/>
                    <a:pt x="13" y="153"/>
                  </a:cubicBezTo>
                  <a:cubicBezTo>
                    <a:pt x="15" y="156"/>
                    <a:pt x="17" y="159"/>
                    <a:pt x="20" y="161"/>
                  </a:cubicBezTo>
                  <a:cubicBezTo>
                    <a:pt x="29" y="168"/>
                    <a:pt x="37" y="178"/>
                    <a:pt x="46" y="187"/>
                  </a:cubicBezTo>
                  <a:cubicBezTo>
                    <a:pt x="47" y="188"/>
                    <a:pt x="48" y="189"/>
                    <a:pt x="48" y="190"/>
                  </a:cubicBezTo>
                  <a:cubicBezTo>
                    <a:pt x="49" y="191"/>
                    <a:pt x="49" y="191"/>
                    <a:pt x="49" y="192"/>
                  </a:cubicBezTo>
                  <a:cubicBezTo>
                    <a:pt x="49" y="193"/>
                    <a:pt x="49" y="195"/>
                    <a:pt x="48" y="197"/>
                  </a:cubicBezTo>
                  <a:cubicBezTo>
                    <a:pt x="38" y="222"/>
                    <a:pt x="28" y="247"/>
                    <a:pt x="18" y="272"/>
                  </a:cubicBezTo>
                  <a:cubicBezTo>
                    <a:pt x="16" y="276"/>
                    <a:pt x="15" y="280"/>
                    <a:pt x="14" y="284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21" y="288"/>
                    <a:pt x="25" y="289"/>
                    <a:pt x="29" y="289"/>
                  </a:cubicBezTo>
                  <a:cubicBezTo>
                    <a:pt x="30" y="289"/>
                    <a:pt x="32" y="289"/>
                    <a:pt x="33" y="288"/>
                  </a:cubicBezTo>
                  <a:cubicBezTo>
                    <a:pt x="35" y="287"/>
                    <a:pt x="37" y="285"/>
                    <a:pt x="38" y="283"/>
                  </a:cubicBezTo>
                  <a:cubicBezTo>
                    <a:pt x="39" y="281"/>
                    <a:pt x="40" y="278"/>
                    <a:pt x="42" y="274"/>
                  </a:cubicBezTo>
                  <a:cubicBezTo>
                    <a:pt x="52" y="250"/>
                    <a:pt x="61" y="227"/>
                    <a:pt x="71" y="203"/>
                  </a:cubicBezTo>
                  <a:cubicBezTo>
                    <a:pt x="72" y="201"/>
                    <a:pt x="72" y="200"/>
                    <a:pt x="73" y="199"/>
                  </a:cubicBezTo>
                  <a:cubicBezTo>
                    <a:pt x="74" y="198"/>
                    <a:pt x="75" y="198"/>
                    <a:pt x="76" y="198"/>
                  </a:cubicBezTo>
                  <a:cubicBezTo>
                    <a:pt x="77" y="198"/>
                    <a:pt x="78" y="198"/>
                    <a:pt x="80" y="199"/>
                  </a:cubicBezTo>
                  <a:cubicBezTo>
                    <a:pt x="82" y="200"/>
                    <a:pt x="83" y="201"/>
                    <a:pt x="84" y="201"/>
                  </a:cubicBezTo>
                  <a:cubicBezTo>
                    <a:pt x="85" y="202"/>
                    <a:pt x="85" y="203"/>
                    <a:pt x="85" y="204"/>
                  </a:cubicBezTo>
                  <a:cubicBezTo>
                    <a:pt x="85" y="205"/>
                    <a:pt x="85" y="207"/>
                    <a:pt x="84" y="208"/>
                  </a:cubicBezTo>
                  <a:cubicBezTo>
                    <a:pt x="81" y="215"/>
                    <a:pt x="79" y="223"/>
                    <a:pt x="76" y="230"/>
                  </a:cubicBezTo>
                  <a:cubicBezTo>
                    <a:pt x="69" y="249"/>
                    <a:pt x="61" y="268"/>
                    <a:pt x="54" y="287"/>
                  </a:cubicBezTo>
                  <a:cubicBezTo>
                    <a:pt x="54" y="287"/>
                    <a:pt x="54" y="287"/>
                    <a:pt x="54" y="287"/>
                  </a:cubicBezTo>
                  <a:cubicBezTo>
                    <a:pt x="53" y="289"/>
                    <a:pt x="52" y="291"/>
                    <a:pt x="52" y="293"/>
                  </a:cubicBezTo>
                  <a:cubicBezTo>
                    <a:pt x="52" y="294"/>
                    <a:pt x="53" y="296"/>
                    <a:pt x="54" y="297"/>
                  </a:cubicBezTo>
                  <a:cubicBezTo>
                    <a:pt x="57" y="301"/>
                    <a:pt x="62" y="304"/>
                    <a:pt x="67" y="308"/>
                  </a:cubicBezTo>
                  <a:cubicBezTo>
                    <a:pt x="69" y="310"/>
                    <a:pt x="69" y="310"/>
                    <a:pt x="69" y="310"/>
                  </a:cubicBezTo>
                  <a:cubicBezTo>
                    <a:pt x="70" y="307"/>
                    <a:pt x="70" y="307"/>
                    <a:pt x="70" y="307"/>
                  </a:cubicBezTo>
                  <a:cubicBezTo>
                    <a:pt x="82" y="278"/>
                    <a:pt x="93" y="249"/>
                    <a:pt x="105" y="219"/>
                  </a:cubicBezTo>
                  <a:cubicBezTo>
                    <a:pt x="103" y="218"/>
                    <a:pt x="103" y="218"/>
                    <a:pt x="103" y="218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4" y="250"/>
                    <a:pt x="125" y="278"/>
                    <a:pt x="136" y="307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39" y="308"/>
                    <a:pt x="139" y="308"/>
                    <a:pt x="139" y="308"/>
                  </a:cubicBezTo>
                  <a:cubicBezTo>
                    <a:pt x="144" y="305"/>
                    <a:pt x="148" y="303"/>
                    <a:pt x="150" y="301"/>
                  </a:cubicBezTo>
                  <a:cubicBezTo>
                    <a:pt x="152" y="299"/>
                    <a:pt x="153" y="298"/>
                    <a:pt x="153" y="297"/>
                  </a:cubicBezTo>
                  <a:cubicBezTo>
                    <a:pt x="154" y="296"/>
                    <a:pt x="154" y="295"/>
                    <a:pt x="154" y="293"/>
                  </a:cubicBezTo>
                  <a:cubicBezTo>
                    <a:pt x="154" y="290"/>
                    <a:pt x="153" y="286"/>
                    <a:pt x="150" y="280"/>
                  </a:cubicBezTo>
                  <a:cubicBezTo>
                    <a:pt x="148" y="274"/>
                    <a:pt x="146" y="269"/>
                    <a:pt x="144" y="264"/>
                  </a:cubicBezTo>
                  <a:cubicBezTo>
                    <a:pt x="136" y="243"/>
                    <a:pt x="128" y="222"/>
                    <a:pt x="120" y="202"/>
                  </a:cubicBezTo>
                  <a:cubicBezTo>
                    <a:pt x="118" y="203"/>
                    <a:pt x="118" y="203"/>
                    <a:pt x="118" y="203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22" y="202"/>
                    <a:pt x="125" y="200"/>
                    <a:pt x="127" y="199"/>
                  </a:cubicBezTo>
                  <a:cubicBezTo>
                    <a:pt x="129" y="198"/>
                    <a:pt x="130" y="198"/>
                    <a:pt x="131" y="198"/>
                  </a:cubicBezTo>
                  <a:cubicBezTo>
                    <a:pt x="131" y="198"/>
                    <a:pt x="132" y="198"/>
                    <a:pt x="132" y="198"/>
                  </a:cubicBezTo>
                  <a:cubicBezTo>
                    <a:pt x="133" y="199"/>
                    <a:pt x="134" y="199"/>
                    <a:pt x="134" y="201"/>
                  </a:cubicBezTo>
                  <a:cubicBezTo>
                    <a:pt x="135" y="203"/>
                    <a:pt x="136" y="205"/>
                    <a:pt x="138" y="207"/>
                  </a:cubicBezTo>
                  <a:cubicBezTo>
                    <a:pt x="147" y="230"/>
                    <a:pt x="156" y="252"/>
                    <a:pt x="165" y="274"/>
                  </a:cubicBezTo>
                  <a:cubicBezTo>
                    <a:pt x="167" y="279"/>
                    <a:pt x="168" y="283"/>
                    <a:pt x="170" y="285"/>
                  </a:cubicBezTo>
                  <a:cubicBezTo>
                    <a:pt x="171" y="286"/>
                    <a:pt x="172" y="287"/>
                    <a:pt x="173" y="288"/>
                  </a:cubicBezTo>
                  <a:cubicBezTo>
                    <a:pt x="175" y="289"/>
                    <a:pt x="176" y="289"/>
                    <a:pt x="178" y="289"/>
                  </a:cubicBezTo>
                  <a:cubicBezTo>
                    <a:pt x="181" y="289"/>
                    <a:pt x="185" y="288"/>
                    <a:pt x="192" y="287"/>
                  </a:cubicBezTo>
                  <a:cubicBezTo>
                    <a:pt x="194" y="286"/>
                    <a:pt x="194" y="286"/>
                    <a:pt x="194" y="286"/>
                  </a:cubicBezTo>
                  <a:cubicBezTo>
                    <a:pt x="193" y="284"/>
                    <a:pt x="193" y="284"/>
                    <a:pt x="193" y="284"/>
                  </a:cubicBezTo>
                  <a:lnTo>
                    <a:pt x="191" y="285"/>
                  </a:lnTo>
                  <a:close/>
                  <a:moveTo>
                    <a:pt x="79" y="31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7" y="29"/>
                    <a:pt x="76" y="29"/>
                    <a:pt x="75" y="29"/>
                  </a:cubicBezTo>
                  <a:cubicBezTo>
                    <a:pt x="69" y="29"/>
                    <a:pt x="65" y="30"/>
                    <a:pt x="61" y="33"/>
                  </a:cubicBezTo>
                  <a:cubicBezTo>
                    <a:pt x="57" y="35"/>
                    <a:pt x="54" y="39"/>
                    <a:pt x="51" y="44"/>
                  </a:cubicBezTo>
                  <a:cubicBezTo>
                    <a:pt x="50" y="46"/>
                    <a:pt x="47" y="49"/>
                    <a:pt x="44" y="50"/>
                  </a:cubicBezTo>
                  <a:cubicBezTo>
                    <a:pt x="39" y="53"/>
                    <a:pt x="36" y="57"/>
                    <a:pt x="33" y="61"/>
                  </a:cubicBezTo>
                  <a:cubicBezTo>
                    <a:pt x="30" y="66"/>
                    <a:pt x="29" y="71"/>
                    <a:pt x="29" y="77"/>
                  </a:cubicBezTo>
                  <a:cubicBezTo>
                    <a:pt x="29" y="80"/>
                    <a:pt x="28" y="84"/>
                    <a:pt x="26" y="87"/>
                  </a:cubicBezTo>
                  <a:cubicBezTo>
                    <a:pt x="23" y="92"/>
                    <a:pt x="22" y="97"/>
                    <a:pt x="22" y="102"/>
                  </a:cubicBezTo>
                  <a:cubicBezTo>
                    <a:pt x="22" y="107"/>
                    <a:pt x="23" y="112"/>
                    <a:pt x="26" y="117"/>
                  </a:cubicBezTo>
                  <a:cubicBezTo>
                    <a:pt x="28" y="120"/>
                    <a:pt x="29" y="124"/>
                    <a:pt x="29" y="127"/>
                  </a:cubicBezTo>
                  <a:cubicBezTo>
                    <a:pt x="29" y="133"/>
                    <a:pt x="30" y="138"/>
                    <a:pt x="33" y="143"/>
                  </a:cubicBezTo>
                  <a:cubicBezTo>
                    <a:pt x="35" y="148"/>
                    <a:pt x="39" y="151"/>
                    <a:pt x="45" y="154"/>
                  </a:cubicBezTo>
                  <a:cubicBezTo>
                    <a:pt x="47" y="156"/>
                    <a:pt x="50" y="158"/>
                    <a:pt x="51" y="161"/>
                  </a:cubicBezTo>
                  <a:cubicBezTo>
                    <a:pt x="54" y="166"/>
                    <a:pt x="58" y="170"/>
                    <a:pt x="62" y="173"/>
                  </a:cubicBezTo>
                  <a:cubicBezTo>
                    <a:pt x="67" y="175"/>
                    <a:pt x="72" y="177"/>
                    <a:pt x="78" y="177"/>
                  </a:cubicBezTo>
                  <a:cubicBezTo>
                    <a:pt x="81" y="177"/>
                    <a:pt x="85" y="178"/>
                    <a:pt x="88" y="180"/>
                  </a:cubicBezTo>
                  <a:cubicBezTo>
                    <a:pt x="93" y="182"/>
                    <a:pt x="98" y="184"/>
                    <a:pt x="103" y="184"/>
                  </a:cubicBezTo>
                  <a:cubicBezTo>
                    <a:pt x="108" y="184"/>
                    <a:pt x="113" y="182"/>
                    <a:pt x="118" y="180"/>
                  </a:cubicBezTo>
                  <a:cubicBezTo>
                    <a:pt x="121" y="178"/>
                    <a:pt x="126" y="177"/>
                    <a:pt x="130" y="177"/>
                  </a:cubicBezTo>
                  <a:cubicBezTo>
                    <a:pt x="135" y="177"/>
                    <a:pt x="140" y="175"/>
                    <a:pt x="144" y="173"/>
                  </a:cubicBezTo>
                  <a:cubicBezTo>
                    <a:pt x="149" y="170"/>
                    <a:pt x="152" y="166"/>
                    <a:pt x="155" y="161"/>
                  </a:cubicBezTo>
                  <a:cubicBezTo>
                    <a:pt x="157" y="159"/>
                    <a:pt x="160" y="156"/>
                    <a:pt x="162" y="154"/>
                  </a:cubicBezTo>
                  <a:cubicBezTo>
                    <a:pt x="167" y="151"/>
                    <a:pt x="171" y="148"/>
                    <a:pt x="174" y="143"/>
                  </a:cubicBezTo>
                  <a:cubicBezTo>
                    <a:pt x="176" y="139"/>
                    <a:pt x="178" y="134"/>
                    <a:pt x="178" y="128"/>
                  </a:cubicBezTo>
                  <a:cubicBezTo>
                    <a:pt x="178" y="124"/>
                    <a:pt x="179" y="120"/>
                    <a:pt x="181" y="117"/>
                  </a:cubicBezTo>
                  <a:cubicBezTo>
                    <a:pt x="183" y="112"/>
                    <a:pt x="185" y="107"/>
                    <a:pt x="185" y="102"/>
                  </a:cubicBezTo>
                  <a:cubicBezTo>
                    <a:pt x="185" y="97"/>
                    <a:pt x="183" y="92"/>
                    <a:pt x="181" y="87"/>
                  </a:cubicBezTo>
                  <a:cubicBezTo>
                    <a:pt x="179" y="84"/>
                    <a:pt x="178" y="80"/>
                    <a:pt x="178" y="77"/>
                  </a:cubicBezTo>
                  <a:cubicBezTo>
                    <a:pt x="178" y="71"/>
                    <a:pt x="176" y="66"/>
                    <a:pt x="174" y="62"/>
                  </a:cubicBezTo>
                  <a:cubicBezTo>
                    <a:pt x="171" y="57"/>
                    <a:pt x="168" y="54"/>
                    <a:pt x="163" y="51"/>
                  </a:cubicBezTo>
                  <a:cubicBezTo>
                    <a:pt x="160" y="49"/>
                    <a:pt x="157" y="46"/>
                    <a:pt x="155" y="43"/>
                  </a:cubicBezTo>
                  <a:cubicBezTo>
                    <a:pt x="152" y="38"/>
                    <a:pt x="149" y="34"/>
                    <a:pt x="144" y="32"/>
                  </a:cubicBezTo>
                  <a:cubicBezTo>
                    <a:pt x="140" y="29"/>
                    <a:pt x="135" y="28"/>
                    <a:pt x="129" y="28"/>
                  </a:cubicBezTo>
                  <a:cubicBezTo>
                    <a:pt x="126" y="28"/>
                    <a:pt x="122" y="27"/>
                    <a:pt x="119" y="25"/>
                  </a:cubicBezTo>
                  <a:cubicBezTo>
                    <a:pt x="113" y="22"/>
                    <a:pt x="108" y="21"/>
                    <a:pt x="103" y="21"/>
                  </a:cubicBezTo>
                  <a:cubicBezTo>
                    <a:pt x="98" y="21"/>
                    <a:pt x="93" y="22"/>
                    <a:pt x="88" y="25"/>
                  </a:cubicBezTo>
                  <a:cubicBezTo>
                    <a:pt x="85" y="27"/>
                    <a:pt x="82" y="28"/>
                    <a:pt x="78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3" y="32"/>
                    <a:pt x="86" y="31"/>
                    <a:pt x="90" y="29"/>
                  </a:cubicBezTo>
                  <a:cubicBezTo>
                    <a:pt x="95" y="26"/>
                    <a:pt x="99" y="25"/>
                    <a:pt x="103" y="25"/>
                  </a:cubicBezTo>
                  <a:cubicBezTo>
                    <a:pt x="108" y="25"/>
                    <a:pt x="112" y="26"/>
                    <a:pt x="117" y="29"/>
                  </a:cubicBezTo>
                  <a:cubicBezTo>
                    <a:pt x="120" y="31"/>
                    <a:pt x="125" y="32"/>
                    <a:pt x="129" y="32"/>
                  </a:cubicBezTo>
                  <a:cubicBezTo>
                    <a:pt x="134" y="32"/>
                    <a:pt x="139" y="33"/>
                    <a:pt x="142" y="35"/>
                  </a:cubicBezTo>
                  <a:cubicBezTo>
                    <a:pt x="146" y="37"/>
                    <a:pt x="149" y="41"/>
                    <a:pt x="152" y="45"/>
                  </a:cubicBezTo>
                  <a:cubicBezTo>
                    <a:pt x="154" y="49"/>
                    <a:pt x="157" y="52"/>
                    <a:pt x="161" y="54"/>
                  </a:cubicBezTo>
                  <a:cubicBezTo>
                    <a:pt x="165" y="57"/>
                    <a:pt x="168" y="60"/>
                    <a:pt x="170" y="64"/>
                  </a:cubicBezTo>
                  <a:cubicBezTo>
                    <a:pt x="173" y="67"/>
                    <a:pt x="174" y="72"/>
                    <a:pt x="174" y="77"/>
                  </a:cubicBezTo>
                  <a:cubicBezTo>
                    <a:pt x="174" y="81"/>
                    <a:pt x="175" y="85"/>
                    <a:pt x="177" y="89"/>
                  </a:cubicBezTo>
                  <a:cubicBezTo>
                    <a:pt x="180" y="94"/>
                    <a:pt x="181" y="98"/>
                    <a:pt x="181" y="102"/>
                  </a:cubicBezTo>
                  <a:cubicBezTo>
                    <a:pt x="181" y="107"/>
                    <a:pt x="180" y="111"/>
                    <a:pt x="177" y="115"/>
                  </a:cubicBezTo>
                  <a:cubicBezTo>
                    <a:pt x="175" y="119"/>
                    <a:pt x="174" y="123"/>
                    <a:pt x="174" y="128"/>
                  </a:cubicBezTo>
                  <a:cubicBezTo>
                    <a:pt x="174" y="133"/>
                    <a:pt x="173" y="137"/>
                    <a:pt x="170" y="141"/>
                  </a:cubicBezTo>
                  <a:cubicBezTo>
                    <a:pt x="168" y="145"/>
                    <a:pt x="165" y="148"/>
                    <a:pt x="160" y="151"/>
                  </a:cubicBezTo>
                  <a:cubicBezTo>
                    <a:pt x="157" y="153"/>
                    <a:pt x="154" y="156"/>
                    <a:pt x="152" y="159"/>
                  </a:cubicBezTo>
                  <a:cubicBezTo>
                    <a:pt x="149" y="164"/>
                    <a:pt x="146" y="167"/>
                    <a:pt x="142" y="169"/>
                  </a:cubicBezTo>
                  <a:cubicBezTo>
                    <a:pt x="139" y="171"/>
                    <a:pt x="134" y="173"/>
                    <a:pt x="129" y="173"/>
                  </a:cubicBezTo>
                  <a:cubicBezTo>
                    <a:pt x="125" y="173"/>
                    <a:pt x="120" y="174"/>
                    <a:pt x="116" y="176"/>
                  </a:cubicBezTo>
                  <a:cubicBezTo>
                    <a:pt x="112" y="179"/>
                    <a:pt x="107" y="180"/>
                    <a:pt x="103" y="180"/>
                  </a:cubicBezTo>
                  <a:cubicBezTo>
                    <a:pt x="99" y="180"/>
                    <a:pt x="95" y="179"/>
                    <a:pt x="90" y="176"/>
                  </a:cubicBezTo>
                  <a:cubicBezTo>
                    <a:pt x="87" y="174"/>
                    <a:pt x="82" y="173"/>
                    <a:pt x="78" y="173"/>
                  </a:cubicBezTo>
                  <a:cubicBezTo>
                    <a:pt x="73" y="173"/>
                    <a:pt x="68" y="172"/>
                    <a:pt x="64" y="169"/>
                  </a:cubicBezTo>
                  <a:cubicBezTo>
                    <a:pt x="61" y="167"/>
                    <a:pt x="57" y="164"/>
                    <a:pt x="55" y="159"/>
                  </a:cubicBezTo>
                  <a:cubicBezTo>
                    <a:pt x="53" y="156"/>
                    <a:pt x="50" y="153"/>
                    <a:pt x="47" y="151"/>
                  </a:cubicBezTo>
                  <a:cubicBezTo>
                    <a:pt x="42" y="148"/>
                    <a:pt x="38" y="145"/>
                    <a:pt x="36" y="141"/>
                  </a:cubicBezTo>
                  <a:cubicBezTo>
                    <a:pt x="34" y="137"/>
                    <a:pt x="33" y="133"/>
                    <a:pt x="33" y="127"/>
                  </a:cubicBezTo>
                  <a:cubicBezTo>
                    <a:pt x="33" y="123"/>
                    <a:pt x="31" y="119"/>
                    <a:pt x="30" y="115"/>
                  </a:cubicBezTo>
                  <a:cubicBezTo>
                    <a:pt x="27" y="111"/>
                    <a:pt x="26" y="107"/>
                    <a:pt x="26" y="102"/>
                  </a:cubicBezTo>
                  <a:cubicBezTo>
                    <a:pt x="26" y="98"/>
                    <a:pt x="27" y="94"/>
                    <a:pt x="29" y="89"/>
                  </a:cubicBezTo>
                  <a:cubicBezTo>
                    <a:pt x="31" y="86"/>
                    <a:pt x="33" y="81"/>
                    <a:pt x="33" y="77"/>
                  </a:cubicBezTo>
                  <a:cubicBezTo>
                    <a:pt x="33" y="72"/>
                    <a:pt x="34" y="67"/>
                    <a:pt x="36" y="63"/>
                  </a:cubicBezTo>
                  <a:cubicBezTo>
                    <a:pt x="39" y="60"/>
                    <a:pt x="42" y="56"/>
                    <a:pt x="46" y="54"/>
                  </a:cubicBezTo>
                  <a:cubicBezTo>
                    <a:pt x="50" y="52"/>
                    <a:pt x="53" y="49"/>
                    <a:pt x="55" y="46"/>
                  </a:cubicBezTo>
                  <a:cubicBezTo>
                    <a:pt x="57" y="42"/>
                    <a:pt x="60" y="38"/>
                    <a:pt x="63" y="36"/>
                  </a:cubicBezTo>
                  <a:cubicBezTo>
                    <a:pt x="66" y="34"/>
                    <a:pt x="70" y="33"/>
                    <a:pt x="75" y="33"/>
                  </a:cubicBezTo>
                  <a:cubicBezTo>
                    <a:pt x="76" y="33"/>
                    <a:pt x="77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3"/>
                    <a:pt x="79" y="33"/>
                    <a:pt x="79" y="33"/>
                  </a:cubicBezTo>
                  <a:lnTo>
                    <a:pt x="7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6">
              <a:extLst>
                <a:ext uri="{FF2B5EF4-FFF2-40B4-BE49-F238E27FC236}">
                  <a16:creationId xmlns:a16="http://schemas.microsoft.com/office/drawing/2014/main" id="{618D6093-3A3C-49CB-ABF9-D11FD57C2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2075"/>
            </a:xfrm>
            <a:custGeom>
              <a:avLst/>
              <a:gdLst>
                <a:gd name="T0" fmla="*/ 56 w 161"/>
                <a:gd name="T1" fmla="*/ 10 h 162"/>
                <a:gd name="T2" fmla="*/ 66 w 161"/>
                <a:gd name="T3" fmla="*/ 6 h 162"/>
                <a:gd name="T4" fmla="*/ 95 w 161"/>
                <a:gd name="T5" fmla="*/ 6 h 162"/>
                <a:gd name="T6" fmla="*/ 106 w 161"/>
                <a:gd name="T7" fmla="*/ 9 h 162"/>
                <a:gd name="T8" fmla="*/ 130 w 161"/>
                <a:gd name="T9" fmla="*/ 23 h 162"/>
                <a:gd name="T10" fmla="*/ 139 w 161"/>
                <a:gd name="T11" fmla="*/ 31 h 162"/>
                <a:gd name="T12" fmla="*/ 153 w 161"/>
                <a:gd name="T13" fmla="*/ 56 h 162"/>
                <a:gd name="T14" fmla="*/ 156 w 161"/>
                <a:gd name="T15" fmla="*/ 67 h 162"/>
                <a:gd name="T16" fmla="*/ 156 w 161"/>
                <a:gd name="T17" fmla="*/ 95 h 162"/>
                <a:gd name="T18" fmla="*/ 153 w 161"/>
                <a:gd name="T19" fmla="*/ 107 h 162"/>
                <a:gd name="T20" fmla="*/ 138 w 161"/>
                <a:gd name="T21" fmla="*/ 132 h 162"/>
                <a:gd name="T22" fmla="*/ 130 w 161"/>
                <a:gd name="T23" fmla="*/ 139 h 162"/>
                <a:gd name="T24" fmla="*/ 106 w 161"/>
                <a:gd name="T25" fmla="*/ 154 h 162"/>
                <a:gd name="T26" fmla="*/ 94 w 161"/>
                <a:gd name="T27" fmla="*/ 157 h 162"/>
                <a:gd name="T28" fmla="*/ 66 w 161"/>
                <a:gd name="T29" fmla="*/ 157 h 162"/>
                <a:gd name="T30" fmla="*/ 55 w 161"/>
                <a:gd name="T31" fmla="*/ 154 h 162"/>
                <a:gd name="T32" fmla="*/ 30 w 161"/>
                <a:gd name="T33" fmla="*/ 139 h 162"/>
                <a:gd name="T34" fmla="*/ 23 w 161"/>
                <a:gd name="T35" fmla="*/ 132 h 162"/>
                <a:gd name="T36" fmla="*/ 8 w 161"/>
                <a:gd name="T37" fmla="*/ 106 h 162"/>
                <a:gd name="T38" fmla="*/ 5 w 161"/>
                <a:gd name="T39" fmla="*/ 95 h 162"/>
                <a:gd name="T40" fmla="*/ 5 w 161"/>
                <a:gd name="T41" fmla="*/ 67 h 162"/>
                <a:gd name="T42" fmla="*/ 8 w 161"/>
                <a:gd name="T43" fmla="*/ 56 h 162"/>
                <a:gd name="T44" fmla="*/ 22 w 161"/>
                <a:gd name="T45" fmla="*/ 31 h 162"/>
                <a:gd name="T46" fmla="*/ 30 w 161"/>
                <a:gd name="T47" fmla="*/ 24 h 162"/>
                <a:gd name="T48" fmla="*/ 56 w 161"/>
                <a:gd name="T49" fmla="*/ 10 h 162"/>
                <a:gd name="T50" fmla="*/ 80 w 161"/>
                <a:gd name="T51" fmla="*/ 24 h 162"/>
                <a:gd name="T52" fmla="*/ 74 w 161"/>
                <a:gd name="T53" fmla="*/ 26 h 162"/>
                <a:gd name="T54" fmla="*/ 41 w 161"/>
                <a:gd name="T55" fmla="*/ 46 h 162"/>
                <a:gd name="T56" fmla="*/ 38 w 161"/>
                <a:gd name="T57" fmla="*/ 47 h 162"/>
                <a:gd name="T58" fmla="*/ 30 w 161"/>
                <a:gd name="T59" fmla="*/ 61 h 162"/>
                <a:gd name="T60" fmla="*/ 28 w 161"/>
                <a:gd name="T61" fmla="*/ 71 h 162"/>
                <a:gd name="T62" fmla="*/ 27 w 161"/>
                <a:gd name="T63" fmla="*/ 91 h 162"/>
                <a:gd name="T64" fmla="*/ 45 w 161"/>
                <a:gd name="T65" fmla="*/ 122 h 162"/>
                <a:gd name="T66" fmla="*/ 63 w 161"/>
                <a:gd name="T67" fmla="*/ 132 h 162"/>
                <a:gd name="T68" fmla="*/ 98 w 161"/>
                <a:gd name="T69" fmla="*/ 133 h 162"/>
                <a:gd name="T70" fmla="*/ 116 w 161"/>
                <a:gd name="T71" fmla="*/ 122 h 162"/>
                <a:gd name="T72" fmla="*/ 133 w 161"/>
                <a:gd name="T73" fmla="*/ 93 h 162"/>
                <a:gd name="T74" fmla="*/ 128 w 161"/>
                <a:gd name="T75" fmla="*/ 52 h 162"/>
                <a:gd name="T76" fmla="*/ 124 w 161"/>
                <a:gd name="T77" fmla="*/ 48 h 162"/>
                <a:gd name="T78" fmla="*/ 88 w 161"/>
                <a:gd name="T79" fmla="*/ 27 h 162"/>
                <a:gd name="T80" fmla="*/ 80 w 161"/>
                <a:gd name="T81" fmla="*/ 2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162">
                  <a:moveTo>
                    <a:pt x="56" y="10"/>
                  </a:moveTo>
                  <a:cubicBezTo>
                    <a:pt x="59" y="9"/>
                    <a:pt x="63" y="8"/>
                    <a:pt x="66" y="6"/>
                  </a:cubicBezTo>
                  <a:cubicBezTo>
                    <a:pt x="76" y="0"/>
                    <a:pt x="85" y="0"/>
                    <a:pt x="95" y="6"/>
                  </a:cubicBezTo>
                  <a:cubicBezTo>
                    <a:pt x="98" y="8"/>
                    <a:pt x="102" y="9"/>
                    <a:pt x="106" y="9"/>
                  </a:cubicBezTo>
                  <a:cubicBezTo>
                    <a:pt x="117" y="9"/>
                    <a:pt x="125" y="14"/>
                    <a:pt x="130" y="23"/>
                  </a:cubicBezTo>
                  <a:cubicBezTo>
                    <a:pt x="133" y="26"/>
                    <a:pt x="136" y="29"/>
                    <a:pt x="139" y="31"/>
                  </a:cubicBezTo>
                  <a:cubicBezTo>
                    <a:pt x="148" y="37"/>
                    <a:pt x="153" y="45"/>
                    <a:pt x="153" y="56"/>
                  </a:cubicBezTo>
                  <a:cubicBezTo>
                    <a:pt x="153" y="60"/>
                    <a:pt x="154" y="64"/>
                    <a:pt x="156" y="67"/>
                  </a:cubicBezTo>
                  <a:cubicBezTo>
                    <a:pt x="161" y="77"/>
                    <a:pt x="161" y="86"/>
                    <a:pt x="156" y="95"/>
                  </a:cubicBezTo>
                  <a:cubicBezTo>
                    <a:pt x="154" y="99"/>
                    <a:pt x="153" y="103"/>
                    <a:pt x="153" y="107"/>
                  </a:cubicBezTo>
                  <a:cubicBezTo>
                    <a:pt x="153" y="118"/>
                    <a:pt x="148" y="126"/>
                    <a:pt x="138" y="132"/>
                  </a:cubicBezTo>
                  <a:cubicBezTo>
                    <a:pt x="135" y="133"/>
                    <a:pt x="132" y="136"/>
                    <a:pt x="130" y="139"/>
                  </a:cubicBezTo>
                  <a:cubicBezTo>
                    <a:pt x="125" y="149"/>
                    <a:pt x="117" y="153"/>
                    <a:pt x="106" y="154"/>
                  </a:cubicBezTo>
                  <a:cubicBezTo>
                    <a:pt x="102" y="154"/>
                    <a:pt x="98" y="155"/>
                    <a:pt x="94" y="157"/>
                  </a:cubicBezTo>
                  <a:cubicBezTo>
                    <a:pt x="85" y="162"/>
                    <a:pt x="75" y="162"/>
                    <a:pt x="66" y="157"/>
                  </a:cubicBezTo>
                  <a:cubicBezTo>
                    <a:pt x="63" y="155"/>
                    <a:pt x="59" y="154"/>
                    <a:pt x="55" y="154"/>
                  </a:cubicBezTo>
                  <a:cubicBezTo>
                    <a:pt x="44" y="154"/>
                    <a:pt x="36" y="149"/>
                    <a:pt x="30" y="139"/>
                  </a:cubicBezTo>
                  <a:cubicBezTo>
                    <a:pt x="28" y="136"/>
                    <a:pt x="25" y="133"/>
                    <a:pt x="23" y="132"/>
                  </a:cubicBezTo>
                  <a:cubicBezTo>
                    <a:pt x="13" y="126"/>
                    <a:pt x="8" y="118"/>
                    <a:pt x="8" y="106"/>
                  </a:cubicBezTo>
                  <a:cubicBezTo>
                    <a:pt x="8" y="102"/>
                    <a:pt x="7" y="99"/>
                    <a:pt x="5" y="95"/>
                  </a:cubicBezTo>
                  <a:cubicBezTo>
                    <a:pt x="0" y="86"/>
                    <a:pt x="0" y="77"/>
                    <a:pt x="5" y="67"/>
                  </a:cubicBezTo>
                  <a:cubicBezTo>
                    <a:pt x="7" y="64"/>
                    <a:pt x="8" y="60"/>
                    <a:pt x="8" y="56"/>
                  </a:cubicBezTo>
                  <a:cubicBezTo>
                    <a:pt x="8" y="45"/>
                    <a:pt x="13" y="37"/>
                    <a:pt x="22" y="31"/>
                  </a:cubicBezTo>
                  <a:cubicBezTo>
                    <a:pt x="25" y="29"/>
                    <a:pt x="28" y="27"/>
                    <a:pt x="30" y="24"/>
                  </a:cubicBezTo>
                  <a:cubicBezTo>
                    <a:pt x="36" y="14"/>
                    <a:pt x="44" y="9"/>
                    <a:pt x="56" y="10"/>
                  </a:cubicBezTo>
                  <a:close/>
                  <a:moveTo>
                    <a:pt x="80" y="24"/>
                  </a:moveTo>
                  <a:cubicBezTo>
                    <a:pt x="78" y="25"/>
                    <a:pt x="76" y="25"/>
                    <a:pt x="74" y="26"/>
                  </a:cubicBezTo>
                  <a:cubicBezTo>
                    <a:pt x="63" y="32"/>
                    <a:pt x="46" y="30"/>
                    <a:pt x="41" y="46"/>
                  </a:cubicBezTo>
                  <a:cubicBezTo>
                    <a:pt x="40" y="47"/>
                    <a:pt x="39" y="47"/>
                    <a:pt x="38" y="47"/>
                  </a:cubicBezTo>
                  <a:cubicBezTo>
                    <a:pt x="32" y="50"/>
                    <a:pt x="30" y="55"/>
                    <a:pt x="30" y="61"/>
                  </a:cubicBezTo>
                  <a:cubicBezTo>
                    <a:pt x="30" y="64"/>
                    <a:pt x="29" y="69"/>
                    <a:pt x="28" y="71"/>
                  </a:cubicBezTo>
                  <a:cubicBezTo>
                    <a:pt x="23" y="78"/>
                    <a:pt x="26" y="84"/>
                    <a:pt x="27" y="91"/>
                  </a:cubicBezTo>
                  <a:cubicBezTo>
                    <a:pt x="30" y="104"/>
                    <a:pt x="35" y="113"/>
                    <a:pt x="45" y="122"/>
                  </a:cubicBezTo>
                  <a:cubicBezTo>
                    <a:pt x="51" y="127"/>
                    <a:pt x="56" y="130"/>
                    <a:pt x="63" y="132"/>
                  </a:cubicBezTo>
                  <a:cubicBezTo>
                    <a:pt x="75" y="136"/>
                    <a:pt x="85" y="137"/>
                    <a:pt x="98" y="133"/>
                  </a:cubicBezTo>
                  <a:cubicBezTo>
                    <a:pt x="105" y="130"/>
                    <a:pt x="110" y="127"/>
                    <a:pt x="116" y="122"/>
                  </a:cubicBezTo>
                  <a:cubicBezTo>
                    <a:pt x="126" y="113"/>
                    <a:pt x="128" y="103"/>
                    <a:pt x="133" y="93"/>
                  </a:cubicBezTo>
                  <a:cubicBezTo>
                    <a:pt x="140" y="76"/>
                    <a:pt x="128" y="65"/>
                    <a:pt x="128" y="52"/>
                  </a:cubicBezTo>
                  <a:cubicBezTo>
                    <a:pt x="128" y="50"/>
                    <a:pt x="125" y="49"/>
                    <a:pt x="124" y="48"/>
                  </a:cubicBezTo>
                  <a:cubicBezTo>
                    <a:pt x="114" y="37"/>
                    <a:pt x="103" y="29"/>
                    <a:pt x="88" y="27"/>
                  </a:cubicBezTo>
                  <a:cubicBezTo>
                    <a:pt x="85" y="27"/>
                    <a:pt x="83" y="25"/>
                    <a:pt x="8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7">
              <a:extLst>
                <a:ext uri="{FF2B5EF4-FFF2-40B4-BE49-F238E27FC236}">
                  <a16:creationId xmlns:a16="http://schemas.microsoft.com/office/drawing/2014/main" id="{9F5EB24B-740B-4712-8065-3FD3DFC1E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3663"/>
            </a:xfrm>
            <a:custGeom>
              <a:avLst/>
              <a:gdLst>
                <a:gd name="T0" fmla="*/ 68 w 163"/>
                <a:gd name="T1" fmla="*/ 8 h 163"/>
                <a:gd name="T2" fmla="*/ 107 w 163"/>
                <a:gd name="T3" fmla="*/ 11 h 163"/>
                <a:gd name="T4" fmla="*/ 139 w 163"/>
                <a:gd name="T5" fmla="*/ 33 h 163"/>
                <a:gd name="T6" fmla="*/ 155 w 163"/>
                <a:gd name="T7" fmla="*/ 68 h 163"/>
                <a:gd name="T8" fmla="*/ 152 w 163"/>
                <a:gd name="T9" fmla="*/ 107 h 163"/>
                <a:gd name="T10" fmla="*/ 130 w 163"/>
                <a:gd name="T11" fmla="*/ 138 h 163"/>
                <a:gd name="T12" fmla="*/ 94 w 163"/>
                <a:gd name="T13" fmla="*/ 155 h 163"/>
                <a:gd name="T14" fmla="*/ 56 w 163"/>
                <a:gd name="T15" fmla="*/ 152 h 163"/>
                <a:gd name="T16" fmla="*/ 25 w 163"/>
                <a:gd name="T17" fmla="*/ 130 h 163"/>
                <a:gd name="T18" fmla="*/ 8 w 163"/>
                <a:gd name="T19" fmla="*/ 94 h 163"/>
                <a:gd name="T20" fmla="*/ 11 w 163"/>
                <a:gd name="T21" fmla="*/ 56 h 163"/>
                <a:gd name="T22" fmla="*/ 33 w 163"/>
                <a:gd name="T23" fmla="*/ 25 h 163"/>
                <a:gd name="T24" fmla="*/ 56 w 163"/>
                <a:gd name="T25" fmla="*/ 12 h 163"/>
                <a:gd name="T26" fmla="*/ 57 w 163"/>
                <a:gd name="T27" fmla="*/ 10 h 163"/>
                <a:gd name="T28" fmla="*/ 39 w 163"/>
                <a:gd name="T29" fmla="*/ 12 h 163"/>
                <a:gd name="T30" fmla="*/ 11 w 163"/>
                <a:gd name="T31" fmla="*/ 40 h 163"/>
                <a:gd name="T32" fmla="*/ 0 w 163"/>
                <a:gd name="T33" fmla="*/ 81 h 163"/>
                <a:gd name="T34" fmla="*/ 11 w 163"/>
                <a:gd name="T35" fmla="*/ 122 h 163"/>
                <a:gd name="T36" fmla="*/ 40 w 163"/>
                <a:gd name="T37" fmla="*/ 152 h 163"/>
                <a:gd name="T38" fmla="*/ 81 w 163"/>
                <a:gd name="T39" fmla="*/ 163 h 163"/>
                <a:gd name="T40" fmla="*/ 122 w 163"/>
                <a:gd name="T41" fmla="*/ 152 h 163"/>
                <a:gd name="T42" fmla="*/ 152 w 163"/>
                <a:gd name="T43" fmla="*/ 122 h 163"/>
                <a:gd name="T44" fmla="*/ 163 w 163"/>
                <a:gd name="T45" fmla="*/ 81 h 163"/>
                <a:gd name="T46" fmla="*/ 152 w 163"/>
                <a:gd name="T47" fmla="*/ 41 h 163"/>
                <a:gd name="T48" fmla="*/ 122 w 163"/>
                <a:gd name="T49" fmla="*/ 11 h 163"/>
                <a:gd name="T50" fmla="*/ 81 w 163"/>
                <a:gd name="T51" fmla="*/ 0 h 163"/>
                <a:gd name="T52" fmla="*/ 57 w 163"/>
                <a:gd name="T53" fmla="*/ 10 h 163"/>
                <a:gd name="T54" fmla="*/ 81 w 163"/>
                <a:gd name="T55" fmla="*/ 24 h 163"/>
                <a:gd name="T56" fmla="*/ 56 w 163"/>
                <a:gd name="T57" fmla="*/ 30 h 163"/>
                <a:gd name="T58" fmla="*/ 41 w 163"/>
                <a:gd name="T59" fmla="*/ 46 h 163"/>
                <a:gd name="T60" fmla="*/ 41 w 163"/>
                <a:gd name="T61" fmla="*/ 46 h 163"/>
                <a:gd name="T62" fmla="*/ 40 w 163"/>
                <a:gd name="T63" fmla="*/ 45 h 163"/>
                <a:gd name="T64" fmla="*/ 40 w 163"/>
                <a:gd name="T65" fmla="*/ 45 h 163"/>
                <a:gd name="T66" fmla="*/ 31 w 163"/>
                <a:gd name="T67" fmla="*/ 52 h 163"/>
                <a:gd name="T68" fmla="*/ 24 w 163"/>
                <a:gd name="T69" fmla="*/ 80 h 163"/>
                <a:gd name="T70" fmla="*/ 63 w 163"/>
                <a:gd name="T71" fmla="*/ 134 h 163"/>
                <a:gd name="T72" fmla="*/ 119 w 163"/>
                <a:gd name="T73" fmla="*/ 123 h 163"/>
                <a:gd name="T74" fmla="*/ 138 w 163"/>
                <a:gd name="T75" fmla="*/ 82 h 163"/>
                <a:gd name="T76" fmla="*/ 131 w 163"/>
                <a:gd name="T77" fmla="*/ 52 h 163"/>
                <a:gd name="T78" fmla="*/ 131 w 163"/>
                <a:gd name="T79" fmla="*/ 51 h 163"/>
                <a:gd name="T80" fmla="*/ 131 w 163"/>
                <a:gd name="T81" fmla="*/ 51 h 163"/>
                <a:gd name="T82" fmla="*/ 131 w 163"/>
                <a:gd name="T83" fmla="*/ 50 h 163"/>
                <a:gd name="T84" fmla="*/ 127 w 163"/>
                <a:gd name="T85" fmla="*/ 47 h 163"/>
                <a:gd name="T86" fmla="*/ 82 w 163"/>
                <a:gd name="T87" fmla="*/ 22 h 163"/>
                <a:gd name="T88" fmla="*/ 81 w 163"/>
                <a:gd name="T89" fmla="*/ 26 h 163"/>
                <a:gd name="T90" fmla="*/ 126 w 163"/>
                <a:gd name="T91" fmla="*/ 51 h 163"/>
                <a:gd name="T92" fmla="*/ 128 w 163"/>
                <a:gd name="T93" fmla="*/ 52 h 163"/>
                <a:gd name="T94" fmla="*/ 128 w 163"/>
                <a:gd name="T95" fmla="*/ 52 h 163"/>
                <a:gd name="T96" fmla="*/ 127 w 163"/>
                <a:gd name="T97" fmla="*/ 52 h 163"/>
                <a:gd name="T98" fmla="*/ 127 w 163"/>
                <a:gd name="T99" fmla="*/ 52 h 163"/>
                <a:gd name="T100" fmla="*/ 127 w 163"/>
                <a:gd name="T101" fmla="*/ 52 h 163"/>
                <a:gd name="T102" fmla="*/ 127 w 163"/>
                <a:gd name="T103" fmla="*/ 52 h 163"/>
                <a:gd name="T104" fmla="*/ 127 w 163"/>
                <a:gd name="T105" fmla="*/ 52 h 163"/>
                <a:gd name="T106" fmla="*/ 132 w 163"/>
                <a:gd name="T107" fmla="*/ 92 h 163"/>
                <a:gd name="T108" fmla="*/ 98 w 163"/>
                <a:gd name="T109" fmla="*/ 131 h 163"/>
                <a:gd name="T110" fmla="*/ 47 w 163"/>
                <a:gd name="T111" fmla="*/ 121 h 163"/>
                <a:gd name="T112" fmla="*/ 30 w 163"/>
                <a:gd name="T113" fmla="*/ 72 h 163"/>
                <a:gd name="T114" fmla="*/ 40 w 163"/>
                <a:gd name="T115" fmla="*/ 49 h 163"/>
                <a:gd name="T116" fmla="*/ 43 w 163"/>
                <a:gd name="T117" fmla="*/ 47 h 163"/>
                <a:gd name="T118" fmla="*/ 76 w 163"/>
                <a:gd name="T119" fmla="*/ 28 h 163"/>
                <a:gd name="T120" fmla="*/ 81 w 163"/>
                <a:gd name="T121" fmla="*/ 2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" h="163">
                  <a:moveTo>
                    <a:pt x="57" y="10"/>
                  </a:moveTo>
                  <a:cubicBezTo>
                    <a:pt x="57" y="12"/>
                    <a:pt x="57" y="12"/>
                    <a:pt x="57" y="12"/>
                  </a:cubicBezTo>
                  <a:cubicBezTo>
                    <a:pt x="61" y="11"/>
                    <a:pt x="64" y="10"/>
                    <a:pt x="68" y="8"/>
                  </a:cubicBezTo>
                  <a:cubicBezTo>
                    <a:pt x="73" y="5"/>
                    <a:pt x="77" y="4"/>
                    <a:pt x="81" y="4"/>
                  </a:cubicBezTo>
                  <a:cubicBezTo>
                    <a:pt x="86" y="4"/>
                    <a:pt x="90" y="5"/>
                    <a:pt x="95" y="8"/>
                  </a:cubicBezTo>
                  <a:cubicBezTo>
                    <a:pt x="98" y="10"/>
                    <a:pt x="103" y="11"/>
                    <a:pt x="107" y="11"/>
                  </a:cubicBezTo>
                  <a:cubicBezTo>
                    <a:pt x="112" y="11"/>
                    <a:pt x="117" y="12"/>
                    <a:pt x="120" y="14"/>
                  </a:cubicBezTo>
                  <a:cubicBezTo>
                    <a:pt x="124" y="16"/>
                    <a:pt x="127" y="20"/>
                    <a:pt x="130" y="24"/>
                  </a:cubicBezTo>
                  <a:cubicBezTo>
                    <a:pt x="132" y="28"/>
                    <a:pt x="135" y="31"/>
                    <a:pt x="139" y="33"/>
                  </a:cubicBezTo>
                  <a:cubicBezTo>
                    <a:pt x="143" y="36"/>
                    <a:pt x="146" y="39"/>
                    <a:pt x="148" y="43"/>
                  </a:cubicBezTo>
                  <a:cubicBezTo>
                    <a:pt x="151" y="46"/>
                    <a:pt x="152" y="51"/>
                    <a:pt x="152" y="56"/>
                  </a:cubicBezTo>
                  <a:cubicBezTo>
                    <a:pt x="152" y="60"/>
                    <a:pt x="153" y="64"/>
                    <a:pt x="155" y="68"/>
                  </a:cubicBezTo>
                  <a:cubicBezTo>
                    <a:pt x="158" y="73"/>
                    <a:pt x="159" y="77"/>
                    <a:pt x="159" y="81"/>
                  </a:cubicBezTo>
                  <a:cubicBezTo>
                    <a:pt x="159" y="86"/>
                    <a:pt x="158" y="90"/>
                    <a:pt x="155" y="94"/>
                  </a:cubicBezTo>
                  <a:cubicBezTo>
                    <a:pt x="153" y="98"/>
                    <a:pt x="152" y="102"/>
                    <a:pt x="152" y="107"/>
                  </a:cubicBezTo>
                  <a:cubicBezTo>
                    <a:pt x="152" y="112"/>
                    <a:pt x="151" y="116"/>
                    <a:pt x="148" y="120"/>
                  </a:cubicBezTo>
                  <a:cubicBezTo>
                    <a:pt x="146" y="124"/>
                    <a:pt x="143" y="127"/>
                    <a:pt x="138" y="130"/>
                  </a:cubicBezTo>
                  <a:cubicBezTo>
                    <a:pt x="135" y="132"/>
                    <a:pt x="132" y="135"/>
                    <a:pt x="130" y="138"/>
                  </a:cubicBezTo>
                  <a:cubicBezTo>
                    <a:pt x="127" y="143"/>
                    <a:pt x="124" y="146"/>
                    <a:pt x="120" y="148"/>
                  </a:cubicBezTo>
                  <a:cubicBezTo>
                    <a:pt x="117" y="150"/>
                    <a:pt x="112" y="152"/>
                    <a:pt x="107" y="152"/>
                  </a:cubicBezTo>
                  <a:cubicBezTo>
                    <a:pt x="103" y="152"/>
                    <a:pt x="98" y="153"/>
                    <a:pt x="94" y="155"/>
                  </a:cubicBezTo>
                  <a:cubicBezTo>
                    <a:pt x="90" y="158"/>
                    <a:pt x="85" y="159"/>
                    <a:pt x="81" y="159"/>
                  </a:cubicBezTo>
                  <a:cubicBezTo>
                    <a:pt x="77" y="159"/>
                    <a:pt x="73" y="158"/>
                    <a:pt x="68" y="155"/>
                  </a:cubicBezTo>
                  <a:cubicBezTo>
                    <a:pt x="65" y="153"/>
                    <a:pt x="60" y="152"/>
                    <a:pt x="56" y="152"/>
                  </a:cubicBezTo>
                  <a:cubicBezTo>
                    <a:pt x="51" y="152"/>
                    <a:pt x="46" y="151"/>
                    <a:pt x="42" y="148"/>
                  </a:cubicBezTo>
                  <a:cubicBezTo>
                    <a:pt x="39" y="146"/>
                    <a:pt x="35" y="143"/>
                    <a:pt x="33" y="138"/>
                  </a:cubicBezTo>
                  <a:cubicBezTo>
                    <a:pt x="31" y="135"/>
                    <a:pt x="28" y="132"/>
                    <a:pt x="25" y="130"/>
                  </a:cubicBezTo>
                  <a:cubicBezTo>
                    <a:pt x="20" y="127"/>
                    <a:pt x="16" y="124"/>
                    <a:pt x="14" y="120"/>
                  </a:cubicBezTo>
                  <a:cubicBezTo>
                    <a:pt x="12" y="116"/>
                    <a:pt x="11" y="112"/>
                    <a:pt x="11" y="106"/>
                  </a:cubicBezTo>
                  <a:cubicBezTo>
                    <a:pt x="11" y="102"/>
                    <a:pt x="9" y="98"/>
                    <a:pt x="8" y="94"/>
                  </a:cubicBezTo>
                  <a:cubicBezTo>
                    <a:pt x="5" y="90"/>
                    <a:pt x="4" y="86"/>
                    <a:pt x="4" y="81"/>
                  </a:cubicBezTo>
                  <a:cubicBezTo>
                    <a:pt x="4" y="77"/>
                    <a:pt x="5" y="73"/>
                    <a:pt x="7" y="68"/>
                  </a:cubicBezTo>
                  <a:cubicBezTo>
                    <a:pt x="9" y="65"/>
                    <a:pt x="11" y="60"/>
                    <a:pt x="11" y="56"/>
                  </a:cubicBezTo>
                  <a:cubicBezTo>
                    <a:pt x="11" y="51"/>
                    <a:pt x="12" y="46"/>
                    <a:pt x="14" y="42"/>
                  </a:cubicBezTo>
                  <a:cubicBezTo>
                    <a:pt x="17" y="39"/>
                    <a:pt x="20" y="35"/>
                    <a:pt x="24" y="33"/>
                  </a:cubicBezTo>
                  <a:cubicBezTo>
                    <a:pt x="28" y="31"/>
                    <a:pt x="31" y="28"/>
                    <a:pt x="33" y="25"/>
                  </a:cubicBezTo>
                  <a:cubicBezTo>
                    <a:pt x="35" y="21"/>
                    <a:pt x="38" y="17"/>
                    <a:pt x="41" y="15"/>
                  </a:cubicBezTo>
                  <a:cubicBezTo>
                    <a:pt x="44" y="13"/>
                    <a:pt x="48" y="12"/>
                    <a:pt x="53" y="12"/>
                  </a:cubicBezTo>
                  <a:cubicBezTo>
                    <a:pt x="54" y="12"/>
                    <a:pt x="55" y="12"/>
                    <a:pt x="56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5" y="8"/>
                    <a:pt x="54" y="8"/>
                    <a:pt x="53" y="8"/>
                  </a:cubicBezTo>
                  <a:cubicBezTo>
                    <a:pt x="47" y="8"/>
                    <a:pt x="43" y="9"/>
                    <a:pt x="39" y="12"/>
                  </a:cubicBezTo>
                  <a:cubicBezTo>
                    <a:pt x="35" y="14"/>
                    <a:pt x="32" y="18"/>
                    <a:pt x="29" y="23"/>
                  </a:cubicBezTo>
                  <a:cubicBezTo>
                    <a:pt x="28" y="25"/>
                    <a:pt x="25" y="28"/>
                    <a:pt x="22" y="29"/>
                  </a:cubicBezTo>
                  <a:cubicBezTo>
                    <a:pt x="17" y="32"/>
                    <a:pt x="14" y="36"/>
                    <a:pt x="11" y="40"/>
                  </a:cubicBezTo>
                  <a:cubicBezTo>
                    <a:pt x="8" y="45"/>
                    <a:pt x="7" y="50"/>
                    <a:pt x="7" y="56"/>
                  </a:cubicBezTo>
                  <a:cubicBezTo>
                    <a:pt x="7" y="59"/>
                    <a:pt x="6" y="63"/>
                    <a:pt x="4" y="66"/>
                  </a:cubicBezTo>
                  <a:cubicBezTo>
                    <a:pt x="1" y="71"/>
                    <a:pt x="0" y="76"/>
                    <a:pt x="0" y="81"/>
                  </a:cubicBezTo>
                  <a:cubicBezTo>
                    <a:pt x="0" y="86"/>
                    <a:pt x="1" y="91"/>
                    <a:pt x="4" y="96"/>
                  </a:cubicBezTo>
                  <a:cubicBezTo>
                    <a:pt x="6" y="99"/>
                    <a:pt x="7" y="103"/>
                    <a:pt x="7" y="106"/>
                  </a:cubicBezTo>
                  <a:cubicBezTo>
                    <a:pt x="7" y="112"/>
                    <a:pt x="8" y="117"/>
                    <a:pt x="11" y="122"/>
                  </a:cubicBezTo>
                  <a:cubicBezTo>
                    <a:pt x="13" y="127"/>
                    <a:pt x="17" y="130"/>
                    <a:pt x="23" y="133"/>
                  </a:cubicBezTo>
                  <a:cubicBezTo>
                    <a:pt x="25" y="135"/>
                    <a:pt x="28" y="137"/>
                    <a:pt x="29" y="140"/>
                  </a:cubicBezTo>
                  <a:cubicBezTo>
                    <a:pt x="32" y="145"/>
                    <a:pt x="36" y="149"/>
                    <a:pt x="40" y="152"/>
                  </a:cubicBezTo>
                  <a:cubicBezTo>
                    <a:pt x="45" y="154"/>
                    <a:pt x="50" y="156"/>
                    <a:pt x="56" y="156"/>
                  </a:cubicBezTo>
                  <a:cubicBezTo>
                    <a:pt x="59" y="156"/>
                    <a:pt x="63" y="157"/>
                    <a:pt x="66" y="159"/>
                  </a:cubicBezTo>
                  <a:cubicBezTo>
                    <a:pt x="71" y="161"/>
                    <a:pt x="76" y="163"/>
                    <a:pt x="81" y="163"/>
                  </a:cubicBezTo>
                  <a:cubicBezTo>
                    <a:pt x="86" y="163"/>
                    <a:pt x="91" y="161"/>
                    <a:pt x="96" y="159"/>
                  </a:cubicBezTo>
                  <a:cubicBezTo>
                    <a:pt x="99" y="157"/>
                    <a:pt x="104" y="156"/>
                    <a:pt x="108" y="156"/>
                  </a:cubicBezTo>
                  <a:cubicBezTo>
                    <a:pt x="113" y="156"/>
                    <a:pt x="118" y="154"/>
                    <a:pt x="122" y="152"/>
                  </a:cubicBezTo>
                  <a:cubicBezTo>
                    <a:pt x="127" y="149"/>
                    <a:pt x="130" y="145"/>
                    <a:pt x="133" y="140"/>
                  </a:cubicBezTo>
                  <a:cubicBezTo>
                    <a:pt x="135" y="138"/>
                    <a:pt x="138" y="135"/>
                    <a:pt x="140" y="133"/>
                  </a:cubicBezTo>
                  <a:cubicBezTo>
                    <a:pt x="145" y="130"/>
                    <a:pt x="149" y="127"/>
                    <a:pt x="152" y="122"/>
                  </a:cubicBezTo>
                  <a:cubicBezTo>
                    <a:pt x="154" y="118"/>
                    <a:pt x="156" y="113"/>
                    <a:pt x="156" y="107"/>
                  </a:cubicBezTo>
                  <a:cubicBezTo>
                    <a:pt x="156" y="103"/>
                    <a:pt x="157" y="99"/>
                    <a:pt x="159" y="96"/>
                  </a:cubicBezTo>
                  <a:cubicBezTo>
                    <a:pt x="161" y="91"/>
                    <a:pt x="163" y="86"/>
                    <a:pt x="163" y="81"/>
                  </a:cubicBezTo>
                  <a:cubicBezTo>
                    <a:pt x="163" y="76"/>
                    <a:pt x="161" y="71"/>
                    <a:pt x="159" y="66"/>
                  </a:cubicBezTo>
                  <a:cubicBezTo>
                    <a:pt x="157" y="63"/>
                    <a:pt x="156" y="59"/>
                    <a:pt x="156" y="56"/>
                  </a:cubicBezTo>
                  <a:cubicBezTo>
                    <a:pt x="156" y="50"/>
                    <a:pt x="154" y="45"/>
                    <a:pt x="152" y="41"/>
                  </a:cubicBezTo>
                  <a:cubicBezTo>
                    <a:pt x="149" y="36"/>
                    <a:pt x="146" y="33"/>
                    <a:pt x="141" y="30"/>
                  </a:cubicBezTo>
                  <a:cubicBezTo>
                    <a:pt x="138" y="28"/>
                    <a:pt x="135" y="25"/>
                    <a:pt x="133" y="22"/>
                  </a:cubicBezTo>
                  <a:cubicBezTo>
                    <a:pt x="130" y="17"/>
                    <a:pt x="127" y="13"/>
                    <a:pt x="122" y="11"/>
                  </a:cubicBezTo>
                  <a:cubicBezTo>
                    <a:pt x="118" y="8"/>
                    <a:pt x="113" y="7"/>
                    <a:pt x="107" y="7"/>
                  </a:cubicBezTo>
                  <a:cubicBezTo>
                    <a:pt x="104" y="7"/>
                    <a:pt x="100" y="6"/>
                    <a:pt x="97" y="4"/>
                  </a:cubicBezTo>
                  <a:cubicBezTo>
                    <a:pt x="91" y="1"/>
                    <a:pt x="86" y="0"/>
                    <a:pt x="81" y="0"/>
                  </a:cubicBezTo>
                  <a:cubicBezTo>
                    <a:pt x="76" y="0"/>
                    <a:pt x="71" y="1"/>
                    <a:pt x="66" y="4"/>
                  </a:cubicBezTo>
                  <a:cubicBezTo>
                    <a:pt x="63" y="6"/>
                    <a:pt x="60" y="7"/>
                    <a:pt x="56" y="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lnTo>
                    <a:pt x="57" y="10"/>
                  </a:lnTo>
                  <a:close/>
                  <a:moveTo>
                    <a:pt x="81" y="24"/>
                  </a:moveTo>
                  <a:cubicBezTo>
                    <a:pt x="81" y="22"/>
                    <a:pt x="81" y="22"/>
                    <a:pt x="81" y="22"/>
                  </a:cubicBezTo>
                  <a:cubicBezTo>
                    <a:pt x="79" y="23"/>
                    <a:pt x="77" y="23"/>
                    <a:pt x="75" y="24"/>
                  </a:cubicBezTo>
                  <a:cubicBezTo>
                    <a:pt x="69" y="27"/>
                    <a:pt x="62" y="28"/>
                    <a:pt x="56" y="30"/>
                  </a:cubicBezTo>
                  <a:cubicBezTo>
                    <a:pt x="53" y="32"/>
                    <a:pt x="49" y="33"/>
                    <a:pt x="46" y="35"/>
                  </a:cubicBezTo>
                  <a:cubicBezTo>
                    <a:pt x="44" y="38"/>
                    <a:pt x="41" y="41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39" y="45"/>
                  </a:cubicBezTo>
                  <a:cubicBezTo>
                    <a:pt x="39" y="45"/>
                    <a:pt x="38" y="45"/>
                    <a:pt x="38" y="46"/>
                  </a:cubicBezTo>
                  <a:cubicBezTo>
                    <a:pt x="35" y="47"/>
                    <a:pt x="32" y="49"/>
                    <a:pt x="31" y="52"/>
                  </a:cubicBezTo>
                  <a:cubicBezTo>
                    <a:pt x="29" y="55"/>
                    <a:pt x="29" y="58"/>
                    <a:pt x="29" y="61"/>
                  </a:cubicBezTo>
                  <a:cubicBezTo>
                    <a:pt x="29" y="64"/>
                    <a:pt x="28" y="68"/>
                    <a:pt x="27" y="70"/>
                  </a:cubicBezTo>
                  <a:cubicBezTo>
                    <a:pt x="25" y="73"/>
                    <a:pt x="24" y="77"/>
                    <a:pt x="24" y="80"/>
                  </a:cubicBezTo>
                  <a:cubicBezTo>
                    <a:pt x="24" y="84"/>
                    <a:pt x="25" y="88"/>
                    <a:pt x="26" y="92"/>
                  </a:cubicBezTo>
                  <a:cubicBezTo>
                    <a:pt x="29" y="105"/>
                    <a:pt x="34" y="115"/>
                    <a:pt x="45" y="124"/>
                  </a:cubicBezTo>
                  <a:cubicBezTo>
                    <a:pt x="51" y="129"/>
                    <a:pt x="56" y="132"/>
                    <a:pt x="63" y="134"/>
                  </a:cubicBezTo>
                  <a:cubicBezTo>
                    <a:pt x="70" y="136"/>
                    <a:pt x="76" y="137"/>
                    <a:pt x="82" y="137"/>
                  </a:cubicBezTo>
                  <a:cubicBezTo>
                    <a:pt x="87" y="137"/>
                    <a:pt x="93" y="136"/>
                    <a:pt x="99" y="134"/>
                  </a:cubicBezTo>
                  <a:cubicBezTo>
                    <a:pt x="107" y="132"/>
                    <a:pt x="112" y="129"/>
                    <a:pt x="119" y="123"/>
                  </a:cubicBezTo>
                  <a:cubicBezTo>
                    <a:pt x="124" y="119"/>
                    <a:pt x="127" y="114"/>
                    <a:pt x="129" y="109"/>
                  </a:cubicBezTo>
                  <a:cubicBezTo>
                    <a:pt x="132" y="104"/>
                    <a:pt x="134" y="99"/>
                    <a:pt x="136" y="93"/>
                  </a:cubicBezTo>
                  <a:cubicBezTo>
                    <a:pt x="138" y="90"/>
                    <a:pt x="138" y="86"/>
                    <a:pt x="138" y="82"/>
                  </a:cubicBezTo>
                  <a:cubicBezTo>
                    <a:pt x="138" y="77"/>
                    <a:pt x="137" y="71"/>
                    <a:pt x="135" y="66"/>
                  </a:cubicBezTo>
                  <a:cubicBezTo>
                    <a:pt x="133" y="62"/>
                    <a:pt x="131" y="57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0"/>
                  </a:cubicBezTo>
                  <a:cubicBezTo>
                    <a:pt x="130" y="50"/>
                    <a:pt x="130" y="49"/>
                    <a:pt x="130" y="49"/>
                  </a:cubicBezTo>
                  <a:cubicBezTo>
                    <a:pt x="129" y="48"/>
                    <a:pt x="128" y="48"/>
                    <a:pt x="128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17" y="35"/>
                    <a:pt x="105" y="27"/>
                    <a:pt x="89" y="25"/>
                  </a:cubicBezTo>
                  <a:cubicBezTo>
                    <a:pt x="87" y="25"/>
                    <a:pt x="85" y="23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3" y="27"/>
                    <a:pt x="86" y="29"/>
                    <a:pt x="89" y="29"/>
                  </a:cubicBezTo>
                  <a:cubicBezTo>
                    <a:pt x="103" y="31"/>
                    <a:pt x="114" y="38"/>
                    <a:pt x="124" y="49"/>
                  </a:cubicBezTo>
                  <a:cubicBezTo>
                    <a:pt x="124" y="50"/>
                    <a:pt x="126" y="51"/>
                    <a:pt x="126" y="51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8"/>
                    <a:pt x="129" y="63"/>
                    <a:pt x="131" y="68"/>
                  </a:cubicBezTo>
                  <a:cubicBezTo>
                    <a:pt x="133" y="73"/>
                    <a:pt x="134" y="77"/>
                    <a:pt x="134" y="82"/>
                  </a:cubicBezTo>
                  <a:cubicBezTo>
                    <a:pt x="134" y="85"/>
                    <a:pt x="134" y="88"/>
                    <a:pt x="132" y="92"/>
                  </a:cubicBezTo>
                  <a:cubicBezTo>
                    <a:pt x="130" y="97"/>
                    <a:pt x="128" y="102"/>
                    <a:pt x="126" y="107"/>
                  </a:cubicBezTo>
                  <a:cubicBezTo>
                    <a:pt x="123" y="112"/>
                    <a:pt x="120" y="116"/>
                    <a:pt x="116" y="120"/>
                  </a:cubicBezTo>
                  <a:cubicBezTo>
                    <a:pt x="110" y="125"/>
                    <a:pt x="105" y="128"/>
                    <a:pt x="98" y="131"/>
                  </a:cubicBezTo>
                  <a:cubicBezTo>
                    <a:pt x="92" y="133"/>
                    <a:pt x="87" y="133"/>
                    <a:pt x="82" y="133"/>
                  </a:cubicBezTo>
                  <a:cubicBezTo>
                    <a:pt x="76" y="133"/>
                    <a:pt x="71" y="132"/>
                    <a:pt x="65" y="131"/>
                  </a:cubicBezTo>
                  <a:cubicBezTo>
                    <a:pt x="57" y="128"/>
                    <a:pt x="53" y="126"/>
                    <a:pt x="47" y="121"/>
                  </a:cubicBezTo>
                  <a:cubicBezTo>
                    <a:pt x="37" y="112"/>
                    <a:pt x="33" y="103"/>
                    <a:pt x="30" y="91"/>
                  </a:cubicBezTo>
                  <a:cubicBezTo>
                    <a:pt x="29" y="87"/>
                    <a:pt x="28" y="83"/>
                    <a:pt x="28" y="80"/>
                  </a:cubicBezTo>
                  <a:cubicBezTo>
                    <a:pt x="28" y="77"/>
                    <a:pt x="29" y="75"/>
                    <a:pt x="30" y="72"/>
                  </a:cubicBezTo>
                  <a:cubicBezTo>
                    <a:pt x="33" y="69"/>
                    <a:pt x="33" y="64"/>
                    <a:pt x="33" y="61"/>
                  </a:cubicBezTo>
                  <a:cubicBezTo>
                    <a:pt x="33" y="58"/>
                    <a:pt x="33" y="56"/>
                    <a:pt x="34" y="54"/>
                  </a:cubicBezTo>
                  <a:cubicBezTo>
                    <a:pt x="35" y="52"/>
                    <a:pt x="37" y="50"/>
                    <a:pt x="40" y="49"/>
                  </a:cubicBezTo>
                  <a:cubicBezTo>
                    <a:pt x="40" y="49"/>
                    <a:pt x="41" y="49"/>
                    <a:pt x="41" y="49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8"/>
                    <a:pt x="43" y="47"/>
                    <a:pt x="43" y="47"/>
                  </a:cubicBezTo>
                  <a:cubicBezTo>
                    <a:pt x="45" y="43"/>
                    <a:pt x="47" y="40"/>
                    <a:pt x="49" y="38"/>
                  </a:cubicBezTo>
                  <a:cubicBezTo>
                    <a:pt x="52" y="36"/>
                    <a:pt x="57" y="34"/>
                    <a:pt x="62" y="33"/>
                  </a:cubicBezTo>
                  <a:cubicBezTo>
                    <a:pt x="67" y="32"/>
                    <a:pt x="72" y="30"/>
                    <a:pt x="76" y="28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8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Oval 108">
              <a:extLst>
                <a:ext uri="{FF2B5EF4-FFF2-40B4-BE49-F238E27FC236}">
                  <a16:creationId xmlns:a16="http://schemas.microsoft.com/office/drawing/2014/main" id="{0838DC9D-C2EB-445D-BEA9-19D2CA91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125" y="2846388"/>
              <a:ext cx="66675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6880CF33-701F-4B6C-866F-49ECC9B5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846388"/>
              <a:ext cx="69850" cy="68263"/>
            </a:xfrm>
            <a:custGeom>
              <a:avLst/>
              <a:gdLst>
                <a:gd name="T0" fmla="*/ 119 w 121"/>
                <a:gd name="T1" fmla="*/ 61 h 122"/>
                <a:gd name="T2" fmla="*/ 117 w 121"/>
                <a:gd name="T3" fmla="*/ 61 h 122"/>
                <a:gd name="T4" fmla="*/ 101 w 121"/>
                <a:gd name="T5" fmla="*/ 101 h 122"/>
                <a:gd name="T6" fmla="*/ 60 w 121"/>
                <a:gd name="T7" fmla="*/ 118 h 122"/>
                <a:gd name="T8" fmla="*/ 20 w 121"/>
                <a:gd name="T9" fmla="*/ 101 h 122"/>
                <a:gd name="T10" fmla="*/ 3 w 121"/>
                <a:gd name="T11" fmla="*/ 61 h 122"/>
                <a:gd name="T12" fmla="*/ 20 w 121"/>
                <a:gd name="T13" fmla="*/ 21 h 122"/>
                <a:gd name="T14" fmla="*/ 60 w 121"/>
                <a:gd name="T15" fmla="*/ 4 h 122"/>
                <a:gd name="T16" fmla="*/ 101 w 121"/>
                <a:gd name="T17" fmla="*/ 21 h 122"/>
                <a:gd name="T18" fmla="*/ 117 w 121"/>
                <a:gd name="T19" fmla="*/ 61 h 122"/>
                <a:gd name="T20" fmla="*/ 119 w 121"/>
                <a:gd name="T21" fmla="*/ 61 h 122"/>
                <a:gd name="T22" fmla="*/ 121 w 121"/>
                <a:gd name="T23" fmla="*/ 61 h 122"/>
                <a:gd name="T24" fmla="*/ 60 w 121"/>
                <a:gd name="T25" fmla="*/ 0 h 122"/>
                <a:gd name="T26" fmla="*/ 0 w 121"/>
                <a:gd name="T27" fmla="*/ 61 h 122"/>
                <a:gd name="T28" fmla="*/ 60 w 121"/>
                <a:gd name="T29" fmla="*/ 122 h 122"/>
                <a:gd name="T30" fmla="*/ 121 w 121"/>
                <a:gd name="T31" fmla="*/ 61 h 122"/>
                <a:gd name="T32" fmla="*/ 119 w 121"/>
                <a:gd name="T33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22">
                  <a:moveTo>
                    <a:pt x="119" y="61"/>
                  </a:moveTo>
                  <a:cubicBezTo>
                    <a:pt x="117" y="61"/>
                    <a:pt x="117" y="61"/>
                    <a:pt x="117" y="61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0" y="112"/>
                    <a:pt x="76" y="118"/>
                    <a:pt x="60" y="118"/>
                  </a:cubicBezTo>
                  <a:cubicBezTo>
                    <a:pt x="45" y="118"/>
                    <a:pt x="30" y="112"/>
                    <a:pt x="20" y="101"/>
                  </a:cubicBezTo>
                  <a:cubicBezTo>
                    <a:pt x="10" y="91"/>
                    <a:pt x="4" y="77"/>
                    <a:pt x="3" y="61"/>
                  </a:cubicBezTo>
                  <a:cubicBezTo>
                    <a:pt x="4" y="46"/>
                    <a:pt x="10" y="31"/>
                    <a:pt x="20" y="21"/>
                  </a:cubicBezTo>
                  <a:cubicBezTo>
                    <a:pt x="30" y="11"/>
                    <a:pt x="45" y="4"/>
                    <a:pt x="60" y="4"/>
                  </a:cubicBezTo>
                  <a:cubicBezTo>
                    <a:pt x="76" y="4"/>
                    <a:pt x="90" y="11"/>
                    <a:pt x="101" y="21"/>
                  </a:cubicBezTo>
                  <a:cubicBezTo>
                    <a:pt x="111" y="31"/>
                    <a:pt x="117" y="46"/>
                    <a:pt x="117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ubicBezTo>
                    <a:pt x="27" y="0"/>
                    <a:pt x="0" y="28"/>
                    <a:pt x="0" y="61"/>
                  </a:cubicBezTo>
                  <a:cubicBezTo>
                    <a:pt x="0" y="95"/>
                    <a:pt x="27" y="122"/>
                    <a:pt x="60" y="122"/>
                  </a:cubicBezTo>
                  <a:cubicBezTo>
                    <a:pt x="94" y="122"/>
                    <a:pt x="121" y="95"/>
                    <a:pt x="121" y="61"/>
                  </a:cubicBezTo>
                  <a:lnTo>
                    <a:pt x="119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04859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0521B0B8-EB35-4CA0-BEBE-1106EDB066A4}"/>
              </a:ext>
            </a:extLst>
          </p:cNvPr>
          <p:cNvGrpSpPr/>
          <p:nvPr userDrawn="1"/>
        </p:nvGrpSpPr>
        <p:grpSpPr>
          <a:xfrm>
            <a:off x="10287001" y="0"/>
            <a:ext cx="1905000" cy="6878014"/>
            <a:chOff x="9985375" y="1798638"/>
            <a:chExt cx="128588" cy="1228725"/>
          </a:xfrm>
          <a:solidFill>
            <a:srgbClr val="DC3539"/>
          </a:solidFill>
        </p:grpSpPr>
        <p:sp>
          <p:nvSpPr>
            <p:cNvPr id="7" name="Freeform 60">
              <a:extLst>
                <a:ext uri="{FF2B5EF4-FFF2-40B4-BE49-F238E27FC236}">
                  <a16:creationId xmlns:a16="http://schemas.microsoft.com/office/drawing/2014/main" id="{0E7FA54B-6F4A-4BC9-B91E-31686F4A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5" y="1798638"/>
              <a:ext cx="128588" cy="1228725"/>
            </a:xfrm>
            <a:custGeom>
              <a:avLst/>
              <a:gdLst>
                <a:gd name="T0" fmla="*/ 81 w 81"/>
                <a:gd name="T1" fmla="*/ 774 h 774"/>
                <a:gd name="T2" fmla="*/ 81 w 81"/>
                <a:gd name="T3" fmla="*/ 0 h 774"/>
                <a:gd name="T4" fmla="*/ 0 w 81"/>
                <a:gd name="T5" fmla="*/ 0 h 774"/>
                <a:gd name="T6" fmla="*/ 0 w 81"/>
                <a:gd name="T7" fmla="*/ 774 h 774"/>
                <a:gd name="T8" fmla="*/ 14 w 81"/>
                <a:gd name="T9" fmla="*/ 774 h 774"/>
                <a:gd name="T10" fmla="*/ 81 w 81"/>
                <a:gd name="T11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74">
                  <a:moveTo>
                    <a:pt x="81" y="774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774"/>
                  </a:lnTo>
                  <a:lnTo>
                    <a:pt x="14" y="774"/>
                  </a:lnTo>
                  <a:lnTo>
                    <a:pt x="81" y="7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102">
              <a:extLst>
                <a:ext uri="{FF2B5EF4-FFF2-40B4-BE49-F238E27FC236}">
                  <a16:creationId xmlns:a16="http://schemas.microsoft.com/office/drawing/2014/main" id="{9625F6D9-4F92-4F49-B57B-B391F52F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2927351"/>
              <a:ext cx="87313" cy="63500"/>
            </a:xfrm>
            <a:custGeom>
              <a:avLst/>
              <a:gdLst>
                <a:gd name="T0" fmla="*/ 15 w 55"/>
                <a:gd name="T1" fmla="*/ 0 h 40"/>
                <a:gd name="T2" fmla="*/ 26 w 55"/>
                <a:gd name="T3" fmla="*/ 4 h 40"/>
                <a:gd name="T4" fmla="*/ 44 w 55"/>
                <a:gd name="T5" fmla="*/ 0 h 40"/>
                <a:gd name="T6" fmla="*/ 55 w 55"/>
                <a:gd name="T7" fmla="*/ 36 h 40"/>
                <a:gd name="T8" fmla="*/ 45 w 55"/>
                <a:gd name="T9" fmla="*/ 40 h 40"/>
                <a:gd name="T10" fmla="*/ 43 w 55"/>
                <a:gd name="T11" fmla="*/ 37 h 40"/>
                <a:gd name="T12" fmla="*/ 32 w 55"/>
                <a:gd name="T13" fmla="*/ 8 h 40"/>
                <a:gd name="T14" fmla="*/ 26 w 55"/>
                <a:gd name="T15" fmla="*/ 9 h 40"/>
                <a:gd name="T16" fmla="*/ 21 w 55"/>
                <a:gd name="T17" fmla="*/ 22 h 40"/>
                <a:gd name="T18" fmla="*/ 16 w 55"/>
                <a:gd name="T19" fmla="*/ 39 h 40"/>
                <a:gd name="T20" fmla="*/ 15 w 55"/>
                <a:gd name="T21" fmla="*/ 40 h 40"/>
                <a:gd name="T22" fmla="*/ 0 w 55"/>
                <a:gd name="T23" fmla="*/ 35 h 40"/>
                <a:gd name="T24" fmla="*/ 15 w 55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0">
                  <a:moveTo>
                    <a:pt x="15" y="0"/>
                  </a:moveTo>
                  <a:lnTo>
                    <a:pt x="26" y="4"/>
                  </a:lnTo>
                  <a:lnTo>
                    <a:pt x="44" y="0"/>
                  </a:lnTo>
                  <a:lnTo>
                    <a:pt x="55" y="36"/>
                  </a:lnTo>
                  <a:lnTo>
                    <a:pt x="45" y="40"/>
                  </a:lnTo>
                  <a:lnTo>
                    <a:pt x="43" y="37"/>
                  </a:lnTo>
                  <a:lnTo>
                    <a:pt x="32" y="8"/>
                  </a:lnTo>
                  <a:lnTo>
                    <a:pt x="26" y="9"/>
                  </a:lnTo>
                  <a:lnTo>
                    <a:pt x="21" y="22"/>
                  </a:lnTo>
                  <a:lnTo>
                    <a:pt x="16" y="39"/>
                  </a:lnTo>
                  <a:lnTo>
                    <a:pt x="15" y="40"/>
                  </a:lnTo>
                  <a:lnTo>
                    <a:pt x="0" y="35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03">
              <a:extLst>
                <a:ext uri="{FF2B5EF4-FFF2-40B4-BE49-F238E27FC236}">
                  <a16:creationId xmlns:a16="http://schemas.microsoft.com/office/drawing/2014/main" id="{ACDDD797-5B3D-4B4E-9891-02A0AF9B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2925763"/>
              <a:ext cx="90488" cy="66675"/>
            </a:xfrm>
            <a:custGeom>
              <a:avLst/>
              <a:gdLst>
                <a:gd name="T0" fmla="*/ 16 w 57"/>
                <a:gd name="T1" fmla="*/ 1 h 42"/>
                <a:gd name="T2" fmla="*/ 16 w 57"/>
                <a:gd name="T3" fmla="*/ 2 h 42"/>
                <a:gd name="T4" fmla="*/ 27 w 57"/>
                <a:gd name="T5" fmla="*/ 6 h 42"/>
                <a:gd name="T6" fmla="*/ 44 w 57"/>
                <a:gd name="T7" fmla="*/ 2 h 42"/>
                <a:gd name="T8" fmla="*/ 55 w 57"/>
                <a:gd name="T9" fmla="*/ 37 h 42"/>
                <a:gd name="T10" fmla="*/ 46 w 57"/>
                <a:gd name="T11" fmla="*/ 40 h 42"/>
                <a:gd name="T12" fmla="*/ 44 w 57"/>
                <a:gd name="T13" fmla="*/ 38 h 42"/>
                <a:gd name="T14" fmla="*/ 34 w 57"/>
                <a:gd name="T15" fmla="*/ 8 h 42"/>
                <a:gd name="T16" fmla="*/ 27 w 57"/>
                <a:gd name="T17" fmla="*/ 9 h 42"/>
                <a:gd name="T18" fmla="*/ 21 w 57"/>
                <a:gd name="T19" fmla="*/ 23 h 42"/>
                <a:gd name="T20" fmla="*/ 16 w 57"/>
                <a:gd name="T21" fmla="*/ 40 h 42"/>
                <a:gd name="T22" fmla="*/ 16 w 57"/>
                <a:gd name="T23" fmla="*/ 40 h 42"/>
                <a:gd name="T24" fmla="*/ 2 w 57"/>
                <a:gd name="T25" fmla="*/ 35 h 42"/>
                <a:gd name="T26" fmla="*/ 17 w 57"/>
                <a:gd name="T27" fmla="*/ 1 h 42"/>
                <a:gd name="T28" fmla="*/ 16 w 57"/>
                <a:gd name="T29" fmla="*/ 1 h 42"/>
                <a:gd name="T30" fmla="*/ 16 w 57"/>
                <a:gd name="T31" fmla="*/ 2 h 42"/>
                <a:gd name="T32" fmla="*/ 16 w 57"/>
                <a:gd name="T33" fmla="*/ 1 h 42"/>
                <a:gd name="T34" fmla="*/ 16 w 57"/>
                <a:gd name="T35" fmla="*/ 1 h 42"/>
                <a:gd name="T36" fmla="*/ 0 w 57"/>
                <a:gd name="T37" fmla="*/ 36 h 42"/>
                <a:gd name="T38" fmla="*/ 16 w 57"/>
                <a:gd name="T39" fmla="*/ 42 h 42"/>
                <a:gd name="T40" fmla="*/ 17 w 57"/>
                <a:gd name="T41" fmla="*/ 40 h 42"/>
                <a:gd name="T42" fmla="*/ 23 w 57"/>
                <a:gd name="T43" fmla="*/ 23 h 42"/>
                <a:gd name="T44" fmla="*/ 28 w 57"/>
                <a:gd name="T45" fmla="*/ 10 h 42"/>
                <a:gd name="T46" fmla="*/ 33 w 57"/>
                <a:gd name="T47" fmla="*/ 9 h 42"/>
                <a:gd name="T48" fmla="*/ 43 w 57"/>
                <a:gd name="T49" fmla="*/ 39 h 42"/>
                <a:gd name="T50" fmla="*/ 46 w 57"/>
                <a:gd name="T51" fmla="*/ 42 h 42"/>
                <a:gd name="T52" fmla="*/ 57 w 57"/>
                <a:gd name="T53" fmla="*/ 38 h 42"/>
                <a:gd name="T54" fmla="*/ 45 w 57"/>
                <a:gd name="T55" fmla="*/ 0 h 42"/>
                <a:gd name="T56" fmla="*/ 27 w 57"/>
                <a:gd name="T57" fmla="*/ 4 h 42"/>
                <a:gd name="T58" fmla="*/ 16 w 57"/>
                <a:gd name="T59" fmla="*/ 0 h 42"/>
                <a:gd name="T60" fmla="*/ 16 w 57"/>
                <a:gd name="T61" fmla="*/ 1 h 42"/>
                <a:gd name="T62" fmla="*/ 16 w 57"/>
                <a:gd name="T6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42">
                  <a:moveTo>
                    <a:pt x="16" y="1"/>
                  </a:moveTo>
                  <a:lnTo>
                    <a:pt x="16" y="2"/>
                  </a:lnTo>
                  <a:lnTo>
                    <a:pt x="27" y="6"/>
                  </a:lnTo>
                  <a:lnTo>
                    <a:pt x="44" y="2"/>
                  </a:lnTo>
                  <a:lnTo>
                    <a:pt x="55" y="37"/>
                  </a:lnTo>
                  <a:lnTo>
                    <a:pt x="46" y="40"/>
                  </a:lnTo>
                  <a:lnTo>
                    <a:pt x="44" y="38"/>
                  </a:lnTo>
                  <a:lnTo>
                    <a:pt x="34" y="8"/>
                  </a:lnTo>
                  <a:lnTo>
                    <a:pt x="27" y="9"/>
                  </a:lnTo>
                  <a:lnTo>
                    <a:pt x="21" y="2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" y="35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0" y="36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23" y="23"/>
                  </a:lnTo>
                  <a:lnTo>
                    <a:pt x="28" y="10"/>
                  </a:lnTo>
                  <a:lnTo>
                    <a:pt x="33" y="9"/>
                  </a:lnTo>
                  <a:lnTo>
                    <a:pt x="43" y="39"/>
                  </a:lnTo>
                  <a:lnTo>
                    <a:pt x="46" y="42"/>
                  </a:lnTo>
                  <a:lnTo>
                    <a:pt x="57" y="38"/>
                  </a:lnTo>
                  <a:lnTo>
                    <a:pt x="45" y="0"/>
                  </a:lnTo>
                  <a:lnTo>
                    <a:pt x="27" y="4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4">
              <a:extLst>
                <a:ext uri="{FF2B5EF4-FFF2-40B4-BE49-F238E27FC236}">
                  <a16:creationId xmlns:a16="http://schemas.microsoft.com/office/drawing/2014/main" id="{92A2DA59-5520-4A0A-A846-816F615703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0138" y="2822576"/>
              <a:ext cx="117475" cy="174625"/>
            </a:xfrm>
            <a:custGeom>
              <a:avLst/>
              <a:gdLst>
                <a:gd name="T0" fmla="*/ 193 w 205"/>
                <a:gd name="T1" fmla="*/ 284 h 306"/>
                <a:gd name="T2" fmla="*/ 169 w 205"/>
                <a:gd name="T3" fmla="*/ 272 h 306"/>
                <a:gd name="T4" fmla="*/ 141 w 205"/>
                <a:gd name="T5" fmla="*/ 206 h 306"/>
                <a:gd name="T6" fmla="*/ 120 w 205"/>
                <a:gd name="T7" fmla="*/ 202 h 306"/>
                <a:gd name="T8" fmla="*/ 144 w 205"/>
                <a:gd name="T9" fmla="*/ 264 h 306"/>
                <a:gd name="T10" fmla="*/ 150 w 205"/>
                <a:gd name="T11" fmla="*/ 279 h 306"/>
                <a:gd name="T12" fmla="*/ 140 w 205"/>
                <a:gd name="T13" fmla="*/ 305 h 306"/>
                <a:gd name="T14" fmla="*/ 105 w 205"/>
                <a:gd name="T15" fmla="*/ 217 h 306"/>
                <a:gd name="T16" fmla="*/ 70 w 205"/>
                <a:gd name="T17" fmla="*/ 306 h 306"/>
                <a:gd name="T18" fmla="*/ 57 w 205"/>
                <a:gd name="T19" fmla="*/ 295 h 306"/>
                <a:gd name="T20" fmla="*/ 57 w 205"/>
                <a:gd name="T21" fmla="*/ 287 h 306"/>
                <a:gd name="T22" fmla="*/ 80 w 205"/>
                <a:gd name="T23" fmla="*/ 229 h 306"/>
                <a:gd name="T24" fmla="*/ 88 w 205"/>
                <a:gd name="T25" fmla="*/ 208 h 306"/>
                <a:gd name="T26" fmla="*/ 83 w 205"/>
                <a:gd name="T27" fmla="*/ 196 h 306"/>
                <a:gd name="T28" fmla="*/ 71 w 205"/>
                <a:gd name="T29" fmla="*/ 201 h 306"/>
                <a:gd name="T30" fmla="*/ 42 w 205"/>
                <a:gd name="T31" fmla="*/ 272 h 306"/>
                <a:gd name="T32" fmla="*/ 17 w 205"/>
                <a:gd name="T33" fmla="*/ 284 h 306"/>
                <a:gd name="T34" fmla="*/ 22 w 205"/>
                <a:gd name="T35" fmla="*/ 272 h 306"/>
                <a:gd name="T36" fmla="*/ 52 w 205"/>
                <a:gd name="T37" fmla="*/ 196 h 306"/>
                <a:gd name="T38" fmla="*/ 49 w 205"/>
                <a:gd name="T39" fmla="*/ 184 h 306"/>
                <a:gd name="T40" fmla="*/ 23 w 205"/>
                <a:gd name="T41" fmla="*/ 158 h 306"/>
                <a:gd name="T42" fmla="*/ 15 w 205"/>
                <a:gd name="T43" fmla="*/ 143 h 306"/>
                <a:gd name="T44" fmla="*/ 5 w 205"/>
                <a:gd name="T45" fmla="*/ 94 h 306"/>
                <a:gd name="T46" fmla="*/ 16 w 205"/>
                <a:gd name="T47" fmla="*/ 57 h 306"/>
                <a:gd name="T48" fmla="*/ 62 w 205"/>
                <a:gd name="T49" fmla="*/ 11 h 306"/>
                <a:gd name="T50" fmla="*/ 97 w 205"/>
                <a:gd name="T51" fmla="*/ 2 h 306"/>
                <a:gd name="T52" fmla="*/ 161 w 205"/>
                <a:gd name="T53" fmla="*/ 18 h 306"/>
                <a:gd name="T54" fmla="*/ 188 w 205"/>
                <a:gd name="T55" fmla="*/ 44 h 306"/>
                <a:gd name="T56" fmla="*/ 193 w 205"/>
                <a:gd name="T57" fmla="*/ 51 h 306"/>
                <a:gd name="T58" fmla="*/ 205 w 205"/>
                <a:gd name="T59" fmla="*/ 102 h 306"/>
                <a:gd name="T60" fmla="*/ 193 w 205"/>
                <a:gd name="T61" fmla="*/ 151 h 306"/>
                <a:gd name="T62" fmla="*/ 188 w 205"/>
                <a:gd name="T63" fmla="*/ 158 h 306"/>
                <a:gd name="T64" fmla="*/ 162 w 205"/>
                <a:gd name="T65" fmla="*/ 184 h 306"/>
                <a:gd name="T66" fmla="*/ 159 w 205"/>
                <a:gd name="T67" fmla="*/ 196 h 306"/>
                <a:gd name="T68" fmla="*/ 190 w 205"/>
                <a:gd name="T69" fmla="*/ 274 h 306"/>
                <a:gd name="T70" fmla="*/ 193 w 205"/>
                <a:gd name="T71" fmla="*/ 284 h 306"/>
                <a:gd name="T72" fmla="*/ 81 w 205"/>
                <a:gd name="T73" fmla="*/ 30 h 306"/>
                <a:gd name="T74" fmla="*/ 55 w 205"/>
                <a:gd name="T75" fmla="*/ 44 h 306"/>
                <a:gd name="T76" fmla="*/ 47 w 205"/>
                <a:gd name="T77" fmla="*/ 51 h 306"/>
                <a:gd name="T78" fmla="*/ 33 w 205"/>
                <a:gd name="T79" fmla="*/ 76 h 306"/>
                <a:gd name="T80" fmla="*/ 30 w 205"/>
                <a:gd name="T81" fmla="*/ 87 h 306"/>
                <a:gd name="T82" fmla="*/ 30 w 205"/>
                <a:gd name="T83" fmla="*/ 115 h 306"/>
                <a:gd name="T84" fmla="*/ 33 w 205"/>
                <a:gd name="T85" fmla="*/ 126 h 306"/>
                <a:gd name="T86" fmla="*/ 48 w 205"/>
                <a:gd name="T87" fmla="*/ 152 h 306"/>
                <a:gd name="T88" fmla="*/ 55 w 205"/>
                <a:gd name="T89" fmla="*/ 159 h 306"/>
                <a:gd name="T90" fmla="*/ 80 w 205"/>
                <a:gd name="T91" fmla="*/ 174 h 306"/>
                <a:gd name="T92" fmla="*/ 91 w 205"/>
                <a:gd name="T93" fmla="*/ 177 h 306"/>
                <a:gd name="T94" fmla="*/ 119 w 205"/>
                <a:gd name="T95" fmla="*/ 177 h 306"/>
                <a:gd name="T96" fmla="*/ 131 w 205"/>
                <a:gd name="T97" fmla="*/ 174 h 306"/>
                <a:gd name="T98" fmla="*/ 155 w 205"/>
                <a:gd name="T99" fmla="*/ 159 h 306"/>
                <a:gd name="T100" fmla="*/ 163 w 205"/>
                <a:gd name="T101" fmla="*/ 152 h 306"/>
                <a:gd name="T102" fmla="*/ 178 w 205"/>
                <a:gd name="T103" fmla="*/ 127 h 306"/>
                <a:gd name="T104" fmla="*/ 181 w 205"/>
                <a:gd name="T105" fmla="*/ 115 h 306"/>
                <a:gd name="T106" fmla="*/ 181 w 205"/>
                <a:gd name="T107" fmla="*/ 87 h 306"/>
                <a:gd name="T108" fmla="*/ 178 w 205"/>
                <a:gd name="T109" fmla="*/ 76 h 306"/>
                <a:gd name="T110" fmla="*/ 164 w 205"/>
                <a:gd name="T111" fmla="*/ 51 h 306"/>
                <a:gd name="T112" fmla="*/ 155 w 205"/>
                <a:gd name="T113" fmla="*/ 43 h 306"/>
                <a:gd name="T114" fmla="*/ 131 w 205"/>
                <a:gd name="T115" fmla="*/ 29 h 306"/>
                <a:gd name="T116" fmla="*/ 120 w 205"/>
                <a:gd name="T117" fmla="*/ 26 h 306"/>
                <a:gd name="T118" fmla="*/ 91 w 205"/>
                <a:gd name="T119" fmla="*/ 26 h 306"/>
                <a:gd name="T120" fmla="*/ 81 w 205"/>
                <a:gd name="T121" fmla="*/ 3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306">
                  <a:moveTo>
                    <a:pt x="193" y="284"/>
                  </a:moveTo>
                  <a:cubicBezTo>
                    <a:pt x="175" y="288"/>
                    <a:pt x="175" y="288"/>
                    <a:pt x="169" y="272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36" y="192"/>
                    <a:pt x="134" y="192"/>
                    <a:pt x="120" y="202"/>
                  </a:cubicBezTo>
                  <a:cubicBezTo>
                    <a:pt x="128" y="222"/>
                    <a:pt x="136" y="243"/>
                    <a:pt x="144" y="264"/>
                  </a:cubicBezTo>
                  <a:cubicBezTo>
                    <a:pt x="146" y="269"/>
                    <a:pt x="148" y="274"/>
                    <a:pt x="150" y="279"/>
                  </a:cubicBezTo>
                  <a:cubicBezTo>
                    <a:pt x="157" y="295"/>
                    <a:pt x="157" y="295"/>
                    <a:pt x="140" y="305"/>
                  </a:cubicBezTo>
                  <a:cubicBezTo>
                    <a:pt x="129" y="276"/>
                    <a:pt x="118" y="248"/>
                    <a:pt x="105" y="217"/>
                  </a:cubicBezTo>
                  <a:cubicBezTo>
                    <a:pt x="93" y="248"/>
                    <a:pt x="82" y="276"/>
                    <a:pt x="70" y="306"/>
                  </a:cubicBezTo>
                  <a:cubicBezTo>
                    <a:pt x="65" y="302"/>
                    <a:pt x="61" y="299"/>
                    <a:pt x="57" y="295"/>
                  </a:cubicBezTo>
                  <a:cubicBezTo>
                    <a:pt x="56" y="293"/>
                    <a:pt x="57" y="289"/>
                    <a:pt x="57" y="287"/>
                  </a:cubicBezTo>
                  <a:cubicBezTo>
                    <a:pt x="65" y="268"/>
                    <a:pt x="73" y="249"/>
                    <a:pt x="80" y="229"/>
                  </a:cubicBezTo>
                  <a:cubicBezTo>
                    <a:pt x="83" y="222"/>
                    <a:pt x="85" y="215"/>
                    <a:pt x="88" y="208"/>
                  </a:cubicBezTo>
                  <a:cubicBezTo>
                    <a:pt x="91" y="201"/>
                    <a:pt x="88" y="198"/>
                    <a:pt x="83" y="196"/>
                  </a:cubicBezTo>
                  <a:cubicBezTo>
                    <a:pt x="77" y="194"/>
                    <a:pt x="73" y="195"/>
                    <a:pt x="71" y="201"/>
                  </a:cubicBezTo>
                  <a:cubicBezTo>
                    <a:pt x="62" y="225"/>
                    <a:pt x="52" y="248"/>
                    <a:pt x="42" y="272"/>
                  </a:cubicBezTo>
                  <a:cubicBezTo>
                    <a:pt x="36" y="288"/>
                    <a:pt x="36" y="288"/>
                    <a:pt x="17" y="284"/>
                  </a:cubicBezTo>
                  <a:cubicBezTo>
                    <a:pt x="19" y="280"/>
                    <a:pt x="20" y="276"/>
                    <a:pt x="22" y="272"/>
                  </a:cubicBezTo>
                  <a:cubicBezTo>
                    <a:pt x="32" y="247"/>
                    <a:pt x="41" y="222"/>
                    <a:pt x="52" y="196"/>
                  </a:cubicBezTo>
                  <a:cubicBezTo>
                    <a:pt x="54" y="191"/>
                    <a:pt x="53" y="189"/>
                    <a:pt x="49" y="184"/>
                  </a:cubicBezTo>
                  <a:cubicBezTo>
                    <a:pt x="40" y="176"/>
                    <a:pt x="33" y="166"/>
                    <a:pt x="23" y="158"/>
                  </a:cubicBezTo>
                  <a:cubicBezTo>
                    <a:pt x="19" y="155"/>
                    <a:pt x="15" y="148"/>
                    <a:pt x="15" y="143"/>
                  </a:cubicBezTo>
                  <a:cubicBezTo>
                    <a:pt x="14" y="126"/>
                    <a:pt x="0" y="111"/>
                    <a:pt x="5" y="94"/>
                  </a:cubicBezTo>
                  <a:cubicBezTo>
                    <a:pt x="9" y="82"/>
                    <a:pt x="10" y="68"/>
                    <a:pt x="16" y="57"/>
                  </a:cubicBezTo>
                  <a:cubicBezTo>
                    <a:pt x="26" y="38"/>
                    <a:pt x="42" y="21"/>
                    <a:pt x="62" y="11"/>
                  </a:cubicBezTo>
                  <a:cubicBezTo>
                    <a:pt x="73" y="6"/>
                    <a:pt x="86" y="3"/>
                    <a:pt x="97" y="2"/>
                  </a:cubicBezTo>
                  <a:cubicBezTo>
                    <a:pt x="120" y="0"/>
                    <a:pt x="142" y="6"/>
                    <a:pt x="161" y="18"/>
                  </a:cubicBezTo>
                  <a:cubicBezTo>
                    <a:pt x="171" y="25"/>
                    <a:pt x="178" y="37"/>
                    <a:pt x="188" y="44"/>
                  </a:cubicBezTo>
                  <a:cubicBezTo>
                    <a:pt x="190" y="46"/>
                    <a:pt x="192" y="48"/>
                    <a:pt x="193" y="51"/>
                  </a:cubicBezTo>
                  <a:cubicBezTo>
                    <a:pt x="198" y="68"/>
                    <a:pt x="205" y="85"/>
                    <a:pt x="205" y="102"/>
                  </a:cubicBezTo>
                  <a:cubicBezTo>
                    <a:pt x="205" y="118"/>
                    <a:pt x="198" y="135"/>
                    <a:pt x="193" y="151"/>
                  </a:cubicBezTo>
                  <a:cubicBezTo>
                    <a:pt x="193" y="154"/>
                    <a:pt x="190" y="157"/>
                    <a:pt x="188" y="158"/>
                  </a:cubicBezTo>
                  <a:cubicBezTo>
                    <a:pt x="178" y="166"/>
                    <a:pt x="170" y="175"/>
                    <a:pt x="162" y="184"/>
                  </a:cubicBezTo>
                  <a:cubicBezTo>
                    <a:pt x="157" y="189"/>
                    <a:pt x="157" y="191"/>
                    <a:pt x="159" y="196"/>
                  </a:cubicBezTo>
                  <a:cubicBezTo>
                    <a:pt x="169" y="222"/>
                    <a:pt x="179" y="248"/>
                    <a:pt x="190" y="274"/>
                  </a:cubicBezTo>
                  <a:cubicBezTo>
                    <a:pt x="191" y="277"/>
                    <a:pt x="192" y="280"/>
                    <a:pt x="193" y="284"/>
                  </a:cubicBezTo>
                  <a:close/>
                  <a:moveTo>
                    <a:pt x="81" y="30"/>
                  </a:moveTo>
                  <a:cubicBezTo>
                    <a:pt x="69" y="29"/>
                    <a:pt x="61" y="34"/>
                    <a:pt x="55" y="44"/>
                  </a:cubicBezTo>
                  <a:cubicBezTo>
                    <a:pt x="53" y="47"/>
                    <a:pt x="50" y="49"/>
                    <a:pt x="47" y="51"/>
                  </a:cubicBezTo>
                  <a:cubicBezTo>
                    <a:pt x="38" y="57"/>
                    <a:pt x="33" y="65"/>
                    <a:pt x="33" y="76"/>
                  </a:cubicBezTo>
                  <a:cubicBezTo>
                    <a:pt x="33" y="80"/>
                    <a:pt x="32" y="84"/>
                    <a:pt x="30" y="87"/>
                  </a:cubicBezTo>
                  <a:cubicBezTo>
                    <a:pt x="25" y="97"/>
                    <a:pt x="25" y="106"/>
                    <a:pt x="30" y="115"/>
                  </a:cubicBezTo>
                  <a:cubicBezTo>
                    <a:pt x="32" y="119"/>
                    <a:pt x="33" y="122"/>
                    <a:pt x="33" y="126"/>
                  </a:cubicBezTo>
                  <a:cubicBezTo>
                    <a:pt x="33" y="138"/>
                    <a:pt x="38" y="146"/>
                    <a:pt x="48" y="152"/>
                  </a:cubicBezTo>
                  <a:cubicBezTo>
                    <a:pt x="50" y="153"/>
                    <a:pt x="53" y="156"/>
                    <a:pt x="55" y="159"/>
                  </a:cubicBezTo>
                  <a:cubicBezTo>
                    <a:pt x="61" y="169"/>
                    <a:pt x="69" y="174"/>
                    <a:pt x="80" y="174"/>
                  </a:cubicBezTo>
                  <a:cubicBezTo>
                    <a:pt x="84" y="174"/>
                    <a:pt x="88" y="175"/>
                    <a:pt x="91" y="177"/>
                  </a:cubicBezTo>
                  <a:cubicBezTo>
                    <a:pt x="100" y="182"/>
                    <a:pt x="110" y="182"/>
                    <a:pt x="119" y="177"/>
                  </a:cubicBezTo>
                  <a:cubicBezTo>
                    <a:pt x="123" y="175"/>
                    <a:pt x="127" y="174"/>
                    <a:pt x="131" y="174"/>
                  </a:cubicBezTo>
                  <a:cubicBezTo>
                    <a:pt x="142" y="173"/>
                    <a:pt x="150" y="169"/>
                    <a:pt x="155" y="159"/>
                  </a:cubicBezTo>
                  <a:cubicBezTo>
                    <a:pt x="157" y="156"/>
                    <a:pt x="160" y="153"/>
                    <a:pt x="163" y="152"/>
                  </a:cubicBezTo>
                  <a:cubicBezTo>
                    <a:pt x="173" y="146"/>
                    <a:pt x="178" y="138"/>
                    <a:pt x="178" y="127"/>
                  </a:cubicBezTo>
                  <a:cubicBezTo>
                    <a:pt x="178" y="123"/>
                    <a:pt x="179" y="119"/>
                    <a:pt x="181" y="115"/>
                  </a:cubicBezTo>
                  <a:cubicBezTo>
                    <a:pt x="186" y="106"/>
                    <a:pt x="186" y="97"/>
                    <a:pt x="181" y="87"/>
                  </a:cubicBezTo>
                  <a:cubicBezTo>
                    <a:pt x="179" y="84"/>
                    <a:pt x="178" y="80"/>
                    <a:pt x="178" y="76"/>
                  </a:cubicBezTo>
                  <a:cubicBezTo>
                    <a:pt x="178" y="65"/>
                    <a:pt x="173" y="57"/>
                    <a:pt x="164" y="51"/>
                  </a:cubicBezTo>
                  <a:cubicBezTo>
                    <a:pt x="161" y="49"/>
                    <a:pt x="158" y="46"/>
                    <a:pt x="155" y="43"/>
                  </a:cubicBezTo>
                  <a:cubicBezTo>
                    <a:pt x="150" y="34"/>
                    <a:pt x="142" y="29"/>
                    <a:pt x="131" y="29"/>
                  </a:cubicBezTo>
                  <a:cubicBezTo>
                    <a:pt x="127" y="29"/>
                    <a:pt x="123" y="28"/>
                    <a:pt x="120" y="26"/>
                  </a:cubicBezTo>
                  <a:cubicBezTo>
                    <a:pt x="110" y="20"/>
                    <a:pt x="101" y="20"/>
                    <a:pt x="91" y="26"/>
                  </a:cubicBezTo>
                  <a:cubicBezTo>
                    <a:pt x="88" y="28"/>
                    <a:pt x="84" y="29"/>
                    <a:pt x="8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0DD07103-BC6B-415A-8EA0-3F7AFECD8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1725" y="2822576"/>
              <a:ext cx="115888" cy="176213"/>
            </a:xfrm>
            <a:custGeom>
              <a:avLst/>
              <a:gdLst>
                <a:gd name="T0" fmla="*/ 175 w 205"/>
                <a:gd name="T1" fmla="*/ 285 h 310"/>
                <a:gd name="T2" fmla="*/ 137 w 205"/>
                <a:gd name="T3" fmla="*/ 197 h 310"/>
                <a:gd name="T4" fmla="*/ 117 w 205"/>
                <a:gd name="T5" fmla="*/ 201 h 310"/>
                <a:gd name="T6" fmla="*/ 146 w 205"/>
                <a:gd name="T7" fmla="*/ 281 h 310"/>
                <a:gd name="T8" fmla="*/ 137 w 205"/>
                <a:gd name="T9" fmla="*/ 304 h 310"/>
                <a:gd name="T10" fmla="*/ 103 w 205"/>
                <a:gd name="T11" fmla="*/ 213 h 310"/>
                <a:gd name="T12" fmla="*/ 70 w 205"/>
                <a:gd name="T13" fmla="*/ 305 h 310"/>
                <a:gd name="T14" fmla="*/ 57 w 205"/>
                <a:gd name="T15" fmla="*/ 294 h 310"/>
                <a:gd name="T16" fmla="*/ 56 w 205"/>
                <a:gd name="T17" fmla="*/ 293 h 310"/>
                <a:gd name="T18" fmla="*/ 88 w 205"/>
                <a:gd name="T19" fmla="*/ 210 h 310"/>
                <a:gd name="T20" fmla="*/ 76 w 205"/>
                <a:gd name="T21" fmla="*/ 194 h 310"/>
                <a:gd name="T22" fmla="*/ 33 w 205"/>
                <a:gd name="T23" fmla="*/ 283 h 310"/>
                <a:gd name="T24" fmla="*/ 15 w 205"/>
                <a:gd name="T25" fmla="*/ 285 h 310"/>
                <a:gd name="T26" fmla="*/ 53 w 205"/>
                <a:gd name="T27" fmla="*/ 192 h 310"/>
                <a:gd name="T28" fmla="*/ 17 w 205"/>
                <a:gd name="T29" fmla="*/ 151 h 310"/>
                <a:gd name="T30" fmla="*/ 5 w 205"/>
                <a:gd name="T31" fmla="*/ 95 h 310"/>
                <a:gd name="T32" fmla="*/ 104 w 205"/>
                <a:gd name="T33" fmla="*/ 4 h 310"/>
                <a:gd name="T34" fmla="*/ 189 w 205"/>
                <a:gd name="T35" fmla="*/ 53 h 310"/>
                <a:gd name="T36" fmla="*/ 201 w 205"/>
                <a:gd name="T37" fmla="*/ 104 h 310"/>
                <a:gd name="T38" fmla="*/ 155 w 205"/>
                <a:gd name="T39" fmla="*/ 188 h 310"/>
                <a:gd name="T40" fmla="*/ 189 w 205"/>
                <a:gd name="T41" fmla="*/ 285 h 310"/>
                <a:gd name="T42" fmla="*/ 193 w 205"/>
                <a:gd name="T43" fmla="*/ 284 h 310"/>
                <a:gd name="T44" fmla="*/ 159 w 205"/>
                <a:gd name="T45" fmla="*/ 190 h 310"/>
                <a:gd name="T46" fmla="*/ 205 w 205"/>
                <a:gd name="T47" fmla="*/ 104 h 310"/>
                <a:gd name="T48" fmla="*/ 187 w 205"/>
                <a:gd name="T49" fmla="*/ 44 h 310"/>
                <a:gd name="T50" fmla="*/ 95 w 205"/>
                <a:gd name="T51" fmla="*/ 1 h 310"/>
                <a:gd name="T52" fmla="*/ 0 w 205"/>
                <a:gd name="T53" fmla="*/ 103 h 310"/>
                <a:gd name="T54" fmla="*/ 20 w 205"/>
                <a:gd name="T55" fmla="*/ 161 h 310"/>
                <a:gd name="T56" fmla="*/ 48 w 205"/>
                <a:gd name="T57" fmla="*/ 197 h 310"/>
                <a:gd name="T58" fmla="*/ 15 w 205"/>
                <a:gd name="T59" fmla="*/ 287 h 310"/>
                <a:gd name="T60" fmla="*/ 42 w 205"/>
                <a:gd name="T61" fmla="*/ 274 h 310"/>
                <a:gd name="T62" fmla="*/ 80 w 205"/>
                <a:gd name="T63" fmla="*/ 199 h 310"/>
                <a:gd name="T64" fmla="*/ 76 w 205"/>
                <a:gd name="T65" fmla="*/ 230 h 310"/>
                <a:gd name="T66" fmla="*/ 54 w 205"/>
                <a:gd name="T67" fmla="*/ 297 h 310"/>
                <a:gd name="T68" fmla="*/ 105 w 205"/>
                <a:gd name="T69" fmla="*/ 219 h 310"/>
                <a:gd name="T70" fmla="*/ 137 w 205"/>
                <a:gd name="T71" fmla="*/ 309 h 310"/>
                <a:gd name="T72" fmla="*/ 154 w 205"/>
                <a:gd name="T73" fmla="*/ 293 h 310"/>
                <a:gd name="T74" fmla="*/ 118 w 205"/>
                <a:gd name="T75" fmla="*/ 203 h 310"/>
                <a:gd name="T76" fmla="*/ 132 w 205"/>
                <a:gd name="T77" fmla="*/ 198 h 310"/>
                <a:gd name="T78" fmla="*/ 170 w 205"/>
                <a:gd name="T79" fmla="*/ 285 h 310"/>
                <a:gd name="T80" fmla="*/ 194 w 205"/>
                <a:gd name="T81" fmla="*/ 286 h 310"/>
                <a:gd name="T82" fmla="*/ 79 w 205"/>
                <a:gd name="T83" fmla="*/ 29 h 310"/>
                <a:gd name="T84" fmla="*/ 44 w 205"/>
                <a:gd name="T85" fmla="*/ 50 h 310"/>
                <a:gd name="T86" fmla="*/ 22 w 205"/>
                <a:gd name="T87" fmla="*/ 102 h 310"/>
                <a:gd name="T88" fmla="*/ 45 w 205"/>
                <a:gd name="T89" fmla="*/ 154 h 310"/>
                <a:gd name="T90" fmla="*/ 88 w 205"/>
                <a:gd name="T91" fmla="*/ 180 h 310"/>
                <a:gd name="T92" fmla="*/ 144 w 205"/>
                <a:gd name="T93" fmla="*/ 173 h 310"/>
                <a:gd name="T94" fmla="*/ 178 w 205"/>
                <a:gd name="T95" fmla="*/ 128 h 310"/>
                <a:gd name="T96" fmla="*/ 178 w 205"/>
                <a:gd name="T97" fmla="*/ 77 h 310"/>
                <a:gd name="T98" fmla="*/ 144 w 205"/>
                <a:gd name="T99" fmla="*/ 32 h 310"/>
                <a:gd name="T100" fmla="*/ 88 w 205"/>
                <a:gd name="T101" fmla="*/ 25 h 310"/>
                <a:gd name="T102" fmla="*/ 79 w 205"/>
                <a:gd name="T103" fmla="*/ 31 h 310"/>
                <a:gd name="T104" fmla="*/ 117 w 205"/>
                <a:gd name="T105" fmla="*/ 29 h 310"/>
                <a:gd name="T106" fmla="*/ 161 w 205"/>
                <a:gd name="T107" fmla="*/ 54 h 310"/>
                <a:gd name="T108" fmla="*/ 181 w 205"/>
                <a:gd name="T109" fmla="*/ 102 h 310"/>
                <a:gd name="T110" fmla="*/ 160 w 205"/>
                <a:gd name="T111" fmla="*/ 151 h 310"/>
                <a:gd name="T112" fmla="*/ 116 w 205"/>
                <a:gd name="T113" fmla="*/ 176 h 310"/>
                <a:gd name="T114" fmla="*/ 64 w 205"/>
                <a:gd name="T115" fmla="*/ 169 h 310"/>
                <a:gd name="T116" fmla="*/ 33 w 205"/>
                <a:gd name="T117" fmla="*/ 127 h 310"/>
                <a:gd name="T118" fmla="*/ 33 w 205"/>
                <a:gd name="T119" fmla="*/ 77 h 310"/>
                <a:gd name="T120" fmla="*/ 63 w 205"/>
                <a:gd name="T121" fmla="*/ 36 h 310"/>
                <a:gd name="T122" fmla="*/ 79 w 205"/>
                <a:gd name="T123" fmla="*/ 3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5" h="310">
                  <a:moveTo>
                    <a:pt x="191" y="285"/>
                  </a:moveTo>
                  <a:cubicBezTo>
                    <a:pt x="191" y="283"/>
                    <a:pt x="191" y="283"/>
                    <a:pt x="191" y="283"/>
                  </a:cubicBezTo>
                  <a:cubicBezTo>
                    <a:pt x="184" y="284"/>
                    <a:pt x="180" y="285"/>
                    <a:pt x="178" y="285"/>
                  </a:cubicBezTo>
                  <a:cubicBezTo>
                    <a:pt x="177" y="285"/>
                    <a:pt x="176" y="285"/>
                    <a:pt x="175" y="285"/>
                  </a:cubicBezTo>
                  <a:cubicBezTo>
                    <a:pt x="174" y="284"/>
                    <a:pt x="173" y="283"/>
                    <a:pt x="172" y="281"/>
                  </a:cubicBezTo>
                  <a:cubicBezTo>
                    <a:pt x="171" y="279"/>
                    <a:pt x="170" y="276"/>
                    <a:pt x="169" y="273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40" y="202"/>
                    <a:pt x="138" y="199"/>
                    <a:pt x="137" y="197"/>
                  </a:cubicBezTo>
                  <a:cubicBezTo>
                    <a:pt x="136" y="196"/>
                    <a:pt x="135" y="195"/>
                    <a:pt x="134" y="195"/>
                  </a:cubicBezTo>
                  <a:cubicBezTo>
                    <a:pt x="133" y="194"/>
                    <a:pt x="132" y="194"/>
                    <a:pt x="131" y="194"/>
                  </a:cubicBezTo>
                  <a:cubicBezTo>
                    <a:pt x="129" y="194"/>
                    <a:pt x="127" y="195"/>
                    <a:pt x="125" y="196"/>
                  </a:cubicBezTo>
                  <a:cubicBezTo>
                    <a:pt x="123" y="197"/>
                    <a:pt x="120" y="199"/>
                    <a:pt x="117" y="201"/>
                  </a:cubicBezTo>
                  <a:cubicBezTo>
                    <a:pt x="116" y="202"/>
                    <a:pt x="116" y="202"/>
                    <a:pt x="116" y="202"/>
                  </a:cubicBezTo>
                  <a:cubicBezTo>
                    <a:pt x="116" y="203"/>
                    <a:pt x="116" y="203"/>
                    <a:pt x="116" y="203"/>
                  </a:cubicBezTo>
                  <a:cubicBezTo>
                    <a:pt x="124" y="224"/>
                    <a:pt x="132" y="245"/>
                    <a:pt x="140" y="265"/>
                  </a:cubicBezTo>
                  <a:cubicBezTo>
                    <a:pt x="142" y="271"/>
                    <a:pt x="144" y="276"/>
                    <a:pt x="146" y="281"/>
                  </a:cubicBezTo>
                  <a:cubicBezTo>
                    <a:pt x="149" y="287"/>
                    <a:pt x="150" y="291"/>
                    <a:pt x="150" y="293"/>
                  </a:cubicBezTo>
                  <a:cubicBezTo>
                    <a:pt x="150" y="294"/>
                    <a:pt x="150" y="295"/>
                    <a:pt x="150" y="295"/>
                  </a:cubicBezTo>
                  <a:cubicBezTo>
                    <a:pt x="149" y="296"/>
                    <a:pt x="148" y="297"/>
                    <a:pt x="146" y="299"/>
                  </a:cubicBezTo>
                  <a:cubicBezTo>
                    <a:pt x="144" y="300"/>
                    <a:pt x="141" y="302"/>
                    <a:pt x="137" y="304"/>
                  </a:cubicBezTo>
                  <a:cubicBezTo>
                    <a:pt x="138" y="306"/>
                    <a:pt x="138" y="306"/>
                    <a:pt x="138" y="306"/>
                  </a:cubicBezTo>
                  <a:cubicBezTo>
                    <a:pt x="140" y="305"/>
                    <a:pt x="140" y="305"/>
                    <a:pt x="140" y="305"/>
                  </a:cubicBezTo>
                  <a:cubicBezTo>
                    <a:pt x="129" y="277"/>
                    <a:pt x="117" y="248"/>
                    <a:pt x="105" y="218"/>
                  </a:cubicBezTo>
                  <a:cubicBezTo>
                    <a:pt x="103" y="213"/>
                    <a:pt x="103" y="213"/>
                    <a:pt x="103" y="213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89" y="248"/>
                    <a:pt x="78" y="276"/>
                    <a:pt x="66" y="306"/>
                  </a:cubicBezTo>
                  <a:cubicBezTo>
                    <a:pt x="68" y="307"/>
                    <a:pt x="68" y="307"/>
                    <a:pt x="68" y="307"/>
                  </a:cubicBezTo>
                  <a:cubicBezTo>
                    <a:pt x="70" y="305"/>
                    <a:pt x="70" y="305"/>
                    <a:pt x="70" y="305"/>
                  </a:cubicBezTo>
                  <a:cubicBezTo>
                    <a:pt x="64" y="301"/>
                    <a:pt x="60" y="298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6" y="294"/>
                    <a:pt x="56" y="293"/>
                  </a:cubicBezTo>
                  <a:cubicBezTo>
                    <a:pt x="56" y="292"/>
                    <a:pt x="57" y="290"/>
                    <a:pt x="57" y="289"/>
                  </a:cubicBezTo>
                  <a:cubicBezTo>
                    <a:pt x="57" y="289"/>
                    <a:pt x="57" y="289"/>
                    <a:pt x="57" y="289"/>
                  </a:cubicBezTo>
                  <a:cubicBezTo>
                    <a:pt x="65" y="270"/>
                    <a:pt x="72" y="250"/>
                    <a:pt x="80" y="231"/>
                  </a:cubicBezTo>
                  <a:cubicBezTo>
                    <a:pt x="83" y="224"/>
                    <a:pt x="85" y="217"/>
                    <a:pt x="88" y="210"/>
                  </a:cubicBezTo>
                  <a:cubicBezTo>
                    <a:pt x="89" y="208"/>
                    <a:pt x="89" y="206"/>
                    <a:pt x="89" y="204"/>
                  </a:cubicBezTo>
                  <a:cubicBezTo>
                    <a:pt x="89" y="202"/>
                    <a:pt x="88" y="200"/>
                    <a:pt x="87" y="199"/>
                  </a:cubicBezTo>
                  <a:cubicBezTo>
                    <a:pt x="85" y="197"/>
                    <a:pt x="83" y="196"/>
                    <a:pt x="81" y="195"/>
                  </a:cubicBezTo>
                  <a:cubicBezTo>
                    <a:pt x="79" y="195"/>
                    <a:pt x="78" y="194"/>
                    <a:pt x="76" y="194"/>
                  </a:cubicBezTo>
                  <a:cubicBezTo>
                    <a:pt x="74" y="194"/>
                    <a:pt x="72" y="195"/>
                    <a:pt x="71" y="196"/>
                  </a:cubicBezTo>
                  <a:cubicBezTo>
                    <a:pt x="69" y="197"/>
                    <a:pt x="68" y="199"/>
                    <a:pt x="67" y="201"/>
                  </a:cubicBezTo>
                  <a:cubicBezTo>
                    <a:pt x="58" y="225"/>
                    <a:pt x="48" y="249"/>
                    <a:pt x="38" y="272"/>
                  </a:cubicBezTo>
                  <a:cubicBezTo>
                    <a:pt x="36" y="277"/>
                    <a:pt x="35" y="281"/>
                    <a:pt x="33" y="283"/>
                  </a:cubicBezTo>
                  <a:cubicBezTo>
                    <a:pt x="33" y="284"/>
                    <a:pt x="32" y="284"/>
                    <a:pt x="31" y="285"/>
                  </a:cubicBezTo>
                  <a:cubicBezTo>
                    <a:pt x="31" y="285"/>
                    <a:pt x="30" y="285"/>
                    <a:pt x="29" y="285"/>
                  </a:cubicBezTo>
                  <a:cubicBezTo>
                    <a:pt x="26" y="285"/>
                    <a:pt x="22" y="284"/>
                    <a:pt x="16" y="283"/>
                  </a:cubicBezTo>
                  <a:cubicBezTo>
                    <a:pt x="15" y="285"/>
                    <a:pt x="15" y="285"/>
                    <a:pt x="15" y="285"/>
                  </a:cubicBezTo>
                  <a:cubicBezTo>
                    <a:pt x="17" y="285"/>
                    <a:pt x="17" y="285"/>
                    <a:pt x="17" y="285"/>
                  </a:cubicBezTo>
                  <a:cubicBezTo>
                    <a:pt x="19" y="281"/>
                    <a:pt x="20" y="278"/>
                    <a:pt x="22" y="274"/>
                  </a:cubicBezTo>
                  <a:cubicBezTo>
                    <a:pt x="32" y="249"/>
                    <a:pt x="41" y="223"/>
                    <a:pt x="51" y="198"/>
                  </a:cubicBezTo>
                  <a:cubicBezTo>
                    <a:pt x="52" y="196"/>
                    <a:pt x="53" y="194"/>
                    <a:pt x="53" y="192"/>
                  </a:cubicBezTo>
                  <a:cubicBezTo>
                    <a:pt x="53" y="191"/>
                    <a:pt x="52" y="189"/>
                    <a:pt x="52" y="188"/>
                  </a:cubicBezTo>
                  <a:cubicBezTo>
                    <a:pt x="51" y="187"/>
                    <a:pt x="50" y="185"/>
                    <a:pt x="49" y="184"/>
                  </a:cubicBezTo>
                  <a:cubicBezTo>
                    <a:pt x="40" y="175"/>
                    <a:pt x="32" y="166"/>
                    <a:pt x="22" y="158"/>
                  </a:cubicBezTo>
                  <a:cubicBezTo>
                    <a:pt x="20" y="156"/>
                    <a:pt x="18" y="154"/>
                    <a:pt x="17" y="151"/>
                  </a:cubicBezTo>
                  <a:cubicBezTo>
                    <a:pt x="16" y="149"/>
                    <a:pt x="15" y="146"/>
                    <a:pt x="15" y="144"/>
                  </a:cubicBezTo>
                  <a:cubicBezTo>
                    <a:pt x="14" y="136"/>
                    <a:pt x="12" y="129"/>
                    <a:pt x="9" y="123"/>
                  </a:cubicBezTo>
                  <a:cubicBezTo>
                    <a:pt x="7" y="116"/>
                    <a:pt x="4" y="109"/>
                    <a:pt x="4" y="103"/>
                  </a:cubicBezTo>
                  <a:cubicBezTo>
                    <a:pt x="4" y="100"/>
                    <a:pt x="4" y="98"/>
                    <a:pt x="5" y="95"/>
                  </a:cubicBezTo>
                  <a:cubicBezTo>
                    <a:pt x="9" y="83"/>
                    <a:pt x="10" y="70"/>
                    <a:pt x="15" y="59"/>
                  </a:cubicBezTo>
                  <a:cubicBezTo>
                    <a:pt x="25" y="40"/>
                    <a:pt x="41" y="23"/>
                    <a:pt x="61" y="14"/>
                  </a:cubicBezTo>
                  <a:cubicBezTo>
                    <a:pt x="71" y="9"/>
                    <a:pt x="84" y="6"/>
                    <a:pt x="95" y="5"/>
                  </a:cubicBezTo>
                  <a:cubicBezTo>
                    <a:pt x="98" y="4"/>
                    <a:pt x="101" y="4"/>
                    <a:pt x="104" y="4"/>
                  </a:cubicBezTo>
                  <a:cubicBezTo>
                    <a:pt x="123" y="4"/>
                    <a:pt x="142" y="11"/>
                    <a:pt x="158" y="21"/>
                  </a:cubicBezTo>
                  <a:cubicBezTo>
                    <a:pt x="163" y="24"/>
                    <a:pt x="167" y="29"/>
                    <a:pt x="171" y="33"/>
                  </a:cubicBezTo>
                  <a:cubicBezTo>
                    <a:pt x="175" y="38"/>
                    <a:pt x="180" y="43"/>
                    <a:pt x="185" y="47"/>
                  </a:cubicBezTo>
                  <a:cubicBezTo>
                    <a:pt x="187" y="48"/>
                    <a:pt x="188" y="51"/>
                    <a:pt x="189" y="53"/>
                  </a:cubicBezTo>
                  <a:cubicBezTo>
                    <a:pt x="194" y="70"/>
                    <a:pt x="201" y="87"/>
                    <a:pt x="201" y="103"/>
                  </a:cubicBezTo>
                  <a:cubicBezTo>
                    <a:pt x="203" y="103"/>
                    <a:pt x="203" y="103"/>
                    <a:pt x="203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4"/>
                    <a:pt x="201" y="104"/>
                    <a:pt x="201" y="104"/>
                  </a:cubicBezTo>
                  <a:cubicBezTo>
                    <a:pt x="201" y="119"/>
                    <a:pt x="194" y="135"/>
                    <a:pt x="189" y="151"/>
                  </a:cubicBezTo>
                  <a:cubicBezTo>
                    <a:pt x="189" y="154"/>
                    <a:pt x="187" y="156"/>
                    <a:pt x="185" y="158"/>
                  </a:cubicBezTo>
                  <a:cubicBezTo>
                    <a:pt x="174" y="165"/>
                    <a:pt x="167" y="175"/>
                    <a:pt x="158" y="184"/>
                  </a:cubicBezTo>
                  <a:cubicBezTo>
                    <a:pt x="157" y="185"/>
                    <a:pt x="156" y="187"/>
                    <a:pt x="155" y="188"/>
                  </a:cubicBezTo>
                  <a:cubicBezTo>
                    <a:pt x="154" y="190"/>
                    <a:pt x="154" y="191"/>
                    <a:pt x="154" y="193"/>
                  </a:cubicBezTo>
                  <a:cubicBezTo>
                    <a:pt x="154" y="194"/>
                    <a:pt x="154" y="196"/>
                    <a:pt x="155" y="198"/>
                  </a:cubicBezTo>
                  <a:cubicBezTo>
                    <a:pt x="166" y="224"/>
                    <a:pt x="176" y="250"/>
                    <a:pt x="186" y="275"/>
                  </a:cubicBezTo>
                  <a:cubicBezTo>
                    <a:pt x="187" y="278"/>
                    <a:pt x="188" y="281"/>
                    <a:pt x="189" y="285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3" y="284"/>
                    <a:pt x="193" y="284"/>
                    <a:pt x="193" y="284"/>
                  </a:cubicBezTo>
                  <a:cubicBezTo>
                    <a:pt x="192" y="280"/>
                    <a:pt x="191" y="277"/>
                    <a:pt x="189" y="274"/>
                  </a:cubicBezTo>
                  <a:cubicBezTo>
                    <a:pt x="179" y="248"/>
                    <a:pt x="169" y="222"/>
                    <a:pt x="159" y="197"/>
                  </a:cubicBezTo>
                  <a:cubicBezTo>
                    <a:pt x="158" y="195"/>
                    <a:pt x="158" y="194"/>
                    <a:pt x="158" y="193"/>
                  </a:cubicBezTo>
                  <a:cubicBezTo>
                    <a:pt x="158" y="192"/>
                    <a:pt x="158" y="191"/>
                    <a:pt x="159" y="190"/>
                  </a:cubicBezTo>
                  <a:cubicBezTo>
                    <a:pt x="159" y="189"/>
                    <a:pt x="160" y="188"/>
                    <a:pt x="161" y="187"/>
                  </a:cubicBezTo>
                  <a:cubicBezTo>
                    <a:pt x="170" y="178"/>
                    <a:pt x="177" y="168"/>
                    <a:pt x="187" y="161"/>
                  </a:cubicBezTo>
                  <a:cubicBezTo>
                    <a:pt x="190" y="159"/>
                    <a:pt x="192" y="156"/>
                    <a:pt x="193" y="152"/>
                  </a:cubicBezTo>
                  <a:cubicBezTo>
                    <a:pt x="198" y="137"/>
                    <a:pt x="205" y="120"/>
                    <a:pt x="205" y="104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85"/>
                    <a:pt x="197" y="68"/>
                    <a:pt x="193" y="51"/>
                  </a:cubicBezTo>
                  <a:cubicBezTo>
                    <a:pt x="192" y="48"/>
                    <a:pt x="190" y="45"/>
                    <a:pt x="187" y="44"/>
                  </a:cubicBezTo>
                  <a:cubicBezTo>
                    <a:pt x="182" y="40"/>
                    <a:pt x="178" y="35"/>
                    <a:pt x="174" y="31"/>
                  </a:cubicBezTo>
                  <a:cubicBezTo>
                    <a:pt x="170" y="26"/>
                    <a:pt x="166" y="21"/>
                    <a:pt x="161" y="18"/>
                  </a:cubicBezTo>
                  <a:cubicBezTo>
                    <a:pt x="144" y="7"/>
                    <a:pt x="124" y="0"/>
                    <a:pt x="104" y="0"/>
                  </a:cubicBezTo>
                  <a:cubicBezTo>
                    <a:pt x="101" y="0"/>
                    <a:pt x="98" y="0"/>
                    <a:pt x="95" y="1"/>
                  </a:cubicBezTo>
                  <a:cubicBezTo>
                    <a:pt x="83" y="2"/>
                    <a:pt x="70" y="5"/>
                    <a:pt x="59" y="10"/>
                  </a:cubicBezTo>
                  <a:cubicBezTo>
                    <a:pt x="38" y="20"/>
                    <a:pt x="22" y="37"/>
                    <a:pt x="12" y="58"/>
                  </a:cubicBezTo>
                  <a:cubicBezTo>
                    <a:pt x="6" y="69"/>
                    <a:pt x="5" y="82"/>
                    <a:pt x="1" y="94"/>
                  </a:cubicBezTo>
                  <a:cubicBezTo>
                    <a:pt x="1" y="97"/>
                    <a:pt x="0" y="100"/>
                    <a:pt x="0" y="103"/>
                  </a:cubicBezTo>
                  <a:cubicBezTo>
                    <a:pt x="0" y="110"/>
                    <a:pt x="3" y="117"/>
                    <a:pt x="5" y="124"/>
                  </a:cubicBezTo>
                  <a:cubicBezTo>
                    <a:pt x="8" y="131"/>
                    <a:pt x="11" y="137"/>
                    <a:pt x="11" y="144"/>
                  </a:cubicBezTo>
                  <a:cubicBezTo>
                    <a:pt x="11" y="147"/>
                    <a:pt x="12" y="150"/>
                    <a:pt x="13" y="153"/>
                  </a:cubicBezTo>
                  <a:cubicBezTo>
                    <a:pt x="15" y="156"/>
                    <a:pt x="17" y="159"/>
                    <a:pt x="20" y="161"/>
                  </a:cubicBezTo>
                  <a:cubicBezTo>
                    <a:pt x="29" y="168"/>
                    <a:pt x="37" y="178"/>
                    <a:pt x="46" y="187"/>
                  </a:cubicBezTo>
                  <a:cubicBezTo>
                    <a:pt x="47" y="188"/>
                    <a:pt x="48" y="189"/>
                    <a:pt x="48" y="190"/>
                  </a:cubicBezTo>
                  <a:cubicBezTo>
                    <a:pt x="49" y="191"/>
                    <a:pt x="49" y="191"/>
                    <a:pt x="49" y="192"/>
                  </a:cubicBezTo>
                  <a:cubicBezTo>
                    <a:pt x="49" y="193"/>
                    <a:pt x="49" y="195"/>
                    <a:pt x="48" y="197"/>
                  </a:cubicBezTo>
                  <a:cubicBezTo>
                    <a:pt x="38" y="222"/>
                    <a:pt x="28" y="247"/>
                    <a:pt x="18" y="272"/>
                  </a:cubicBezTo>
                  <a:cubicBezTo>
                    <a:pt x="16" y="276"/>
                    <a:pt x="15" y="280"/>
                    <a:pt x="14" y="284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21" y="288"/>
                    <a:pt x="25" y="289"/>
                    <a:pt x="29" y="289"/>
                  </a:cubicBezTo>
                  <a:cubicBezTo>
                    <a:pt x="30" y="289"/>
                    <a:pt x="32" y="289"/>
                    <a:pt x="33" y="288"/>
                  </a:cubicBezTo>
                  <a:cubicBezTo>
                    <a:pt x="35" y="287"/>
                    <a:pt x="37" y="285"/>
                    <a:pt x="38" y="283"/>
                  </a:cubicBezTo>
                  <a:cubicBezTo>
                    <a:pt x="39" y="281"/>
                    <a:pt x="40" y="278"/>
                    <a:pt x="42" y="274"/>
                  </a:cubicBezTo>
                  <a:cubicBezTo>
                    <a:pt x="52" y="250"/>
                    <a:pt x="61" y="227"/>
                    <a:pt x="71" y="203"/>
                  </a:cubicBezTo>
                  <a:cubicBezTo>
                    <a:pt x="72" y="201"/>
                    <a:pt x="72" y="200"/>
                    <a:pt x="73" y="199"/>
                  </a:cubicBezTo>
                  <a:cubicBezTo>
                    <a:pt x="74" y="198"/>
                    <a:pt x="75" y="198"/>
                    <a:pt x="76" y="198"/>
                  </a:cubicBezTo>
                  <a:cubicBezTo>
                    <a:pt x="77" y="198"/>
                    <a:pt x="78" y="198"/>
                    <a:pt x="80" y="199"/>
                  </a:cubicBezTo>
                  <a:cubicBezTo>
                    <a:pt x="82" y="200"/>
                    <a:pt x="83" y="201"/>
                    <a:pt x="84" y="201"/>
                  </a:cubicBezTo>
                  <a:cubicBezTo>
                    <a:pt x="85" y="202"/>
                    <a:pt x="85" y="203"/>
                    <a:pt x="85" y="204"/>
                  </a:cubicBezTo>
                  <a:cubicBezTo>
                    <a:pt x="85" y="205"/>
                    <a:pt x="85" y="207"/>
                    <a:pt x="84" y="208"/>
                  </a:cubicBezTo>
                  <a:cubicBezTo>
                    <a:pt x="81" y="215"/>
                    <a:pt x="79" y="223"/>
                    <a:pt x="76" y="230"/>
                  </a:cubicBezTo>
                  <a:cubicBezTo>
                    <a:pt x="69" y="249"/>
                    <a:pt x="61" y="268"/>
                    <a:pt x="54" y="287"/>
                  </a:cubicBezTo>
                  <a:cubicBezTo>
                    <a:pt x="54" y="287"/>
                    <a:pt x="54" y="287"/>
                    <a:pt x="54" y="287"/>
                  </a:cubicBezTo>
                  <a:cubicBezTo>
                    <a:pt x="53" y="289"/>
                    <a:pt x="52" y="291"/>
                    <a:pt x="52" y="293"/>
                  </a:cubicBezTo>
                  <a:cubicBezTo>
                    <a:pt x="52" y="294"/>
                    <a:pt x="53" y="296"/>
                    <a:pt x="54" y="297"/>
                  </a:cubicBezTo>
                  <a:cubicBezTo>
                    <a:pt x="57" y="301"/>
                    <a:pt x="62" y="304"/>
                    <a:pt x="67" y="308"/>
                  </a:cubicBezTo>
                  <a:cubicBezTo>
                    <a:pt x="69" y="310"/>
                    <a:pt x="69" y="310"/>
                    <a:pt x="69" y="310"/>
                  </a:cubicBezTo>
                  <a:cubicBezTo>
                    <a:pt x="70" y="307"/>
                    <a:pt x="70" y="307"/>
                    <a:pt x="70" y="307"/>
                  </a:cubicBezTo>
                  <a:cubicBezTo>
                    <a:pt x="82" y="278"/>
                    <a:pt x="93" y="249"/>
                    <a:pt x="105" y="219"/>
                  </a:cubicBezTo>
                  <a:cubicBezTo>
                    <a:pt x="103" y="218"/>
                    <a:pt x="103" y="218"/>
                    <a:pt x="103" y="218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4" y="250"/>
                    <a:pt x="125" y="278"/>
                    <a:pt x="136" y="307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39" y="308"/>
                    <a:pt x="139" y="308"/>
                    <a:pt x="139" y="308"/>
                  </a:cubicBezTo>
                  <a:cubicBezTo>
                    <a:pt x="144" y="305"/>
                    <a:pt x="148" y="303"/>
                    <a:pt x="150" y="301"/>
                  </a:cubicBezTo>
                  <a:cubicBezTo>
                    <a:pt x="152" y="299"/>
                    <a:pt x="153" y="298"/>
                    <a:pt x="153" y="297"/>
                  </a:cubicBezTo>
                  <a:cubicBezTo>
                    <a:pt x="154" y="296"/>
                    <a:pt x="154" y="295"/>
                    <a:pt x="154" y="293"/>
                  </a:cubicBezTo>
                  <a:cubicBezTo>
                    <a:pt x="154" y="290"/>
                    <a:pt x="153" y="286"/>
                    <a:pt x="150" y="280"/>
                  </a:cubicBezTo>
                  <a:cubicBezTo>
                    <a:pt x="148" y="274"/>
                    <a:pt x="146" y="269"/>
                    <a:pt x="144" y="264"/>
                  </a:cubicBezTo>
                  <a:cubicBezTo>
                    <a:pt x="136" y="243"/>
                    <a:pt x="128" y="222"/>
                    <a:pt x="120" y="202"/>
                  </a:cubicBezTo>
                  <a:cubicBezTo>
                    <a:pt x="118" y="203"/>
                    <a:pt x="118" y="203"/>
                    <a:pt x="118" y="203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22" y="202"/>
                    <a:pt x="125" y="200"/>
                    <a:pt x="127" y="199"/>
                  </a:cubicBezTo>
                  <a:cubicBezTo>
                    <a:pt x="129" y="198"/>
                    <a:pt x="130" y="198"/>
                    <a:pt x="131" y="198"/>
                  </a:cubicBezTo>
                  <a:cubicBezTo>
                    <a:pt x="131" y="198"/>
                    <a:pt x="132" y="198"/>
                    <a:pt x="132" y="198"/>
                  </a:cubicBezTo>
                  <a:cubicBezTo>
                    <a:pt x="133" y="199"/>
                    <a:pt x="134" y="199"/>
                    <a:pt x="134" y="201"/>
                  </a:cubicBezTo>
                  <a:cubicBezTo>
                    <a:pt x="135" y="203"/>
                    <a:pt x="136" y="205"/>
                    <a:pt x="138" y="207"/>
                  </a:cubicBezTo>
                  <a:cubicBezTo>
                    <a:pt x="147" y="230"/>
                    <a:pt x="156" y="252"/>
                    <a:pt x="165" y="274"/>
                  </a:cubicBezTo>
                  <a:cubicBezTo>
                    <a:pt x="167" y="279"/>
                    <a:pt x="168" y="283"/>
                    <a:pt x="170" y="285"/>
                  </a:cubicBezTo>
                  <a:cubicBezTo>
                    <a:pt x="171" y="286"/>
                    <a:pt x="172" y="287"/>
                    <a:pt x="173" y="288"/>
                  </a:cubicBezTo>
                  <a:cubicBezTo>
                    <a:pt x="175" y="289"/>
                    <a:pt x="176" y="289"/>
                    <a:pt x="178" y="289"/>
                  </a:cubicBezTo>
                  <a:cubicBezTo>
                    <a:pt x="181" y="289"/>
                    <a:pt x="185" y="288"/>
                    <a:pt x="192" y="287"/>
                  </a:cubicBezTo>
                  <a:cubicBezTo>
                    <a:pt x="194" y="286"/>
                    <a:pt x="194" y="286"/>
                    <a:pt x="194" y="286"/>
                  </a:cubicBezTo>
                  <a:cubicBezTo>
                    <a:pt x="193" y="284"/>
                    <a:pt x="193" y="284"/>
                    <a:pt x="193" y="284"/>
                  </a:cubicBezTo>
                  <a:lnTo>
                    <a:pt x="191" y="285"/>
                  </a:lnTo>
                  <a:close/>
                  <a:moveTo>
                    <a:pt x="79" y="31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7" y="29"/>
                    <a:pt x="76" y="29"/>
                    <a:pt x="75" y="29"/>
                  </a:cubicBezTo>
                  <a:cubicBezTo>
                    <a:pt x="69" y="29"/>
                    <a:pt x="65" y="30"/>
                    <a:pt x="61" y="33"/>
                  </a:cubicBezTo>
                  <a:cubicBezTo>
                    <a:pt x="57" y="35"/>
                    <a:pt x="54" y="39"/>
                    <a:pt x="51" y="44"/>
                  </a:cubicBezTo>
                  <a:cubicBezTo>
                    <a:pt x="50" y="46"/>
                    <a:pt x="47" y="49"/>
                    <a:pt x="44" y="50"/>
                  </a:cubicBezTo>
                  <a:cubicBezTo>
                    <a:pt x="39" y="53"/>
                    <a:pt x="36" y="57"/>
                    <a:pt x="33" y="61"/>
                  </a:cubicBezTo>
                  <a:cubicBezTo>
                    <a:pt x="30" y="66"/>
                    <a:pt x="29" y="71"/>
                    <a:pt x="29" y="77"/>
                  </a:cubicBezTo>
                  <a:cubicBezTo>
                    <a:pt x="29" y="80"/>
                    <a:pt x="28" y="84"/>
                    <a:pt x="26" y="87"/>
                  </a:cubicBezTo>
                  <a:cubicBezTo>
                    <a:pt x="23" y="92"/>
                    <a:pt x="22" y="97"/>
                    <a:pt x="22" y="102"/>
                  </a:cubicBezTo>
                  <a:cubicBezTo>
                    <a:pt x="22" y="107"/>
                    <a:pt x="23" y="112"/>
                    <a:pt x="26" y="117"/>
                  </a:cubicBezTo>
                  <a:cubicBezTo>
                    <a:pt x="28" y="120"/>
                    <a:pt x="29" y="124"/>
                    <a:pt x="29" y="127"/>
                  </a:cubicBezTo>
                  <a:cubicBezTo>
                    <a:pt x="29" y="133"/>
                    <a:pt x="30" y="138"/>
                    <a:pt x="33" y="143"/>
                  </a:cubicBezTo>
                  <a:cubicBezTo>
                    <a:pt x="35" y="148"/>
                    <a:pt x="39" y="151"/>
                    <a:pt x="45" y="154"/>
                  </a:cubicBezTo>
                  <a:cubicBezTo>
                    <a:pt x="47" y="156"/>
                    <a:pt x="50" y="158"/>
                    <a:pt x="51" y="161"/>
                  </a:cubicBezTo>
                  <a:cubicBezTo>
                    <a:pt x="54" y="166"/>
                    <a:pt x="58" y="170"/>
                    <a:pt x="62" y="173"/>
                  </a:cubicBezTo>
                  <a:cubicBezTo>
                    <a:pt x="67" y="175"/>
                    <a:pt x="72" y="177"/>
                    <a:pt x="78" y="177"/>
                  </a:cubicBezTo>
                  <a:cubicBezTo>
                    <a:pt x="81" y="177"/>
                    <a:pt x="85" y="178"/>
                    <a:pt x="88" y="180"/>
                  </a:cubicBezTo>
                  <a:cubicBezTo>
                    <a:pt x="93" y="182"/>
                    <a:pt x="98" y="184"/>
                    <a:pt x="103" y="184"/>
                  </a:cubicBezTo>
                  <a:cubicBezTo>
                    <a:pt x="108" y="184"/>
                    <a:pt x="113" y="182"/>
                    <a:pt x="118" y="180"/>
                  </a:cubicBezTo>
                  <a:cubicBezTo>
                    <a:pt x="121" y="178"/>
                    <a:pt x="126" y="177"/>
                    <a:pt x="130" y="177"/>
                  </a:cubicBezTo>
                  <a:cubicBezTo>
                    <a:pt x="135" y="177"/>
                    <a:pt x="140" y="175"/>
                    <a:pt x="144" y="173"/>
                  </a:cubicBezTo>
                  <a:cubicBezTo>
                    <a:pt x="149" y="170"/>
                    <a:pt x="152" y="166"/>
                    <a:pt x="155" y="161"/>
                  </a:cubicBezTo>
                  <a:cubicBezTo>
                    <a:pt x="157" y="159"/>
                    <a:pt x="160" y="156"/>
                    <a:pt x="162" y="154"/>
                  </a:cubicBezTo>
                  <a:cubicBezTo>
                    <a:pt x="167" y="151"/>
                    <a:pt x="171" y="148"/>
                    <a:pt x="174" y="143"/>
                  </a:cubicBezTo>
                  <a:cubicBezTo>
                    <a:pt x="176" y="139"/>
                    <a:pt x="178" y="134"/>
                    <a:pt x="178" y="128"/>
                  </a:cubicBezTo>
                  <a:cubicBezTo>
                    <a:pt x="178" y="124"/>
                    <a:pt x="179" y="120"/>
                    <a:pt x="181" y="117"/>
                  </a:cubicBezTo>
                  <a:cubicBezTo>
                    <a:pt x="183" y="112"/>
                    <a:pt x="185" y="107"/>
                    <a:pt x="185" y="102"/>
                  </a:cubicBezTo>
                  <a:cubicBezTo>
                    <a:pt x="185" y="97"/>
                    <a:pt x="183" y="92"/>
                    <a:pt x="181" y="87"/>
                  </a:cubicBezTo>
                  <a:cubicBezTo>
                    <a:pt x="179" y="84"/>
                    <a:pt x="178" y="80"/>
                    <a:pt x="178" y="77"/>
                  </a:cubicBezTo>
                  <a:cubicBezTo>
                    <a:pt x="178" y="71"/>
                    <a:pt x="176" y="66"/>
                    <a:pt x="174" y="62"/>
                  </a:cubicBezTo>
                  <a:cubicBezTo>
                    <a:pt x="171" y="57"/>
                    <a:pt x="168" y="54"/>
                    <a:pt x="163" y="51"/>
                  </a:cubicBezTo>
                  <a:cubicBezTo>
                    <a:pt x="160" y="49"/>
                    <a:pt x="157" y="46"/>
                    <a:pt x="155" y="43"/>
                  </a:cubicBezTo>
                  <a:cubicBezTo>
                    <a:pt x="152" y="38"/>
                    <a:pt x="149" y="34"/>
                    <a:pt x="144" y="32"/>
                  </a:cubicBezTo>
                  <a:cubicBezTo>
                    <a:pt x="140" y="29"/>
                    <a:pt x="135" y="28"/>
                    <a:pt x="129" y="28"/>
                  </a:cubicBezTo>
                  <a:cubicBezTo>
                    <a:pt x="126" y="28"/>
                    <a:pt x="122" y="27"/>
                    <a:pt x="119" y="25"/>
                  </a:cubicBezTo>
                  <a:cubicBezTo>
                    <a:pt x="113" y="22"/>
                    <a:pt x="108" y="21"/>
                    <a:pt x="103" y="21"/>
                  </a:cubicBezTo>
                  <a:cubicBezTo>
                    <a:pt x="98" y="21"/>
                    <a:pt x="93" y="22"/>
                    <a:pt x="88" y="25"/>
                  </a:cubicBezTo>
                  <a:cubicBezTo>
                    <a:pt x="85" y="27"/>
                    <a:pt x="82" y="28"/>
                    <a:pt x="78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3" y="32"/>
                    <a:pt x="86" y="31"/>
                    <a:pt x="90" y="29"/>
                  </a:cubicBezTo>
                  <a:cubicBezTo>
                    <a:pt x="95" y="26"/>
                    <a:pt x="99" y="25"/>
                    <a:pt x="103" y="25"/>
                  </a:cubicBezTo>
                  <a:cubicBezTo>
                    <a:pt x="108" y="25"/>
                    <a:pt x="112" y="26"/>
                    <a:pt x="117" y="29"/>
                  </a:cubicBezTo>
                  <a:cubicBezTo>
                    <a:pt x="120" y="31"/>
                    <a:pt x="125" y="32"/>
                    <a:pt x="129" y="32"/>
                  </a:cubicBezTo>
                  <a:cubicBezTo>
                    <a:pt x="134" y="32"/>
                    <a:pt x="139" y="33"/>
                    <a:pt x="142" y="35"/>
                  </a:cubicBezTo>
                  <a:cubicBezTo>
                    <a:pt x="146" y="37"/>
                    <a:pt x="149" y="41"/>
                    <a:pt x="152" y="45"/>
                  </a:cubicBezTo>
                  <a:cubicBezTo>
                    <a:pt x="154" y="49"/>
                    <a:pt x="157" y="52"/>
                    <a:pt x="161" y="54"/>
                  </a:cubicBezTo>
                  <a:cubicBezTo>
                    <a:pt x="165" y="57"/>
                    <a:pt x="168" y="60"/>
                    <a:pt x="170" y="64"/>
                  </a:cubicBezTo>
                  <a:cubicBezTo>
                    <a:pt x="173" y="67"/>
                    <a:pt x="174" y="72"/>
                    <a:pt x="174" y="77"/>
                  </a:cubicBezTo>
                  <a:cubicBezTo>
                    <a:pt x="174" y="81"/>
                    <a:pt x="175" y="85"/>
                    <a:pt x="177" y="89"/>
                  </a:cubicBezTo>
                  <a:cubicBezTo>
                    <a:pt x="180" y="94"/>
                    <a:pt x="181" y="98"/>
                    <a:pt x="181" y="102"/>
                  </a:cubicBezTo>
                  <a:cubicBezTo>
                    <a:pt x="181" y="107"/>
                    <a:pt x="180" y="111"/>
                    <a:pt x="177" y="115"/>
                  </a:cubicBezTo>
                  <a:cubicBezTo>
                    <a:pt x="175" y="119"/>
                    <a:pt x="174" y="123"/>
                    <a:pt x="174" y="128"/>
                  </a:cubicBezTo>
                  <a:cubicBezTo>
                    <a:pt x="174" y="133"/>
                    <a:pt x="173" y="137"/>
                    <a:pt x="170" y="141"/>
                  </a:cubicBezTo>
                  <a:cubicBezTo>
                    <a:pt x="168" y="145"/>
                    <a:pt x="165" y="148"/>
                    <a:pt x="160" y="151"/>
                  </a:cubicBezTo>
                  <a:cubicBezTo>
                    <a:pt x="157" y="153"/>
                    <a:pt x="154" y="156"/>
                    <a:pt x="152" y="159"/>
                  </a:cubicBezTo>
                  <a:cubicBezTo>
                    <a:pt x="149" y="164"/>
                    <a:pt x="146" y="167"/>
                    <a:pt x="142" y="169"/>
                  </a:cubicBezTo>
                  <a:cubicBezTo>
                    <a:pt x="139" y="171"/>
                    <a:pt x="134" y="173"/>
                    <a:pt x="129" y="173"/>
                  </a:cubicBezTo>
                  <a:cubicBezTo>
                    <a:pt x="125" y="173"/>
                    <a:pt x="120" y="174"/>
                    <a:pt x="116" y="176"/>
                  </a:cubicBezTo>
                  <a:cubicBezTo>
                    <a:pt x="112" y="179"/>
                    <a:pt x="107" y="180"/>
                    <a:pt x="103" y="180"/>
                  </a:cubicBezTo>
                  <a:cubicBezTo>
                    <a:pt x="99" y="180"/>
                    <a:pt x="95" y="179"/>
                    <a:pt x="90" y="176"/>
                  </a:cubicBezTo>
                  <a:cubicBezTo>
                    <a:pt x="87" y="174"/>
                    <a:pt x="82" y="173"/>
                    <a:pt x="78" y="173"/>
                  </a:cubicBezTo>
                  <a:cubicBezTo>
                    <a:pt x="73" y="173"/>
                    <a:pt x="68" y="172"/>
                    <a:pt x="64" y="169"/>
                  </a:cubicBezTo>
                  <a:cubicBezTo>
                    <a:pt x="61" y="167"/>
                    <a:pt x="57" y="164"/>
                    <a:pt x="55" y="159"/>
                  </a:cubicBezTo>
                  <a:cubicBezTo>
                    <a:pt x="53" y="156"/>
                    <a:pt x="50" y="153"/>
                    <a:pt x="47" y="151"/>
                  </a:cubicBezTo>
                  <a:cubicBezTo>
                    <a:pt x="42" y="148"/>
                    <a:pt x="38" y="145"/>
                    <a:pt x="36" y="141"/>
                  </a:cubicBezTo>
                  <a:cubicBezTo>
                    <a:pt x="34" y="137"/>
                    <a:pt x="33" y="133"/>
                    <a:pt x="33" y="127"/>
                  </a:cubicBezTo>
                  <a:cubicBezTo>
                    <a:pt x="33" y="123"/>
                    <a:pt x="31" y="119"/>
                    <a:pt x="30" y="115"/>
                  </a:cubicBezTo>
                  <a:cubicBezTo>
                    <a:pt x="27" y="111"/>
                    <a:pt x="26" y="107"/>
                    <a:pt x="26" y="102"/>
                  </a:cubicBezTo>
                  <a:cubicBezTo>
                    <a:pt x="26" y="98"/>
                    <a:pt x="27" y="94"/>
                    <a:pt x="29" y="89"/>
                  </a:cubicBezTo>
                  <a:cubicBezTo>
                    <a:pt x="31" y="86"/>
                    <a:pt x="33" y="81"/>
                    <a:pt x="33" y="77"/>
                  </a:cubicBezTo>
                  <a:cubicBezTo>
                    <a:pt x="33" y="72"/>
                    <a:pt x="34" y="67"/>
                    <a:pt x="36" y="63"/>
                  </a:cubicBezTo>
                  <a:cubicBezTo>
                    <a:pt x="39" y="60"/>
                    <a:pt x="42" y="56"/>
                    <a:pt x="46" y="54"/>
                  </a:cubicBezTo>
                  <a:cubicBezTo>
                    <a:pt x="50" y="52"/>
                    <a:pt x="53" y="49"/>
                    <a:pt x="55" y="46"/>
                  </a:cubicBezTo>
                  <a:cubicBezTo>
                    <a:pt x="57" y="42"/>
                    <a:pt x="60" y="38"/>
                    <a:pt x="63" y="36"/>
                  </a:cubicBezTo>
                  <a:cubicBezTo>
                    <a:pt x="66" y="34"/>
                    <a:pt x="70" y="33"/>
                    <a:pt x="75" y="33"/>
                  </a:cubicBezTo>
                  <a:cubicBezTo>
                    <a:pt x="76" y="33"/>
                    <a:pt x="77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3"/>
                    <a:pt x="79" y="33"/>
                    <a:pt x="79" y="33"/>
                  </a:cubicBezTo>
                  <a:lnTo>
                    <a:pt x="7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6">
              <a:extLst>
                <a:ext uri="{FF2B5EF4-FFF2-40B4-BE49-F238E27FC236}">
                  <a16:creationId xmlns:a16="http://schemas.microsoft.com/office/drawing/2014/main" id="{618D6093-3A3C-49CB-ABF9-D11FD57C2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2075"/>
            </a:xfrm>
            <a:custGeom>
              <a:avLst/>
              <a:gdLst>
                <a:gd name="T0" fmla="*/ 56 w 161"/>
                <a:gd name="T1" fmla="*/ 10 h 162"/>
                <a:gd name="T2" fmla="*/ 66 w 161"/>
                <a:gd name="T3" fmla="*/ 6 h 162"/>
                <a:gd name="T4" fmla="*/ 95 w 161"/>
                <a:gd name="T5" fmla="*/ 6 h 162"/>
                <a:gd name="T6" fmla="*/ 106 w 161"/>
                <a:gd name="T7" fmla="*/ 9 h 162"/>
                <a:gd name="T8" fmla="*/ 130 w 161"/>
                <a:gd name="T9" fmla="*/ 23 h 162"/>
                <a:gd name="T10" fmla="*/ 139 w 161"/>
                <a:gd name="T11" fmla="*/ 31 h 162"/>
                <a:gd name="T12" fmla="*/ 153 w 161"/>
                <a:gd name="T13" fmla="*/ 56 h 162"/>
                <a:gd name="T14" fmla="*/ 156 w 161"/>
                <a:gd name="T15" fmla="*/ 67 h 162"/>
                <a:gd name="T16" fmla="*/ 156 w 161"/>
                <a:gd name="T17" fmla="*/ 95 h 162"/>
                <a:gd name="T18" fmla="*/ 153 w 161"/>
                <a:gd name="T19" fmla="*/ 107 h 162"/>
                <a:gd name="T20" fmla="*/ 138 w 161"/>
                <a:gd name="T21" fmla="*/ 132 h 162"/>
                <a:gd name="T22" fmla="*/ 130 w 161"/>
                <a:gd name="T23" fmla="*/ 139 h 162"/>
                <a:gd name="T24" fmla="*/ 106 w 161"/>
                <a:gd name="T25" fmla="*/ 154 h 162"/>
                <a:gd name="T26" fmla="*/ 94 w 161"/>
                <a:gd name="T27" fmla="*/ 157 h 162"/>
                <a:gd name="T28" fmla="*/ 66 w 161"/>
                <a:gd name="T29" fmla="*/ 157 h 162"/>
                <a:gd name="T30" fmla="*/ 55 w 161"/>
                <a:gd name="T31" fmla="*/ 154 h 162"/>
                <a:gd name="T32" fmla="*/ 30 w 161"/>
                <a:gd name="T33" fmla="*/ 139 h 162"/>
                <a:gd name="T34" fmla="*/ 23 w 161"/>
                <a:gd name="T35" fmla="*/ 132 h 162"/>
                <a:gd name="T36" fmla="*/ 8 w 161"/>
                <a:gd name="T37" fmla="*/ 106 h 162"/>
                <a:gd name="T38" fmla="*/ 5 w 161"/>
                <a:gd name="T39" fmla="*/ 95 h 162"/>
                <a:gd name="T40" fmla="*/ 5 w 161"/>
                <a:gd name="T41" fmla="*/ 67 h 162"/>
                <a:gd name="T42" fmla="*/ 8 w 161"/>
                <a:gd name="T43" fmla="*/ 56 h 162"/>
                <a:gd name="T44" fmla="*/ 22 w 161"/>
                <a:gd name="T45" fmla="*/ 31 h 162"/>
                <a:gd name="T46" fmla="*/ 30 w 161"/>
                <a:gd name="T47" fmla="*/ 24 h 162"/>
                <a:gd name="T48" fmla="*/ 56 w 161"/>
                <a:gd name="T49" fmla="*/ 10 h 162"/>
                <a:gd name="T50" fmla="*/ 80 w 161"/>
                <a:gd name="T51" fmla="*/ 24 h 162"/>
                <a:gd name="T52" fmla="*/ 74 w 161"/>
                <a:gd name="T53" fmla="*/ 26 h 162"/>
                <a:gd name="T54" fmla="*/ 41 w 161"/>
                <a:gd name="T55" fmla="*/ 46 h 162"/>
                <a:gd name="T56" fmla="*/ 38 w 161"/>
                <a:gd name="T57" fmla="*/ 47 h 162"/>
                <a:gd name="T58" fmla="*/ 30 w 161"/>
                <a:gd name="T59" fmla="*/ 61 h 162"/>
                <a:gd name="T60" fmla="*/ 28 w 161"/>
                <a:gd name="T61" fmla="*/ 71 h 162"/>
                <a:gd name="T62" fmla="*/ 27 w 161"/>
                <a:gd name="T63" fmla="*/ 91 h 162"/>
                <a:gd name="T64" fmla="*/ 45 w 161"/>
                <a:gd name="T65" fmla="*/ 122 h 162"/>
                <a:gd name="T66" fmla="*/ 63 w 161"/>
                <a:gd name="T67" fmla="*/ 132 h 162"/>
                <a:gd name="T68" fmla="*/ 98 w 161"/>
                <a:gd name="T69" fmla="*/ 133 h 162"/>
                <a:gd name="T70" fmla="*/ 116 w 161"/>
                <a:gd name="T71" fmla="*/ 122 h 162"/>
                <a:gd name="T72" fmla="*/ 133 w 161"/>
                <a:gd name="T73" fmla="*/ 93 h 162"/>
                <a:gd name="T74" fmla="*/ 128 w 161"/>
                <a:gd name="T75" fmla="*/ 52 h 162"/>
                <a:gd name="T76" fmla="*/ 124 w 161"/>
                <a:gd name="T77" fmla="*/ 48 h 162"/>
                <a:gd name="T78" fmla="*/ 88 w 161"/>
                <a:gd name="T79" fmla="*/ 27 h 162"/>
                <a:gd name="T80" fmla="*/ 80 w 161"/>
                <a:gd name="T81" fmla="*/ 2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162">
                  <a:moveTo>
                    <a:pt x="56" y="10"/>
                  </a:moveTo>
                  <a:cubicBezTo>
                    <a:pt x="59" y="9"/>
                    <a:pt x="63" y="8"/>
                    <a:pt x="66" y="6"/>
                  </a:cubicBezTo>
                  <a:cubicBezTo>
                    <a:pt x="76" y="0"/>
                    <a:pt x="85" y="0"/>
                    <a:pt x="95" y="6"/>
                  </a:cubicBezTo>
                  <a:cubicBezTo>
                    <a:pt x="98" y="8"/>
                    <a:pt x="102" y="9"/>
                    <a:pt x="106" y="9"/>
                  </a:cubicBezTo>
                  <a:cubicBezTo>
                    <a:pt x="117" y="9"/>
                    <a:pt x="125" y="14"/>
                    <a:pt x="130" y="23"/>
                  </a:cubicBezTo>
                  <a:cubicBezTo>
                    <a:pt x="133" y="26"/>
                    <a:pt x="136" y="29"/>
                    <a:pt x="139" y="31"/>
                  </a:cubicBezTo>
                  <a:cubicBezTo>
                    <a:pt x="148" y="37"/>
                    <a:pt x="153" y="45"/>
                    <a:pt x="153" y="56"/>
                  </a:cubicBezTo>
                  <a:cubicBezTo>
                    <a:pt x="153" y="60"/>
                    <a:pt x="154" y="64"/>
                    <a:pt x="156" y="67"/>
                  </a:cubicBezTo>
                  <a:cubicBezTo>
                    <a:pt x="161" y="77"/>
                    <a:pt x="161" y="86"/>
                    <a:pt x="156" y="95"/>
                  </a:cubicBezTo>
                  <a:cubicBezTo>
                    <a:pt x="154" y="99"/>
                    <a:pt x="153" y="103"/>
                    <a:pt x="153" y="107"/>
                  </a:cubicBezTo>
                  <a:cubicBezTo>
                    <a:pt x="153" y="118"/>
                    <a:pt x="148" y="126"/>
                    <a:pt x="138" y="132"/>
                  </a:cubicBezTo>
                  <a:cubicBezTo>
                    <a:pt x="135" y="133"/>
                    <a:pt x="132" y="136"/>
                    <a:pt x="130" y="139"/>
                  </a:cubicBezTo>
                  <a:cubicBezTo>
                    <a:pt x="125" y="149"/>
                    <a:pt x="117" y="153"/>
                    <a:pt x="106" y="154"/>
                  </a:cubicBezTo>
                  <a:cubicBezTo>
                    <a:pt x="102" y="154"/>
                    <a:pt x="98" y="155"/>
                    <a:pt x="94" y="157"/>
                  </a:cubicBezTo>
                  <a:cubicBezTo>
                    <a:pt x="85" y="162"/>
                    <a:pt x="75" y="162"/>
                    <a:pt x="66" y="157"/>
                  </a:cubicBezTo>
                  <a:cubicBezTo>
                    <a:pt x="63" y="155"/>
                    <a:pt x="59" y="154"/>
                    <a:pt x="55" y="154"/>
                  </a:cubicBezTo>
                  <a:cubicBezTo>
                    <a:pt x="44" y="154"/>
                    <a:pt x="36" y="149"/>
                    <a:pt x="30" y="139"/>
                  </a:cubicBezTo>
                  <a:cubicBezTo>
                    <a:pt x="28" y="136"/>
                    <a:pt x="25" y="133"/>
                    <a:pt x="23" y="132"/>
                  </a:cubicBezTo>
                  <a:cubicBezTo>
                    <a:pt x="13" y="126"/>
                    <a:pt x="8" y="118"/>
                    <a:pt x="8" y="106"/>
                  </a:cubicBezTo>
                  <a:cubicBezTo>
                    <a:pt x="8" y="102"/>
                    <a:pt x="7" y="99"/>
                    <a:pt x="5" y="95"/>
                  </a:cubicBezTo>
                  <a:cubicBezTo>
                    <a:pt x="0" y="86"/>
                    <a:pt x="0" y="77"/>
                    <a:pt x="5" y="67"/>
                  </a:cubicBezTo>
                  <a:cubicBezTo>
                    <a:pt x="7" y="64"/>
                    <a:pt x="8" y="60"/>
                    <a:pt x="8" y="56"/>
                  </a:cubicBezTo>
                  <a:cubicBezTo>
                    <a:pt x="8" y="45"/>
                    <a:pt x="13" y="37"/>
                    <a:pt x="22" y="31"/>
                  </a:cubicBezTo>
                  <a:cubicBezTo>
                    <a:pt x="25" y="29"/>
                    <a:pt x="28" y="27"/>
                    <a:pt x="30" y="24"/>
                  </a:cubicBezTo>
                  <a:cubicBezTo>
                    <a:pt x="36" y="14"/>
                    <a:pt x="44" y="9"/>
                    <a:pt x="56" y="10"/>
                  </a:cubicBezTo>
                  <a:close/>
                  <a:moveTo>
                    <a:pt x="80" y="24"/>
                  </a:moveTo>
                  <a:cubicBezTo>
                    <a:pt x="78" y="25"/>
                    <a:pt x="76" y="25"/>
                    <a:pt x="74" y="26"/>
                  </a:cubicBezTo>
                  <a:cubicBezTo>
                    <a:pt x="63" y="32"/>
                    <a:pt x="46" y="30"/>
                    <a:pt x="41" y="46"/>
                  </a:cubicBezTo>
                  <a:cubicBezTo>
                    <a:pt x="40" y="47"/>
                    <a:pt x="39" y="47"/>
                    <a:pt x="38" y="47"/>
                  </a:cubicBezTo>
                  <a:cubicBezTo>
                    <a:pt x="32" y="50"/>
                    <a:pt x="30" y="55"/>
                    <a:pt x="30" y="61"/>
                  </a:cubicBezTo>
                  <a:cubicBezTo>
                    <a:pt x="30" y="64"/>
                    <a:pt x="29" y="69"/>
                    <a:pt x="28" y="71"/>
                  </a:cubicBezTo>
                  <a:cubicBezTo>
                    <a:pt x="23" y="78"/>
                    <a:pt x="26" y="84"/>
                    <a:pt x="27" y="91"/>
                  </a:cubicBezTo>
                  <a:cubicBezTo>
                    <a:pt x="30" y="104"/>
                    <a:pt x="35" y="113"/>
                    <a:pt x="45" y="122"/>
                  </a:cubicBezTo>
                  <a:cubicBezTo>
                    <a:pt x="51" y="127"/>
                    <a:pt x="56" y="130"/>
                    <a:pt x="63" y="132"/>
                  </a:cubicBezTo>
                  <a:cubicBezTo>
                    <a:pt x="75" y="136"/>
                    <a:pt x="85" y="137"/>
                    <a:pt x="98" y="133"/>
                  </a:cubicBezTo>
                  <a:cubicBezTo>
                    <a:pt x="105" y="130"/>
                    <a:pt x="110" y="127"/>
                    <a:pt x="116" y="122"/>
                  </a:cubicBezTo>
                  <a:cubicBezTo>
                    <a:pt x="126" y="113"/>
                    <a:pt x="128" y="103"/>
                    <a:pt x="133" y="93"/>
                  </a:cubicBezTo>
                  <a:cubicBezTo>
                    <a:pt x="140" y="76"/>
                    <a:pt x="128" y="65"/>
                    <a:pt x="128" y="52"/>
                  </a:cubicBezTo>
                  <a:cubicBezTo>
                    <a:pt x="128" y="50"/>
                    <a:pt x="125" y="49"/>
                    <a:pt x="124" y="48"/>
                  </a:cubicBezTo>
                  <a:cubicBezTo>
                    <a:pt x="114" y="37"/>
                    <a:pt x="103" y="29"/>
                    <a:pt x="88" y="27"/>
                  </a:cubicBezTo>
                  <a:cubicBezTo>
                    <a:pt x="85" y="27"/>
                    <a:pt x="83" y="25"/>
                    <a:pt x="8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7">
              <a:extLst>
                <a:ext uri="{FF2B5EF4-FFF2-40B4-BE49-F238E27FC236}">
                  <a16:creationId xmlns:a16="http://schemas.microsoft.com/office/drawing/2014/main" id="{9F5EB24B-740B-4712-8065-3FD3DFC1E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3663"/>
            </a:xfrm>
            <a:custGeom>
              <a:avLst/>
              <a:gdLst>
                <a:gd name="T0" fmla="*/ 68 w 163"/>
                <a:gd name="T1" fmla="*/ 8 h 163"/>
                <a:gd name="T2" fmla="*/ 107 w 163"/>
                <a:gd name="T3" fmla="*/ 11 h 163"/>
                <a:gd name="T4" fmla="*/ 139 w 163"/>
                <a:gd name="T5" fmla="*/ 33 h 163"/>
                <a:gd name="T6" fmla="*/ 155 w 163"/>
                <a:gd name="T7" fmla="*/ 68 h 163"/>
                <a:gd name="T8" fmla="*/ 152 w 163"/>
                <a:gd name="T9" fmla="*/ 107 h 163"/>
                <a:gd name="T10" fmla="*/ 130 w 163"/>
                <a:gd name="T11" fmla="*/ 138 h 163"/>
                <a:gd name="T12" fmla="*/ 94 w 163"/>
                <a:gd name="T13" fmla="*/ 155 h 163"/>
                <a:gd name="T14" fmla="*/ 56 w 163"/>
                <a:gd name="T15" fmla="*/ 152 h 163"/>
                <a:gd name="T16" fmla="*/ 25 w 163"/>
                <a:gd name="T17" fmla="*/ 130 h 163"/>
                <a:gd name="T18" fmla="*/ 8 w 163"/>
                <a:gd name="T19" fmla="*/ 94 h 163"/>
                <a:gd name="T20" fmla="*/ 11 w 163"/>
                <a:gd name="T21" fmla="*/ 56 h 163"/>
                <a:gd name="T22" fmla="*/ 33 w 163"/>
                <a:gd name="T23" fmla="*/ 25 h 163"/>
                <a:gd name="T24" fmla="*/ 56 w 163"/>
                <a:gd name="T25" fmla="*/ 12 h 163"/>
                <a:gd name="T26" fmla="*/ 57 w 163"/>
                <a:gd name="T27" fmla="*/ 10 h 163"/>
                <a:gd name="T28" fmla="*/ 39 w 163"/>
                <a:gd name="T29" fmla="*/ 12 h 163"/>
                <a:gd name="T30" fmla="*/ 11 w 163"/>
                <a:gd name="T31" fmla="*/ 40 h 163"/>
                <a:gd name="T32" fmla="*/ 0 w 163"/>
                <a:gd name="T33" fmla="*/ 81 h 163"/>
                <a:gd name="T34" fmla="*/ 11 w 163"/>
                <a:gd name="T35" fmla="*/ 122 h 163"/>
                <a:gd name="T36" fmla="*/ 40 w 163"/>
                <a:gd name="T37" fmla="*/ 152 h 163"/>
                <a:gd name="T38" fmla="*/ 81 w 163"/>
                <a:gd name="T39" fmla="*/ 163 h 163"/>
                <a:gd name="T40" fmla="*/ 122 w 163"/>
                <a:gd name="T41" fmla="*/ 152 h 163"/>
                <a:gd name="T42" fmla="*/ 152 w 163"/>
                <a:gd name="T43" fmla="*/ 122 h 163"/>
                <a:gd name="T44" fmla="*/ 163 w 163"/>
                <a:gd name="T45" fmla="*/ 81 h 163"/>
                <a:gd name="T46" fmla="*/ 152 w 163"/>
                <a:gd name="T47" fmla="*/ 41 h 163"/>
                <a:gd name="T48" fmla="*/ 122 w 163"/>
                <a:gd name="T49" fmla="*/ 11 h 163"/>
                <a:gd name="T50" fmla="*/ 81 w 163"/>
                <a:gd name="T51" fmla="*/ 0 h 163"/>
                <a:gd name="T52" fmla="*/ 57 w 163"/>
                <a:gd name="T53" fmla="*/ 10 h 163"/>
                <a:gd name="T54" fmla="*/ 81 w 163"/>
                <a:gd name="T55" fmla="*/ 24 h 163"/>
                <a:gd name="T56" fmla="*/ 56 w 163"/>
                <a:gd name="T57" fmla="*/ 30 h 163"/>
                <a:gd name="T58" fmla="*/ 41 w 163"/>
                <a:gd name="T59" fmla="*/ 46 h 163"/>
                <a:gd name="T60" fmla="*/ 41 w 163"/>
                <a:gd name="T61" fmla="*/ 46 h 163"/>
                <a:gd name="T62" fmla="*/ 40 w 163"/>
                <a:gd name="T63" fmla="*/ 45 h 163"/>
                <a:gd name="T64" fmla="*/ 40 w 163"/>
                <a:gd name="T65" fmla="*/ 45 h 163"/>
                <a:gd name="T66" fmla="*/ 31 w 163"/>
                <a:gd name="T67" fmla="*/ 52 h 163"/>
                <a:gd name="T68" fmla="*/ 24 w 163"/>
                <a:gd name="T69" fmla="*/ 80 h 163"/>
                <a:gd name="T70" fmla="*/ 63 w 163"/>
                <a:gd name="T71" fmla="*/ 134 h 163"/>
                <a:gd name="T72" fmla="*/ 119 w 163"/>
                <a:gd name="T73" fmla="*/ 123 h 163"/>
                <a:gd name="T74" fmla="*/ 138 w 163"/>
                <a:gd name="T75" fmla="*/ 82 h 163"/>
                <a:gd name="T76" fmla="*/ 131 w 163"/>
                <a:gd name="T77" fmla="*/ 52 h 163"/>
                <a:gd name="T78" fmla="*/ 131 w 163"/>
                <a:gd name="T79" fmla="*/ 51 h 163"/>
                <a:gd name="T80" fmla="*/ 131 w 163"/>
                <a:gd name="T81" fmla="*/ 51 h 163"/>
                <a:gd name="T82" fmla="*/ 131 w 163"/>
                <a:gd name="T83" fmla="*/ 50 h 163"/>
                <a:gd name="T84" fmla="*/ 127 w 163"/>
                <a:gd name="T85" fmla="*/ 47 h 163"/>
                <a:gd name="T86" fmla="*/ 82 w 163"/>
                <a:gd name="T87" fmla="*/ 22 h 163"/>
                <a:gd name="T88" fmla="*/ 81 w 163"/>
                <a:gd name="T89" fmla="*/ 26 h 163"/>
                <a:gd name="T90" fmla="*/ 126 w 163"/>
                <a:gd name="T91" fmla="*/ 51 h 163"/>
                <a:gd name="T92" fmla="*/ 128 w 163"/>
                <a:gd name="T93" fmla="*/ 52 h 163"/>
                <a:gd name="T94" fmla="*/ 128 w 163"/>
                <a:gd name="T95" fmla="*/ 52 h 163"/>
                <a:gd name="T96" fmla="*/ 127 w 163"/>
                <a:gd name="T97" fmla="*/ 52 h 163"/>
                <a:gd name="T98" fmla="*/ 127 w 163"/>
                <a:gd name="T99" fmla="*/ 52 h 163"/>
                <a:gd name="T100" fmla="*/ 127 w 163"/>
                <a:gd name="T101" fmla="*/ 52 h 163"/>
                <a:gd name="T102" fmla="*/ 127 w 163"/>
                <a:gd name="T103" fmla="*/ 52 h 163"/>
                <a:gd name="T104" fmla="*/ 127 w 163"/>
                <a:gd name="T105" fmla="*/ 52 h 163"/>
                <a:gd name="T106" fmla="*/ 132 w 163"/>
                <a:gd name="T107" fmla="*/ 92 h 163"/>
                <a:gd name="T108" fmla="*/ 98 w 163"/>
                <a:gd name="T109" fmla="*/ 131 h 163"/>
                <a:gd name="T110" fmla="*/ 47 w 163"/>
                <a:gd name="T111" fmla="*/ 121 h 163"/>
                <a:gd name="T112" fmla="*/ 30 w 163"/>
                <a:gd name="T113" fmla="*/ 72 h 163"/>
                <a:gd name="T114" fmla="*/ 40 w 163"/>
                <a:gd name="T115" fmla="*/ 49 h 163"/>
                <a:gd name="T116" fmla="*/ 43 w 163"/>
                <a:gd name="T117" fmla="*/ 47 h 163"/>
                <a:gd name="T118" fmla="*/ 76 w 163"/>
                <a:gd name="T119" fmla="*/ 28 h 163"/>
                <a:gd name="T120" fmla="*/ 81 w 163"/>
                <a:gd name="T121" fmla="*/ 2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" h="163">
                  <a:moveTo>
                    <a:pt x="57" y="10"/>
                  </a:moveTo>
                  <a:cubicBezTo>
                    <a:pt x="57" y="12"/>
                    <a:pt x="57" y="12"/>
                    <a:pt x="57" y="12"/>
                  </a:cubicBezTo>
                  <a:cubicBezTo>
                    <a:pt x="61" y="11"/>
                    <a:pt x="64" y="10"/>
                    <a:pt x="68" y="8"/>
                  </a:cubicBezTo>
                  <a:cubicBezTo>
                    <a:pt x="73" y="5"/>
                    <a:pt x="77" y="4"/>
                    <a:pt x="81" y="4"/>
                  </a:cubicBezTo>
                  <a:cubicBezTo>
                    <a:pt x="86" y="4"/>
                    <a:pt x="90" y="5"/>
                    <a:pt x="95" y="8"/>
                  </a:cubicBezTo>
                  <a:cubicBezTo>
                    <a:pt x="98" y="10"/>
                    <a:pt x="103" y="11"/>
                    <a:pt x="107" y="11"/>
                  </a:cubicBezTo>
                  <a:cubicBezTo>
                    <a:pt x="112" y="11"/>
                    <a:pt x="117" y="12"/>
                    <a:pt x="120" y="14"/>
                  </a:cubicBezTo>
                  <a:cubicBezTo>
                    <a:pt x="124" y="16"/>
                    <a:pt x="127" y="20"/>
                    <a:pt x="130" y="24"/>
                  </a:cubicBezTo>
                  <a:cubicBezTo>
                    <a:pt x="132" y="28"/>
                    <a:pt x="135" y="31"/>
                    <a:pt x="139" y="33"/>
                  </a:cubicBezTo>
                  <a:cubicBezTo>
                    <a:pt x="143" y="36"/>
                    <a:pt x="146" y="39"/>
                    <a:pt x="148" y="43"/>
                  </a:cubicBezTo>
                  <a:cubicBezTo>
                    <a:pt x="151" y="46"/>
                    <a:pt x="152" y="51"/>
                    <a:pt x="152" y="56"/>
                  </a:cubicBezTo>
                  <a:cubicBezTo>
                    <a:pt x="152" y="60"/>
                    <a:pt x="153" y="64"/>
                    <a:pt x="155" y="68"/>
                  </a:cubicBezTo>
                  <a:cubicBezTo>
                    <a:pt x="158" y="73"/>
                    <a:pt x="159" y="77"/>
                    <a:pt x="159" y="81"/>
                  </a:cubicBezTo>
                  <a:cubicBezTo>
                    <a:pt x="159" y="86"/>
                    <a:pt x="158" y="90"/>
                    <a:pt x="155" y="94"/>
                  </a:cubicBezTo>
                  <a:cubicBezTo>
                    <a:pt x="153" y="98"/>
                    <a:pt x="152" y="102"/>
                    <a:pt x="152" y="107"/>
                  </a:cubicBezTo>
                  <a:cubicBezTo>
                    <a:pt x="152" y="112"/>
                    <a:pt x="151" y="116"/>
                    <a:pt x="148" y="120"/>
                  </a:cubicBezTo>
                  <a:cubicBezTo>
                    <a:pt x="146" y="124"/>
                    <a:pt x="143" y="127"/>
                    <a:pt x="138" y="130"/>
                  </a:cubicBezTo>
                  <a:cubicBezTo>
                    <a:pt x="135" y="132"/>
                    <a:pt x="132" y="135"/>
                    <a:pt x="130" y="138"/>
                  </a:cubicBezTo>
                  <a:cubicBezTo>
                    <a:pt x="127" y="143"/>
                    <a:pt x="124" y="146"/>
                    <a:pt x="120" y="148"/>
                  </a:cubicBezTo>
                  <a:cubicBezTo>
                    <a:pt x="117" y="150"/>
                    <a:pt x="112" y="152"/>
                    <a:pt x="107" y="152"/>
                  </a:cubicBezTo>
                  <a:cubicBezTo>
                    <a:pt x="103" y="152"/>
                    <a:pt x="98" y="153"/>
                    <a:pt x="94" y="155"/>
                  </a:cubicBezTo>
                  <a:cubicBezTo>
                    <a:pt x="90" y="158"/>
                    <a:pt x="85" y="159"/>
                    <a:pt x="81" y="159"/>
                  </a:cubicBezTo>
                  <a:cubicBezTo>
                    <a:pt x="77" y="159"/>
                    <a:pt x="73" y="158"/>
                    <a:pt x="68" y="155"/>
                  </a:cubicBezTo>
                  <a:cubicBezTo>
                    <a:pt x="65" y="153"/>
                    <a:pt x="60" y="152"/>
                    <a:pt x="56" y="152"/>
                  </a:cubicBezTo>
                  <a:cubicBezTo>
                    <a:pt x="51" y="152"/>
                    <a:pt x="46" y="151"/>
                    <a:pt x="42" y="148"/>
                  </a:cubicBezTo>
                  <a:cubicBezTo>
                    <a:pt x="39" y="146"/>
                    <a:pt x="35" y="143"/>
                    <a:pt x="33" y="138"/>
                  </a:cubicBezTo>
                  <a:cubicBezTo>
                    <a:pt x="31" y="135"/>
                    <a:pt x="28" y="132"/>
                    <a:pt x="25" y="130"/>
                  </a:cubicBezTo>
                  <a:cubicBezTo>
                    <a:pt x="20" y="127"/>
                    <a:pt x="16" y="124"/>
                    <a:pt x="14" y="120"/>
                  </a:cubicBezTo>
                  <a:cubicBezTo>
                    <a:pt x="12" y="116"/>
                    <a:pt x="11" y="112"/>
                    <a:pt x="11" y="106"/>
                  </a:cubicBezTo>
                  <a:cubicBezTo>
                    <a:pt x="11" y="102"/>
                    <a:pt x="9" y="98"/>
                    <a:pt x="8" y="94"/>
                  </a:cubicBezTo>
                  <a:cubicBezTo>
                    <a:pt x="5" y="90"/>
                    <a:pt x="4" y="86"/>
                    <a:pt x="4" y="81"/>
                  </a:cubicBezTo>
                  <a:cubicBezTo>
                    <a:pt x="4" y="77"/>
                    <a:pt x="5" y="73"/>
                    <a:pt x="7" y="68"/>
                  </a:cubicBezTo>
                  <a:cubicBezTo>
                    <a:pt x="9" y="65"/>
                    <a:pt x="11" y="60"/>
                    <a:pt x="11" y="56"/>
                  </a:cubicBezTo>
                  <a:cubicBezTo>
                    <a:pt x="11" y="51"/>
                    <a:pt x="12" y="46"/>
                    <a:pt x="14" y="42"/>
                  </a:cubicBezTo>
                  <a:cubicBezTo>
                    <a:pt x="17" y="39"/>
                    <a:pt x="20" y="35"/>
                    <a:pt x="24" y="33"/>
                  </a:cubicBezTo>
                  <a:cubicBezTo>
                    <a:pt x="28" y="31"/>
                    <a:pt x="31" y="28"/>
                    <a:pt x="33" y="25"/>
                  </a:cubicBezTo>
                  <a:cubicBezTo>
                    <a:pt x="35" y="21"/>
                    <a:pt x="38" y="17"/>
                    <a:pt x="41" y="15"/>
                  </a:cubicBezTo>
                  <a:cubicBezTo>
                    <a:pt x="44" y="13"/>
                    <a:pt x="48" y="12"/>
                    <a:pt x="53" y="12"/>
                  </a:cubicBezTo>
                  <a:cubicBezTo>
                    <a:pt x="54" y="12"/>
                    <a:pt x="55" y="12"/>
                    <a:pt x="56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5" y="8"/>
                    <a:pt x="54" y="8"/>
                    <a:pt x="53" y="8"/>
                  </a:cubicBezTo>
                  <a:cubicBezTo>
                    <a:pt x="47" y="8"/>
                    <a:pt x="43" y="9"/>
                    <a:pt x="39" y="12"/>
                  </a:cubicBezTo>
                  <a:cubicBezTo>
                    <a:pt x="35" y="14"/>
                    <a:pt x="32" y="18"/>
                    <a:pt x="29" y="23"/>
                  </a:cubicBezTo>
                  <a:cubicBezTo>
                    <a:pt x="28" y="25"/>
                    <a:pt x="25" y="28"/>
                    <a:pt x="22" y="29"/>
                  </a:cubicBezTo>
                  <a:cubicBezTo>
                    <a:pt x="17" y="32"/>
                    <a:pt x="14" y="36"/>
                    <a:pt x="11" y="40"/>
                  </a:cubicBezTo>
                  <a:cubicBezTo>
                    <a:pt x="8" y="45"/>
                    <a:pt x="7" y="50"/>
                    <a:pt x="7" y="56"/>
                  </a:cubicBezTo>
                  <a:cubicBezTo>
                    <a:pt x="7" y="59"/>
                    <a:pt x="6" y="63"/>
                    <a:pt x="4" y="66"/>
                  </a:cubicBezTo>
                  <a:cubicBezTo>
                    <a:pt x="1" y="71"/>
                    <a:pt x="0" y="76"/>
                    <a:pt x="0" y="81"/>
                  </a:cubicBezTo>
                  <a:cubicBezTo>
                    <a:pt x="0" y="86"/>
                    <a:pt x="1" y="91"/>
                    <a:pt x="4" y="96"/>
                  </a:cubicBezTo>
                  <a:cubicBezTo>
                    <a:pt x="6" y="99"/>
                    <a:pt x="7" y="103"/>
                    <a:pt x="7" y="106"/>
                  </a:cubicBezTo>
                  <a:cubicBezTo>
                    <a:pt x="7" y="112"/>
                    <a:pt x="8" y="117"/>
                    <a:pt x="11" y="122"/>
                  </a:cubicBezTo>
                  <a:cubicBezTo>
                    <a:pt x="13" y="127"/>
                    <a:pt x="17" y="130"/>
                    <a:pt x="23" y="133"/>
                  </a:cubicBezTo>
                  <a:cubicBezTo>
                    <a:pt x="25" y="135"/>
                    <a:pt x="28" y="137"/>
                    <a:pt x="29" y="140"/>
                  </a:cubicBezTo>
                  <a:cubicBezTo>
                    <a:pt x="32" y="145"/>
                    <a:pt x="36" y="149"/>
                    <a:pt x="40" y="152"/>
                  </a:cubicBezTo>
                  <a:cubicBezTo>
                    <a:pt x="45" y="154"/>
                    <a:pt x="50" y="156"/>
                    <a:pt x="56" y="156"/>
                  </a:cubicBezTo>
                  <a:cubicBezTo>
                    <a:pt x="59" y="156"/>
                    <a:pt x="63" y="157"/>
                    <a:pt x="66" y="159"/>
                  </a:cubicBezTo>
                  <a:cubicBezTo>
                    <a:pt x="71" y="161"/>
                    <a:pt x="76" y="163"/>
                    <a:pt x="81" y="163"/>
                  </a:cubicBezTo>
                  <a:cubicBezTo>
                    <a:pt x="86" y="163"/>
                    <a:pt x="91" y="161"/>
                    <a:pt x="96" y="159"/>
                  </a:cubicBezTo>
                  <a:cubicBezTo>
                    <a:pt x="99" y="157"/>
                    <a:pt x="104" y="156"/>
                    <a:pt x="108" y="156"/>
                  </a:cubicBezTo>
                  <a:cubicBezTo>
                    <a:pt x="113" y="156"/>
                    <a:pt x="118" y="154"/>
                    <a:pt x="122" y="152"/>
                  </a:cubicBezTo>
                  <a:cubicBezTo>
                    <a:pt x="127" y="149"/>
                    <a:pt x="130" y="145"/>
                    <a:pt x="133" y="140"/>
                  </a:cubicBezTo>
                  <a:cubicBezTo>
                    <a:pt x="135" y="138"/>
                    <a:pt x="138" y="135"/>
                    <a:pt x="140" y="133"/>
                  </a:cubicBezTo>
                  <a:cubicBezTo>
                    <a:pt x="145" y="130"/>
                    <a:pt x="149" y="127"/>
                    <a:pt x="152" y="122"/>
                  </a:cubicBezTo>
                  <a:cubicBezTo>
                    <a:pt x="154" y="118"/>
                    <a:pt x="156" y="113"/>
                    <a:pt x="156" y="107"/>
                  </a:cubicBezTo>
                  <a:cubicBezTo>
                    <a:pt x="156" y="103"/>
                    <a:pt x="157" y="99"/>
                    <a:pt x="159" y="96"/>
                  </a:cubicBezTo>
                  <a:cubicBezTo>
                    <a:pt x="161" y="91"/>
                    <a:pt x="163" y="86"/>
                    <a:pt x="163" y="81"/>
                  </a:cubicBezTo>
                  <a:cubicBezTo>
                    <a:pt x="163" y="76"/>
                    <a:pt x="161" y="71"/>
                    <a:pt x="159" y="66"/>
                  </a:cubicBezTo>
                  <a:cubicBezTo>
                    <a:pt x="157" y="63"/>
                    <a:pt x="156" y="59"/>
                    <a:pt x="156" y="56"/>
                  </a:cubicBezTo>
                  <a:cubicBezTo>
                    <a:pt x="156" y="50"/>
                    <a:pt x="154" y="45"/>
                    <a:pt x="152" y="41"/>
                  </a:cubicBezTo>
                  <a:cubicBezTo>
                    <a:pt x="149" y="36"/>
                    <a:pt x="146" y="33"/>
                    <a:pt x="141" y="30"/>
                  </a:cubicBezTo>
                  <a:cubicBezTo>
                    <a:pt x="138" y="28"/>
                    <a:pt x="135" y="25"/>
                    <a:pt x="133" y="22"/>
                  </a:cubicBezTo>
                  <a:cubicBezTo>
                    <a:pt x="130" y="17"/>
                    <a:pt x="127" y="13"/>
                    <a:pt x="122" y="11"/>
                  </a:cubicBezTo>
                  <a:cubicBezTo>
                    <a:pt x="118" y="8"/>
                    <a:pt x="113" y="7"/>
                    <a:pt x="107" y="7"/>
                  </a:cubicBezTo>
                  <a:cubicBezTo>
                    <a:pt x="104" y="7"/>
                    <a:pt x="100" y="6"/>
                    <a:pt x="97" y="4"/>
                  </a:cubicBezTo>
                  <a:cubicBezTo>
                    <a:pt x="91" y="1"/>
                    <a:pt x="86" y="0"/>
                    <a:pt x="81" y="0"/>
                  </a:cubicBezTo>
                  <a:cubicBezTo>
                    <a:pt x="76" y="0"/>
                    <a:pt x="71" y="1"/>
                    <a:pt x="66" y="4"/>
                  </a:cubicBezTo>
                  <a:cubicBezTo>
                    <a:pt x="63" y="6"/>
                    <a:pt x="60" y="7"/>
                    <a:pt x="56" y="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lnTo>
                    <a:pt x="57" y="10"/>
                  </a:lnTo>
                  <a:close/>
                  <a:moveTo>
                    <a:pt x="81" y="24"/>
                  </a:moveTo>
                  <a:cubicBezTo>
                    <a:pt x="81" y="22"/>
                    <a:pt x="81" y="22"/>
                    <a:pt x="81" y="22"/>
                  </a:cubicBezTo>
                  <a:cubicBezTo>
                    <a:pt x="79" y="23"/>
                    <a:pt x="77" y="23"/>
                    <a:pt x="75" y="24"/>
                  </a:cubicBezTo>
                  <a:cubicBezTo>
                    <a:pt x="69" y="27"/>
                    <a:pt x="62" y="28"/>
                    <a:pt x="56" y="30"/>
                  </a:cubicBezTo>
                  <a:cubicBezTo>
                    <a:pt x="53" y="32"/>
                    <a:pt x="49" y="33"/>
                    <a:pt x="46" y="35"/>
                  </a:cubicBezTo>
                  <a:cubicBezTo>
                    <a:pt x="44" y="38"/>
                    <a:pt x="41" y="41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39" y="45"/>
                  </a:cubicBezTo>
                  <a:cubicBezTo>
                    <a:pt x="39" y="45"/>
                    <a:pt x="38" y="45"/>
                    <a:pt x="38" y="46"/>
                  </a:cubicBezTo>
                  <a:cubicBezTo>
                    <a:pt x="35" y="47"/>
                    <a:pt x="32" y="49"/>
                    <a:pt x="31" y="52"/>
                  </a:cubicBezTo>
                  <a:cubicBezTo>
                    <a:pt x="29" y="55"/>
                    <a:pt x="29" y="58"/>
                    <a:pt x="29" y="61"/>
                  </a:cubicBezTo>
                  <a:cubicBezTo>
                    <a:pt x="29" y="64"/>
                    <a:pt x="28" y="68"/>
                    <a:pt x="27" y="70"/>
                  </a:cubicBezTo>
                  <a:cubicBezTo>
                    <a:pt x="25" y="73"/>
                    <a:pt x="24" y="77"/>
                    <a:pt x="24" y="80"/>
                  </a:cubicBezTo>
                  <a:cubicBezTo>
                    <a:pt x="24" y="84"/>
                    <a:pt x="25" y="88"/>
                    <a:pt x="26" y="92"/>
                  </a:cubicBezTo>
                  <a:cubicBezTo>
                    <a:pt x="29" y="105"/>
                    <a:pt x="34" y="115"/>
                    <a:pt x="45" y="124"/>
                  </a:cubicBezTo>
                  <a:cubicBezTo>
                    <a:pt x="51" y="129"/>
                    <a:pt x="56" y="132"/>
                    <a:pt x="63" y="134"/>
                  </a:cubicBezTo>
                  <a:cubicBezTo>
                    <a:pt x="70" y="136"/>
                    <a:pt x="76" y="137"/>
                    <a:pt x="82" y="137"/>
                  </a:cubicBezTo>
                  <a:cubicBezTo>
                    <a:pt x="87" y="137"/>
                    <a:pt x="93" y="136"/>
                    <a:pt x="99" y="134"/>
                  </a:cubicBezTo>
                  <a:cubicBezTo>
                    <a:pt x="107" y="132"/>
                    <a:pt x="112" y="129"/>
                    <a:pt x="119" y="123"/>
                  </a:cubicBezTo>
                  <a:cubicBezTo>
                    <a:pt x="124" y="119"/>
                    <a:pt x="127" y="114"/>
                    <a:pt x="129" y="109"/>
                  </a:cubicBezTo>
                  <a:cubicBezTo>
                    <a:pt x="132" y="104"/>
                    <a:pt x="134" y="99"/>
                    <a:pt x="136" y="93"/>
                  </a:cubicBezTo>
                  <a:cubicBezTo>
                    <a:pt x="138" y="90"/>
                    <a:pt x="138" y="86"/>
                    <a:pt x="138" y="82"/>
                  </a:cubicBezTo>
                  <a:cubicBezTo>
                    <a:pt x="138" y="77"/>
                    <a:pt x="137" y="71"/>
                    <a:pt x="135" y="66"/>
                  </a:cubicBezTo>
                  <a:cubicBezTo>
                    <a:pt x="133" y="62"/>
                    <a:pt x="131" y="57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0"/>
                  </a:cubicBezTo>
                  <a:cubicBezTo>
                    <a:pt x="130" y="50"/>
                    <a:pt x="130" y="49"/>
                    <a:pt x="130" y="49"/>
                  </a:cubicBezTo>
                  <a:cubicBezTo>
                    <a:pt x="129" y="48"/>
                    <a:pt x="128" y="48"/>
                    <a:pt x="128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17" y="35"/>
                    <a:pt x="105" y="27"/>
                    <a:pt x="89" y="25"/>
                  </a:cubicBezTo>
                  <a:cubicBezTo>
                    <a:pt x="87" y="25"/>
                    <a:pt x="85" y="23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3" y="27"/>
                    <a:pt x="86" y="29"/>
                    <a:pt x="89" y="29"/>
                  </a:cubicBezTo>
                  <a:cubicBezTo>
                    <a:pt x="103" y="31"/>
                    <a:pt x="114" y="38"/>
                    <a:pt x="124" y="49"/>
                  </a:cubicBezTo>
                  <a:cubicBezTo>
                    <a:pt x="124" y="50"/>
                    <a:pt x="126" y="51"/>
                    <a:pt x="126" y="51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8"/>
                    <a:pt x="129" y="63"/>
                    <a:pt x="131" y="68"/>
                  </a:cubicBezTo>
                  <a:cubicBezTo>
                    <a:pt x="133" y="73"/>
                    <a:pt x="134" y="77"/>
                    <a:pt x="134" y="82"/>
                  </a:cubicBezTo>
                  <a:cubicBezTo>
                    <a:pt x="134" y="85"/>
                    <a:pt x="134" y="88"/>
                    <a:pt x="132" y="92"/>
                  </a:cubicBezTo>
                  <a:cubicBezTo>
                    <a:pt x="130" y="97"/>
                    <a:pt x="128" y="102"/>
                    <a:pt x="126" y="107"/>
                  </a:cubicBezTo>
                  <a:cubicBezTo>
                    <a:pt x="123" y="112"/>
                    <a:pt x="120" y="116"/>
                    <a:pt x="116" y="120"/>
                  </a:cubicBezTo>
                  <a:cubicBezTo>
                    <a:pt x="110" y="125"/>
                    <a:pt x="105" y="128"/>
                    <a:pt x="98" y="131"/>
                  </a:cubicBezTo>
                  <a:cubicBezTo>
                    <a:pt x="92" y="133"/>
                    <a:pt x="87" y="133"/>
                    <a:pt x="82" y="133"/>
                  </a:cubicBezTo>
                  <a:cubicBezTo>
                    <a:pt x="76" y="133"/>
                    <a:pt x="71" y="132"/>
                    <a:pt x="65" y="131"/>
                  </a:cubicBezTo>
                  <a:cubicBezTo>
                    <a:pt x="57" y="128"/>
                    <a:pt x="53" y="126"/>
                    <a:pt x="47" y="121"/>
                  </a:cubicBezTo>
                  <a:cubicBezTo>
                    <a:pt x="37" y="112"/>
                    <a:pt x="33" y="103"/>
                    <a:pt x="30" y="91"/>
                  </a:cubicBezTo>
                  <a:cubicBezTo>
                    <a:pt x="29" y="87"/>
                    <a:pt x="28" y="83"/>
                    <a:pt x="28" y="80"/>
                  </a:cubicBezTo>
                  <a:cubicBezTo>
                    <a:pt x="28" y="77"/>
                    <a:pt x="29" y="75"/>
                    <a:pt x="30" y="72"/>
                  </a:cubicBezTo>
                  <a:cubicBezTo>
                    <a:pt x="33" y="69"/>
                    <a:pt x="33" y="64"/>
                    <a:pt x="33" y="61"/>
                  </a:cubicBezTo>
                  <a:cubicBezTo>
                    <a:pt x="33" y="58"/>
                    <a:pt x="33" y="56"/>
                    <a:pt x="34" y="54"/>
                  </a:cubicBezTo>
                  <a:cubicBezTo>
                    <a:pt x="35" y="52"/>
                    <a:pt x="37" y="50"/>
                    <a:pt x="40" y="49"/>
                  </a:cubicBezTo>
                  <a:cubicBezTo>
                    <a:pt x="40" y="49"/>
                    <a:pt x="41" y="49"/>
                    <a:pt x="41" y="49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8"/>
                    <a:pt x="43" y="47"/>
                    <a:pt x="43" y="47"/>
                  </a:cubicBezTo>
                  <a:cubicBezTo>
                    <a:pt x="45" y="43"/>
                    <a:pt x="47" y="40"/>
                    <a:pt x="49" y="38"/>
                  </a:cubicBezTo>
                  <a:cubicBezTo>
                    <a:pt x="52" y="36"/>
                    <a:pt x="57" y="34"/>
                    <a:pt x="62" y="33"/>
                  </a:cubicBezTo>
                  <a:cubicBezTo>
                    <a:pt x="67" y="32"/>
                    <a:pt x="72" y="30"/>
                    <a:pt x="76" y="28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8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Oval 108">
              <a:extLst>
                <a:ext uri="{FF2B5EF4-FFF2-40B4-BE49-F238E27FC236}">
                  <a16:creationId xmlns:a16="http://schemas.microsoft.com/office/drawing/2014/main" id="{0838DC9D-C2EB-445D-BEA9-19D2CA91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125" y="2846388"/>
              <a:ext cx="66675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9">
              <a:extLst>
                <a:ext uri="{FF2B5EF4-FFF2-40B4-BE49-F238E27FC236}">
                  <a16:creationId xmlns:a16="http://schemas.microsoft.com/office/drawing/2014/main" id="{6880CF33-701F-4B6C-866F-49ECC9B5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846388"/>
              <a:ext cx="69850" cy="68263"/>
            </a:xfrm>
            <a:custGeom>
              <a:avLst/>
              <a:gdLst>
                <a:gd name="T0" fmla="*/ 119 w 121"/>
                <a:gd name="T1" fmla="*/ 61 h 122"/>
                <a:gd name="T2" fmla="*/ 117 w 121"/>
                <a:gd name="T3" fmla="*/ 61 h 122"/>
                <a:gd name="T4" fmla="*/ 101 w 121"/>
                <a:gd name="T5" fmla="*/ 101 h 122"/>
                <a:gd name="T6" fmla="*/ 60 w 121"/>
                <a:gd name="T7" fmla="*/ 118 h 122"/>
                <a:gd name="T8" fmla="*/ 20 w 121"/>
                <a:gd name="T9" fmla="*/ 101 h 122"/>
                <a:gd name="T10" fmla="*/ 3 w 121"/>
                <a:gd name="T11" fmla="*/ 61 h 122"/>
                <a:gd name="T12" fmla="*/ 20 w 121"/>
                <a:gd name="T13" fmla="*/ 21 h 122"/>
                <a:gd name="T14" fmla="*/ 60 w 121"/>
                <a:gd name="T15" fmla="*/ 4 h 122"/>
                <a:gd name="T16" fmla="*/ 101 w 121"/>
                <a:gd name="T17" fmla="*/ 21 h 122"/>
                <a:gd name="T18" fmla="*/ 117 w 121"/>
                <a:gd name="T19" fmla="*/ 61 h 122"/>
                <a:gd name="T20" fmla="*/ 119 w 121"/>
                <a:gd name="T21" fmla="*/ 61 h 122"/>
                <a:gd name="T22" fmla="*/ 121 w 121"/>
                <a:gd name="T23" fmla="*/ 61 h 122"/>
                <a:gd name="T24" fmla="*/ 60 w 121"/>
                <a:gd name="T25" fmla="*/ 0 h 122"/>
                <a:gd name="T26" fmla="*/ 0 w 121"/>
                <a:gd name="T27" fmla="*/ 61 h 122"/>
                <a:gd name="T28" fmla="*/ 60 w 121"/>
                <a:gd name="T29" fmla="*/ 122 h 122"/>
                <a:gd name="T30" fmla="*/ 121 w 121"/>
                <a:gd name="T31" fmla="*/ 61 h 122"/>
                <a:gd name="T32" fmla="*/ 119 w 121"/>
                <a:gd name="T33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22">
                  <a:moveTo>
                    <a:pt x="119" y="61"/>
                  </a:moveTo>
                  <a:cubicBezTo>
                    <a:pt x="117" y="61"/>
                    <a:pt x="117" y="61"/>
                    <a:pt x="117" y="61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0" y="112"/>
                    <a:pt x="76" y="118"/>
                    <a:pt x="60" y="118"/>
                  </a:cubicBezTo>
                  <a:cubicBezTo>
                    <a:pt x="45" y="118"/>
                    <a:pt x="30" y="112"/>
                    <a:pt x="20" y="101"/>
                  </a:cubicBezTo>
                  <a:cubicBezTo>
                    <a:pt x="10" y="91"/>
                    <a:pt x="4" y="77"/>
                    <a:pt x="3" y="61"/>
                  </a:cubicBezTo>
                  <a:cubicBezTo>
                    <a:pt x="4" y="46"/>
                    <a:pt x="10" y="31"/>
                    <a:pt x="20" y="21"/>
                  </a:cubicBezTo>
                  <a:cubicBezTo>
                    <a:pt x="30" y="11"/>
                    <a:pt x="45" y="4"/>
                    <a:pt x="60" y="4"/>
                  </a:cubicBezTo>
                  <a:cubicBezTo>
                    <a:pt x="76" y="4"/>
                    <a:pt x="90" y="11"/>
                    <a:pt x="101" y="21"/>
                  </a:cubicBezTo>
                  <a:cubicBezTo>
                    <a:pt x="111" y="31"/>
                    <a:pt x="117" y="46"/>
                    <a:pt x="117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ubicBezTo>
                    <a:pt x="27" y="0"/>
                    <a:pt x="0" y="28"/>
                    <a:pt x="0" y="61"/>
                  </a:cubicBezTo>
                  <a:cubicBezTo>
                    <a:pt x="0" y="95"/>
                    <a:pt x="27" y="122"/>
                    <a:pt x="60" y="122"/>
                  </a:cubicBezTo>
                  <a:cubicBezTo>
                    <a:pt x="94" y="122"/>
                    <a:pt x="121" y="95"/>
                    <a:pt x="121" y="61"/>
                  </a:cubicBezTo>
                  <a:lnTo>
                    <a:pt x="119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A1355BE-3AB3-4A28-B2A2-60EEF1778A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7007" y="4478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521B0B8-EB35-4CA0-BEBE-1106EDB066A4}"/>
              </a:ext>
            </a:extLst>
          </p:cNvPr>
          <p:cNvGrpSpPr/>
          <p:nvPr userDrawn="1"/>
        </p:nvGrpSpPr>
        <p:grpSpPr>
          <a:xfrm>
            <a:off x="0" y="-20014"/>
            <a:ext cx="2286000" cy="6878014"/>
            <a:chOff x="9985375" y="1798638"/>
            <a:chExt cx="128588" cy="1228725"/>
          </a:xfrm>
          <a:solidFill>
            <a:srgbClr val="018248"/>
          </a:solidFill>
        </p:grpSpPr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0E7FA54B-6F4A-4BC9-B91E-31686F4A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5" y="1798638"/>
              <a:ext cx="128588" cy="1228725"/>
            </a:xfrm>
            <a:custGeom>
              <a:avLst/>
              <a:gdLst>
                <a:gd name="T0" fmla="*/ 81 w 81"/>
                <a:gd name="T1" fmla="*/ 774 h 774"/>
                <a:gd name="T2" fmla="*/ 81 w 81"/>
                <a:gd name="T3" fmla="*/ 0 h 774"/>
                <a:gd name="T4" fmla="*/ 0 w 81"/>
                <a:gd name="T5" fmla="*/ 0 h 774"/>
                <a:gd name="T6" fmla="*/ 0 w 81"/>
                <a:gd name="T7" fmla="*/ 774 h 774"/>
                <a:gd name="T8" fmla="*/ 14 w 81"/>
                <a:gd name="T9" fmla="*/ 774 h 774"/>
                <a:gd name="T10" fmla="*/ 81 w 81"/>
                <a:gd name="T11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74">
                  <a:moveTo>
                    <a:pt x="81" y="774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774"/>
                  </a:lnTo>
                  <a:lnTo>
                    <a:pt x="14" y="774"/>
                  </a:lnTo>
                  <a:lnTo>
                    <a:pt x="81" y="7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9" name="Freeform 102">
              <a:extLst>
                <a:ext uri="{FF2B5EF4-FFF2-40B4-BE49-F238E27FC236}">
                  <a16:creationId xmlns:a16="http://schemas.microsoft.com/office/drawing/2014/main" id="{9625F6D9-4F92-4F49-B57B-B391F52F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2927351"/>
              <a:ext cx="87313" cy="63500"/>
            </a:xfrm>
            <a:custGeom>
              <a:avLst/>
              <a:gdLst>
                <a:gd name="T0" fmla="*/ 15 w 55"/>
                <a:gd name="T1" fmla="*/ 0 h 40"/>
                <a:gd name="T2" fmla="*/ 26 w 55"/>
                <a:gd name="T3" fmla="*/ 4 h 40"/>
                <a:gd name="T4" fmla="*/ 44 w 55"/>
                <a:gd name="T5" fmla="*/ 0 h 40"/>
                <a:gd name="T6" fmla="*/ 55 w 55"/>
                <a:gd name="T7" fmla="*/ 36 h 40"/>
                <a:gd name="T8" fmla="*/ 45 w 55"/>
                <a:gd name="T9" fmla="*/ 40 h 40"/>
                <a:gd name="T10" fmla="*/ 43 w 55"/>
                <a:gd name="T11" fmla="*/ 37 h 40"/>
                <a:gd name="T12" fmla="*/ 32 w 55"/>
                <a:gd name="T13" fmla="*/ 8 h 40"/>
                <a:gd name="T14" fmla="*/ 26 w 55"/>
                <a:gd name="T15" fmla="*/ 9 h 40"/>
                <a:gd name="T16" fmla="*/ 21 w 55"/>
                <a:gd name="T17" fmla="*/ 22 h 40"/>
                <a:gd name="T18" fmla="*/ 16 w 55"/>
                <a:gd name="T19" fmla="*/ 39 h 40"/>
                <a:gd name="T20" fmla="*/ 15 w 55"/>
                <a:gd name="T21" fmla="*/ 40 h 40"/>
                <a:gd name="T22" fmla="*/ 0 w 55"/>
                <a:gd name="T23" fmla="*/ 35 h 40"/>
                <a:gd name="T24" fmla="*/ 15 w 55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0">
                  <a:moveTo>
                    <a:pt x="15" y="0"/>
                  </a:moveTo>
                  <a:lnTo>
                    <a:pt x="26" y="4"/>
                  </a:lnTo>
                  <a:lnTo>
                    <a:pt x="44" y="0"/>
                  </a:lnTo>
                  <a:lnTo>
                    <a:pt x="55" y="36"/>
                  </a:lnTo>
                  <a:lnTo>
                    <a:pt x="45" y="40"/>
                  </a:lnTo>
                  <a:lnTo>
                    <a:pt x="43" y="37"/>
                  </a:lnTo>
                  <a:lnTo>
                    <a:pt x="32" y="8"/>
                  </a:lnTo>
                  <a:lnTo>
                    <a:pt x="26" y="9"/>
                  </a:lnTo>
                  <a:lnTo>
                    <a:pt x="21" y="22"/>
                  </a:lnTo>
                  <a:lnTo>
                    <a:pt x="16" y="39"/>
                  </a:lnTo>
                  <a:lnTo>
                    <a:pt x="15" y="40"/>
                  </a:lnTo>
                  <a:lnTo>
                    <a:pt x="0" y="35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03">
              <a:extLst>
                <a:ext uri="{FF2B5EF4-FFF2-40B4-BE49-F238E27FC236}">
                  <a16:creationId xmlns:a16="http://schemas.microsoft.com/office/drawing/2014/main" id="{ACDDD797-5B3D-4B4E-9891-02A0AF9B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2925763"/>
              <a:ext cx="90488" cy="66675"/>
            </a:xfrm>
            <a:custGeom>
              <a:avLst/>
              <a:gdLst>
                <a:gd name="T0" fmla="*/ 16 w 57"/>
                <a:gd name="T1" fmla="*/ 1 h 42"/>
                <a:gd name="T2" fmla="*/ 16 w 57"/>
                <a:gd name="T3" fmla="*/ 2 h 42"/>
                <a:gd name="T4" fmla="*/ 27 w 57"/>
                <a:gd name="T5" fmla="*/ 6 h 42"/>
                <a:gd name="T6" fmla="*/ 44 w 57"/>
                <a:gd name="T7" fmla="*/ 2 h 42"/>
                <a:gd name="T8" fmla="*/ 55 w 57"/>
                <a:gd name="T9" fmla="*/ 37 h 42"/>
                <a:gd name="T10" fmla="*/ 46 w 57"/>
                <a:gd name="T11" fmla="*/ 40 h 42"/>
                <a:gd name="T12" fmla="*/ 44 w 57"/>
                <a:gd name="T13" fmla="*/ 38 h 42"/>
                <a:gd name="T14" fmla="*/ 34 w 57"/>
                <a:gd name="T15" fmla="*/ 8 h 42"/>
                <a:gd name="T16" fmla="*/ 27 w 57"/>
                <a:gd name="T17" fmla="*/ 9 h 42"/>
                <a:gd name="T18" fmla="*/ 21 w 57"/>
                <a:gd name="T19" fmla="*/ 23 h 42"/>
                <a:gd name="T20" fmla="*/ 16 w 57"/>
                <a:gd name="T21" fmla="*/ 40 h 42"/>
                <a:gd name="T22" fmla="*/ 16 w 57"/>
                <a:gd name="T23" fmla="*/ 40 h 42"/>
                <a:gd name="T24" fmla="*/ 2 w 57"/>
                <a:gd name="T25" fmla="*/ 35 h 42"/>
                <a:gd name="T26" fmla="*/ 17 w 57"/>
                <a:gd name="T27" fmla="*/ 1 h 42"/>
                <a:gd name="T28" fmla="*/ 16 w 57"/>
                <a:gd name="T29" fmla="*/ 1 h 42"/>
                <a:gd name="T30" fmla="*/ 16 w 57"/>
                <a:gd name="T31" fmla="*/ 2 h 42"/>
                <a:gd name="T32" fmla="*/ 16 w 57"/>
                <a:gd name="T33" fmla="*/ 1 h 42"/>
                <a:gd name="T34" fmla="*/ 16 w 57"/>
                <a:gd name="T35" fmla="*/ 1 h 42"/>
                <a:gd name="T36" fmla="*/ 0 w 57"/>
                <a:gd name="T37" fmla="*/ 36 h 42"/>
                <a:gd name="T38" fmla="*/ 16 w 57"/>
                <a:gd name="T39" fmla="*/ 42 h 42"/>
                <a:gd name="T40" fmla="*/ 17 w 57"/>
                <a:gd name="T41" fmla="*/ 40 h 42"/>
                <a:gd name="T42" fmla="*/ 23 w 57"/>
                <a:gd name="T43" fmla="*/ 23 h 42"/>
                <a:gd name="T44" fmla="*/ 28 w 57"/>
                <a:gd name="T45" fmla="*/ 10 h 42"/>
                <a:gd name="T46" fmla="*/ 33 w 57"/>
                <a:gd name="T47" fmla="*/ 9 h 42"/>
                <a:gd name="T48" fmla="*/ 43 w 57"/>
                <a:gd name="T49" fmla="*/ 39 h 42"/>
                <a:gd name="T50" fmla="*/ 46 w 57"/>
                <a:gd name="T51" fmla="*/ 42 h 42"/>
                <a:gd name="T52" fmla="*/ 57 w 57"/>
                <a:gd name="T53" fmla="*/ 38 h 42"/>
                <a:gd name="T54" fmla="*/ 45 w 57"/>
                <a:gd name="T55" fmla="*/ 0 h 42"/>
                <a:gd name="T56" fmla="*/ 27 w 57"/>
                <a:gd name="T57" fmla="*/ 4 h 42"/>
                <a:gd name="T58" fmla="*/ 16 w 57"/>
                <a:gd name="T59" fmla="*/ 0 h 42"/>
                <a:gd name="T60" fmla="*/ 16 w 57"/>
                <a:gd name="T61" fmla="*/ 1 h 42"/>
                <a:gd name="T62" fmla="*/ 16 w 57"/>
                <a:gd name="T6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42">
                  <a:moveTo>
                    <a:pt x="16" y="1"/>
                  </a:moveTo>
                  <a:lnTo>
                    <a:pt x="16" y="2"/>
                  </a:lnTo>
                  <a:lnTo>
                    <a:pt x="27" y="6"/>
                  </a:lnTo>
                  <a:lnTo>
                    <a:pt x="44" y="2"/>
                  </a:lnTo>
                  <a:lnTo>
                    <a:pt x="55" y="37"/>
                  </a:lnTo>
                  <a:lnTo>
                    <a:pt x="46" y="40"/>
                  </a:lnTo>
                  <a:lnTo>
                    <a:pt x="44" y="38"/>
                  </a:lnTo>
                  <a:lnTo>
                    <a:pt x="34" y="8"/>
                  </a:lnTo>
                  <a:lnTo>
                    <a:pt x="27" y="9"/>
                  </a:lnTo>
                  <a:lnTo>
                    <a:pt x="21" y="2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" y="35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0" y="36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23" y="23"/>
                  </a:lnTo>
                  <a:lnTo>
                    <a:pt x="28" y="10"/>
                  </a:lnTo>
                  <a:lnTo>
                    <a:pt x="33" y="9"/>
                  </a:lnTo>
                  <a:lnTo>
                    <a:pt x="43" y="39"/>
                  </a:lnTo>
                  <a:lnTo>
                    <a:pt x="46" y="42"/>
                  </a:lnTo>
                  <a:lnTo>
                    <a:pt x="57" y="38"/>
                  </a:lnTo>
                  <a:lnTo>
                    <a:pt x="45" y="0"/>
                  </a:lnTo>
                  <a:lnTo>
                    <a:pt x="27" y="4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4">
              <a:extLst>
                <a:ext uri="{FF2B5EF4-FFF2-40B4-BE49-F238E27FC236}">
                  <a16:creationId xmlns:a16="http://schemas.microsoft.com/office/drawing/2014/main" id="{92A2DA59-5520-4A0A-A846-816F615703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0138" y="2822576"/>
              <a:ext cx="117475" cy="174625"/>
            </a:xfrm>
            <a:custGeom>
              <a:avLst/>
              <a:gdLst>
                <a:gd name="T0" fmla="*/ 193 w 205"/>
                <a:gd name="T1" fmla="*/ 284 h 306"/>
                <a:gd name="T2" fmla="*/ 169 w 205"/>
                <a:gd name="T3" fmla="*/ 272 h 306"/>
                <a:gd name="T4" fmla="*/ 141 w 205"/>
                <a:gd name="T5" fmla="*/ 206 h 306"/>
                <a:gd name="T6" fmla="*/ 120 w 205"/>
                <a:gd name="T7" fmla="*/ 202 h 306"/>
                <a:gd name="T8" fmla="*/ 144 w 205"/>
                <a:gd name="T9" fmla="*/ 264 h 306"/>
                <a:gd name="T10" fmla="*/ 150 w 205"/>
                <a:gd name="T11" fmla="*/ 279 h 306"/>
                <a:gd name="T12" fmla="*/ 140 w 205"/>
                <a:gd name="T13" fmla="*/ 305 h 306"/>
                <a:gd name="T14" fmla="*/ 105 w 205"/>
                <a:gd name="T15" fmla="*/ 217 h 306"/>
                <a:gd name="T16" fmla="*/ 70 w 205"/>
                <a:gd name="T17" fmla="*/ 306 h 306"/>
                <a:gd name="T18" fmla="*/ 57 w 205"/>
                <a:gd name="T19" fmla="*/ 295 h 306"/>
                <a:gd name="T20" fmla="*/ 57 w 205"/>
                <a:gd name="T21" fmla="*/ 287 h 306"/>
                <a:gd name="T22" fmla="*/ 80 w 205"/>
                <a:gd name="T23" fmla="*/ 229 h 306"/>
                <a:gd name="T24" fmla="*/ 88 w 205"/>
                <a:gd name="T25" fmla="*/ 208 h 306"/>
                <a:gd name="T26" fmla="*/ 83 w 205"/>
                <a:gd name="T27" fmla="*/ 196 h 306"/>
                <a:gd name="T28" fmla="*/ 71 w 205"/>
                <a:gd name="T29" fmla="*/ 201 h 306"/>
                <a:gd name="T30" fmla="*/ 42 w 205"/>
                <a:gd name="T31" fmla="*/ 272 h 306"/>
                <a:gd name="T32" fmla="*/ 17 w 205"/>
                <a:gd name="T33" fmla="*/ 284 h 306"/>
                <a:gd name="T34" fmla="*/ 22 w 205"/>
                <a:gd name="T35" fmla="*/ 272 h 306"/>
                <a:gd name="T36" fmla="*/ 52 w 205"/>
                <a:gd name="T37" fmla="*/ 196 h 306"/>
                <a:gd name="T38" fmla="*/ 49 w 205"/>
                <a:gd name="T39" fmla="*/ 184 h 306"/>
                <a:gd name="T40" fmla="*/ 23 w 205"/>
                <a:gd name="T41" fmla="*/ 158 h 306"/>
                <a:gd name="T42" fmla="*/ 15 w 205"/>
                <a:gd name="T43" fmla="*/ 143 h 306"/>
                <a:gd name="T44" fmla="*/ 5 w 205"/>
                <a:gd name="T45" fmla="*/ 94 h 306"/>
                <a:gd name="T46" fmla="*/ 16 w 205"/>
                <a:gd name="T47" fmla="*/ 57 h 306"/>
                <a:gd name="T48" fmla="*/ 62 w 205"/>
                <a:gd name="T49" fmla="*/ 11 h 306"/>
                <a:gd name="T50" fmla="*/ 97 w 205"/>
                <a:gd name="T51" fmla="*/ 2 h 306"/>
                <a:gd name="T52" fmla="*/ 161 w 205"/>
                <a:gd name="T53" fmla="*/ 18 h 306"/>
                <a:gd name="T54" fmla="*/ 188 w 205"/>
                <a:gd name="T55" fmla="*/ 44 h 306"/>
                <a:gd name="T56" fmla="*/ 193 w 205"/>
                <a:gd name="T57" fmla="*/ 51 h 306"/>
                <a:gd name="T58" fmla="*/ 205 w 205"/>
                <a:gd name="T59" fmla="*/ 102 h 306"/>
                <a:gd name="T60" fmla="*/ 193 w 205"/>
                <a:gd name="T61" fmla="*/ 151 h 306"/>
                <a:gd name="T62" fmla="*/ 188 w 205"/>
                <a:gd name="T63" fmla="*/ 158 h 306"/>
                <a:gd name="T64" fmla="*/ 162 w 205"/>
                <a:gd name="T65" fmla="*/ 184 h 306"/>
                <a:gd name="T66" fmla="*/ 159 w 205"/>
                <a:gd name="T67" fmla="*/ 196 h 306"/>
                <a:gd name="T68" fmla="*/ 190 w 205"/>
                <a:gd name="T69" fmla="*/ 274 h 306"/>
                <a:gd name="T70" fmla="*/ 193 w 205"/>
                <a:gd name="T71" fmla="*/ 284 h 306"/>
                <a:gd name="T72" fmla="*/ 81 w 205"/>
                <a:gd name="T73" fmla="*/ 30 h 306"/>
                <a:gd name="T74" fmla="*/ 55 w 205"/>
                <a:gd name="T75" fmla="*/ 44 h 306"/>
                <a:gd name="T76" fmla="*/ 47 w 205"/>
                <a:gd name="T77" fmla="*/ 51 h 306"/>
                <a:gd name="T78" fmla="*/ 33 w 205"/>
                <a:gd name="T79" fmla="*/ 76 h 306"/>
                <a:gd name="T80" fmla="*/ 30 w 205"/>
                <a:gd name="T81" fmla="*/ 87 h 306"/>
                <a:gd name="T82" fmla="*/ 30 w 205"/>
                <a:gd name="T83" fmla="*/ 115 h 306"/>
                <a:gd name="T84" fmla="*/ 33 w 205"/>
                <a:gd name="T85" fmla="*/ 126 h 306"/>
                <a:gd name="T86" fmla="*/ 48 w 205"/>
                <a:gd name="T87" fmla="*/ 152 h 306"/>
                <a:gd name="T88" fmla="*/ 55 w 205"/>
                <a:gd name="T89" fmla="*/ 159 h 306"/>
                <a:gd name="T90" fmla="*/ 80 w 205"/>
                <a:gd name="T91" fmla="*/ 174 h 306"/>
                <a:gd name="T92" fmla="*/ 91 w 205"/>
                <a:gd name="T93" fmla="*/ 177 h 306"/>
                <a:gd name="T94" fmla="*/ 119 w 205"/>
                <a:gd name="T95" fmla="*/ 177 h 306"/>
                <a:gd name="T96" fmla="*/ 131 w 205"/>
                <a:gd name="T97" fmla="*/ 174 h 306"/>
                <a:gd name="T98" fmla="*/ 155 w 205"/>
                <a:gd name="T99" fmla="*/ 159 h 306"/>
                <a:gd name="T100" fmla="*/ 163 w 205"/>
                <a:gd name="T101" fmla="*/ 152 h 306"/>
                <a:gd name="T102" fmla="*/ 178 w 205"/>
                <a:gd name="T103" fmla="*/ 127 h 306"/>
                <a:gd name="T104" fmla="*/ 181 w 205"/>
                <a:gd name="T105" fmla="*/ 115 h 306"/>
                <a:gd name="T106" fmla="*/ 181 w 205"/>
                <a:gd name="T107" fmla="*/ 87 h 306"/>
                <a:gd name="T108" fmla="*/ 178 w 205"/>
                <a:gd name="T109" fmla="*/ 76 h 306"/>
                <a:gd name="T110" fmla="*/ 164 w 205"/>
                <a:gd name="T111" fmla="*/ 51 h 306"/>
                <a:gd name="T112" fmla="*/ 155 w 205"/>
                <a:gd name="T113" fmla="*/ 43 h 306"/>
                <a:gd name="T114" fmla="*/ 131 w 205"/>
                <a:gd name="T115" fmla="*/ 29 h 306"/>
                <a:gd name="T116" fmla="*/ 120 w 205"/>
                <a:gd name="T117" fmla="*/ 26 h 306"/>
                <a:gd name="T118" fmla="*/ 91 w 205"/>
                <a:gd name="T119" fmla="*/ 26 h 306"/>
                <a:gd name="T120" fmla="*/ 81 w 205"/>
                <a:gd name="T121" fmla="*/ 3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306">
                  <a:moveTo>
                    <a:pt x="193" y="284"/>
                  </a:moveTo>
                  <a:cubicBezTo>
                    <a:pt x="175" y="288"/>
                    <a:pt x="175" y="288"/>
                    <a:pt x="169" y="272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36" y="192"/>
                    <a:pt x="134" y="192"/>
                    <a:pt x="120" y="202"/>
                  </a:cubicBezTo>
                  <a:cubicBezTo>
                    <a:pt x="128" y="222"/>
                    <a:pt x="136" y="243"/>
                    <a:pt x="144" y="264"/>
                  </a:cubicBezTo>
                  <a:cubicBezTo>
                    <a:pt x="146" y="269"/>
                    <a:pt x="148" y="274"/>
                    <a:pt x="150" y="279"/>
                  </a:cubicBezTo>
                  <a:cubicBezTo>
                    <a:pt x="157" y="295"/>
                    <a:pt x="157" y="295"/>
                    <a:pt x="140" y="305"/>
                  </a:cubicBezTo>
                  <a:cubicBezTo>
                    <a:pt x="129" y="276"/>
                    <a:pt x="118" y="248"/>
                    <a:pt x="105" y="217"/>
                  </a:cubicBezTo>
                  <a:cubicBezTo>
                    <a:pt x="93" y="248"/>
                    <a:pt x="82" y="276"/>
                    <a:pt x="70" y="306"/>
                  </a:cubicBezTo>
                  <a:cubicBezTo>
                    <a:pt x="65" y="302"/>
                    <a:pt x="61" y="299"/>
                    <a:pt x="57" y="295"/>
                  </a:cubicBezTo>
                  <a:cubicBezTo>
                    <a:pt x="56" y="293"/>
                    <a:pt x="57" y="289"/>
                    <a:pt x="57" y="287"/>
                  </a:cubicBezTo>
                  <a:cubicBezTo>
                    <a:pt x="65" y="268"/>
                    <a:pt x="73" y="249"/>
                    <a:pt x="80" y="229"/>
                  </a:cubicBezTo>
                  <a:cubicBezTo>
                    <a:pt x="83" y="222"/>
                    <a:pt x="85" y="215"/>
                    <a:pt x="88" y="208"/>
                  </a:cubicBezTo>
                  <a:cubicBezTo>
                    <a:pt x="91" y="201"/>
                    <a:pt x="88" y="198"/>
                    <a:pt x="83" y="196"/>
                  </a:cubicBezTo>
                  <a:cubicBezTo>
                    <a:pt x="77" y="194"/>
                    <a:pt x="73" y="195"/>
                    <a:pt x="71" y="201"/>
                  </a:cubicBezTo>
                  <a:cubicBezTo>
                    <a:pt x="62" y="225"/>
                    <a:pt x="52" y="248"/>
                    <a:pt x="42" y="272"/>
                  </a:cubicBezTo>
                  <a:cubicBezTo>
                    <a:pt x="36" y="288"/>
                    <a:pt x="36" y="288"/>
                    <a:pt x="17" y="284"/>
                  </a:cubicBezTo>
                  <a:cubicBezTo>
                    <a:pt x="19" y="280"/>
                    <a:pt x="20" y="276"/>
                    <a:pt x="22" y="272"/>
                  </a:cubicBezTo>
                  <a:cubicBezTo>
                    <a:pt x="32" y="247"/>
                    <a:pt x="41" y="222"/>
                    <a:pt x="52" y="196"/>
                  </a:cubicBezTo>
                  <a:cubicBezTo>
                    <a:pt x="54" y="191"/>
                    <a:pt x="53" y="189"/>
                    <a:pt x="49" y="184"/>
                  </a:cubicBezTo>
                  <a:cubicBezTo>
                    <a:pt x="40" y="176"/>
                    <a:pt x="33" y="166"/>
                    <a:pt x="23" y="158"/>
                  </a:cubicBezTo>
                  <a:cubicBezTo>
                    <a:pt x="19" y="155"/>
                    <a:pt x="15" y="148"/>
                    <a:pt x="15" y="143"/>
                  </a:cubicBezTo>
                  <a:cubicBezTo>
                    <a:pt x="14" y="126"/>
                    <a:pt x="0" y="111"/>
                    <a:pt x="5" y="94"/>
                  </a:cubicBezTo>
                  <a:cubicBezTo>
                    <a:pt x="9" y="82"/>
                    <a:pt x="10" y="68"/>
                    <a:pt x="16" y="57"/>
                  </a:cubicBezTo>
                  <a:cubicBezTo>
                    <a:pt x="26" y="38"/>
                    <a:pt x="42" y="21"/>
                    <a:pt x="62" y="11"/>
                  </a:cubicBezTo>
                  <a:cubicBezTo>
                    <a:pt x="73" y="6"/>
                    <a:pt x="86" y="3"/>
                    <a:pt x="97" y="2"/>
                  </a:cubicBezTo>
                  <a:cubicBezTo>
                    <a:pt x="120" y="0"/>
                    <a:pt x="142" y="6"/>
                    <a:pt x="161" y="18"/>
                  </a:cubicBezTo>
                  <a:cubicBezTo>
                    <a:pt x="171" y="25"/>
                    <a:pt x="178" y="37"/>
                    <a:pt x="188" y="44"/>
                  </a:cubicBezTo>
                  <a:cubicBezTo>
                    <a:pt x="190" y="46"/>
                    <a:pt x="192" y="48"/>
                    <a:pt x="193" y="51"/>
                  </a:cubicBezTo>
                  <a:cubicBezTo>
                    <a:pt x="198" y="68"/>
                    <a:pt x="205" y="85"/>
                    <a:pt x="205" y="102"/>
                  </a:cubicBezTo>
                  <a:cubicBezTo>
                    <a:pt x="205" y="118"/>
                    <a:pt x="198" y="135"/>
                    <a:pt x="193" y="151"/>
                  </a:cubicBezTo>
                  <a:cubicBezTo>
                    <a:pt x="193" y="154"/>
                    <a:pt x="190" y="157"/>
                    <a:pt x="188" y="158"/>
                  </a:cubicBezTo>
                  <a:cubicBezTo>
                    <a:pt x="178" y="166"/>
                    <a:pt x="170" y="175"/>
                    <a:pt x="162" y="184"/>
                  </a:cubicBezTo>
                  <a:cubicBezTo>
                    <a:pt x="157" y="189"/>
                    <a:pt x="157" y="191"/>
                    <a:pt x="159" y="196"/>
                  </a:cubicBezTo>
                  <a:cubicBezTo>
                    <a:pt x="169" y="222"/>
                    <a:pt x="179" y="248"/>
                    <a:pt x="190" y="274"/>
                  </a:cubicBezTo>
                  <a:cubicBezTo>
                    <a:pt x="191" y="277"/>
                    <a:pt x="192" y="280"/>
                    <a:pt x="193" y="284"/>
                  </a:cubicBezTo>
                  <a:close/>
                  <a:moveTo>
                    <a:pt x="81" y="30"/>
                  </a:moveTo>
                  <a:cubicBezTo>
                    <a:pt x="69" y="29"/>
                    <a:pt x="61" y="34"/>
                    <a:pt x="55" y="44"/>
                  </a:cubicBezTo>
                  <a:cubicBezTo>
                    <a:pt x="53" y="47"/>
                    <a:pt x="50" y="49"/>
                    <a:pt x="47" y="51"/>
                  </a:cubicBezTo>
                  <a:cubicBezTo>
                    <a:pt x="38" y="57"/>
                    <a:pt x="33" y="65"/>
                    <a:pt x="33" y="76"/>
                  </a:cubicBezTo>
                  <a:cubicBezTo>
                    <a:pt x="33" y="80"/>
                    <a:pt x="32" y="84"/>
                    <a:pt x="30" y="87"/>
                  </a:cubicBezTo>
                  <a:cubicBezTo>
                    <a:pt x="25" y="97"/>
                    <a:pt x="25" y="106"/>
                    <a:pt x="30" y="115"/>
                  </a:cubicBezTo>
                  <a:cubicBezTo>
                    <a:pt x="32" y="119"/>
                    <a:pt x="33" y="122"/>
                    <a:pt x="33" y="126"/>
                  </a:cubicBezTo>
                  <a:cubicBezTo>
                    <a:pt x="33" y="138"/>
                    <a:pt x="38" y="146"/>
                    <a:pt x="48" y="152"/>
                  </a:cubicBezTo>
                  <a:cubicBezTo>
                    <a:pt x="50" y="153"/>
                    <a:pt x="53" y="156"/>
                    <a:pt x="55" y="159"/>
                  </a:cubicBezTo>
                  <a:cubicBezTo>
                    <a:pt x="61" y="169"/>
                    <a:pt x="69" y="174"/>
                    <a:pt x="80" y="174"/>
                  </a:cubicBezTo>
                  <a:cubicBezTo>
                    <a:pt x="84" y="174"/>
                    <a:pt x="88" y="175"/>
                    <a:pt x="91" y="177"/>
                  </a:cubicBezTo>
                  <a:cubicBezTo>
                    <a:pt x="100" y="182"/>
                    <a:pt x="110" y="182"/>
                    <a:pt x="119" y="177"/>
                  </a:cubicBezTo>
                  <a:cubicBezTo>
                    <a:pt x="123" y="175"/>
                    <a:pt x="127" y="174"/>
                    <a:pt x="131" y="174"/>
                  </a:cubicBezTo>
                  <a:cubicBezTo>
                    <a:pt x="142" y="173"/>
                    <a:pt x="150" y="169"/>
                    <a:pt x="155" y="159"/>
                  </a:cubicBezTo>
                  <a:cubicBezTo>
                    <a:pt x="157" y="156"/>
                    <a:pt x="160" y="153"/>
                    <a:pt x="163" y="152"/>
                  </a:cubicBezTo>
                  <a:cubicBezTo>
                    <a:pt x="173" y="146"/>
                    <a:pt x="178" y="138"/>
                    <a:pt x="178" y="127"/>
                  </a:cubicBezTo>
                  <a:cubicBezTo>
                    <a:pt x="178" y="123"/>
                    <a:pt x="179" y="119"/>
                    <a:pt x="181" y="115"/>
                  </a:cubicBezTo>
                  <a:cubicBezTo>
                    <a:pt x="186" y="106"/>
                    <a:pt x="186" y="97"/>
                    <a:pt x="181" y="87"/>
                  </a:cubicBezTo>
                  <a:cubicBezTo>
                    <a:pt x="179" y="84"/>
                    <a:pt x="178" y="80"/>
                    <a:pt x="178" y="76"/>
                  </a:cubicBezTo>
                  <a:cubicBezTo>
                    <a:pt x="178" y="65"/>
                    <a:pt x="173" y="57"/>
                    <a:pt x="164" y="51"/>
                  </a:cubicBezTo>
                  <a:cubicBezTo>
                    <a:pt x="161" y="49"/>
                    <a:pt x="158" y="46"/>
                    <a:pt x="155" y="43"/>
                  </a:cubicBezTo>
                  <a:cubicBezTo>
                    <a:pt x="150" y="34"/>
                    <a:pt x="142" y="29"/>
                    <a:pt x="131" y="29"/>
                  </a:cubicBezTo>
                  <a:cubicBezTo>
                    <a:pt x="127" y="29"/>
                    <a:pt x="123" y="28"/>
                    <a:pt x="120" y="26"/>
                  </a:cubicBezTo>
                  <a:cubicBezTo>
                    <a:pt x="110" y="20"/>
                    <a:pt x="101" y="20"/>
                    <a:pt x="91" y="26"/>
                  </a:cubicBezTo>
                  <a:cubicBezTo>
                    <a:pt x="88" y="28"/>
                    <a:pt x="84" y="29"/>
                    <a:pt x="8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5">
              <a:extLst>
                <a:ext uri="{FF2B5EF4-FFF2-40B4-BE49-F238E27FC236}">
                  <a16:creationId xmlns:a16="http://schemas.microsoft.com/office/drawing/2014/main" id="{0DD07103-BC6B-415A-8EA0-3F7AFECD8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1725" y="2822576"/>
              <a:ext cx="115888" cy="176213"/>
            </a:xfrm>
            <a:custGeom>
              <a:avLst/>
              <a:gdLst>
                <a:gd name="T0" fmla="*/ 175 w 205"/>
                <a:gd name="T1" fmla="*/ 285 h 310"/>
                <a:gd name="T2" fmla="*/ 137 w 205"/>
                <a:gd name="T3" fmla="*/ 197 h 310"/>
                <a:gd name="T4" fmla="*/ 117 w 205"/>
                <a:gd name="T5" fmla="*/ 201 h 310"/>
                <a:gd name="T6" fmla="*/ 146 w 205"/>
                <a:gd name="T7" fmla="*/ 281 h 310"/>
                <a:gd name="T8" fmla="*/ 137 w 205"/>
                <a:gd name="T9" fmla="*/ 304 h 310"/>
                <a:gd name="T10" fmla="*/ 103 w 205"/>
                <a:gd name="T11" fmla="*/ 213 h 310"/>
                <a:gd name="T12" fmla="*/ 70 w 205"/>
                <a:gd name="T13" fmla="*/ 305 h 310"/>
                <a:gd name="T14" fmla="*/ 57 w 205"/>
                <a:gd name="T15" fmla="*/ 294 h 310"/>
                <a:gd name="T16" fmla="*/ 56 w 205"/>
                <a:gd name="T17" fmla="*/ 293 h 310"/>
                <a:gd name="T18" fmla="*/ 88 w 205"/>
                <a:gd name="T19" fmla="*/ 210 h 310"/>
                <a:gd name="T20" fmla="*/ 76 w 205"/>
                <a:gd name="T21" fmla="*/ 194 h 310"/>
                <a:gd name="T22" fmla="*/ 33 w 205"/>
                <a:gd name="T23" fmla="*/ 283 h 310"/>
                <a:gd name="T24" fmla="*/ 15 w 205"/>
                <a:gd name="T25" fmla="*/ 285 h 310"/>
                <a:gd name="T26" fmla="*/ 53 w 205"/>
                <a:gd name="T27" fmla="*/ 192 h 310"/>
                <a:gd name="T28" fmla="*/ 17 w 205"/>
                <a:gd name="T29" fmla="*/ 151 h 310"/>
                <a:gd name="T30" fmla="*/ 5 w 205"/>
                <a:gd name="T31" fmla="*/ 95 h 310"/>
                <a:gd name="T32" fmla="*/ 104 w 205"/>
                <a:gd name="T33" fmla="*/ 4 h 310"/>
                <a:gd name="T34" fmla="*/ 189 w 205"/>
                <a:gd name="T35" fmla="*/ 53 h 310"/>
                <a:gd name="T36" fmla="*/ 201 w 205"/>
                <a:gd name="T37" fmla="*/ 104 h 310"/>
                <a:gd name="T38" fmla="*/ 155 w 205"/>
                <a:gd name="T39" fmla="*/ 188 h 310"/>
                <a:gd name="T40" fmla="*/ 189 w 205"/>
                <a:gd name="T41" fmla="*/ 285 h 310"/>
                <a:gd name="T42" fmla="*/ 193 w 205"/>
                <a:gd name="T43" fmla="*/ 284 h 310"/>
                <a:gd name="T44" fmla="*/ 159 w 205"/>
                <a:gd name="T45" fmla="*/ 190 h 310"/>
                <a:gd name="T46" fmla="*/ 205 w 205"/>
                <a:gd name="T47" fmla="*/ 104 h 310"/>
                <a:gd name="T48" fmla="*/ 187 w 205"/>
                <a:gd name="T49" fmla="*/ 44 h 310"/>
                <a:gd name="T50" fmla="*/ 95 w 205"/>
                <a:gd name="T51" fmla="*/ 1 h 310"/>
                <a:gd name="T52" fmla="*/ 0 w 205"/>
                <a:gd name="T53" fmla="*/ 103 h 310"/>
                <a:gd name="T54" fmla="*/ 20 w 205"/>
                <a:gd name="T55" fmla="*/ 161 h 310"/>
                <a:gd name="T56" fmla="*/ 48 w 205"/>
                <a:gd name="T57" fmla="*/ 197 h 310"/>
                <a:gd name="T58" fmla="*/ 15 w 205"/>
                <a:gd name="T59" fmla="*/ 287 h 310"/>
                <a:gd name="T60" fmla="*/ 42 w 205"/>
                <a:gd name="T61" fmla="*/ 274 h 310"/>
                <a:gd name="T62" fmla="*/ 80 w 205"/>
                <a:gd name="T63" fmla="*/ 199 h 310"/>
                <a:gd name="T64" fmla="*/ 76 w 205"/>
                <a:gd name="T65" fmla="*/ 230 h 310"/>
                <a:gd name="T66" fmla="*/ 54 w 205"/>
                <a:gd name="T67" fmla="*/ 297 h 310"/>
                <a:gd name="T68" fmla="*/ 105 w 205"/>
                <a:gd name="T69" fmla="*/ 219 h 310"/>
                <a:gd name="T70" fmla="*/ 137 w 205"/>
                <a:gd name="T71" fmla="*/ 309 h 310"/>
                <a:gd name="T72" fmla="*/ 154 w 205"/>
                <a:gd name="T73" fmla="*/ 293 h 310"/>
                <a:gd name="T74" fmla="*/ 118 w 205"/>
                <a:gd name="T75" fmla="*/ 203 h 310"/>
                <a:gd name="T76" fmla="*/ 132 w 205"/>
                <a:gd name="T77" fmla="*/ 198 h 310"/>
                <a:gd name="T78" fmla="*/ 170 w 205"/>
                <a:gd name="T79" fmla="*/ 285 h 310"/>
                <a:gd name="T80" fmla="*/ 194 w 205"/>
                <a:gd name="T81" fmla="*/ 286 h 310"/>
                <a:gd name="T82" fmla="*/ 79 w 205"/>
                <a:gd name="T83" fmla="*/ 29 h 310"/>
                <a:gd name="T84" fmla="*/ 44 w 205"/>
                <a:gd name="T85" fmla="*/ 50 h 310"/>
                <a:gd name="T86" fmla="*/ 22 w 205"/>
                <a:gd name="T87" fmla="*/ 102 h 310"/>
                <a:gd name="T88" fmla="*/ 45 w 205"/>
                <a:gd name="T89" fmla="*/ 154 h 310"/>
                <a:gd name="T90" fmla="*/ 88 w 205"/>
                <a:gd name="T91" fmla="*/ 180 h 310"/>
                <a:gd name="T92" fmla="*/ 144 w 205"/>
                <a:gd name="T93" fmla="*/ 173 h 310"/>
                <a:gd name="T94" fmla="*/ 178 w 205"/>
                <a:gd name="T95" fmla="*/ 128 h 310"/>
                <a:gd name="T96" fmla="*/ 178 w 205"/>
                <a:gd name="T97" fmla="*/ 77 h 310"/>
                <a:gd name="T98" fmla="*/ 144 w 205"/>
                <a:gd name="T99" fmla="*/ 32 h 310"/>
                <a:gd name="T100" fmla="*/ 88 w 205"/>
                <a:gd name="T101" fmla="*/ 25 h 310"/>
                <a:gd name="T102" fmla="*/ 79 w 205"/>
                <a:gd name="T103" fmla="*/ 31 h 310"/>
                <a:gd name="T104" fmla="*/ 117 w 205"/>
                <a:gd name="T105" fmla="*/ 29 h 310"/>
                <a:gd name="T106" fmla="*/ 161 w 205"/>
                <a:gd name="T107" fmla="*/ 54 h 310"/>
                <a:gd name="T108" fmla="*/ 181 w 205"/>
                <a:gd name="T109" fmla="*/ 102 h 310"/>
                <a:gd name="T110" fmla="*/ 160 w 205"/>
                <a:gd name="T111" fmla="*/ 151 h 310"/>
                <a:gd name="T112" fmla="*/ 116 w 205"/>
                <a:gd name="T113" fmla="*/ 176 h 310"/>
                <a:gd name="T114" fmla="*/ 64 w 205"/>
                <a:gd name="T115" fmla="*/ 169 h 310"/>
                <a:gd name="T116" fmla="*/ 33 w 205"/>
                <a:gd name="T117" fmla="*/ 127 h 310"/>
                <a:gd name="T118" fmla="*/ 33 w 205"/>
                <a:gd name="T119" fmla="*/ 77 h 310"/>
                <a:gd name="T120" fmla="*/ 63 w 205"/>
                <a:gd name="T121" fmla="*/ 36 h 310"/>
                <a:gd name="T122" fmla="*/ 79 w 205"/>
                <a:gd name="T123" fmla="*/ 3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5" h="310">
                  <a:moveTo>
                    <a:pt x="191" y="285"/>
                  </a:moveTo>
                  <a:cubicBezTo>
                    <a:pt x="191" y="283"/>
                    <a:pt x="191" y="283"/>
                    <a:pt x="191" y="283"/>
                  </a:cubicBezTo>
                  <a:cubicBezTo>
                    <a:pt x="184" y="284"/>
                    <a:pt x="180" y="285"/>
                    <a:pt x="178" y="285"/>
                  </a:cubicBezTo>
                  <a:cubicBezTo>
                    <a:pt x="177" y="285"/>
                    <a:pt x="176" y="285"/>
                    <a:pt x="175" y="285"/>
                  </a:cubicBezTo>
                  <a:cubicBezTo>
                    <a:pt x="174" y="284"/>
                    <a:pt x="173" y="283"/>
                    <a:pt x="172" y="281"/>
                  </a:cubicBezTo>
                  <a:cubicBezTo>
                    <a:pt x="171" y="279"/>
                    <a:pt x="170" y="276"/>
                    <a:pt x="169" y="273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40" y="202"/>
                    <a:pt x="138" y="199"/>
                    <a:pt x="137" y="197"/>
                  </a:cubicBezTo>
                  <a:cubicBezTo>
                    <a:pt x="136" y="196"/>
                    <a:pt x="135" y="195"/>
                    <a:pt x="134" y="195"/>
                  </a:cubicBezTo>
                  <a:cubicBezTo>
                    <a:pt x="133" y="194"/>
                    <a:pt x="132" y="194"/>
                    <a:pt x="131" y="194"/>
                  </a:cubicBezTo>
                  <a:cubicBezTo>
                    <a:pt x="129" y="194"/>
                    <a:pt x="127" y="195"/>
                    <a:pt x="125" y="196"/>
                  </a:cubicBezTo>
                  <a:cubicBezTo>
                    <a:pt x="123" y="197"/>
                    <a:pt x="120" y="199"/>
                    <a:pt x="117" y="201"/>
                  </a:cubicBezTo>
                  <a:cubicBezTo>
                    <a:pt x="116" y="202"/>
                    <a:pt x="116" y="202"/>
                    <a:pt x="116" y="202"/>
                  </a:cubicBezTo>
                  <a:cubicBezTo>
                    <a:pt x="116" y="203"/>
                    <a:pt x="116" y="203"/>
                    <a:pt x="116" y="203"/>
                  </a:cubicBezTo>
                  <a:cubicBezTo>
                    <a:pt x="124" y="224"/>
                    <a:pt x="132" y="245"/>
                    <a:pt x="140" y="265"/>
                  </a:cubicBezTo>
                  <a:cubicBezTo>
                    <a:pt x="142" y="271"/>
                    <a:pt x="144" y="276"/>
                    <a:pt x="146" y="281"/>
                  </a:cubicBezTo>
                  <a:cubicBezTo>
                    <a:pt x="149" y="287"/>
                    <a:pt x="150" y="291"/>
                    <a:pt x="150" y="293"/>
                  </a:cubicBezTo>
                  <a:cubicBezTo>
                    <a:pt x="150" y="294"/>
                    <a:pt x="150" y="295"/>
                    <a:pt x="150" y="295"/>
                  </a:cubicBezTo>
                  <a:cubicBezTo>
                    <a:pt x="149" y="296"/>
                    <a:pt x="148" y="297"/>
                    <a:pt x="146" y="299"/>
                  </a:cubicBezTo>
                  <a:cubicBezTo>
                    <a:pt x="144" y="300"/>
                    <a:pt x="141" y="302"/>
                    <a:pt x="137" y="304"/>
                  </a:cubicBezTo>
                  <a:cubicBezTo>
                    <a:pt x="138" y="306"/>
                    <a:pt x="138" y="306"/>
                    <a:pt x="138" y="306"/>
                  </a:cubicBezTo>
                  <a:cubicBezTo>
                    <a:pt x="140" y="305"/>
                    <a:pt x="140" y="305"/>
                    <a:pt x="140" y="305"/>
                  </a:cubicBezTo>
                  <a:cubicBezTo>
                    <a:pt x="129" y="277"/>
                    <a:pt x="117" y="248"/>
                    <a:pt x="105" y="218"/>
                  </a:cubicBezTo>
                  <a:cubicBezTo>
                    <a:pt x="103" y="213"/>
                    <a:pt x="103" y="213"/>
                    <a:pt x="103" y="213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89" y="248"/>
                    <a:pt x="78" y="276"/>
                    <a:pt x="66" y="306"/>
                  </a:cubicBezTo>
                  <a:cubicBezTo>
                    <a:pt x="68" y="307"/>
                    <a:pt x="68" y="307"/>
                    <a:pt x="68" y="307"/>
                  </a:cubicBezTo>
                  <a:cubicBezTo>
                    <a:pt x="70" y="305"/>
                    <a:pt x="70" y="305"/>
                    <a:pt x="70" y="305"/>
                  </a:cubicBezTo>
                  <a:cubicBezTo>
                    <a:pt x="64" y="301"/>
                    <a:pt x="60" y="298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6" y="294"/>
                    <a:pt x="56" y="293"/>
                  </a:cubicBezTo>
                  <a:cubicBezTo>
                    <a:pt x="56" y="292"/>
                    <a:pt x="57" y="290"/>
                    <a:pt x="57" y="289"/>
                  </a:cubicBezTo>
                  <a:cubicBezTo>
                    <a:pt x="57" y="289"/>
                    <a:pt x="57" y="289"/>
                    <a:pt x="57" y="289"/>
                  </a:cubicBezTo>
                  <a:cubicBezTo>
                    <a:pt x="65" y="270"/>
                    <a:pt x="72" y="250"/>
                    <a:pt x="80" y="231"/>
                  </a:cubicBezTo>
                  <a:cubicBezTo>
                    <a:pt x="83" y="224"/>
                    <a:pt x="85" y="217"/>
                    <a:pt x="88" y="210"/>
                  </a:cubicBezTo>
                  <a:cubicBezTo>
                    <a:pt x="89" y="208"/>
                    <a:pt x="89" y="206"/>
                    <a:pt x="89" y="204"/>
                  </a:cubicBezTo>
                  <a:cubicBezTo>
                    <a:pt x="89" y="202"/>
                    <a:pt x="88" y="200"/>
                    <a:pt x="87" y="199"/>
                  </a:cubicBezTo>
                  <a:cubicBezTo>
                    <a:pt x="85" y="197"/>
                    <a:pt x="83" y="196"/>
                    <a:pt x="81" y="195"/>
                  </a:cubicBezTo>
                  <a:cubicBezTo>
                    <a:pt x="79" y="195"/>
                    <a:pt x="78" y="194"/>
                    <a:pt x="76" y="194"/>
                  </a:cubicBezTo>
                  <a:cubicBezTo>
                    <a:pt x="74" y="194"/>
                    <a:pt x="72" y="195"/>
                    <a:pt x="71" y="196"/>
                  </a:cubicBezTo>
                  <a:cubicBezTo>
                    <a:pt x="69" y="197"/>
                    <a:pt x="68" y="199"/>
                    <a:pt x="67" y="201"/>
                  </a:cubicBezTo>
                  <a:cubicBezTo>
                    <a:pt x="58" y="225"/>
                    <a:pt x="48" y="249"/>
                    <a:pt x="38" y="272"/>
                  </a:cubicBezTo>
                  <a:cubicBezTo>
                    <a:pt x="36" y="277"/>
                    <a:pt x="35" y="281"/>
                    <a:pt x="33" y="283"/>
                  </a:cubicBezTo>
                  <a:cubicBezTo>
                    <a:pt x="33" y="284"/>
                    <a:pt x="32" y="284"/>
                    <a:pt x="31" y="285"/>
                  </a:cubicBezTo>
                  <a:cubicBezTo>
                    <a:pt x="31" y="285"/>
                    <a:pt x="30" y="285"/>
                    <a:pt x="29" y="285"/>
                  </a:cubicBezTo>
                  <a:cubicBezTo>
                    <a:pt x="26" y="285"/>
                    <a:pt x="22" y="284"/>
                    <a:pt x="16" y="283"/>
                  </a:cubicBezTo>
                  <a:cubicBezTo>
                    <a:pt x="15" y="285"/>
                    <a:pt x="15" y="285"/>
                    <a:pt x="15" y="285"/>
                  </a:cubicBezTo>
                  <a:cubicBezTo>
                    <a:pt x="17" y="285"/>
                    <a:pt x="17" y="285"/>
                    <a:pt x="17" y="285"/>
                  </a:cubicBezTo>
                  <a:cubicBezTo>
                    <a:pt x="19" y="281"/>
                    <a:pt x="20" y="278"/>
                    <a:pt x="22" y="274"/>
                  </a:cubicBezTo>
                  <a:cubicBezTo>
                    <a:pt x="32" y="249"/>
                    <a:pt x="41" y="223"/>
                    <a:pt x="51" y="198"/>
                  </a:cubicBezTo>
                  <a:cubicBezTo>
                    <a:pt x="52" y="196"/>
                    <a:pt x="53" y="194"/>
                    <a:pt x="53" y="192"/>
                  </a:cubicBezTo>
                  <a:cubicBezTo>
                    <a:pt x="53" y="191"/>
                    <a:pt x="52" y="189"/>
                    <a:pt x="52" y="188"/>
                  </a:cubicBezTo>
                  <a:cubicBezTo>
                    <a:pt x="51" y="187"/>
                    <a:pt x="50" y="185"/>
                    <a:pt x="49" y="184"/>
                  </a:cubicBezTo>
                  <a:cubicBezTo>
                    <a:pt x="40" y="175"/>
                    <a:pt x="32" y="166"/>
                    <a:pt x="22" y="158"/>
                  </a:cubicBezTo>
                  <a:cubicBezTo>
                    <a:pt x="20" y="156"/>
                    <a:pt x="18" y="154"/>
                    <a:pt x="17" y="151"/>
                  </a:cubicBezTo>
                  <a:cubicBezTo>
                    <a:pt x="16" y="149"/>
                    <a:pt x="15" y="146"/>
                    <a:pt x="15" y="144"/>
                  </a:cubicBezTo>
                  <a:cubicBezTo>
                    <a:pt x="14" y="136"/>
                    <a:pt x="12" y="129"/>
                    <a:pt x="9" y="123"/>
                  </a:cubicBezTo>
                  <a:cubicBezTo>
                    <a:pt x="7" y="116"/>
                    <a:pt x="4" y="109"/>
                    <a:pt x="4" y="103"/>
                  </a:cubicBezTo>
                  <a:cubicBezTo>
                    <a:pt x="4" y="100"/>
                    <a:pt x="4" y="98"/>
                    <a:pt x="5" y="95"/>
                  </a:cubicBezTo>
                  <a:cubicBezTo>
                    <a:pt x="9" y="83"/>
                    <a:pt x="10" y="70"/>
                    <a:pt x="15" y="59"/>
                  </a:cubicBezTo>
                  <a:cubicBezTo>
                    <a:pt x="25" y="40"/>
                    <a:pt x="41" y="23"/>
                    <a:pt x="61" y="14"/>
                  </a:cubicBezTo>
                  <a:cubicBezTo>
                    <a:pt x="71" y="9"/>
                    <a:pt x="84" y="6"/>
                    <a:pt x="95" y="5"/>
                  </a:cubicBezTo>
                  <a:cubicBezTo>
                    <a:pt x="98" y="4"/>
                    <a:pt x="101" y="4"/>
                    <a:pt x="104" y="4"/>
                  </a:cubicBezTo>
                  <a:cubicBezTo>
                    <a:pt x="123" y="4"/>
                    <a:pt x="142" y="11"/>
                    <a:pt x="158" y="21"/>
                  </a:cubicBezTo>
                  <a:cubicBezTo>
                    <a:pt x="163" y="24"/>
                    <a:pt x="167" y="29"/>
                    <a:pt x="171" y="33"/>
                  </a:cubicBezTo>
                  <a:cubicBezTo>
                    <a:pt x="175" y="38"/>
                    <a:pt x="180" y="43"/>
                    <a:pt x="185" y="47"/>
                  </a:cubicBezTo>
                  <a:cubicBezTo>
                    <a:pt x="187" y="48"/>
                    <a:pt x="188" y="51"/>
                    <a:pt x="189" y="53"/>
                  </a:cubicBezTo>
                  <a:cubicBezTo>
                    <a:pt x="194" y="70"/>
                    <a:pt x="201" y="87"/>
                    <a:pt x="201" y="103"/>
                  </a:cubicBezTo>
                  <a:cubicBezTo>
                    <a:pt x="203" y="103"/>
                    <a:pt x="203" y="103"/>
                    <a:pt x="203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4"/>
                    <a:pt x="201" y="104"/>
                    <a:pt x="201" y="104"/>
                  </a:cubicBezTo>
                  <a:cubicBezTo>
                    <a:pt x="201" y="119"/>
                    <a:pt x="194" y="135"/>
                    <a:pt x="189" y="151"/>
                  </a:cubicBezTo>
                  <a:cubicBezTo>
                    <a:pt x="189" y="154"/>
                    <a:pt x="187" y="156"/>
                    <a:pt x="185" y="158"/>
                  </a:cubicBezTo>
                  <a:cubicBezTo>
                    <a:pt x="174" y="165"/>
                    <a:pt x="167" y="175"/>
                    <a:pt x="158" y="184"/>
                  </a:cubicBezTo>
                  <a:cubicBezTo>
                    <a:pt x="157" y="185"/>
                    <a:pt x="156" y="187"/>
                    <a:pt x="155" y="188"/>
                  </a:cubicBezTo>
                  <a:cubicBezTo>
                    <a:pt x="154" y="190"/>
                    <a:pt x="154" y="191"/>
                    <a:pt x="154" y="193"/>
                  </a:cubicBezTo>
                  <a:cubicBezTo>
                    <a:pt x="154" y="194"/>
                    <a:pt x="154" y="196"/>
                    <a:pt x="155" y="198"/>
                  </a:cubicBezTo>
                  <a:cubicBezTo>
                    <a:pt x="166" y="224"/>
                    <a:pt x="176" y="250"/>
                    <a:pt x="186" y="275"/>
                  </a:cubicBezTo>
                  <a:cubicBezTo>
                    <a:pt x="187" y="278"/>
                    <a:pt x="188" y="281"/>
                    <a:pt x="189" y="285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3" y="284"/>
                    <a:pt x="193" y="284"/>
                    <a:pt x="193" y="284"/>
                  </a:cubicBezTo>
                  <a:cubicBezTo>
                    <a:pt x="192" y="280"/>
                    <a:pt x="191" y="277"/>
                    <a:pt x="189" y="274"/>
                  </a:cubicBezTo>
                  <a:cubicBezTo>
                    <a:pt x="179" y="248"/>
                    <a:pt x="169" y="222"/>
                    <a:pt x="159" y="197"/>
                  </a:cubicBezTo>
                  <a:cubicBezTo>
                    <a:pt x="158" y="195"/>
                    <a:pt x="158" y="194"/>
                    <a:pt x="158" y="193"/>
                  </a:cubicBezTo>
                  <a:cubicBezTo>
                    <a:pt x="158" y="192"/>
                    <a:pt x="158" y="191"/>
                    <a:pt x="159" y="190"/>
                  </a:cubicBezTo>
                  <a:cubicBezTo>
                    <a:pt x="159" y="189"/>
                    <a:pt x="160" y="188"/>
                    <a:pt x="161" y="187"/>
                  </a:cubicBezTo>
                  <a:cubicBezTo>
                    <a:pt x="170" y="178"/>
                    <a:pt x="177" y="168"/>
                    <a:pt x="187" y="161"/>
                  </a:cubicBezTo>
                  <a:cubicBezTo>
                    <a:pt x="190" y="159"/>
                    <a:pt x="192" y="156"/>
                    <a:pt x="193" y="152"/>
                  </a:cubicBezTo>
                  <a:cubicBezTo>
                    <a:pt x="198" y="137"/>
                    <a:pt x="205" y="120"/>
                    <a:pt x="205" y="104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85"/>
                    <a:pt x="197" y="68"/>
                    <a:pt x="193" y="51"/>
                  </a:cubicBezTo>
                  <a:cubicBezTo>
                    <a:pt x="192" y="48"/>
                    <a:pt x="190" y="45"/>
                    <a:pt x="187" y="44"/>
                  </a:cubicBezTo>
                  <a:cubicBezTo>
                    <a:pt x="182" y="40"/>
                    <a:pt x="178" y="35"/>
                    <a:pt x="174" y="31"/>
                  </a:cubicBezTo>
                  <a:cubicBezTo>
                    <a:pt x="170" y="26"/>
                    <a:pt x="166" y="21"/>
                    <a:pt x="161" y="18"/>
                  </a:cubicBezTo>
                  <a:cubicBezTo>
                    <a:pt x="144" y="7"/>
                    <a:pt x="124" y="0"/>
                    <a:pt x="104" y="0"/>
                  </a:cubicBezTo>
                  <a:cubicBezTo>
                    <a:pt x="101" y="0"/>
                    <a:pt x="98" y="0"/>
                    <a:pt x="95" y="1"/>
                  </a:cubicBezTo>
                  <a:cubicBezTo>
                    <a:pt x="83" y="2"/>
                    <a:pt x="70" y="5"/>
                    <a:pt x="59" y="10"/>
                  </a:cubicBezTo>
                  <a:cubicBezTo>
                    <a:pt x="38" y="20"/>
                    <a:pt x="22" y="37"/>
                    <a:pt x="12" y="58"/>
                  </a:cubicBezTo>
                  <a:cubicBezTo>
                    <a:pt x="6" y="69"/>
                    <a:pt x="5" y="82"/>
                    <a:pt x="1" y="94"/>
                  </a:cubicBezTo>
                  <a:cubicBezTo>
                    <a:pt x="1" y="97"/>
                    <a:pt x="0" y="100"/>
                    <a:pt x="0" y="103"/>
                  </a:cubicBezTo>
                  <a:cubicBezTo>
                    <a:pt x="0" y="110"/>
                    <a:pt x="3" y="117"/>
                    <a:pt x="5" y="124"/>
                  </a:cubicBezTo>
                  <a:cubicBezTo>
                    <a:pt x="8" y="131"/>
                    <a:pt x="11" y="137"/>
                    <a:pt x="11" y="144"/>
                  </a:cubicBezTo>
                  <a:cubicBezTo>
                    <a:pt x="11" y="147"/>
                    <a:pt x="12" y="150"/>
                    <a:pt x="13" y="153"/>
                  </a:cubicBezTo>
                  <a:cubicBezTo>
                    <a:pt x="15" y="156"/>
                    <a:pt x="17" y="159"/>
                    <a:pt x="20" y="161"/>
                  </a:cubicBezTo>
                  <a:cubicBezTo>
                    <a:pt x="29" y="168"/>
                    <a:pt x="37" y="178"/>
                    <a:pt x="46" y="187"/>
                  </a:cubicBezTo>
                  <a:cubicBezTo>
                    <a:pt x="47" y="188"/>
                    <a:pt x="48" y="189"/>
                    <a:pt x="48" y="190"/>
                  </a:cubicBezTo>
                  <a:cubicBezTo>
                    <a:pt x="49" y="191"/>
                    <a:pt x="49" y="191"/>
                    <a:pt x="49" y="192"/>
                  </a:cubicBezTo>
                  <a:cubicBezTo>
                    <a:pt x="49" y="193"/>
                    <a:pt x="49" y="195"/>
                    <a:pt x="48" y="197"/>
                  </a:cubicBezTo>
                  <a:cubicBezTo>
                    <a:pt x="38" y="222"/>
                    <a:pt x="28" y="247"/>
                    <a:pt x="18" y="272"/>
                  </a:cubicBezTo>
                  <a:cubicBezTo>
                    <a:pt x="16" y="276"/>
                    <a:pt x="15" y="280"/>
                    <a:pt x="14" y="284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21" y="288"/>
                    <a:pt x="25" y="289"/>
                    <a:pt x="29" y="289"/>
                  </a:cubicBezTo>
                  <a:cubicBezTo>
                    <a:pt x="30" y="289"/>
                    <a:pt x="32" y="289"/>
                    <a:pt x="33" y="288"/>
                  </a:cubicBezTo>
                  <a:cubicBezTo>
                    <a:pt x="35" y="287"/>
                    <a:pt x="37" y="285"/>
                    <a:pt x="38" y="283"/>
                  </a:cubicBezTo>
                  <a:cubicBezTo>
                    <a:pt x="39" y="281"/>
                    <a:pt x="40" y="278"/>
                    <a:pt x="42" y="274"/>
                  </a:cubicBezTo>
                  <a:cubicBezTo>
                    <a:pt x="52" y="250"/>
                    <a:pt x="61" y="227"/>
                    <a:pt x="71" y="203"/>
                  </a:cubicBezTo>
                  <a:cubicBezTo>
                    <a:pt x="72" y="201"/>
                    <a:pt x="72" y="200"/>
                    <a:pt x="73" y="199"/>
                  </a:cubicBezTo>
                  <a:cubicBezTo>
                    <a:pt x="74" y="198"/>
                    <a:pt x="75" y="198"/>
                    <a:pt x="76" y="198"/>
                  </a:cubicBezTo>
                  <a:cubicBezTo>
                    <a:pt x="77" y="198"/>
                    <a:pt x="78" y="198"/>
                    <a:pt x="80" y="199"/>
                  </a:cubicBezTo>
                  <a:cubicBezTo>
                    <a:pt x="82" y="200"/>
                    <a:pt x="83" y="201"/>
                    <a:pt x="84" y="201"/>
                  </a:cubicBezTo>
                  <a:cubicBezTo>
                    <a:pt x="85" y="202"/>
                    <a:pt x="85" y="203"/>
                    <a:pt x="85" y="204"/>
                  </a:cubicBezTo>
                  <a:cubicBezTo>
                    <a:pt x="85" y="205"/>
                    <a:pt x="85" y="207"/>
                    <a:pt x="84" y="208"/>
                  </a:cubicBezTo>
                  <a:cubicBezTo>
                    <a:pt x="81" y="215"/>
                    <a:pt x="79" y="223"/>
                    <a:pt x="76" y="230"/>
                  </a:cubicBezTo>
                  <a:cubicBezTo>
                    <a:pt x="69" y="249"/>
                    <a:pt x="61" y="268"/>
                    <a:pt x="54" y="287"/>
                  </a:cubicBezTo>
                  <a:cubicBezTo>
                    <a:pt x="54" y="287"/>
                    <a:pt x="54" y="287"/>
                    <a:pt x="54" y="287"/>
                  </a:cubicBezTo>
                  <a:cubicBezTo>
                    <a:pt x="53" y="289"/>
                    <a:pt x="52" y="291"/>
                    <a:pt x="52" y="293"/>
                  </a:cubicBezTo>
                  <a:cubicBezTo>
                    <a:pt x="52" y="294"/>
                    <a:pt x="53" y="296"/>
                    <a:pt x="54" y="297"/>
                  </a:cubicBezTo>
                  <a:cubicBezTo>
                    <a:pt x="57" y="301"/>
                    <a:pt x="62" y="304"/>
                    <a:pt x="67" y="308"/>
                  </a:cubicBezTo>
                  <a:cubicBezTo>
                    <a:pt x="69" y="310"/>
                    <a:pt x="69" y="310"/>
                    <a:pt x="69" y="310"/>
                  </a:cubicBezTo>
                  <a:cubicBezTo>
                    <a:pt x="70" y="307"/>
                    <a:pt x="70" y="307"/>
                    <a:pt x="70" y="307"/>
                  </a:cubicBezTo>
                  <a:cubicBezTo>
                    <a:pt x="82" y="278"/>
                    <a:pt x="93" y="249"/>
                    <a:pt x="105" y="219"/>
                  </a:cubicBezTo>
                  <a:cubicBezTo>
                    <a:pt x="103" y="218"/>
                    <a:pt x="103" y="218"/>
                    <a:pt x="103" y="218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4" y="250"/>
                    <a:pt x="125" y="278"/>
                    <a:pt x="136" y="307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39" y="308"/>
                    <a:pt x="139" y="308"/>
                    <a:pt x="139" y="308"/>
                  </a:cubicBezTo>
                  <a:cubicBezTo>
                    <a:pt x="144" y="305"/>
                    <a:pt x="148" y="303"/>
                    <a:pt x="150" y="301"/>
                  </a:cubicBezTo>
                  <a:cubicBezTo>
                    <a:pt x="152" y="299"/>
                    <a:pt x="153" y="298"/>
                    <a:pt x="153" y="297"/>
                  </a:cubicBezTo>
                  <a:cubicBezTo>
                    <a:pt x="154" y="296"/>
                    <a:pt x="154" y="295"/>
                    <a:pt x="154" y="293"/>
                  </a:cubicBezTo>
                  <a:cubicBezTo>
                    <a:pt x="154" y="290"/>
                    <a:pt x="153" y="286"/>
                    <a:pt x="150" y="280"/>
                  </a:cubicBezTo>
                  <a:cubicBezTo>
                    <a:pt x="148" y="274"/>
                    <a:pt x="146" y="269"/>
                    <a:pt x="144" y="264"/>
                  </a:cubicBezTo>
                  <a:cubicBezTo>
                    <a:pt x="136" y="243"/>
                    <a:pt x="128" y="222"/>
                    <a:pt x="120" y="202"/>
                  </a:cubicBezTo>
                  <a:cubicBezTo>
                    <a:pt x="118" y="203"/>
                    <a:pt x="118" y="203"/>
                    <a:pt x="118" y="203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22" y="202"/>
                    <a:pt x="125" y="200"/>
                    <a:pt x="127" y="199"/>
                  </a:cubicBezTo>
                  <a:cubicBezTo>
                    <a:pt x="129" y="198"/>
                    <a:pt x="130" y="198"/>
                    <a:pt x="131" y="198"/>
                  </a:cubicBezTo>
                  <a:cubicBezTo>
                    <a:pt x="131" y="198"/>
                    <a:pt x="132" y="198"/>
                    <a:pt x="132" y="198"/>
                  </a:cubicBezTo>
                  <a:cubicBezTo>
                    <a:pt x="133" y="199"/>
                    <a:pt x="134" y="199"/>
                    <a:pt x="134" y="201"/>
                  </a:cubicBezTo>
                  <a:cubicBezTo>
                    <a:pt x="135" y="203"/>
                    <a:pt x="136" y="205"/>
                    <a:pt x="138" y="207"/>
                  </a:cubicBezTo>
                  <a:cubicBezTo>
                    <a:pt x="147" y="230"/>
                    <a:pt x="156" y="252"/>
                    <a:pt x="165" y="274"/>
                  </a:cubicBezTo>
                  <a:cubicBezTo>
                    <a:pt x="167" y="279"/>
                    <a:pt x="168" y="283"/>
                    <a:pt x="170" y="285"/>
                  </a:cubicBezTo>
                  <a:cubicBezTo>
                    <a:pt x="171" y="286"/>
                    <a:pt x="172" y="287"/>
                    <a:pt x="173" y="288"/>
                  </a:cubicBezTo>
                  <a:cubicBezTo>
                    <a:pt x="175" y="289"/>
                    <a:pt x="176" y="289"/>
                    <a:pt x="178" y="289"/>
                  </a:cubicBezTo>
                  <a:cubicBezTo>
                    <a:pt x="181" y="289"/>
                    <a:pt x="185" y="288"/>
                    <a:pt x="192" y="287"/>
                  </a:cubicBezTo>
                  <a:cubicBezTo>
                    <a:pt x="194" y="286"/>
                    <a:pt x="194" y="286"/>
                    <a:pt x="194" y="286"/>
                  </a:cubicBezTo>
                  <a:cubicBezTo>
                    <a:pt x="193" y="284"/>
                    <a:pt x="193" y="284"/>
                    <a:pt x="193" y="284"/>
                  </a:cubicBezTo>
                  <a:lnTo>
                    <a:pt x="191" y="285"/>
                  </a:lnTo>
                  <a:close/>
                  <a:moveTo>
                    <a:pt x="79" y="31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7" y="29"/>
                    <a:pt x="76" y="29"/>
                    <a:pt x="75" y="29"/>
                  </a:cubicBezTo>
                  <a:cubicBezTo>
                    <a:pt x="69" y="29"/>
                    <a:pt x="65" y="30"/>
                    <a:pt x="61" y="33"/>
                  </a:cubicBezTo>
                  <a:cubicBezTo>
                    <a:pt x="57" y="35"/>
                    <a:pt x="54" y="39"/>
                    <a:pt x="51" y="44"/>
                  </a:cubicBezTo>
                  <a:cubicBezTo>
                    <a:pt x="50" y="46"/>
                    <a:pt x="47" y="49"/>
                    <a:pt x="44" y="50"/>
                  </a:cubicBezTo>
                  <a:cubicBezTo>
                    <a:pt x="39" y="53"/>
                    <a:pt x="36" y="57"/>
                    <a:pt x="33" y="61"/>
                  </a:cubicBezTo>
                  <a:cubicBezTo>
                    <a:pt x="30" y="66"/>
                    <a:pt x="29" y="71"/>
                    <a:pt x="29" y="77"/>
                  </a:cubicBezTo>
                  <a:cubicBezTo>
                    <a:pt x="29" y="80"/>
                    <a:pt x="28" y="84"/>
                    <a:pt x="26" y="87"/>
                  </a:cubicBezTo>
                  <a:cubicBezTo>
                    <a:pt x="23" y="92"/>
                    <a:pt x="22" y="97"/>
                    <a:pt x="22" y="102"/>
                  </a:cubicBezTo>
                  <a:cubicBezTo>
                    <a:pt x="22" y="107"/>
                    <a:pt x="23" y="112"/>
                    <a:pt x="26" y="117"/>
                  </a:cubicBezTo>
                  <a:cubicBezTo>
                    <a:pt x="28" y="120"/>
                    <a:pt x="29" y="124"/>
                    <a:pt x="29" y="127"/>
                  </a:cubicBezTo>
                  <a:cubicBezTo>
                    <a:pt x="29" y="133"/>
                    <a:pt x="30" y="138"/>
                    <a:pt x="33" y="143"/>
                  </a:cubicBezTo>
                  <a:cubicBezTo>
                    <a:pt x="35" y="148"/>
                    <a:pt x="39" y="151"/>
                    <a:pt x="45" y="154"/>
                  </a:cubicBezTo>
                  <a:cubicBezTo>
                    <a:pt x="47" y="156"/>
                    <a:pt x="50" y="158"/>
                    <a:pt x="51" y="161"/>
                  </a:cubicBezTo>
                  <a:cubicBezTo>
                    <a:pt x="54" y="166"/>
                    <a:pt x="58" y="170"/>
                    <a:pt x="62" y="173"/>
                  </a:cubicBezTo>
                  <a:cubicBezTo>
                    <a:pt x="67" y="175"/>
                    <a:pt x="72" y="177"/>
                    <a:pt x="78" y="177"/>
                  </a:cubicBezTo>
                  <a:cubicBezTo>
                    <a:pt x="81" y="177"/>
                    <a:pt x="85" y="178"/>
                    <a:pt x="88" y="180"/>
                  </a:cubicBezTo>
                  <a:cubicBezTo>
                    <a:pt x="93" y="182"/>
                    <a:pt x="98" y="184"/>
                    <a:pt x="103" y="184"/>
                  </a:cubicBezTo>
                  <a:cubicBezTo>
                    <a:pt x="108" y="184"/>
                    <a:pt x="113" y="182"/>
                    <a:pt x="118" y="180"/>
                  </a:cubicBezTo>
                  <a:cubicBezTo>
                    <a:pt x="121" y="178"/>
                    <a:pt x="126" y="177"/>
                    <a:pt x="130" y="177"/>
                  </a:cubicBezTo>
                  <a:cubicBezTo>
                    <a:pt x="135" y="177"/>
                    <a:pt x="140" y="175"/>
                    <a:pt x="144" y="173"/>
                  </a:cubicBezTo>
                  <a:cubicBezTo>
                    <a:pt x="149" y="170"/>
                    <a:pt x="152" y="166"/>
                    <a:pt x="155" y="161"/>
                  </a:cubicBezTo>
                  <a:cubicBezTo>
                    <a:pt x="157" y="159"/>
                    <a:pt x="160" y="156"/>
                    <a:pt x="162" y="154"/>
                  </a:cubicBezTo>
                  <a:cubicBezTo>
                    <a:pt x="167" y="151"/>
                    <a:pt x="171" y="148"/>
                    <a:pt x="174" y="143"/>
                  </a:cubicBezTo>
                  <a:cubicBezTo>
                    <a:pt x="176" y="139"/>
                    <a:pt x="178" y="134"/>
                    <a:pt x="178" y="128"/>
                  </a:cubicBezTo>
                  <a:cubicBezTo>
                    <a:pt x="178" y="124"/>
                    <a:pt x="179" y="120"/>
                    <a:pt x="181" y="117"/>
                  </a:cubicBezTo>
                  <a:cubicBezTo>
                    <a:pt x="183" y="112"/>
                    <a:pt x="185" y="107"/>
                    <a:pt x="185" y="102"/>
                  </a:cubicBezTo>
                  <a:cubicBezTo>
                    <a:pt x="185" y="97"/>
                    <a:pt x="183" y="92"/>
                    <a:pt x="181" y="87"/>
                  </a:cubicBezTo>
                  <a:cubicBezTo>
                    <a:pt x="179" y="84"/>
                    <a:pt x="178" y="80"/>
                    <a:pt x="178" y="77"/>
                  </a:cubicBezTo>
                  <a:cubicBezTo>
                    <a:pt x="178" y="71"/>
                    <a:pt x="176" y="66"/>
                    <a:pt x="174" y="62"/>
                  </a:cubicBezTo>
                  <a:cubicBezTo>
                    <a:pt x="171" y="57"/>
                    <a:pt x="168" y="54"/>
                    <a:pt x="163" y="51"/>
                  </a:cubicBezTo>
                  <a:cubicBezTo>
                    <a:pt x="160" y="49"/>
                    <a:pt x="157" y="46"/>
                    <a:pt x="155" y="43"/>
                  </a:cubicBezTo>
                  <a:cubicBezTo>
                    <a:pt x="152" y="38"/>
                    <a:pt x="149" y="34"/>
                    <a:pt x="144" y="32"/>
                  </a:cubicBezTo>
                  <a:cubicBezTo>
                    <a:pt x="140" y="29"/>
                    <a:pt x="135" y="28"/>
                    <a:pt x="129" y="28"/>
                  </a:cubicBezTo>
                  <a:cubicBezTo>
                    <a:pt x="126" y="28"/>
                    <a:pt x="122" y="27"/>
                    <a:pt x="119" y="25"/>
                  </a:cubicBezTo>
                  <a:cubicBezTo>
                    <a:pt x="113" y="22"/>
                    <a:pt x="108" y="21"/>
                    <a:pt x="103" y="21"/>
                  </a:cubicBezTo>
                  <a:cubicBezTo>
                    <a:pt x="98" y="21"/>
                    <a:pt x="93" y="22"/>
                    <a:pt x="88" y="25"/>
                  </a:cubicBezTo>
                  <a:cubicBezTo>
                    <a:pt x="85" y="27"/>
                    <a:pt x="82" y="28"/>
                    <a:pt x="78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3" y="32"/>
                    <a:pt x="86" y="31"/>
                    <a:pt x="90" y="29"/>
                  </a:cubicBezTo>
                  <a:cubicBezTo>
                    <a:pt x="95" y="26"/>
                    <a:pt x="99" y="25"/>
                    <a:pt x="103" y="25"/>
                  </a:cubicBezTo>
                  <a:cubicBezTo>
                    <a:pt x="108" y="25"/>
                    <a:pt x="112" y="26"/>
                    <a:pt x="117" y="29"/>
                  </a:cubicBezTo>
                  <a:cubicBezTo>
                    <a:pt x="120" y="31"/>
                    <a:pt x="125" y="32"/>
                    <a:pt x="129" y="32"/>
                  </a:cubicBezTo>
                  <a:cubicBezTo>
                    <a:pt x="134" y="32"/>
                    <a:pt x="139" y="33"/>
                    <a:pt x="142" y="35"/>
                  </a:cubicBezTo>
                  <a:cubicBezTo>
                    <a:pt x="146" y="37"/>
                    <a:pt x="149" y="41"/>
                    <a:pt x="152" y="45"/>
                  </a:cubicBezTo>
                  <a:cubicBezTo>
                    <a:pt x="154" y="49"/>
                    <a:pt x="157" y="52"/>
                    <a:pt x="161" y="54"/>
                  </a:cubicBezTo>
                  <a:cubicBezTo>
                    <a:pt x="165" y="57"/>
                    <a:pt x="168" y="60"/>
                    <a:pt x="170" y="64"/>
                  </a:cubicBezTo>
                  <a:cubicBezTo>
                    <a:pt x="173" y="67"/>
                    <a:pt x="174" y="72"/>
                    <a:pt x="174" y="77"/>
                  </a:cubicBezTo>
                  <a:cubicBezTo>
                    <a:pt x="174" y="81"/>
                    <a:pt x="175" y="85"/>
                    <a:pt x="177" y="89"/>
                  </a:cubicBezTo>
                  <a:cubicBezTo>
                    <a:pt x="180" y="94"/>
                    <a:pt x="181" y="98"/>
                    <a:pt x="181" y="102"/>
                  </a:cubicBezTo>
                  <a:cubicBezTo>
                    <a:pt x="181" y="107"/>
                    <a:pt x="180" y="111"/>
                    <a:pt x="177" y="115"/>
                  </a:cubicBezTo>
                  <a:cubicBezTo>
                    <a:pt x="175" y="119"/>
                    <a:pt x="174" y="123"/>
                    <a:pt x="174" y="128"/>
                  </a:cubicBezTo>
                  <a:cubicBezTo>
                    <a:pt x="174" y="133"/>
                    <a:pt x="173" y="137"/>
                    <a:pt x="170" y="141"/>
                  </a:cubicBezTo>
                  <a:cubicBezTo>
                    <a:pt x="168" y="145"/>
                    <a:pt x="165" y="148"/>
                    <a:pt x="160" y="151"/>
                  </a:cubicBezTo>
                  <a:cubicBezTo>
                    <a:pt x="157" y="153"/>
                    <a:pt x="154" y="156"/>
                    <a:pt x="152" y="159"/>
                  </a:cubicBezTo>
                  <a:cubicBezTo>
                    <a:pt x="149" y="164"/>
                    <a:pt x="146" y="167"/>
                    <a:pt x="142" y="169"/>
                  </a:cubicBezTo>
                  <a:cubicBezTo>
                    <a:pt x="139" y="171"/>
                    <a:pt x="134" y="173"/>
                    <a:pt x="129" y="173"/>
                  </a:cubicBezTo>
                  <a:cubicBezTo>
                    <a:pt x="125" y="173"/>
                    <a:pt x="120" y="174"/>
                    <a:pt x="116" y="176"/>
                  </a:cubicBezTo>
                  <a:cubicBezTo>
                    <a:pt x="112" y="179"/>
                    <a:pt x="107" y="180"/>
                    <a:pt x="103" y="180"/>
                  </a:cubicBezTo>
                  <a:cubicBezTo>
                    <a:pt x="99" y="180"/>
                    <a:pt x="95" y="179"/>
                    <a:pt x="90" y="176"/>
                  </a:cubicBezTo>
                  <a:cubicBezTo>
                    <a:pt x="87" y="174"/>
                    <a:pt x="82" y="173"/>
                    <a:pt x="78" y="173"/>
                  </a:cubicBezTo>
                  <a:cubicBezTo>
                    <a:pt x="73" y="173"/>
                    <a:pt x="68" y="172"/>
                    <a:pt x="64" y="169"/>
                  </a:cubicBezTo>
                  <a:cubicBezTo>
                    <a:pt x="61" y="167"/>
                    <a:pt x="57" y="164"/>
                    <a:pt x="55" y="159"/>
                  </a:cubicBezTo>
                  <a:cubicBezTo>
                    <a:pt x="53" y="156"/>
                    <a:pt x="50" y="153"/>
                    <a:pt x="47" y="151"/>
                  </a:cubicBezTo>
                  <a:cubicBezTo>
                    <a:pt x="42" y="148"/>
                    <a:pt x="38" y="145"/>
                    <a:pt x="36" y="141"/>
                  </a:cubicBezTo>
                  <a:cubicBezTo>
                    <a:pt x="34" y="137"/>
                    <a:pt x="33" y="133"/>
                    <a:pt x="33" y="127"/>
                  </a:cubicBezTo>
                  <a:cubicBezTo>
                    <a:pt x="33" y="123"/>
                    <a:pt x="31" y="119"/>
                    <a:pt x="30" y="115"/>
                  </a:cubicBezTo>
                  <a:cubicBezTo>
                    <a:pt x="27" y="111"/>
                    <a:pt x="26" y="107"/>
                    <a:pt x="26" y="102"/>
                  </a:cubicBezTo>
                  <a:cubicBezTo>
                    <a:pt x="26" y="98"/>
                    <a:pt x="27" y="94"/>
                    <a:pt x="29" y="89"/>
                  </a:cubicBezTo>
                  <a:cubicBezTo>
                    <a:pt x="31" y="86"/>
                    <a:pt x="33" y="81"/>
                    <a:pt x="33" y="77"/>
                  </a:cubicBezTo>
                  <a:cubicBezTo>
                    <a:pt x="33" y="72"/>
                    <a:pt x="34" y="67"/>
                    <a:pt x="36" y="63"/>
                  </a:cubicBezTo>
                  <a:cubicBezTo>
                    <a:pt x="39" y="60"/>
                    <a:pt x="42" y="56"/>
                    <a:pt x="46" y="54"/>
                  </a:cubicBezTo>
                  <a:cubicBezTo>
                    <a:pt x="50" y="52"/>
                    <a:pt x="53" y="49"/>
                    <a:pt x="55" y="46"/>
                  </a:cubicBezTo>
                  <a:cubicBezTo>
                    <a:pt x="57" y="42"/>
                    <a:pt x="60" y="38"/>
                    <a:pt x="63" y="36"/>
                  </a:cubicBezTo>
                  <a:cubicBezTo>
                    <a:pt x="66" y="34"/>
                    <a:pt x="70" y="33"/>
                    <a:pt x="75" y="33"/>
                  </a:cubicBezTo>
                  <a:cubicBezTo>
                    <a:pt x="76" y="33"/>
                    <a:pt x="77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3"/>
                    <a:pt x="79" y="33"/>
                    <a:pt x="79" y="33"/>
                  </a:cubicBezTo>
                  <a:lnTo>
                    <a:pt x="7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6">
              <a:extLst>
                <a:ext uri="{FF2B5EF4-FFF2-40B4-BE49-F238E27FC236}">
                  <a16:creationId xmlns:a16="http://schemas.microsoft.com/office/drawing/2014/main" id="{618D6093-3A3C-49CB-ABF9-D11FD57C2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2075"/>
            </a:xfrm>
            <a:custGeom>
              <a:avLst/>
              <a:gdLst>
                <a:gd name="T0" fmla="*/ 56 w 161"/>
                <a:gd name="T1" fmla="*/ 10 h 162"/>
                <a:gd name="T2" fmla="*/ 66 w 161"/>
                <a:gd name="T3" fmla="*/ 6 h 162"/>
                <a:gd name="T4" fmla="*/ 95 w 161"/>
                <a:gd name="T5" fmla="*/ 6 h 162"/>
                <a:gd name="T6" fmla="*/ 106 w 161"/>
                <a:gd name="T7" fmla="*/ 9 h 162"/>
                <a:gd name="T8" fmla="*/ 130 w 161"/>
                <a:gd name="T9" fmla="*/ 23 h 162"/>
                <a:gd name="T10" fmla="*/ 139 w 161"/>
                <a:gd name="T11" fmla="*/ 31 h 162"/>
                <a:gd name="T12" fmla="*/ 153 w 161"/>
                <a:gd name="T13" fmla="*/ 56 h 162"/>
                <a:gd name="T14" fmla="*/ 156 w 161"/>
                <a:gd name="T15" fmla="*/ 67 h 162"/>
                <a:gd name="T16" fmla="*/ 156 w 161"/>
                <a:gd name="T17" fmla="*/ 95 h 162"/>
                <a:gd name="T18" fmla="*/ 153 w 161"/>
                <a:gd name="T19" fmla="*/ 107 h 162"/>
                <a:gd name="T20" fmla="*/ 138 w 161"/>
                <a:gd name="T21" fmla="*/ 132 h 162"/>
                <a:gd name="T22" fmla="*/ 130 w 161"/>
                <a:gd name="T23" fmla="*/ 139 h 162"/>
                <a:gd name="T24" fmla="*/ 106 w 161"/>
                <a:gd name="T25" fmla="*/ 154 h 162"/>
                <a:gd name="T26" fmla="*/ 94 w 161"/>
                <a:gd name="T27" fmla="*/ 157 h 162"/>
                <a:gd name="T28" fmla="*/ 66 w 161"/>
                <a:gd name="T29" fmla="*/ 157 h 162"/>
                <a:gd name="T30" fmla="*/ 55 w 161"/>
                <a:gd name="T31" fmla="*/ 154 h 162"/>
                <a:gd name="T32" fmla="*/ 30 w 161"/>
                <a:gd name="T33" fmla="*/ 139 h 162"/>
                <a:gd name="T34" fmla="*/ 23 w 161"/>
                <a:gd name="T35" fmla="*/ 132 h 162"/>
                <a:gd name="T36" fmla="*/ 8 w 161"/>
                <a:gd name="T37" fmla="*/ 106 h 162"/>
                <a:gd name="T38" fmla="*/ 5 w 161"/>
                <a:gd name="T39" fmla="*/ 95 h 162"/>
                <a:gd name="T40" fmla="*/ 5 w 161"/>
                <a:gd name="T41" fmla="*/ 67 h 162"/>
                <a:gd name="T42" fmla="*/ 8 w 161"/>
                <a:gd name="T43" fmla="*/ 56 h 162"/>
                <a:gd name="T44" fmla="*/ 22 w 161"/>
                <a:gd name="T45" fmla="*/ 31 h 162"/>
                <a:gd name="T46" fmla="*/ 30 w 161"/>
                <a:gd name="T47" fmla="*/ 24 h 162"/>
                <a:gd name="T48" fmla="*/ 56 w 161"/>
                <a:gd name="T49" fmla="*/ 10 h 162"/>
                <a:gd name="T50" fmla="*/ 80 w 161"/>
                <a:gd name="T51" fmla="*/ 24 h 162"/>
                <a:gd name="T52" fmla="*/ 74 w 161"/>
                <a:gd name="T53" fmla="*/ 26 h 162"/>
                <a:gd name="T54" fmla="*/ 41 w 161"/>
                <a:gd name="T55" fmla="*/ 46 h 162"/>
                <a:gd name="T56" fmla="*/ 38 w 161"/>
                <a:gd name="T57" fmla="*/ 47 h 162"/>
                <a:gd name="T58" fmla="*/ 30 w 161"/>
                <a:gd name="T59" fmla="*/ 61 h 162"/>
                <a:gd name="T60" fmla="*/ 28 w 161"/>
                <a:gd name="T61" fmla="*/ 71 h 162"/>
                <a:gd name="T62" fmla="*/ 27 w 161"/>
                <a:gd name="T63" fmla="*/ 91 h 162"/>
                <a:gd name="T64" fmla="*/ 45 w 161"/>
                <a:gd name="T65" fmla="*/ 122 h 162"/>
                <a:gd name="T66" fmla="*/ 63 w 161"/>
                <a:gd name="T67" fmla="*/ 132 h 162"/>
                <a:gd name="T68" fmla="*/ 98 w 161"/>
                <a:gd name="T69" fmla="*/ 133 h 162"/>
                <a:gd name="T70" fmla="*/ 116 w 161"/>
                <a:gd name="T71" fmla="*/ 122 h 162"/>
                <a:gd name="T72" fmla="*/ 133 w 161"/>
                <a:gd name="T73" fmla="*/ 93 h 162"/>
                <a:gd name="T74" fmla="*/ 128 w 161"/>
                <a:gd name="T75" fmla="*/ 52 h 162"/>
                <a:gd name="T76" fmla="*/ 124 w 161"/>
                <a:gd name="T77" fmla="*/ 48 h 162"/>
                <a:gd name="T78" fmla="*/ 88 w 161"/>
                <a:gd name="T79" fmla="*/ 27 h 162"/>
                <a:gd name="T80" fmla="*/ 80 w 161"/>
                <a:gd name="T81" fmla="*/ 2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162">
                  <a:moveTo>
                    <a:pt x="56" y="10"/>
                  </a:moveTo>
                  <a:cubicBezTo>
                    <a:pt x="59" y="9"/>
                    <a:pt x="63" y="8"/>
                    <a:pt x="66" y="6"/>
                  </a:cubicBezTo>
                  <a:cubicBezTo>
                    <a:pt x="76" y="0"/>
                    <a:pt x="85" y="0"/>
                    <a:pt x="95" y="6"/>
                  </a:cubicBezTo>
                  <a:cubicBezTo>
                    <a:pt x="98" y="8"/>
                    <a:pt x="102" y="9"/>
                    <a:pt x="106" y="9"/>
                  </a:cubicBezTo>
                  <a:cubicBezTo>
                    <a:pt x="117" y="9"/>
                    <a:pt x="125" y="14"/>
                    <a:pt x="130" y="23"/>
                  </a:cubicBezTo>
                  <a:cubicBezTo>
                    <a:pt x="133" y="26"/>
                    <a:pt x="136" y="29"/>
                    <a:pt x="139" y="31"/>
                  </a:cubicBezTo>
                  <a:cubicBezTo>
                    <a:pt x="148" y="37"/>
                    <a:pt x="153" y="45"/>
                    <a:pt x="153" y="56"/>
                  </a:cubicBezTo>
                  <a:cubicBezTo>
                    <a:pt x="153" y="60"/>
                    <a:pt x="154" y="64"/>
                    <a:pt x="156" y="67"/>
                  </a:cubicBezTo>
                  <a:cubicBezTo>
                    <a:pt x="161" y="77"/>
                    <a:pt x="161" y="86"/>
                    <a:pt x="156" y="95"/>
                  </a:cubicBezTo>
                  <a:cubicBezTo>
                    <a:pt x="154" y="99"/>
                    <a:pt x="153" y="103"/>
                    <a:pt x="153" y="107"/>
                  </a:cubicBezTo>
                  <a:cubicBezTo>
                    <a:pt x="153" y="118"/>
                    <a:pt x="148" y="126"/>
                    <a:pt x="138" y="132"/>
                  </a:cubicBezTo>
                  <a:cubicBezTo>
                    <a:pt x="135" y="133"/>
                    <a:pt x="132" y="136"/>
                    <a:pt x="130" y="139"/>
                  </a:cubicBezTo>
                  <a:cubicBezTo>
                    <a:pt x="125" y="149"/>
                    <a:pt x="117" y="153"/>
                    <a:pt x="106" y="154"/>
                  </a:cubicBezTo>
                  <a:cubicBezTo>
                    <a:pt x="102" y="154"/>
                    <a:pt x="98" y="155"/>
                    <a:pt x="94" y="157"/>
                  </a:cubicBezTo>
                  <a:cubicBezTo>
                    <a:pt x="85" y="162"/>
                    <a:pt x="75" y="162"/>
                    <a:pt x="66" y="157"/>
                  </a:cubicBezTo>
                  <a:cubicBezTo>
                    <a:pt x="63" y="155"/>
                    <a:pt x="59" y="154"/>
                    <a:pt x="55" y="154"/>
                  </a:cubicBezTo>
                  <a:cubicBezTo>
                    <a:pt x="44" y="154"/>
                    <a:pt x="36" y="149"/>
                    <a:pt x="30" y="139"/>
                  </a:cubicBezTo>
                  <a:cubicBezTo>
                    <a:pt x="28" y="136"/>
                    <a:pt x="25" y="133"/>
                    <a:pt x="23" y="132"/>
                  </a:cubicBezTo>
                  <a:cubicBezTo>
                    <a:pt x="13" y="126"/>
                    <a:pt x="8" y="118"/>
                    <a:pt x="8" y="106"/>
                  </a:cubicBezTo>
                  <a:cubicBezTo>
                    <a:pt x="8" y="102"/>
                    <a:pt x="7" y="99"/>
                    <a:pt x="5" y="95"/>
                  </a:cubicBezTo>
                  <a:cubicBezTo>
                    <a:pt x="0" y="86"/>
                    <a:pt x="0" y="77"/>
                    <a:pt x="5" y="67"/>
                  </a:cubicBezTo>
                  <a:cubicBezTo>
                    <a:pt x="7" y="64"/>
                    <a:pt x="8" y="60"/>
                    <a:pt x="8" y="56"/>
                  </a:cubicBezTo>
                  <a:cubicBezTo>
                    <a:pt x="8" y="45"/>
                    <a:pt x="13" y="37"/>
                    <a:pt x="22" y="31"/>
                  </a:cubicBezTo>
                  <a:cubicBezTo>
                    <a:pt x="25" y="29"/>
                    <a:pt x="28" y="27"/>
                    <a:pt x="30" y="24"/>
                  </a:cubicBezTo>
                  <a:cubicBezTo>
                    <a:pt x="36" y="14"/>
                    <a:pt x="44" y="9"/>
                    <a:pt x="56" y="10"/>
                  </a:cubicBezTo>
                  <a:close/>
                  <a:moveTo>
                    <a:pt x="80" y="24"/>
                  </a:moveTo>
                  <a:cubicBezTo>
                    <a:pt x="78" y="25"/>
                    <a:pt x="76" y="25"/>
                    <a:pt x="74" y="26"/>
                  </a:cubicBezTo>
                  <a:cubicBezTo>
                    <a:pt x="63" y="32"/>
                    <a:pt x="46" y="30"/>
                    <a:pt x="41" y="46"/>
                  </a:cubicBezTo>
                  <a:cubicBezTo>
                    <a:pt x="40" y="47"/>
                    <a:pt x="39" y="47"/>
                    <a:pt x="38" y="47"/>
                  </a:cubicBezTo>
                  <a:cubicBezTo>
                    <a:pt x="32" y="50"/>
                    <a:pt x="30" y="55"/>
                    <a:pt x="30" y="61"/>
                  </a:cubicBezTo>
                  <a:cubicBezTo>
                    <a:pt x="30" y="64"/>
                    <a:pt x="29" y="69"/>
                    <a:pt x="28" y="71"/>
                  </a:cubicBezTo>
                  <a:cubicBezTo>
                    <a:pt x="23" y="78"/>
                    <a:pt x="26" y="84"/>
                    <a:pt x="27" y="91"/>
                  </a:cubicBezTo>
                  <a:cubicBezTo>
                    <a:pt x="30" y="104"/>
                    <a:pt x="35" y="113"/>
                    <a:pt x="45" y="122"/>
                  </a:cubicBezTo>
                  <a:cubicBezTo>
                    <a:pt x="51" y="127"/>
                    <a:pt x="56" y="130"/>
                    <a:pt x="63" y="132"/>
                  </a:cubicBezTo>
                  <a:cubicBezTo>
                    <a:pt x="75" y="136"/>
                    <a:pt x="85" y="137"/>
                    <a:pt x="98" y="133"/>
                  </a:cubicBezTo>
                  <a:cubicBezTo>
                    <a:pt x="105" y="130"/>
                    <a:pt x="110" y="127"/>
                    <a:pt x="116" y="122"/>
                  </a:cubicBezTo>
                  <a:cubicBezTo>
                    <a:pt x="126" y="113"/>
                    <a:pt x="128" y="103"/>
                    <a:pt x="133" y="93"/>
                  </a:cubicBezTo>
                  <a:cubicBezTo>
                    <a:pt x="140" y="76"/>
                    <a:pt x="128" y="65"/>
                    <a:pt x="128" y="52"/>
                  </a:cubicBezTo>
                  <a:cubicBezTo>
                    <a:pt x="128" y="50"/>
                    <a:pt x="125" y="49"/>
                    <a:pt x="124" y="48"/>
                  </a:cubicBezTo>
                  <a:cubicBezTo>
                    <a:pt x="114" y="37"/>
                    <a:pt x="103" y="29"/>
                    <a:pt x="88" y="27"/>
                  </a:cubicBezTo>
                  <a:cubicBezTo>
                    <a:pt x="85" y="27"/>
                    <a:pt x="83" y="25"/>
                    <a:pt x="8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7">
              <a:extLst>
                <a:ext uri="{FF2B5EF4-FFF2-40B4-BE49-F238E27FC236}">
                  <a16:creationId xmlns:a16="http://schemas.microsoft.com/office/drawing/2014/main" id="{9F5EB24B-740B-4712-8065-3FD3DFC1E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3663"/>
            </a:xfrm>
            <a:custGeom>
              <a:avLst/>
              <a:gdLst>
                <a:gd name="T0" fmla="*/ 68 w 163"/>
                <a:gd name="T1" fmla="*/ 8 h 163"/>
                <a:gd name="T2" fmla="*/ 107 w 163"/>
                <a:gd name="T3" fmla="*/ 11 h 163"/>
                <a:gd name="T4" fmla="*/ 139 w 163"/>
                <a:gd name="T5" fmla="*/ 33 h 163"/>
                <a:gd name="T6" fmla="*/ 155 w 163"/>
                <a:gd name="T7" fmla="*/ 68 h 163"/>
                <a:gd name="T8" fmla="*/ 152 w 163"/>
                <a:gd name="T9" fmla="*/ 107 h 163"/>
                <a:gd name="T10" fmla="*/ 130 w 163"/>
                <a:gd name="T11" fmla="*/ 138 h 163"/>
                <a:gd name="T12" fmla="*/ 94 w 163"/>
                <a:gd name="T13" fmla="*/ 155 h 163"/>
                <a:gd name="T14" fmla="*/ 56 w 163"/>
                <a:gd name="T15" fmla="*/ 152 h 163"/>
                <a:gd name="T16" fmla="*/ 25 w 163"/>
                <a:gd name="T17" fmla="*/ 130 h 163"/>
                <a:gd name="T18" fmla="*/ 8 w 163"/>
                <a:gd name="T19" fmla="*/ 94 h 163"/>
                <a:gd name="T20" fmla="*/ 11 w 163"/>
                <a:gd name="T21" fmla="*/ 56 h 163"/>
                <a:gd name="T22" fmla="*/ 33 w 163"/>
                <a:gd name="T23" fmla="*/ 25 h 163"/>
                <a:gd name="T24" fmla="*/ 56 w 163"/>
                <a:gd name="T25" fmla="*/ 12 h 163"/>
                <a:gd name="T26" fmla="*/ 57 w 163"/>
                <a:gd name="T27" fmla="*/ 10 h 163"/>
                <a:gd name="T28" fmla="*/ 39 w 163"/>
                <a:gd name="T29" fmla="*/ 12 h 163"/>
                <a:gd name="T30" fmla="*/ 11 w 163"/>
                <a:gd name="T31" fmla="*/ 40 h 163"/>
                <a:gd name="T32" fmla="*/ 0 w 163"/>
                <a:gd name="T33" fmla="*/ 81 h 163"/>
                <a:gd name="T34" fmla="*/ 11 w 163"/>
                <a:gd name="T35" fmla="*/ 122 h 163"/>
                <a:gd name="T36" fmla="*/ 40 w 163"/>
                <a:gd name="T37" fmla="*/ 152 h 163"/>
                <a:gd name="T38" fmla="*/ 81 w 163"/>
                <a:gd name="T39" fmla="*/ 163 h 163"/>
                <a:gd name="T40" fmla="*/ 122 w 163"/>
                <a:gd name="T41" fmla="*/ 152 h 163"/>
                <a:gd name="T42" fmla="*/ 152 w 163"/>
                <a:gd name="T43" fmla="*/ 122 h 163"/>
                <a:gd name="T44" fmla="*/ 163 w 163"/>
                <a:gd name="T45" fmla="*/ 81 h 163"/>
                <a:gd name="T46" fmla="*/ 152 w 163"/>
                <a:gd name="T47" fmla="*/ 41 h 163"/>
                <a:gd name="T48" fmla="*/ 122 w 163"/>
                <a:gd name="T49" fmla="*/ 11 h 163"/>
                <a:gd name="T50" fmla="*/ 81 w 163"/>
                <a:gd name="T51" fmla="*/ 0 h 163"/>
                <a:gd name="T52" fmla="*/ 57 w 163"/>
                <a:gd name="T53" fmla="*/ 10 h 163"/>
                <a:gd name="T54" fmla="*/ 81 w 163"/>
                <a:gd name="T55" fmla="*/ 24 h 163"/>
                <a:gd name="T56" fmla="*/ 56 w 163"/>
                <a:gd name="T57" fmla="*/ 30 h 163"/>
                <a:gd name="T58" fmla="*/ 41 w 163"/>
                <a:gd name="T59" fmla="*/ 46 h 163"/>
                <a:gd name="T60" fmla="*/ 41 w 163"/>
                <a:gd name="T61" fmla="*/ 46 h 163"/>
                <a:gd name="T62" fmla="*/ 40 w 163"/>
                <a:gd name="T63" fmla="*/ 45 h 163"/>
                <a:gd name="T64" fmla="*/ 40 w 163"/>
                <a:gd name="T65" fmla="*/ 45 h 163"/>
                <a:gd name="T66" fmla="*/ 31 w 163"/>
                <a:gd name="T67" fmla="*/ 52 h 163"/>
                <a:gd name="T68" fmla="*/ 24 w 163"/>
                <a:gd name="T69" fmla="*/ 80 h 163"/>
                <a:gd name="T70" fmla="*/ 63 w 163"/>
                <a:gd name="T71" fmla="*/ 134 h 163"/>
                <a:gd name="T72" fmla="*/ 119 w 163"/>
                <a:gd name="T73" fmla="*/ 123 h 163"/>
                <a:gd name="T74" fmla="*/ 138 w 163"/>
                <a:gd name="T75" fmla="*/ 82 h 163"/>
                <a:gd name="T76" fmla="*/ 131 w 163"/>
                <a:gd name="T77" fmla="*/ 52 h 163"/>
                <a:gd name="T78" fmla="*/ 131 w 163"/>
                <a:gd name="T79" fmla="*/ 51 h 163"/>
                <a:gd name="T80" fmla="*/ 131 w 163"/>
                <a:gd name="T81" fmla="*/ 51 h 163"/>
                <a:gd name="T82" fmla="*/ 131 w 163"/>
                <a:gd name="T83" fmla="*/ 50 h 163"/>
                <a:gd name="T84" fmla="*/ 127 w 163"/>
                <a:gd name="T85" fmla="*/ 47 h 163"/>
                <a:gd name="T86" fmla="*/ 82 w 163"/>
                <a:gd name="T87" fmla="*/ 22 h 163"/>
                <a:gd name="T88" fmla="*/ 81 w 163"/>
                <a:gd name="T89" fmla="*/ 26 h 163"/>
                <a:gd name="T90" fmla="*/ 126 w 163"/>
                <a:gd name="T91" fmla="*/ 51 h 163"/>
                <a:gd name="T92" fmla="*/ 128 w 163"/>
                <a:gd name="T93" fmla="*/ 52 h 163"/>
                <a:gd name="T94" fmla="*/ 128 w 163"/>
                <a:gd name="T95" fmla="*/ 52 h 163"/>
                <a:gd name="T96" fmla="*/ 127 w 163"/>
                <a:gd name="T97" fmla="*/ 52 h 163"/>
                <a:gd name="T98" fmla="*/ 127 w 163"/>
                <a:gd name="T99" fmla="*/ 52 h 163"/>
                <a:gd name="T100" fmla="*/ 127 w 163"/>
                <a:gd name="T101" fmla="*/ 52 h 163"/>
                <a:gd name="T102" fmla="*/ 127 w 163"/>
                <a:gd name="T103" fmla="*/ 52 h 163"/>
                <a:gd name="T104" fmla="*/ 127 w 163"/>
                <a:gd name="T105" fmla="*/ 52 h 163"/>
                <a:gd name="T106" fmla="*/ 132 w 163"/>
                <a:gd name="T107" fmla="*/ 92 h 163"/>
                <a:gd name="T108" fmla="*/ 98 w 163"/>
                <a:gd name="T109" fmla="*/ 131 h 163"/>
                <a:gd name="T110" fmla="*/ 47 w 163"/>
                <a:gd name="T111" fmla="*/ 121 h 163"/>
                <a:gd name="T112" fmla="*/ 30 w 163"/>
                <a:gd name="T113" fmla="*/ 72 h 163"/>
                <a:gd name="T114" fmla="*/ 40 w 163"/>
                <a:gd name="T115" fmla="*/ 49 h 163"/>
                <a:gd name="T116" fmla="*/ 43 w 163"/>
                <a:gd name="T117" fmla="*/ 47 h 163"/>
                <a:gd name="T118" fmla="*/ 76 w 163"/>
                <a:gd name="T119" fmla="*/ 28 h 163"/>
                <a:gd name="T120" fmla="*/ 81 w 163"/>
                <a:gd name="T121" fmla="*/ 2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" h="163">
                  <a:moveTo>
                    <a:pt x="57" y="10"/>
                  </a:moveTo>
                  <a:cubicBezTo>
                    <a:pt x="57" y="12"/>
                    <a:pt x="57" y="12"/>
                    <a:pt x="57" y="12"/>
                  </a:cubicBezTo>
                  <a:cubicBezTo>
                    <a:pt x="61" y="11"/>
                    <a:pt x="64" y="10"/>
                    <a:pt x="68" y="8"/>
                  </a:cubicBezTo>
                  <a:cubicBezTo>
                    <a:pt x="73" y="5"/>
                    <a:pt x="77" y="4"/>
                    <a:pt x="81" y="4"/>
                  </a:cubicBezTo>
                  <a:cubicBezTo>
                    <a:pt x="86" y="4"/>
                    <a:pt x="90" y="5"/>
                    <a:pt x="95" y="8"/>
                  </a:cubicBezTo>
                  <a:cubicBezTo>
                    <a:pt x="98" y="10"/>
                    <a:pt x="103" y="11"/>
                    <a:pt x="107" y="11"/>
                  </a:cubicBezTo>
                  <a:cubicBezTo>
                    <a:pt x="112" y="11"/>
                    <a:pt x="117" y="12"/>
                    <a:pt x="120" y="14"/>
                  </a:cubicBezTo>
                  <a:cubicBezTo>
                    <a:pt x="124" y="16"/>
                    <a:pt x="127" y="20"/>
                    <a:pt x="130" y="24"/>
                  </a:cubicBezTo>
                  <a:cubicBezTo>
                    <a:pt x="132" y="28"/>
                    <a:pt x="135" y="31"/>
                    <a:pt x="139" y="33"/>
                  </a:cubicBezTo>
                  <a:cubicBezTo>
                    <a:pt x="143" y="36"/>
                    <a:pt x="146" y="39"/>
                    <a:pt x="148" y="43"/>
                  </a:cubicBezTo>
                  <a:cubicBezTo>
                    <a:pt x="151" y="46"/>
                    <a:pt x="152" y="51"/>
                    <a:pt x="152" y="56"/>
                  </a:cubicBezTo>
                  <a:cubicBezTo>
                    <a:pt x="152" y="60"/>
                    <a:pt x="153" y="64"/>
                    <a:pt x="155" y="68"/>
                  </a:cubicBezTo>
                  <a:cubicBezTo>
                    <a:pt x="158" y="73"/>
                    <a:pt x="159" y="77"/>
                    <a:pt x="159" y="81"/>
                  </a:cubicBezTo>
                  <a:cubicBezTo>
                    <a:pt x="159" y="86"/>
                    <a:pt x="158" y="90"/>
                    <a:pt x="155" y="94"/>
                  </a:cubicBezTo>
                  <a:cubicBezTo>
                    <a:pt x="153" y="98"/>
                    <a:pt x="152" y="102"/>
                    <a:pt x="152" y="107"/>
                  </a:cubicBezTo>
                  <a:cubicBezTo>
                    <a:pt x="152" y="112"/>
                    <a:pt x="151" y="116"/>
                    <a:pt x="148" y="120"/>
                  </a:cubicBezTo>
                  <a:cubicBezTo>
                    <a:pt x="146" y="124"/>
                    <a:pt x="143" y="127"/>
                    <a:pt x="138" y="130"/>
                  </a:cubicBezTo>
                  <a:cubicBezTo>
                    <a:pt x="135" y="132"/>
                    <a:pt x="132" y="135"/>
                    <a:pt x="130" y="138"/>
                  </a:cubicBezTo>
                  <a:cubicBezTo>
                    <a:pt x="127" y="143"/>
                    <a:pt x="124" y="146"/>
                    <a:pt x="120" y="148"/>
                  </a:cubicBezTo>
                  <a:cubicBezTo>
                    <a:pt x="117" y="150"/>
                    <a:pt x="112" y="152"/>
                    <a:pt x="107" y="152"/>
                  </a:cubicBezTo>
                  <a:cubicBezTo>
                    <a:pt x="103" y="152"/>
                    <a:pt x="98" y="153"/>
                    <a:pt x="94" y="155"/>
                  </a:cubicBezTo>
                  <a:cubicBezTo>
                    <a:pt x="90" y="158"/>
                    <a:pt x="85" y="159"/>
                    <a:pt x="81" y="159"/>
                  </a:cubicBezTo>
                  <a:cubicBezTo>
                    <a:pt x="77" y="159"/>
                    <a:pt x="73" y="158"/>
                    <a:pt x="68" y="155"/>
                  </a:cubicBezTo>
                  <a:cubicBezTo>
                    <a:pt x="65" y="153"/>
                    <a:pt x="60" y="152"/>
                    <a:pt x="56" y="152"/>
                  </a:cubicBezTo>
                  <a:cubicBezTo>
                    <a:pt x="51" y="152"/>
                    <a:pt x="46" y="151"/>
                    <a:pt x="42" y="148"/>
                  </a:cubicBezTo>
                  <a:cubicBezTo>
                    <a:pt x="39" y="146"/>
                    <a:pt x="35" y="143"/>
                    <a:pt x="33" y="138"/>
                  </a:cubicBezTo>
                  <a:cubicBezTo>
                    <a:pt x="31" y="135"/>
                    <a:pt x="28" y="132"/>
                    <a:pt x="25" y="130"/>
                  </a:cubicBezTo>
                  <a:cubicBezTo>
                    <a:pt x="20" y="127"/>
                    <a:pt x="16" y="124"/>
                    <a:pt x="14" y="120"/>
                  </a:cubicBezTo>
                  <a:cubicBezTo>
                    <a:pt x="12" y="116"/>
                    <a:pt x="11" y="112"/>
                    <a:pt x="11" y="106"/>
                  </a:cubicBezTo>
                  <a:cubicBezTo>
                    <a:pt x="11" y="102"/>
                    <a:pt x="9" y="98"/>
                    <a:pt x="8" y="94"/>
                  </a:cubicBezTo>
                  <a:cubicBezTo>
                    <a:pt x="5" y="90"/>
                    <a:pt x="4" y="86"/>
                    <a:pt x="4" y="81"/>
                  </a:cubicBezTo>
                  <a:cubicBezTo>
                    <a:pt x="4" y="77"/>
                    <a:pt x="5" y="73"/>
                    <a:pt x="7" y="68"/>
                  </a:cubicBezTo>
                  <a:cubicBezTo>
                    <a:pt x="9" y="65"/>
                    <a:pt x="11" y="60"/>
                    <a:pt x="11" y="56"/>
                  </a:cubicBezTo>
                  <a:cubicBezTo>
                    <a:pt x="11" y="51"/>
                    <a:pt x="12" y="46"/>
                    <a:pt x="14" y="42"/>
                  </a:cubicBezTo>
                  <a:cubicBezTo>
                    <a:pt x="17" y="39"/>
                    <a:pt x="20" y="35"/>
                    <a:pt x="24" y="33"/>
                  </a:cubicBezTo>
                  <a:cubicBezTo>
                    <a:pt x="28" y="31"/>
                    <a:pt x="31" y="28"/>
                    <a:pt x="33" y="25"/>
                  </a:cubicBezTo>
                  <a:cubicBezTo>
                    <a:pt x="35" y="21"/>
                    <a:pt x="38" y="17"/>
                    <a:pt x="41" y="15"/>
                  </a:cubicBezTo>
                  <a:cubicBezTo>
                    <a:pt x="44" y="13"/>
                    <a:pt x="48" y="12"/>
                    <a:pt x="53" y="12"/>
                  </a:cubicBezTo>
                  <a:cubicBezTo>
                    <a:pt x="54" y="12"/>
                    <a:pt x="55" y="12"/>
                    <a:pt x="56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5" y="8"/>
                    <a:pt x="54" y="8"/>
                    <a:pt x="53" y="8"/>
                  </a:cubicBezTo>
                  <a:cubicBezTo>
                    <a:pt x="47" y="8"/>
                    <a:pt x="43" y="9"/>
                    <a:pt x="39" y="12"/>
                  </a:cubicBezTo>
                  <a:cubicBezTo>
                    <a:pt x="35" y="14"/>
                    <a:pt x="32" y="18"/>
                    <a:pt x="29" y="23"/>
                  </a:cubicBezTo>
                  <a:cubicBezTo>
                    <a:pt x="28" y="25"/>
                    <a:pt x="25" y="28"/>
                    <a:pt x="22" y="29"/>
                  </a:cubicBezTo>
                  <a:cubicBezTo>
                    <a:pt x="17" y="32"/>
                    <a:pt x="14" y="36"/>
                    <a:pt x="11" y="40"/>
                  </a:cubicBezTo>
                  <a:cubicBezTo>
                    <a:pt x="8" y="45"/>
                    <a:pt x="7" y="50"/>
                    <a:pt x="7" y="56"/>
                  </a:cubicBezTo>
                  <a:cubicBezTo>
                    <a:pt x="7" y="59"/>
                    <a:pt x="6" y="63"/>
                    <a:pt x="4" y="66"/>
                  </a:cubicBezTo>
                  <a:cubicBezTo>
                    <a:pt x="1" y="71"/>
                    <a:pt x="0" y="76"/>
                    <a:pt x="0" y="81"/>
                  </a:cubicBezTo>
                  <a:cubicBezTo>
                    <a:pt x="0" y="86"/>
                    <a:pt x="1" y="91"/>
                    <a:pt x="4" y="96"/>
                  </a:cubicBezTo>
                  <a:cubicBezTo>
                    <a:pt x="6" y="99"/>
                    <a:pt x="7" y="103"/>
                    <a:pt x="7" y="106"/>
                  </a:cubicBezTo>
                  <a:cubicBezTo>
                    <a:pt x="7" y="112"/>
                    <a:pt x="8" y="117"/>
                    <a:pt x="11" y="122"/>
                  </a:cubicBezTo>
                  <a:cubicBezTo>
                    <a:pt x="13" y="127"/>
                    <a:pt x="17" y="130"/>
                    <a:pt x="23" y="133"/>
                  </a:cubicBezTo>
                  <a:cubicBezTo>
                    <a:pt x="25" y="135"/>
                    <a:pt x="28" y="137"/>
                    <a:pt x="29" y="140"/>
                  </a:cubicBezTo>
                  <a:cubicBezTo>
                    <a:pt x="32" y="145"/>
                    <a:pt x="36" y="149"/>
                    <a:pt x="40" y="152"/>
                  </a:cubicBezTo>
                  <a:cubicBezTo>
                    <a:pt x="45" y="154"/>
                    <a:pt x="50" y="156"/>
                    <a:pt x="56" y="156"/>
                  </a:cubicBezTo>
                  <a:cubicBezTo>
                    <a:pt x="59" y="156"/>
                    <a:pt x="63" y="157"/>
                    <a:pt x="66" y="159"/>
                  </a:cubicBezTo>
                  <a:cubicBezTo>
                    <a:pt x="71" y="161"/>
                    <a:pt x="76" y="163"/>
                    <a:pt x="81" y="163"/>
                  </a:cubicBezTo>
                  <a:cubicBezTo>
                    <a:pt x="86" y="163"/>
                    <a:pt x="91" y="161"/>
                    <a:pt x="96" y="159"/>
                  </a:cubicBezTo>
                  <a:cubicBezTo>
                    <a:pt x="99" y="157"/>
                    <a:pt x="104" y="156"/>
                    <a:pt x="108" y="156"/>
                  </a:cubicBezTo>
                  <a:cubicBezTo>
                    <a:pt x="113" y="156"/>
                    <a:pt x="118" y="154"/>
                    <a:pt x="122" y="152"/>
                  </a:cubicBezTo>
                  <a:cubicBezTo>
                    <a:pt x="127" y="149"/>
                    <a:pt x="130" y="145"/>
                    <a:pt x="133" y="140"/>
                  </a:cubicBezTo>
                  <a:cubicBezTo>
                    <a:pt x="135" y="138"/>
                    <a:pt x="138" y="135"/>
                    <a:pt x="140" y="133"/>
                  </a:cubicBezTo>
                  <a:cubicBezTo>
                    <a:pt x="145" y="130"/>
                    <a:pt x="149" y="127"/>
                    <a:pt x="152" y="122"/>
                  </a:cubicBezTo>
                  <a:cubicBezTo>
                    <a:pt x="154" y="118"/>
                    <a:pt x="156" y="113"/>
                    <a:pt x="156" y="107"/>
                  </a:cubicBezTo>
                  <a:cubicBezTo>
                    <a:pt x="156" y="103"/>
                    <a:pt x="157" y="99"/>
                    <a:pt x="159" y="96"/>
                  </a:cubicBezTo>
                  <a:cubicBezTo>
                    <a:pt x="161" y="91"/>
                    <a:pt x="163" y="86"/>
                    <a:pt x="163" y="81"/>
                  </a:cubicBezTo>
                  <a:cubicBezTo>
                    <a:pt x="163" y="76"/>
                    <a:pt x="161" y="71"/>
                    <a:pt x="159" y="66"/>
                  </a:cubicBezTo>
                  <a:cubicBezTo>
                    <a:pt x="157" y="63"/>
                    <a:pt x="156" y="59"/>
                    <a:pt x="156" y="56"/>
                  </a:cubicBezTo>
                  <a:cubicBezTo>
                    <a:pt x="156" y="50"/>
                    <a:pt x="154" y="45"/>
                    <a:pt x="152" y="41"/>
                  </a:cubicBezTo>
                  <a:cubicBezTo>
                    <a:pt x="149" y="36"/>
                    <a:pt x="146" y="33"/>
                    <a:pt x="141" y="30"/>
                  </a:cubicBezTo>
                  <a:cubicBezTo>
                    <a:pt x="138" y="28"/>
                    <a:pt x="135" y="25"/>
                    <a:pt x="133" y="22"/>
                  </a:cubicBezTo>
                  <a:cubicBezTo>
                    <a:pt x="130" y="17"/>
                    <a:pt x="127" y="13"/>
                    <a:pt x="122" y="11"/>
                  </a:cubicBezTo>
                  <a:cubicBezTo>
                    <a:pt x="118" y="8"/>
                    <a:pt x="113" y="7"/>
                    <a:pt x="107" y="7"/>
                  </a:cubicBezTo>
                  <a:cubicBezTo>
                    <a:pt x="104" y="7"/>
                    <a:pt x="100" y="6"/>
                    <a:pt x="97" y="4"/>
                  </a:cubicBezTo>
                  <a:cubicBezTo>
                    <a:pt x="91" y="1"/>
                    <a:pt x="86" y="0"/>
                    <a:pt x="81" y="0"/>
                  </a:cubicBezTo>
                  <a:cubicBezTo>
                    <a:pt x="76" y="0"/>
                    <a:pt x="71" y="1"/>
                    <a:pt x="66" y="4"/>
                  </a:cubicBezTo>
                  <a:cubicBezTo>
                    <a:pt x="63" y="6"/>
                    <a:pt x="60" y="7"/>
                    <a:pt x="56" y="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lnTo>
                    <a:pt x="57" y="10"/>
                  </a:lnTo>
                  <a:close/>
                  <a:moveTo>
                    <a:pt x="81" y="24"/>
                  </a:moveTo>
                  <a:cubicBezTo>
                    <a:pt x="81" y="22"/>
                    <a:pt x="81" y="22"/>
                    <a:pt x="81" y="22"/>
                  </a:cubicBezTo>
                  <a:cubicBezTo>
                    <a:pt x="79" y="23"/>
                    <a:pt x="77" y="23"/>
                    <a:pt x="75" y="24"/>
                  </a:cubicBezTo>
                  <a:cubicBezTo>
                    <a:pt x="69" y="27"/>
                    <a:pt x="62" y="28"/>
                    <a:pt x="56" y="30"/>
                  </a:cubicBezTo>
                  <a:cubicBezTo>
                    <a:pt x="53" y="32"/>
                    <a:pt x="49" y="33"/>
                    <a:pt x="46" y="35"/>
                  </a:cubicBezTo>
                  <a:cubicBezTo>
                    <a:pt x="44" y="38"/>
                    <a:pt x="41" y="41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39" y="45"/>
                  </a:cubicBezTo>
                  <a:cubicBezTo>
                    <a:pt x="39" y="45"/>
                    <a:pt x="38" y="45"/>
                    <a:pt x="38" y="46"/>
                  </a:cubicBezTo>
                  <a:cubicBezTo>
                    <a:pt x="35" y="47"/>
                    <a:pt x="32" y="49"/>
                    <a:pt x="31" y="52"/>
                  </a:cubicBezTo>
                  <a:cubicBezTo>
                    <a:pt x="29" y="55"/>
                    <a:pt x="29" y="58"/>
                    <a:pt x="29" y="61"/>
                  </a:cubicBezTo>
                  <a:cubicBezTo>
                    <a:pt x="29" y="64"/>
                    <a:pt x="28" y="68"/>
                    <a:pt x="27" y="70"/>
                  </a:cubicBezTo>
                  <a:cubicBezTo>
                    <a:pt x="25" y="73"/>
                    <a:pt x="24" y="77"/>
                    <a:pt x="24" y="80"/>
                  </a:cubicBezTo>
                  <a:cubicBezTo>
                    <a:pt x="24" y="84"/>
                    <a:pt x="25" y="88"/>
                    <a:pt x="26" y="92"/>
                  </a:cubicBezTo>
                  <a:cubicBezTo>
                    <a:pt x="29" y="105"/>
                    <a:pt x="34" y="115"/>
                    <a:pt x="45" y="124"/>
                  </a:cubicBezTo>
                  <a:cubicBezTo>
                    <a:pt x="51" y="129"/>
                    <a:pt x="56" y="132"/>
                    <a:pt x="63" y="134"/>
                  </a:cubicBezTo>
                  <a:cubicBezTo>
                    <a:pt x="70" y="136"/>
                    <a:pt x="76" y="137"/>
                    <a:pt x="82" y="137"/>
                  </a:cubicBezTo>
                  <a:cubicBezTo>
                    <a:pt x="87" y="137"/>
                    <a:pt x="93" y="136"/>
                    <a:pt x="99" y="134"/>
                  </a:cubicBezTo>
                  <a:cubicBezTo>
                    <a:pt x="107" y="132"/>
                    <a:pt x="112" y="129"/>
                    <a:pt x="119" y="123"/>
                  </a:cubicBezTo>
                  <a:cubicBezTo>
                    <a:pt x="124" y="119"/>
                    <a:pt x="127" y="114"/>
                    <a:pt x="129" y="109"/>
                  </a:cubicBezTo>
                  <a:cubicBezTo>
                    <a:pt x="132" y="104"/>
                    <a:pt x="134" y="99"/>
                    <a:pt x="136" y="93"/>
                  </a:cubicBezTo>
                  <a:cubicBezTo>
                    <a:pt x="138" y="90"/>
                    <a:pt x="138" y="86"/>
                    <a:pt x="138" y="82"/>
                  </a:cubicBezTo>
                  <a:cubicBezTo>
                    <a:pt x="138" y="77"/>
                    <a:pt x="137" y="71"/>
                    <a:pt x="135" y="66"/>
                  </a:cubicBezTo>
                  <a:cubicBezTo>
                    <a:pt x="133" y="62"/>
                    <a:pt x="131" y="57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0"/>
                  </a:cubicBezTo>
                  <a:cubicBezTo>
                    <a:pt x="130" y="50"/>
                    <a:pt x="130" y="49"/>
                    <a:pt x="130" y="49"/>
                  </a:cubicBezTo>
                  <a:cubicBezTo>
                    <a:pt x="129" y="48"/>
                    <a:pt x="128" y="48"/>
                    <a:pt x="128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17" y="35"/>
                    <a:pt x="105" y="27"/>
                    <a:pt x="89" y="25"/>
                  </a:cubicBezTo>
                  <a:cubicBezTo>
                    <a:pt x="87" y="25"/>
                    <a:pt x="85" y="23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3" y="27"/>
                    <a:pt x="86" y="29"/>
                    <a:pt x="89" y="29"/>
                  </a:cubicBezTo>
                  <a:cubicBezTo>
                    <a:pt x="103" y="31"/>
                    <a:pt x="114" y="38"/>
                    <a:pt x="124" y="49"/>
                  </a:cubicBezTo>
                  <a:cubicBezTo>
                    <a:pt x="124" y="50"/>
                    <a:pt x="126" y="51"/>
                    <a:pt x="126" y="51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8"/>
                    <a:pt x="129" y="63"/>
                    <a:pt x="131" y="68"/>
                  </a:cubicBezTo>
                  <a:cubicBezTo>
                    <a:pt x="133" y="73"/>
                    <a:pt x="134" y="77"/>
                    <a:pt x="134" y="82"/>
                  </a:cubicBezTo>
                  <a:cubicBezTo>
                    <a:pt x="134" y="85"/>
                    <a:pt x="134" y="88"/>
                    <a:pt x="132" y="92"/>
                  </a:cubicBezTo>
                  <a:cubicBezTo>
                    <a:pt x="130" y="97"/>
                    <a:pt x="128" y="102"/>
                    <a:pt x="126" y="107"/>
                  </a:cubicBezTo>
                  <a:cubicBezTo>
                    <a:pt x="123" y="112"/>
                    <a:pt x="120" y="116"/>
                    <a:pt x="116" y="120"/>
                  </a:cubicBezTo>
                  <a:cubicBezTo>
                    <a:pt x="110" y="125"/>
                    <a:pt x="105" y="128"/>
                    <a:pt x="98" y="131"/>
                  </a:cubicBezTo>
                  <a:cubicBezTo>
                    <a:pt x="92" y="133"/>
                    <a:pt x="87" y="133"/>
                    <a:pt x="82" y="133"/>
                  </a:cubicBezTo>
                  <a:cubicBezTo>
                    <a:pt x="76" y="133"/>
                    <a:pt x="71" y="132"/>
                    <a:pt x="65" y="131"/>
                  </a:cubicBezTo>
                  <a:cubicBezTo>
                    <a:pt x="57" y="128"/>
                    <a:pt x="53" y="126"/>
                    <a:pt x="47" y="121"/>
                  </a:cubicBezTo>
                  <a:cubicBezTo>
                    <a:pt x="37" y="112"/>
                    <a:pt x="33" y="103"/>
                    <a:pt x="30" y="91"/>
                  </a:cubicBezTo>
                  <a:cubicBezTo>
                    <a:pt x="29" y="87"/>
                    <a:pt x="28" y="83"/>
                    <a:pt x="28" y="80"/>
                  </a:cubicBezTo>
                  <a:cubicBezTo>
                    <a:pt x="28" y="77"/>
                    <a:pt x="29" y="75"/>
                    <a:pt x="30" y="72"/>
                  </a:cubicBezTo>
                  <a:cubicBezTo>
                    <a:pt x="33" y="69"/>
                    <a:pt x="33" y="64"/>
                    <a:pt x="33" y="61"/>
                  </a:cubicBezTo>
                  <a:cubicBezTo>
                    <a:pt x="33" y="58"/>
                    <a:pt x="33" y="56"/>
                    <a:pt x="34" y="54"/>
                  </a:cubicBezTo>
                  <a:cubicBezTo>
                    <a:pt x="35" y="52"/>
                    <a:pt x="37" y="50"/>
                    <a:pt x="40" y="49"/>
                  </a:cubicBezTo>
                  <a:cubicBezTo>
                    <a:pt x="40" y="49"/>
                    <a:pt x="41" y="49"/>
                    <a:pt x="41" y="49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8"/>
                    <a:pt x="43" y="47"/>
                    <a:pt x="43" y="47"/>
                  </a:cubicBezTo>
                  <a:cubicBezTo>
                    <a:pt x="45" y="43"/>
                    <a:pt x="47" y="40"/>
                    <a:pt x="49" y="38"/>
                  </a:cubicBezTo>
                  <a:cubicBezTo>
                    <a:pt x="52" y="36"/>
                    <a:pt x="57" y="34"/>
                    <a:pt x="62" y="33"/>
                  </a:cubicBezTo>
                  <a:cubicBezTo>
                    <a:pt x="67" y="32"/>
                    <a:pt x="72" y="30"/>
                    <a:pt x="76" y="28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8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Oval 108">
              <a:extLst>
                <a:ext uri="{FF2B5EF4-FFF2-40B4-BE49-F238E27FC236}">
                  <a16:creationId xmlns:a16="http://schemas.microsoft.com/office/drawing/2014/main" id="{0838DC9D-C2EB-445D-BEA9-19D2CA91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125" y="2846388"/>
              <a:ext cx="66675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6880CF33-701F-4B6C-866F-49ECC9B5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846388"/>
              <a:ext cx="69850" cy="68263"/>
            </a:xfrm>
            <a:custGeom>
              <a:avLst/>
              <a:gdLst>
                <a:gd name="T0" fmla="*/ 119 w 121"/>
                <a:gd name="T1" fmla="*/ 61 h 122"/>
                <a:gd name="T2" fmla="*/ 117 w 121"/>
                <a:gd name="T3" fmla="*/ 61 h 122"/>
                <a:gd name="T4" fmla="*/ 101 w 121"/>
                <a:gd name="T5" fmla="*/ 101 h 122"/>
                <a:gd name="T6" fmla="*/ 60 w 121"/>
                <a:gd name="T7" fmla="*/ 118 h 122"/>
                <a:gd name="T8" fmla="*/ 20 w 121"/>
                <a:gd name="T9" fmla="*/ 101 h 122"/>
                <a:gd name="T10" fmla="*/ 3 w 121"/>
                <a:gd name="T11" fmla="*/ 61 h 122"/>
                <a:gd name="T12" fmla="*/ 20 w 121"/>
                <a:gd name="T13" fmla="*/ 21 h 122"/>
                <a:gd name="T14" fmla="*/ 60 w 121"/>
                <a:gd name="T15" fmla="*/ 4 h 122"/>
                <a:gd name="T16" fmla="*/ 101 w 121"/>
                <a:gd name="T17" fmla="*/ 21 h 122"/>
                <a:gd name="T18" fmla="*/ 117 w 121"/>
                <a:gd name="T19" fmla="*/ 61 h 122"/>
                <a:gd name="T20" fmla="*/ 119 w 121"/>
                <a:gd name="T21" fmla="*/ 61 h 122"/>
                <a:gd name="T22" fmla="*/ 121 w 121"/>
                <a:gd name="T23" fmla="*/ 61 h 122"/>
                <a:gd name="T24" fmla="*/ 60 w 121"/>
                <a:gd name="T25" fmla="*/ 0 h 122"/>
                <a:gd name="T26" fmla="*/ 0 w 121"/>
                <a:gd name="T27" fmla="*/ 61 h 122"/>
                <a:gd name="T28" fmla="*/ 60 w 121"/>
                <a:gd name="T29" fmla="*/ 122 h 122"/>
                <a:gd name="T30" fmla="*/ 121 w 121"/>
                <a:gd name="T31" fmla="*/ 61 h 122"/>
                <a:gd name="T32" fmla="*/ 119 w 121"/>
                <a:gd name="T33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22">
                  <a:moveTo>
                    <a:pt x="119" y="61"/>
                  </a:moveTo>
                  <a:cubicBezTo>
                    <a:pt x="117" y="61"/>
                    <a:pt x="117" y="61"/>
                    <a:pt x="117" y="61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0" y="112"/>
                    <a:pt x="76" y="118"/>
                    <a:pt x="60" y="118"/>
                  </a:cubicBezTo>
                  <a:cubicBezTo>
                    <a:pt x="45" y="118"/>
                    <a:pt x="30" y="112"/>
                    <a:pt x="20" y="101"/>
                  </a:cubicBezTo>
                  <a:cubicBezTo>
                    <a:pt x="10" y="91"/>
                    <a:pt x="4" y="77"/>
                    <a:pt x="3" y="61"/>
                  </a:cubicBezTo>
                  <a:cubicBezTo>
                    <a:pt x="4" y="46"/>
                    <a:pt x="10" y="31"/>
                    <a:pt x="20" y="21"/>
                  </a:cubicBezTo>
                  <a:cubicBezTo>
                    <a:pt x="30" y="11"/>
                    <a:pt x="45" y="4"/>
                    <a:pt x="60" y="4"/>
                  </a:cubicBezTo>
                  <a:cubicBezTo>
                    <a:pt x="76" y="4"/>
                    <a:pt x="90" y="11"/>
                    <a:pt x="101" y="21"/>
                  </a:cubicBezTo>
                  <a:cubicBezTo>
                    <a:pt x="111" y="31"/>
                    <a:pt x="117" y="46"/>
                    <a:pt x="117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ubicBezTo>
                    <a:pt x="27" y="0"/>
                    <a:pt x="0" y="28"/>
                    <a:pt x="0" y="61"/>
                  </a:cubicBezTo>
                  <a:cubicBezTo>
                    <a:pt x="0" y="95"/>
                    <a:pt x="27" y="122"/>
                    <a:pt x="60" y="122"/>
                  </a:cubicBezTo>
                  <a:cubicBezTo>
                    <a:pt x="94" y="122"/>
                    <a:pt x="121" y="95"/>
                    <a:pt x="121" y="61"/>
                  </a:cubicBezTo>
                  <a:lnTo>
                    <a:pt x="119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35499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9">
            <a:extLst>
              <a:ext uri="{FF2B5EF4-FFF2-40B4-BE49-F238E27FC236}">
                <a16:creationId xmlns:a16="http://schemas.microsoft.com/office/drawing/2014/main" id="{CE053156-FF72-4266-B828-64C8E4881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65771" y="0"/>
            <a:ext cx="3026229" cy="6858000"/>
          </a:xfrm>
          <a:prstGeom prst="rect">
            <a:avLst/>
          </a:pr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771C6-A93D-4967-93B3-EAB3E10E953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318170" y="87086"/>
            <a:ext cx="2677887" cy="6640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0645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7625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531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" y="1"/>
            <a:ext cx="7665395" cy="6867322"/>
          </a:xfrm>
          <a:custGeom>
            <a:avLst/>
            <a:gdLst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6353150 w 6353150"/>
              <a:gd name="connsiteY2" fmla="*/ 685800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2857475 w 6353150"/>
              <a:gd name="connsiteY2" fmla="*/ 683895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525"/>
              <a:gd name="connsiteX1" fmla="*/ 6353150 w 6353150"/>
              <a:gd name="connsiteY1" fmla="*/ 0 h 6867525"/>
              <a:gd name="connsiteX2" fmla="*/ 2857475 w 6353150"/>
              <a:gd name="connsiteY2" fmla="*/ 6867525 h 6867525"/>
              <a:gd name="connsiteX3" fmla="*/ 0 w 6353150"/>
              <a:gd name="connsiteY3" fmla="*/ 6858000 h 6867525"/>
              <a:gd name="connsiteX4" fmla="*/ 0 w 6353150"/>
              <a:gd name="connsiteY4" fmla="*/ 0 h 6867525"/>
              <a:gd name="connsiteX0" fmla="*/ 0 w 6353150"/>
              <a:gd name="connsiteY0" fmla="*/ 0 h 6877050"/>
              <a:gd name="connsiteX1" fmla="*/ 6353150 w 6353150"/>
              <a:gd name="connsiteY1" fmla="*/ 0 h 6877050"/>
              <a:gd name="connsiteX2" fmla="*/ 2558262 w 6353150"/>
              <a:gd name="connsiteY2" fmla="*/ 6877050 h 6877050"/>
              <a:gd name="connsiteX3" fmla="*/ 0 w 6353150"/>
              <a:gd name="connsiteY3" fmla="*/ 6858000 h 6877050"/>
              <a:gd name="connsiteX4" fmla="*/ 0 w 6353150"/>
              <a:gd name="connsiteY4" fmla="*/ 0 h 687705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164544 w 6353150"/>
              <a:gd name="connsiteY2" fmla="*/ 6857595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72474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680537 w 6353150"/>
              <a:gd name="connsiteY2" fmla="*/ 6857594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96661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150" h="6867322">
                <a:moveTo>
                  <a:pt x="0" y="0"/>
                </a:moveTo>
                <a:lnTo>
                  <a:pt x="6353150" y="0"/>
                </a:lnTo>
                <a:lnTo>
                  <a:pt x="3696661" y="68673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4636784" y="5127899"/>
            <a:ext cx="1209539" cy="1739424"/>
          </a:xfrm>
          <a:prstGeom prst="parallelogram">
            <a:avLst>
              <a:gd name="adj" fmla="val 66769"/>
            </a:avLst>
          </a:prstGeom>
          <a:solidFill>
            <a:srgbClr val="018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14296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A381B2B-223C-44B4-8AD3-AA84FB76E004}"/>
              </a:ext>
            </a:extLst>
          </p:cNvPr>
          <p:cNvSpPr/>
          <p:nvPr userDrawn="1"/>
        </p:nvSpPr>
        <p:spPr>
          <a:xfrm>
            <a:off x="354013" y="1131594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297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B15677F-2072-4519-B86D-8EA402AFECA2}"/>
              </a:ext>
            </a:extLst>
          </p:cNvPr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9DF0868-B2F7-4C11-BBEF-03C6C151527E}"/>
              </a:ext>
            </a:extLst>
          </p:cNvPr>
          <p:cNvGrpSpPr/>
          <p:nvPr userDrawn="1"/>
        </p:nvGrpSpPr>
        <p:grpSpPr>
          <a:xfrm>
            <a:off x="1396049" y="1837562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5C145660-1F04-434D-BB41-17A21CA27506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26EA0DA6-5A7D-42D4-A8AD-E29EA29F46B4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C173145D-81F4-4F78-9B2A-45B38B7FA86B}"/>
              </a:ext>
            </a:extLst>
          </p:cNvPr>
          <p:cNvSpPr txBox="1"/>
          <p:nvPr userDrawn="1"/>
        </p:nvSpPr>
        <p:spPr>
          <a:xfrm>
            <a:off x="1613193" y="5849288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www.slidesppt.net</a:t>
            </a:r>
            <a:endParaRPr lang="ko-KR" altLang="en-US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79E47FED-0463-4E48-A84A-321E015573FA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2400" b="1" baseline="0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AE4E5E3-26E2-4D98-8A48-05F674CC783E}"/>
              </a:ext>
            </a:extLst>
          </p:cNvPr>
          <p:cNvGrpSpPr/>
          <p:nvPr userDrawn="1"/>
        </p:nvGrpSpPr>
        <p:grpSpPr>
          <a:xfrm>
            <a:off x="567161" y="5403427"/>
            <a:ext cx="976455" cy="976455"/>
            <a:chOff x="732029" y="4897834"/>
            <a:chExt cx="1307592" cy="1307592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A55590E2-021D-415F-BB7D-C37DBE9A553B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E6EEE70C-25D2-4FDD-B752-F7B9E4CD9376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F5B5808-FAB0-4ADD-91FD-A164BC03C5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9FD22421-5199-4A05-816B-D8E326989E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74D43A3A-C15A-4E9F-87F3-246898F3C4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6D62A058-C71E-4031-A789-8646EABECD46}"/>
              </a:ext>
            </a:extLst>
          </p:cNvPr>
          <p:cNvSpPr/>
          <p:nvPr userDrawn="1"/>
        </p:nvSpPr>
        <p:spPr>
          <a:xfrm rot="5400000">
            <a:off x="2598575" y="5216746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1206BDD-A4AD-4D6C-909D-E0843BC98C66}"/>
              </a:ext>
            </a:extLst>
          </p:cNvPr>
          <p:cNvGrpSpPr/>
          <p:nvPr userDrawn="1"/>
        </p:nvGrpSpPr>
        <p:grpSpPr>
          <a:xfrm>
            <a:off x="2855936" y="1296676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C4E9602-DB57-4179-B94C-DC5A3A52A302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0537F236-CB00-49EB-A975-24E5B75E1AE8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39E15DF2-B74C-4DE4-95E0-AE5DD7126E7C}"/>
              </a:ext>
            </a:extLst>
          </p:cNvPr>
          <p:cNvGrpSpPr/>
          <p:nvPr userDrawn="1"/>
        </p:nvGrpSpPr>
        <p:grpSpPr>
          <a:xfrm>
            <a:off x="627239" y="5458037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93585A30-A86F-439C-AE70-ABB6C0A5659D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297D53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26722126-4671-406D-BA14-0E4210C658B1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70647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4" y="131810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4073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69207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97589" y="548640"/>
            <a:ext cx="3696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917" y="548640"/>
            <a:ext cx="5136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68FB429D-84B4-4D84-87F0-9E590DBA1441}"/>
              </a:ext>
            </a:extLst>
          </p:cNvPr>
          <p:cNvSpPr/>
          <p:nvPr userDrawn="1"/>
        </p:nvSpPr>
        <p:spPr>
          <a:xfrm>
            <a:off x="0" y="548640"/>
            <a:ext cx="2397589" cy="3240000"/>
          </a:xfrm>
          <a:prstGeom prst="rect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E8190D-EBE1-4D4B-8CEF-8675C38FB36F}"/>
              </a:ext>
            </a:extLst>
          </p:cNvPr>
          <p:cNvSpPr/>
          <p:nvPr userDrawn="1"/>
        </p:nvSpPr>
        <p:spPr>
          <a:xfrm>
            <a:off x="9794411" y="548640"/>
            <a:ext cx="2397589" cy="3240000"/>
          </a:xfrm>
          <a:prstGeom prst="rect">
            <a:avLst/>
          </a:pr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59190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3764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D89B0E-813F-403A-82AB-6819C6C20B73}"/>
              </a:ext>
            </a:extLst>
          </p:cNvPr>
          <p:cNvSpPr/>
          <p:nvPr userDrawn="1"/>
        </p:nvSpPr>
        <p:spPr>
          <a:xfrm>
            <a:off x="0" y="0"/>
            <a:ext cx="269823" cy="724247"/>
          </a:xfrm>
          <a:prstGeom prst="rect">
            <a:avLst/>
          </a:prstGeom>
          <a:solidFill>
            <a:srgbClr val="DC35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EE8BC01-70CB-482A-8042-072A05403C20}"/>
              </a:ext>
            </a:extLst>
          </p:cNvPr>
          <p:cNvSpPr/>
          <p:nvPr userDrawn="1"/>
        </p:nvSpPr>
        <p:spPr>
          <a:xfrm>
            <a:off x="269823" y="372789"/>
            <a:ext cx="269823" cy="6485211"/>
          </a:xfrm>
          <a:prstGeom prst="rect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50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7678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4827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708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16E0C92-04F9-46C3-84E6-CB528CBB139D}"/>
              </a:ext>
            </a:extLst>
          </p:cNvPr>
          <p:cNvSpPr/>
          <p:nvPr userDrawn="1"/>
        </p:nvSpPr>
        <p:spPr>
          <a:xfrm>
            <a:off x="0" y="0"/>
            <a:ext cx="336884" cy="724247"/>
          </a:xfrm>
          <a:prstGeom prst="rect">
            <a:avLst/>
          </a:pr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8829CD8-7AA5-4FCD-8215-EEB25FE70C60}"/>
              </a:ext>
            </a:extLst>
          </p:cNvPr>
          <p:cNvSpPr/>
          <p:nvPr userDrawn="1"/>
        </p:nvSpPr>
        <p:spPr>
          <a:xfrm>
            <a:off x="320841" y="724247"/>
            <a:ext cx="755561" cy="489542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1B65CBE-5422-4B76-A3A3-4293C6F1AEC3}"/>
              </a:ext>
            </a:extLst>
          </p:cNvPr>
          <p:cNvSpPr/>
          <p:nvPr userDrawn="1"/>
        </p:nvSpPr>
        <p:spPr>
          <a:xfrm>
            <a:off x="535046" y="0"/>
            <a:ext cx="11656954" cy="141068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52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19" r:id="rId2"/>
    <p:sldLayoutId id="2147483721" r:id="rId3"/>
    <p:sldLayoutId id="2147483724" r:id="rId4"/>
    <p:sldLayoutId id="2147483722" r:id="rId5"/>
    <p:sldLayoutId id="2147483725" r:id="rId6"/>
    <p:sldLayoutId id="2147483723" r:id="rId7"/>
    <p:sldLayoutId id="2147483736" r:id="rId8"/>
    <p:sldLayoutId id="2147483726" r:id="rId9"/>
    <p:sldLayoutId id="2147483728" r:id="rId10"/>
    <p:sldLayoutId id="2147483730" r:id="rId11"/>
    <p:sldLayoutId id="2147483732" r:id="rId12"/>
    <p:sldLayoutId id="2147483729" r:id="rId13"/>
    <p:sldLayoutId id="2147483731" r:id="rId14"/>
    <p:sldLayoutId id="2147483733" r:id="rId15"/>
    <p:sldLayoutId id="2147483734" r:id="rId16"/>
    <p:sldLayoutId id="2147483720" r:id="rId17"/>
    <p:sldLayoutId id="2147483712" r:id="rId18"/>
    <p:sldLayoutId id="2147483713" r:id="rId19"/>
    <p:sldLayoutId id="2147483714" r:id="rId20"/>
    <p:sldLayoutId id="2147483703" r:id="rId21"/>
    <p:sldLayoutId id="2147483735" r:id="rId22"/>
    <p:sldLayoutId id="2147483701" r:id="rId23"/>
    <p:sldLayoutId id="2147483691" r:id="rId24"/>
    <p:sldLayoutId id="2147483704" r:id="rId25"/>
    <p:sldLayoutId id="2147483682" r:id="rId26"/>
    <p:sldLayoutId id="2147483684" r:id="rId27"/>
    <p:sldLayoutId id="2147483693" r:id="rId28"/>
    <p:sldLayoutId id="2147483672" r:id="rId29"/>
    <p:sldLayoutId id="2147483737" r:id="rId30"/>
    <p:sldLayoutId id="2147483738" r:id="rId31"/>
    <p:sldLayoutId id="2147483739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rsona con bolsa de papel blanca y marrón">
            <a:extLst>
              <a:ext uri="{FF2B5EF4-FFF2-40B4-BE49-F238E27FC236}">
                <a16:creationId xmlns:a16="http://schemas.microsoft.com/office/drawing/2014/main" id="{8B5ABEE1-F3C4-4107-99A4-6FBA553B6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820"/>
            <a:ext cx="12192000" cy="68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4365351-DB26-4D88-B657-660B5290B82F}"/>
              </a:ext>
            </a:extLst>
          </p:cNvPr>
          <p:cNvSpPr/>
          <p:nvPr/>
        </p:nvSpPr>
        <p:spPr>
          <a:xfrm>
            <a:off x="369710" y="249773"/>
            <a:ext cx="2771032" cy="6346075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D2EEE106-8921-40B2-9A54-EA0C124C0FF1}"/>
              </a:ext>
            </a:extLst>
          </p:cNvPr>
          <p:cNvSpPr/>
          <p:nvPr/>
        </p:nvSpPr>
        <p:spPr>
          <a:xfrm>
            <a:off x="9091566" y="229390"/>
            <a:ext cx="2771032" cy="6346075"/>
          </a:xfrm>
          <a:prstGeom prst="rect">
            <a:avLst/>
          </a:prstGeom>
          <a:solidFill>
            <a:srgbClr val="008662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TextBox 19">
            <a:extLst>
              <a:ext uri="{FF2B5EF4-FFF2-40B4-BE49-F238E27FC236}">
                <a16:creationId xmlns:a16="http://schemas.microsoft.com/office/drawing/2014/main" id="{050CF1C8-BC3E-41DD-A59E-F9A0BF7AD380}"/>
              </a:ext>
            </a:extLst>
          </p:cNvPr>
          <p:cNvSpPr txBox="1"/>
          <p:nvPr/>
        </p:nvSpPr>
        <p:spPr>
          <a:xfrm>
            <a:off x="3695098" y="5622137"/>
            <a:ext cx="478142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b="1" dirty="0"/>
              <a:t>Free Templates</a:t>
            </a:r>
            <a:endParaRPr lang="ko-KR" altLang="en-US" sz="3200" b="1" dirty="0"/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2405D65A-9674-48DE-B7A4-841A8E5B9FA9}"/>
              </a:ext>
            </a:extLst>
          </p:cNvPr>
          <p:cNvGrpSpPr/>
          <p:nvPr/>
        </p:nvGrpSpPr>
        <p:grpSpPr>
          <a:xfrm flipH="1">
            <a:off x="9660255" y="229390"/>
            <a:ext cx="1468922" cy="4768953"/>
            <a:chOff x="639346" y="655638"/>
            <a:chExt cx="1076742" cy="3495716"/>
          </a:xfrm>
        </p:grpSpPr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A9EFA029-32B4-4631-8ADD-973742C4843D}"/>
                </a:ext>
              </a:extLst>
            </p:cNvPr>
            <p:cNvGrpSpPr/>
            <p:nvPr/>
          </p:nvGrpSpPr>
          <p:grpSpPr>
            <a:xfrm>
              <a:off x="639346" y="2519403"/>
              <a:ext cx="612775" cy="1631951"/>
              <a:chOff x="223838" y="2257425"/>
              <a:chExt cx="612775" cy="1631951"/>
            </a:xfrm>
          </p:grpSpPr>
          <p:sp>
            <p:nvSpPr>
              <p:cNvPr id="57" name="Freeform 6">
                <a:extLst>
                  <a:ext uri="{FF2B5EF4-FFF2-40B4-BE49-F238E27FC236}">
                    <a16:creationId xmlns:a16="http://schemas.microsoft.com/office/drawing/2014/main" id="{92DB4C51-EB02-4495-BA7C-AAADB8ABF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88" y="2259013"/>
                <a:ext cx="606425" cy="958850"/>
              </a:xfrm>
              <a:custGeom>
                <a:avLst/>
                <a:gdLst>
                  <a:gd name="T0" fmla="*/ 268 w 268"/>
                  <a:gd name="T1" fmla="*/ 170 h 424"/>
                  <a:gd name="T2" fmla="*/ 134 w 268"/>
                  <a:gd name="T3" fmla="*/ 0 h 424"/>
                  <a:gd name="T4" fmla="*/ 0 w 268"/>
                  <a:gd name="T5" fmla="*/ 170 h 424"/>
                  <a:gd name="T6" fmla="*/ 60 w 268"/>
                  <a:gd name="T7" fmla="*/ 312 h 424"/>
                  <a:gd name="T8" fmla="*/ 60 w 268"/>
                  <a:gd name="T9" fmla="*/ 312 h 424"/>
                  <a:gd name="T10" fmla="*/ 62 w 268"/>
                  <a:gd name="T11" fmla="*/ 314 h 424"/>
                  <a:gd name="T12" fmla="*/ 65 w 268"/>
                  <a:gd name="T13" fmla="*/ 316 h 424"/>
                  <a:gd name="T14" fmla="*/ 108 w 268"/>
                  <a:gd name="T15" fmla="*/ 350 h 424"/>
                  <a:gd name="T16" fmla="*/ 108 w 268"/>
                  <a:gd name="T17" fmla="*/ 350 h 424"/>
                  <a:gd name="T18" fmla="*/ 88 w 268"/>
                  <a:gd name="T19" fmla="*/ 387 h 424"/>
                  <a:gd name="T20" fmla="*/ 119 w 268"/>
                  <a:gd name="T21" fmla="*/ 370 h 424"/>
                  <a:gd name="T22" fmla="*/ 128 w 268"/>
                  <a:gd name="T23" fmla="*/ 418 h 424"/>
                  <a:gd name="T24" fmla="*/ 142 w 268"/>
                  <a:gd name="T25" fmla="*/ 378 h 424"/>
                  <a:gd name="T26" fmla="*/ 165 w 268"/>
                  <a:gd name="T27" fmla="*/ 395 h 424"/>
                  <a:gd name="T28" fmla="*/ 154 w 268"/>
                  <a:gd name="T29" fmla="*/ 356 h 424"/>
                  <a:gd name="T30" fmla="*/ 203 w 268"/>
                  <a:gd name="T31" fmla="*/ 316 h 424"/>
                  <a:gd name="T32" fmla="*/ 211 w 268"/>
                  <a:gd name="T33" fmla="*/ 309 h 424"/>
                  <a:gd name="T34" fmla="*/ 212 w 268"/>
                  <a:gd name="T35" fmla="*/ 309 h 424"/>
                  <a:gd name="T36" fmla="*/ 212 w 268"/>
                  <a:gd name="T37" fmla="*/ 309 h 424"/>
                  <a:gd name="T38" fmla="*/ 268 w 268"/>
                  <a:gd name="T39" fmla="*/ 17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8" h="424">
                    <a:moveTo>
                      <a:pt x="268" y="170"/>
                    </a:moveTo>
                    <a:cubicBezTo>
                      <a:pt x="268" y="76"/>
                      <a:pt x="208" y="0"/>
                      <a:pt x="134" y="0"/>
                    </a:cubicBezTo>
                    <a:cubicBezTo>
                      <a:pt x="60" y="0"/>
                      <a:pt x="0" y="76"/>
                      <a:pt x="0" y="170"/>
                    </a:cubicBezTo>
                    <a:cubicBezTo>
                      <a:pt x="0" y="229"/>
                      <a:pt x="24" y="282"/>
                      <a:pt x="60" y="312"/>
                    </a:cubicBezTo>
                    <a:cubicBezTo>
                      <a:pt x="60" y="312"/>
                      <a:pt x="60" y="312"/>
                      <a:pt x="60" y="312"/>
                    </a:cubicBezTo>
                    <a:cubicBezTo>
                      <a:pt x="62" y="314"/>
                      <a:pt x="62" y="314"/>
                      <a:pt x="62" y="314"/>
                    </a:cubicBezTo>
                    <a:cubicBezTo>
                      <a:pt x="63" y="314"/>
                      <a:pt x="64" y="315"/>
                      <a:pt x="65" y="316"/>
                    </a:cubicBezTo>
                    <a:cubicBezTo>
                      <a:pt x="108" y="350"/>
                      <a:pt x="108" y="350"/>
                      <a:pt x="108" y="350"/>
                    </a:cubicBezTo>
                    <a:cubicBezTo>
                      <a:pt x="108" y="350"/>
                      <a:pt x="108" y="350"/>
                      <a:pt x="108" y="350"/>
                    </a:cubicBezTo>
                    <a:cubicBezTo>
                      <a:pt x="108" y="350"/>
                      <a:pt x="85" y="373"/>
                      <a:pt x="88" y="387"/>
                    </a:cubicBezTo>
                    <a:cubicBezTo>
                      <a:pt x="91" y="401"/>
                      <a:pt x="119" y="370"/>
                      <a:pt x="119" y="370"/>
                    </a:cubicBezTo>
                    <a:cubicBezTo>
                      <a:pt x="119" y="370"/>
                      <a:pt x="113" y="412"/>
                      <a:pt x="128" y="418"/>
                    </a:cubicBezTo>
                    <a:cubicBezTo>
                      <a:pt x="142" y="424"/>
                      <a:pt x="142" y="378"/>
                      <a:pt x="142" y="378"/>
                    </a:cubicBezTo>
                    <a:cubicBezTo>
                      <a:pt x="142" y="378"/>
                      <a:pt x="150" y="393"/>
                      <a:pt x="165" y="395"/>
                    </a:cubicBezTo>
                    <a:cubicBezTo>
                      <a:pt x="178" y="398"/>
                      <a:pt x="156" y="360"/>
                      <a:pt x="154" y="356"/>
                    </a:cubicBezTo>
                    <a:cubicBezTo>
                      <a:pt x="203" y="316"/>
                      <a:pt x="203" y="316"/>
                      <a:pt x="203" y="316"/>
                    </a:cubicBezTo>
                    <a:cubicBezTo>
                      <a:pt x="205" y="314"/>
                      <a:pt x="208" y="312"/>
                      <a:pt x="211" y="309"/>
                    </a:cubicBezTo>
                    <a:cubicBezTo>
                      <a:pt x="212" y="309"/>
                      <a:pt x="212" y="309"/>
                      <a:pt x="212" y="309"/>
                    </a:cubicBezTo>
                    <a:cubicBezTo>
                      <a:pt x="212" y="309"/>
                      <a:pt x="212" y="309"/>
                      <a:pt x="212" y="309"/>
                    </a:cubicBezTo>
                    <a:cubicBezTo>
                      <a:pt x="246" y="278"/>
                      <a:pt x="268" y="227"/>
                      <a:pt x="268" y="170"/>
                    </a:cubicBezTo>
                  </a:path>
                </a:pathLst>
              </a:custGeom>
              <a:solidFill>
                <a:srgbClr val="0E7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F96DC9FA-9A6D-4DC6-93EE-AF5214A27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38" y="2257425"/>
                <a:ext cx="280988" cy="887413"/>
              </a:xfrm>
              <a:custGeom>
                <a:avLst/>
                <a:gdLst>
                  <a:gd name="T0" fmla="*/ 123 w 124"/>
                  <a:gd name="T1" fmla="*/ 0 h 393"/>
                  <a:gd name="T2" fmla="*/ 78 w 124"/>
                  <a:gd name="T3" fmla="*/ 16 h 393"/>
                  <a:gd name="T4" fmla="*/ 10 w 124"/>
                  <a:gd name="T5" fmla="*/ 110 h 393"/>
                  <a:gd name="T6" fmla="*/ 0 w 124"/>
                  <a:gd name="T7" fmla="*/ 175 h 393"/>
                  <a:gd name="T8" fmla="*/ 79 w 124"/>
                  <a:gd name="T9" fmla="*/ 327 h 393"/>
                  <a:gd name="T10" fmla="*/ 80 w 124"/>
                  <a:gd name="T11" fmla="*/ 326 h 393"/>
                  <a:gd name="T12" fmla="*/ 79 w 124"/>
                  <a:gd name="T13" fmla="*/ 327 h 393"/>
                  <a:gd name="T14" fmla="*/ 112 w 124"/>
                  <a:gd name="T15" fmla="*/ 351 h 393"/>
                  <a:gd name="T16" fmla="*/ 113 w 124"/>
                  <a:gd name="T17" fmla="*/ 349 h 393"/>
                  <a:gd name="T18" fmla="*/ 111 w 124"/>
                  <a:gd name="T19" fmla="*/ 348 h 393"/>
                  <a:gd name="T20" fmla="*/ 101 w 124"/>
                  <a:gd name="T21" fmla="*/ 362 h 393"/>
                  <a:gd name="T22" fmla="*/ 94 w 124"/>
                  <a:gd name="T23" fmla="*/ 372 h 393"/>
                  <a:gd name="T24" fmla="*/ 90 w 124"/>
                  <a:gd name="T25" fmla="*/ 381 h 393"/>
                  <a:gd name="T26" fmla="*/ 89 w 124"/>
                  <a:gd name="T27" fmla="*/ 387 h 393"/>
                  <a:gd name="T28" fmla="*/ 89 w 124"/>
                  <a:gd name="T29" fmla="*/ 389 h 393"/>
                  <a:gd name="T30" fmla="*/ 92 w 124"/>
                  <a:gd name="T31" fmla="*/ 392 h 393"/>
                  <a:gd name="T32" fmla="*/ 96 w 124"/>
                  <a:gd name="T33" fmla="*/ 393 h 393"/>
                  <a:gd name="T34" fmla="*/ 97 w 124"/>
                  <a:gd name="T35" fmla="*/ 393 h 393"/>
                  <a:gd name="T36" fmla="*/ 100 w 124"/>
                  <a:gd name="T37" fmla="*/ 392 h 393"/>
                  <a:gd name="T38" fmla="*/ 114 w 124"/>
                  <a:gd name="T39" fmla="*/ 381 h 393"/>
                  <a:gd name="T40" fmla="*/ 122 w 124"/>
                  <a:gd name="T41" fmla="*/ 373 h 393"/>
                  <a:gd name="T42" fmla="*/ 122 w 124"/>
                  <a:gd name="T43" fmla="*/ 371 h 393"/>
                  <a:gd name="T44" fmla="*/ 120 w 124"/>
                  <a:gd name="T45" fmla="*/ 371 h 393"/>
                  <a:gd name="T46" fmla="*/ 117 w 124"/>
                  <a:gd name="T47" fmla="*/ 374 h 393"/>
                  <a:gd name="T48" fmla="*/ 106 w 124"/>
                  <a:gd name="T49" fmla="*/ 384 h 393"/>
                  <a:gd name="T50" fmla="*/ 100 w 124"/>
                  <a:gd name="T51" fmla="*/ 388 h 393"/>
                  <a:gd name="T52" fmla="*/ 97 w 124"/>
                  <a:gd name="T53" fmla="*/ 390 h 393"/>
                  <a:gd name="T54" fmla="*/ 96 w 124"/>
                  <a:gd name="T55" fmla="*/ 390 h 393"/>
                  <a:gd name="T56" fmla="*/ 93 w 124"/>
                  <a:gd name="T57" fmla="*/ 389 h 393"/>
                  <a:gd name="T58" fmla="*/ 92 w 124"/>
                  <a:gd name="T59" fmla="*/ 388 h 393"/>
                  <a:gd name="T60" fmla="*/ 92 w 124"/>
                  <a:gd name="T61" fmla="*/ 387 h 393"/>
                  <a:gd name="T62" fmla="*/ 93 w 124"/>
                  <a:gd name="T63" fmla="*/ 382 h 393"/>
                  <a:gd name="T64" fmla="*/ 96 w 124"/>
                  <a:gd name="T65" fmla="*/ 374 h 393"/>
                  <a:gd name="T66" fmla="*/ 107 w 124"/>
                  <a:gd name="T67" fmla="*/ 358 h 393"/>
                  <a:gd name="T68" fmla="*/ 112 w 124"/>
                  <a:gd name="T69" fmla="*/ 353 h 393"/>
                  <a:gd name="T70" fmla="*/ 114 w 124"/>
                  <a:gd name="T71" fmla="*/ 350 h 393"/>
                  <a:gd name="T72" fmla="*/ 115 w 124"/>
                  <a:gd name="T73" fmla="*/ 349 h 393"/>
                  <a:gd name="T74" fmla="*/ 81 w 124"/>
                  <a:gd name="T75" fmla="*/ 325 h 393"/>
                  <a:gd name="T76" fmla="*/ 81 w 124"/>
                  <a:gd name="T77" fmla="*/ 325 h 393"/>
                  <a:gd name="T78" fmla="*/ 3 w 124"/>
                  <a:gd name="T79" fmla="*/ 175 h 393"/>
                  <a:gd name="T80" fmla="*/ 13 w 124"/>
                  <a:gd name="T81" fmla="*/ 111 h 393"/>
                  <a:gd name="T82" fmla="*/ 80 w 124"/>
                  <a:gd name="T83" fmla="*/ 19 h 393"/>
                  <a:gd name="T84" fmla="*/ 110 w 124"/>
                  <a:gd name="T85" fmla="*/ 6 h 393"/>
                  <a:gd name="T86" fmla="*/ 119 w 124"/>
                  <a:gd name="T87" fmla="*/ 4 h 393"/>
                  <a:gd name="T88" fmla="*/ 122 w 124"/>
                  <a:gd name="T89" fmla="*/ 3 h 393"/>
                  <a:gd name="T90" fmla="*/ 123 w 124"/>
                  <a:gd name="T91" fmla="*/ 3 h 393"/>
                  <a:gd name="T92" fmla="*/ 124 w 124"/>
                  <a:gd name="T93" fmla="*/ 2 h 393"/>
                  <a:gd name="T94" fmla="*/ 123 w 124"/>
                  <a:gd name="T95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4" h="393">
                    <a:moveTo>
                      <a:pt x="123" y="0"/>
                    </a:moveTo>
                    <a:cubicBezTo>
                      <a:pt x="122" y="0"/>
                      <a:pt x="102" y="2"/>
                      <a:pt x="78" y="16"/>
                    </a:cubicBezTo>
                    <a:cubicBezTo>
                      <a:pt x="54" y="30"/>
                      <a:pt x="26" y="58"/>
                      <a:pt x="10" y="110"/>
                    </a:cubicBezTo>
                    <a:cubicBezTo>
                      <a:pt x="3" y="133"/>
                      <a:pt x="0" y="154"/>
                      <a:pt x="0" y="175"/>
                    </a:cubicBezTo>
                    <a:cubicBezTo>
                      <a:pt x="0" y="246"/>
                      <a:pt x="39" y="300"/>
                      <a:pt x="79" y="327"/>
                    </a:cubicBezTo>
                    <a:cubicBezTo>
                      <a:pt x="80" y="326"/>
                      <a:pt x="80" y="326"/>
                      <a:pt x="80" y="326"/>
                    </a:cubicBezTo>
                    <a:cubicBezTo>
                      <a:pt x="79" y="327"/>
                      <a:pt x="79" y="327"/>
                      <a:pt x="79" y="327"/>
                    </a:cubicBezTo>
                    <a:cubicBezTo>
                      <a:pt x="112" y="351"/>
                      <a:pt x="112" y="351"/>
                      <a:pt x="112" y="351"/>
                    </a:cubicBezTo>
                    <a:cubicBezTo>
                      <a:pt x="113" y="349"/>
                      <a:pt x="113" y="349"/>
                      <a:pt x="113" y="349"/>
                    </a:cubicBezTo>
                    <a:cubicBezTo>
                      <a:pt x="111" y="348"/>
                      <a:pt x="111" y="348"/>
                      <a:pt x="111" y="348"/>
                    </a:cubicBezTo>
                    <a:cubicBezTo>
                      <a:pt x="111" y="348"/>
                      <a:pt x="106" y="355"/>
                      <a:pt x="101" y="362"/>
                    </a:cubicBezTo>
                    <a:cubicBezTo>
                      <a:pt x="99" y="365"/>
                      <a:pt x="96" y="369"/>
                      <a:pt x="94" y="372"/>
                    </a:cubicBezTo>
                    <a:cubicBezTo>
                      <a:pt x="92" y="376"/>
                      <a:pt x="90" y="379"/>
                      <a:pt x="90" y="381"/>
                    </a:cubicBezTo>
                    <a:cubicBezTo>
                      <a:pt x="89" y="383"/>
                      <a:pt x="89" y="385"/>
                      <a:pt x="89" y="387"/>
                    </a:cubicBezTo>
                    <a:cubicBezTo>
                      <a:pt x="89" y="388"/>
                      <a:pt x="89" y="388"/>
                      <a:pt x="89" y="389"/>
                    </a:cubicBezTo>
                    <a:cubicBezTo>
                      <a:pt x="90" y="390"/>
                      <a:pt x="91" y="391"/>
                      <a:pt x="92" y="392"/>
                    </a:cubicBezTo>
                    <a:cubicBezTo>
                      <a:pt x="93" y="392"/>
                      <a:pt x="94" y="393"/>
                      <a:pt x="96" y="393"/>
                    </a:cubicBezTo>
                    <a:cubicBezTo>
                      <a:pt x="97" y="393"/>
                      <a:pt x="97" y="393"/>
                      <a:pt x="97" y="393"/>
                    </a:cubicBezTo>
                    <a:cubicBezTo>
                      <a:pt x="98" y="393"/>
                      <a:pt x="99" y="392"/>
                      <a:pt x="100" y="392"/>
                    </a:cubicBezTo>
                    <a:cubicBezTo>
                      <a:pt x="104" y="390"/>
                      <a:pt x="110" y="385"/>
                      <a:pt x="114" y="381"/>
                    </a:cubicBezTo>
                    <a:cubicBezTo>
                      <a:pt x="119" y="377"/>
                      <a:pt x="122" y="373"/>
                      <a:pt x="122" y="373"/>
                    </a:cubicBezTo>
                    <a:cubicBezTo>
                      <a:pt x="123" y="372"/>
                      <a:pt x="123" y="371"/>
                      <a:pt x="122" y="371"/>
                    </a:cubicBezTo>
                    <a:cubicBezTo>
                      <a:pt x="122" y="370"/>
                      <a:pt x="121" y="370"/>
                      <a:pt x="120" y="371"/>
                    </a:cubicBezTo>
                    <a:cubicBezTo>
                      <a:pt x="120" y="371"/>
                      <a:pt x="119" y="372"/>
                      <a:pt x="117" y="374"/>
                    </a:cubicBezTo>
                    <a:cubicBezTo>
                      <a:pt x="114" y="377"/>
                      <a:pt x="110" y="381"/>
                      <a:pt x="106" y="384"/>
                    </a:cubicBezTo>
                    <a:cubicBezTo>
                      <a:pt x="104" y="386"/>
                      <a:pt x="102" y="387"/>
                      <a:pt x="100" y="388"/>
                    </a:cubicBezTo>
                    <a:cubicBezTo>
                      <a:pt x="99" y="389"/>
                      <a:pt x="97" y="390"/>
                      <a:pt x="97" y="390"/>
                    </a:cubicBezTo>
                    <a:cubicBezTo>
                      <a:pt x="96" y="390"/>
                      <a:pt x="96" y="390"/>
                      <a:pt x="96" y="390"/>
                    </a:cubicBezTo>
                    <a:cubicBezTo>
                      <a:pt x="94" y="390"/>
                      <a:pt x="93" y="389"/>
                      <a:pt x="93" y="389"/>
                    </a:cubicBezTo>
                    <a:cubicBezTo>
                      <a:pt x="92" y="388"/>
                      <a:pt x="92" y="388"/>
                      <a:pt x="92" y="388"/>
                    </a:cubicBezTo>
                    <a:cubicBezTo>
                      <a:pt x="92" y="388"/>
                      <a:pt x="92" y="387"/>
                      <a:pt x="92" y="387"/>
                    </a:cubicBezTo>
                    <a:cubicBezTo>
                      <a:pt x="92" y="385"/>
                      <a:pt x="92" y="384"/>
                      <a:pt x="93" y="382"/>
                    </a:cubicBezTo>
                    <a:cubicBezTo>
                      <a:pt x="93" y="380"/>
                      <a:pt x="94" y="377"/>
                      <a:pt x="96" y="374"/>
                    </a:cubicBezTo>
                    <a:cubicBezTo>
                      <a:pt x="99" y="369"/>
                      <a:pt x="104" y="363"/>
                      <a:pt x="107" y="358"/>
                    </a:cubicBezTo>
                    <a:cubicBezTo>
                      <a:pt x="109" y="356"/>
                      <a:pt x="111" y="354"/>
                      <a:pt x="112" y="353"/>
                    </a:cubicBezTo>
                    <a:cubicBezTo>
                      <a:pt x="113" y="351"/>
                      <a:pt x="114" y="350"/>
                      <a:pt x="114" y="350"/>
                    </a:cubicBezTo>
                    <a:cubicBezTo>
                      <a:pt x="115" y="349"/>
                      <a:pt x="115" y="349"/>
                      <a:pt x="115" y="349"/>
                    </a:cubicBezTo>
                    <a:cubicBezTo>
                      <a:pt x="81" y="325"/>
                      <a:pt x="81" y="325"/>
                      <a:pt x="81" y="325"/>
                    </a:cubicBezTo>
                    <a:cubicBezTo>
                      <a:pt x="81" y="325"/>
                      <a:pt x="81" y="325"/>
                      <a:pt x="81" y="325"/>
                    </a:cubicBezTo>
                    <a:cubicBezTo>
                      <a:pt x="41" y="298"/>
                      <a:pt x="3" y="245"/>
                      <a:pt x="3" y="175"/>
                    </a:cubicBezTo>
                    <a:cubicBezTo>
                      <a:pt x="3" y="155"/>
                      <a:pt x="6" y="133"/>
                      <a:pt x="13" y="111"/>
                    </a:cubicBezTo>
                    <a:cubicBezTo>
                      <a:pt x="29" y="59"/>
                      <a:pt x="56" y="33"/>
                      <a:pt x="80" y="19"/>
                    </a:cubicBezTo>
                    <a:cubicBezTo>
                      <a:pt x="92" y="12"/>
                      <a:pt x="102" y="8"/>
                      <a:pt x="110" y="6"/>
                    </a:cubicBezTo>
                    <a:cubicBezTo>
                      <a:pt x="114" y="5"/>
                      <a:pt x="117" y="4"/>
                      <a:pt x="119" y="4"/>
                    </a:cubicBezTo>
                    <a:cubicBezTo>
                      <a:pt x="120" y="4"/>
                      <a:pt x="121" y="4"/>
                      <a:pt x="122" y="3"/>
                    </a:cubicBezTo>
                    <a:cubicBezTo>
                      <a:pt x="122" y="3"/>
                      <a:pt x="123" y="3"/>
                      <a:pt x="123" y="3"/>
                    </a:cubicBezTo>
                    <a:cubicBezTo>
                      <a:pt x="124" y="3"/>
                      <a:pt x="124" y="3"/>
                      <a:pt x="124" y="2"/>
                    </a:cubicBezTo>
                    <a:cubicBezTo>
                      <a:pt x="124" y="1"/>
                      <a:pt x="123" y="0"/>
                      <a:pt x="123" y="0"/>
                    </a:cubicBezTo>
                    <a:close/>
                  </a:path>
                </a:pathLst>
              </a:custGeom>
              <a:solidFill>
                <a:srgbClr val="804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0" name="Freeform 8">
                <a:extLst>
                  <a:ext uri="{FF2B5EF4-FFF2-40B4-BE49-F238E27FC236}">
                    <a16:creationId xmlns:a16="http://schemas.microsoft.com/office/drawing/2014/main" id="{656F12CC-26EA-43A1-A1D7-B4FD24ED31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938" y="2297113"/>
                <a:ext cx="452438" cy="350838"/>
              </a:xfrm>
              <a:custGeom>
                <a:avLst/>
                <a:gdLst>
                  <a:gd name="T0" fmla="*/ 57 w 200"/>
                  <a:gd name="T1" fmla="*/ 60 h 155"/>
                  <a:gd name="T2" fmla="*/ 48 w 200"/>
                  <a:gd name="T3" fmla="*/ 55 h 155"/>
                  <a:gd name="T4" fmla="*/ 68 w 200"/>
                  <a:gd name="T5" fmla="*/ 22 h 155"/>
                  <a:gd name="T6" fmla="*/ 101 w 200"/>
                  <a:gd name="T7" fmla="*/ 7 h 155"/>
                  <a:gd name="T8" fmla="*/ 108 w 200"/>
                  <a:gd name="T9" fmla="*/ 7 h 155"/>
                  <a:gd name="T10" fmla="*/ 120 w 200"/>
                  <a:gd name="T11" fmla="*/ 25 h 155"/>
                  <a:gd name="T12" fmla="*/ 57 w 200"/>
                  <a:gd name="T13" fmla="*/ 60 h 155"/>
                  <a:gd name="T14" fmla="*/ 116 w 200"/>
                  <a:gd name="T15" fmla="*/ 0 h 155"/>
                  <a:gd name="T16" fmla="*/ 109 w 200"/>
                  <a:gd name="T17" fmla="*/ 1 h 155"/>
                  <a:gd name="T18" fmla="*/ 10 w 200"/>
                  <a:gd name="T19" fmla="*/ 99 h 155"/>
                  <a:gd name="T20" fmla="*/ 46 w 200"/>
                  <a:gd name="T21" fmla="*/ 155 h 155"/>
                  <a:gd name="T22" fmla="*/ 154 w 200"/>
                  <a:gd name="T23" fmla="*/ 99 h 155"/>
                  <a:gd name="T24" fmla="*/ 116 w 200"/>
                  <a:gd name="T2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" h="155">
                    <a:moveTo>
                      <a:pt x="57" y="60"/>
                    </a:moveTo>
                    <a:cubicBezTo>
                      <a:pt x="52" y="60"/>
                      <a:pt x="48" y="59"/>
                      <a:pt x="48" y="55"/>
                    </a:cubicBezTo>
                    <a:cubicBezTo>
                      <a:pt x="48" y="46"/>
                      <a:pt x="59" y="32"/>
                      <a:pt x="68" y="22"/>
                    </a:cubicBezTo>
                    <a:cubicBezTo>
                      <a:pt x="77" y="13"/>
                      <a:pt x="89" y="7"/>
                      <a:pt x="101" y="7"/>
                    </a:cubicBezTo>
                    <a:cubicBezTo>
                      <a:pt x="103" y="7"/>
                      <a:pt x="106" y="7"/>
                      <a:pt x="108" y="7"/>
                    </a:cubicBezTo>
                    <a:cubicBezTo>
                      <a:pt x="118" y="9"/>
                      <a:pt x="125" y="14"/>
                      <a:pt x="120" y="25"/>
                    </a:cubicBezTo>
                    <a:cubicBezTo>
                      <a:pt x="113" y="43"/>
                      <a:pt x="75" y="60"/>
                      <a:pt x="57" y="60"/>
                    </a:cubicBezTo>
                    <a:moveTo>
                      <a:pt x="116" y="0"/>
                    </a:moveTo>
                    <a:cubicBezTo>
                      <a:pt x="113" y="0"/>
                      <a:pt x="111" y="0"/>
                      <a:pt x="109" y="1"/>
                    </a:cubicBezTo>
                    <a:cubicBezTo>
                      <a:pt x="109" y="1"/>
                      <a:pt x="33" y="11"/>
                      <a:pt x="10" y="99"/>
                    </a:cubicBezTo>
                    <a:cubicBezTo>
                      <a:pt x="0" y="139"/>
                      <a:pt x="18" y="155"/>
                      <a:pt x="46" y="155"/>
                    </a:cubicBezTo>
                    <a:cubicBezTo>
                      <a:pt x="80" y="155"/>
                      <a:pt x="128" y="131"/>
                      <a:pt x="154" y="99"/>
                    </a:cubicBezTo>
                    <a:cubicBezTo>
                      <a:pt x="200" y="44"/>
                      <a:pt x="152" y="0"/>
                      <a:pt x="116" y="0"/>
                    </a:cubicBezTo>
                  </a:path>
                </a:pathLst>
              </a:custGeom>
              <a:solidFill>
                <a:srgbClr val="4B8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1" name="Freeform 9">
                <a:extLst>
                  <a:ext uri="{FF2B5EF4-FFF2-40B4-BE49-F238E27FC236}">
                    <a16:creationId xmlns:a16="http://schemas.microsoft.com/office/drawing/2014/main" id="{2A9D6B7D-B409-4655-8F45-FB54595A5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88" y="2312988"/>
                <a:ext cx="174625" cy="120650"/>
              </a:xfrm>
              <a:custGeom>
                <a:avLst/>
                <a:gdLst>
                  <a:gd name="T0" fmla="*/ 53 w 77"/>
                  <a:gd name="T1" fmla="*/ 0 h 53"/>
                  <a:gd name="T2" fmla="*/ 20 w 77"/>
                  <a:gd name="T3" fmla="*/ 15 h 53"/>
                  <a:gd name="T4" fmla="*/ 0 w 77"/>
                  <a:gd name="T5" fmla="*/ 48 h 53"/>
                  <a:gd name="T6" fmla="*/ 9 w 77"/>
                  <a:gd name="T7" fmla="*/ 53 h 53"/>
                  <a:gd name="T8" fmla="*/ 72 w 77"/>
                  <a:gd name="T9" fmla="*/ 18 h 53"/>
                  <a:gd name="T10" fmla="*/ 60 w 77"/>
                  <a:gd name="T11" fmla="*/ 0 h 53"/>
                  <a:gd name="T12" fmla="*/ 53 w 77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53">
                    <a:moveTo>
                      <a:pt x="53" y="0"/>
                    </a:moveTo>
                    <a:cubicBezTo>
                      <a:pt x="41" y="0"/>
                      <a:pt x="29" y="6"/>
                      <a:pt x="20" y="15"/>
                    </a:cubicBezTo>
                    <a:cubicBezTo>
                      <a:pt x="11" y="25"/>
                      <a:pt x="0" y="39"/>
                      <a:pt x="0" y="48"/>
                    </a:cubicBezTo>
                    <a:cubicBezTo>
                      <a:pt x="0" y="52"/>
                      <a:pt x="4" y="53"/>
                      <a:pt x="9" y="53"/>
                    </a:cubicBezTo>
                    <a:cubicBezTo>
                      <a:pt x="27" y="53"/>
                      <a:pt x="65" y="36"/>
                      <a:pt x="72" y="18"/>
                    </a:cubicBezTo>
                    <a:cubicBezTo>
                      <a:pt x="77" y="7"/>
                      <a:pt x="70" y="2"/>
                      <a:pt x="60" y="0"/>
                    </a:cubicBezTo>
                    <a:cubicBezTo>
                      <a:pt x="58" y="0"/>
                      <a:pt x="55" y="0"/>
                      <a:pt x="53" y="0"/>
                    </a:cubicBezTo>
                  </a:path>
                </a:pathLst>
              </a:custGeom>
              <a:solidFill>
                <a:srgbClr val="709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0F97FED2-B23E-4FDA-B840-015F8B18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26" y="3055938"/>
                <a:ext cx="74613" cy="833438"/>
              </a:xfrm>
              <a:custGeom>
                <a:avLst/>
                <a:gdLst>
                  <a:gd name="T0" fmla="*/ 15 w 33"/>
                  <a:gd name="T1" fmla="*/ 1 h 369"/>
                  <a:gd name="T2" fmla="*/ 3 w 33"/>
                  <a:gd name="T3" fmla="*/ 62 h 369"/>
                  <a:gd name="T4" fmla="*/ 7 w 33"/>
                  <a:gd name="T5" fmla="*/ 94 h 369"/>
                  <a:gd name="T6" fmla="*/ 30 w 33"/>
                  <a:gd name="T7" fmla="*/ 200 h 369"/>
                  <a:gd name="T8" fmla="*/ 15 w 33"/>
                  <a:gd name="T9" fmla="*/ 257 h 369"/>
                  <a:gd name="T10" fmla="*/ 0 w 33"/>
                  <a:gd name="T11" fmla="*/ 308 h 369"/>
                  <a:gd name="T12" fmla="*/ 28 w 33"/>
                  <a:gd name="T13" fmla="*/ 368 h 369"/>
                  <a:gd name="T14" fmla="*/ 30 w 33"/>
                  <a:gd name="T15" fmla="*/ 368 h 369"/>
                  <a:gd name="T16" fmla="*/ 30 w 33"/>
                  <a:gd name="T17" fmla="*/ 366 h 369"/>
                  <a:gd name="T18" fmla="*/ 3 w 33"/>
                  <a:gd name="T19" fmla="*/ 308 h 369"/>
                  <a:gd name="T20" fmla="*/ 18 w 33"/>
                  <a:gd name="T21" fmla="*/ 259 h 369"/>
                  <a:gd name="T22" fmla="*/ 33 w 33"/>
                  <a:gd name="T23" fmla="*/ 200 h 369"/>
                  <a:gd name="T24" fmla="*/ 10 w 33"/>
                  <a:gd name="T25" fmla="*/ 94 h 369"/>
                  <a:gd name="T26" fmla="*/ 6 w 33"/>
                  <a:gd name="T27" fmla="*/ 62 h 369"/>
                  <a:gd name="T28" fmla="*/ 12 w 33"/>
                  <a:gd name="T29" fmla="*/ 20 h 369"/>
                  <a:gd name="T30" fmla="*/ 16 w 33"/>
                  <a:gd name="T31" fmla="*/ 7 h 369"/>
                  <a:gd name="T32" fmla="*/ 17 w 33"/>
                  <a:gd name="T33" fmla="*/ 4 h 369"/>
                  <a:gd name="T34" fmla="*/ 18 w 33"/>
                  <a:gd name="T35" fmla="*/ 3 h 369"/>
                  <a:gd name="T36" fmla="*/ 17 w 33"/>
                  <a:gd name="T37" fmla="*/ 1 h 369"/>
                  <a:gd name="T38" fmla="*/ 15 w 33"/>
                  <a:gd name="T39" fmla="*/ 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369">
                    <a:moveTo>
                      <a:pt x="15" y="1"/>
                    </a:moveTo>
                    <a:cubicBezTo>
                      <a:pt x="15" y="1"/>
                      <a:pt x="3" y="28"/>
                      <a:pt x="3" y="62"/>
                    </a:cubicBezTo>
                    <a:cubicBezTo>
                      <a:pt x="3" y="72"/>
                      <a:pt x="4" y="83"/>
                      <a:pt x="7" y="94"/>
                    </a:cubicBezTo>
                    <a:cubicBezTo>
                      <a:pt x="15" y="126"/>
                      <a:pt x="30" y="163"/>
                      <a:pt x="30" y="200"/>
                    </a:cubicBezTo>
                    <a:cubicBezTo>
                      <a:pt x="30" y="219"/>
                      <a:pt x="26" y="238"/>
                      <a:pt x="15" y="257"/>
                    </a:cubicBezTo>
                    <a:cubicBezTo>
                      <a:pt x="4" y="277"/>
                      <a:pt x="0" y="294"/>
                      <a:pt x="0" y="308"/>
                    </a:cubicBezTo>
                    <a:cubicBezTo>
                      <a:pt x="0" y="336"/>
                      <a:pt x="15" y="356"/>
                      <a:pt x="28" y="368"/>
                    </a:cubicBezTo>
                    <a:cubicBezTo>
                      <a:pt x="29" y="369"/>
                      <a:pt x="29" y="369"/>
                      <a:pt x="30" y="368"/>
                    </a:cubicBezTo>
                    <a:cubicBezTo>
                      <a:pt x="31" y="368"/>
                      <a:pt x="31" y="367"/>
                      <a:pt x="30" y="366"/>
                    </a:cubicBezTo>
                    <a:cubicBezTo>
                      <a:pt x="17" y="354"/>
                      <a:pt x="3" y="335"/>
                      <a:pt x="3" y="308"/>
                    </a:cubicBezTo>
                    <a:cubicBezTo>
                      <a:pt x="3" y="294"/>
                      <a:pt x="7" y="278"/>
                      <a:pt x="18" y="259"/>
                    </a:cubicBezTo>
                    <a:cubicBezTo>
                      <a:pt x="29" y="239"/>
                      <a:pt x="33" y="220"/>
                      <a:pt x="33" y="200"/>
                    </a:cubicBezTo>
                    <a:cubicBezTo>
                      <a:pt x="33" y="162"/>
                      <a:pt x="18" y="125"/>
                      <a:pt x="10" y="94"/>
                    </a:cubicBezTo>
                    <a:cubicBezTo>
                      <a:pt x="7" y="83"/>
                      <a:pt x="6" y="72"/>
                      <a:pt x="6" y="62"/>
                    </a:cubicBezTo>
                    <a:cubicBezTo>
                      <a:pt x="6" y="45"/>
                      <a:pt x="9" y="30"/>
                      <a:pt x="12" y="20"/>
                    </a:cubicBezTo>
                    <a:cubicBezTo>
                      <a:pt x="13" y="14"/>
                      <a:pt x="15" y="10"/>
                      <a:pt x="16" y="7"/>
                    </a:cubicBezTo>
                    <a:cubicBezTo>
                      <a:pt x="16" y="6"/>
                      <a:pt x="17" y="4"/>
                      <a:pt x="17" y="4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804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F167974D-D7E1-42F2-B4C7-F5D248006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76" y="3041650"/>
                <a:ext cx="109538" cy="25400"/>
              </a:xfrm>
              <a:custGeom>
                <a:avLst/>
                <a:gdLst>
                  <a:gd name="T0" fmla="*/ 1 w 49"/>
                  <a:gd name="T1" fmla="*/ 3 h 11"/>
                  <a:gd name="T2" fmla="*/ 47 w 49"/>
                  <a:gd name="T3" fmla="*/ 11 h 11"/>
                  <a:gd name="T4" fmla="*/ 49 w 49"/>
                  <a:gd name="T5" fmla="*/ 10 h 11"/>
                  <a:gd name="T6" fmla="*/ 47 w 49"/>
                  <a:gd name="T7" fmla="*/ 8 h 11"/>
                  <a:gd name="T8" fmla="*/ 16 w 49"/>
                  <a:gd name="T9" fmla="*/ 4 h 11"/>
                  <a:gd name="T10" fmla="*/ 6 w 49"/>
                  <a:gd name="T11" fmla="*/ 2 h 11"/>
                  <a:gd name="T12" fmla="*/ 3 w 49"/>
                  <a:gd name="T13" fmla="*/ 1 h 11"/>
                  <a:gd name="T14" fmla="*/ 2 w 49"/>
                  <a:gd name="T15" fmla="*/ 0 h 11"/>
                  <a:gd name="T16" fmla="*/ 0 w 49"/>
                  <a:gd name="T17" fmla="*/ 1 h 11"/>
                  <a:gd name="T18" fmla="*/ 1 w 49"/>
                  <a:gd name="T1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11">
                    <a:moveTo>
                      <a:pt x="1" y="3"/>
                    </a:moveTo>
                    <a:cubicBezTo>
                      <a:pt x="1" y="3"/>
                      <a:pt x="23" y="11"/>
                      <a:pt x="47" y="11"/>
                    </a:cubicBezTo>
                    <a:cubicBezTo>
                      <a:pt x="48" y="11"/>
                      <a:pt x="49" y="11"/>
                      <a:pt x="49" y="10"/>
                    </a:cubicBezTo>
                    <a:cubicBezTo>
                      <a:pt x="49" y="9"/>
                      <a:pt x="48" y="8"/>
                      <a:pt x="47" y="8"/>
                    </a:cubicBezTo>
                    <a:cubicBezTo>
                      <a:pt x="35" y="8"/>
                      <a:pt x="24" y="6"/>
                      <a:pt x="16" y="4"/>
                    </a:cubicBezTo>
                    <a:cubicBezTo>
                      <a:pt x="12" y="3"/>
                      <a:pt x="8" y="2"/>
                      <a:pt x="6" y="2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804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8B81317C-3904-4B03-B1D9-B9DAEE9CB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663" y="658813"/>
              <a:ext cx="606425" cy="958850"/>
            </a:xfrm>
            <a:custGeom>
              <a:avLst/>
              <a:gdLst>
                <a:gd name="T0" fmla="*/ 268 w 268"/>
                <a:gd name="T1" fmla="*/ 170 h 424"/>
                <a:gd name="T2" fmla="*/ 134 w 268"/>
                <a:gd name="T3" fmla="*/ 0 h 424"/>
                <a:gd name="T4" fmla="*/ 0 w 268"/>
                <a:gd name="T5" fmla="*/ 170 h 424"/>
                <a:gd name="T6" fmla="*/ 60 w 268"/>
                <a:gd name="T7" fmla="*/ 312 h 424"/>
                <a:gd name="T8" fmla="*/ 60 w 268"/>
                <a:gd name="T9" fmla="*/ 312 h 424"/>
                <a:gd name="T10" fmla="*/ 62 w 268"/>
                <a:gd name="T11" fmla="*/ 314 h 424"/>
                <a:gd name="T12" fmla="*/ 65 w 268"/>
                <a:gd name="T13" fmla="*/ 316 h 424"/>
                <a:gd name="T14" fmla="*/ 108 w 268"/>
                <a:gd name="T15" fmla="*/ 350 h 424"/>
                <a:gd name="T16" fmla="*/ 108 w 268"/>
                <a:gd name="T17" fmla="*/ 350 h 424"/>
                <a:gd name="T18" fmla="*/ 88 w 268"/>
                <a:gd name="T19" fmla="*/ 387 h 424"/>
                <a:gd name="T20" fmla="*/ 119 w 268"/>
                <a:gd name="T21" fmla="*/ 370 h 424"/>
                <a:gd name="T22" fmla="*/ 128 w 268"/>
                <a:gd name="T23" fmla="*/ 418 h 424"/>
                <a:gd name="T24" fmla="*/ 142 w 268"/>
                <a:gd name="T25" fmla="*/ 378 h 424"/>
                <a:gd name="T26" fmla="*/ 165 w 268"/>
                <a:gd name="T27" fmla="*/ 395 h 424"/>
                <a:gd name="T28" fmla="*/ 154 w 268"/>
                <a:gd name="T29" fmla="*/ 356 h 424"/>
                <a:gd name="T30" fmla="*/ 203 w 268"/>
                <a:gd name="T31" fmla="*/ 316 h 424"/>
                <a:gd name="T32" fmla="*/ 211 w 268"/>
                <a:gd name="T33" fmla="*/ 309 h 424"/>
                <a:gd name="T34" fmla="*/ 212 w 268"/>
                <a:gd name="T35" fmla="*/ 309 h 424"/>
                <a:gd name="T36" fmla="*/ 212 w 268"/>
                <a:gd name="T37" fmla="*/ 309 h 424"/>
                <a:gd name="T38" fmla="*/ 268 w 268"/>
                <a:gd name="T39" fmla="*/ 17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424">
                  <a:moveTo>
                    <a:pt x="268" y="170"/>
                  </a:moveTo>
                  <a:cubicBezTo>
                    <a:pt x="268" y="76"/>
                    <a:pt x="208" y="0"/>
                    <a:pt x="134" y="0"/>
                  </a:cubicBezTo>
                  <a:cubicBezTo>
                    <a:pt x="60" y="0"/>
                    <a:pt x="0" y="76"/>
                    <a:pt x="0" y="170"/>
                  </a:cubicBezTo>
                  <a:cubicBezTo>
                    <a:pt x="0" y="229"/>
                    <a:pt x="24" y="282"/>
                    <a:pt x="60" y="312"/>
                  </a:cubicBezTo>
                  <a:cubicBezTo>
                    <a:pt x="60" y="312"/>
                    <a:pt x="60" y="312"/>
                    <a:pt x="60" y="312"/>
                  </a:cubicBezTo>
                  <a:cubicBezTo>
                    <a:pt x="62" y="314"/>
                    <a:pt x="62" y="314"/>
                    <a:pt x="62" y="314"/>
                  </a:cubicBezTo>
                  <a:cubicBezTo>
                    <a:pt x="63" y="314"/>
                    <a:pt x="64" y="315"/>
                    <a:pt x="65" y="316"/>
                  </a:cubicBezTo>
                  <a:cubicBezTo>
                    <a:pt x="108" y="350"/>
                    <a:pt x="108" y="350"/>
                    <a:pt x="108" y="350"/>
                  </a:cubicBezTo>
                  <a:cubicBezTo>
                    <a:pt x="108" y="350"/>
                    <a:pt x="108" y="350"/>
                    <a:pt x="108" y="350"/>
                  </a:cubicBezTo>
                  <a:cubicBezTo>
                    <a:pt x="108" y="350"/>
                    <a:pt x="85" y="373"/>
                    <a:pt x="88" y="387"/>
                  </a:cubicBezTo>
                  <a:cubicBezTo>
                    <a:pt x="91" y="401"/>
                    <a:pt x="119" y="370"/>
                    <a:pt x="119" y="370"/>
                  </a:cubicBezTo>
                  <a:cubicBezTo>
                    <a:pt x="119" y="370"/>
                    <a:pt x="113" y="412"/>
                    <a:pt x="128" y="418"/>
                  </a:cubicBezTo>
                  <a:cubicBezTo>
                    <a:pt x="142" y="424"/>
                    <a:pt x="142" y="378"/>
                    <a:pt x="142" y="378"/>
                  </a:cubicBezTo>
                  <a:cubicBezTo>
                    <a:pt x="142" y="378"/>
                    <a:pt x="150" y="393"/>
                    <a:pt x="165" y="395"/>
                  </a:cubicBezTo>
                  <a:cubicBezTo>
                    <a:pt x="178" y="398"/>
                    <a:pt x="156" y="360"/>
                    <a:pt x="154" y="356"/>
                  </a:cubicBezTo>
                  <a:cubicBezTo>
                    <a:pt x="203" y="316"/>
                    <a:pt x="203" y="316"/>
                    <a:pt x="203" y="316"/>
                  </a:cubicBezTo>
                  <a:cubicBezTo>
                    <a:pt x="205" y="314"/>
                    <a:pt x="208" y="312"/>
                    <a:pt x="211" y="309"/>
                  </a:cubicBezTo>
                  <a:cubicBezTo>
                    <a:pt x="212" y="309"/>
                    <a:pt x="212" y="309"/>
                    <a:pt x="212" y="309"/>
                  </a:cubicBezTo>
                  <a:cubicBezTo>
                    <a:pt x="212" y="309"/>
                    <a:pt x="212" y="309"/>
                    <a:pt x="212" y="309"/>
                  </a:cubicBezTo>
                  <a:cubicBezTo>
                    <a:pt x="246" y="278"/>
                    <a:pt x="268" y="227"/>
                    <a:pt x="268" y="170"/>
                  </a:cubicBezTo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FB09FA78-7FB0-4190-89AE-C1114A172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26" y="655638"/>
              <a:ext cx="280988" cy="889000"/>
            </a:xfrm>
            <a:custGeom>
              <a:avLst/>
              <a:gdLst>
                <a:gd name="T0" fmla="*/ 123 w 124"/>
                <a:gd name="T1" fmla="*/ 0 h 393"/>
                <a:gd name="T2" fmla="*/ 78 w 124"/>
                <a:gd name="T3" fmla="*/ 16 h 393"/>
                <a:gd name="T4" fmla="*/ 10 w 124"/>
                <a:gd name="T5" fmla="*/ 110 h 393"/>
                <a:gd name="T6" fmla="*/ 0 w 124"/>
                <a:gd name="T7" fmla="*/ 175 h 393"/>
                <a:gd name="T8" fmla="*/ 79 w 124"/>
                <a:gd name="T9" fmla="*/ 327 h 393"/>
                <a:gd name="T10" fmla="*/ 80 w 124"/>
                <a:gd name="T11" fmla="*/ 326 h 393"/>
                <a:gd name="T12" fmla="*/ 79 w 124"/>
                <a:gd name="T13" fmla="*/ 327 h 393"/>
                <a:gd name="T14" fmla="*/ 112 w 124"/>
                <a:gd name="T15" fmla="*/ 351 h 393"/>
                <a:gd name="T16" fmla="*/ 113 w 124"/>
                <a:gd name="T17" fmla="*/ 349 h 393"/>
                <a:gd name="T18" fmla="*/ 111 w 124"/>
                <a:gd name="T19" fmla="*/ 348 h 393"/>
                <a:gd name="T20" fmla="*/ 101 w 124"/>
                <a:gd name="T21" fmla="*/ 362 h 393"/>
                <a:gd name="T22" fmla="*/ 94 w 124"/>
                <a:gd name="T23" fmla="*/ 372 h 393"/>
                <a:gd name="T24" fmla="*/ 90 w 124"/>
                <a:gd name="T25" fmla="*/ 381 h 393"/>
                <a:gd name="T26" fmla="*/ 89 w 124"/>
                <a:gd name="T27" fmla="*/ 387 h 393"/>
                <a:gd name="T28" fmla="*/ 89 w 124"/>
                <a:gd name="T29" fmla="*/ 389 h 393"/>
                <a:gd name="T30" fmla="*/ 92 w 124"/>
                <a:gd name="T31" fmla="*/ 392 h 393"/>
                <a:gd name="T32" fmla="*/ 96 w 124"/>
                <a:gd name="T33" fmla="*/ 393 h 393"/>
                <a:gd name="T34" fmla="*/ 97 w 124"/>
                <a:gd name="T35" fmla="*/ 393 h 393"/>
                <a:gd name="T36" fmla="*/ 100 w 124"/>
                <a:gd name="T37" fmla="*/ 392 h 393"/>
                <a:gd name="T38" fmla="*/ 114 w 124"/>
                <a:gd name="T39" fmla="*/ 381 h 393"/>
                <a:gd name="T40" fmla="*/ 122 w 124"/>
                <a:gd name="T41" fmla="*/ 373 h 393"/>
                <a:gd name="T42" fmla="*/ 122 w 124"/>
                <a:gd name="T43" fmla="*/ 371 h 393"/>
                <a:gd name="T44" fmla="*/ 120 w 124"/>
                <a:gd name="T45" fmla="*/ 371 h 393"/>
                <a:gd name="T46" fmla="*/ 117 w 124"/>
                <a:gd name="T47" fmla="*/ 374 h 393"/>
                <a:gd name="T48" fmla="*/ 106 w 124"/>
                <a:gd name="T49" fmla="*/ 384 h 393"/>
                <a:gd name="T50" fmla="*/ 100 w 124"/>
                <a:gd name="T51" fmla="*/ 388 h 393"/>
                <a:gd name="T52" fmla="*/ 97 w 124"/>
                <a:gd name="T53" fmla="*/ 390 h 393"/>
                <a:gd name="T54" fmla="*/ 96 w 124"/>
                <a:gd name="T55" fmla="*/ 390 h 393"/>
                <a:gd name="T56" fmla="*/ 93 w 124"/>
                <a:gd name="T57" fmla="*/ 389 h 393"/>
                <a:gd name="T58" fmla="*/ 92 w 124"/>
                <a:gd name="T59" fmla="*/ 388 h 393"/>
                <a:gd name="T60" fmla="*/ 92 w 124"/>
                <a:gd name="T61" fmla="*/ 387 h 393"/>
                <a:gd name="T62" fmla="*/ 93 w 124"/>
                <a:gd name="T63" fmla="*/ 382 h 393"/>
                <a:gd name="T64" fmla="*/ 96 w 124"/>
                <a:gd name="T65" fmla="*/ 374 h 393"/>
                <a:gd name="T66" fmla="*/ 107 w 124"/>
                <a:gd name="T67" fmla="*/ 358 h 393"/>
                <a:gd name="T68" fmla="*/ 112 w 124"/>
                <a:gd name="T69" fmla="*/ 353 h 393"/>
                <a:gd name="T70" fmla="*/ 114 w 124"/>
                <a:gd name="T71" fmla="*/ 350 h 393"/>
                <a:gd name="T72" fmla="*/ 115 w 124"/>
                <a:gd name="T73" fmla="*/ 349 h 393"/>
                <a:gd name="T74" fmla="*/ 81 w 124"/>
                <a:gd name="T75" fmla="*/ 325 h 393"/>
                <a:gd name="T76" fmla="*/ 81 w 124"/>
                <a:gd name="T77" fmla="*/ 325 h 393"/>
                <a:gd name="T78" fmla="*/ 3 w 124"/>
                <a:gd name="T79" fmla="*/ 175 h 393"/>
                <a:gd name="T80" fmla="*/ 13 w 124"/>
                <a:gd name="T81" fmla="*/ 111 h 393"/>
                <a:gd name="T82" fmla="*/ 80 w 124"/>
                <a:gd name="T83" fmla="*/ 19 h 393"/>
                <a:gd name="T84" fmla="*/ 110 w 124"/>
                <a:gd name="T85" fmla="*/ 6 h 393"/>
                <a:gd name="T86" fmla="*/ 119 w 124"/>
                <a:gd name="T87" fmla="*/ 4 h 393"/>
                <a:gd name="T88" fmla="*/ 122 w 124"/>
                <a:gd name="T89" fmla="*/ 3 h 393"/>
                <a:gd name="T90" fmla="*/ 123 w 124"/>
                <a:gd name="T91" fmla="*/ 3 h 393"/>
                <a:gd name="T92" fmla="*/ 124 w 124"/>
                <a:gd name="T93" fmla="*/ 2 h 393"/>
                <a:gd name="T94" fmla="*/ 123 w 124"/>
                <a:gd name="T95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" h="393">
                  <a:moveTo>
                    <a:pt x="123" y="0"/>
                  </a:moveTo>
                  <a:cubicBezTo>
                    <a:pt x="122" y="0"/>
                    <a:pt x="102" y="2"/>
                    <a:pt x="78" y="16"/>
                  </a:cubicBezTo>
                  <a:cubicBezTo>
                    <a:pt x="54" y="30"/>
                    <a:pt x="26" y="58"/>
                    <a:pt x="10" y="110"/>
                  </a:cubicBezTo>
                  <a:cubicBezTo>
                    <a:pt x="3" y="133"/>
                    <a:pt x="0" y="154"/>
                    <a:pt x="0" y="175"/>
                  </a:cubicBezTo>
                  <a:cubicBezTo>
                    <a:pt x="0" y="246"/>
                    <a:pt x="39" y="300"/>
                    <a:pt x="79" y="327"/>
                  </a:cubicBezTo>
                  <a:cubicBezTo>
                    <a:pt x="80" y="326"/>
                    <a:pt x="80" y="326"/>
                    <a:pt x="80" y="326"/>
                  </a:cubicBezTo>
                  <a:cubicBezTo>
                    <a:pt x="79" y="327"/>
                    <a:pt x="79" y="327"/>
                    <a:pt x="79" y="327"/>
                  </a:cubicBezTo>
                  <a:cubicBezTo>
                    <a:pt x="112" y="351"/>
                    <a:pt x="112" y="351"/>
                    <a:pt x="112" y="351"/>
                  </a:cubicBezTo>
                  <a:cubicBezTo>
                    <a:pt x="113" y="349"/>
                    <a:pt x="113" y="349"/>
                    <a:pt x="113" y="349"/>
                  </a:cubicBezTo>
                  <a:cubicBezTo>
                    <a:pt x="111" y="348"/>
                    <a:pt x="111" y="348"/>
                    <a:pt x="111" y="348"/>
                  </a:cubicBezTo>
                  <a:cubicBezTo>
                    <a:pt x="111" y="348"/>
                    <a:pt x="106" y="355"/>
                    <a:pt x="101" y="362"/>
                  </a:cubicBezTo>
                  <a:cubicBezTo>
                    <a:pt x="99" y="365"/>
                    <a:pt x="96" y="369"/>
                    <a:pt x="94" y="372"/>
                  </a:cubicBezTo>
                  <a:cubicBezTo>
                    <a:pt x="92" y="376"/>
                    <a:pt x="90" y="379"/>
                    <a:pt x="90" y="381"/>
                  </a:cubicBezTo>
                  <a:cubicBezTo>
                    <a:pt x="89" y="383"/>
                    <a:pt x="89" y="385"/>
                    <a:pt x="89" y="387"/>
                  </a:cubicBezTo>
                  <a:cubicBezTo>
                    <a:pt x="89" y="388"/>
                    <a:pt x="89" y="388"/>
                    <a:pt x="89" y="389"/>
                  </a:cubicBezTo>
                  <a:cubicBezTo>
                    <a:pt x="90" y="390"/>
                    <a:pt x="91" y="391"/>
                    <a:pt x="92" y="392"/>
                  </a:cubicBezTo>
                  <a:cubicBezTo>
                    <a:pt x="93" y="392"/>
                    <a:pt x="94" y="393"/>
                    <a:pt x="96" y="393"/>
                  </a:cubicBezTo>
                  <a:cubicBezTo>
                    <a:pt x="97" y="393"/>
                    <a:pt x="97" y="393"/>
                    <a:pt x="97" y="393"/>
                  </a:cubicBezTo>
                  <a:cubicBezTo>
                    <a:pt x="98" y="393"/>
                    <a:pt x="99" y="392"/>
                    <a:pt x="100" y="392"/>
                  </a:cubicBezTo>
                  <a:cubicBezTo>
                    <a:pt x="104" y="390"/>
                    <a:pt x="110" y="385"/>
                    <a:pt x="114" y="381"/>
                  </a:cubicBezTo>
                  <a:cubicBezTo>
                    <a:pt x="119" y="377"/>
                    <a:pt x="122" y="373"/>
                    <a:pt x="122" y="373"/>
                  </a:cubicBezTo>
                  <a:cubicBezTo>
                    <a:pt x="123" y="372"/>
                    <a:pt x="123" y="371"/>
                    <a:pt x="122" y="371"/>
                  </a:cubicBezTo>
                  <a:cubicBezTo>
                    <a:pt x="122" y="370"/>
                    <a:pt x="121" y="370"/>
                    <a:pt x="120" y="371"/>
                  </a:cubicBezTo>
                  <a:cubicBezTo>
                    <a:pt x="120" y="371"/>
                    <a:pt x="119" y="372"/>
                    <a:pt x="117" y="374"/>
                  </a:cubicBezTo>
                  <a:cubicBezTo>
                    <a:pt x="114" y="377"/>
                    <a:pt x="110" y="381"/>
                    <a:pt x="106" y="384"/>
                  </a:cubicBezTo>
                  <a:cubicBezTo>
                    <a:pt x="104" y="386"/>
                    <a:pt x="102" y="387"/>
                    <a:pt x="100" y="388"/>
                  </a:cubicBezTo>
                  <a:cubicBezTo>
                    <a:pt x="99" y="389"/>
                    <a:pt x="97" y="390"/>
                    <a:pt x="97" y="390"/>
                  </a:cubicBezTo>
                  <a:cubicBezTo>
                    <a:pt x="96" y="390"/>
                    <a:pt x="96" y="390"/>
                    <a:pt x="96" y="390"/>
                  </a:cubicBezTo>
                  <a:cubicBezTo>
                    <a:pt x="94" y="390"/>
                    <a:pt x="93" y="389"/>
                    <a:pt x="93" y="389"/>
                  </a:cubicBezTo>
                  <a:cubicBezTo>
                    <a:pt x="92" y="388"/>
                    <a:pt x="92" y="388"/>
                    <a:pt x="92" y="388"/>
                  </a:cubicBezTo>
                  <a:cubicBezTo>
                    <a:pt x="92" y="388"/>
                    <a:pt x="92" y="387"/>
                    <a:pt x="92" y="387"/>
                  </a:cubicBezTo>
                  <a:cubicBezTo>
                    <a:pt x="92" y="385"/>
                    <a:pt x="92" y="384"/>
                    <a:pt x="93" y="382"/>
                  </a:cubicBezTo>
                  <a:cubicBezTo>
                    <a:pt x="93" y="380"/>
                    <a:pt x="94" y="377"/>
                    <a:pt x="96" y="374"/>
                  </a:cubicBezTo>
                  <a:cubicBezTo>
                    <a:pt x="99" y="369"/>
                    <a:pt x="104" y="363"/>
                    <a:pt x="107" y="358"/>
                  </a:cubicBezTo>
                  <a:cubicBezTo>
                    <a:pt x="109" y="356"/>
                    <a:pt x="111" y="354"/>
                    <a:pt x="112" y="353"/>
                  </a:cubicBezTo>
                  <a:cubicBezTo>
                    <a:pt x="113" y="351"/>
                    <a:pt x="114" y="350"/>
                    <a:pt x="114" y="350"/>
                  </a:cubicBezTo>
                  <a:cubicBezTo>
                    <a:pt x="115" y="349"/>
                    <a:pt x="115" y="349"/>
                    <a:pt x="115" y="349"/>
                  </a:cubicBezTo>
                  <a:cubicBezTo>
                    <a:pt x="81" y="325"/>
                    <a:pt x="81" y="325"/>
                    <a:pt x="81" y="325"/>
                  </a:cubicBezTo>
                  <a:cubicBezTo>
                    <a:pt x="81" y="325"/>
                    <a:pt x="81" y="325"/>
                    <a:pt x="81" y="325"/>
                  </a:cubicBezTo>
                  <a:cubicBezTo>
                    <a:pt x="41" y="298"/>
                    <a:pt x="3" y="245"/>
                    <a:pt x="3" y="175"/>
                  </a:cubicBezTo>
                  <a:cubicBezTo>
                    <a:pt x="3" y="155"/>
                    <a:pt x="6" y="133"/>
                    <a:pt x="13" y="111"/>
                  </a:cubicBezTo>
                  <a:cubicBezTo>
                    <a:pt x="29" y="59"/>
                    <a:pt x="56" y="33"/>
                    <a:pt x="80" y="19"/>
                  </a:cubicBezTo>
                  <a:cubicBezTo>
                    <a:pt x="92" y="12"/>
                    <a:pt x="102" y="8"/>
                    <a:pt x="110" y="6"/>
                  </a:cubicBezTo>
                  <a:cubicBezTo>
                    <a:pt x="114" y="5"/>
                    <a:pt x="117" y="4"/>
                    <a:pt x="119" y="4"/>
                  </a:cubicBezTo>
                  <a:cubicBezTo>
                    <a:pt x="120" y="4"/>
                    <a:pt x="121" y="4"/>
                    <a:pt x="122" y="3"/>
                  </a:cubicBezTo>
                  <a:cubicBezTo>
                    <a:pt x="122" y="3"/>
                    <a:pt x="123" y="3"/>
                    <a:pt x="123" y="3"/>
                  </a:cubicBezTo>
                  <a:cubicBezTo>
                    <a:pt x="124" y="3"/>
                    <a:pt x="124" y="3"/>
                    <a:pt x="124" y="2"/>
                  </a:cubicBezTo>
                  <a:cubicBezTo>
                    <a:pt x="124" y="1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804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2BDBDE93-25F0-4A05-91A3-91D1FA95DA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413" y="696913"/>
              <a:ext cx="452438" cy="350838"/>
            </a:xfrm>
            <a:custGeom>
              <a:avLst/>
              <a:gdLst>
                <a:gd name="T0" fmla="*/ 57 w 200"/>
                <a:gd name="T1" fmla="*/ 60 h 155"/>
                <a:gd name="T2" fmla="*/ 48 w 200"/>
                <a:gd name="T3" fmla="*/ 55 h 155"/>
                <a:gd name="T4" fmla="*/ 68 w 200"/>
                <a:gd name="T5" fmla="*/ 22 h 155"/>
                <a:gd name="T6" fmla="*/ 101 w 200"/>
                <a:gd name="T7" fmla="*/ 7 h 155"/>
                <a:gd name="T8" fmla="*/ 108 w 200"/>
                <a:gd name="T9" fmla="*/ 7 h 155"/>
                <a:gd name="T10" fmla="*/ 120 w 200"/>
                <a:gd name="T11" fmla="*/ 25 h 155"/>
                <a:gd name="T12" fmla="*/ 57 w 200"/>
                <a:gd name="T13" fmla="*/ 60 h 155"/>
                <a:gd name="T14" fmla="*/ 116 w 200"/>
                <a:gd name="T15" fmla="*/ 0 h 155"/>
                <a:gd name="T16" fmla="*/ 109 w 200"/>
                <a:gd name="T17" fmla="*/ 1 h 155"/>
                <a:gd name="T18" fmla="*/ 10 w 200"/>
                <a:gd name="T19" fmla="*/ 99 h 155"/>
                <a:gd name="T20" fmla="*/ 46 w 200"/>
                <a:gd name="T21" fmla="*/ 155 h 155"/>
                <a:gd name="T22" fmla="*/ 154 w 200"/>
                <a:gd name="T23" fmla="*/ 99 h 155"/>
                <a:gd name="T24" fmla="*/ 116 w 200"/>
                <a:gd name="T2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55">
                  <a:moveTo>
                    <a:pt x="57" y="60"/>
                  </a:moveTo>
                  <a:cubicBezTo>
                    <a:pt x="52" y="60"/>
                    <a:pt x="48" y="59"/>
                    <a:pt x="48" y="55"/>
                  </a:cubicBezTo>
                  <a:cubicBezTo>
                    <a:pt x="48" y="46"/>
                    <a:pt x="59" y="32"/>
                    <a:pt x="68" y="22"/>
                  </a:cubicBezTo>
                  <a:cubicBezTo>
                    <a:pt x="77" y="13"/>
                    <a:pt x="89" y="7"/>
                    <a:pt x="101" y="7"/>
                  </a:cubicBezTo>
                  <a:cubicBezTo>
                    <a:pt x="103" y="7"/>
                    <a:pt x="106" y="7"/>
                    <a:pt x="108" y="7"/>
                  </a:cubicBezTo>
                  <a:cubicBezTo>
                    <a:pt x="118" y="9"/>
                    <a:pt x="125" y="14"/>
                    <a:pt x="120" y="25"/>
                  </a:cubicBezTo>
                  <a:cubicBezTo>
                    <a:pt x="113" y="43"/>
                    <a:pt x="75" y="60"/>
                    <a:pt x="57" y="60"/>
                  </a:cubicBezTo>
                  <a:moveTo>
                    <a:pt x="116" y="0"/>
                  </a:moveTo>
                  <a:cubicBezTo>
                    <a:pt x="113" y="0"/>
                    <a:pt x="111" y="0"/>
                    <a:pt x="109" y="1"/>
                  </a:cubicBezTo>
                  <a:cubicBezTo>
                    <a:pt x="109" y="1"/>
                    <a:pt x="33" y="11"/>
                    <a:pt x="10" y="99"/>
                  </a:cubicBezTo>
                  <a:cubicBezTo>
                    <a:pt x="0" y="139"/>
                    <a:pt x="18" y="155"/>
                    <a:pt x="46" y="155"/>
                  </a:cubicBezTo>
                  <a:cubicBezTo>
                    <a:pt x="80" y="155"/>
                    <a:pt x="128" y="131"/>
                    <a:pt x="154" y="99"/>
                  </a:cubicBezTo>
                  <a:cubicBezTo>
                    <a:pt x="200" y="44"/>
                    <a:pt x="152" y="0"/>
                    <a:pt x="116" y="0"/>
                  </a:cubicBezTo>
                </a:path>
              </a:pathLst>
            </a:custGeom>
            <a:solidFill>
              <a:srgbClr val="D64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95A8A03B-EF20-470B-9B99-7DF804FDD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363" y="712788"/>
              <a:ext cx="174625" cy="120650"/>
            </a:xfrm>
            <a:custGeom>
              <a:avLst/>
              <a:gdLst>
                <a:gd name="T0" fmla="*/ 53 w 77"/>
                <a:gd name="T1" fmla="*/ 0 h 53"/>
                <a:gd name="T2" fmla="*/ 20 w 77"/>
                <a:gd name="T3" fmla="*/ 15 h 53"/>
                <a:gd name="T4" fmla="*/ 0 w 77"/>
                <a:gd name="T5" fmla="*/ 48 h 53"/>
                <a:gd name="T6" fmla="*/ 9 w 77"/>
                <a:gd name="T7" fmla="*/ 53 h 53"/>
                <a:gd name="T8" fmla="*/ 72 w 77"/>
                <a:gd name="T9" fmla="*/ 18 h 53"/>
                <a:gd name="T10" fmla="*/ 60 w 77"/>
                <a:gd name="T11" fmla="*/ 0 h 53"/>
                <a:gd name="T12" fmla="*/ 53 w 77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53">
                  <a:moveTo>
                    <a:pt x="53" y="0"/>
                  </a:moveTo>
                  <a:cubicBezTo>
                    <a:pt x="41" y="0"/>
                    <a:pt x="29" y="6"/>
                    <a:pt x="20" y="15"/>
                  </a:cubicBezTo>
                  <a:cubicBezTo>
                    <a:pt x="11" y="25"/>
                    <a:pt x="0" y="39"/>
                    <a:pt x="0" y="48"/>
                  </a:cubicBezTo>
                  <a:cubicBezTo>
                    <a:pt x="0" y="52"/>
                    <a:pt x="4" y="53"/>
                    <a:pt x="9" y="53"/>
                  </a:cubicBezTo>
                  <a:cubicBezTo>
                    <a:pt x="27" y="53"/>
                    <a:pt x="65" y="36"/>
                    <a:pt x="72" y="18"/>
                  </a:cubicBezTo>
                  <a:cubicBezTo>
                    <a:pt x="77" y="7"/>
                    <a:pt x="70" y="2"/>
                    <a:pt x="60" y="0"/>
                  </a:cubicBezTo>
                  <a:cubicBezTo>
                    <a:pt x="58" y="0"/>
                    <a:pt x="55" y="0"/>
                    <a:pt x="53" y="0"/>
                  </a:cubicBezTo>
                </a:path>
              </a:pathLst>
            </a:custGeom>
            <a:solidFill>
              <a:srgbClr val="DE6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30437699-CAD0-4C07-AD0C-D740A39B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1" y="1463675"/>
              <a:ext cx="74613" cy="833438"/>
            </a:xfrm>
            <a:custGeom>
              <a:avLst/>
              <a:gdLst>
                <a:gd name="T0" fmla="*/ 15 w 33"/>
                <a:gd name="T1" fmla="*/ 1 h 369"/>
                <a:gd name="T2" fmla="*/ 3 w 33"/>
                <a:gd name="T3" fmla="*/ 62 h 369"/>
                <a:gd name="T4" fmla="*/ 7 w 33"/>
                <a:gd name="T5" fmla="*/ 94 h 369"/>
                <a:gd name="T6" fmla="*/ 30 w 33"/>
                <a:gd name="T7" fmla="*/ 200 h 369"/>
                <a:gd name="T8" fmla="*/ 15 w 33"/>
                <a:gd name="T9" fmla="*/ 257 h 369"/>
                <a:gd name="T10" fmla="*/ 0 w 33"/>
                <a:gd name="T11" fmla="*/ 308 h 369"/>
                <a:gd name="T12" fmla="*/ 28 w 33"/>
                <a:gd name="T13" fmla="*/ 368 h 369"/>
                <a:gd name="T14" fmla="*/ 30 w 33"/>
                <a:gd name="T15" fmla="*/ 368 h 369"/>
                <a:gd name="T16" fmla="*/ 30 w 33"/>
                <a:gd name="T17" fmla="*/ 366 h 369"/>
                <a:gd name="T18" fmla="*/ 3 w 33"/>
                <a:gd name="T19" fmla="*/ 308 h 369"/>
                <a:gd name="T20" fmla="*/ 18 w 33"/>
                <a:gd name="T21" fmla="*/ 259 h 369"/>
                <a:gd name="T22" fmla="*/ 33 w 33"/>
                <a:gd name="T23" fmla="*/ 200 h 369"/>
                <a:gd name="T24" fmla="*/ 10 w 33"/>
                <a:gd name="T25" fmla="*/ 94 h 369"/>
                <a:gd name="T26" fmla="*/ 6 w 33"/>
                <a:gd name="T27" fmla="*/ 62 h 369"/>
                <a:gd name="T28" fmla="*/ 12 w 33"/>
                <a:gd name="T29" fmla="*/ 20 h 369"/>
                <a:gd name="T30" fmla="*/ 16 w 33"/>
                <a:gd name="T31" fmla="*/ 7 h 369"/>
                <a:gd name="T32" fmla="*/ 17 w 33"/>
                <a:gd name="T33" fmla="*/ 4 h 369"/>
                <a:gd name="T34" fmla="*/ 18 w 33"/>
                <a:gd name="T35" fmla="*/ 3 h 369"/>
                <a:gd name="T36" fmla="*/ 17 w 33"/>
                <a:gd name="T37" fmla="*/ 1 h 369"/>
                <a:gd name="T38" fmla="*/ 15 w 33"/>
                <a:gd name="T39" fmla="*/ 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369">
                  <a:moveTo>
                    <a:pt x="15" y="1"/>
                  </a:moveTo>
                  <a:cubicBezTo>
                    <a:pt x="15" y="1"/>
                    <a:pt x="3" y="28"/>
                    <a:pt x="3" y="62"/>
                  </a:cubicBezTo>
                  <a:cubicBezTo>
                    <a:pt x="3" y="72"/>
                    <a:pt x="4" y="83"/>
                    <a:pt x="7" y="94"/>
                  </a:cubicBezTo>
                  <a:cubicBezTo>
                    <a:pt x="15" y="126"/>
                    <a:pt x="30" y="163"/>
                    <a:pt x="30" y="200"/>
                  </a:cubicBezTo>
                  <a:cubicBezTo>
                    <a:pt x="30" y="219"/>
                    <a:pt x="26" y="238"/>
                    <a:pt x="15" y="257"/>
                  </a:cubicBezTo>
                  <a:cubicBezTo>
                    <a:pt x="4" y="277"/>
                    <a:pt x="0" y="294"/>
                    <a:pt x="0" y="308"/>
                  </a:cubicBezTo>
                  <a:cubicBezTo>
                    <a:pt x="0" y="336"/>
                    <a:pt x="15" y="356"/>
                    <a:pt x="28" y="368"/>
                  </a:cubicBezTo>
                  <a:cubicBezTo>
                    <a:pt x="29" y="369"/>
                    <a:pt x="29" y="369"/>
                    <a:pt x="30" y="368"/>
                  </a:cubicBezTo>
                  <a:cubicBezTo>
                    <a:pt x="31" y="368"/>
                    <a:pt x="31" y="367"/>
                    <a:pt x="30" y="366"/>
                  </a:cubicBezTo>
                  <a:cubicBezTo>
                    <a:pt x="17" y="354"/>
                    <a:pt x="3" y="335"/>
                    <a:pt x="3" y="308"/>
                  </a:cubicBezTo>
                  <a:cubicBezTo>
                    <a:pt x="3" y="294"/>
                    <a:pt x="7" y="278"/>
                    <a:pt x="18" y="259"/>
                  </a:cubicBezTo>
                  <a:cubicBezTo>
                    <a:pt x="29" y="239"/>
                    <a:pt x="33" y="220"/>
                    <a:pt x="33" y="200"/>
                  </a:cubicBezTo>
                  <a:cubicBezTo>
                    <a:pt x="33" y="162"/>
                    <a:pt x="18" y="125"/>
                    <a:pt x="10" y="94"/>
                  </a:cubicBezTo>
                  <a:cubicBezTo>
                    <a:pt x="7" y="83"/>
                    <a:pt x="6" y="72"/>
                    <a:pt x="6" y="62"/>
                  </a:cubicBezTo>
                  <a:cubicBezTo>
                    <a:pt x="6" y="45"/>
                    <a:pt x="9" y="30"/>
                    <a:pt x="12" y="20"/>
                  </a:cubicBezTo>
                  <a:cubicBezTo>
                    <a:pt x="13" y="14"/>
                    <a:pt x="15" y="10"/>
                    <a:pt x="16" y="7"/>
                  </a:cubicBezTo>
                  <a:cubicBezTo>
                    <a:pt x="16" y="6"/>
                    <a:pt x="17" y="4"/>
                    <a:pt x="17" y="4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2"/>
                    <a:pt x="18" y="1"/>
                    <a:pt x="17" y="1"/>
                  </a:cubicBezTo>
                  <a:cubicBezTo>
                    <a:pt x="16" y="0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804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99B0E6C0-E5CE-43EE-A032-02630B6FD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201" y="1441450"/>
              <a:ext cx="114300" cy="31750"/>
            </a:xfrm>
            <a:custGeom>
              <a:avLst/>
              <a:gdLst>
                <a:gd name="T0" fmla="*/ 4 w 50"/>
                <a:gd name="T1" fmla="*/ 3 h 14"/>
                <a:gd name="T2" fmla="*/ 39 w 50"/>
                <a:gd name="T3" fmla="*/ 12 h 14"/>
                <a:gd name="T4" fmla="*/ 49 w 50"/>
                <a:gd name="T5" fmla="*/ 11 h 14"/>
                <a:gd name="T6" fmla="*/ 49 w 50"/>
                <a:gd name="T7" fmla="*/ 10 h 14"/>
                <a:gd name="T8" fmla="*/ 49 w 50"/>
                <a:gd name="T9" fmla="*/ 9 h 14"/>
                <a:gd name="T10" fmla="*/ 48 w 50"/>
                <a:gd name="T11" fmla="*/ 9 h 14"/>
                <a:gd name="T12" fmla="*/ 29 w 50"/>
                <a:gd name="T13" fmla="*/ 11 h 14"/>
                <a:gd name="T14" fmla="*/ 2 w 50"/>
                <a:gd name="T15" fmla="*/ 5 h 14"/>
                <a:gd name="T16" fmla="*/ 0 w 50"/>
                <a:gd name="T17" fmla="*/ 5 h 14"/>
                <a:gd name="T18" fmla="*/ 0 w 50"/>
                <a:gd name="T19" fmla="*/ 7 h 14"/>
                <a:gd name="T20" fmla="*/ 29 w 50"/>
                <a:gd name="T21" fmla="*/ 14 h 14"/>
                <a:gd name="T22" fmla="*/ 50 w 50"/>
                <a:gd name="T23" fmla="*/ 11 h 14"/>
                <a:gd name="T24" fmla="*/ 49 w 50"/>
                <a:gd name="T25" fmla="*/ 8 h 14"/>
                <a:gd name="T26" fmla="*/ 39 w 50"/>
                <a:gd name="T27" fmla="*/ 9 h 14"/>
                <a:gd name="T28" fmla="*/ 15 w 50"/>
                <a:gd name="T29" fmla="*/ 5 h 14"/>
                <a:gd name="T30" fmla="*/ 8 w 50"/>
                <a:gd name="T31" fmla="*/ 2 h 14"/>
                <a:gd name="T32" fmla="*/ 7 w 50"/>
                <a:gd name="T33" fmla="*/ 1 h 14"/>
                <a:gd name="T34" fmla="*/ 6 w 50"/>
                <a:gd name="T35" fmla="*/ 1 h 14"/>
                <a:gd name="T36" fmla="*/ 4 w 50"/>
                <a:gd name="T37" fmla="*/ 1 h 14"/>
                <a:gd name="T38" fmla="*/ 4 w 50"/>
                <a:gd name="T3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4">
                  <a:moveTo>
                    <a:pt x="4" y="3"/>
                  </a:moveTo>
                  <a:cubicBezTo>
                    <a:pt x="5" y="3"/>
                    <a:pt x="19" y="12"/>
                    <a:pt x="39" y="12"/>
                  </a:cubicBezTo>
                  <a:cubicBezTo>
                    <a:pt x="43" y="12"/>
                    <a:pt x="46" y="12"/>
                    <a:pt x="49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9"/>
                    <a:pt x="38" y="11"/>
                    <a:pt x="29" y="11"/>
                  </a:cubicBezTo>
                  <a:cubicBezTo>
                    <a:pt x="20" y="11"/>
                    <a:pt x="10" y="10"/>
                    <a:pt x="2" y="5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9" y="13"/>
                    <a:pt x="20" y="14"/>
                    <a:pt x="29" y="14"/>
                  </a:cubicBezTo>
                  <a:cubicBezTo>
                    <a:pt x="40" y="14"/>
                    <a:pt x="50" y="11"/>
                    <a:pt x="50" y="11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6" y="9"/>
                    <a:pt x="42" y="9"/>
                    <a:pt x="39" y="9"/>
                  </a:cubicBezTo>
                  <a:cubicBezTo>
                    <a:pt x="30" y="9"/>
                    <a:pt x="21" y="7"/>
                    <a:pt x="15" y="5"/>
                  </a:cubicBezTo>
                  <a:cubicBezTo>
                    <a:pt x="13" y="4"/>
                    <a:pt x="10" y="3"/>
                    <a:pt x="8" y="2"/>
                  </a:cubicBezTo>
                  <a:cubicBezTo>
                    <a:pt x="8" y="2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804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64" name="TextBox 19">
            <a:extLst>
              <a:ext uri="{FF2B5EF4-FFF2-40B4-BE49-F238E27FC236}">
                <a16:creationId xmlns:a16="http://schemas.microsoft.com/office/drawing/2014/main" id="{8B057D50-BD35-49FB-9E03-A7EBF04D38CC}"/>
              </a:ext>
            </a:extLst>
          </p:cNvPr>
          <p:cNvSpPr txBox="1"/>
          <p:nvPr/>
        </p:nvSpPr>
        <p:spPr>
          <a:xfrm>
            <a:off x="3464636" y="4646107"/>
            <a:ext cx="5011885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400" b="1" dirty="0">
                <a:latin typeface="Arial Black" panose="020B0A04020102020204" pitchFamily="34" charset="0"/>
              </a:rPr>
              <a:t>NATIONAL HOLIDAYS OF MEXICO</a:t>
            </a:r>
            <a:endParaRPr lang="ko-KR" alt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66" name="TextBox 61">
            <a:extLst>
              <a:ext uri="{FF2B5EF4-FFF2-40B4-BE49-F238E27FC236}">
                <a16:creationId xmlns:a16="http://schemas.microsoft.com/office/drawing/2014/main" id="{825C1FA2-34B2-4E9A-BFD6-C9C3BAE5F7EB}"/>
              </a:ext>
            </a:extLst>
          </p:cNvPr>
          <p:cNvSpPr txBox="1"/>
          <p:nvPr/>
        </p:nvSpPr>
        <p:spPr>
          <a:xfrm>
            <a:off x="3711552" y="6134969"/>
            <a:ext cx="4490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youto your Presentations. </a:t>
            </a:r>
            <a:r>
              <a:rPr lang="en-US" altLang="ko-KR" sz="1400" dirty="0">
                <a:solidFill>
                  <a:schemeClr val="bg1"/>
                </a:solidFill>
              </a:rPr>
              <a:t>Easy to change colors, photos and Text. 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BFE7C331-64E5-4CE8-B3FC-B947944CB482}"/>
              </a:ext>
            </a:extLst>
          </p:cNvPr>
          <p:cNvGrpSpPr/>
          <p:nvPr/>
        </p:nvGrpSpPr>
        <p:grpSpPr>
          <a:xfrm>
            <a:off x="845125" y="176965"/>
            <a:ext cx="1604962" cy="5210618"/>
            <a:chOff x="639346" y="655638"/>
            <a:chExt cx="1076742" cy="3495716"/>
          </a:xfrm>
        </p:grpSpPr>
        <p:grpSp>
          <p:nvGrpSpPr>
            <p:cNvPr id="69" name="Grupo 68">
              <a:extLst>
                <a:ext uri="{FF2B5EF4-FFF2-40B4-BE49-F238E27FC236}">
                  <a16:creationId xmlns:a16="http://schemas.microsoft.com/office/drawing/2014/main" id="{E1088E3F-AB39-4AEA-8C72-C4CF950F721F}"/>
                </a:ext>
              </a:extLst>
            </p:cNvPr>
            <p:cNvGrpSpPr/>
            <p:nvPr/>
          </p:nvGrpSpPr>
          <p:grpSpPr>
            <a:xfrm>
              <a:off x="639346" y="2519403"/>
              <a:ext cx="612775" cy="1631951"/>
              <a:chOff x="223838" y="2257425"/>
              <a:chExt cx="612775" cy="1631951"/>
            </a:xfrm>
          </p:grpSpPr>
          <p:sp>
            <p:nvSpPr>
              <p:cNvPr id="76" name="Freeform 6">
                <a:extLst>
                  <a:ext uri="{FF2B5EF4-FFF2-40B4-BE49-F238E27FC236}">
                    <a16:creationId xmlns:a16="http://schemas.microsoft.com/office/drawing/2014/main" id="{4FA8EE5B-F65F-4B9F-A582-276C37BD3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88" y="2259013"/>
                <a:ext cx="606425" cy="958850"/>
              </a:xfrm>
              <a:custGeom>
                <a:avLst/>
                <a:gdLst>
                  <a:gd name="T0" fmla="*/ 268 w 268"/>
                  <a:gd name="T1" fmla="*/ 170 h 424"/>
                  <a:gd name="T2" fmla="*/ 134 w 268"/>
                  <a:gd name="T3" fmla="*/ 0 h 424"/>
                  <a:gd name="T4" fmla="*/ 0 w 268"/>
                  <a:gd name="T5" fmla="*/ 170 h 424"/>
                  <a:gd name="T6" fmla="*/ 60 w 268"/>
                  <a:gd name="T7" fmla="*/ 312 h 424"/>
                  <a:gd name="T8" fmla="*/ 60 w 268"/>
                  <a:gd name="T9" fmla="*/ 312 h 424"/>
                  <a:gd name="T10" fmla="*/ 62 w 268"/>
                  <a:gd name="T11" fmla="*/ 314 h 424"/>
                  <a:gd name="T12" fmla="*/ 65 w 268"/>
                  <a:gd name="T13" fmla="*/ 316 h 424"/>
                  <a:gd name="T14" fmla="*/ 108 w 268"/>
                  <a:gd name="T15" fmla="*/ 350 h 424"/>
                  <a:gd name="T16" fmla="*/ 108 w 268"/>
                  <a:gd name="T17" fmla="*/ 350 h 424"/>
                  <a:gd name="T18" fmla="*/ 88 w 268"/>
                  <a:gd name="T19" fmla="*/ 387 h 424"/>
                  <a:gd name="T20" fmla="*/ 119 w 268"/>
                  <a:gd name="T21" fmla="*/ 370 h 424"/>
                  <a:gd name="T22" fmla="*/ 128 w 268"/>
                  <a:gd name="T23" fmla="*/ 418 h 424"/>
                  <a:gd name="T24" fmla="*/ 142 w 268"/>
                  <a:gd name="T25" fmla="*/ 378 h 424"/>
                  <a:gd name="T26" fmla="*/ 165 w 268"/>
                  <a:gd name="T27" fmla="*/ 395 h 424"/>
                  <a:gd name="T28" fmla="*/ 154 w 268"/>
                  <a:gd name="T29" fmla="*/ 356 h 424"/>
                  <a:gd name="T30" fmla="*/ 203 w 268"/>
                  <a:gd name="T31" fmla="*/ 316 h 424"/>
                  <a:gd name="T32" fmla="*/ 211 w 268"/>
                  <a:gd name="T33" fmla="*/ 309 h 424"/>
                  <a:gd name="T34" fmla="*/ 212 w 268"/>
                  <a:gd name="T35" fmla="*/ 309 h 424"/>
                  <a:gd name="T36" fmla="*/ 212 w 268"/>
                  <a:gd name="T37" fmla="*/ 309 h 424"/>
                  <a:gd name="T38" fmla="*/ 268 w 268"/>
                  <a:gd name="T39" fmla="*/ 17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8" h="424">
                    <a:moveTo>
                      <a:pt x="268" y="170"/>
                    </a:moveTo>
                    <a:cubicBezTo>
                      <a:pt x="268" y="76"/>
                      <a:pt x="208" y="0"/>
                      <a:pt x="134" y="0"/>
                    </a:cubicBezTo>
                    <a:cubicBezTo>
                      <a:pt x="60" y="0"/>
                      <a:pt x="0" y="76"/>
                      <a:pt x="0" y="170"/>
                    </a:cubicBezTo>
                    <a:cubicBezTo>
                      <a:pt x="0" y="229"/>
                      <a:pt x="24" y="282"/>
                      <a:pt x="60" y="312"/>
                    </a:cubicBezTo>
                    <a:cubicBezTo>
                      <a:pt x="60" y="312"/>
                      <a:pt x="60" y="312"/>
                      <a:pt x="60" y="312"/>
                    </a:cubicBezTo>
                    <a:cubicBezTo>
                      <a:pt x="62" y="314"/>
                      <a:pt x="62" y="314"/>
                      <a:pt x="62" y="314"/>
                    </a:cubicBezTo>
                    <a:cubicBezTo>
                      <a:pt x="63" y="314"/>
                      <a:pt x="64" y="315"/>
                      <a:pt x="65" y="316"/>
                    </a:cubicBezTo>
                    <a:cubicBezTo>
                      <a:pt x="108" y="350"/>
                      <a:pt x="108" y="350"/>
                      <a:pt x="108" y="350"/>
                    </a:cubicBezTo>
                    <a:cubicBezTo>
                      <a:pt x="108" y="350"/>
                      <a:pt x="108" y="350"/>
                      <a:pt x="108" y="350"/>
                    </a:cubicBezTo>
                    <a:cubicBezTo>
                      <a:pt x="108" y="350"/>
                      <a:pt x="85" y="373"/>
                      <a:pt x="88" y="387"/>
                    </a:cubicBezTo>
                    <a:cubicBezTo>
                      <a:pt x="91" y="401"/>
                      <a:pt x="119" y="370"/>
                      <a:pt x="119" y="370"/>
                    </a:cubicBezTo>
                    <a:cubicBezTo>
                      <a:pt x="119" y="370"/>
                      <a:pt x="113" y="412"/>
                      <a:pt x="128" y="418"/>
                    </a:cubicBezTo>
                    <a:cubicBezTo>
                      <a:pt x="142" y="424"/>
                      <a:pt x="142" y="378"/>
                      <a:pt x="142" y="378"/>
                    </a:cubicBezTo>
                    <a:cubicBezTo>
                      <a:pt x="142" y="378"/>
                      <a:pt x="150" y="393"/>
                      <a:pt x="165" y="395"/>
                    </a:cubicBezTo>
                    <a:cubicBezTo>
                      <a:pt x="178" y="398"/>
                      <a:pt x="156" y="360"/>
                      <a:pt x="154" y="356"/>
                    </a:cubicBezTo>
                    <a:cubicBezTo>
                      <a:pt x="203" y="316"/>
                      <a:pt x="203" y="316"/>
                      <a:pt x="203" y="316"/>
                    </a:cubicBezTo>
                    <a:cubicBezTo>
                      <a:pt x="205" y="314"/>
                      <a:pt x="208" y="312"/>
                      <a:pt x="211" y="309"/>
                    </a:cubicBezTo>
                    <a:cubicBezTo>
                      <a:pt x="212" y="309"/>
                      <a:pt x="212" y="309"/>
                      <a:pt x="212" y="309"/>
                    </a:cubicBezTo>
                    <a:cubicBezTo>
                      <a:pt x="212" y="309"/>
                      <a:pt x="212" y="309"/>
                      <a:pt x="212" y="309"/>
                    </a:cubicBezTo>
                    <a:cubicBezTo>
                      <a:pt x="246" y="278"/>
                      <a:pt x="268" y="227"/>
                      <a:pt x="268" y="170"/>
                    </a:cubicBezTo>
                  </a:path>
                </a:pathLst>
              </a:custGeom>
              <a:solidFill>
                <a:srgbClr val="0E7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7" name="Freeform 7">
                <a:extLst>
                  <a:ext uri="{FF2B5EF4-FFF2-40B4-BE49-F238E27FC236}">
                    <a16:creationId xmlns:a16="http://schemas.microsoft.com/office/drawing/2014/main" id="{58ACCC83-D5C8-47C4-99CA-B2453C138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38" y="2257425"/>
                <a:ext cx="280988" cy="887413"/>
              </a:xfrm>
              <a:custGeom>
                <a:avLst/>
                <a:gdLst>
                  <a:gd name="T0" fmla="*/ 123 w 124"/>
                  <a:gd name="T1" fmla="*/ 0 h 393"/>
                  <a:gd name="T2" fmla="*/ 78 w 124"/>
                  <a:gd name="T3" fmla="*/ 16 h 393"/>
                  <a:gd name="T4" fmla="*/ 10 w 124"/>
                  <a:gd name="T5" fmla="*/ 110 h 393"/>
                  <a:gd name="T6" fmla="*/ 0 w 124"/>
                  <a:gd name="T7" fmla="*/ 175 h 393"/>
                  <a:gd name="T8" fmla="*/ 79 w 124"/>
                  <a:gd name="T9" fmla="*/ 327 h 393"/>
                  <a:gd name="T10" fmla="*/ 80 w 124"/>
                  <a:gd name="T11" fmla="*/ 326 h 393"/>
                  <a:gd name="T12" fmla="*/ 79 w 124"/>
                  <a:gd name="T13" fmla="*/ 327 h 393"/>
                  <a:gd name="T14" fmla="*/ 112 w 124"/>
                  <a:gd name="T15" fmla="*/ 351 h 393"/>
                  <a:gd name="T16" fmla="*/ 113 w 124"/>
                  <a:gd name="T17" fmla="*/ 349 h 393"/>
                  <a:gd name="T18" fmla="*/ 111 w 124"/>
                  <a:gd name="T19" fmla="*/ 348 h 393"/>
                  <a:gd name="T20" fmla="*/ 101 w 124"/>
                  <a:gd name="T21" fmla="*/ 362 h 393"/>
                  <a:gd name="T22" fmla="*/ 94 w 124"/>
                  <a:gd name="T23" fmla="*/ 372 h 393"/>
                  <a:gd name="T24" fmla="*/ 90 w 124"/>
                  <a:gd name="T25" fmla="*/ 381 h 393"/>
                  <a:gd name="T26" fmla="*/ 89 w 124"/>
                  <a:gd name="T27" fmla="*/ 387 h 393"/>
                  <a:gd name="T28" fmla="*/ 89 w 124"/>
                  <a:gd name="T29" fmla="*/ 389 h 393"/>
                  <a:gd name="T30" fmla="*/ 92 w 124"/>
                  <a:gd name="T31" fmla="*/ 392 h 393"/>
                  <a:gd name="T32" fmla="*/ 96 w 124"/>
                  <a:gd name="T33" fmla="*/ 393 h 393"/>
                  <a:gd name="T34" fmla="*/ 97 w 124"/>
                  <a:gd name="T35" fmla="*/ 393 h 393"/>
                  <a:gd name="T36" fmla="*/ 100 w 124"/>
                  <a:gd name="T37" fmla="*/ 392 h 393"/>
                  <a:gd name="T38" fmla="*/ 114 w 124"/>
                  <a:gd name="T39" fmla="*/ 381 h 393"/>
                  <a:gd name="T40" fmla="*/ 122 w 124"/>
                  <a:gd name="T41" fmla="*/ 373 h 393"/>
                  <a:gd name="T42" fmla="*/ 122 w 124"/>
                  <a:gd name="T43" fmla="*/ 371 h 393"/>
                  <a:gd name="T44" fmla="*/ 120 w 124"/>
                  <a:gd name="T45" fmla="*/ 371 h 393"/>
                  <a:gd name="T46" fmla="*/ 117 w 124"/>
                  <a:gd name="T47" fmla="*/ 374 h 393"/>
                  <a:gd name="T48" fmla="*/ 106 w 124"/>
                  <a:gd name="T49" fmla="*/ 384 h 393"/>
                  <a:gd name="T50" fmla="*/ 100 w 124"/>
                  <a:gd name="T51" fmla="*/ 388 h 393"/>
                  <a:gd name="T52" fmla="*/ 97 w 124"/>
                  <a:gd name="T53" fmla="*/ 390 h 393"/>
                  <a:gd name="T54" fmla="*/ 96 w 124"/>
                  <a:gd name="T55" fmla="*/ 390 h 393"/>
                  <a:gd name="T56" fmla="*/ 93 w 124"/>
                  <a:gd name="T57" fmla="*/ 389 h 393"/>
                  <a:gd name="T58" fmla="*/ 92 w 124"/>
                  <a:gd name="T59" fmla="*/ 388 h 393"/>
                  <a:gd name="T60" fmla="*/ 92 w 124"/>
                  <a:gd name="T61" fmla="*/ 387 h 393"/>
                  <a:gd name="T62" fmla="*/ 93 w 124"/>
                  <a:gd name="T63" fmla="*/ 382 h 393"/>
                  <a:gd name="T64" fmla="*/ 96 w 124"/>
                  <a:gd name="T65" fmla="*/ 374 h 393"/>
                  <a:gd name="T66" fmla="*/ 107 w 124"/>
                  <a:gd name="T67" fmla="*/ 358 h 393"/>
                  <a:gd name="T68" fmla="*/ 112 w 124"/>
                  <a:gd name="T69" fmla="*/ 353 h 393"/>
                  <a:gd name="T70" fmla="*/ 114 w 124"/>
                  <a:gd name="T71" fmla="*/ 350 h 393"/>
                  <a:gd name="T72" fmla="*/ 115 w 124"/>
                  <a:gd name="T73" fmla="*/ 349 h 393"/>
                  <a:gd name="T74" fmla="*/ 81 w 124"/>
                  <a:gd name="T75" fmla="*/ 325 h 393"/>
                  <a:gd name="T76" fmla="*/ 81 w 124"/>
                  <a:gd name="T77" fmla="*/ 325 h 393"/>
                  <a:gd name="T78" fmla="*/ 3 w 124"/>
                  <a:gd name="T79" fmla="*/ 175 h 393"/>
                  <a:gd name="T80" fmla="*/ 13 w 124"/>
                  <a:gd name="T81" fmla="*/ 111 h 393"/>
                  <a:gd name="T82" fmla="*/ 80 w 124"/>
                  <a:gd name="T83" fmla="*/ 19 h 393"/>
                  <a:gd name="T84" fmla="*/ 110 w 124"/>
                  <a:gd name="T85" fmla="*/ 6 h 393"/>
                  <a:gd name="T86" fmla="*/ 119 w 124"/>
                  <a:gd name="T87" fmla="*/ 4 h 393"/>
                  <a:gd name="T88" fmla="*/ 122 w 124"/>
                  <a:gd name="T89" fmla="*/ 3 h 393"/>
                  <a:gd name="T90" fmla="*/ 123 w 124"/>
                  <a:gd name="T91" fmla="*/ 3 h 393"/>
                  <a:gd name="T92" fmla="*/ 124 w 124"/>
                  <a:gd name="T93" fmla="*/ 2 h 393"/>
                  <a:gd name="T94" fmla="*/ 123 w 124"/>
                  <a:gd name="T95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4" h="393">
                    <a:moveTo>
                      <a:pt x="123" y="0"/>
                    </a:moveTo>
                    <a:cubicBezTo>
                      <a:pt x="122" y="0"/>
                      <a:pt x="102" y="2"/>
                      <a:pt x="78" y="16"/>
                    </a:cubicBezTo>
                    <a:cubicBezTo>
                      <a:pt x="54" y="30"/>
                      <a:pt x="26" y="58"/>
                      <a:pt x="10" y="110"/>
                    </a:cubicBezTo>
                    <a:cubicBezTo>
                      <a:pt x="3" y="133"/>
                      <a:pt x="0" y="154"/>
                      <a:pt x="0" y="175"/>
                    </a:cubicBezTo>
                    <a:cubicBezTo>
                      <a:pt x="0" y="246"/>
                      <a:pt x="39" y="300"/>
                      <a:pt x="79" y="327"/>
                    </a:cubicBezTo>
                    <a:cubicBezTo>
                      <a:pt x="80" y="326"/>
                      <a:pt x="80" y="326"/>
                      <a:pt x="80" y="326"/>
                    </a:cubicBezTo>
                    <a:cubicBezTo>
                      <a:pt x="79" y="327"/>
                      <a:pt x="79" y="327"/>
                      <a:pt x="79" y="327"/>
                    </a:cubicBezTo>
                    <a:cubicBezTo>
                      <a:pt x="112" y="351"/>
                      <a:pt x="112" y="351"/>
                      <a:pt x="112" y="351"/>
                    </a:cubicBezTo>
                    <a:cubicBezTo>
                      <a:pt x="113" y="349"/>
                      <a:pt x="113" y="349"/>
                      <a:pt x="113" y="349"/>
                    </a:cubicBezTo>
                    <a:cubicBezTo>
                      <a:pt x="111" y="348"/>
                      <a:pt x="111" y="348"/>
                      <a:pt x="111" y="348"/>
                    </a:cubicBezTo>
                    <a:cubicBezTo>
                      <a:pt x="111" y="348"/>
                      <a:pt x="106" y="355"/>
                      <a:pt x="101" y="362"/>
                    </a:cubicBezTo>
                    <a:cubicBezTo>
                      <a:pt x="99" y="365"/>
                      <a:pt x="96" y="369"/>
                      <a:pt x="94" y="372"/>
                    </a:cubicBezTo>
                    <a:cubicBezTo>
                      <a:pt x="92" y="376"/>
                      <a:pt x="90" y="379"/>
                      <a:pt x="90" y="381"/>
                    </a:cubicBezTo>
                    <a:cubicBezTo>
                      <a:pt x="89" y="383"/>
                      <a:pt x="89" y="385"/>
                      <a:pt x="89" y="387"/>
                    </a:cubicBezTo>
                    <a:cubicBezTo>
                      <a:pt x="89" y="388"/>
                      <a:pt x="89" y="388"/>
                      <a:pt x="89" y="389"/>
                    </a:cubicBezTo>
                    <a:cubicBezTo>
                      <a:pt x="90" y="390"/>
                      <a:pt x="91" y="391"/>
                      <a:pt x="92" y="392"/>
                    </a:cubicBezTo>
                    <a:cubicBezTo>
                      <a:pt x="93" y="392"/>
                      <a:pt x="94" y="393"/>
                      <a:pt x="96" y="393"/>
                    </a:cubicBezTo>
                    <a:cubicBezTo>
                      <a:pt x="97" y="393"/>
                      <a:pt x="97" y="393"/>
                      <a:pt x="97" y="393"/>
                    </a:cubicBezTo>
                    <a:cubicBezTo>
                      <a:pt x="98" y="393"/>
                      <a:pt x="99" y="392"/>
                      <a:pt x="100" y="392"/>
                    </a:cubicBezTo>
                    <a:cubicBezTo>
                      <a:pt x="104" y="390"/>
                      <a:pt x="110" y="385"/>
                      <a:pt x="114" y="381"/>
                    </a:cubicBezTo>
                    <a:cubicBezTo>
                      <a:pt x="119" y="377"/>
                      <a:pt x="122" y="373"/>
                      <a:pt x="122" y="373"/>
                    </a:cubicBezTo>
                    <a:cubicBezTo>
                      <a:pt x="123" y="372"/>
                      <a:pt x="123" y="371"/>
                      <a:pt x="122" y="371"/>
                    </a:cubicBezTo>
                    <a:cubicBezTo>
                      <a:pt x="122" y="370"/>
                      <a:pt x="121" y="370"/>
                      <a:pt x="120" y="371"/>
                    </a:cubicBezTo>
                    <a:cubicBezTo>
                      <a:pt x="120" y="371"/>
                      <a:pt x="119" y="372"/>
                      <a:pt x="117" y="374"/>
                    </a:cubicBezTo>
                    <a:cubicBezTo>
                      <a:pt x="114" y="377"/>
                      <a:pt x="110" y="381"/>
                      <a:pt x="106" y="384"/>
                    </a:cubicBezTo>
                    <a:cubicBezTo>
                      <a:pt x="104" y="386"/>
                      <a:pt x="102" y="387"/>
                      <a:pt x="100" y="388"/>
                    </a:cubicBezTo>
                    <a:cubicBezTo>
                      <a:pt x="99" y="389"/>
                      <a:pt x="97" y="390"/>
                      <a:pt x="97" y="390"/>
                    </a:cubicBezTo>
                    <a:cubicBezTo>
                      <a:pt x="96" y="390"/>
                      <a:pt x="96" y="390"/>
                      <a:pt x="96" y="390"/>
                    </a:cubicBezTo>
                    <a:cubicBezTo>
                      <a:pt x="94" y="390"/>
                      <a:pt x="93" y="389"/>
                      <a:pt x="93" y="389"/>
                    </a:cubicBezTo>
                    <a:cubicBezTo>
                      <a:pt x="92" y="388"/>
                      <a:pt x="92" y="388"/>
                      <a:pt x="92" y="388"/>
                    </a:cubicBezTo>
                    <a:cubicBezTo>
                      <a:pt x="92" y="388"/>
                      <a:pt x="92" y="387"/>
                      <a:pt x="92" y="387"/>
                    </a:cubicBezTo>
                    <a:cubicBezTo>
                      <a:pt x="92" y="385"/>
                      <a:pt x="92" y="384"/>
                      <a:pt x="93" y="382"/>
                    </a:cubicBezTo>
                    <a:cubicBezTo>
                      <a:pt x="93" y="380"/>
                      <a:pt x="94" y="377"/>
                      <a:pt x="96" y="374"/>
                    </a:cubicBezTo>
                    <a:cubicBezTo>
                      <a:pt x="99" y="369"/>
                      <a:pt x="104" y="363"/>
                      <a:pt x="107" y="358"/>
                    </a:cubicBezTo>
                    <a:cubicBezTo>
                      <a:pt x="109" y="356"/>
                      <a:pt x="111" y="354"/>
                      <a:pt x="112" y="353"/>
                    </a:cubicBezTo>
                    <a:cubicBezTo>
                      <a:pt x="113" y="351"/>
                      <a:pt x="114" y="350"/>
                      <a:pt x="114" y="350"/>
                    </a:cubicBezTo>
                    <a:cubicBezTo>
                      <a:pt x="115" y="349"/>
                      <a:pt x="115" y="349"/>
                      <a:pt x="115" y="349"/>
                    </a:cubicBezTo>
                    <a:cubicBezTo>
                      <a:pt x="81" y="325"/>
                      <a:pt x="81" y="325"/>
                      <a:pt x="81" y="325"/>
                    </a:cubicBezTo>
                    <a:cubicBezTo>
                      <a:pt x="81" y="325"/>
                      <a:pt x="81" y="325"/>
                      <a:pt x="81" y="325"/>
                    </a:cubicBezTo>
                    <a:cubicBezTo>
                      <a:pt x="41" y="298"/>
                      <a:pt x="3" y="245"/>
                      <a:pt x="3" y="175"/>
                    </a:cubicBezTo>
                    <a:cubicBezTo>
                      <a:pt x="3" y="155"/>
                      <a:pt x="6" y="133"/>
                      <a:pt x="13" y="111"/>
                    </a:cubicBezTo>
                    <a:cubicBezTo>
                      <a:pt x="29" y="59"/>
                      <a:pt x="56" y="33"/>
                      <a:pt x="80" y="19"/>
                    </a:cubicBezTo>
                    <a:cubicBezTo>
                      <a:pt x="92" y="12"/>
                      <a:pt x="102" y="8"/>
                      <a:pt x="110" y="6"/>
                    </a:cubicBezTo>
                    <a:cubicBezTo>
                      <a:pt x="114" y="5"/>
                      <a:pt x="117" y="4"/>
                      <a:pt x="119" y="4"/>
                    </a:cubicBezTo>
                    <a:cubicBezTo>
                      <a:pt x="120" y="4"/>
                      <a:pt x="121" y="4"/>
                      <a:pt x="122" y="3"/>
                    </a:cubicBezTo>
                    <a:cubicBezTo>
                      <a:pt x="122" y="3"/>
                      <a:pt x="123" y="3"/>
                      <a:pt x="123" y="3"/>
                    </a:cubicBezTo>
                    <a:cubicBezTo>
                      <a:pt x="124" y="3"/>
                      <a:pt x="124" y="3"/>
                      <a:pt x="124" y="2"/>
                    </a:cubicBezTo>
                    <a:cubicBezTo>
                      <a:pt x="124" y="1"/>
                      <a:pt x="123" y="0"/>
                      <a:pt x="123" y="0"/>
                    </a:cubicBezTo>
                    <a:close/>
                  </a:path>
                </a:pathLst>
              </a:custGeom>
              <a:solidFill>
                <a:srgbClr val="804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8" name="Freeform 8">
                <a:extLst>
                  <a:ext uri="{FF2B5EF4-FFF2-40B4-BE49-F238E27FC236}">
                    <a16:creationId xmlns:a16="http://schemas.microsoft.com/office/drawing/2014/main" id="{16AEB81A-6B63-40B1-A8A2-6D0053FA60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938" y="2297113"/>
                <a:ext cx="452438" cy="350838"/>
              </a:xfrm>
              <a:custGeom>
                <a:avLst/>
                <a:gdLst>
                  <a:gd name="T0" fmla="*/ 57 w 200"/>
                  <a:gd name="T1" fmla="*/ 60 h 155"/>
                  <a:gd name="T2" fmla="*/ 48 w 200"/>
                  <a:gd name="T3" fmla="*/ 55 h 155"/>
                  <a:gd name="T4" fmla="*/ 68 w 200"/>
                  <a:gd name="T5" fmla="*/ 22 h 155"/>
                  <a:gd name="T6" fmla="*/ 101 w 200"/>
                  <a:gd name="T7" fmla="*/ 7 h 155"/>
                  <a:gd name="T8" fmla="*/ 108 w 200"/>
                  <a:gd name="T9" fmla="*/ 7 h 155"/>
                  <a:gd name="T10" fmla="*/ 120 w 200"/>
                  <a:gd name="T11" fmla="*/ 25 h 155"/>
                  <a:gd name="T12" fmla="*/ 57 w 200"/>
                  <a:gd name="T13" fmla="*/ 60 h 155"/>
                  <a:gd name="T14" fmla="*/ 116 w 200"/>
                  <a:gd name="T15" fmla="*/ 0 h 155"/>
                  <a:gd name="T16" fmla="*/ 109 w 200"/>
                  <a:gd name="T17" fmla="*/ 1 h 155"/>
                  <a:gd name="T18" fmla="*/ 10 w 200"/>
                  <a:gd name="T19" fmla="*/ 99 h 155"/>
                  <a:gd name="T20" fmla="*/ 46 w 200"/>
                  <a:gd name="T21" fmla="*/ 155 h 155"/>
                  <a:gd name="T22" fmla="*/ 154 w 200"/>
                  <a:gd name="T23" fmla="*/ 99 h 155"/>
                  <a:gd name="T24" fmla="*/ 116 w 200"/>
                  <a:gd name="T2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" h="155">
                    <a:moveTo>
                      <a:pt x="57" y="60"/>
                    </a:moveTo>
                    <a:cubicBezTo>
                      <a:pt x="52" y="60"/>
                      <a:pt x="48" y="59"/>
                      <a:pt x="48" y="55"/>
                    </a:cubicBezTo>
                    <a:cubicBezTo>
                      <a:pt x="48" y="46"/>
                      <a:pt x="59" y="32"/>
                      <a:pt x="68" y="22"/>
                    </a:cubicBezTo>
                    <a:cubicBezTo>
                      <a:pt x="77" y="13"/>
                      <a:pt x="89" y="7"/>
                      <a:pt x="101" y="7"/>
                    </a:cubicBezTo>
                    <a:cubicBezTo>
                      <a:pt x="103" y="7"/>
                      <a:pt x="106" y="7"/>
                      <a:pt x="108" y="7"/>
                    </a:cubicBezTo>
                    <a:cubicBezTo>
                      <a:pt x="118" y="9"/>
                      <a:pt x="125" y="14"/>
                      <a:pt x="120" y="25"/>
                    </a:cubicBezTo>
                    <a:cubicBezTo>
                      <a:pt x="113" y="43"/>
                      <a:pt x="75" y="60"/>
                      <a:pt x="57" y="60"/>
                    </a:cubicBezTo>
                    <a:moveTo>
                      <a:pt x="116" y="0"/>
                    </a:moveTo>
                    <a:cubicBezTo>
                      <a:pt x="113" y="0"/>
                      <a:pt x="111" y="0"/>
                      <a:pt x="109" y="1"/>
                    </a:cubicBezTo>
                    <a:cubicBezTo>
                      <a:pt x="109" y="1"/>
                      <a:pt x="33" y="11"/>
                      <a:pt x="10" y="99"/>
                    </a:cubicBezTo>
                    <a:cubicBezTo>
                      <a:pt x="0" y="139"/>
                      <a:pt x="18" y="155"/>
                      <a:pt x="46" y="155"/>
                    </a:cubicBezTo>
                    <a:cubicBezTo>
                      <a:pt x="80" y="155"/>
                      <a:pt x="128" y="131"/>
                      <a:pt x="154" y="99"/>
                    </a:cubicBezTo>
                    <a:cubicBezTo>
                      <a:pt x="200" y="44"/>
                      <a:pt x="152" y="0"/>
                      <a:pt x="116" y="0"/>
                    </a:cubicBezTo>
                  </a:path>
                </a:pathLst>
              </a:custGeom>
              <a:solidFill>
                <a:srgbClr val="4B8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9" name="Freeform 9">
                <a:extLst>
                  <a:ext uri="{FF2B5EF4-FFF2-40B4-BE49-F238E27FC236}">
                    <a16:creationId xmlns:a16="http://schemas.microsoft.com/office/drawing/2014/main" id="{C130D6C1-7B62-4F98-8401-2FC8FF1A0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88" y="2312988"/>
                <a:ext cx="174625" cy="120650"/>
              </a:xfrm>
              <a:custGeom>
                <a:avLst/>
                <a:gdLst>
                  <a:gd name="T0" fmla="*/ 53 w 77"/>
                  <a:gd name="T1" fmla="*/ 0 h 53"/>
                  <a:gd name="T2" fmla="*/ 20 w 77"/>
                  <a:gd name="T3" fmla="*/ 15 h 53"/>
                  <a:gd name="T4" fmla="*/ 0 w 77"/>
                  <a:gd name="T5" fmla="*/ 48 h 53"/>
                  <a:gd name="T6" fmla="*/ 9 w 77"/>
                  <a:gd name="T7" fmla="*/ 53 h 53"/>
                  <a:gd name="T8" fmla="*/ 72 w 77"/>
                  <a:gd name="T9" fmla="*/ 18 h 53"/>
                  <a:gd name="T10" fmla="*/ 60 w 77"/>
                  <a:gd name="T11" fmla="*/ 0 h 53"/>
                  <a:gd name="T12" fmla="*/ 53 w 77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53">
                    <a:moveTo>
                      <a:pt x="53" y="0"/>
                    </a:moveTo>
                    <a:cubicBezTo>
                      <a:pt x="41" y="0"/>
                      <a:pt x="29" y="6"/>
                      <a:pt x="20" y="15"/>
                    </a:cubicBezTo>
                    <a:cubicBezTo>
                      <a:pt x="11" y="25"/>
                      <a:pt x="0" y="39"/>
                      <a:pt x="0" y="48"/>
                    </a:cubicBezTo>
                    <a:cubicBezTo>
                      <a:pt x="0" y="52"/>
                      <a:pt x="4" y="53"/>
                      <a:pt x="9" y="53"/>
                    </a:cubicBezTo>
                    <a:cubicBezTo>
                      <a:pt x="27" y="53"/>
                      <a:pt x="65" y="36"/>
                      <a:pt x="72" y="18"/>
                    </a:cubicBezTo>
                    <a:cubicBezTo>
                      <a:pt x="77" y="7"/>
                      <a:pt x="70" y="2"/>
                      <a:pt x="60" y="0"/>
                    </a:cubicBezTo>
                    <a:cubicBezTo>
                      <a:pt x="58" y="0"/>
                      <a:pt x="55" y="0"/>
                      <a:pt x="53" y="0"/>
                    </a:cubicBezTo>
                  </a:path>
                </a:pathLst>
              </a:custGeom>
              <a:solidFill>
                <a:srgbClr val="709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0" name="Freeform 10">
                <a:extLst>
                  <a:ext uri="{FF2B5EF4-FFF2-40B4-BE49-F238E27FC236}">
                    <a16:creationId xmlns:a16="http://schemas.microsoft.com/office/drawing/2014/main" id="{CEAB17CC-BC51-4DE0-ADAB-428A46F54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26" y="3055938"/>
                <a:ext cx="74613" cy="833438"/>
              </a:xfrm>
              <a:custGeom>
                <a:avLst/>
                <a:gdLst>
                  <a:gd name="T0" fmla="*/ 15 w 33"/>
                  <a:gd name="T1" fmla="*/ 1 h 369"/>
                  <a:gd name="T2" fmla="*/ 3 w 33"/>
                  <a:gd name="T3" fmla="*/ 62 h 369"/>
                  <a:gd name="T4" fmla="*/ 7 w 33"/>
                  <a:gd name="T5" fmla="*/ 94 h 369"/>
                  <a:gd name="T6" fmla="*/ 30 w 33"/>
                  <a:gd name="T7" fmla="*/ 200 h 369"/>
                  <a:gd name="T8" fmla="*/ 15 w 33"/>
                  <a:gd name="T9" fmla="*/ 257 h 369"/>
                  <a:gd name="T10" fmla="*/ 0 w 33"/>
                  <a:gd name="T11" fmla="*/ 308 h 369"/>
                  <a:gd name="T12" fmla="*/ 28 w 33"/>
                  <a:gd name="T13" fmla="*/ 368 h 369"/>
                  <a:gd name="T14" fmla="*/ 30 w 33"/>
                  <a:gd name="T15" fmla="*/ 368 h 369"/>
                  <a:gd name="T16" fmla="*/ 30 w 33"/>
                  <a:gd name="T17" fmla="*/ 366 h 369"/>
                  <a:gd name="T18" fmla="*/ 3 w 33"/>
                  <a:gd name="T19" fmla="*/ 308 h 369"/>
                  <a:gd name="T20" fmla="*/ 18 w 33"/>
                  <a:gd name="T21" fmla="*/ 259 h 369"/>
                  <a:gd name="T22" fmla="*/ 33 w 33"/>
                  <a:gd name="T23" fmla="*/ 200 h 369"/>
                  <a:gd name="T24" fmla="*/ 10 w 33"/>
                  <a:gd name="T25" fmla="*/ 94 h 369"/>
                  <a:gd name="T26" fmla="*/ 6 w 33"/>
                  <a:gd name="T27" fmla="*/ 62 h 369"/>
                  <a:gd name="T28" fmla="*/ 12 w 33"/>
                  <a:gd name="T29" fmla="*/ 20 h 369"/>
                  <a:gd name="T30" fmla="*/ 16 w 33"/>
                  <a:gd name="T31" fmla="*/ 7 h 369"/>
                  <a:gd name="T32" fmla="*/ 17 w 33"/>
                  <a:gd name="T33" fmla="*/ 4 h 369"/>
                  <a:gd name="T34" fmla="*/ 18 w 33"/>
                  <a:gd name="T35" fmla="*/ 3 h 369"/>
                  <a:gd name="T36" fmla="*/ 17 w 33"/>
                  <a:gd name="T37" fmla="*/ 1 h 369"/>
                  <a:gd name="T38" fmla="*/ 15 w 33"/>
                  <a:gd name="T39" fmla="*/ 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369">
                    <a:moveTo>
                      <a:pt x="15" y="1"/>
                    </a:moveTo>
                    <a:cubicBezTo>
                      <a:pt x="15" y="1"/>
                      <a:pt x="3" y="28"/>
                      <a:pt x="3" y="62"/>
                    </a:cubicBezTo>
                    <a:cubicBezTo>
                      <a:pt x="3" y="72"/>
                      <a:pt x="4" y="83"/>
                      <a:pt x="7" y="94"/>
                    </a:cubicBezTo>
                    <a:cubicBezTo>
                      <a:pt x="15" y="126"/>
                      <a:pt x="30" y="163"/>
                      <a:pt x="30" y="200"/>
                    </a:cubicBezTo>
                    <a:cubicBezTo>
                      <a:pt x="30" y="219"/>
                      <a:pt x="26" y="238"/>
                      <a:pt x="15" y="257"/>
                    </a:cubicBezTo>
                    <a:cubicBezTo>
                      <a:pt x="4" y="277"/>
                      <a:pt x="0" y="294"/>
                      <a:pt x="0" y="308"/>
                    </a:cubicBezTo>
                    <a:cubicBezTo>
                      <a:pt x="0" y="336"/>
                      <a:pt x="15" y="356"/>
                      <a:pt x="28" y="368"/>
                    </a:cubicBezTo>
                    <a:cubicBezTo>
                      <a:pt x="29" y="369"/>
                      <a:pt x="29" y="369"/>
                      <a:pt x="30" y="368"/>
                    </a:cubicBezTo>
                    <a:cubicBezTo>
                      <a:pt x="31" y="368"/>
                      <a:pt x="31" y="367"/>
                      <a:pt x="30" y="366"/>
                    </a:cubicBezTo>
                    <a:cubicBezTo>
                      <a:pt x="17" y="354"/>
                      <a:pt x="3" y="335"/>
                      <a:pt x="3" y="308"/>
                    </a:cubicBezTo>
                    <a:cubicBezTo>
                      <a:pt x="3" y="294"/>
                      <a:pt x="7" y="278"/>
                      <a:pt x="18" y="259"/>
                    </a:cubicBezTo>
                    <a:cubicBezTo>
                      <a:pt x="29" y="239"/>
                      <a:pt x="33" y="220"/>
                      <a:pt x="33" y="200"/>
                    </a:cubicBezTo>
                    <a:cubicBezTo>
                      <a:pt x="33" y="162"/>
                      <a:pt x="18" y="125"/>
                      <a:pt x="10" y="94"/>
                    </a:cubicBezTo>
                    <a:cubicBezTo>
                      <a:pt x="7" y="83"/>
                      <a:pt x="6" y="72"/>
                      <a:pt x="6" y="62"/>
                    </a:cubicBezTo>
                    <a:cubicBezTo>
                      <a:pt x="6" y="45"/>
                      <a:pt x="9" y="30"/>
                      <a:pt x="12" y="20"/>
                    </a:cubicBezTo>
                    <a:cubicBezTo>
                      <a:pt x="13" y="14"/>
                      <a:pt x="15" y="10"/>
                      <a:pt x="16" y="7"/>
                    </a:cubicBezTo>
                    <a:cubicBezTo>
                      <a:pt x="16" y="6"/>
                      <a:pt x="17" y="4"/>
                      <a:pt x="17" y="4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804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1" name="Freeform 11">
                <a:extLst>
                  <a:ext uri="{FF2B5EF4-FFF2-40B4-BE49-F238E27FC236}">
                    <a16:creationId xmlns:a16="http://schemas.microsoft.com/office/drawing/2014/main" id="{849E693F-4A32-40D9-9742-4ABDA766B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76" y="3041650"/>
                <a:ext cx="109538" cy="25400"/>
              </a:xfrm>
              <a:custGeom>
                <a:avLst/>
                <a:gdLst>
                  <a:gd name="T0" fmla="*/ 1 w 49"/>
                  <a:gd name="T1" fmla="*/ 3 h 11"/>
                  <a:gd name="T2" fmla="*/ 47 w 49"/>
                  <a:gd name="T3" fmla="*/ 11 h 11"/>
                  <a:gd name="T4" fmla="*/ 49 w 49"/>
                  <a:gd name="T5" fmla="*/ 10 h 11"/>
                  <a:gd name="T6" fmla="*/ 47 w 49"/>
                  <a:gd name="T7" fmla="*/ 8 h 11"/>
                  <a:gd name="T8" fmla="*/ 16 w 49"/>
                  <a:gd name="T9" fmla="*/ 4 h 11"/>
                  <a:gd name="T10" fmla="*/ 6 w 49"/>
                  <a:gd name="T11" fmla="*/ 2 h 11"/>
                  <a:gd name="T12" fmla="*/ 3 w 49"/>
                  <a:gd name="T13" fmla="*/ 1 h 11"/>
                  <a:gd name="T14" fmla="*/ 2 w 49"/>
                  <a:gd name="T15" fmla="*/ 0 h 11"/>
                  <a:gd name="T16" fmla="*/ 0 w 49"/>
                  <a:gd name="T17" fmla="*/ 1 h 11"/>
                  <a:gd name="T18" fmla="*/ 1 w 49"/>
                  <a:gd name="T1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11">
                    <a:moveTo>
                      <a:pt x="1" y="3"/>
                    </a:moveTo>
                    <a:cubicBezTo>
                      <a:pt x="1" y="3"/>
                      <a:pt x="23" y="11"/>
                      <a:pt x="47" y="11"/>
                    </a:cubicBezTo>
                    <a:cubicBezTo>
                      <a:pt x="48" y="11"/>
                      <a:pt x="49" y="11"/>
                      <a:pt x="49" y="10"/>
                    </a:cubicBezTo>
                    <a:cubicBezTo>
                      <a:pt x="49" y="9"/>
                      <a:pt x="48" y="8"/>
                      <a:pt x="47" y="8"/>
                    </a:cubicBezTo>
                    <a:cubicBezTo>
                      <a:pt x="35" y="8"/>
                      <a:pt x="24" y="6"/>
                      <a:pt x="16" y="4"/>
                    </a:cubicBezTo>
                    <a:cubicBezTo>
                      <a:pt x="12" y="3"/>
                      <a:pt x="8" y="2"/>
                      <a:pt x="6" y="2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804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815FD37C-C373-4955-B45D-E4E8567E4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663" y="658813"/>
              <a:ext cx="606425" cy="958850"/>
            </a:xfrm>
            <a:custGeom>
              <a:avLst/>
              <a:gdLst>
                <a:gd name="T0" fmla="*/ 268 w 268"/>
                <a:gd name="T1" fmla="*/ 170 h 424"/>
                <a:gd name="T2" fmla="*/ 134 w 268"/>
                <a:gd name="T3" fmla="*/ 0 h 424"/>
                <a:gd name="T4" fmla="*/ 0 w 268"/>
                <a:gd name="T5" fmla="*/ 170 h 424"/>
                <a:gd name="T6" fmla="*/ 60 w 268"/>
                <a:gd name="T7" fmla="*/ 312 h 424"/>
                <a:gd name="T8" fmla="*/ 60 w 268"/>
                <a:gd name="T9" fmla="*/ 312 h 424"/>
                <a:gd name="T10" fmla="*/ 62 w 268"/>
                <a:gd name="T11" fmla="*/ 314 h 424"/>
                <a:gd name="T12" fmla="*/ 65 w 268"/>
                <a:gd name="T13" fmla="*/ 316 h 424"/>
                <a:gd name="T14" fmla="*/ 108 w 268"/>
                <a:gd name="T15" fmla="*/ 350 h 424"/>
                <a:gd name="T16" fmla="*/ 108 w 268"/>
                <a:gd name="T17" fmla="*/ 350 h 424"/>
                <a:gd name="T18" fmla="*/ 88 w 268"/>
                <a:gd name="T19" fmla="*/ 387 h 424"/>
                <a:gd name="T20" fmla="*/ 119 w 268"/>
                <a:gd name="T21" fmla="*/ 370 h 424"/>
                <a:gd name="T22" fmla="*/ 128 w 268"/>
                <a:gd name="T23" fmla="*/ 418 h 424"/>
                <a:gd name="T24" fmla="*/ 142 w 268"/>
                <a:gd name="T25" fmla="*/ 378 h 424"/>
                <a:gd name="T26" fmla="*/ 165 w 268"/>
                <a:gd name="T27" fmla="*/ 395 h 424"/>
                <a:gd name="T28" fmla="*/ 154 w 268"/>
                <a:gd name="T29" fmla="*/ 356 h 424"/>
                <a:gd name="T30" fmla="*/ 203 w 268"/>
                <a:gd name="T31" fmla="*/ 316 h 424"/>
                <a:gd name="T32" fmla="*/ 211 w 268"/>
                <a:gd name="T33" fmla="*/ 309 h 424"/>
                <a:gd name="T34" fmla="*/ 212 w 268"/>
                <a:gd name="T35" fmla="*/ 309 h 424"/>
                <a:gd name="T36" fmla="*/ 212 w 268"/>
                <a:gd name="T37" fmla="*/ 309 h 424"/>
                <a:gd name="T38" fmla="*/ 268 w 268"/>
                <a:gd name="T39" fmla="*/ 17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8" h="424">
                  <a:moveTo>
                    <a:pt x="268" y="170"/>
                  </a:moveTo>
                  <a:cubicBezTo>
                    <a:pt x="268" y="76"/>
                    <a:pt x="208" y="0"/>
                    <a:pt x="134" y="0"/>
                  </a:cubicBezTo>
                  <a:cubicBezTo>
                    <a:pt x="60" y="0"/>
                    <a:pt x="0" y="76"/>
                    <a:pt x="0" y="170"/>
                  </a:cubicBezTo>
                  <a:cubicBezTo>
                    <a:pt x="0" y="229"/>
                    <a:pt x="24" y="282"/>
                    <a:pt x="60" y="312"/>
                  </a:cubicBezTo>
                  <a:cubicBezTo>
                    <a:pt x="60" y="312"/>
                    <a:pt x="60" y="312"/>
                    <a:pt x="60" y="312"/>
                  </a:cubicBezTo>
                  <a:cubicBezTo>
                    <a:pt x="62" y="314"/>
                    <a:pt x="62" y="314"/>
                    <a:pt x="62" y="314"/>
                  </a:cubicBezTo>
                  <a:cubicBezTo>
                    <a:pt x="63" y="314"/>
                    <a:pt x="64" y="315"/>
                    <a:pt x="65" y="316"/>
                  </a:cubicBezTo>
                  <a:cubicBezTo>
                    <a:pt x="108" y="350"/>
                    <a:pt x="108" y="350"/>
                    <a:pt x="108" y="350"/>
                  </a:cubicBezTo>
                  <a:cubicBezTo>
                    <a:pt x="108" y="350"/>
                    <a:pt x="108" y="350"/>
                    <a:pt x="108" y="350"/>
                  </a:cubicBezTo>
                  <a:cubicBezTo>
                    <a:pt x="108" y="350"/>
                    <a:pt x="85" y="373"/>
                    <a:pt x="88" y="387"/>
                  </a:cubicBezTo>
                  <a:cubicBezTo>
                    <a:pt x="91" y="401"/>
                    <a:pt x="119" y="370"/>
                    <a:pt x="119" y="370"/>
                  </a:cubicBezTo>
                  <a:cubicBezTo>
                    <a:pt x="119" y="370"/>
                    <a:pt x="113" y="412"/>
                    <a:pt x="128" y="418"/>
                  </a:cubicBezTo>
                  <a:cubicBezTo>
                    <a:pt x="142" y="424"/>
                    <a:pt x="142" y="378"/>
                    <a:pt x="142" y="378"/>
                  </a:cubicBezTo>
                  <a:cubicBezTo>
                    <a:pt x="142" y="378"/>
                    <a:pt x="150" y="393"/>
                    <a:pt x="165" y="395"/>
                  </a:cubicBezTo>
                  <a:cubicBezTo>
                    <a:pt x="178" y="398"/>
                    <a:pt x="156" y="360"/>
                    <a:pt x="154" y="356"/>
                  </a:cubicBezTo>
                  <a:cubicBezTo>
                    <a:pt x="203" y="316"/>
                    <a:pt x="203" y="316"/>
                    <a:pt x="203" y="316"/>
                  </a:cubicBezTo>
                  <a:cubicBezTo>
                    <a:pt x="205" y="314"/>
                    <a:pt x="208" y="312"/>
                    <a:pt x="211" y="309"/>
                  </a:cubicBezTo>
                  <a:cubicBezTo>
                    <a:pt x="212" y="309"/>
                    <a:pt x="212" y="309"/>
                    <a:pt x="212" y="309"/>
                  </a:cubicBezTo>
                  <a:cubicBezTo>
                    <a:pt x="212" y="309"/>
                    <a:pt x="212" y="309"/>
                    <a:pt x="212" y="309"/>
                  </a:cubicBezTo>
                  <a:cubicBezTo>
                    <a:pt x="246" y="278"/>
                    <a:pt x="268" y="227"/>
                    <a:pt x="268" y="170"/>
                  </a:cubicBezTo>
                </a:path>
              </a:pathLst>
            </a:custGeom>
            <a:solidFill>
              <a:srgbClr val="CE1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1F5DF59F-2F9B-42BA-A2D0-ABF9071F2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26" y="655638"/>
              <a:ext cx="280988" cy="889000"/>
            </a:xfrm>
            <a:custGeom>
              <a:avLst/>
              <a:gdLst>
                <a:gd name="T0" fmla="*/ 123 w 124"/>
                <a:gd name="T1" fmla="*/ 0 h 393"/>
                <a:gd name="T2" fmla="*/ 78 w 124"/>
                <a:gd name="T3" fmla="*/ 16 h 393"/>
                <a:gd name="T4" fmla="*/ 10 w 124"/>
                <a:gd name="T5" fmla="*/ 110 h 393"/>
                <a:gd name="T6" fmla="*/ 0 w 124"/>
                <a:gd name="T7" fmla="*/ 175 h 393"/>
                <a:gd name="T8" fmla="*/ 79 w 124"/>
                <a:gd name="T9" fmla="*/ 327 h 393"/>
                <a:gd name="T10" fmla="*/ 80 w 124"/>
                <a:gd name="T11" fmla="*/ 326 h 393"/>
                <a:gd name="T12" fmla="*/ 79 w 124"/>
                <a:gd name="T13" fmla="*/ 327 h 393"/>
                <a:gd name="T14" fmla="*/ 112 w 124"/>
                <a:gd name="T15" fmla="*/ 351 h 393"/>
                <a:gd name="T16" fmla="*/ 113 w 124"/>
                <a:gd name="T17" fmla="*/ 349 h 393"/>
                <a:gd name="T18" fmla="*/ 111 w 124"/>
                <a:gd name="T19" fmla="*/ 348 h 393"/>
                <a:gd name="T20" fmla="*/ 101 w 124"/>
                <a:gd name="T21" fmla="*/ 362 h 393"/>
                <a:gd name="T22" fmla="*/ 94 w 124"/>
                <a:gd name="T23" fmla="*/ 372 h 393"/>
                <a:gd name="T24" fmla="*/ 90 w 124"/>
                <a:gd name="T25" fmla="*/ 381 h 393"/>
                <a:gd name="T26" fmla="*/ 89 w 124"/>
                <a:gd name="T27" fmla="*/ 387 h 393"/>
                <a:gd name="T28" fmla="*/ 89 w 124"/>
                <a:gd name="T29" fmla="*/ 389 h 393"/>
                <a:gd name="T30" fmla="*/ 92 w 124"/>
                <a:gd name="T31" fmla="*/ 392 h 393"/>
                <a:gd name="T32" fmla="*/ 96 w 124"/>
                <a:gd name="T33" fmla="*/ 393 h 393"/>
                <a:gd name="T34" fmla="*/ 97 w 124"/>
                <a:gd name="T35" fmla="*/ 393 h 393"/>
                <a:gd name="T36" fmla="*/ 100 w 124"/>
                <a:gd name="T37" fmla="*/ 392 h 393"/>
                <a:gd name="T38" fmla="*/ 114 w 124"/>
                <a:gd name="T39" fmla="*/ 381 h 393"/>
                <a:gd name="T40" fmla="*/ 122 w 124"/>
                <a:gd name="T41" fmla="*/ 373 h 393"/>
                <a:gd name="T42" fmla="*/ 122 w 124"/>
                <a:gd name="T43" fmla="*/ 371 h 393"/>
                <a:gd name="T44" fmla="*/ 120 w 124"/>
                <a:gd name="T45" fmla="*/ 371 h 393"/>
                <a:gd name="T46" fmla="*/ 117 w 124"/>
                <a:gd name="T47" fmla="*/ 374 h 393"/>
                <a:gd name="T48" fmla="*/ 106 w 124"/>
                <a:gd name="T49" fmla="*/ 384 h 393"/>
                <a:gd name="T50" fmla="*/ 100 w 124"/>
                <a:gd name="T51" fmla="*/ 388 h 393"/>
                <a:gd name="T52" fmla="*/ 97 w 124"/>
                <a:gd name="T53" fmla="*/ 390 h 393"/>
                <a:gd name="T54" fmla="*/ 96 w 124"/>
                <a:gd name="T55" fmla="*/ 390 h 393"/>
                <a:gd name="T56" fmla="*/ 93 w 124"/>
                <a:gd name="T57" fmla="*/ 389 h 393"/>
                <a:gd name="T58" fmla="*/ 92 w 124"/>
                <a:gd name="T59" fmla="*/ 388 h 393"/>
                <a:gd name="T60" fmla="*/ 92 w 124"/>
                <a:gd name="T61" fmla="*/ 387 h 393"/>
                <a:gd name="T62" fmla="*/ 93 w 124"/>
                <a:gd name="T63" fmla="*/ 382 h 393"/>
                <a:gd name="T64" fmla="*/ 96 w 124"/>
                <a:gd name="T65" fmla="*/ 374 h 393"/>
                <a:gd name="T66" fmla="*/ 107 w 124"/>
                <a:gd name="T67" fmla="*/ 358 h 393"/>
                <a:gd name="T68" fmla="*/ 112 w 124"/>
                <a:gd name="T69" fmla="*/ 353 h 393"/>
                <a:gd name="T70" fmla="*/ 114 w 124"/>
                <a:gd name="T71" fmla="*/ 350 h 393"/>
                <a:gd name="T72" fmla="*/ 115 w 124"/>
                <a:gd name="T73" fmla="*/ 349 h 393"/>
                <a:gd name="T74" fmla="*/ 81 w 124"/>
                <a:gd name="T75" fmla="*/ 325 h 393"/>
                <a:gd name="T76" fmla="*/ 81 w 124"/>
                <a:gd name="T77" fmla="*/ 325 h 393"/>
                <a:gd name="T78" fmla="*/ 3 w 124"/>
                <a:gd name="T79" fmla="*/ 175 h 393"/>
                <a:gd name="T80" fmla="*/ 13 w 124"/>
                <a:gd name="T81" fmla="*/ 111 h 393"/>
                <a:gd name="T82" fmla="*/ 80 w 124"/>
                <a:gd name="T83" fmla="*/ 19 h 393"/>
                <a:gd name="T84" fmla="*/ 110 w 124"/>
                <a:gd name="T85" fmla="*/ 6 h 393"/>
                <a:gd name="T86" fmla="*/ 119 w 124"/>
                <a:gd name="T87" fmla="*/ 4 h 393"/>
                <a:gd name="T88" fmla="*/ 122 w 124"/>
                <a:gd name="T89" fmla="*/ 3 h 393"/>
                <a:gd name="T90" fmla="*/ 123 w 124"/>
                <a:gd name="T91" fmla="*/ 3 h 393"/>
                <a:gd name="T92" fmla="*/ 124 w 124"/>
                <a:gd name="T93" fmla="*/ 2 h 393"/>
                <a:gd name="T94" fmla="*/ 123 w 124"/>
                <a:gd name="T95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" h="393">
                  <a:moveTo>
                    <a:pt x="123" y="0"/>
                  </a:moveTo>
                  <a:cubicBezTo>
                    <a:pt x="122" y="0"/>
                    <a:pt x="102" y="2"/>
                    <a:pt x="78" y="16"/>
                  </a:cubicBezTo>
                  <a:cubicBezTo>
                    <a:pt x="54" y="30"/>
                    <a:pt x="26" y="58"/>
                    <a:pt x="10" y="110"/>
                  </a:cubicBezTo>
                  <a:cubicBezTo>
                    <a:pt x="3" y="133"/>
                    <a:pt x="0" y="154"/>
                    <a:pt x="0" y="175"/>
                  </a:cubicBezTo>
                  <a:cubicBezTo>
                    <a:pt x="0" y="246"/>
                    <a:pt x="39" y="300"/>
                    <a:pt x="79" y="327"/>
                  </a:cubicBezTo>
                  <a:cubicBezTo>
                    <a:pt x="80" y="326"/>
                    <a:pt x="80" y="326"/>
                    <a:pt x="80" y="326"/>
                  </a:cubicBezTo>
                  <a:cubicBezTo>
                    <a:pt x="79" y="327"/>
                    <a:pt x="79" y="327"/>
                    <a:pt x="79" y="327"/>
                  </a:cubicBezTo>
                  <a:cubicBezTo>
                    <a:pt x="112" y="351"/>
                    <a:pt x="112" y="351"/>
                    <a:pt x="112" y="351"/>
                  </a:cubicBezTo>
                  <a:cubicBezTo>
                    <a:pt x="113" y="349"/>
                    <a:pt x="113" y="349"/>
                    <a:pt x="113" y="349"/>
                  </a:cubicBezTo>
                  <a:cubicBezTo>
                    <a:pt x="111" y="348"/>
                    <a:pt x="111" y="348"/>
                    <a:pt x="111" y="348"/>
                  </a:cubicBezTo>
                  <a:cubicBezTo>
                    <a:pt x="111" y="348"/>
                    <a:pt x="106" y="355"/>
                    <a:pt x="101" y="362"/>
                  </a:cubicBezTo>
                  <a:cubicBezTo>
                    <a:pt x="99" y="365"/>
                    <a:pt x="96" y="369"/>
                    <a:pt x="94" y="372"/>
                  </a:cubicBezTo>
                  <a:cubicBezTo>
                    <a:pt x="92" y="376"/>
                    <a:pt x="90" y="379"/>
                    <a:pt x="90" y="381"/>
                  </a:cubicBezTo>
                  <a:cubicBezTo>
                    <a:pt x="89" y="383"/>
                    <a:pt x="89" y="385"/>
                    <a:pt x="89" y="387"/>
                  </a:cubicBezTo>
                  <a:cubicBezTo>
                    <a:pt x="89" y="388"/>
                    <a:pt x="89" y="388"/>
                    <a:pt x="89" y="389"/>
                  </a:cubicBezTo>
                  <a:cubicBezTo>
                    <a:pt x="90" y="390"/>
                    <a:pt x="91" y="391"/>
                    <a:pt x="92" y="392"/>
                  </a:cubicBezTo>
                  <a:cubicBezTo>
                    <a:pt x="93" y="392"/>
                    <a:pt x="94" y="393"/>
                    <a:pt x="96" y="393"/>
                  </a:cubicBezTo>
                  <a:cubicBezTo>
                    <a:pt x="97" y="393"/>
                    <a:pt x="97" y="393"/>
                    <a:pt x="97" y="393"/>
                  </a:cubicBezTo>
                  <a:cubicBezTo>
                    <a:pt x="98" y="393"/>
                    <a:pt x="99" y="392"/>
                    <a:pt x="100" y="392"/>
                  </a:cubicBezTo>
                  <a:cubicBezTo>
                    <a:pt x="104" y="390"/>
                    <a:pt x="110" y="385"/>
                    <a:pt x="114" y="381"/>
                  </a:cubicBezTo>
                  <a:cubicBezTo>
                    <a:pt x="119" y="377"/>
                    <a:pt x="122" y="373"/>
                    <a:pt x="122" y="373"/>
                  </a:cubicBezTo>
                  <a:cubicBezTo>
                    <a:pt x="123" y="372"/>
                    <a:pt x="123" y="371"/>
                    <a:pt x="122" y="371"/>
                  </a:cubicBezTo>
                  <a:cubicBezTo>
                    <a:pt x="122" y="370"/>
                    <a:pt x="121" y="370"/>
                    <a:pt x="120" y="371"/>
                  </a:cubicBezTo>
                  <a:cubicBezTo>
                    <a:pt x="120" y="371"/>
                    <a:pt x="119" y="372"/>
                    <a:pt x="117" y="374"/>
                  </a:cubicBezTo>
                  <a:cubicBezTo>
                    <a:pt x="114" y="377"/>
                    <a:pt x="110" y="381"/>
                    <a:pt x="106" y="384"/>
                  </a:cubicBezTo>
                  <a:cubicBezTo>
                    <a:pt x="104" y="386"/>
                    <a:pt x="102" y="387"/>
                    <a:pt x="100" y="388"/>
                  </a:cubicBezTo>
                  <a:cubicBezTo>
                    <a:pt x="99" y="389"/>
                    <a:pt x="97" y="390"/>
                    <a:pt x="97" y="390"/>
                  </a:cubicBezTo>
                  <a:cubicBezTo>
                    <a:pt x="96" y="390"/>
                    <a:pt x="96" y="390"/>
                    <a:pt x="96" y="390"/>
                  </a:cubicBezTo>
                  <a:cubicBezTo>
                    <a:pt x="94" y="390"/>
                    <a:pt x="93" y="389"/>
                    <a:pt x="93" y="389"/>
                  </a:cubicBezTo>
                  <a:cubicBezTo>
                    <a:pt x="92" y="388"/>
                    <a:pt x="92" y="388"/>
                    <a:pt x="92" y="388"/>
                  </a:cubicBezTo>
                  <a:cubicBezTo>
                    <a:pt x="92" y="388"/>
                    <a:pt x="92" y="387"/>
                    <a:pt x="92" y="387"/>
                  </a:cubicBezTo>
                  <a:cubicBezTo>
                    <a:pt x="92" y="385"/>
                    <a:pt x="92" y="384"/>
                    <a:pt x="93" y="382"/>
                  </a:cubicBezTo>
                  <a:cubicBezTo>
                    <a:pt x="93" y="380"/>
                    <a:pt x="94" y="377"/>
                    <a:pt x="96" y="374"/>
                  </a:cubicBezTo>
                  <a:cubicBezTo>
                    <a:pt x="99" y="369"/>
                    <a:pt x="104" y="363"/>
                    <a:pt x="107" y="358"/>
                  </a:cubicBezTo>
                  <a:cubicBezTo>
                    <a:pt x="109" y="356"/>
                    <a:pt x="111" y="354"/>
                    <a:pt x="112" y="353"/>
                  </a:cubicBezTo>
                  <a:cubicBezTo>
                    <a:pt x="113" y="351"/>
                    <a:pt x="114" y="350"/>
                    <a:pt x="114" y="350"/>
                  </a:cubicBezTo>
                  <a:cubicBezTo>
                    <a:pt x="115" y="349"/>
                    <a:pt x="115" y="349"/>
                    <a:pt x="115" y="349"/>
                  </a:cubicBezTo>
                  <a:cubicBezTo>
                    <a:pt x="81" y="325"/>
                    <a:pt x="81" y="325"/>
                    <a:pt x="81" y="325"/>
                  </a:cubicBezTo>
                  <a:cubicBezTo>
                    <a:pt x="81" y="325"/>
                    <a:pt x="81" y="325"/>
                    <a:pt x="81" y="325"/>
                  </a:cubicBezTo>
                  <a:cubicBezTo>
                    <a:pt x="41" y="298"/>
                    <a:pt x="3" y="245"/>
                    <a:pt x="3" y="175"/>
                  </a:cubicBezTo>
                  <a:cubicBezTo>
                    <a:pt x="3" y="155"/>
                    <a:pt x="6" y="133"/>
                    <a:pt x="13" y="111"/>
                  </a:cubicBezTo>
                  <a:cubicBezTo>
                    <a:pt x="29" y="59"/>
                    <a:pt x="56" y="33"/>
                    <a:pt x="80" y="19"/>
                  </a:cubicBezTo>
                  <a:cubicBezTo>
                    <a:pt x="92" y="12"/>
                    <a:pt x="102" y="8"/>
                    <a:pt x="110" y="6"/>
                  </a:cubicBezTo>
                  <a:cubicBezTo>
                    <a:pt x="114" y="5"/>
                    <a:pt x="117" y="4"/>
                    <a:pt x="119" y="4"/>
                  </a:cubicBezTo>
                  <a:cubicBezTo>
                    <a:pt x="120" y="4"/>
                    <a:pt x="121" y="4"/>
                    <a:pt x="122" y="3"/>
                  </a:cubicBezTo>
                  <a:cubicBezTo>
                    <a:pt x="122" y="3"/>
                    <a:pt x="123" y="3"/>
                    <a:pt x="123" y="3"/>
                  </a:cubicBezTo>
                  <a:cubicBezTo>
                    <a:pt x="124" y="3"/>
                    <a:pt x="124" y="3"/>
                    <a:pt x="124" y="2"/>
                  </a:cubicBezTo>
                  <a:cubicBezTo>
                    <a:pt x="124" y="1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804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84FF6E1B-91A1-4FBA-93A9-0E0E794AC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413" y="696913"/>
              <a:ext cx="452438" cy="350838"/>
            </a:xfrm>
            <a:custGeom>
              <a:avLst/>
              <a:gdLst>
                <a:gd name="T0" fmla="*/ 57 w 200"/>
                <a:gd name="T1" fmla="*/ 60 h 155"/>
                <a:gd name="T2" fmla="*/ 48 w 200"/>
                <a:gd name="T3" fmla="*/ 55 h 155"/>
                <a:gd name="T4" fmla="*/ 68 w 200"/>
                <a:gd name="T5" fmla="*/ 22 h 155"/>
                <a:gd name="T6" fmla="*/ 101 w 200"/>
                <a:gd name="T7" fmla="*/ 7 h 155"/>
                <a:gd name="T8" fmla="*/ 108 w 200"/>
                <a:gd name="T9" fmla="*/ 7 h 155"/>
                <a:gd name="T10" fmla="*/ 120 w 200"/>
                <a:gd name="T11" fmla="*/ 25 h 155"/>
                <a:gd name="T12" fmla="*/ 57 w 200"/>
                <a:gd name="T13" fmla="*/ 60 h 155"/>
                <a:gd name="T14" fmla="*/ 116 w 200"/>
                <a:gd name="T15" fmla="*/ 0 h 155"/>
                <a:gd name="T16" fmla="*/ 109 w 200"/>
                <a:gd name="T17" fmla="*/ 1 h 155"/>
                <a:gd name="T18" fmla="*/ 10 w 200"/>
                <a:gd name="T19" fmla="*/ 99 h 155"/>
                <a:gd name="T20" fmla="*/ 46 w 200"/>
                <a:gd name="T21" fmla="*/ 155 h 155"/>
                <a:gd name="T22" fmla="*/ 154 w 200"/>
                <a:gd name="T23" fmla="*/ 99 h 155"/>
                <a:gd name="T24" fmla="*/ 116 w 200"/>
                <a:gd name="T2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55">
                  <a:moveTo>
                    <a:pt x="57" y="60"/>
                  </a:moveTo>
                  <a:cubicBezTo>
                    <a:pt x="52" y="60"/>
                    <a:pt x="48" y="59"/>
                    <a:pt x="48" y="55"/>
                  </a:cubicBezTo>
                  <a:cubicBezTo>
                    <a:pt x="48" y="46"/>
                    <a:pt x="59" y="32"/>
                    <a:pt x="68" y="22"/>
                  </a:cubicBezTo>
                  <a:cubicBezTo>
                    <a:pt x="77" y="13"/>
                    <a:pt x="89" y="7"/>
                    <a:pt x="101" y="7"/>
                  </a:cubicBezTo>
                  <a:cubicBezTo>
                    <a:pt x="103" y="7"/>
                    <a:pt x="106" y="7"/>
                    <a:pt x="108" y="7"/>
                  </a:cubicBezTo>
                  <a:cubicBezTo>
                    <a:pt x="118" y="9"/>
                    <a:pt x="125" y="14"/>
                    <a:pt x="120" y="25"/>
                  </a:cubicBezTo>
                  <a:cubicBezTo>
                    <a:pt x="113" y="43"/>
                    <a:pt x="75" y="60"/>
                    <a:pt x="57" y="60"/>
                  </a:cubicBezTo>
                  <a:moveTo>
                    <a:pt x="116" y="0"/>
                  </a:moveTo>
                  <a:cubicBezTo>
                    <a:pt x="113" y="0"/>
                    <a:pt x="111" y="0"/>
                    <a:pt x="109" y="1"/>
                  </a:cubicBezTo>
                  <a:cubicBezTo>
                    <a:pt x="109" y="1"/>
                    <a:pt x="33" y="11"/>
                    <a:pt x="10" y="99"/>
                  </a:cubicBezTo>
                  <a:cubicBezTo>
                    <a:pt x="0" y="139"/>
                    <a:pt x="18" y="155"/>
                    <a:pt x="46" y="155"/>
                  </a:cubicBezTo>
                  <a:cubicBezTo>
                    <a:pt x="80" y="155"/>
                    <a:pt x="128" y="131"/>
                    <a:pt x="154" y="99"/>
                  </a:cubicBezTo>
                  <a:cubicBezTo>
                    <a:pt x="200" y="44"/>
                    <a:pt x="152" y="0"/>
                    <a:pt x="116" y="0"/>
                  </a:cubicBezTo>
                </a:path>
              </a:pathLst>
            </a:custGeom>
            <a:solidFill>
              <a:srgbClr val="D64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06FC8DB1-03A3-46AD-B9B5-846AD7867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363" y="712788"/>
              <a:ext cx="174625" cy="120650"/>
            </a:xfrm>
            <a:custGeom>
              <a:avLst/>
              <a:gdLst>
                <a:gd name="T0" fmla="*/ 53 w 77"/>
                <a:gd name="T1" fmla="*/ 0 h 53"/>
                <a:gd name="T2" fmla="*/ 20 w 77"/>
                <a:gd name="T3" fmla="*/ 15 h 53"/>
                <a:gd name="T4" fmla="*/ 0 w 77"/>
                <a:gd name="T5" fmla="*/ 48 h 53"/>
                <a:gd name="T6" fmla="*/ 9 w 77"/>
                <a:gd name="T7" fmla="*/ 53 h 53"/>
                <a:gd name="T8" fmla="*/ 72 w 77"/>
                <a:gd name="T9" fmla="*/ 18 h 53"/>
                <a:gd name="T10" fmla="*/ 60 w 77"/>
                <a:gd name="T11" fmla="*/ 0 h 53"/>
                <a:gd name="T12" fmla="*/ 53 w 77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53">
                  <a:moveTo>
                    <a:pt x="53" y="0"/>
                  </a:moveTo>
                  <a:cubicBezTo>
                    <a:pt x="41" y="0"/>
                    <a:pt x="29" y="6"/>
                    <a:pt x="20" y="15"/>
                  </a:cubicBezTo>
                  <a:cubicBezTo>
                    <a:pt x="11" y="25"/>
                    <a:pt x="0" y="39"/>
                    <a:pt x="0" y="48"/>
                  </a:cubicBezTo>
                  <a:cubicBezTo>
                    <a:pt x="0" y="52"/>
                    <a:pt x="4" y="53"/>
                    <a:pt x="9" y="53"/>
                  </a:cubicBezTo>
                  <a:cubicBezTo>
                    <a:pt x="27" y="53"/>
                    <a:pt x="65" y="36"/>
                    <a:pt x="72" y="18"/>
                  </a:cubicBezTo>
                  <a:cubicBezTo>
                    <a:pt x="77" y="7"/>
                    <a:pt x="70" y="2"/>
                    <a:pt x="60" y="0"/>
                  </a:cubicBezTo>
                  <a:cubicBezTo>
                    <a:pt x="58" y="0"/>
                    <a:pt x="55" y="0"/>
                    <a:pt x="53" y="0"/>
                  </a:cubicBezTo>
                </a:path>
              </a:pathLst>
            </a:custGeom>
            <a:solidFill>
              <a:srgbClr val="DE6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9D95015A-14A1-4DEC-BD80-784C48698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1" y="1463675"/>
              <a:ext cx="74613" cy="833438"/>
            </a:xfrm>
            <a:custGeom>
              <a:avLst/>
              <a:gdLst>
                <a:gd name="T0" fmla="*/ 15 w 33"/>
                <a:gd name="T1" fmla="*/ 1 h 369"/>
                <a:gd name="T2" fmla="*/ 3 w 33"/>
                <a:gd name="T3" fmla="*/ 62 h 369"/>
                <a:gd name="T4" fmla="*/ 7 w 33"/>
                <a:gd name="T5" fmla="*/ 94 h 369"/>
                <a:gd name="T6" fmla="*/ 30 w 33"/>
                <a:gd name="T7" fmla="*/ 200 h 369"/>
                <a:gd name="T8" fmla="*/ 15 w 33"/>
                <a:gd name="T9" fmla="*/ 257 h 369"/>
                <a:gd name="T10" fmla="*/ 0 w 33"/>
                <a:gd name="T11" fmla="*/ 308 h 369"/>
                <a:gd name="T12" fmla="*/ 28 w 33"/>
                <a:gd name="T13" fmla="*/ 368 h 369"/>
                <a:gd name="T14" fmla="*/ 30 w 33"/>
                <a:gd name="T15" fmla="*/ 368 h 369"/>
                <a:gd name="T16" fmla="*/ 30 w 33"/>
                <a:gd name="T17" fmla="*/ 366 h 369"/>
                <a:gd name="T18" fmla="*/ 3 w 33"/>
                <a:gd name="T19" fmla="*/ 308 h 369"/>
                <a:gd name="T20" fmla="*/ 18 w 33"/>
                <a:gd name="T21" fmla="*/ 259 h 369"/>
                <a:gd name="T22" fmla="*/ 33 w 33"/>
                <a:gd name="T23" fmla="*/ 200 h 369"/>
                <a:gd name="T24" fmla="*/ 10 w 33"/>
                <a:gd name="T25" fmla="*/ 94 h 369"/>
                <a:gd name="T26" fmla="*/ 6 w 33"/>
                <a:gd name="T27" fmla="*/ 62 h 369"/>
                <a:gd name="T28" fmla="*/ 12 w 33"/>
                <a:gd name="T29" fmla="*/ 20 h 369"/>
                <a:gd name="T30" fmla="*/ 16 w 33"/>
                <a:gd name="T31" fmla="*/ 7 h 369"/>
                <a:gd name="T32" fmla="*/ 17 w 33"/>
                <a:gd name="T33" fmla="*/ 4 h 369"/>
                <a:gd name="T34" fmla="*/ 18 w 33"/>
                <a:gd name="T35" fmla="*/ 3 h 369"/>
                <a:gd name="T36" fmla="*/ 17 w 33"/>
                <a:gd name="T37" fmla="*/ 1 h 369"/>
                <a:gd name="T38" fmla="*/ 15 w 33"/>
                <a:gd name="T39" fmla="*/ 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369">
                  <a:moveTo>
                    <a:pt x="15" y="1"/>
                  </a:moveTo>
                  <a:cubicBezTo>
                    <a:pt x="15" y="1"/>
                    <a:pt x="3" y="28"/>
                    <a:pt x="3" y="62"/>
                  </a:cubicBezTo>
                  <a:cubicBezTo>
                    <a:pt x="3" y="72"/>
                    <a:pt x="4" y="83"/>
                    <a:pt x="7" y="94"/>
                  </a:cubicBezTo>
                  <a:cubicBezTo>
                    <a:pt x="15" y="126"/>
                    <a:pt x="30" y="163"/>
                    <a:pt x="30" y="200"/>
                  </a:cubicBezTo>
                  <a:cubicBezTo>
                    <a:pt x="30" y="219"/>
                    <a:pt x="26" y="238"/>
                    <a:pt x="15" y="257"/>
                  </a:cubicBezTo>
                  <a:cubicBezTo>
                    <a:pt x="4" y="277"/>
                    <a:pt x="0" y="294"/>
                    <a:pt x="0" y="308"/>
                  </a:cubicBezTo>
                  <a:cubicBezTo>
                    <a:pt x="0" y="336"/>
                    <a:pt x="15" y="356"/>
                    <a:pt x="28" y="368"/>
                  </a:cubicBezTo>
                  <a:cubicBezTo>
                    <a:pt x="29" y="369"/>
                    <a:pt x="29" y="369"/>
                    <a:pt x="30" y="368"/>
                  </a:cubicBezTo>
                  <a:cubicBezTo>
                    <a:pt x="31" y="368"/>
                    <a:pt x="31" y="367"/>
                    <a:pt x="30" y="366"/>
                  </a:cubicBezTo>
                  <a:cubicBezTo>
                    <a:pt x="17" y="354"/>
                    <a:pt x="3" y="335"/>
                    <a:pt x="3" y="308"/>
                  </a:cubicBezTo>
                  <a:cubicBezTo>
                    <a:pt x="3" y="294"/>
                    <a:pt x="7" y="278"/>
                    <a:pt x="18" y="259"/>
                  </a:cubicBezTo>
                  <a:cubicBezTo>
                    <a:pt x="29" y="239"/>
                    <a:pt x="33" y="220"/>
                    <a:pt x="33" y="200"/>
                  </a:cubicBezTo>
                  <a:cubicBezTo>
                    <a:pt x="33" y="162"/>
                    <a:pt x="18" y="125"/>
                    <a:pt x="10" y="94"/>
                  </a:cubicBezTo>
                  <a:cubicBezTo>
                    <a:pt x="7" y="83"/>
                    <a:pt x="6" y="72"/>
                    <a:pt x="6" y="62"/>
                  </a:cubicBezTo>
                  <a:cubicBezTo>
                    <a:pt x="6" y="45"/>
                    <a:pt x="9" y="30"/>
                    <a:pt x="12" y="20"/>
                  </a:cubicBezTo>
                  <a:cubicBezTo>
                    <a:pt x="13" y="14"/>
                    <a:pt x="15" y="10"/>
                    <a:pt x="16" y="7"/>
                  </a:cubicBezTo>
                  <a:cubicBezTo>
                    <a:pt x="16" y="6"/>
                    <a:pt x="17" y="4"/>
                    <a:pt x="17" y="4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2"/>
                    <a:pt x="18" y="1"/>
                    <a:pt x="17" y="1"/>
                  </a:cubicBezTo>
                  <a:cubicBezTo>
                    <a:pt x="16" y="0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804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6F7F6AA9-B232-4203-A75F-C9BE77356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201" y="1441450"/>
              <a:ext cx="114300" cy="31750"/>
            </a:xfrm>
            <a:custGeom>
              <a:avLst/>
              <a:gdLst>
                <a:gd name="T0" fmla="*/ 4 w 50"/>
                <a:gd name="T1" fmla="*/ 3 h 14"/>
                <a:gd name="T2" fmla="*/ 39 w 50"/>
                <a:gd name="T3" fmla="*/ 12 h 14"/>
                <a:gd name="T4" fmla="*/ 49 w 50"/>
                <a:gd name="T5" fmla="*/ 11 h 14"/>
                <a:gd name="T6" fmla="*/ 49 w 50"/>
                <a:gd name="T7" fmla="*/ 10 h 14"/>
                <a:gd name="T8" fmla="*/ 49 w 50"/>
                <a:gd name="T9" fmla="*/ 9 h 14"/>
                <a:gd name="T10" fmla="*/ 48 w 50"/>
                <a:gd name="T11" fmla="*/ 9 h 14"/>
                <a:gd name="T12" fmla="*/ 29 w 50"/>
                <a:gd name="T13" fmla="*/ 11 h 14"/>
                <a:gd name="T14" fmla="*/ 2 w 50"/>
                <a:gd name="T15" fmla="*/ 5 h 14"/>
                <a:gd name="T16" fmla="*/ 0 w 50"/>
                <a:gd name="T17" fmla="*/ 5 h 14"/>
                <a:gd name="T18" fmla="*/ 0 w 50"/>
                <a:gd name="T19" fmla="*/ 7 h 14"/>
                <a:gd name="T20" fmla="*/ 29 w 50"/>
                <a:gd name="T21" fmla="*/ 14 h 14"/>
                <a:gd name="T22" fmla="*/ 50 w 50"/>
                <a:gd name="T23" fmla="*/ 11 h 14"/>
                <a:gd name="T24" fmla="*/ 49 w 50"/>
                <a:gd name="T25" fmla="*/ 8 h 14"/>
                <a:gd name="T26" fmla="*/ 39 w 50"/>
                <a:gd name="T27" fmla="*/ 9 h 14"/>
                <a:gd name="T28" fmla="*/ 15 w 50"/>
                <a:gd name="T29" fmla="*/ 5 h 14"/>
                <a:gd name="T30" fmla="*/ 8 w 50"/>
                <a:gd name="T31" fmla="*/ 2 h 14"/>
                <a:gd name="T32" fmla="*/ 7 w 50"/>
                <a:gd name="T33" fmla="*/ 1 h 14"/>
                <a:gd name="T34" fmla="*/ 6 w 50"/>
                <a:gd name="T35" fmla="*/ 1 h 14"/>
                <a:gd name="T36" fmla="*/ 4 w 50"/>
                <a:gd name="T37" fmla="*/ 1 h 14"/>
                <a:gd name="T38" fmla="*/ 4 w 50"/>
                <a:gd name="T3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4">
                  <a:moveTo>
                    <a:pt x="4" y="3"/>
                  </a:moveTo>
                  <a:cubicBezTo>
                    <a:pt x="5" y="3"/>
                    <a:pt x="19" y="12"/>
                    <a:pt x="39" y="12"/>
                  </a:cubicBezTo>
                  <a:cubicBezTo>
                    <a:pt x="43" y="12"/>
                    <a:pt x="46" y="12"/>
                    <a:pt x="49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9"/>
                    <a:pt x="38" y="11"/>
                    <a:pt x="29" y="11"/>
                  </a:cubicBezTo>
                  <a:cubicBezTo>
                    <a:pt x="20" y="11"/>
                    <a:pt x="10" y="10"/>
                    <a:pt x="2" y="5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9" y="13"/>
                    <a:pt x="20" y="14"/>
                    <a:pt x="29" y="14"/>
                  </a:cubicBezTo>
                  <a:cubicBezTo>
                    <a:pt x="40" y="14"/>
                    <a:pt x="50" y="11"/>
                    <a:pt x="50" y="11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6" y="9"/>
                    <a:pt x="42" y="9"/>
                    <a:pt x="39" y="9"/>
                  </a:cubicBezTo>
                  <a:cubicBezTo>
                    <a:pt x="30" y="9"/>
                    <a:pt x="21" y="7"/>
                    <a:pt x="15" y="5"/>
                  </a:cubicBezTo>
                  <a:cubicBezTo>
                    <a:pt x="13" y="4"/>
                    <a:pt x="10" y="3"/>
                    <a:pt x="8" y="2"/>
                  </a:cubicBezTo>
                  <a:cubicBezTo>
                    <a:pt x="8" y="2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804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85" name="Freeform 36">
            <a:extLst>
              <a:ext uri="{FF2B5EF4-FFF2-40B4-BE49-F238E27FC236}">
                <a16:creationId xmlns:a16="http://schemas.microsoft.com/office/drawing/2014/main" id="{5EC0DF01-C413-46F7-814D-B88C7CA11E8D}"/>
              </a:ext>
            </a:extLst>
          </p:cNvPr>
          <p:cNvSpPr>
            <a:spLocks/>
          </p:cNvSpPr>
          <p:nvPr/>
        </p:nvSpPr>
        <p:spPr bwMode="auto">
          <a:xfrm>
            <a:off x="3410495" y="743420"/>
            <a:ext cx="1778000" cy="3448050"/>
          </a:xfrm>
          <a:custGeom>
            <a:avLst/>
            <a:gdLst>
              <a:gd name="T0" fmla="*/ 1140 w 1162"/>
              <a:gd name="T1" fmla="*/ 2251 h 2251"/>
              <a:gd name="T2" fmla="*/ 262 w 1162"/>
              <a:gd name="T3" fmla="*/ 2251 h 2251"/>
              <a:gd name="T4" fmla="*/ 121 w 1162"/>
              <a:gd name="T5" fmla="*/ 2208 h 2251"/>
              <a:gd name="T6" fmla="*/ 0 w 1162"/>
              <a:gd name="T7" fmla="*/ 1997 h 2251"/>
              <a:gd name="T8" fmla="*/ 0 w 1162"/>
              <a:gd name="T9" fmla="*/ 261 h 2251"/>
              <a:gd name="T10" fmla="*/ 153 w 1162"/>
              <a:gd name="T11" fmla="*/ 27 h 2251"/>
              <a:gd name="T12" fmla="*/ 262 w 1162"/>
              <a:gd name="T13" fmla="*/ 0 h 2251"/>
              <a:gd name="T14" fmla="*/ 1140 w 1162"/>
              <a:gd name="T15" fmla="*/ 0 h 2251"/>
              <a:gd name="T16" fmla="*/ 1154 w 1162"/>
              <a:gd name="T17" fmla="*/ 33 h 2251"/>
              <a:gd name="T18" fmla="*/ 1154 w 1162"/>
              <a:gd name="T19" fmla="*/ 73 h 2251"/>
              <a:gd name="T20" fmla="*/ 1154 w 1162"/>
              <a:gd name="T21" fmla="*/ 2179 h 2251"/>
              <a:gd name="T22" fmla="*/ 1140 w 1162"/>
              <a:gd name="T23" fmla="*/ 2251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2" h="2251">
                <a:moveTo>
                  <a:pt x="1140" y="2251"/>
                </a:moveTo>
                <a:cubicBezTo>
                  <a:pt x="847" y="2251"/>
                  <a:pt x="554" y="2251"/>
                  <a:pt x="262" y="2251"/>
                </a:cubicBezTo>
                <a:cubicBezTo>
                  <a:pt x="213" y="2245"/>
                  <a:pt x="164" y="2239"/>
                  <a:pt x="121" y="2208"/>
                </a:cubicBezTo>
                <a:cubicBezTo>
                  <a:pt x="49" y="2155"/>
                  <a:pt x="6" y="2087"/>
                  <a:pt x="0" y="1997"/>
                </a:cubicBezTo>
                <a:cubicBezTo>
                  <a:pt x="0" y="1418"/>
                  <a:pt x="0" y="840"/>
                  <a:pt x="0" y="261"/>
                </a:cubicBezTo>
                <a:cubicBezTo>
                  <a:pt x="3" y="152"/>
                  <a:pt x="67" y="82"/>
                  <a:pt x="153" y="27"/>
                </a:cubicBezTo>
                <a:cubicBezTo>
                  <a:pt x="187" y="5"/>
                  <a:pt x="226" y="9"/>
                  <a:pt x="262" y="0"/>
                </a:cubicBezTo>
                <a:cubicBezTo>
                  <a:pt x="554" y="0"/>
                  <a:pt x="847" y="0"/>
                  <a:pt x="1140" y="0"/>
                </a:cubicBezTo>
                <a:cubicBezTo>
                  <a:pt x="1150" y="9"/>
                  <a:pt x="1154" y="20"/>
                  <a:pt x="1154" y="33"/>
                </a:cubicBezTo>
                <a:cubicBezTo>
                  <a:pt x="1154" y="46"/>
                  <a:pt x="1154" y="59"/>
                  <a:pt x="1154" y="73"/>
                </a:cubicBezTo>
                <a:cubicBezTo>
                  <a:pt x="1155" y="775"/>
                  <a:pt x="1155" y="1477"/>
                  <a:pt x="1154" y="2179"/>
                </a:cubicBezTo>
                <a:cubicBezTo>
                  <a:pt x="1154" y="2203"/>
                  <a:pt x="1162" y="2231"/>
                  <a:pt x="1140" y="2251"/>
                </a:cubicBezTo>
                <a:close/>
              </a:path>
            </a:pathLst>
          </a:custGeom>
          <a:solidFill>
            <a:srgbClr val="056948"/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6" name="Freeform 37">
            <a:extLst>
              <a:ext uri="{FF2B5EF4-FFF2-40B4-BE49-F238E27FC236}">
                <a16:creationId xmlns:a16="http://schemas.microsoft.com/office/drawing/2014/main" id="{9F063496-2465-4DF4-85A6-657531A88B42}"/>
              </a:ext>
            </a:extLst>
          </p:cNvPr>
          <p:cNvSpPr>
            <a:spLocks/>
          </p:cNvSpPr>
          <p:nvPr/>
        </p:nvSpPr>
        <p:spPr bwMode="auto">
          <a:xfrm>
            <a:off x="6885533" y="743420"/>
            <a:ext cx="1778000" cy="3448050"/>
          </a:xfrm>
          <a:custGeom>
            <a:avLst/>
            <a:gdLst>
              <a:gd name="T0" fmla="*/ 22 w 1162"/>
              <a:gd name="T1" fmla="*/ 0 h 2251"/>
              <a:gd name="T2" fmla="*/ 893 w 1162"/>
              <a:gd name="T3" fmla="*/ 0 h 2251"/>
              <a:gd name="T4" fmla="*/ 1134 w 1162"/>
              <a:gd name="T5" fmla="*/ 150 h 2251"/>
              <a:gd name="T6" fmla="*/ 1162 w 1162"/>
              <a:gd name="T7" fmla="*/ 261 h 2251"/>
              <a:gd name="T8" fmla="*/ 1162 w 1162"/>
              <a:gd name="T9" fmla="*/ 1997 h 2251"/>
              <a:gd name="T10" fmla="*/ 1003 w 1162"/>
              <a:gd name="T11" fmla="*/ 2229 h 2251"/>
              <a:gd name="T12" fmla="*/ 900 w 1162"/>
              <a:gd name="T13" fmla="*/ 2251 h 2251"/>
              <a:gd name="T14" fmla="*/ 22 w 1162"/>
              <a:gd name="T15" fmla="*/ 2251 h 2251"/>
              <a:gd name="T16" fmla="*/ 8 w 1162"/>
              <a:gd name="T17" fmla="*/ 2219 h 2251"/>
              <a:gd name="T18" fmla="*/ 7 w 1162"/>
              <a:gd name="T19" fmla="*/ 2179 h 2251"/>
              <a:gd name="T20" fmla="*/ 8 w 1162"/>
              <a:gd name="T21" fmla="*/ 73 h 2251"/>
              <a:gd name="T22" fmla="*/ 22 w 1162"/>
              <a:gd name="T23" fmla="*/ 0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2" h="2251">
                <a:moveTo>
                  <a:pt x="22" y="0"/>
                </a:moveTo>
                <a:cubicBezTo>
                  <a:pt x="313" y="0"/>
                  <a:pt x="603" y="0"/>
                  <a:pt x="893" y="0"/>
                </a:cubicBezTo>
                <a:cubicBezTo>
                  <a:pt x="1002" y="5"/>
                  <a:pt x="1077" y="61"/>
                  <a:pt x="1134" y="150"/>
                </a:cubicBezTo>
                <a:cubicBezTo>
                  <a:pt x="1156" y="185"/>
                  <a:pt x="1153" y="224"/>
                  <a:pt x="1162" y="261"/>
                </a:cubicBezTo>
                <a:cubicBezTo>
                  <a:pt x="1162" y="840"/>
                  <a:pt x="1162" y="1418"/>
                  <a:pt x="1162" y="1997"/>
                </a:cubicBezTo>
                <a:cubicBezTo>
                  <a:pt x="1153" y="2105"/>
                  <a:pt x="1097" y="2180"/>
                  <a:pt x="1003" y="2229"/>
                </a:cubicBezTo>
                <a:cubicBezTo>
                  <a:pt x="970" y="2246"/>
                  <a:pt x="934" y="2243"/>
                  <a:pt x="900" y="2251"/>
                </a:cubicBezTo>
                <a:cubicBezTo>
                  <a:pt x="608" y="2251"/>
                  <a:pt x="315" y="2251"/>
                  <a:pt x="22" y="2251"/>
                </a:cubicBezTo>
                <a:cubicBezTo>
                  <a:pt x="12" y="2243"/>
                  <a:pt x="8" y="2232"/>
                  <a:pt x="8" y="2219"/>
                </a:cubicBezTo>
                <a:cubicBezTo>
                  <a:pt x="8" y="2205"/>
                  <a:pt x="7" y="2192"/>
                  <a:pt x="7" y="2179"/>
                </a:cubicBezTo>
                <a:cubicBezTo>
                  <a:pt x="7" y="1477"/>
                  <a:pt x="7" y="775"/>
                  <a:pt x="8" y="73"/>
                </a:cubicBezTo>
                <a:cubicBezTo>
                  <a:pt x="8" y="48"/>
                  <a:pt x="0" y="21"/>
                  <a:pt x="22" y="0"/>
                </a:cubicBezTo>
                <a:close/>
              </a:path>
            </a:pathLst>
          </a:custGeom>
          <a:solidFill>
            <a:srgbClr val="DC3539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7" name="Freeform 38">
            <a:extLst>
              <a:ext uri="{FF2B5EF4-FFF2-40B4-BE49-F238E27FC236}">
                <a16:creationId xmlns:a16="http://schemas.microsoft.com/office/drawing/2014/main" id="{42FB0667-C5ED-4618-8A40-AF866F7B6B60}"/>
              </a:ext>
            </a:extLst>
          </p:cNvPr>
          <p:cNvSpPr>
            <a:spLocks/>
          </p:cNvSpPr>
          <p:nvPr/>
        </p:nvSpPr>
        <p:spPr bwMode="auto">
          <a:xfrm>
            <a:off x="5155158" y="743420"/>
            <a:ext cx="1763713" cy="3448050"/>
          </a:xfrm>
          <a:custGeom>
            <a:avLst/>
            <a:gdLst>
              <a:gd name="T0" fmla="*/ 1152 w 1152"/>
              <a:gd name="T1" fmla="*/ 0 h 2251"/>
              <a:gd name="T2" fmla="*/ 1150 w 1152"/>
              <a:gd name="T3" fmla="*/ 33 h 2251"/>
              <a:gd name="T4" fmla="*/ 1150 w 1152"/>
              <a:gd name="T5" fmla="*/ 2218 h 2251"/>
              <a:gd name="T6" fmla="*/ 1152 w 1152"/>
              <a:gd name="T7" fmla="*/ 2251 h 2251"/>
              <a:gd name="T8" fmla="*/ 0 w 1152"/>
              <a:gd name="T9" fmla="*/ 2251 h 2251"/>
              <a:gd name="T10" fmla="*/ 2 w 1152"/>
              <a:gd name="T11" fmla="*/ 2215 h 2251"/>
              <a:gd name="T12" fmla="*/ 2 w 1152"/>
              <a:gd name="T13" fmla="*/ 37 h 2251"/>
              <a:gd name="T14" fmla="*/ 0 w 1152"/>
              <a:gd name="T15" fmla="*/ 0 h 2251"/>
              <a:gd name="T16" fmla="*/ 1152 w 1152"/>
              <a:gd name="T17" fmla="*/ 0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2" h="2251">
                <a:moveTo>
                  <a:pt x="1152" y="0"/>
                </a:moveTo>
                <a:cubicBezTo>
                  <a:pt x="1152" y="11"/>
                  <a:pt x="1150" y="22"/>
                  <a:pt x="1150" y="33"/>
                </a:cubicBezTo>
                <a:cubicBezTo>
                  <a:pt x="1150" y="762"/>
                  <a:pt x="1150" y="1490"/>
                  <a:pt x="1150" y="2218"/>
                </a:cubicBezTo>
                <a:cubicBezTo>
                  <a:pt x="1150" y="2229"/>
                  <a:pt x="1152" y="2240"/>
                  <a:pt x="1152" y="2251"/>
                </a:cubicBezTo>
                <a:cubicBezTo>
                  <a:pt x="768" y="2251"/>
                  <a:pt x="384" y="2251"/>
                  <a:pt x="0" y="2251"/>
                </a:cubicBezTo>
                <a:cubicBezTo>
                  <a:pt x="1" y="2239"/>
                  <a:pt x="2" y="2227"/>
                  <a:pt x="2" y="2215"/>
                </a:cubicBezTo>
                <a:cubicBezTo>
                  <a:pt x="2" y="1489"/>
                  <a:pt x="2" y="763"/>
                  <a:pt x="2" y="37"/>
                </a:cubicBezTo>
                <a:cubicBezTo>
                  <a:pt x="2" y="24"/>
                  <a:pt x="1" y="12"/>
                  <a:pt x="0" y="0"/>
                </a:cubicBezTo>
                <a:cubicBezTo>
                  <a:pt x="384" y="0"/>
                  <a:pt x="768" y="0"/>
                  <a:pt x="11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8" name="Freeform 39">
            <a:extLst>
              <a:ext uri="{FF2B5EF4-FFF2-40B4-BE49-F238E27FC236}">
                <a16:creationId xmlns:a16="http://schemas.microsoft.com/office/drawing/2014/main" id="{C89B33D5-1D12-4EE7-A964-33BA7B76004C}"/>
              </a:ext>
            </a:extLst>
          </p:cNvPr>
          <p:cNvSpPr>
            <a:spLocks/>
          </p:cNvSpPr>
          <p:nvPr/>
        </p:nvSpPr>
        <p:spPr bwMode="auto">
          <a:xfrm>
            <a:off x="5461546" y="1892770"/>
            <a:ext cx="1149350" cy="1149350"/>
          </a:xfrm>
          <a:custGeom>
            <a:avLst/>
            <a:gdLst>
              <a:gd name="T0" fmla="*/ 751 w 751"/>
              <a:gd name="T1" fmla="*/ 376 h 751"/>
              <a:gd name="T2" fmla="*/ 377 w 751"/>
              <a:gd name="T3" fmla="*/ 751 h 751"/>
              <a:gd name="T4" fmla="*/ 1 w 751"/>
              <a:gd name="T5" fmla="*/ 374 h 751"/>
              <a:gd name="T6" fmla="*/ 377 w 751"/>
              <a:gd name="T7" fmla="*/ 0 h 751"/>
              <a:gd name="T8" fmla="*/ 751 w 751"/>
              <a:gd name="T9" fmla="*/ 376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1" h="751">
                <a:moveTo>
                  <a:pt x="751" y="376"/>
                </a:moveTo>
                <a:cubicBezTo>
                  <a:pt x="751" y="584"/>
                  <a:pt x="584" y="751"/>
                  <a:pt x="377" y="751"/>
                </a:cubicBezTo>
                <a:cubicBezTo>
                  <a:pt x="168" y="751"/>
                  <a:pt x="0" y="583"/>
                  <a:pt x="1" y="374"/>
                </a:cubicBezTo>
                <a:cubicBezTo>
                  <a:pt x="2" y="166"/>
                  <a:pt x="169" y="0"/>
                  <a:pt x="377" y="0"/>
                </a:cubicBezTo>
                <a:cubicBezTo>
                  <a:pt x="585" y="1"/>
                  <a:pt x="751" y="168"/>
                  <a:pt x="751" y="376"/>
                </a:cubicBezTo>
                <a:close/>
              </a:path>
            </a:pathLst>
          </a:custGeom>
          <a:solidFill>
            <a:srgbClr val="EB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3" name="Freeform 43">
            <a:extLst>
              <a:ext uri="{FF2B5EF4-FFF2-40B4-BE49-F238E27FC236}">
                <a16:creationId xmlns:a16="http://schemas.microsoft.com/office/drawing/2014/main" id="{4AD8B9AB-9E2D-43BF-9AFD-8C7F33F3143C}"/>
              </a:ext>
            </a:extLst>
          </p:cNvPr>
          <p:cNvSpPr>
            <a:spLocks noEditPoints="1"/>
          </p:cNvSpPr>
          <p:nvPr/>
        </p:nvSpPr>
        <p:spPr bwMode="auto">
          <a:xfrm>
            <a:off x="1450515" y="4444304"/>
            <a:ext cx="1365857" cy="2169121"/>
          </a:xfrm>
          <a:custGeom>
            <a:avLst/>
            <a:gdLst>
              <a:gd name="T0" fmla="*/ 654 w 795"/>
              <a:gd name="T1" fmla="*/ 180 h 1265"/>
              <a:gd name="T2" fmla="*/ 633 w 795"/>
              <a:gd name="T3" fmla="*/ 236 h 1265"/>
              <a:gd name="T4" fmla="*/ 657 w 795"/>
              <a:gd name="T5" fmla="*/ 311 h 1265"/>
              <a:gd name="T6" fmla="*/ 550 w 795"/>
              <a:gd name="T7" fmla="*/ 577 h 1265"/>
              <a:gd name="T8" fmla="*/ 401 w 795"/>
              <a:gd name="T9" fmla="*/ 670 h 1265"/>
              <a:gd name="T10" fmla="*/ 425 w 795"/>
              <a:gd name="T11" fmla="*/ 698 h 1265"/>
              <a:gd name="T12" fmla="*/ 498 w 795"/>
              <a:gd name="T13" fmla="*/ 674 h 1265"/>
              <a:gd name="T14" fmla="*/ 618 w 795"/>
              <a:gd name="T15" fmla="*/ 678 h 1265"/>
              <a:gd name="T16" fmla="*/ 683 w 795"/>
              <a:gd name="T17" fmla="*/ 639 h 1265"/>
              <a:gd name="T18" fmla="*/ 725 w 795"/>
              <a:gd name="T19" fmla="*/ 519 h 1265"/>
              <a:gd name="T20" fmla="*/ 749 w 795"/>
              <a:gd name="T21" fmla="*/ 612 h 1265"/>
              <a:gd name="T22" fmla="*/ 726 w 795"/>
              <a:gd name="T23" fmla="*/ 691 h 1265"/>
              <a:gd name="T24" fmla="*/ 639 w 795"/>
              <a:gd name="T25" fmla="*/ 720 h 1265"/>
              <a:gd name="T26" fmla="*/ 597 w 795"/>
              <a:gd name="T27" fmla="*/ 756 h 1265"/>
              <a:gd name="T28" fmla="*/ 489 w 795"/>
              <a:gd name="T29" fmla="*/ 797 h 1265"/>
              <a:gd name="T30" fmla="*/ 504 w 795"/>
              <a:gd name="T31" fmla="*/ 931 h 1265"/>
              <a:gd name="T32" fmla="*/ 530 w 795"/>
              <a:gd name="T33" fmla="*/ 1087 h 1265"/>
              <a:gd name="T34" fmla="*/ 500 w 795"/>
              <a:gd name="T35" fmla="*/ 1132 h 1265"/>
              <a:gd name="T36" fmla="*/ 628 w 795"/>
              <a:gd name="T37" fmla="*/ 1178 h 1265"/>
              <a:gd name="T38" fmla="*/ 541 w 795"/>
              <a:gd name="T39" fmla="*/ 1264 h 1265"/>
              <a:gd name="T40" fmla="*/ 451 w 795"/>
              <a:gd name="T41" fmla="*/ 1183 h 1265"/>
              <a:gd name="T42" fmla="*/ 452 w 795"/>
              <a:gd name="T43" fmla="*/ 1103 h 1265"/>
              <a:gd name="T44" fmla="*/ 398 w 795"/>
              <a:gd name="T45" fmla="*/ 1033 h 1265"/>
              <a:gd name="T46" fmla="*/ 353 w 795"/>
              <a:gd name="T47" fmla="*/ 1038 h 1265"/>
              <a:gd name="T48" fmla="*/ 308 w 795"/>
              <a:gd name="T49" fmla="*/ 1079 h 1265"/>
              <a:gd name="T50" fmla="*/ 263 w 795"/>
              <a:gd name="T51" fmla="*/ 1133 h 1265"/>
              <a:gd name="T52" fmla="*/ 87 w 795"/>
              <a:gd name="T53" fmla="*/ 1136 h 1265"/>
              <a:gd name="T54" fmla="*/ 118 w 795"/>
              <a:gd name="T55" fmla="*/ 1062 h 1265"/>
              <a:gd name="T56" fmla="*/ 241 w 795"/>
              <a:gd name="T57" fmla="*/ 1058 h 1265"/>
              <a:gd name="T58" fmla="*/ 222 w 795"/>
              <a:gd name="T59" fmla="*/ 1006 h 1265"/>
              <a:gd name="T60" fmla="*/ 263 w 795"/>
              <a:gd name="T61" fmla="*/ 901 h 1265"/>
              <a:gd name="T62" fmla="*/ 269 w 795"/>
              <a:gd name="T63" fmla="*/ 767 h 1265"/>
              <a:gd name="T64" fmla="*/ 219 w 795"/>
              <a:gd name="T65" fmla="*/ 793 h 1265"/>
              <a:gd name="T66" fmla="*/ 156 w 795"/>
              <a:gd name="T67" fmla="*/ 894 h 1265"/>
              <a:gd name="T68" fmla="*/ 135 w 795"/>
              <a:gd name="T69" fmla="*/ 786 h 1265"/>
              <a:gd name="T70" fmla="*/ 128 w 795"/>
              <a:gd name="T71" fmla="*/ 748 h 1265"/>
              <a:gd name="T72" fmla="*/ 143 w 795"/>
              <a:gd name="T73" fmla="*/ 712 h 1265"/>
              <a:gd name="T74" fmla="*/ 202 w 795"/>
              <a:gd name="T75" fmla="*/ 697 h 1265"/>
              <a:gd name="T76" fmla="*/ 333 w 795"/>
              <a:gd name="T77" fmla="*/ 693 h 1265"/>
              <a:gd name="T78" fmla="*/ 338 w 795"/>
              <a:gd name="T79" fmla="*/ 645 h 1265"/>
              <a:gd name="T80" fmla="*/ 118 w 795"/>
              <a:gd name="T81" fmla="*/ 464 h 1265"/>
              <a:gd name="T82" fmla="*/ 54 w 795"/>
              <a:gd name="T83" fmla="*/ 412 h 1265"/>
              <a:gd name="T84" fmla="*/ 85 w 795"/>
              <a:gd name="T85" fmla="*/ 253 h 1265"/>
              <a:gd name="T86" fmla="*/ 20 w 795"/>
              <a:gd name="T87" fmla="*/ 219 h 1265"/>
              <a:gd name="T88" fmla="*/ 156 w 795"/>
              <a:gd name="T89" fmla="*/ 161 h 1265"/>
              <a:gd name="T90" fmla="*/ 42 w 795"/>
              <a:gd name="T91" fmla="*/ 115 h 1265"/>
              <a:gd name="T92" fmla="*/ 237 w 795"/>
              <a:gd name="T93" fmla="*/ 102 h 1265"/>
              <a:gd name="T94" fmla="*/ 275 w 795"/>
              <a:gd name="T95" fmla="*/ 81 h 1265"/>
              <a:gd name="T96" fmla="*/ 295 w 795"/>
              <a:gd name="T97" fmla="*/ 38 h 1265"/>
              <a:gd name="T98" fmla="*/ 359 w 795"/>
              <a:gd name="T99" fmla="*/ 37 h 1265"/>
              <a:gd name="T100" fmla="*/ 437 w 795"/>
              <a:gd name="T101" fmla="*/ 31 h 1265"/>
              <a:gd name="T102" fmla="*/ 617 w 795"/>
              <a:gd name="T103" fmla="*/ 74 h 1265"/>
              <a:gd name="T104" fmla="*/ 626 w 795"/>
              <a:gd name="T105" fmla="*/ 100 h 1265"/>
              <a:gd name="T106" fmla="*/ 581 w 795"/>
              <a:gd name="T107" fmla="*/ 146 h 1265"/>
              <a:gd name="T108" fmla="*/ 468 w 795"/>
              <a:gd name="T109" fmla="*/ 570 h 1265"/>
              <a:gd name="T110" fmla="*/ 550 w 795"/>
              <a:gd name="T111" fmla="*/ 442 h 1265"/>
              <a:gd name="T112" fmla="*/ 415 w 795"/>
              <a:gd name="T113" fmla="*/ 464 h 1265"/>
              <a:gd name="T114" fmla="*/ 213 w 795"/>
              <a:gd name="T115" fmla="*/ 517 h 1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95" h="1265">
                <a:moveTo>
                  <a:pt x="581" y="146"/>
                </a:moveTo>
                <a:cubicBezTo>
                  <a:pt x="607" y="158"/>
                  <a:pt x="632" y="167"/>
                  <a:pt x="654" y="180"/>
                </a:cubicBezTo>
                <a:cubicBezTo>
                  <a:pt x="680" y="194"/>
                  <a:pt x="679" y="205"/>
                  <a:pt x="654" y="220"/>
                </a:cubicBezTo>
                <a:cubicBezTo>
                  <a:pt x="647" y="224"/>
                  <a:pt x="641" y="230"/>
                  <a:pt x="633" y="236"/>
                </a:cubicBezTo>
                <a:cubicBezTo>
                  <a:pt x="656" y="262"/>
                  <a:pt x="687" y="279"/>
                  <a:pt x="701" y="316"/>
                </a:cubicBezTo>
                <a:cubicBezTo>
                  <a:pt x="682" y="314"/>
                  <a:pt x="670" y="311"/>
                  <a:pt x="657" y="311"/>
                </a:cubicBezTo>
                <a:cubicBezTo>
                  <a:pt x="637" y="309"/>
                  <a:pt x="634" y="313"/>
                  <a:pt x="637" y="333"/>
                </a:cubicBezTo>
                <a:cubicBezTo>
                  <a:pt x="647" y="428"/>
                  <a:pt x="620" y="511"/>
                  <a:pt x="550" y="577"/>
                </a:cubicBezTo>
                <a:cubicBezTo>
                  <a:pt x="513" y="611"/>
                  <a:pt x="470" y="634"/>
                  <a:pt x="419" y="642"/>
                </a:cubicBezTo>
                <a:cubicBezTo>
                  <a:pt x="403" y="644"/>
                  <a:pt x="397" y="654"/>
                  <a:pt x="401" y="670"/>
                </a:cubicBezTo>
                <a:cubicBezTo>
                  <a:pt x="403" y="677"/>
                  <a:pt x="404" y="684"/>
                  <a:pt x="408" y="689"/>
                </a:cubicBezTo>
                <a:cubicBezTo>
                  <a:pt x="412" y="694"/>
                  <a:pt x="420" y="699"/>
                  <a:pt x="425" y="698"/>
                </a:cubicBezTo>
                <a:cubicBezTo>
                  <a:pt x="437" y="695"/>
                  <a:pt x="447" y="687"/>
                  <a:pt x="458" y="684"/>
                </a:cubicBezTo>
                <a:cubicBezTo>
                  <a:pt x="471" y="679"/>
                  <a:pt x="484" y="676"/>
                  <a:pt x="498" y="674"/>
                </a:cubicBezTo>
                <a:cubicBezTo>
                  <a:pt x="533" y="670"/>
                  <a:pt x="568" y="666"/>
                  <a:pt x="603" y="664"/>
                </a:cubicBezTo>
                <a:cubicBezTo>
                  <a:pt x="608" y="664"/>
                  <a:pt x="617" y="672"/>
                  <a:pt x="618" y="678"/>
                </a:cubicBezTo>
                <a:cubicBezTo>
                  <a:pt x="620" y="689"/>
                  <a:pt x="626" y="692"/>
                  <a:pt x="636" y="691"/>
                </a:cubicBezTo>
                <a:cubicBezTo>
                  <a:pt x="691" y="688"/>
                  <a:pt x="690" y="686"/>
                  <a:pt x="683" y="639"/>
                </a:cubicBezTo>
                <a:cubicBezTo>
                  <a:pt x="680" y="619"/>
                  <a:pt x="673" y="599"/>
                  <a:pt x="671" y="578"/>
                </a:cubicBezTo>
                <a:cubicBezTo>
                  <a:pt x="669" y="554"/>
                  <a:pt x="699" y="523"/>
                  <a:pt x="725" y="519"/>
                </a:cubicBezTo>
                <a:cubicBezTo>
                  <a:pt x="760" y="514"/>
                  <a:pt x="778" y="535"/>
                  <a:pt x="788" y="562"/>
                </a:cubicBezTo>
                <a:cubicBezTo>
                  <a:pt x="795" y="581"/>
                  <a:pt x="773" y="609"/>
                  <a:pt x="749" y="612"/>
                </a:cubicBezTo>
                <a:cubicBezTo>
                  <a:pt x="729" y="614"/>
                  <a:pt x="725" y="623"/>
                  <a:pt x="726" y="641"/>
                </a:cubicBezTo>
                <a:cubicBezTo>
                  <a:pt x="727" y="657"/>
                  <a:pt x="726" y="674"/>
                  <a:pt x="726" y="691"/>
                </a:cubicBezTo>
                <a:cubicBezTo>
                  <a:pt x="726" y="706"/>
                  <a:pt x="719" y="714"/>
                  <a:pt x="703" y="715"/>
                </a:cubicBezTo>
                <a:cubicBezTo>
                  <a:pt x="682" y="716"/>
                  <a:pt x="661" y="719"/>
                  <a:pt x="639" y="720"/>
                </a:cubicBezTo>
                <a:cubicBezTo>
                  <a:pt x="628" y="721"/>
                  <a:pt x="620" y="725"/>
                  <a:pt x="619" y="737"/>
                </a:cubicBezTo>
                <a:cubicBezTo>
                  <a:pt x="618" y="751"/>
                  <a:pt x="610" y="755"/>
                  <a:pt x="597" y="756"/>
                </a:cubicBezTo>
                <a:cubicBezTo>
                  <a:pt x="568" y="758"/>
                  <a:pt x="539" y="762"/>
                  <a:pt x="510" y="765"/>
                </a:cubicBezTo>
                <a:cubicBezTo>
                  <a:pt x="486" y="768"/>
                  <a:pt x="483" y="774"/>
                  <a:pt x="489" y="797"/>
                </a:cubicBezTo>
                <a:cubicBezTo>
                  <a:pt x="500" y="833"/>
                  <a:pt x="511" y="868"/>
                  <a:pt x="522" y="904"/>
                </a:cubicBezTo>
                <a:cubicBezTo>
                  <a:pt x="527" y="921"/>
                  <a:pt x="526" y="923"/>
                  <a:pt x="504" y="931"/>
                </a:cubicBezTo>
                <a:cubicBezTo>
                  <a:pt x="508" y="961"/>
                  <a:pt x="513" y="991"/>
                  <a:pt x="518" y="1021"/>
                </a:cubicBezTo>
                <a:cubicBezTo>
                  <a:pt x="521" y="1043"/>
                  <a:pt x="527" y="1065"/>
                  <a:pt x="530" y="1087"/>
                </a:cubicBezTo>
                <a:cubicBezTo>
                  <a:pt x="531" y="1091"/>
                  <a:pt x="525" y="1100"/>
                  <a:pt x="522" y="1100"/>
                </a:cubicBezTo>
                <a:cubicBezTo>
                  <a:pt x="498" y="1100"/>
                  <a:pt x="500" y="1116"/>
                  <a:pt x="500" y="1132"/>
                </a:cubicBezTo>
                <a:cubicBezTo>
                  <a:pt x="501" y="1158"/>
                  <a:pt x="502" y="1159"/>
                  <a:pt x="530" y="1159"/>
                </a:cubicBezTo>
                <a:cubicBezTo>
                  <a:pt x="564" y="1158"/>
                  <a:pt x="598" y="1160"/>
                  <a:pt x="628" y="1178"/>
                </a:cubicBezTo>
                <a:cubicBezTo>
                  <a:pt x="656" y="1195"/>
                  <a:pt x="657" y="1226"/>
                  <a:pt x="629" y="1243"/>
                </a:cubicBezTo>
                <a:cubicBezTo>
                  <a:pt x="602" y="1260"/>
                  <a:pt x="571" y="1265"/>
                  <a:pt x="541" y="1264"/>
                </a:cubicBezTo>
                <a:cubicBezTo>
                  <a:pt x="514" y="1263"/>
                  <a:pt x="487" y="1255"/>
                  <a:pt x="462" y="1245"/>
                </a:cubicBezTo>
                <a:cubicBezTo>
                  <a:pt x="430" y="1232"/>
                  <a:pt x="426" y="1207"/>
                  <a:pt x="451" y="1183"/>
                </a:cubicBezTo>
                <a:cubicBezTo>
                  <a:pt x="472" y="1162"/>
                  <a:pt x="467" y="1138"/>
                  <a:pt x="465" y="1114"/>
                </a:cubicBezTo>
                <a:cubicBezTo>
                  <a:pt x="464" y="1110"/>
                  <a:pt x="456" y="1103"/>
                  <a:pt x="452" y="1103"/>
                </a:cubicBezTo>
                <a:cubicBezTo>
                  <a:pt x="415" y="1107"/>
                  <a:pt x="416" y="1076"/>
                  <a:pt x="407" y="1054"/>
                </a:cubicBezTo>
                <a:cubicBezTo>
                  <a:pt x="404" y="1047"/>
                  <a:pt x="400" y="1040"/>
                  <a:pt x="398" y="1033"/>
                </a:cubicBezTo>
                <a:cubicBezTo>
                  <a:pt x="393" y="1017"/>
                  <a:pt x="380" y="1016"/>
                  <a:pt x="369" y="1019"/>
                </a:cubicBezTo>
                <a:cubicBezTo>
                  <a:pt x="362" y="1021"/>
                  <a:pt x="356" y="1031"/>
                  <a:pt x="353" y="1038"/>
                </a:cubicBezTo>
                <a:cubicBezTo>
                  <a:pt x="347" y="1056"/>
                  <a:pt x="343" y="1075"/>
                  <a:pt x="337" y="1096"/>
                </a:cubicBezTo>
                <a:cubicBezTo>
                  <a:pt x="326" y="1090"/>
                  <a:pt x="317" y="1085"/>
                  <a:pt x="308" y="1079"/>
                </a:cubicBezTo>
                <a:cubicBezTo>
                  <a:pt x="285" y="1064"/>
                  <a:pt x="267" y="1072"/>
                  <a:pt x="263" y="1100"/>
                </a:cubicBezTo>
                <a:cubicBezTo>
                  <a:pt x="261" y="1111"/>
                  <a:pt x="262" y="1122"/>
                  <a:pt x="263" y="1133"/>
                </a:cubicBezTo>
                <a:cubicBezTo>
                  <a:pt x="265" y="1160"/>
                  <a:pt x="255" y="1176"/>
                  <a:pt x="229" y="1181"/>
                </a:cubicBezTo>
                <a:cubicBezTo>
                  <a:pt x="173" y="1193"/>
                  <a:pt x="126" y="1176"/>
                  <a:pt x="87" y="1136"/>
                </a:cubicBezTo>
                <a:cubicBezTo>
                  <a:pt x="74" y="1121"/>
                  <a:pt x="70" y="1101"/>
                  <a:pt x="80" y="1086"/>
                </a:cubicBezTo>
                <a:cubicBezTo>
                  <a:pt x="87" y="1074"/>
                  <a:pt x="104" y="1065"/>
                  <a:pt x="118" y="1062"/>
                </a:cubicBezTo>
                <a:cubicBezTo>
                  <a:pt x="148" y="1056"/>
                  <a:pt x="179" y="1061"/>
                  <a:pt x="207" y="1076"/>
                </a:cubicBezTo>
                <a:cubicBezTo>
                  <a:pt x="226" y="1086"/>
                  <a:pt x="233" y="1069"/>
                  <a:pt x="241" y="1058"/>
                </a:cubicBezTo>
                <a:cubicBezTo>
                  <a:pt x="250" y="1046"/>
                  <a:pt x="242" y="1039"/>
                  <a:pt x="232" y="1033"/>
                </a:cubicBezTo>
                <a:cubicBezTo>
                  <a:pt x="221" y="1027"/>
                  <a:pt x="218" y="1017"/>
                  <a:pt x="222" y="1006"/>
                </a:cubicBezTo>
                <a:cubicBezTo>
                  <a:pt x="234" y="976"/>
                  <a:pt x="245" y="947"/>
                  <a:pt x="257" y="917"/>
                </a:cubicBezTo>
                <a:cubicBezTo>
                  <a:pt x="259" y="912"/>
                  <a:pt x="262" y="906"/>
                  <a:pt x="263" y="901"/>
                </a:cubicBezTo>
                <a:cubicBezTo>
                  <a:pt x="269" y="861"/>
                  <a:pt x="274" y="822"/>
                  <a:pt x="278" y="783"/>
                </a:cubicBezTo>
                <a:cubicBezTo>
                  <a:pt x="279" y="778"/>
                  <a:pt x="272" y="767"/>
                  <a:pt x="269" y="767"/>
                </a:cubicBezTo>
                <a:cubicBezTo>
                  <a:pt x="249" y="767"/>
                  <a:pt x="230" y="769"/>
                  <a:pt x="206" y="771"/>
                </a:cubicBezTo>
                <a:cubicBezTo>
                  <a:pt x="211" y="781"/>
                  <a:pt x="214" y="788"/>
                  <a:pt x="219" y="793"/>
                </a:cubicBezTo>
                <a:cubicBezTo>
                  <a:pt x="238" y="812"/>
                  <a:pt x="237" y="831"/>
                  <a:pt x="225" y="853"/>
                </a:cubicBezTo>
                <a:cubicBezTo>
                  <a:pt x="209" y="881"/>
                  <a:pt x="183" y="899"/>
                  <a:pt x="156" y="894"/>
                </a:cubicBezTo>
                <a:cubicBezTo>
                  <a:pt x="126" y="890"/>
                  <a:pt x="97" y="861"/>
                  <a:pt x="93" y="835"/>
                </a:cubicBezTo>
                <a:cubicBezTo>
                  <a:pt x="89" y="804"/>
                  <a:pt x="103" y="787"/>
                  <a:pt x="135" y="786"/>
                </a:cubicBezTo>
                <a:cubicBezTo>
                  <a:pt x="140" y="786"/>
                  <a:pt x="145" y="786"/>
                  <a:pt x="157" y="785"/>
                </a:cubicBezTo>
                <a:cubicBezTo>
                  <a:pt x="145" y="770"/>
                  <a:pt x="136" y="759"/>
                  <a:pt x="128" y="748"/>
                </a:cubicBezTo>
                <a:cubicBezTo>
                  <a:pt x="121" y="738"/>
                  <a:pt x="115" y="727"/>
                  <a:pt x="109" y="717"/>
                </a:cubicBezTo>
                <a:cubicBezTo>
                  <a:pt x="120" y="715"/>
                  <a:pt x="131" y="712"/>
                  <a:pt x="143" y="712"/>
                </a:cubicBezTo>
                <a:cubicBezTo>
                  <a:pt x="156" y="711"/>
                  <a:pt x="169" y="713"/>
                  <a:pt x="183" y="714"/>
                </a:cubicBezTo>
                <a:cubicBezTo>
                  <a:pt x="196" y="715"/>
                  <a:pt x="205" y="711"/>
                  <a:pt x="202" y="697"/>
                </a:cubicBezTo>
                <a:cubicBezTo>
                  <a:pt x="199" y="679"/>
                  <a:pt x="210" y="677"/>
                  <a:pt x="222" y="679"/>
                </a:cubicBezTo>
                <a:cubicBezTo>
                  <a:pt x="259" y="683"/>
                  <a:pt x="296" y="688"/>
                  <a:pt x="333" y="693"/>
                </a:cubicBezTo>
                <a:cubicBezTo>
                  <a:pt x="345" y="694"/>
                  <a:pt x="357" y="699"/>
                  <a:pt x="361" y="680"/>
                </a:cubicBezTo>
                <a:cubicBezTo>
                  <a:pt x="364" y="658"/>
                  <a:pt x="359" y="647"/>
                  <a:pt x="338" y="645"/>
                </a:cubicBezTo>
                <a:cubicBezTo>
                  <a:pt x="279" y="638"/>
                  <a:pt x="230" y="613"/>
                  <a:pt x="187" y="573"/>
                </a:cubicBezTo>
                <a:cubicBezTo>
                  <a:pt x="155" y="543"/>
                  <a:pt x="130" y="507"/>
                  <a:pt x="118" y="464"/>
                </a:cubicBezTo>
                <a:cubicBezTo>
                  <a:pt x="110" y="438"/>
                  <a:pt x="105" y="412"/>
                  <a:pt x="97" y="382"/>
                </a:cubicBezTo>
                <a:cubicBezTo>
                  <a:pt x="83" y="392"/>
                  <a:pt x="70" y="401"/>
                  <a:pt x="54" y="412"/>
                </a:cubicBezTo>
                <a:cubicBezTo>
                  <a:pt x="52" y="401"/>
                  <a:pt x="50" y="392"/>
                  <a:pt x="50" y="383"/>
                </a:cubicBezTo>
                <a:cubicBezTo>
                  <a:pt x="52" y="337"/>
                  <a:pt x="67" y="294"/>
                  <a:pt x="85" y="253"/>
                </a:cubicBezTo>
                <a:cubicBezTo>
                  <a:pt x="95" y="231"/>
                  <a:pt x="93" y="226"/>
                  <a:pt x="69" y="223"/>
                </a:cubicBezTo>
                <a:cubicBezTo>
                  <a:pt x="53" y="221"/>
                  <a:pt x="36" y="221"/>
                  <a:pt x="20" y="219"/>
                </a:cubicBezTo>
                <a:cubicBezTo>
                  <a:pt x="13" y="218"/>
                  <a:pt x="7" y="216"/>
                  <a:pt x="0" y="212"/>
                </a:cubicBezTo>
                <a:cubicBezTo>
                  <a:pt x="48" y="188"/>
                  <a:pt x="97" y="168"/>
                  <a:pt x="156" y="161"/>
                </a:cubicBezTo>
                <a:cubicBezTo>
                  <a:pt x="119" y="135"/>
                  <a:pt x="80" y="127"/>
                  <a:pt x="41" y="123"/>
                </a:cubicBezTo>
                <a:cubicBezTo>
                  <a:pt x="41" y="120"/>
                  <a:pt x="41" y="118"/>
                  <a:pt x="42" y="115"/>
                </a:cubicBezTo>
                <a:cubicBezTo>
                  <a:pt x="72" y="111"/>
                  <a:pt x="102" y="105"/>
                  <a:pt x="133" y="103"/>
                </a:cubicBezTo>
                <a:cubicBezTo>
                  <a:pt x="168" y="101"/>
                  <a:pt x="202" y="102"/>
                  <a:pt x="237" y="102"/>
                </a:cubicBezTo>
                <a:cubicBezTo>
                  <a:pt x="241" y="102"/>
                  <a:pt x="245" y="103"/>
                  <a:pt x="249" y="104"/>
                </a:cubicBezTo>
                <a:cubicBezTo>
                  <a:pt x="275" y="111"/>
                  <a:pt x="277" y="110"/>
                  <a:pt x="275" y="81"/>
                </a:cubicBezTo>
                <a:cubicBezTo>
                  <a:pt x="275" y="70"/>
                  <a:pt x="274" y="59"/>
                  <a:pt x="275" y="47"/>
                </a:cubicBezTo>
                <a:cubicBezTo>
                  <a:pt x="276" y="32"/>
                  <a:pt x="282" y="29"/>
                  <a:pt x="295" y="38"/>
                </a:cubicBezTo>
                <a:cubicBezTo>
                  <a:pt x="306" y="46"/>
                  <a:pt x="318" y="59"/>
                  <a:pt x="329" y="60"/>
                </a:cubicBezTo>
                <a:cubicBezTo>
                  <a:pt x="339" y="60"/>
                  <a:pt x="348" y="44"/>
                  <a:pt x="359" y="37"/>
                </a:cubicBezTo>
                <a:cubicBezTo>
                  <a:pt x="374" y="27"/>
                  <a:pt x="389" y="17"/>
                  <a:pt x="406" y="10"/>
                </a:cubicBezTo>
                <a:cubicBezTo>
                  <a:pt x="428" y="0"/>
                  <a:pt x="437" y="7"/>
                  <a:pt x="437" y="31"/>
                </a:cubicBezTo>
                <a:cubicBezTo>
                  <a:pt x="436" y="77"/>
                  <a:pt x="436" y="75"/>
                  <a:pt x="483" y="73"/>
                </a:cubicBezTo>
                <a:cubicBezTo>
                  <a:pt x="528" y="71"/>
                  <a:pt x="573" y="73"/>
                  <a:pt x="617" y="74"/>
                </a:cubicBezTo>
                <a:cubicBezTo>
                  <a:pt x="623" y="74"/>
                  <a:pt x="629" y="79"/>
                  <a:pt x="635" y="81"/>
                </a:cubicBezTo>
                <a:cubicBezTo>
                  <a:pt x="632" y="88"/>
                  <a:pt x="630" y="95"/>
                  <a:pt x="626" y="100"/>
                </a:cubicBezTo>
                <a:cubicBezTo>
                  <a:pt x="616" y="111"/>
                  <a:pt x="605" y="121"/>
                  <a:pt x="594" y="131"/>
                </a:cubicBezTo>
                <a:cubicBezTo>
                  <a:pt x="589" y="136"/>
                  <a:pt x="585" y="141"/>
                  <a:pt x="581" y="146"/>
                </a:cubicBezTo>
                <a:close/>
                <a:moveTo>
                  <a:pt x="363" y="599"/>
                </a:moveTo>
                <a:cubicBezTo>
                  <a:pt x="402" y="599"/>
                  <a:pt x="437" y="588"/>
                  <a:pt x="468" y="570"/>
                </a:cubicBezTo>
                <a:cubicBezTo>
                  <a:pt x="514" y="545"/>
                  <a:pt x="545" y="506"/>
                  <a:pt x="559" y="455"/>
                </a:cubicBezTo>
                <a:cubicBezTo>
                  <a:pt x="560" y="452"/>
                  <a:pt x="554" y="443"/>
                  <a:pt x="550" y="442"/>
                </a:cubicBezTo>
                <a:cubicBezTo>
                  <a:pt x="540" y="441"/>
                  <a:pt x="529" y="443"/>
                  <a:pt x="519" y="445"/>
                </a:cubicBezTo>
                <a:cubicBezTo>
                  <a:pt x="484" y="451"/>
                  <a:pt x="449" y="458"/>
                  <a:pt x="415" y="464"/>
                </a:cubicBezTo>
                <a:cubicBezTo>
                  <a:pt x="352" y="474"/>
                  <a:pt x="289" y="485"/>
                  <a:pt x="226" y="496"/>
                </a:cubicBezTo>
                <a:cubicBezTo>
                  <a:pt x="208" y="499"/>
                  <a:pt x="203" y="505"/>
                  <a:pt x="213" y="517"/>
                </a:cubicBezTo>
                <a:cubicBezTo>
                  <a:pt x="253" y="565"/>
                  <a:pt x="302" y="596"/>
                  <a:pt x="363" y="5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8" name="Freeform 47">
            <a:extLst>
              <a:ext uri="{FF2B5EF4-FFF2-40B4-BE49-F238E27FC236}">
                <a16:creationId xmlns:a16="http://schemas.microsoft.com/office/drawing/2014/main" id="{7CE634AD-7637-40B9-9927-8B6D84DDBC7E}"/>
              </a:ext>
            </a:extLst>
          </p:cNvPr>
          <p:cNvSpPr>
            <a:spLocks noEditPoints="1"/>
          </p:cNvSpPr>
          <p:nvPr/>
        </p:nvSpPr>
        <p:spPr bwMode="auto">
          <a:xfrm>
            <a:off x="9300119" y="4767391"/>
            <a:ext cx="1729491" cy="1739650"/>
          </a:xfrm>
          <a:custGeom>
            <a:avLst/>
            <a:gdLst>
              <a:gd name="T0" fmla="*/ 835 w 1162"/>
              <a:gd name="T1" fmla="*/ 576 h 1168"/>
              <a:gd name="T2" fmla="*/ 872 w 1162"/>
              <a:gd name="T3" fmla="*/ 600 h 1168"/>
              <a:gd name="T4" fmla="*/ 894 w 1162"/>
              <a:gd name="T5" fmla="*/ 653 h 1168"/>
              <a:gd name="T6" fmla="*/ 883 w 1162"/>
              <a:gd name="T7" fmla="*/ 680 h 1168"/>
              <a:gd name="T8" fmla="*/ 810 w 1162"/>
              <a:gd name="T9" fmla="*/ 674 h 1168"/>
              <a:gd name="T10" fmla="*/ 638 w 1162"/>
              <a:gd name="T11" fmla="*/ 723 h 1168"/>
              <a:gd name="T12" fmla="*/ 583 w 1162"/>
              <a:gd name="T13" fmla="*/ 809 h 1168"/>
              <a:gd name="T14" fmla="*/ 682 w 1162"/>
              <a:gd name="T15" fmla="*/ 1013 h 1168"/>
              <a:gd name="T16" fmla="*/ 689 w 1162"/>
              <a:gd name="T17" fmla="*/ 1039 h 1168"/>
              <a:gd name="T18" fmla="*/ 584 w 1162"/>
              <a:gd name="T19" fmla="*/ 1024 h 1168"/>
              <a:gd name="T20" fmla="*/ 600 w 1162"/>
              <a:gd name="T21" fmla="*/ 1131 h 1168"/>
              <a:gd name="T22" fmla="*/ 605 w 1162"/>
              <a:gd name="T23" fmla="*/ 1154 h 1168"/>
              <a:gd name="T24" fmla="*/ 516 w 1162"/>
              <a:gd name="T25" fmla="*/ 1047 h 1168"/>
              <a:gd name="T26" fmla="*/ 473 w 1162"/>
              <a:gd name="T27" fmla="*/ 1012 h 1168"/>
              <a:gd name="T28" fmla="*/ 487 w 1162"/>
              <a:gd name="T29" fmla="*/ 1144 h 1168"/>
              <a:gd name="T30" fmla="*/ 448 w 1162"/>
              <a:gd name="T31" fmla="*/ 1115 h 1168"/>
              <a:gd name="T32" fmla="*/ 384 w 1162"/>
              <a:gd name="T33" fmla="*/ 994 h 1168"/>
              <a:gd name="T34" fmla="*/ 310 w 1162"/>
              <a:gd name="T35" fmla="*/ 964 h 1168"/>
              <a:gd name="T36" fmla="*/ 433 w 1162"/>
              <a:gd name="T37" fmla="*/ 780 h 1168"/>
              <a:gd name="T38" fmla="*/ 418 w 1162"/>
              <a:gd name="T39" fmla="*/ 720 h 1168"/>
              <a:gd name="T40" fmla="*/ 292 w 1162"/>
              <a:gd name="T41" fmla="*/ 751 h 1168"/>
              <a:gd name="T42" fmla="*/ 237 w 1162"/>
              <a:gd name="T43" fmla="*/ 783 h 1168"/>
              <a:gd name="T44" fmla="*/ 204 w 1162"/>
              <a:gd name="T45" fmla="*/ 709 h 1168"/>
              <a:gd name="T46" fmla="*/ 234 w 1162"/>
              <a:gd name="T47" fmla="*/ 667 h 1168"/>
              <a:gd name="T48" fmla="*/ 268 w 1162"/>
              <a:gd name="T49" fmla="*/ 629 h 1168"/>
              <a:gd name="T50" fmla="*/ 286 w 1162"/>
              <a:gd name="T51" fmla="*/ 667 h 1168"/>
              <a:gd name="T52" fmla="*/ 416 w 1162"/>
              <a:gd name="T53" fmla="*/ 694 h 1168"/>
              <a:gd name="T54" fmla="*/ 460 w 1162"/>
              <a:gd name="T55" fmla="*/ 671 h 1168"/>
              <a:gd name="T56" fmla="*/ 517 w 1162"/>
              <a:gd name="T57" fmla="*/ 700 h 1168"/>
              <a:gd name="T58" fmla="*/ 518 w 1162"/>
              <a:gd name="T59" fmla="*/ 639 h 1168"/>
              <a:gd name="T60" fmla="*/ 279 w 1162"/>
              <a:gd name="T61" fmla="*/ 252 h 1168"/>
              <a:gd name="T62" fmla="*/ 288 w 1162"/>
              <a:gd name="T63" fmla="*/ 192 h 1168"/>
              <a:gd name="T64" fmla="*/ 219 w 1162"/>
              <a:gd name="T65" fmla="*/ 145 h 1168"/>
              <a:gd name="T66" fmla="*/ 71 w 1162"/>
              <a:gd name="T67" fmla="*/ 302 h 1168"/>
              <a:gd name="T68" fmla="*/ 19 w 1162"/>
              <a:gd name="T69" fmla="*/ 282 h 1168"/>
              <a:gd name="T70" fmla="*/ 91 w 1162"/>
              <a:gd name="T71" fmla="*/ 115 h 1168"/>
              <a:gd name="T72" fmla="*/ 266 w 1162"/>
              <a:gd name="T73" fmla="*/ 100 h 1168"/>
              <a:gd name="T74" fmla="*/ 370 w 1162"/>
              <a:gd name="T75" fmla="*/ 105 h 1168"/>
              <a:gd name="T76" fmla="*/ 632 w 1162"/>
              <a:gd name="T77" fmla="*/ 28 h 1168"/>
              <a:gd name="T78" fmla="*/ 812 w 1162"/>
              <a:gd name="T79" fmla="*/ 102 h 1168"/>
              <a:gd name="T80" fmla="*/ 878 w 1162"/>
              <a:gd name="T81" fmla="*/ 62 h 1168"/>
              <a:gd name="T82" fmla="*/ 1132 w 1162"/>
              <a:gd name="T83" fmla="*/ 134 h 1168"/>
              <a:gd name="T84" fmla="*/ 1157 w 1162"/>
              <a:gd name="T85" fmla="*/ 316 h 1168"/>
              <a:gd name="T86" fmla="*/ 1129 w 1162"/>
              <a:gd name="T87" fmla="*/ 305 h 1168"/>
              <a:gd name="T88" fmla="*/ 1071 w 1162"/>
              <a:gd name="T89" fmla="*/ 318 h 1168"/>
              <a:gd name="T90" fmla="*/ 1026 w 1162"/>
              <a:gd name="T91" fmla="*/ 173 h 1168"/>
              <a:gd name="T92" fmla="*/ 895 w 1162"/>
              <a:gd name="T93" fmla="*/ 143 h 1168"/>
              <a:gd name="T94" fmla="*/ 860 w 1162"/>
              <a:gd name="T95" fmla="*/ 198 h 1168"/>
              <a:gd name="T96" fmla="*/ 862 w 1162"/>
              <a:gd name="T97" fmla="*/ 466 h 1168"/>
              <a:gd name="T98" fmla="*/ 814 w 1162"/>
              <a:gd name="T99" fmla="*/ 548 h 1168"/>
              <a:gd name="T100" fmla="*/ 603 w 1162"/>
              <a:gd name="T101" fmla="*/ 578 h 1168"/>
              <a:gd name="T102" fmla="*/ 350 w 1162"/>
              <a:gd name="T103" fmla="*/ 433 h 1168"/>
              <a:gd name="T104" fmla="*/ 649 w 1162"/>
              <a:gd name="T105" fmla="*/ 694 h 1168"/>
              <a:gd name="T106" fmla="*/ 794 w 1162"/>
              <a:gd name="T107" fmla="*/ 582 h 1168"/>
              <a:gd name="T108" fmla="*/ 601 w 1162"/>
              <a:gd name="T109" fmla="*/ 646 h 1168"/>
              <a:gd name="T110" fmla="*/ 605 w 1162"/>
              <a:gd name="T111" fmla="*/ 680 h 1168"/>
              <a:gd name="T112" fmla="*/ 633 w 1162"/>
              <a:gd name="T113" fmla="*/ 69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62" h="1168">
                <a:moveTo>
                  <a:pt x="814" y="548"/>
                </a:moveTo>
                <a:cubicBezTo>
                  <a:pt x="822" y="559"/>
                  <a:pt x="828" y="569"/>
                  <a:pt x="835" y="576"/>
                </a:cubicBezTo>
                <a:cubicBezTo>
                  <a:pt x="840" y="581"/>
                  <a:pt x="849" y="584"/>
                  <a:pt x="856" y="585"/>
                </a:cubicBezTo>
                <a:cubicBezTo>
                  <a:pt x="866" y="586"/>
                  <a:pt x="873" y="586"/>
                  <a:pt x="872" y="600"/>
                </a:cubicBezTo>
                <a:cubicBezTo>
                  <a:pt x="872" y="606"/>
                  <a:pt x="883" y="612"/>
                  <a:pt x="890" y="619"/>
                </a:cubicBezTo>
                <a:cubicBezTo>
                  <a:pt x="891" y="629"/>
                  <a:pt x="893" y="641"/>
                  <a:pt x="894" y="653"/>
                </a:cubicBezTo>
                <a:cubicBezTo>
                  <a:pt x="894" y="656"/>
                  <a:pt x="891" y="660"/>
                  <a:pt x="890" y="663"/>
                </a:cubicBezTo>
                <a:cubicBezTo>
                  <a:pt x="887" y="669"/>
                  <a:pt x="883" y="675"/>
                  <a:pt x="883" y="680"/>
                </a:cubicBezTo>
                <a:cubicBezTo>
                  <a:pt x="883" y="694"/>
                  <a:pt x="878" y="697"/>
                  <a:pt x="865" y="696"/>
                </a:cubicBezTo>
                <a:cubicBezTo>
                  <a:pt x="844" y="694"/>
                  <a:pt x="824" y="693"/>
                  <a:pt x="810" y="674"/>
                </a:cubicBezTo>
                <a:cubicBezTo>
                  <a:pt x="807" y="669"/>
                  <a:pt x="796" y="667"/>
                  <a:pt x="790" y="669"/>
                </a:cubicBezTo>
                <a:cubicBezTo>
                  <a:pt x="739" y="687"/>
                  <a:pt x="690" y="708"/>
                  <a:pt x="638" y="723"/>
                </a:cubicBezTo>
                <a:cubicBezTo>
                  <a:pt x="609" y="732"/>
                  <a:pt x="604" y="755"/>
                  <a:pt x="594" y="777"/>
                </a:cubicBezTo>
                <a:cubicBezTo>
                  <a:pt x="590" y="787"/>
                  <a:pt x="586" y="798"/>
                  <a:pt x="583" y="809"/>
                </a:cubicBezTo>
                <a:cubicBezTo>
                  <a:pt x="575" y="834"/>
                  <a:pt x="572" y="857"/>
                  <a:pt x="591" y="882"/>
                </a:cubicBezTo>
                <a:cubicBezTo>
                  <a:pt x="623" y="924"/>
                  <a:pt x="652" y="969"/>
                  <a:pt x="682" y="1013"/>
                </a:cubicBezTo>
                <a:cubicBezTo>
                  <a:pt x="685" y="1017"/>
                  <a:pt x="688" y="1022"/>
                  <a:pt x="689" y="1027"/>
                </a:cubicBezTo>
                <a:cubicBezTo>
                  <a:pt x="690" y="1031"/>
                  <a:pt x="690" y="1036"/>
                  <a:pt x="689" y="1039"/>
                </a:cubicBezTo>
                <a:cubicBezTo>
                  <a:pt x="688" y="1041"/>
                  <a:pt x="681" y="1041"/>
                  <a:pt x="678" y="1040"/>
                </a:cubicBezTo>
                <a:cubicBezTo>
                  <a:pt x="646" y="1035"/>
                  <a:pt x="615" y="1029"/>
                  <a:pt x="584" y="1024"/>
                </a:cubicBezTo>
                <a:cubicBezTo>
                  <a:pt x="564" y="1021"/>
                  <a:pt x="558" y="1027"/>
                  <a:pt x="565" y="1046"/>
                </a:cubicBezTo>
                <a:cubicBezTo>
                  <a:pt x="575" y="1075"/>
                  <a:pt x="588" y="1103"/>
                  <a:pt x="600" y="1131"/>
                </a:cubicBezTo>
                <a:cubicBezTo>
                  <a:pt x="603" y="1138"/>
                  <a:pt x="606" y="1144"/>
                  <a:pt x="608" y="1150"/>
                </a:cubicBezTo>
                <a:cubicBezTo>
                  <a:pt x="607" y="1152"/>
                  <a:pt x="606" y="1153"/>
                  <a:pt x="605" y="1154"/>
                </a:cubicBezTo>
                <a:cubicBezTo>
                  <a:pt x="600" y="1152"/>
                  <a:pt x="594" y="1151"/>
                  <a:pt x="590" y="1147"/>
                </a:cubicBezTo>
                <a:cubicBezTo>
                  <a:pt x="556" y="1120"/>
                  <a:pt x="537" y="1083"/>
                  <a:pt x="516" y="1047"/>
                </a:cubicBezTo>
                <a:cubicBezTo>
                  <a:pt x="510" y="1036"/>
                  <a:pt x="503" y="1025"/>
                  <a:pt x="495" y="1016"/>
                </a:cubicBezTo>
                <a:cubicBezTo>
                  <a:pt x="490" y="1012"/>
                  <a:pt x="480" y="1013"/>
                  <a:pt x="473" y="1012"/>
                </a:cubicBezTo>
                <a:cubicBezTo>
                  <a:pt x="472" y="1018"/>
                  <a:pt x="469" y="1024"/>
                  <a:pt x="470" y="1030"/>
                </a:cubicBezTo>
                <a:cubicBezTo>
                  <a:pt x="475" y="1068"/>
                  <a:pt x="482" y="1106"/>
                  <a:pt x="487" y="1144"/>
                </a:cubicBezTo>
                <a:cubicBezTo>
                  <a:pt x="488" y="1151"/>
                  <a:pt x="486" y="1158"/>
                  <a:pt x="485" y="1168"/>
                </a:cubicBezTo>
                <a:cubicBezTo>
                  <a:pt x="461" y="1155"/>
                  <a:pt x="455" y="1134"/>
                  <a:pt x="448" y="1115"/>
                </a:cubicBezTo>
                <a:cubicBezTo>
                  <a:pt x="435" y="1083"/>
                  <a:pt x="424" y="1049"/>
                  <a:pt x="413" y="1016"/>
                </a:cubicBezTo>
                <a:cubicBezTo>
                  <a:pt x="408" y="1001"/>
                  <a:pt x="399" y="996"/>
                  <a:pt x="384" y="994"/>
                </a:cubicBezTo>
                <a:cubicBezTo>
                  <a:pt x="361" y="991"/>
                  <a:pt x="339" y="987"/>
                  <a:pt x="316" y="983"/>
                </a:cubicBezTo>
                <a:cubicBezTo>
                  <a:pt x="302" y="980"/>
                  <a:pt x="302" y="974"/>
                  <a:pt x="310" y="964"/>
                </a:cubicBezTo>
                <a:cubicBezTo>
                  <a:pt x="346" y="918"/>
                  <a:pt x="381" y="872"/>
                  <a:pt x="417" y="827"/>
                </a:cubicBezTo>
                <a:cubicBezTo>
                  <a:pt x="428" y="813"/>
                  <a:pt x="435" y="799"/>
                  <a:pt x="433" y="780"/>
                </a:cubicBezTo>
                <a:cubicBezTo>
                  <a:pt x="432" y="765"/>
                  <a:pt x="434" y="751"/>
                  <a:pt x="435" y="736"/>
                </a:cubicBezTo>
                <a:cubicBezTo>
                  <a:pt x="435" y="724"/>
                  <a:pt x="431" y="719"/>
                  <a:pt x="418" y="720"/>
                </a:cubicBezTo>
                <a:cubicBezTo>
                  <a:pt x="383" y="725"/>
                  <a:pt x="348" y="728"/>
                  <a:pt x="314" y="734"/>
                </a:cubicBezTo>
                <a:cubicBezTo>
                  <a:pt x="305" y="736"/>
                  <a:pt x="295" y="743"/>
                  <a:pt x="292" y="751"/>
                </a:cubicBezTo>
                <a:cubicBezTo>
                  <a:pt x="283" y="774"/>
                  <a:pt x="261" y="774"/>
                  <a:pt x="244" y="783"/>
                </a:cubicBezTo>
                <a:cubicBezTo>
                  <a:pt x="242" y="784"/>
                  <a:pt x="238" y="784"/>
                  <a:pt x="237" y="783"/>
                </a:cubicBezTo>
                <a:cubicBezTo>
                  <a:pt x="227" y="770"/>
                  <a:pt x="216" y="758"/>
                  <a:pt x="209" y="744"/>
                </a:cubicBezTo>
                <a:cubicBezTo>
                  <a:pt x="204" y="735"/>
                  <a:pt x="206" y="723"/>
                  <a:pt x="204" y="709"/>
                </a:cubicBezTo>
                <a:cubicBezTo>
                  <a:pt x="207" y="707"/>
                  <a:pt x="212" y="703"/>
                  <a:pt x="219" y="699"/>
                </a:cubicBezTo>
                <a:cubicBezTo>
                  <a:pt x="210" y="682"/>
                  <a:pt x="213" y="671"/>
                  <a:pt x="234" y="667"/>
                </a:cubicBezTo>
                <a:cubicBezTo>
                  <a:pt x="239" y="666"/>
                  <a:pt x="241" y="654"/>
                  <a:pt x="246" y="648"/>
                </a:cubicBezTo>
                <a:cubicBezTo>
                  <a:pt x="252" y="641"/>
                  <a:pt x="260" y="635"/>
                  <a:pt x="268" y="629"/>
                </a:cubicBezTo>
                <a:cubicBezTo>
                  <a:pt x="275" y="638"/>
                  <a:pt x="282" y="646"/>
                  <a:pt x="288" y="656"/>
                </a:cubicBezTo>
                <a:cubicBezTo>
                  <a:pt x="289" y="658"/>
                  <a:pt x="286" y="663"/>
                  <a:pt x="286" y="667"/>
                </a:cubicBezTo>
                <a:cubicBezTo>
                  <a:pt x="292" y="696"/>
                  <a:pt x="296" y="707"/>
                  <a:pt x="325" y="703"/>
                </a:cubicBezTo>
                <a:cubicBezTo>
                  <a:pt x="355" y="698"/>
                  <a:pt x="385" y="697"/>
                  <a:pt x="416" y="694"/>
                </a:cubicBezTo>
                <a:cubicBezTo>
                  <a:pt x="426" y="693"/>
                  <a:pt x="433" y="691"/>
                  <a:pt x="435" y="678"/>
                </a:cubicBezTo>
                <a:cubicBezTo>
                  <a:pt x="437" y="664"/>
                  <a:pt x="448" y="661"/>
                  <a:pt x="460" y="671"/>
                </a:cubicBezTo>
                <a:cubicBezTo>
                  <a:pt x="471" y="682"/>
                  <a:pt x="481" y="695"/>
                  <a:pt x="492" y="706"/>
                </a:cubicBezTo>
                <a:cubicBezTo>
                  <a:pt x="506" y="719"/>
                  <a:pt x="511" y="718"/>
                  <a:pt x="517" y="700"/>
                </a:cubicBezTo>
                <a:cubicBezTo>
                  <a:pt x="522" y="686"/>
                  <a:pt x="526" y="672"/>
                  <a:pt x="531" y="658"/>
                </a:cubicBezTo>
                <a:cubicBezTo>
                  <a:pt x="534" y="647"/>
                  <a:pt x="530" y="642"/>
                  <a:pt x="518" y="639"/>
                </a:cubicBezTo>
                <a:cubicBezTo>
                  <a:pt x="419" y="618"/>
                  <a:pt x="347" y="562"/>
                  <a:pt x="301" y="472"/>
                </a:cubicBezTo>
                <a:cubicBezTo>
                  <a:pt x="265" y="401"/>
                  <a:pt x="263" y="328"/>
                  <a:pt x="279" y="252"/>
                </a:cubicBezTo>
                <a:cubicBezTo>
                  <a:pt x="283" y="234"/>
                  <a:pt x="292" y="217"/>
                  <a:pt x="300" y="197"/>
                </a:cubicBezTo>
                <a:cubicBezTo>
                  <a:pt x="296" y="196"/>
                  <a:pt x="292" y="193"/>
                  <a:pt x="288" y="192"/>
                </a:cubicBezTo>
                <a:cubicBezTo>
                  <a:pt x="270" y="187"/>
                  <a:pt x="256" y="177"/>
                  <a:pt x="248" y="159"/>
                </a:cubicBezTo>
                <a:cubicBezTo>
                  <a:pt x="242" y="146"/>
                  <a:pt x="233" y="143"/>
                  <a:pt x="219" y="145"/>
                </a:cubicBezTo>
                <a:cubicBezTo>
                  <a:pt x="153" y="157"/>
                  <a:pt x="116" y="199"/>
                  <a:pt x="93" y="258"/>
                </a:cubicBezTo>
                <a:cubicBezTo>
                  <a:pt x="87" y="273"/>
                  <a:pt x="81" y="287"/>
                  <a:pt x="71" y="302"/>
                </a:cubicBezTo>
                <a:cubicBezTo>
                  <a:pt x="68" y="289"/>
                  <a:pt x="66" y="275"/>
                  <a:pt x="62" y="259"/>
                </a:cubicBezTo>
                <a:cubicBezTo>
                  <a:pt x="46" y="267"/>
                  <a:pt x="33" y="275"/>
                  <a:pt x="19" y="282"/>
                </a:cubicBezTo>
                <a:cubicBezTo>
                  <a:pt x="7" y="288"/>
                  <a:pt x="1" y="285"/>
                  <a:pt x="1" y="272"/>
                </a:cubicBezTo>
                <a:cubicBezTo>
                  <a:pt x="0" y="209"/>
                  <a:pt x="28" y="144"/>
                  <a:pt x="91" y="115"/>
                </a:cubicBezTo>
                <a:cubicBezTo>
                  <a:pt x="137" y="94"/>
                  <a:pt x="186" y="95"/>
                  <a:pt x="236" y="102"/>
                </a:cubicBezTo>
                <a:cubicBezTo>
                  <a:pt x="246" y="104"/>
                  <a:pt x="257" y="103"/>
                  <a:pt x="266" y="100"/>
                </a:cubicBezTo>
                <a:cubicBezTo>
                  <a:pt x="293" y="91"/>
                  <a:pt x="319" y="88"/>
                  <a:pt x="342" y="110"/>
                </a:cubicBezTo>
                <a:cubicBezTo>
                  <a:pt x="352" y="120"/>
                  <a:pt x="362" y="113"/>
                  <a:pt x="370" y="105"/>
                </a:cubicBezTo>
                <a:cubicBezTo>
                  <a:pt x="400" y="78"/>
                  <a:pt x="434" y="58"/>
                  <a:pt x="472" y="44"/>
                </a:cubicBezTo>
                <a:cubicBezTo>
                  <a:pt x="524" y="25"/>
                  <a:pt x="577" y="17"/>
                  <a:pt x="632" y="28"/>
                </a:cubicBezTo>
                <a:cubicBezTo>
                  <a:pt x="688" y="39"/>
                  <a:pt x="739" y="61"/>
                  <a:pt x="782" y="98"/>
                </a:cubicBezTo>
                <a:cubicBezTo>
                  <a:pt x="791" y="106"/>
                  <a:pt x="801" y="111"/>
                  <a:pt x="812" y="102"/>
                </a:cubicBezTo>
                <a:cubicBezTo>
                  <a:pt x="814" y="100"/>
                  <a:pt x="817" y="99"/>
                  <a:pt x="820" y="100"/>
                </a:cubicBezTo>
                <a:cubicBezTo>
                  <a:pt x="851" y="105"/>
                  <a:pt x="864" y="87"/>
                  <a:pt x="878" y="62"/>
                </a:cubicBezTo>
                <a:cubicBezTo>
                  <a:pt x="904" y="14"/>
                  <a:pt x="954" y="0"/>
                  <a:pt x="1005" y="23"/>
                </a:cubicBezTo>
                <a:cubicBezTo>
                  <a:pt x="1059" y="47"/>
                  <a:pt x="1100" y="84"/>
                  <a:pt x="1132" y="134"/>
                </a:cubicBezTo>
                <a:cubicBezTo>
                  <a:pt x="1154" y="167"/>
                  <a:pt x="1160" y="203"/>
                  <a:pt x="1161" y="240"/>
                </a:cubicBezTo>
                <a:cubicBezTo>
                  <a:pt x="1162" y="265"/>
                  <a:pt x="1159" y="291"/>
                  <a:pt x="1157" y="316"/>
                </a:cubicBezTo>
                <a:cubicBezTo>
                  <a:pt x="1155" y="317"/>
                  <a:pt x="1153" y="318"/>
                  <a:pt x="1150" y="319"/>
                </a:cubicBezTo>
                <a:cubicBezTo>
                  <a:pt x="1143" y="314"/>
                  <a:pt x="1135" y="310"/>
                  <a:pt x="1129" y="305"/>
                </a:cubicBezTo>
                <a:cubicBezTo>
                  <a:pt x="1106" y="285"/>
                  <a:pt x="1101" y="285"/>
                  <a:pt x="1082" y="308"/>
                </a:cubicBezTo>
                <a:cubicBezTo>
                  <a:pt x="1080" y="310"/>
                  <a:pt x="1077" y="313"/>
                  <a:pt x="1071" y="318"/>
                </a:cubicBezTo>
                <a:cubicBezTo>
                  <a:pt x="1069" y="307"/>
                  <a:pt x="1066" y="298"/>
                  <a:pt x="1065" y="290"/>
                </a:cubicBezTo>
                <a:cubicBezTo>
                  <a:pt x="1059" y="249"/>
                  <a:pt x="1050" y="209"/>
                  <a:pt x="1026" y="173"/>
                </a:cubicBezTo>
                <a:cubicBezTo>
                  <a:pt x="1001" y="136"/>
                  <a:pt x="954" y="117"/>
                  <a:pt x="911" y="128"/>
                </a:cubicBezTo>
                <a:cubicBezTo>
                  <a:pt x="905" y="130"/>
                  <a:pt x="900" y="138"/>
                  <a:pt x="895" y="143"/>
                </a:cubicBezTo>
                <a:cubicBezTo>
                  <a:pt x="886" y="155"/>
                  <a:pt x="876" y="167"/>
                  <a:pt x="867" y="179"/>
                </a:cubicBezTo>
                <a:cubicBezTo>
                  <a:pt x="863" y="185"/>
                  <a:pt x="858" y="194"/>
                  <a:pt x="860" y="198"/>
                </a:cubicBezTo>
                <a:cubicBezTo>
                  <a:pt x="881" y="239"/>
                  <a:pt x="890" y="284"/>
                  <a:pt x="892" y="329"/>
                </a:cubicBezTo>
                <a:cubicBezTo>
                  <a:pt x="893" y="377"/>
                  <a:pt x="884" y="423"/>
                  <a:pt x="862" y="466"/>
                </a:cubicBezTo>
                <a:cubicBezTo>
                  <a:pt x="850" y="490"/>
                  <a:pt x="834" y="511"/>
                  <a:pt x="820" y="533"/>
                </a:cubicBezTo>
                <a:cubicBezTo>
                  <a:pt x="816" y="539"/>
                  <a:pt x="815" y="545"/>
                  <a:pt x="814" y="548"/>
                </a:cubicBezTo>
                <a:close/>
                <a:moveTo>
                  <a:pt x="350" y="433"/>
                </a:moveTo>
                <a:cubicBezTo>
                  <a:pt x="394" y="534"/>
                  <a:pt x="491" y="592"/>
                  <a:pt x="603" y="578"/>
                </a:cubicBezTo>
                <a:cubicBezTo>
                  <a:pt x="685" y="568"/>
                  <a:pt x="762" y="489"/>
                  <a:pt x="763" y="448"/>
                </a:cubicBezTo>
                <a:cubicBezTo>
                  <a:pt x="620" y="566"/>
                  <a:pt x="484" y="530"/>
                  <a:pt x="350" y="433"/>
                </a:cubicBezTo>
                <a:close/>
                <a:moveTo>
                  <a:pt x="636" y="699"/>
                </a:moveTo>
                <a:cubicBezTo>
                  <a:pt x="640" y="697"/>
                  <a:pt x="645" y="696"/>
                  <a:pt x="649" y="694"/>
                </a:cubicBezTo>
                <a:cubicBezTo>
                  <a:pt x="688" y="679"/>
                  <a:pt x="726" y="664"/>
                  <a:pt x="764" y="649"/>
                </a:cubicBezTo>
                <a:cubicBezTo>
                  <a:pt x="808" y="631"/>
                  <a:pt x="807" y="609"/>
                  <a:pt x="794" y="582"/>
                </a:cubicBezTo>
                <a:cubicBezTo>
                  <a:pt x="789" y="573"/>
                  <a:pt x="784" y="571"/>
                  <a:pt x="775" y="578"/>
                </a:cubicBezTo>
                <a:cubicBezTo>
                  <a:pt x="724" y="619"/>
                  <a:pt x="665" y="639"/>
                  <a:pt x="601" y="646"/>
                </a:cubicBezTo>
                <a:cubicBezTo>
                  <a:pt x="569" y="649"/>
                  <a:pt x="555" y="674"/>
                  <a:pt x="569" y="708"/>
                </a:cubicBezTo>
                <a:cubicBezTo>
                  <a:pt x="581" y="698"/>
                  <a:pt x="592" y="688"/>
                  <a:pt x="605" y="680"/>
                </a:cubicBezTo>
                <a:cubicBezTo>
                  <a:pt x="613" y="675"/>
                  <a:pt x="622" y="673"/>
                  <a:pt x="631" y="669"/>
                </a:cubicBezTo>
                <a:cubicBezTo>
                  <a:pt x="631" y="677"/>
                  <a:pt x="632" y="685"/>
                  <a:pt x="633" y="693"/>
                </a:cubicBezTo>
                <a:cubicBezTo>
                  <a:pt x="633" y="695"/>
                  <a:pt x="634" y="696"/>
                  <a:pt x="636" y="6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69D119F9-809A-465E-B158-F6EA2F059AF8}"/>
              </a:ext>
            </a:extLst>
          </p:cNvPr>
          <p:cNvSpPr txBox="1"/>
          <p:nvPr/>
        </p:nvSpPr>
        <p:spPr>
          <a:xfrm>
            <a:off x="6096000" y="6594812"/>
            <a:ext cx="6097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8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460280" y="2972789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460280" y="537940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Simple Portfolio Presentation Designed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8929420" y="663861"/>
            <a:ext cx="2506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8929420" y="1991953"/>
            <a:ext cx="2993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8929420" y="2846264"/>
            <a:ext cx="3130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074" name="Picture 2" descr="Gratis Fotos de stock gratuitas de amor, Arte, billete Foto de stock">
            <a:extLst>
              <a:ext uri="{FF2B5EF4-FFF2-40B4-BE49-F238E27FC236}">
                <a16:creationId xmlns:a16="http://schemas.microsoft.com/office/drawing/2014/main" id="{08BF27A3-BA24-4930-9464-D1636E36F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4122" y="0"/>
            <a:ext cx="46846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59FDDA1F-EA45-4EE4-82BC-8ABB1A3C6087}"/>
              </a:ext>
            </a:extLst>
          </p:cNvPr>
          <p:cNvGrpSpPr/>
          <p:nvPr/>
        </p:nvGrpSpPr>
        <p:grpSpPr>
          <a:xfrm>
            <a:off x="8796123" y="4700941"/>
            <a:ext cx="3067162" cy="1516944"/>
            <a:chOff x="9023350" y="5143501"/>
            <a:chExt cx="2487613" cy="1230313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C6E77A0-C6B5-4731-9194-5452A1C90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1763" y="5146676"/>
              <a:ext cx="1219200" cy="1227138"/>
            </a:xfrm>
            <a:custGeom>
              <a:avLst/>
              <a:gdLst>
                <a:gd name="T0" fmla="*/ 529 w 529"/>
                <a:gd name="T1" fmla="*/ 384 h 530"/>
                <a:gd name="T2" fmla="*/ 515 w 529"/>
                <a:gd name="T3" fmla="*/ 435 h 530"/>
                <a:gd name="T4" fmla="*/ 341 w 529"/>
                <a:gd name="T5" fmla="*/ 471 h 530"/>
                <a:gd name="T6" fmla="*/ 290 w 529"/>
                <a:gd name="T7" fmla="*/ 373 h 530"/>
                <a:gd name="T8" fmla="*/ 8 w 529"/>
                <a:gd name="T9" fmla="*/ 37 h 530"/>
                <a:gd name="T10" fmla="*/ 0 w 529"/>
                <a:gd name="T11" fmla="*/ 32 h 530"/>
                <a:gd name="T12" fmla="*/ 302 w 529"/>
                <a:gd name="T13" fmla="*/ 206 h 530"/>
                <a:gd name="T14" fmla="*/ 327 w 529"/>
                <a:gd name="T15" fmla="*/ 328 h 530"/>
                <a:gd name="T16" fmla="*/ 360 w 529"/>
                <a:gd name="T17" fmla="*/ 406 h 530"/>
                <a:gd name="T18" fmla="*/ 380 w 529"/>
                <a:gd name="T19" fmla="*/ 414 h 530"/>
                <a:gd name="T20" fmla="*/ 375 w 529"/>
                <a:gd name="T21" fmla="*/ 394 h 530"/>
                <a:gd name="T22" fmla="*/ 340 w 529"/>
                <a:gd name="T23" fmla="*/ 315 h 530"/>
                <a:gd name="T24" fmla="*/ 350 w 529"/>
                <a:gd name="T25" fmla="*/ 310 h 530"/>
                <a:gd name="T26" fmla="*/ 390 w 529"/>
                <a:gd name="T27" fmla="*/ 361 h 530"/>
                <a:gd name="T28" fmla="*/ 405 w 529"/>
                <a:gd name="T29" fmla="*/ 373 h 530"/>
                <a:gd name="T30" fmla="*/ 408 w 529"/>
                <a:gd name="T31" fmla="*/ 353 h 530"/>
                <a:gd name="T32" fmla="*/ 370 w 529"/>
                <a:gd name="T33" fmla="*/ 305 h 530"/>
                <a:gd name="T34" fmla="*/ 334 w 529"/>
                <a:gd name="T35" fmla="*/ 244 h 530"/>
                <a:gd name="T36" fmla="*/ 317 w 529"/>
                <a:gd name="T37" fmla="*/ 180 h 530"/>
                <a:gd name="T38" fmla="*/ 373 w 529"/>
                <a:gd name="T39" fmla="*/ 234 h 530"/>
                <a:gd name="T40" fmla="*/ 425 w 529"/>
                <a:gd name="T41" fmla="*/ 323 h 530"/>
                <a:gd name="T42" fmla="*/ 446 w 529"/>
                <a:gd name="T43" fmla="*/ 416 h 530"/>
                <a:gd name="T44" fmla="*/ 452 w 529"/>
                <a:gd name="T45" fmla="*/ 436 h 530"/>
                <a:gd name="T46" fmla="*/ 465 w 529"/>
                <a:gd name="T47" fmla="*/ 420 h 530"/>
                <a:gd name="T48" fmla="*/ 451 w 529"/>
                <a:gd name="T49" fmla="*/ 326 h 530"/>
                <a:gd name="T50" fmla="*/ 386 w 529"/>
                <a:gd name="T51" fmla="*/ 215 h 530"/>
                <a:gd name="T52" fmla="*/ 321 w 529"/>
                <a:gd name="T53" fmla="*/ 158 h 530"/>
                <a:gd name="T54" fmla="*/ 292 w 529"/>
                <a:gd name="T55" fmla="*/ 135 h 530"/>
                <a:gd name="T56" fmla="*/ 234 w 529"/>
                <a:gd name="T57" fmla="*/ 65 h 530"/>
                <a:gd name="T58" fmla="*/ 268 w 529"/>
                <a:gd name="T59" fmla="*/ 74 h 530"/>
                <a:gd name="T60" fmla="*/ 517 w 529"/>
                <a:gd name="T61" fmla="*/ 310 h 530"/>
                <a:gd name="T62" fmla="*/ 529 w 529"/>
                <a:gd name="T63" fmla="*/ 361 h 530"/>
                <a:gd name="T64" fmla="*/ 529 w 529"/>
                <a:gd name="T65" fmla="*/ 38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9" h="530">
                  <a:moveTo>
                    <a:pt x="529" y="384"/>
                  </a:moveTo>
                  <a:cubicBezTo>
                    <a:pt x="525" y="401"/>
                    <a:pt x="521" y="418"/>
                    <a:pt x="515" y="435"/>
                  </a:cubicBezTo>
                  <a:cubicBezTo>
                    <a:pt x="485" y="512"/>
                    <a:pt x="401" y="530"/>
                    <a:pt x="341" y="471"/>
                  </a:cubicBezTo>
                  <a:cubicBezTo>
                    <a:pt x="314" y="444"/>
                    <a:pt x="298" y="410"/>
                    <a:pt x="290" y="373"/>
                  </a:cubicBezTo>
                  <a:cubicBezTo>
                    <a:pt x="257" y="210"/>
                    <a:pt x="163" y="98"/>
                    <a:pt x="8" y="37"/>
                  </a:cubicBezTo>
                  <a:cubicBezTo>
                    <a:pt x="6" y="36"/>
                    <a:pt x="4" y="34"/>
                    <a:pt x="0" y="32"/>
                  </a:cubicBezTo>
                  <a:cubicBezTo>
                    <a:pt x="126" y="0"/>
                    <a:pt x="262" y="78"/>
                    <a:pt x="302" y="206"/>
                  </a:cubicBezTo>
                  <a:cubicBezTo>
                    <a:pt x="314" y="246"/>
                    <a:pt x="316" y="288"/>
                    <a:pt x="327" y="328"/>
                  </a:cubicBezTo>
                  <a:cubicBezTo>
                    <a:pt x="334" y="355"/>
                    <a:pt x="347" y="380"/>
                    <a:pt x="360" y="406"/>
                  </a:cubicBezTo>
                  <a:cubicBezTo>
                    <a:pt x="362" y="410"/>
                    <a:pt x="373" y="411"/>
                    <a:pt x="380" y="414"/>
                  </a:cubicBezTo>
                  <a:cubicBezTo>
                    <a:pt x="378" y="407"/>
                    <a:pt x="377" y="400"/>
                    <a:pt x="375" y="394"/>
                  </a:cubicBezTo>
                  <a:cubicBezTo>
                    <a:pt x="364" y="367"/>
                    <a:pt x="352" y="341"/>
                    <a:pt x="340" y="315"/>
                  </a:cubicBezTo>
                  <a:cubicBezTo>
                    <a:pt x="343" y="313"/>
                    <a:pt x="347" y="311"/>
                    <a:pt x="350" y="310"/>
                  </a:cubicBezTo>
                  <a:cubicBezTo>
                    <a:pt x="363" y="327"/>
                    <a:pt x="376" y="344"/>
                    <a:pt x="390" y="361"/>
                  </a:cubicBezTo>
                  <a:cubicBezTo>
                    <a:pt x="394" y="366"/>
                    <a:pt x="400" y="369"/>
                    <a:pt x="405" y="373"/>
                  </a:cubicBezTo>
                  <a:cubicBezTo>
                    <a:pt x="406" y="367"/>
                    <a:pt x="411" y="357"/>
                    <a:pt x="408" y="353"/>
                  </a:cubicBezTo>
                  <a:cubicBezTo>
                    <a:pt x="396" y="336"/>
                    <a:pt x="385" y="318"/>
                    <a:pt x="370" y="305"/>
                  </a:cubicBezTo>
                  <a:cubicBezTo>
                    <a:pt x="351" y="288"/>
                    <a:pt x="335" y="272"/>
                    <a:pt x="334" y="244"/>
                  </a:cubicBezTo>
                  <a:cubicBezTo>
                    <a:pt x="332" y="223"/>
                    <a:pt x="323" y="203"/>
                    <a:pt x="317" y="180"/>
                  </a:cubicBezTo>
                  <a:cubicBezTo>
                    <a:pt x="344" y="191"/>
                    <a:pt x="360" y="210"/>
                    <a:pt x="373" y="234"/>
                  </a:cubicBezTo>
                  <a:cubicBezTo>
                    <a:pt x="389" y="264"/>
                    <a:pt x="405" y="295"/>
                    <a:pt x="425" y="323"/>
                  </a:cubicBezTo>
                  <a:cubicBezTo>
                    <a:pt x="445" y="352"/>
                    <a:pt x="455" y="381"/>
                    <a:pt x="446" y="416"/>
                  </a:cubicBezTo>
                  <a:cubicBezTo>
                    <a:pt x="445" y="422"/>
                    <a:pt x="450" y="429"/>
                    <a:pt x="452" y="436"/>
                  </a:cubicBezTo>
                  <a:cubicBezTo>
                    <a:pt x="456" y="431"/>
                    <a:pt x="463" y="426"/>
                    <a:pt x="465" y="420"/>
                  </a:cubicBezTo>
                  <a:cubicBezTo>
                    <a:pt x="475" y="387"/>
                    <a:pt x="470" y="356"/>
                    <a:pt x="451" y="326"/>
                  </a:cubicBezTo>
                  <a:cubicBezTo>
                    <a:pt x="428" y="290"/>
                    <a:pt x="407" y="252"/>
                    <a:pt x="386" y="215"/>
                  </a:cubicBezTo>
                  <a:cubicBezTo>
                    <a:pt x="371" y="188"/>
                    <a:pt x="348" y="172"/>
                    <a:pt x="321" y="158"/>
                  </a:cubicBezTo>
                  <a:cubicBezTo>
                    <a:pt x="310" y="153"/>
                    <a:pt x="300" y="144"/>
                    <a:pt x="292" y="135"/>
                  </a:cubicBezTo>
                  <a:cubicBezTo>
                    <a:pt x="272" y="113"/>
                    <a:pt x="254" y="89"/>
                    <a:pt x="234" y="65"/>
                  </a:cubicBezTo>
                  <a:cubicBezTo>
                    <a:pt x="245" y="68"/>
                    <a:pt x="256" y="71"/>
                    <a:pt x="268" y="74"/>
                  </a:cubicBezTo>
                  <a:cubicBezTo>
                    <a:pt x="388" y="114"/>
                    <a:pt x="478" y="185"/>
                    <a:pt x="517" y="310"/>
                  </a:cubicBezTo>
                  <a:cubicBezTo>
                    <a:pt x="522" y="326"/>
                    <a:pt x="525" y="344"/>
                    <a:pt x="529" y="361"/>
                  </a:cubicBezTo>
                  <a:cubicBezTo>
                    <a:pt x="529" y="369"/>
                    <a:pt x="529" y="376"/>
                    <a:pt x="529" y="3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B05A962-88FB-4B47-9131-D97DE6E5A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23350" y="5143501"/>
              <a:ext cx="2068513" cy="1171575"/>
            </a:xfrm>
            <a:custGeom>
              <a:avLst/>
              <a:gdLst>
                <a:gd name="T0" fmla="*/ 897 w 897"/>
                <a:gd name="T1" fmla="*/ 507 h 507"/>
                <a:gd name="T2" fmla="*/ 633 w 897"/>
                <a:gd name="T3" fmla="*/ 507 h 507"/>
                <a:gd name="T4" fmla="*/ 319 w 897"/>
                <a:gd name="T5" fmla="*/ 507 h 507"/>
                <a:gd name="T6" fmla="*/ 86 w 897"/>
                <a:gd name="T7" fmla="*/ 506 h 507"/>
                <a:gd name="T8" fmla="*/ 16 w 897"/>
                <a:gd name="T9" fmla="*/ 455 h 507"/>
                <a:gd name="T10" fmla="*/ 24 w 897"/>
                <a:gd name="T11" fmla="*/ 317 h 507"/>
                <a:gd name="T12" fmla="*/ 352 w 897"/>
                <a:gd name="T13" fmla="*/ 40 h 507"/>
                <a:gd name="T14" fmla="*/ 821 w 897"/>
                <a:gd name="T15" fmla="*/ 383 h 507"/>
                <a:gd name="T16" fmla="*/ 897 w 897"/>
                <a:gd name="T17" fmla="*/ 507 h 507"/>
                <a:gd name="T18" fmla="*/ 126 w 897"/>
                <a:gd name="T19" fmla="*/ 309 h 507"/>
                <a:gd name="T20" fmla="*/ 135 w 897"/>
                <a:gd name="T21" fmla="*/ 318 h 507"/>
                <a:gd name="T22" fmla="*/ 142 w 897"/>
                <a:gd name="T23" fmla="*/ 298 h 507"/>
                <a:gd name="T24" fmla="*/ 293 w 897"/>
                <a:gd name="T25" fmla="*/ 174 h 507"/>
                <a:gd name="T26" fmla="*/ 309 w 897"/>
                <a:gd name="T27" fmla="*/ 154 h 507"/>
                <a:gd name="T28" fmla="*/ 282 w 897"/>
                <a:gd name="T29" fmla="*/ 150 h 507"/>
                <a:gd name="T30" fmla="*/ 218 w 897"/>
                <a:gd name="T31" fmla="*/ 181 h 507"/>
                <a:gd name="T32" fmla="*/ 118 w 897"/>
                <a:gd name="T33" fmla="*/ 281 h 507"/>
                <a:gd name="T34" fmla="*/ 126 w 897"/>
                <a:gd name="T35" fmla="*/ 309 h 507"/>
                <a:gd name="T36" fmla="*/ 654 w 897"/>
                <a:gd name="T37" fmla="*/ 388 h 507"/>
                <a:gd name="T38" fmla="*/ 642 w 897"/>
                <a:gd name="T39" fmla="*/ 407 h 507"/>
                <a:gd name="T40" fmla="*/ 654 w 897"/>
                <a:gd name="T41" fmla="*/ 417 h 507"/>
                <a:gd name="T42" fmla="*/ 667 w 897"/>
                <a:gd name="T43" fmla="*/ 405 h 507"/>
                <a:gd name="T44" fmla="*/ 654 w 897"/>
                <a:gd name="T45" fmla="*/ 38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7" h="507">
                  <a:moveTo>
                    <a:pt x="897" y="507"/>
                  </a:moveTo>
                  <a:cubicBezTo>
                    <a:pt x="805" y="507"/>
                    <a:pt x="719" y="507"/>
                    <a:pt x="633" y="507"/>
                  </a:cubicBezTo>
                  <a:cubicBezTo>
                    <a:pt x="528" y="507"/>
                    <a:pt x="424" y="507"/>
                    <a:pt x="319" y="507"/>
                  </a:cubicBezTo>
                  <a:cubicBezTo>
                    <a:pt x="241" y="506"/>
                    <a:pt x="164" y="506"/>
                    <a:pt x="86" y="506"/>
                  </a:cubicBezTo>
                  <a:cubicBezTo>
                    <a:pt x="47" y="506"/>
                    <a:pt x="29" y="492"/>
                    <a:pt x="16" y="455"/>
                  </a:cubicBezTo>
                  <a:cubicBezTo>
                    <a:pt x="0" y="408"/>
                    <a:pt x="9" y="362"/>
                    <a:pt x="24" y="317"/>
                  </a:cubicBezTo>
                  <a:cubicBezTo>
                    <a:pt x="77" y="159"/>
                    <a:pt x="190" y="67"/>
                    <a:pt x="352" y="40"/>
                  </a:cubicBezTo>
                  <a:cubicBezTo>
                    <a:pt x="587" y="0"/>
                    <a:pt x="788" y="175"/>
                    <a:pt x="821" y="383"/>
                  </a:cubicBezTo>
                  <a:cubicBezTo>
                    <a:pt x="829" y="431"/>
                    <a:pt x="855" y="471"/>
                    <a:pt x="897" y="507"/>
                  </a:cubicBezTo>
                  <a:close/>
                  <a:moveTo>
                    <a:pt x="126" y="309"/>
                  </a:moveTo>
                  <a:cubicBezTo>
                    <a:pt x="129" y="312"/>
                    <a:pt x="132" y="315"/>
                    <a:pt x="135" y="318"/>
                  </a:cubicBezTo>
                  <a:cubicBezTo>
                    <a:pt x="137" y="311"/>
                    <a:pt x="139" y="304"/>
                    <a:pt x="142" y="298"/>
                  </a:cubicBezTo>
                  <a:cubicBezTo>
                    <a:pt x="178" y="239"/>
                    <a:pt x="230" y="200"/>
                    <a:pt x="293" y="174"/>
                  </a:cubicBezTo>
                  <a:cubicBezTo>
                    <a:pt x="300" y="171"/>
                    <a:pt x="304" y="161"/>
                    <a:pt x="309" y="154"/>
                  </a:cubicBezTo>
                  <a:cubicBezTo>
                    <a:pt x="300" y="153"/>
                    <a:pt x="289" y="147"/>
                    <a:pt x="282" y="150"/>
                  </a:cubicBezTo>
                  <a:cubicBezTo>
                    <a:pt x="260" y="158"/>
                    <a:pt x="238" y="168"/>
                    <a:pt x="218" y="181"/>
                  </a:cubicBezTo>
                  <a:cubicBezTo>
                    <a:pt x="177" y="206"/>
                    <a:pt x="144" y="240"/>
                    <a:pt x="118" y="281"/>
                  </a:cubicBezTo>
                  <a:cubicBezTo>
                    <a:pt x="109" y="297"/>
                    <a:pt x="113" y="309"/>
                    <a:pt x="126" y="309"/>
                  </a:cubicBezTo>
                  <a:close/>
                  <a:moveTo>
                    <a:pt x="654" y="388"/>
                  </a:moveTo>
                  <a:cubicBezTo>
                    <a:pt x="648" y="396"/>
                    <a:pt x="642" y="401"/>
                    <a:pt x="642" y="407"/>
                  </a:cubicBezTo>
                  <a:cubicBezTo>
                    <a:pt x="642" y="410"/>
                    <a:pt x="651" y="418"/>
                    <a:pt x="654" y="417"/>
                  </a:cubicBezTo>
                  <a:cubicBezTo>
                    <a:pt x="659" y="416"/>
                    <a:pt x="666" y="410"/>
                    <a:pt x="667" y="405"/>
                  </a:cubicBezTo>
                  <a:cubicBezTo>
                    <a:pt x="667" y="401"/>
                    <a:pt x="660" y="396"/>
                    <a:pt x="654" y="3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A5BFB123-3BCF-435A-B83B-F7C233B30CA1}"/>
              </a:ext>
            </a:extLst>
          </p:cNvPr>
          <p:cNvGrpSpPr/>
          <p:nvPr/>
        </p:nvGrpSpPr>
        <p:grpSpPr>
          <a:xfrm>
            <a:off x="4115220" y="5709087"/>
            <a:ext cx="1579533" cy="698184"/>
            <a:chOff x="3565525" y="5286376"/>
            <a:chExt cx="2327275" cy="1028700"/>
          </a:xfrm>
          <a:solidFill>
            <a:schemeClr val="bg1"/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220E2E1C-96FA-44DB-91C2-D14F26CAB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5525" y="5286376"/>
              <a:ext cx="2327275" cy="1028700"/>
            </a:xfrm>
            <a:custGeom>
              <a:avLst/>
              <a:gdLst>
                <a:gd name="T0" fmla="*/ 243 w 1010"/>
                <a:gd name="T1" fmla="*/ 60 h 445"/>
                <a:gd name="T2" fmla="*/ 311 w 1010"/>
                <a:gd name="T3" fmla="*/ 119 h 445"/>
                <a:gd name="T4" fmla="*/ 318 w 1010"/>
                <a:gd name="T5" fmla="*/ 115 h 445"/>
                <a:gd name="T6" fmla="*/ 297 w 1010"/>
                <a:gd name="T7" fmla="*/ 0 h 445"/>
                <a:gd name="T8" fmla="*/ 313 w 1010"/>
                <a:gd name="T9" fmla="*/ 8 h 445"/>
                <a:gd name="T10" fmla="*/ 656 w 1010"/>
                <a:gd name="T11" fmla="*/ 116 h 445"/>
                <a:gd name="T12" fmla="*/ 826 w 1010"/>
                <a:gd name="T13" fmla="*/ 124 h 445"/>
                <a:gd name="T14" fmla="*/ 970 w 1010"/>
                <a:gd name="T15" fmla="*/ 342 h 445"/>
                <a:gd name="T16" fmla="*/ 822 w 1010"/>
                <a:gd name="T17" fmla="*/ 444 h 445"/>
                <a:gd name="T18" fmla="*/ 174 w 1010"/>
                <a:gd name="T19" fmla="*/ 445 h 445"/>
                <a:gd name="T20" fmla="*/ 20 w 1010"/>
                <a:gd name="T21" fmla="*/ 328 h 445"/>
                <a:gd name="T22" fmla="*/ 90 w 1010"/>
                <a:gd name="T23" fmla="*/ 148 h 445"/>
                <a:gd name="T24" fmla="*/ 243 w 1010"/>
                <a:gd name="T25" fmla="*/ 60 h 445"/>
                <a:gd name="T26" fmla="*/ 525 w 1010"/>
                <a:gd name="T27" fmla="*/ 131 h 445"/>
                <a:gd name="T28" fmla="*/ 318 w 1010"/>
                <a:gd name="T29" fmla="*/ 53 h 445"/>
                <a:gd name="T30" fmla="*/ 349 w 1010"/>
                <a:gd name="T31" fmla="*/ 102 h 445"/>
                <a:gd name="T32" fmla="*/ 409 w 1010"/>
                <a:gd name="T33" fmla="*/ 148 h 445"/>
                <a:gd name="T34" fmla="*/ 431 w 1010"/>
                <a:gd name="T35" fmla="*/ 404 h 445"/>
                <a:gd name="T36" fmla="*/ 418 w 1010"/>
                <a:gd name="T37" fmla="*/ 408 h 445"/>
                <a:gd name="T38" fmla="*/ 424 w 1010"/>
                <a:gd name="T39" fmla="*/ 416 h 445"/>
                <a:gd name="T40" fmla="*/ 437 w 1010"/>
                <a:gd name="T41" fmla="*/ 416 h 445"/>
                <a:gd name="T42" fmla="*/ 820 w 1010"/>
                <a:gd name="T43" fmla="*/ 417 h 445"/>
                <a:gd name="T44" fmla="*/ 952 w 1010"/>
                <a:gd name="T45" fmla="*/ 288 h 445"/>
                <a:gd name="T46" fmla="*/ 824 w 1010"/>
                <a:gd name="T47" fmla="*/ 153 h 445"/>
                <a:gd name="T48" fmla="*/ 648 w 1010"/>
                <a:gd name="T49" fmla="*/ 153 h 445"/>
                <a:gd name="T50" fmla="*/ 475 w 1010"/>
                <a:gd name="T51" fmla="*/ 152 h 445"/>
                <a:gd name="T52" fmla="*/ 456 w 1010"/>
                <a:gd name="T53" fmla="*/ 142 h 445"/>
                <a:gd name="T54" fmla="*/ 475 w 1010"/>
                <a:gd name="T55" fmla="*/ 131 h 445"/>
                <a:gd name="T56" fmla="*/ 525 w 1010"/>
                <a:gd name="T57" fmla="*/ 131 h 445"/>
                <a:gd name="T58" fmla="*/ 55 w 1010"/>
                <a:gd name="T59" fmla="*/ 286 h 445"/>
                <a:gd name="T60" fmla="*/ 87 w 1010"/>
                <a:gd name="T61" fmla="*/ 370 h 445"/>
                <a:gd name="T62" fmla="*/ 108 w 1010"/>
                <a:gd name="T63" fmla="*/ 377 h 445"/>
                <a:gd name="T64" fmla="*/ 103 w 1010"/>
                <a:gd name="T65" fmla="*/ 358 h 445"/>
                <a:gd name="T66" fmla="*/ 103 w 1010"/>
                <a:gd name="T67" fmla="*/ 210 h 445"/>
                <a:gd name="T68" fmla="*/ 107 w 1010"/>
                <a:gd name="T69" fmla="*/ 190 h 445"/>
                <a:gd name="T70" fmla="*/ 88 w 1010"/>
                <a:gd name="T71" fmla="*/ 197 h 445"/>
                <a:gd name="T72" fmla="*/ 55 w 1010"/>
                <a:gd name="T73" fmla="*/ 286 h 445"/>
                <a:gd name="T74" fmla="*/ 200 w 1010"/>
                <a:gd name="T75" fmla="*/ 119 h 445"/>
                <a:gd name="T76" fmla="*/ 201 w 1010"/>
                <a:gd name="T77" fmla="*/ 123 h 445"/>
                <a:gd name="T78" fmla="*/ 261 w 1010"/>
                <a:gd name="T79" fmla="*/ 123 h 445"/>
                <a:gd name="T80" fmla="*/ 237 w 1010"/>
                <a:gd name="T81" fmla="*/ 97 h 445"/>
                <a:gd name="T82" fmla="*/ 200 w 1010"/>
                <a:gd name="T83" fmla="*/ 119 h 445"/>
                <a:gd name="T84" fmla="*/ 159 w 1010"/>
                <a:gd name="T85" fmla="*/ 294 h 445"/>
                <a:gd name="T86" fmla="*/ 175 w 1010"/>
                <a:gd name="T87" fmla="*/ 271 h 445"/>
                <a:gd name="T88" fmla="*/ 159 w 1010"/>
                <a:gd name="T89" fmla="*/ 253 h 445"/>
                <a:gd name="T90" fmla="*/ 144 w 1010"/>
                <a:gd name="T91" fmla="*/ 269 h 445"/>
                <a:gd name="T92" fmla="*/ 159 w 1010"/>
                <a:gd name="T93" fmla="*/ 294 h 445"/>
                <a:gd name="T94" fmla="*/ 362 w 1010"/>
                <a:gd name="T95" fmla="*/ 291 h 445"/>
                <a:gd name="T96" fmla="*/ 338 w 1010"/>
                <a:gd name="T97" fmla="*/ 279 h 445"/>
                <a:gd name="T98" fmla="*/ 324 w 1010"/>
                <a:gd name="T99" fmla="*/ 292 h 445"/>
                <a:gd name="T100" fmla="*/ 340 w 1010"/>
                <a:gd name="T101" fmla="*/ 308 h 445"/>
                <a:gd name="T102" fmla="*/ 362 w 1010"/>
                <a:gd name="T103" fmla="*/ 291 h 445"/>
                <a:gd name="T104" fmla="*/ 226 w 1010"/>
                <a:gd name="T105" fmla="*/ 332 h 445"/>
                <a:gd name="T106" fmla="*/ 207 w 1010"/>
                <a:gd name="T107" fmla="*/ 317 h 445"/>
                <a:gd name="T108" fmla="*/ 194 w 1010"/>
                <a:gd name="T109" fmla="*/ 331 h 445"/>
                <a:gd name="T110" fmla="*/ 205 w 1010"/>
                <a:gd name="T111" fmla="*/ 344 h 445"/>
                <a:gd name="T112" fmla="*/ 226 w 1010"/>
                <a:gd name="T113" fmla="*/ 332 h 445"/>
                <a:gd name="T114" fmla="*/ 280 w 1010"/>
                <a:gd name="T115" fmla="*/ 269 h 445"/>
                <a:gd name="T116" fmla="*/ 294 w 1010"/>
                <a:gd name="T117" fmla="*/ 252 h 445"/>
                <a:gd name="T118" fmla="*/ 281 w 1010"/>
                <a:gd name="T119" fmla="*/ 237 h 445"/>
                <a:gd name="T120" fmla="*/ 268 w 1010"/>
                <a:gd name="T121" fmla="*/ 252 h 445"/>
                <a:gd name="T122" fmla="*/ 280 w 1010"/>
                <a:gd name="T123" fmla="*/ 26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0" h="445">
                  <a:moveTo>
                    <a:pt x="243" y="60"/>
                  </a:moveTo>
                  <a:cubicBezTo>
                    <a:pt x="267" y="81"/>
                    <a:pt x="289" y="100"/>
                    <a:pt x="311" y="119"/>
                  </a:cubicBezTo>
                  <a:cubicBezTo>
                    <a:pt x="314" y="118"/>
                    <a:pt x="316" y="116"/>
                    <a:pt x="318" y="115"/>
                  </a:cubicBezTo>
                  <a:cubicBezTo>
                    <a:pt x="291" y="80"/>
                    <a:pt x="290" y="42"/>
                    <a:pt x="297" y="0"/>
                  </a:cubicBezTo>
                  <a:cubicBezTo>
                    <a:pt x="303" y="3"/>
                    <a:pt x="308" y="5"/>
                    <a:pt x="313" y="8"/>
                  </a:cubicBezTo>
                  <a:cubicBezTo>
                    <a:pt x="419" y="71"/>
                    <a:pt x="534" y="104"/>
                    <a:pt x="656" y="116"/>
                  </a:cubicBezTo>
                  <a:cubicBezTo>
                    <a:pt x="712" y="121"/>
                    <a:pt x="769" y="122"/>
                    <a:pt x="826" y="124"/>
                  </a:cubicBezTo>
                  <a:cubicBezTo>
                    <a:pt x="937" y="128"/>
                    <a:pt x="1010" y="238"/>
                    <a:pt x="970" y="342"/>
                  </a:cubicBezTo>
                  <a:cubicBezTo>
                    <a:pt x="947" y="402"/>
                    <a:pt x="887" y="444"/>
                    <a:pt x="822" y="444"/>
                  </a:cubicBezTo>
                  <a:cubicBezTo>
                    <a:pt x="606" y="445"/>
                    <a:pt x="390" y="445"/>
                    <a:pt x="174" y="445"/>
                  </a:cubicBezTo>
                  <a:cubicBezTo>
                    <a:pt x="101" y="444"/>
                    <a:pt x="39" y="397"/>
                    <a:pt x="20" y="328"/>
                  </a:cubicBezTo>
                  <a:cubicBezTo>
                    <a:pt x="0" y="259"/>
                    <a:pt x="28" y="186"/>
                    <a:pt x="90" y="148"/>
                  </a:cubicBezTo>
                  <a:cubicBezTo>
                    <a:pt x="141" y="117"/>
                    <a:pt x="194" y="88"/>
                    <a:pt x="243" y="60"/>
                  </a:cubicBezTo>
                  <a:close/>
                  <a:moveTo>
                    <a:pt x="525" y="131"/>
                  </a:moveTo>
                  <a:cubicBezTo>
                    <a:pt x="461" y="107"/>
                    <a:pt x="392" y="81"/>
                    <a:pt x="318" y="53"/>
                  </a:cubicBezTo>
                  <a:cubicBezTo>
                    <a:pt x="329" y="71"/>
                    <a:pt x="336" y="89"/>
                    <a:pt x="349" y="102"/>
                  </a:cubicBezTo>
                  <a:cubicBezTo>
                    <a:pt x="367" y="120"/>
                    <a:pt x="388" y="134"/>
                    <a:pt x="409" y="148"/>
                  </a:cubicBezTo>
                  <a:cubicBezTo>
                    <a:pt x="500" y="209"/>
                    <a:pt x="511" y="330"/>
                    <a:pt x="431" y="404"/>
                  </a:cubicBezTo>
                  <a:cubicBezTo>
                    <a:pt x="427" y="407"/>
                    <a:pt x="422" y="407"/>
                    <a:pt x="418" y="408"/>
                  </a:cubicBezTo>
                  <a:cubicBezTo>
                    <a:pt x="420" y="411"/>
                    <a:pt x="422" y="414"/>
                    <a:pt x="424" y="416"/>
                  </a:cubicBezTo>
                  <a:cubicBezTo>
                    <a:pt x="428" y="416"/>
                    <a:pt x="432" y="416"/>
                    <a:pt x="437" y="416"/>
                  </a:cubicBezTo>
                  <a:cubicBezTo>
                    <a:pt x="564" y="416"/>
                    <a:pt x="692" y="417"/>
                    <a:pt x="820" y="417"/>
                  </a:cubicBezTo>
                  <a:cubicBezTo>
                    <a:pt x="890" y="417"/>
                    <a:pt x="951" y="358"/>
                    <a:pt x="952" y="288"/>
                  </a:cubicBezTo>
                  <a:cubicBezTo>
                    <a:pt x="953" y="214"/>
                    <a:pt x="897" y="154"/>
                    <a:pt x="824" y="153"/>
                  </a:cubicBezTo>
                  <a:cubicBezTo>
                    <a:pt x="765" y="152"/>
                    <a:pt x="707" y="153"/>
                    <a:pt x="648" y="153"/>
                  </a:cubicBezTo>
                  <a:cubicBezTo>
                    <a:pt x="590" y="153"/>
                    <a:pt x="532" y="153"/>
                    <a:pt x="475" y="152"/>
                  </a:cubicBezTo>
                  <a:cubicBezTo>
                    <a:pt x="468" y="152"/>
                    <a:pt x="462" y="146"/>
                    <a:pt x="456" y="142"/>
                  </a:cubicBezTo>
                  <a:cubicBezTo>
                    <a:pt x="462" y="138"/>
                    <a:pt x="468" y="132"/>
                    <a:pt x="475" y="131"/>
                  </a:cubicBezTo>
                  <a:cubicBezTo>
                    <a:pt x="494" y="130"/>
                    <a:pt x="512" y="131"/>
                    <a:pt x="525" y="131"/>
                  </a:cubicBezTo>
                  <a:close/>
                  <a:moveTo>
                    <a:pt x="55" y="286"/>
                  </a:moveTo>
                  <a:cubicBezTo>
                    <a:pt x="56" y="317"/>
                    <a:pt x="66" y="346"/>
                    <a:pt x="87" y="370"/>
                  </a:cubicBezTo>
                  <a:cubicBezTo>
                    <a:pt x="92" y="374"/>
                    <a:pt x="101" y="375"/>
                    <a:pt x="108" y="377"/>
                  </a:cubicBezTo>
                  <a:cubicBezTo>
                    <a:pt x="106" y="371"/>
                    <a:pt x="106" y="363"/>
                    <a:pt x="103" y="358"/>
                  </a:cubicBezTo>
                  <a:cubicBezTo>
                    <a:pt x="66" y="308"/>
                    <a:pt x="67" y="260"/>
                    <a:pt x="103" y="210"/>
                  </a:cubicBezTo>
                  <a:cubicBezTo>
                    <a:pt x="107" y="205"/>
                    <a:pt x="106" y="197"/>
                    <a:pt x="107" y="190"/>
                  </a:cubicBezTo>
                  <a:cubicBezTo>
                    <a:pt x="101" y="193"/>
                    <a:pt x="92" y="193"/>
                    <a:pt x="88" y="197"/>
                  </a:cubicBezTo>
                  <a:cubicBezTo>
                    <a:pt x="66" y="222"/>
                    <a:pt x="56" y="252"/>
                    <a:pt x="55" y="286"/>
                  </a:cubicBezTo>
                  <a:close/>
                  <a:moveTo>
                    <a:pt x="200" y="119"/>
                  </a:moveTo>
                  <a:cubicBezTo>
                    <a:pt x="200" y="120"/>
                    <a:pt x="201" y="121"/>
                    <a:pt x="201" y="123"/>
                  </a:cubicBezTo>
                  <a:cubicBezTo>
                    <a:pt x="221" y="123"/>
                    <a:pt x="240" y="123"/>
                    <a:pt x="261" y="123"/>
                  </a:cubicBezTo>
                  <a:cubicBezTo>
                    <a:pt x="253" y="114"/>
                    <a:pt x="245" y="106"/>
                    <a:pt x="237" y="97"/>
                  </a:cubicBezTo>
                  <a:cubicBezTo>
                    <a:pt x="225" y="104"/>
                    <a:pt x="212" y="111"/>
                    <a:pt x="200" y="119"/>
                  </a:cubicBezTo>
                  <a:close/>
                  <a:moveTo>
                    <a:pt x="159" y="294"/>
                  </a:moveTo>
                  <a:cubicBezTo>
                    <a:pt x="167" y="283"/>
                    <a:pt x="176" y="276"/>
                    <a:pt x="175" y="271"/>
                  </a:cubicBezTo>
                  <a:cubicBezTo>
                    <a:pt x="173" y="264"/>
                    <a:pt x="165" y="259"/>
                    <a:pt x="159" y="253"/>
                  </a:cubicBezTo>
                  <a:cubicBezTo>
                    <a:pt x="154" y="258"/>
                    <a:pt x="144" y="263"/>
                    <a:pt x="144" y="269"/>
                  </a:cubicBezTo>
                  <a:cubicBezTo>
                    <a:pt x="144" y="276"/>
                    <a:pt x="152" y="282"/>
                    <a:pt x="159" y="294"/>
                  </a:cubicBezTo>
                  <a:close/>
                  <a:moveTo>
                    <a:pt x="362" y="291"/>
                  </a:moveTo>
                  <a:cubicBezTo>
                    <a:pt x="351" y="285"/>
                    <a:pt x="344" y="278"/>
                    <a:pt x="338" y="279"/>
                  </a:cubicBezTo>
                  <a:cubicBezTo>
                    <a:pt x="333" y="279"/>
                    <a:pt x="323" y="289"/>
                    <a:pt x="324" y="292"/>
                  </a:cubicBezTo>
                  <a:cubicBezTo>
                    <a:pt x="327" y="299"/>
                    <a:pt x="334" y="307"/>
                    <a:pt x="340" y="308"/>
                  </a:cubicBezTo>
                  <a:cubicBezTo>
                    <a:pt x="345" y="308"/>
                    <a:pt x="352" y="300"/>
                    <a:pt x="362" y="291"/>
                  </a:cubicBezTo>
                  <a:close/>
                  <a:moveTo>
                    <a:pt x="226" y="332"/>
                  </a:moveTo>
                  <a:cubicBezTo>
                    <a:pt x="218" y="325"/>
                    <a:pt x="212" y="317"/>
                    <a:pt x="207" y="317"/>
                  </a:cubicBezTo>
                  <a:cubicBezTo>
                    <a:pt x="202" y="317"/>
                    <a:pt x="195" y="325"/>
                    <a:pt x="194" y="331"/>
                  </a:cubicBezTo>
                  <a:cubicBezTo>
                    <a:pt x="193" y="335"/>
                    <a:pt x="201" y="344"/>
                    <a:pt x="205" y="344"/>
                  </a:cubicBezTo>
                  <a:cubicBezTo>
                    <a:pt x="211" y="344"/>
                    <a:pt x="217" y="338"/>
                    <a:pt x="226" y="332"/>
                  </a:cubicBezTo>
                  <a:close/>
                  <a:moveTo>
                    <a:pt x="280" y="269"/>
                  </a:moveTo>
                  <a:cubicBezTo>
                    <a:pt x="287" y="262"/>
                    <a:pt x="295" y="256"/>
                    <a:pt x="294" y="252"/>
                  </a:cubicBezTo>
                  <a:cubicBezTo>
                    <a:pt x="292" y="246"/>
                    <a:pt x="285" y="242"/>
                    <a:pt x="281" y="237"/>
                  </a:cubicBezTo>
                  <a:cubicBezTo>
                    <a:pt x="276" y="242"/>
                    <a:pt x="269" y="247"/>
                    <a:pt x="268" y="252"/>
                  </a:cubicBezTo>
                  <a:cubicBezTo>
                    <a:pt x="267" y="256"/>
                    <a:pt x="275" y="262"/>
                    <a:pt x="280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91266CF-4D42-4BA1-899E-DC338317F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150" y="5864226"/>
              <a:ext cx="920750" cy="49213"/>
            </a:xfrm>
            <a:custGeom>
              <a:avLst/>
              <a:gdLst>
                <a:gd name="T0" fmla="*/ 201 w 399"/>
                <a:gd name="T1" fmla="*/ 0 h 21"/>
                <a:gd name="T2" fmla="*/ 379 w 399"/>
                <a:gd name="T3" fmla="*/ 0 h 21"/>
                <a:gd name="T4" fmla="*/ 399 w 399"/>
                <a:gd name="T5" fmla="*/ 9 h 21"/>
                <a:gd name="T6" fmla="*/ 378 w 399"/>
                <a:gd name="T7" fmla="*/ 21 h 21"/>
                <a:gd name="T8" fmla="*/ 20 w 399"/>
                <a:gd name="T9" fmla="*/ 21 h 21"/>
                <a:gd name="T10" fmla="*/ 0 w 399"/>
                <a:gd name="T11" fmla="*/ 11 h 21"/>
                <a:gd name="T12" fmla="*/ 21 w 399"/>
                <a:gd name="T13" fmla="*/ 1 h 21"/>
                <a:gd name="T14" fmla="*/ 201 w 399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9" h="21">
                  <a:moveTo>
                    <a:pt x="201" y="0"/>
                  </a:moveTo>
                  <a:cubicBezTo>
                    <a:pt x="260" y="0"/>
                    <a:pt x="320" y="0"/>
                    <a:pt x="379" y="0"/>
                  </a:cubicBezTo>
                  <a:cubicBezTo>
                    <a:pt x="386" y="1"/>
                    <a:pt x="393" y="6"/>
                    <a:pt x="399" y="9"/>
                  </a:cubicBezTo>
                  <a:cubicBezTo>
                    <a:pt x="392" y="13"/>
                    <a:pt x="385" y="21"/>
                    <a:pt x="378" y="21"/>
                  </a:cubicBezTo>
                  <a:cubicBezTo>
                    <a:pt x="259" y="21"/>
                    <a:pt x="140" y="21"/>
                    <a:pt x="20" y="21"/>
                  </a:cubicBezTo>
                  <a:cubicBezTo>
                    <a:pt x="14" y="21"/>
                    <a:pt x="7" y="15"/>
                    <a:pt x="0" y="11"/>
                  </a:cubicBezTo>
                  <a:cubicBezTo>
                    <a:pt x="7" y="7"/>
                    <a:pt x="14" y="1"/>
                    <a:pt x="21" y="1"/>
                  </a:cubicBezTo>
                  <a:cubicBezTo>
                    <a:pt x="81" y="0"/>
                    <a:pt x="141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60429B9-F850-4912-8B8E-CFD7B8B68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5726113"/>
              <a:ext cx="871538" cy="52388"/>
            </a:xfrm>
            <a:custGeom>
              <a:avLst/>
              <a:gdLst>
                <a:gd name="T0" fmla="*/ 189 w 378"/>
                <a:gd name="T1" fmla="*/ 23 h 23"/>
                <a:gd name="T2" fmla="*/ 23 w 378"/>
                <a:gd name="T3" fmla="*/ 22 h 23"/>
                <a:gd name="T4" fmla="*/ 0 w 378"/>
                <a:gd name="T5" fmla="*/ 13 h 23"/>
                <a:gd name="T6" fmla="*/ 23 w 378"/>
                <a:gd name="T7" fmla="*/ 1 h 23"/>
                <a:gd name="T8" fmla="*/ 355 w 378"/>
                <a:gd name="T9" fmla="*/ 1 h 23"/>
                <a:gd name="T10" fmla="*/ 378 w 378"/>
                <a:gd name="T11" fmla="*/ 11 h 23"/>
                <a:gd name="T12" fmla="*/ 355 w 378"/>
                <a:gd name="T13" fmla="*/ 22 h 23"/>
                <a:gd name="T14" fmla="*/ 189 w 378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8" h="23">
                  <a:moveTo>
                    <a:pt x="189" y="23"/>
                  </a:moveTo>
                  <a:cubicBezTo>
                    <a:pt x="134" y="23"/>
                    <a:pt x="78" y="23"/>
                    <a:pt x="23" y="22"/>
                  </a:cubicBezTo>
                  <a:cubicBezTo>
                    <a:pt x="15" y="22"/>
                    <a:pt x="8" y="16"/>
                    <a:pt x="0" y="13"/>
                  </a:cubicBezTo>
                  <a:cubicBezTo>
                    <a:pt x="8" y="9"/>
                    <a:pt x="15" y="1"/>
                    <a:pt x="23" y="1"/>
                  </a:cubicBezTo>
                  <a:cubicBezTo>
                    <a:pt x="134" y="0"/>
                    <a:pt x="245" y="0"/>
                    <a:pt x="355" y="1"/>
                  </a:cubicBezTo>
                  <a:cubicBezTo>
                    <a:pt x="363" y="1"/>
                    <a:pt x="371" y="7"/>
                    <a:pt x="378" y="11"/>
                  </a:cubicBezTo>
                  <a:cubicBezTo>
                    <a:pt x="371" y="15"/>
                    <a:pt x="363" y="22"/>
                    <a:pt x="355" y="22"/>
                  </a:cubicBezTo>
                  <a:cubicBezTo>
                    <a:pt x="300" y="23"/>
                    <a:pt x="244" y="23"/>
                    <a:pt x="1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6847020-26F2-4F65-8768-384610AAB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6132513"/>
              <a:ext cx="873125" cy="53975"/>
            </a:xfrm>
            <a:custGeom>
              <a:avLst/>
              <a:gdLst>
                <a:gd name="T0" fmla="*/ 189 w 379"/>
                <a:gd name="T1" fmla="*/ 0 h 23"/>
                <a:gd name="T2" fmla="*/ 360 w 379"/>
                <a:gd name="T3" fmla="*/ 1 h 23"/>
                <a:gd name="T4" fmla="*/ 379 w 379"/>
                <a:gd name="T5" fmla="*/ 11 h 23"/>
                <a:gd name="T6" fmla="*/ 360 w 379"/>
                <a:gd name="T7" fmla="*/ 22 h 23"/>
                <a:gd name="T8" fmla="*/ 20 w 379"/>
                <a:gd name="T9" fmla="*/ 22 h 23"/>
                <a:gd name="T10" fmla="*/ 0 w 379"/>
                <a:gd name="T11" fmla="*/ 12 h 23"/>
                <a:gd name="T12" fmla="*/ 21 w 379"/>
                <a:gd name="T13" fmla="*/ 1 h 23"/>
                <a:gd name="T14" fmla="*/ 189 w 379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" h="23">
                  <a:moveTo>
                    <a:pt x="189" y="0"/>
                  </a:moveTo>
                  <a:cubicBezTo>
                    <a:pt x="246" y="0"/>
                    <a:pt x="303" y="0"/>
                    <a:pt x="360" y="1"/>
                  </a:cubicBezTo>
                  <a:cubicBezTo>
                    <a:pt x="366" y="1"/>
                    <a:pt x="373" y="8"/>
                    <a:pt x="379" y="11"/>
                  </a:cubicBezTo>
                  <a:cubicBezTo>
                    <a:pt x="373" y="15"/>
                    <a:pt x="366" y="22"/>
                    <a:pt x="360" y="22"/>
                  </a:cubicBezTo>
                  <a:cubicBezTo>
                    <a:pt x="247" y="23"/>
                    <a:pt x="133" y="23"/>
                    <a:pt x="20" y="22"/>
                  </a:cubicBezTo>
                  <a:cubicBezTo>
                    <a:pt x="13" y="22"/>
                    <a:pt x="7" y="16"/>
                    <a:pt x="0" y="12"/>
                  </a:cubicBezTo>
                  <a:cubicBezTo>
                    <a:pt x="7" y="8"/>
                    <a:pt x="14" y="1"/>
                    <a:pt x="21" y="1"/>
                  </a:cubicBezTo>
                  <a:cubicBezTo>
                    <a:pt x="77" y="0"/>
                    <a:pt x="133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C9024177-9344-43D8-87F6-F1B73A0C5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5999163"/>
              <a:ext cx="914400" cy="47625"/>
            </a:xfrm>
            <a:custGeom>
              <a:avLst/>
              <a:gdLst>
                <a:gd name="T0" fmla="*/ 198 w 397"/>
                <a:gd name="T1" fmla="*/ 21 h 21"/>
                <a:gd name="T2" fmla="*/ 22 w 397"/>
                <a:gd name="T3" fmla="*/ 20 h 21"/>
                <a:gd name="T4" fmla="*/ 0 w 397"/>
                <a:gd name="T5" fmla="*/ 11 h 21"/>
                <a:gd name="T6" fmla="*/ 21 w 397"/>
                <a:gd name="T7" fmla="*/ 1 h 21"/>
                <a:gd name="T8" fmla="*/ 369 w 397"/>
                <a:gd name="T9" fmla="*/ 1 h 21"/>
                <a:gd name="T10" fmla="*/ 381 w 397"/>
                <a:gd name="T11" fmla="*/ 1 h 21"/>
                <a:gd name="T12" fmla="*/ 397 w 397"/>
                <a:gd name="T13" fmla="*/ 10 h 21"/>
                <a:gd name="T14" fmla="*/ 380 w 397"/>
                <a:gd name="T15" fmla="*/ 20 h 21"/>
                <a:gd name="T16" fmla="*/ 228 w 397"/>
                <a:gd name="T17" fmla="*/ 21 h 21"/>
                <a:gd name="T18" fmla="*/ 198 w 397"/>
                <a:gd name="T19" fmla="*/ 21 h 21"/>
                <a:gd name="T20" fmla="*/ 198 w 397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7" h="21">
                  <a:moveTo>
                    <a:pt x="198" y="21"/>
                  </a:moveTo>
                  <a:cubicBezTo>
                    <a:pt x="139" y="21"/>
                    <a:pt x="81" y="21"/>
                    <a:pt x="22" y="20"/>
                  </a:cubicBezTo>
                  <a:cubicBezTo>
                    <a:pt x="14" y="20"/>
                    <a:pt x="7" y="15"/>
                    <a:pt x="0" y="11"/>
                  </a:cubicBezTo>
                  <a:cubicBezTo>
                    <a:pt x="7" y="8"/>
                    <a:pt x="14" y="1"/>
                    <a:pt x="21" y="1"/>
                  </a:cubicBezTo>
                  <a:cubicBezTo>
                    <a:pt x="137" y="0"/>
                    <a:pt x="253" y="1"/>
                    <a:pt x="369" y="1"/>
                  </a:cubicBezTo>
                  <a:cubicBezTo>
                    <a:pt x="373" y="1"/>
                    <a:pt x="378" y="0"/>
                    <a:pt x="381" y="1"/>
                  </a:cubicBezTo>
                  <a:cubicBezTo>
                    <a:pt x="387" y="3"/>
                    <a:pt x="392" y="7"/>
                    <a:pt x="397" y="10"/>
                  </a:cubicBezTo>
                  <a:cubicBezTo>
                    <a:pt x="391" y="14"/>
                    <a:pt x="386" y="20"/>
                    <a:pt x="380" y="20"/>
                  </a:cubicBezTo>
                  <a:cubicBezTo>
                    <a:pt x="329" y="21"/>
                    <a:pt x="278" y="21"/>
                    <a:pt x="228" y="21"/>
                  </a:cubicBezTo>
                  <a:cubicBezTo>
                    <a:pt x="218" y="21"/>
                    <a:pt x="208" y="21"/>
                    <a:pt x="198" y="21"/>
                  </a:cubicBezTo>
                  <a:cubicBezTo>
                    <a:pt x="198" y="21"/>
                    <a:pt x="198" y="21"/>
                    <a:pt x="19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B12724C-9A98-4E93-9277-98EA2C3D9F2C}"/>
              </a:ext>
            </a:extLst>
          </p:cNvPr>
          <p:cNvGrpSpPr/>
          <p:nvPr/>
        </p:nvGrpSpPr>
        <p:grpSpPr>
          <a:xfrm>
            <a:off x="205320" y="5038362"/>
            <a:ext cx="3169785" cy="1107101"/>
            <a:chOff x="657225" y="5448301"/>
            <a:chExt cx="2490788" cy="86995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6674420-8A4F-4752-B67D-FA560B015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225" y="5448301"/>
              <a:ext cx="2490788" cy="869950"/>
            </a:xfrm>
            <a:custGeom>
              <a:avLst/>
              <a:gdLst>
                <a:gd name="T0" fmla="*/ 543 w 1080"/>
                <a:gd name="T1" fmla="*/ 374 h 376"/>
                <a:gd name="T2" fmla="*/ 155 w 1080"/>
                <a:gd name="T3" fmla="*/ 373 h 376"/>
                <a:gd name="T4" fmla="*/ 95 w 1080"/>
                <a:gd name="T5" fmla="*/ 361 h 376"/>
                <a:gd name="T6" fmla="*/ 34 w 1080"/>
                <a:gd name="T7" fmla="*/ 201 h 376"/>
                <a:gd name="T8" fmla="*/ 141 w 1080"/>
                <a:gd name="T9" fmla="*/ 92 h 376"/>
                <a:gd name="T10" fmla="*/ 444 w 1080"/>
                <a:gd name="T11" fmla="*/ 3 h 376"/>
                <a:gd name="T12" fmla="*/ 675 w 1080"/>
                <a:gd name="T13" fmla="*/ 5 h 376"/>
                <a:gd name="T14" fmla="*/ 998 w 1080"/>
                <a:gd name="T15" fmla="*/ 135 h 376"/>
                <a:gd name="T16" fmla="*/ 1054 w 1080"/>
                <a:gd name="T17" fmla="*/ 215 h 376"/>
                <a:gd name="T18" fmla="*/ 999 w 1080"/>
                <a:gd name="T19" fmla="*/ 356 h 376"/>
                <a:gd name="T20" fmla="*/ 915 w 1080"/>
                <a:gd name="T21" fmla="*/ 374 h 376"/>
                <a:gd name="T22" fmla="*/ 543 w 1080"/>
                <a:gd name="T23" fmla="*/ 374 h 376"/>
                <a:gd name="T24" fmla="*/ 543 w 1080"/>
                <a:gd name="T25" fmla="*/ 374 h 376"/>
                <a:gd name="T26" fmla="*/ 346 w 1080"/>
                <a:gd name="T27" fmla="*/ 347 h 376"/>
                <a:gd name="T28" fmla="*/ 925 w 1080"/>
                <a:gd name="T29" fmla="*/ 346 h 376"/>
                <a:gd name="T30" fmla="*/ 970 w 1080"/>
                <a:gd name="T31" fmla="*/ 338 h 376"/>
                <a:gd name="T32" fmla="*/ 1035 w 1080"/>
                <a:gd name="T33" fmla="*/ 255 h 376"/>
                <a:gd name="T34" fmla="*/ 984 w 1080"/>
                <a:gd name="T35" fmla="*/ 162 h 376"/>
                <a:gd name="T36" fmla="*/ 698 w 1080"/>
                <a:gd name="T37" fmla="*/ 38 h 376"/>
                <a:gd name="T38" fmla="*/ 426 w 1080"/>
                <a:gd name="T39" fmla="*/ 33 h 376"/>
                <a:gd name="T40" fmla="*/ 370 w 1080"/>
                <a:gd name="T41" fmla="*/ 42 h 376"/>
                <a:gd name="T42" fmla="*/ 340 w 1080"/>
                <a:gd name="T43" fmla="*/ 96 h 376"/>
                <a:gd name="T44" fmla="*/ 382 w 1080"/>
                <a:gd name="T45" fmla="*/ 196 h 376"/>
                <a:gd name="T46" fmla="*/ 346 w 1080"/>
                <a:gd name="T47" fmla="*/ 347 h 376"/>
                <a:gd name="T48" fmla="*/ 265 w 1080"/>
                <a:gd name="T49" fmla="*/ 150 h 376"/>
                <a:gd name="T50" fmla="*/ 211 w 1080"/>
                <a:gd name="T51" fmla="*/ 163 h 376"/>
                <a:gd name="T52" fmla="*/ 202 w 1080"/>
                <a:gd name="T53" fmla="*/ 175 h 376"/>
                <a:gd name="T54" fmla="*/ 216 w 1080"/>
                <a:gd name="T55" fmla="*/ 180 h 376"/>
                <a:gd name="T56" fmla="*/ 265 w 1080"/>
                <a:gd name="T57" fmla="*/ 168 h 376"/>
                <a:gd name="T58" fmla="*/ 276 w 1080"/>
                <a:gd name="T59" fmla="*/ 157 h 376"/>
                <a:gd name="T60" fmla="*/ 265 w 1080"/>
                <a:gd name="T61" fmla="*/ 150 h 376"/>
                <a:gd name="T62" fmla="*/ 337 w 1080"/>
                <a:gd name="T63" fmla="*/ 246 h 376"/>
                <a:gd name="T64" fmla="*/ 310 w 1080"/>
                <a:gd name="T65" fmla="*/ 229 h 376"/>
                <a:gd name="T66" fmla="*/ 291 w 1080"/>
                <a:gd name="T67" fmla="*/ 250 h 376"/>
                <a:gd name="T68" fmla="*/ 312 w 1080"/>
                <a:gd name="T69" fmla="*/ 266 h 376"/>
                <a:gd name="T70" fmla="*/ 337 w 1080"/>
                <a:gd name="T71" fmla="*/ 246 h 376"/>
                <a:gd name="T72" fmla="*/ 270 w 1080"/>
                <a:gd name="T73" fmla="*/ 304 h 376"/>
                <a:gd name="T74" fmla="*/ 279 w 1080"/>
                <a:gd name="T75" fmla="*/ 296 h 376"/>
                <a:gd name="T76" fmla="*/ 273 w 1080"/>
                <a:gd name="T77" fmla="*/ 287 h 376"/>
                <a:gd name="T78" fmla="*/ 233 w 1080"/>
                <a:gd name="T79" fmla="*/ 275 h 376"/>
                <a:gd name="T80" fmla="*/ 221 w 1080"/>
                <a:gd name="T81" fmla="*/ 280 h 376"/>
                <a:gd name="T82" fmla="*/ 227 w 1080"/>
                <a:gd name="T83" fmla="*/ 291 h 376"/>
                <a:gd name="T84" fmla="*/ 270 w 1080"/>
                <a:gd name="T85" fmla="*/ 304 h 376"/>
                <a:gd name="T86" fmla="*/ 133 w 1080"/>
                <a:gd name="T87" fmla="*/ 216 h 376"/>
                <a:gd name="T88" fmla="*/ 110 w 1080"/>
                <a:gd name="T89" fmla="*/ 201 h 376"/>
                <a:gd name="T90" fmla="*/ 93 w 1080"/>
                <a:gd name="T91" fmla="*/ 218 h 376"/>
                <a:gd name="T92" fmla="*/ 111 w 1080"/>
                <a:gd name="T93" fmla="*/ 232 h 376"/>
                <a:gd name="T94" fmla="*/ 133 w 1080"/>
                <a:gd name="T95" fmla="*/ 216 h 376"/>
                <a:gd name="T96" fmla="*/ 198 w 1080"/>
                <a:gd name="T97" fmla="*/ 229 h 376"/>
                <a:gd name="T98" fmla="*/ 181 w 1080"/>
                <a:gd name="T99" fmla="*/ 214 h 376"/>
                <a:gd name="T100" fmla="*/ 165 w 1080"/>
                <a:gd name="T101" fmla="*/ 227 h 376"/>
                <a:gd name="T102" fmla="*/ 178 w 1080"/>
                <a:gd name="T103" fmla="*/ 240 h 376"/>
                <a:gd name="T104" fmla="*/ 198 w 1080"/>
                <a:gd name="T105" fmla="*/ 22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0" h="376">
                  <a:moveTo>
                    <a:pt x="543" y="374"/>
                  </a:moveTo>
                  <a:cubicBezTo>
                    <a:pt x="414" y="374"/>
                    <a:pt x="285" y="375"/>
                    <a:pt x="155" y="373"/>
                  </a:cubicBezTo>
                  <a:cubicBezTo>
                    <a:pt x="135" y="373"/>
                    <a:pt x="114" y="368"/>
                    <a:pt x="95" y="361"/>
                  </a:cubicBezTo>
                  <a:cubicBezTo>
                    <a:pt x="25" y="334"/>
                    <a:pt x="0" y="269"/>
                    <a:pt x="34" y="201"/>
                  </a:cubicBezTo>
                  <a:cubicBezTo>
                    <a:pt x="58" y="154"/>
                    <a:pt x="97" y="120"/>
                    <a:pt x="141" y="92"/>
                  </a:cubicBezTo>
                  <a:cubicBezTo>
                    <a:pt x="233" y="33"/>
                    <a:pt x="335" y="5"/>
                    <a:pt x="444" y="3"/>
                  </a:cubicBezTo>
                  <a:cubicBezTo>
                    <a:pt x="521" y="2"/>
                    <a:pt x="598" y="0"/>
                    <a:pt x="675" y="5"/>
                  </a:cubicBezTo>
                  <a:cubicBezTo>
                    <a:pt x="796" y="13"/>
                    <a:pt x="908" y="50"/>
                    <a:pt x="998" y="135"/>
                  </a:cubicBezTo>
                  <a:cubicBezTo>
                    <a:pt x="1021" y="158"/>
                    <a:pt x="1041" y="186"/>
                    <a:pt x="1054" y="215"/>
                  </a:cubicBezTo>
                  <a:cubicBezTo>
                    <a:pt x="1080" y="271"/>
                    <a:pt x="1056" y="331"/>
                    <a:pt x="999" y="356"/>
                  </a:cubicBezTo>
                  <a:cubicBezTo>
                    <a:pt x="973" y="367"/>
                    <a:pt x="943" y="373"/>
                    <a:pt x="915" y="374"/>
                  </a:cubicBezTo>
                  <a:cubicBezTo>
                    <a:pt x="791" y="376"/>
                    <a:pt x="667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lose/>
                  <a:moveTo>
                    <a:pt x="346" y="347"/>
                  </a:moveTo>
                  <a:cubicBezTo>
                    <a:pt x="542" y="347"/>
                    <a:pt x="734" y="347"/>
                    <a:pt x="925" y="346"/>
                  </a:cubicBezTo>
                  <a:cubicBezTo>
                    <a:pt x="940" y="346"/>
                    <a:pt x="956" y="343"/>
                    <a:pt x="970" y="338"/>
                  </a:cubicBezTo>
                  <a:cubicBezTo>
                    <a:pt x="1005" y="324"/>
                    <a:pt x="1039" y="298"/>
                    <a:pt x="1035" y="255"/>
                  </a:cubicBezTo>
                  <a:cubicBezTo>
                    <a:pt x="1030" y="217"/>
                    <a:pt x="1010" y="188"/>
                    <a:pt x="984" y="162"/>
                  </a:cubicBezTo>
                  <a:cubicBezTo>
                    <a:pt x="905" y="85"/>
                    <a:pt x="806" y="47"/>
                    <a:pt x="698" y="38"/>
                  </a:cubicBezTo>
                  <a:cubicBezTo>
                    <a:pt x="608" y="30"/>
                    <a:pt x="517" y="33"/>
                    <a:pt x="426" y="33"/>
                  </a:cubicBezTo>
                  <a:cubicBezTo>
                    <a:pt x="407" y="33"/>
                    <a:pt x="388" y="37"/>
                    <a:pt x="370" y="42"/>
                  </a:cubicBezTo>
                  <a:cubicBezTo>
                    <a:pt x="340" y="51"/>
                    <a:pt x="330" y="68"/>
                    <a:pt x="340" y="96"/>
                  </a:cubicBezTo>
                  <a:cubicBezTo>
                    <a:pt x="352" y="130"/>
                    <a:pt x="369" y="163"/>
                    <a:pt x="382" y="196"/>
                  </a:cubicBezTo>
                  <a:cubicBezTo>
                    <a:pt x="411" y="265"/>
                    <a:pt x="404" y="296"/>
                    <a:pt x="346" y="347"/>
                  </a:cubicBezTo>
                  <a:close/>
                  <a:moveTo>
                    <a:pt x="265" y="150"/>
                  </a:moveTo>
                  <a:cubicBezTo>
                    <a:pt x="245" y="155"/>
                    <a:pt x="228" y="158"/>
                    <a:pt x="211" y="163"/>
                  </a:cubicBezTo>
                  <a:cubicBezTo>
                    <a:pt x="207" y="165"/>
                    <a:pt x="205" y="171"/>
                    <a:pt x="202" y="175"/>
                  </a:cubicBezTo>
                  <a:cubicBezTo>
                    <a:pt x="207" y="176"/>
                    <a:pt x="212" y="180"/>
                    <a:pt x="216" y="180"/>
                  </a:cubicBezTo>
                  <a:cubicBezTo>
                    <a:pt x="232" y="177"/>
                    <a:pt x="249" y="173"/>
                    <a:pt x="265" y="168"/>
                  </a:cubicBezTo>
                  <a:cubicBezTo>
                    <a:pt x="269" y="167"/>
                    <a:pt x="272" y="161"/>
                    <a:pt x="276" y="157"/>
                  </a:cubicBezTo>
                  <a:cubicBezTo>
                    <a:pt x="272" y="154"/>
                    <a:pt x="268" y="152"/>
                    <a:pt x="265" y="150"/>
                  </a:cubicBezTo>
                  <a:close/>
                  <a:moveTo>
                    <a:pt x="337" y="246"/>
                  </a:moveTo>
                  <a:cubicBezTo>
                    <a:pt x="325" y="238"/>
                    <a:pt x="316" y="227"/>
                    <a:pt x="310" y="229"/>
                  </a:cubicBezTo>
                  <a:cubicBezTo>
                    <a:pt x="302" y="231"/>
                    <a:pt x="297" y="242"/>
                    <a:pt x="291" y="250"/>
                  </a:cubicBezTo>
                  <a:cubicBezTo>
                    <a:pt x="298" y="256"/>
                    <a:pt x="305" y="266"/>
                    <a:pt x="312" y="266"/>
                  </a:cubicBezTo>
                  <a:cubicBezTo>
                    <a:pt x="319" y="266"/>
                    <a:pt x="326" y="255"/>
                    <a:pt x="337" y="246"/>
                  </a:cubicBezTo>
                  <a:close/>
                  <a:moveTo>
                    <a:pt x="270" y="304"/>
                  </a:moveTo>
                  <a:cubicBezTo>
                    <a:pt x="273" y="302"/>
                    <a:pt x="279" y="300"/>
                    <a:pt x="279" y="296"/>
                  </a:cubicBezTo>
                  <a:cubicBezTo>
                    <a:pt x="280" y="294"/>
                    <a:pt x="276" y="288"/>
                    <a:pt x="273" y="287"/>
                  </a:cubicBezTo>
                  <a:cubicBezTo>
                    <a:pt x="260" y="282"/>
                    <a:pt x="247" y="278"/>
                    <a:pt x="233" y="275"/>
                  </a:cubicBezTo>
                  <a:cubicBezTo>
                    <a:pt x="230" y="274"/>
                    <a:pt x="225" y="278"/>
                    <a:pt x="221" y="280"/>
                  </a:cubicBezTo>
                  <a:cubicBezTo>
                    <a:pt x="223" y="284"/>
                    <a:pt x="224" y="289"/>
                    <a:pt x="227" y="291"/>
                  </a:cubicBezTo>
                  <a:cubicBezTo>
                    <a:pt x="241" y="296"/>
                    <a:pt x="255" y="299"/>
                    <a:pt x="270" y="304"/>
                  </a:cubicBezTo>
                  <a:close/>
                  <a:moveTo>
                    <a:pt x="133" y="216"/>
                  </a:moveTo>
                  <a:cubicBezTo>
                    <a:pt x="123" y="208"/>
                    <a:pt x="115" y="199"/>
                    <a:pt x="110" y="201"/>
                  </a:cubicBezTo>
                  <a:cubicBezTo>
                    <a:pt x="104" y="203"/>
                    <a:pt x="99" y="212"/>
                    <a:pt x="93" y="218"/>
                  </a:cubicBezTo>
                  <a:cubicBezTo>
                    <a:pt x="99" y="223"/>
                    <a:pt x="105" y="231"/>
                    <a:pt x="111" y="232"/>
                  </a:cubicBezTo>
                  <a:cubicBezTo>
                    <a:pt x="117" y="232"/>
                    <a:pt x="123" y="223"/>
                    <a:pt x="133" y="216"/>
                  </a:cubicBezTo>
                  <a:close/>
                  <a:moveTo>
                    <a:pt x="198" y="229"/>
                  </a:moveTo>
                  <a:cubicBezTo>
                    <a:pt x="190" y="222"/>
                    <a:pt x="185" y="214"/>
                    <a:pt x="181" y="214"/>
                  </a:cubicBezTo>
                  <a:cubicBezTo>
                    <a:pt x="175" y="215"/>
                    <a:pt x="170" y="223"/>
                    <a:pt x="165" y="227"/>
                  </a:cubicBezTo>
                  <a:cubicBezTo>
                    <a:pt x="170" y="232"/>
                    <a:pt x="174" y="239"/>
                    <a:pt x="178" y="240"/>
                  </a:cubicBezTo>
                  <a:cubicBezTo>
                    <a:pt x="183" y="240"/>
                    <a:pt x="189" y="234"/>
                    <a:pt x="198" y="2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7962132-486E-45EF-B501-0BF39DB35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5" y="5584826"/>
              <a:ext cx="1346200" cy="528638"/>
            </a:xfrm>
            <a:custGeom>
              <a:avLst/>
              <a:gdLst>
                <a:gd name="T0" fmla="*/ 584 w 584"/>
                <a:gd name="T1" fmla="*/ 108 h 229"/>
                <a:gd name="T2" fmla="*/ 531 w 584"/>
                <a:gd name="T3" fmla="*/ 113 h 229"/>
                <a:gd name="T4" fmla="*/ 445 w 584"/>
                <a:gd name="T5" fmla="*/ 89 h 229"/>
                <a:gd name="T6" fmla="*/ 342 w 584"/>
                <a:gd name="T7" fmla="*/ 130 h 229"/>
                <a:gd name="T8" fmla="*/ 341 w 584"/>
                <a:gd name="T9" fmla="*/ 146 h 229"/>
                <a:gd name="T10" fmla="*/ 350 w 584"/>
                <a:gd name="T11" fmla="*/ 193 h 229"/>
                <a:gd name="T12" fmla="*/ 336 w 584"/>
                <a:gd name="T13" fmla="*/ 224 h 229"/>
                <a:gd name="T14" fmla="*/ 309 w 584"/>
                <a:gd name="T15" fmla="*/ 223 h 229"/>
                <a:gd name="T16" fmla="*/ 298 w 584"/>
                <a:gd name="T17" fmla="*/ 190 h 229"/>
                <a:gd name="T18" fmla="*/ 306 w 584"/>
                <a:gd name="T19" fmla="*/ 145 h 229"/>
                <a:gd name="T20" fmla="*/ 273 w 584"/>
                <a:gd name="T21" fmla="*/ 98 h 229"/>
                <a:gd name="T22" fmla="*/ 179 w 584"/>
                <a:gd name="T23" fmla="*/ 105 h 229"/>
                <a:gd name="T24" fmla="*/ 110 w 584"/>
                <a:gd name="T25" fmla="*/ 137 h 229"/>
                <a:gd name="T26" fmla="*/ 39 w 584"/>
                <a:gd name="T27" fmla="*/ 111 h 229"/>
                <a:gd name="T28" fmla="*/ 9 w 584"/>
                <a:gd name="T29" fmla="*/ 44 h 229"/>
                <a:gd name="T30" fmla="*/ 30 w 584"/>
                <a:gd name="T31" fmla="*/ 6 h 229"/>
                <a:gd name="T32" fmla="*/ 78 w 584"/>
                <a:gd name="T33" fmla="*/ 1 h 229"/>
                <a:gd name="T34" fmla="*/ 327 w 584"/>
                <a:gd name="T35" fmla="*/ 6 h 229"/>
                <a:gd name="T36" fmla="*/ 584 w 584"/>
                <a:gd name="T37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4" h="229">
                  <a:moveTo>
                    <a:pt x="584" y="108"/>
                  </a:moveTo>
                  <a:cubicBezTo>
                    <a:pt x="565" y="125"/>
                    <a:pt x="548" y="118"/>
                    <a:pt x="531" y="113"/>
                  </a:cubicBezTo>
                  <a:cubicBezTo>
                    <a:pt x="503" y="105"/>
                    <a:pt x="474" y="95"/>
                    <a:pt x="445" y="89"/>
                  </a:cubicBezTo>
                  <a:cubicBezTo>
                    <a:pt x="402" y="79"/>
                    <a:pt x="373" y="107"/>
                    <a:pt x="342" y="130"/>
                  </a:cubicBezTo>
                  <a:cubicBezTo>
                    <a:pt x="339" y="132"/>
                    <a:pt x="340" y="141"/>
                    <a:pt x="341" y="146"/>
                  </a:cubicBezTo>
                  <a:cubicBezTo>
                    <a:pt x="344" y="162"/>
                    <a:pt x="350" y="177"/>
                    <a:pt x="350" y="193"/>
                  </a:cubicBezTo>
                  <a:cubicBezTo>
                    <a:pt x="350" y="204"/>
                    <a:pt x="344" y="217"/>
                    <a:pt x="336" y="224"/>
                  </a:cubicBezTo>
                  <a:cubicBezTo>
                    <a:pt x="331" y="229"/>
                    <a:pt x="314" y="228"/>
                    <a:pt x="309" y="223"/>
                  </a:cubicBezTo>
                  <a:cubicBezTo>
                    <a:pt x="302" y="215"/>
                    <a:pt x="298" y="201"/>
                    <a:pt x="298" y="190"/>
                  </a:cubicBezTo>
                  <a:cubicBezTo>
                    <a:pt x="298" y="175"/>
                    <a:pt x="304" y="160"/>
                    <a:pt x="306" y="145"/>
                  </a:cubicBezTo>
                  <a:cubicBezTo>
                    <a:pt x="309" y="121"/>
                    <a:pt x="295" y="106"/>
                    <a:pt x="273" y="98"/>
                  </a:cubicBezTo>
                  <a:cubicBezTo>
                    <a:pt x="241" y="88"/>
                    <a:pt x="210" y="92"/>
                    <a:pt x="179" y="105"/>
                  </a:cubicBezTo>
                  <a:cubicBezTo>
                    <a:pt x="156" y="115"/>
                    <a:pt x="133" y="127"/>
                    <a:pt x="110" y="137"/>
                  </a:cubicBezTo>
                  <a:cubicBezTo>
                    <a:pt x="75" y="153"/>
                    <a:pt x="56" y="145"/>
                    <a:pt x="39" y="111"/>
                  </a:cubicBezTo>
                  <a:cubicBezTo>
                    <a:pt x="29" y="89"/>
                    <a:pt x="18" y="67"/>
                    <a:pt x="9" y="44"/>
                  </a:cubicBezTo>
                  <a:cubicBezTo>
                    <a:pt x="0" y="21"/>
                    <a:pt x="6" y="11"/>
                    <a:pt x="30" y="6"/>
                  </a:cubicBezTo>
                  <a:cubicBezTo>
                    <a:pt x="46" y="4"/>
                    <a:pt x="62" y="1"/>
                    <a:pt x="78" y="1"/>
                  </a:cubicBezTo>
                  <a:cubicBezTo>
                    <a:pt x="161" y="2"/>
                    <a:pt x="245" y="0"/>
                    <a:pt x="327" y="6"/>
                  </a:cubicBezTo>
                  <a:cubicBezTo>
                    <a:pt x="422" y="13"/>
                    <a:pt x="508" y="46"/>
                    <a:pt x="584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B577F37-8A28-45FA-9982-7FC6C7AB7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00" y="5908676"/>
              <a:ext cx="130175" cy="263525"/>
            </a:xfrm>
            <a:custGeom>
              <a:avLst/>
              <a:gdLst>
                <a:gd name="T0" fmla="*/ 21 w 57"/>
                <a:gd name="T1" fmla="*/ 0 h 114"/>
                <a:gd name="T2" fmla="*/ 57 w 57"/>
                <a:gd name="T3" fmla="*/ 80 h 114"/>
                <a:gd name="T4" fmla="*/ 40 w 57"/>
                <a:gd name="T5" fmla="*/ 109 h 114"/>
                <a:gd name="T6" fmla="*/ 10 w 57"/>
                <a:gd name="T7" fmla="*/ 106 h 114"/>
                <a:gd name="T8" fmla="*/ 2 w 57"/>
                <a:gd name="T9" fmla="*/ 73 h 114"/>
                <a:gd name="T10" fmla="*/ 21 w 57"/>
                <a:gd name="T1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14">
                  <a:moveTo>
                    <a:pt x="21" y="0"/>
                  </a:moveTo>
                  <a:cubicBezTo>
                    <a:pt x="42" y="22"/>
                    <a:pt x="56" y="49"/>
                    <a:pt x="57" y="80"/>
                  </a:cubicBezTo>
                  <a:cubicBezTo>
                    <a:pt x="57" y="90"/>
                    <a:pt x="49" y="104"/>
                    <a:pt x="40" y="109"/>
                  </a:cubicBezTo>
                  <a:cubicBezTo>
                    <a:pt x="33" y="114"/>
                    <a:pt x="16" y="112"/>
                    <a:pt x="10" y="106"/>
                  </a:cubicBezTo>
                  <a:cubicBezTo>
                    <a:pt x="3" y="98"/>
                    <a:pt x="0" y="83"/>
                    <a:pt x="2" y="73"/>
                  </a:cubicBezTo>
                  <a:cubicBezTo>
                    <a:pt x="6" y="49"/>
                    <a:pt x="14" y="2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94F4187F-9644-49B4-A03A-441B3C5C9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975" y="6072188"/>
              <a:ext cx="93663" cy="79375"/>
            </a:xfrm>
            <a:custGeom>
              <a:avLst/>
              <a:gdLst>
                <a:gd name="T0" fmla="*/ 41 w 41"/>
                <a:gd name="T1" fmla="*/ 17 h 34"/>
                <a:gd name="T2" fmla="*/ 16 w 41"/>
                <a:gd name="T3" fmla="*/ 34 h 34"/>
                <a:gd name="T4" fmla="*/ 0 w 41"/>
                <a:gd name="T5" fmla="*/ 18 h 34"/>
                <a:gd name="T6" fmla="*/ 16 w 41"/>
                <a:gd name="T7" fmla="*/ 1 h 34"/>
                <a:gd name="T8" fmla="*/ 41 w 41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4">
                  <a:moveTo>
                    <a:pt x="41" y="17"/>
                  </a:moveTo>
                  <a:cubicBezTo>
                    <a:pt x="30" y="25"/>
                    <a:pt x="23" y="34"/>
                    <a:pt x="16" y="34"/>
                  </a:cubicBezTo>
                  <a:cubicBezTo>
                    <a:pt x="10" y="33"/>
                    <a:pt x="0" y="23"/>
                    <a:pt x="0" y="18"/>
                  </a:cubicBezTo>
                  <a:cubicBezTo>
                    <a:pt x="0" y="11"/>
                    <a:pt x="10" y="1"/>
                    <a:pt x="16" y="1"/>
                  </a:cubicBezTo>
                  <a:cubicBezTo>
                    <a:pt x="22" y="0"/>
                    <a:pt x="30" y="9"/>
                    <a:pt x="4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67D05AE-6AE1-43D8-8AE0-92F03EFE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5975351"/>
              <a:ext cx="57150" cy="69850"/>
            </a:xfrm>
            <a:custGeom>
              <a:avLst/>
              <a:gdLst>
                <a:gd name="T0" fmla="*/ 12 w 25"/>
                <a:gd name="T1" fmla="*/ 0 h 30"/>
                <a:gd name="T2" fmla="*/ 25 w 25"/>
                <a:gd name="T3" fmla="*/ 17 h 30"/>
                <a:gd name="T4" fmla="*/ 13 w 25"/>
                <a:gd name="T5" fmla="*/ 30 h 30"/>
                <a:gd name="T6" fmla="*/ 1 w 25"/>
                <a:gd name="T7" fmla="*/ 18 h 30"/>
                <a:gd name="T8" fmla="*/ 12 w 2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0">
                  <a:moveTo>
                    <a:pt x="12" y="0"/>
                  </a:moveTo>
                  <a:cubicBezTo>
                    <a:pt x="19" y="8"/>
                    <a:pt x="25" y="13"/>
                    <a:pt x="25" y="17"/>
                  </a:cubicBezTo>
                  <a:cubicBezTo>
                    <a:pt x="25" y="22"/>
                    <a:pt x="18" y="29"/>
                    <a:pt x="13" y="30"/>
                  </a:cubicBezTo>
                  <a:cubicBezTo>
                    <a:pt x="9" y="30"/>
                    <a:pt x="1" y="23"/>
                    <a:pt x="1" y="18"/>
                  </a:cubicBezTo>
                  <a:cubicBezTo>
                    <a:pt x="0" y="14"/>
                    <a:pt x="7" y="8"/>
                    <a:pt x="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27F55F51-CD4B-4E12-96E6-986F6054182F}"/>
              </a:ext>
            </a:extLst>
          </p:cNvPr>
          <p:cNvGrpSpPr/>
          <p:nvPr/>
        </p:nvGrpSpPr>
        <p:grpSpPr>
          <a:xfrm>
            <a:off x="6474823" y="5212104"/>
            <a:ext cx="1637687" cy="1261736"/>
            <a:chOff x="6211888" y="4445001"/>
            <a:chExt cx="2427288" cy="1870075"/>
          </a:xfrm>
          <a:solidFill>
            <a:schemeClr val="bg1"/>
          </a:solidFill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1E03FAC-BEA0-4E56-A076-52DF4682A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1888" y="5459413"/>
              <a:ext cx="2427288" cy="855663"/>
            </a:xfrm>
            <a:custGeom>
              <a:avLst/>
              <a:gdLst>
                <a:gd name="T0" fmla="*/ 530 w 1053"/>
                <a:gd name="T1" fmla="*/ 369 h 370"/>
                <a:gd name="T2" fmla="*/ 184 w 1053"/>
                <a:gd name="T3" fmla="*/ 369 h 370"/>
                <a:gd name="T4" fmla="*/ 21 w 1053"/>
                <a:gd name="T5" fmla="*/ 222 h 370"/>
                <a:gd name="T6" fmla="*/ 205 w 1053"/>
                <a:gd name="T7" fmla="*/ 0 h 370"/>
                <a:gd name="T8" fmla="*/ 859 w 1053"/>
                <a:gd name="T9" fmla="*/ 0 h 370"/>
                <a:gd name="T10" fmla="*/ 1045 w 1053"/>
                <a:gd name="T11" fmla="*/ 172 h 370"/>
                <a:gd name="T12" fmla="*/ 895 w 1053"/>
                <a:gd name="T13" fmla="*/ 367 h 370"/>
                <a:gd name="T14" fmla="*/ 858 w 1053"/>
                <a:gd name="T15" fmla="*/ 369 h 370"/>
                <a:gd name="T16" fmla="*/ 530 w 1053"/>
                <a:gd name="T17" fmla="*/ 370 h 370"/>
                <a:gd name="T18" fmla="*/ 530 w 1053"/>
                <a:gd name="T19" fmla="*/ 369 h 370"/>
                <a:gd name="T20" fmla="*/ 447 w 1053"/>
                <a:gd name="T21" fmla="*/ 31 h 370"/>
                <a:gd name="T22" fmla="*/ 580 w 1053"/>
                <a:gd name="T23" fmla="*/ 174 h 370"/>
                <a:gd name="T24" fmla="*/ 649 w 1053"/>
                <a:gd name="T25" fmla="*/ 275 h 370"/>
                <a:gd name="T26" fmla="*/ 849 w 1053"/>
                <a:gd name="T27" fmla="*/ 332 h 370"/>
                <a:gd name="T28" fmla="*/ 981 w 1053"/>
                <a:gd name="T29" fmla="*/ 95 h 370"/>
                <a:gd name="T30" fmla="*/ 968 w 1053"/>
                <a:gd name="T31" fmla="*/ 74 h 370"/>
                <a:gd name="T32" fmla="*/ 860 w 1053"/>
                <a:gd name="T33" fmla="*/ 31 h 370"/>
                <a:gd name="T34" fmla="*/ 497 w 1053"/>
                <a:gd name="T35" fmla="*/ 31 h 370"/>
                <a:gd name="T36" fmla="*/ 447 w 1053"/>
                <a:gd name="T37" fmla="*/ 31 h 370"/>
                <a:gd name="T38" fmla="*/ 672 w 1053"/>
                <a:gd name="T39" fmla="*/ 341 h 370"/>
                <a:gd name="T40" fmla="*/ 576 w 1053"/>
                <a:gd name="T41" fmla="*/ 224 h 370"/>
                <a:gd name="T42" fmla="*/ 521 w 1053"/>
                <a:gd name="T43" fmla="*/ 139 h 370"/>
                <a:gd name="T44" fmla="*/ 342 w 1053"/>
                <a:gd name="T45" fmla="*/ 32 h 370"/>
                <a:gd name="T46" fmla="*/ 196 w 1053"/>
                <a:gd name="T47" fmla="*/ 31 h 370"/>
                <a:gd name="T48" fmla="*/ 93 w 1053"/>
                <a:gd name="T49" fmla="*/ 75 h 370"/>
                <a:gd name="T50" fmla="*/ 55 w 1053"/>
                <a:gd name="T51" fmla="*/ 232 h 370"/>
                <a:gd name="T52" fmla="*/ 174 w 1053"/>
                <a:gd name="T53" fmla="*/ 337 h 370"/>
                <a:gd name="T54" fmla="*/ 321 w 1053"/>
                <a:gd name="T55" fmla="*/ 340 h 370"/>
                <a:gd name="T56" fmla="*/ 434 w 1053"/>
                <a:gd name="T57" fmla="*/ 272 h 370"/>
                <a:gd name="T58" fmla="*/ 440 w 1053"/>
                <a:gd name="T59" fmla="*/ 265 h 370"/>
                <a:gd name="T60" fmla="*/ 460 w 1053"/>
                <a:gd name="T61" fmla="*/ 259 h 370"/>
                <a:gd name="T62" fmla="*/ 463 w 1053"/>
                <a:gd name="T63" fmla="*/ 280 h 370"/>
                <a:gd name="T64" fmla="*/ 421 w 1053"/>
                <a:gd name="T65" fmla="*/ 329 h 370"/>
                <a:gd name="T66" fmla="*/ 407 w 1053"/>
                <a:gd name="T67" fmla="*/ 334 h 370"/>
                <a:gd name="T68" fmla="*/ 414 w 1053"/>
                <a:gd name="T69" fmla="*/ 341 h 370"/>
                <a:gd name="T70" fmla="*/ 672 w 1053"/>
                <a:gd name="T71" fmla="*/ 341 h 370"/>
                <a:gd name="T72" fmla="*/ 1013 w 1053"/>
                <a:gd name="T73" fmla="*/ 159 h 370"/>
                <a:gd name="T74" fmla="*/ 922 w 1053"/>
                <a:gd name="T75" fmla="*/ 326 h 370"/>
                <a:gd name="T76" fmla="*/ 1013 w 1053"/>
                <a:gd name="T77" fmla="*/ 15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3" h="370">
                  <a:moveTo>
                    <a:pt x="530" y="369"/>
                  </a:moveTo>
                  <a:cubicBezTo>
                    <a:pt x="415" y="369"/>
                    <a:pt x="299" y="369"/>
                    <a:pt x="184" y="369"/>
                  </a:cubicBezTo>
                  <a:cubicBezTo>
                    <a:pt x="113" y="369"/>
                    <a:pt x="34" y="297"/>
                    <a:pt x="21" y="222"/>
                  </a:cubicBezTo>
                  <a:cubicBezTo>
                    <a:pt x="0" y="103"/>
                    <a:pt x="85" y="1"/>
                    <a:pt x="205" y="0"/>
                  </a:cubicBezTo>
                  <a:cubicBezTo>
                    <a:pt x="423" y="0"/>
                    <a:pt x="641" y="0"/>
                    <a:pt x="859" y="0"/>
                  </a:cubicBezTo>
                  <a:cubicBezTo>
                    <a:pt x="958" y="1"/>
                    <a:pt x="1037" y="72"/>
                    <a:pt x="1045" y="172"/>
                  </a:cubicBezTo>
                  <a:cubicBezTo>
                    <a:pt x="1053" y="264"/>
                    <a:pt x="992" y="348"/>
                    <a:pt x="895" y="367"/>
                  </a:cubicBezTo>
                  <a:cubicBezTo>
                    <a:pt x="883" y="369"/>
                    <a:pt x="870" y="369"/>
                    <a:pt x="858" y="369"/>
                  </a:cubicBezTo>
                  <a:cubicBezTo>
                    <a:pt x="749" y="370"/>
                    <a:pt x="639" y="370"/>
                    <a:pt x="530" y="370"/>
                  </a:cubicBezTo>
                  <a:cubicBezTo>
                    <a:pt x="530" y="369"/>
                    <a:pt x="530" y="369"/>
                    <a:pt x="530" y="369"/>
                  </a:cubicBezTo>
                  <a:close/>
                  <a:moveTo>
                    <a:pt x="447" y="31"/>
                  </a:moveTo>
                  <a:cubicBezTo>
                    <a:pt x="510" y="68"/>
                    <a:pt x="546" y="120"/>
                    <a:pt x="580" y="174"/>
                  </a:cubicBezTo>
                  <a:cubicBezTo>
                    <a:pt x="602" y="208"/>
                    <a:pt x="623" y="243"/>
                    <a:pt x="649" y="275"/>
                  </a:cubicBezTo>
                  <a:cubicBezTo>
                    <a:pt x="697" y="335"/>
                    <a:pt x="778" y="356"/>
                    <a:pt x="849" y="332"/>
                  </a:cubicBezTo>
                  <a:cubicBezTo>
                    <a:pt x="940" y="301"/>
                    <a:pt x="996" y="191"/>
                    <a:pt x="981" y="95"/>
                  </a:cubicBezTo>
                  <a:cubicBezTo>
                    <a:pt x="980" y="88"/>
                    <a:pt x="974" y="80"/>
                    <a:pt x="968" y="74"/>
                  </a:cubicBezTo>
                  <a:cubicBezTo>
                    <a:pt x="938" y="44"/>
                    <a:pt x="902" y="31"/>
                    <a:pt x="860" y="31"/>
                  </a:cubicBezTo>
                  <a:cubicBezTo>
                    <a:pt x="739" y="31"/>
                    <a:pt x="618" y="31"/>
                    <a:pt x="497" y="31"/>
                  </a:cubicBezTo>
                  <a:cubicBezTo>
                    <a:pt x="483" y="31"/>
                    <a:pt x="469" y="31"/>
                    <a:pt x="447" y="31"/>
                  </a:cubicBezTo>
                  <a:close/>
                  <a:moveTo>
                    <a:pt x="672" y="341"/>
                  </a:moveTo>
                  <a:cubicBezTo>
                    <a:pt x="630" y="308"/>
                    <a:pt x="603" y="267"/>
                    <a:pt x="576" y="224"/>
                  </a:cubicBezTo>
                  <a:cubicBezTo>
                    <a:pt x="558" y="196"/>
                    <a:pt x="540" y="167"/>
                    <a:pt x="521" y="139"/>
                  </a:cubicBezTo>
                  <a:cubicBezTo>
                    <a:pt x="478" y="76"/>
                    <a:pt x="420" y="36"/>
                    <a:pt x="342" y="32"/>
                  </a:cubicBezTo>
                  <a:cubicBezTo>
                    <a:pt x="294" y="30"/>
                    <a:pt x="245" y="31"/>
                    <a:pt x="196" y="31"/>
                  </a:cubicBezTo>
                  <a:cubicBezTo>
                    <a:pt x="156" y="31"/>
                    <a:pt x="121" y="47"/>
                    <a:pt x="93" y="75"/>
                  </a:cubicBezTo>
                  <a:cubicBezTo>
                    <a:pt x="49" y="120"/>
                    <a:pt x="36" y="174"/>
                    <a:pt x="55" y="232"/>
                  </a:cubicBezTo>
                  <a:cubicBezTo>
                    <a:pt x="73" y="289"/>
                    <a:pt x="112" y="330"/>
                    <a:pt x="174" y="337"/>
                  </a:cubicBezTo>
                  <a:cubicBezTo>
                    <a:pt x="223" y="342"/>
                    <a:pt x="272" y="343"/>
                    <a:pt x="321" y="340"/>
                  </a:cubicBezTo>
                  <a:cubicBezTo>
                    <a:pt x="369" y="336"/>
                    <a:pt x="407" y="312"/>
                    <a:pt x="434" y="272"/>
                  </a:cubicBezTo>
                  <a:cubicBezTo>
                    <a:pt x="436" y="270"/>
                    <a:pt x="437" y="266"/>
                    <a:pt x="440" y="265"/>
                  </a:cubicBezTo>
                  <a:cubicBezTo>
                    <a:pt x="446" y="262"/>
                    <a:pt x="453" y="261"/>
                    <a:pt x="460" y="259"/>
                  </a:cubicBezTo>
                  <a:cubicBezTo>
                    <a:pt x="461" y="266"/>
                    <a:pt x="466" y="276"/>
                    <a:pt x="463" y="280"/>
                  </a:cubicBezTo>
                  <a:cubicBezTo>
                    <a:pt x="451" y="298"/>
                    <a:pt x="436" y="313"/>
                    <a:pt x="421" y="329"/>
                  </a:cubicBezTo>
                  <a:cubicBezTo>
                    <a:pt x="418" y="332"/>
                    <a:pt x="412" y="333"/>
                    <a:pt x="407" y="334"/>
                  </a:cubicBezTo>
                  <a:cubicBezTo>
                    <a:pt x="409" y="336"/>
                    <a:pt x="412" y="338"/>
                    <a:pt x="414" y="341"/>
                  </a:cubicBezTo>
                  <a:cubicBezTo>
                    <a:pt x="500" y="341"/>
                    <a:pt x="586" y="341"/>
                    <a:pt x="672" y="341"/>
                  </a:cubicBezTo>
                  <a:close/>
                  <a:moveTo>
                    <a:pt x="1013" y="159"/>
                  </a:moveTo>
                  <a:cubicBezTo>
                    <a:pt x="995" y="226"/>
                    <a:pt x="987" y="262"/>
                    <a:pt x="922" y="326"/>
                  </a:cubicBezTo>
                  <a:cubicBezTo>
                    <a:pt x="983" y="306"/>
                    <a:pt x="1022" y="238"/>
                    <a:pt x="101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226BAE0D-7647-4C84-A01B-13E0AC50FBA3}"/>
                </a:ext>
              </a:extLst>
            </p:cNvPr>
            <p:cNvGrpSpPr/>
            <p:nvPr/>
          </p:nvGrpSpPr>
          <p:grpSpPr>
            <a:xfrm>
              <a:off x="6359525" y="4445001"/>
              <a:ext cx="1346200" cy="1758950"/>
              <a:chOff x="6359525" y="4445001"/>
              <a:chExt cx="1346200" cy="1758950"/>
            </a:xfrm>
            <a:grpFill/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D3ACA68E-28E8-4005-B879-38C23BD83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9488" y="4445001"/>
                <a:ext cx="179388" cy="871538"/>
              </a:xfrm>
              <a:custGeom>
                <a:avLst/>
                <a:gdLst>
                  <a:gd name="T0" fmla="*/ 2 w 78"/>
                  <a:gd name="T1" fmla="*/ 273 h 377"/>
                  <a:gd name="T2" fmla="*/ 24 w 78"/>
                  <a:gd name="T3" fmla="*/ 224 h 377"/>
                  <a:gd name="T4" fmla="*/ 24 w 78"/>
                  <a:gd name="T5" fmla="*/ 152 h 377"/>
                  <a:gd name="T6" fmla="*/ 25 w 78"/>
                  <a:gd name="T7" fmla="*/ 48 h 377"/>
                  <a:gd name="T8" fmla="*/ 39 w 78"/>
                  <a:gd name="T9" fmla="*/ 14 h 377"/>
                  <a:gd name="T10" fmla="*/ 56 w 78"/>
                  <a:gd name="T11" fmla="*/ 0 h 377"/>
                  <a:gd name="T12" fmla="*/ 70 w 78"/>
                  <a:gd name="T13" fmla="*/ 20 h 377"/>
                  <a:gd name="T14" fmla="*/ 49 w 78"/>
                  <a:gd name="T15" fmla="*/ 70 h 377"/>
                  <a:gd name="T16" fmla="*/ 49 w 78"/>
                  <a:gd name="T17" fmla="*/ 132 h 377"/>
                  <a:gd name="T18" fmla="*/ 50 w 78"/>
                  <a:gd name="T19" fmla="*/ 242 h 377"/>
                  <a:gd name="T20" fmla="*/ 50 w 78"/>
                  <a:gd name="T21" fmla="*/ 308 h 377"/>
                  <a:gd name="T22" fmla="*/ 69 w 78"/>
                  <a:gd name="T23" fmla="*/ 354 h 377"/>
                  <a:gd name="T24" fmla="*/ 56 w 78"/>
                  <a:gd name="T25" fmla="*/ 377 h 377"/>
                  <a:gd name="T26" fmla="*/ 39 w 78"/>
                  <a:gd name="T27" fmla="*/ 359 h 377"/>
                  <a:gd name="T28" fmla="*/ 23 w 78"/>
                  <a:gd name="T29" fmla="*/ 324 h 377"/>
                  <a:gd name="T30" fmla="*/ 2 w 78"/>
                  <a:gd name="T31" fmla="*/ 273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" h="377">
                    <a:moveTo>
                      <a:pt x="2" y="273"/>
                    </a:moveTo>
                    <a:cubicBezTo>
                      <a:pt x="10" y="255"/>
                      <a:pt x="15" y="238"/>
                      <a:pt x="24" y="224"/>
                    </a:cubicBezTo>
                    <a:cubicBezTo>
                      <a:pt x="42" y="194"/>
                      <a:pt x="43" y="180"/>
                      <a:pt x="24" y="152"/>
                    </a:cubicBezTo>
                    <a:cubicBezTo>
                      <a:pt x="0" y="115"/>
                      <a:pt x="0" y="84"/>
                      <a:pt x="25" y="48"/>
                    </a:cubicBezTo>
                    <a:cubicBezTo>
                      <a:pt x="32" y="38"/>
                      <a:pt x="33" y="25"/>
                      <a:pt x="39" y="14"/>
                    </a:cubicBezTo>
                    <a:cubicBezTo>
                      <a:pt x="42" y="8"/>
                      <a:pt x="50" y="5"/>
                      <a:pt x="56" y="0"/>
                    </a:cubicBezTo>
                    <a:cubicBezTo>
                      <a:pt x="61" y="7"/>
                      <a:pt x="71" y="15"/>
                      <a:pt x="70" y="20"/>
                    </a:cubicBezTo>
                    <a:cubicBezTo>
                      <a:pt x="65" y="37"/>
                      <a:pt x="58" y="54"/>
                      <a:pt x="49" y="70"/>
                    </a:cubicBezTo>
                    <a:cubicBezTo>
                      <a:pt x="36" y="91"/>
                      <a:pt x="35" y="111"/>
                      <a:pt x="49" y="132"/>
                    </a:cubicBezTo>
                    <a:cubicBezTo>
                      <a:pt x="78" y="174"/>
                      <a:pt x="78" y="201"/>
                      <a:pt x="50" y="242"/>
                    </a:cubicBezTo>
                    <a:cubicBezTo>
                      <a:pt x="34" y="265"/>
                      <a:pt x="36" y="283"/>
                      <a:pt x="50" y="308"/>
                    </a:cubicBezTo>
                    <a:cubicBezTo>
                      <a:pt x="59" y="322"/>
                      <a:pt x="66" y="338"/>
                      <a:pt x="69" y="354"/>
                    </a:cubicBezTo>
                    <a:cubicBezTo>
                      <a:pt x="70" y="360"/>
                      <a:pt x="61" y="369"/>
                      <a:pt x="56" y="377"/>
                    </a:cubicBezTo>
                    <a:cubicBezTo>
                      <a:pt x="50" y="371"/>
                      <a:pt x="43" y="366"/>
                      <a:pt x="39" y="359"/>
                    </a:cubicBezTo>
                    <a:cubicBezTo>
                      <a:pt x="33" y="348"/>
                      <a:pt x="28" y="336"/>
                      <a:pt x="23" y="324"/>
                    </a:cubicBezTo>
                    <a:cubicBezTo>
                      <a:pt x="16" y="308"/>
                      <a:pt x="9" y="291"/>
                      <a:pt x="2" y="2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D1F92CF4-B83F-42D1-8197-1293D11D0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9463" y="4543426"/>
                <a:ext cx="176213" cy="638175"/>
              </a:xfrm>
              <a:custGeom>
                <a:avLst/>
                <a:gdLst>
                  <a:gd name="T0" fmla="*/ 4 w 77"/>
                  <a:gd name="T1" fmla="*/ 226 h 276"/>
                  <a:gd name="T2" fmla="*/ 22 w 77"/>
                  <a:gd name="T3" fmla="*/ 183 h 276"/>
                  <a:gd name="T4" fmla="*/ 22 w 77"/>
                  <a:gd name="T5" fmla="*/ 106 h 276"/>
                  <a:gd name="T6" fmla="*/ 22 w 77"/>
                  <a:gd name="T7" fmla="*/ 10 h 276"/>
                  <a:gd name="T8" fmla="*/ 45 w 77"/>
                  <a:gd name="T9" fmla="*/ 0 h 276"/>
                  <a:gd name="T10" fmla="*/ 48 w 77"/>
                  <a:gd name="T11" fmla="*/ 26 h 276"/>
                  <a:gd name="T12" fmla="*/ 54 w 77"/>
                  <a:gd name="T13" fmla="*/ 96 h 276"/>
                  <a:gd name="T14" fmla="*/ 53 w 77"/>
                  <a:gd name="T15" fmla="*/ 194 h 276"/>
                  <a:gd name="T16" fmla="*/ 42 w 77"/>
                  <a:gd name="T17" fmla="*/ 252 h 276"/>
                  <a:gd name="T18" fmla="*/ 34 w 77"/>
                  <a:gd name="T19" fmla="*/ 276 h 276"/>
                  <a:gd name="T20" fmla="*/ 12 w 77"/>
                  <a:gd name="T21" fmla="*/ 261 h 276"/>
                  <a:gd name="T22" fmla="*/ 4 w 77"/>
                  <a:gd name="T23" fmla="*/ 22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276">
                    <a:moveTo>
                      <a:pt x="4" y="226"/>
                    </a:moveTo>
                    <a:cubicBezTo>
                      <a:pt x="9" y="213"/>
                      <a:pt x="13" y="197"/>
                      <a:pt x="22" y="183"/>
                    </a:cubicBezTo>
                    <a:cubicBezTo>
                      <a:pt x="44" y="148"/>
                      <a:pt x="44" y="140"/>
                      <a:pt x="22" y="106"/>
                    </a:cubicBezTo>
                    <a:cubicBezTo>
                      <a:pt x="1" y="74"/>
                      <a:pt x="0" y="35"/>
                      <a:pt x="22" y="10"/>
                    </a:cubicBezTo>
                    <a:cubicBezTo>
                      <a:pt x="27" y="5"/>
                      <a:pt x="37" y="3"/>
                      <a:pt x="45" y="0"/>
                    </a:cubicBezTo>
                    <a:cubicBezTo>
                      <a:pt x="46" y="9"/>
                      <a:pt x="51" y="20"/>
                      <a:pt x="48" y="26"/>
                    </a:cubicBezTo>
                    <a:cubicBezTo>
                      <a:pt x="34" y="51"/>
                      <a:pt x="37" y="73"/>
                      <a:pt x="54" y="96"/>
                    </a:cubicBezTo>
                    <a:cubicBezTo>
                      <a:pt x="77" y="128"/>
                      <a:pt x="76" y="162"/>
                      <a:pt x="53" y="194"/>
                    </a:cubicBezTo>
                    <a:cubicBezTo>
                      <a:pt x="40" y="212"/>
                      <a:pt x="35" y="230"/>
                      <a:pt x="42" y="252"/>
                    </a:cubicBezTo>
                    <a:cubicBezTo>
                      <a:pt x="44" y="259"/>
                      <a:pt x="37" y="268"/>
                      <a:pt x="34" y="276"/>
                    </a:cubicBezTo>
                    <a:cubicBezTo>
                      <a:pt x="27" y="271"/>
                      <a:pt x="17" y="268"/>
                      <a:pt x="12" y="261"/>
                    </a:cubicBezTo>
                    <a:cubicBezTo>
                      <a:pt x="7" y="252"/>
                      <a:pt x="7" y="241"/>
                      <a:pt x="4" y="2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CDD37DED-A9E7-419D-BD0A-AF2681086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925" y="4548188"/>
                <a:ext cx="177800" cy="633413"/>
              </a:xfrm>
              <a:custGeom>
                <a:avLst/>
                <a:gdLst>
                  <a:gd name="T0" fmla="*/ 6 w 77"/>
                  <a:gd name="T1" fmla="*/ 224 h 274"/>
                  <a:gd name="T2" fmla="*/ 23 w 77"/>
                  <a:gd name="T3" fmla="*/ 182 h 274"/>
                  <a:gd name="T4" fmla="*/ 23 w 77"/>
                  <a:gd name="T5" fmla="*/ 103 h 274"/>
                  <a:gd name="T6" fmla="*/ 25 w 77"/>
                  <a:gd name="T7" fmla="*/ 7 h 274"/>
                  <a:gd name="T8" fmla="*/ 47 w 77"/>
                  <a:gd name="T9" fmla="*/ 0 h 274"/>
                  <a:gd name="T10" fmla="*/ 50 w 77"/>
                  <a:gd name="T11" fmla="*/ 23 h 274"/>
                  <a:gd name="T12" fmla="*/ 55 w 77"/>
                  <a:gd name="T13" fmla="*/ 94 h 274"/>
                  <a:gd name="T14" fmla="*/ 54 w 77"/>
                  <a:gd name="T15" fmla="*/ 192 h 274"/>
                  <a:gd name="T16" fmla="*/ 44 w 77"/>
                  <a:gd name="T17" fmla="*/ 251 h 274"/>
                  <a:gd name="T18" fmla="*/ 37 w 77"/>
                  <a:gd name="T19" fmla="*/ 274 h 274"/>
                  <a:gd name="T20" fmla="*/ 15 w 77"/>
                  <a:gd name="T21" fmla="*/ 261 h 274"/>
                  <a:gd name="T22" fmla="*/ 6 w 77"/>
                  <a:gd name="T23" fmla="*/ 22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274">
                    <a:moveTo>
                      <a:pt x="6" y="224"/>
                    </a:moveTo>
                    <a:cubicBezTo>
                      <a:pt x="11" y="211"/>
                      <a:pt x="14" y="195"/>
                      <a:pt x="23" y="182"/>
                    </a:cubicBezTo>
                    <a:cubicBezTo>
                      <a:pt x="43" y="155"/>
                      <a:pt x="43" y="131"/>
                      <a:pt x="23" y="103"/>
                    </a:cubicBezTo>
                    <a:cubicBezTo>
                      <a:pt x="0" y="72"/>
                      <a:pt x="2" y="33"/>
                      <a:pt x="25" y="7"/>
                    </a:cubicBezTo>
                    <a:cubicBezTo>
                      <a:pt x="30" y="2"/>
                      <a:pt x="40" y="2"/>
                      <a:pt x="47" y="0"/>
                    </a:cubicBezTo>
                    <a:cubicBezTo>
                      <a:pt x="49" y="8"/>
                      <a:pt x="54" y="18"/>
                      <a:pt x="50" y="23"/>
                    </a:cubicBezTo>
                    <a:cubicBezTo>
                      <a:pt x="35" y="48"/>
                      <a:pt x="38" y="70"/>
                      <a:pt x="55" y="94"/>
                    </a:cubicBezTo>
                    <a:cubicBezTo>
                      <a:pt x="77" y="125"/>
                      <a:pt x="77" y="161"/>
                      <a:pt x="54" y="192"/>
                    </a:cubicBezTo>
                    <a:cubicBezTo>
                      <a:pt x="41" y="211"/>
                      <a:pt x="37" y="229"/>
                      <a:pt x="44" y="251"/>
                    </a:cubicBezTo>
                    <a:cubicBezTo>
                      <a:pt x="45" y="257"/>
                      <a:pt x="40" y="266"/>
                      <a:pt x="37" y="274"/>
                    </a:cubicBezTo>
                    <a:cubicBezTo>
                      <a:pt x="29" y="270"/>
                      <a:pt x="18" y="267"/>
                      <a:pt x="15" y="261"/>
                    </a:cubicBezTo>
                    <a:cubicBezTo>
                      <a:pt x="9" y="251"/>
                      <a:pt x="9" y="239"/>
                      <a:pt x="6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FE816336-2C36-4641-8AE9-B653291939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9525" y="5581651"/>
                <a:ext cx="838200" cy="622300"/>
              </a:xfrm>
              <a:custGeom>
                <a:avLst/>
                <a:gdLst>
                  <a:gd name="T0" fmla="*/ 177 w 364"/>
                  <a:gd name="T1" fmla="*/ 269 h 269"/>
                  <a:gd name="T2" fmla="*/ 72 w 364"/>
                  <a:gd name="T3" fmla="*/ 242 h 269"/>
                  <a:gd name="T4" fmla="*/ 14 w 364"/>
                  <a:gd name="T5" fmla="*/ 101 h 269"/>
                  <a:gd name="T6" fmla="*/ 129 w 364"/>
                  <a:gd name="T7" fmla="*/ 3 h 269"/>
                  <a:gd name="T8" fmla="*/ 259 w 364"/>
                  <a:gd name="T9" fmla="*/ 7 h 269"/>
                  <a:gd name="T10" fmla="*/ 359 w 364"/>
                  <a:gd name="T11" fmla="*/ 145 h 269"/>
                  <a:gd name="T12" fmla="*/ 241 w 364"/>
                  <a:gd name="T13" fmla="*/ 262 h 269"/>
                  <a:gd name="T14" fmla="*/ 179 w 364"/>
                  <a:gd name="T15" fmla="*/ 262 h 269"/>
                  <a:gd name="T16" fmla="*/ 177 w 364"/>
                  <a:gd name="T17" fmla="*/ 269 h 269"/>
                  <a:gd name="T18" fmla="*/ 42 w 364"/>
                  <a:gd name="T19" fmla="*/ 118 h 269"/>
                  <a:gd name="T20" fmla="*/ 91 w 364"/>
                  <a:gd name="T21" fmla="*/ 220 h 269"/>
                  <a:gd name="T22" fmla="*/ 176 w 364"/>
                  <a:gd name="T23" fmla="*/ 232 h 269"/>
                  <a:gd name="T24" fmla="*/ 203 w 364"/>
                  <a:gd name="T25" fmla="*/ 216 h 269"/>
                  <a:gd name="T26" fmla="*/ 303 w 364"/>
                  <a:gd name="T27" fmla="*/ 171 h 269"/>
                  <a:gd name="T28" fmla="*/ 329 w 364"/>
                  <a:gd name="T29" fmla="*/ 137 h 269"/>
                  <a:gd name="T30" fmla="*/ 316 w 364"/>
                  <a:gd name="T31" fmla="*/ 85 h 269"/>
                  <a:gd name="T32" fmla="*/ 255 w 364"/>
                  <a:gd name="T33" fmla="*/ 64 h 269"/>
                  <a:gd name="T34" fmla="*/ 182 w 364"/>
                  <a:gd name="T35" fmla="*/ 69 h 269"/>
                  <a:gd name="T36" fmla="*/ 95 w 364"/>
                  <a:gd name="T37" fmla="*/ 91 h 269"/>
                  <a:gd name="T38" fmla="*/ 42 w 364"/>
                  <a:gd name="T39" fmla="*/ 11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4" h="269">
                    <a:moveTo>
                      <a:pt x="177" y="269"/>
                    </a:moveTo>
                    <a:cubicBezTo>
                      <a:pt x="142" y="260"/>
                      <a:pt x="104" y="258"/>
                      <a:pt x="72" y="242"/>
                    </a:cubicBezTo>
                    <a:cubicBezTo>
                      <a:pt x="22" y="217"/>
                      <a:pt x="0" y="156"/>
                      <a:pt x="14" y="101"/>
                    </a:cubicBezTo>
                    <a:cubicBezTo>
                      <a:pt x="27" y="48"/>
                      <a:pt x="74" y="5"/>
                      <a:pt x="129" y="3"/>
                    </a:cubicBezTo>
                    <a:cubicBezTo>
                      <a:pt x="172" y="1"/>
                      <a:pt x="217" y="0"/>
                      <a:pt x="259" y="7"/>
                    </a:cubicBezTo>
                    <a:cubicBezTo>
                      <a:pt x="324" y="18"/>
                      <a:pt x="364" y="78"/>
                      <a:pt x="359" y="145"/>
                    </a:cubicBezTo>
                    <a:cubicBezTo>
                      <a:pt x="354" y="206"/>
                      <a:pt x="303" y="257"/>
                      <a:pt x="241" y="262"/>
                    </a:cubicBezTo>
                    <a:cubicBezTo>
                      <a:pt x="220" y="263"/>
                      <a:pt x="199" y="262"/>
                      <a:pt x="179" y="262"/>
                    </a:cubicBezTo>
                    <a:cubicBezTo>
                      <a:pt x="178" y="264"/>
                      <a:pt x="178" y="267"/>
                      <a:pt x="177" y="269"/>
                    </a:cubicBezTo>
                    <a:close/>
                    <a:moveTo>
                      <a:pt x="42" y="118"/>
                    </a:moveTo>
                    <a:cubicBezTo>
                      <a:pt x="37" y="164"/>
                      <a:pt x="55" y="199"/>
                      <a:pt x="91" y="220"/>
                    </a:cubicBezTo>
                    <a:cubicBezTo>
                      <a:pt x="117" y="236"/>
                      <a:pt x="147" y="236"/>
                      <a:pt x="176" y="232"/>
                    </a:cubicBezTo>
                    <a:cubicBezTo>
                      <a:pt x="185" y="231"/>
                      <a:pt x="193" y="217"/>
                      <a:pt x="203" y="216"/>
                    </a:cubicBezTo>
                    <a:cubicBezTo>
                      <a:pt x="241" y="210"/>
                      <a:pt x="269" y="182"/>
                      <a:pt x="303" y="171"/>
                    </a:cubicBezTo>
                    <a:cubicBezTo>
                      <a:pt x="325" y="164"/>
                      <a:pt x="330" y="154"/>
                      <a:pt x="329" y="137"/>
                    </a:cubicBezTo>
                    <a:cubicBezTo>
                      <a:pt x="328" y="120"/>
                      <a:pt x="324" y="101"/>
                      <a:pt x="316" y="85"/>
                    </a:cubicBezTo>
                    <a:cubicBezTo>
                      <a:pt x="302" y="54"/>
                      <a:pt x="286" y="49"/>
                      <a:pt x="255" y="64"/>
                    </a:cubicBezTo>
                    <a:cubicBezTo>
                      <a:pt x="231" y="77"/>
                      <a:pt x="208" y="78"/>
                      <a:pt x="182" y="69"/>
                    </a:cubicBezTo>
                    <a:cubicBezTo>
                      <a:pt x="149" y="57"/>
                      <a:pt x="118" y="63"/>
                      <a:pt x="95" y="91"/>
                    </a:cubicBezTo>
                    <a:cubicBezTo>
                      <a:pt x="81" y="108"/>
                      <a:pt x="67" y="123"/>
                      <a:pt x="42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A7DC7BE3-3E5C-4316-B10D-543E67F6F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0663" y="5873751"/>
                <a:ext cx="179388" cy="120650"/>
              </a:xfrm>
              <a:custGeom>
                <a:avLst/>
                <a:gdLst>
                  <a:gd name="T0" fmla="*/ 74 w 78"/>
                  <a:gd name="T1" fmla="*/ 52 h 52"/>
                  <a:gd name="T2" fmla="*/ 2 w 78"/>
                  <a:gd name="T3" fmla="*/ 16 h 52"/>
                  <a:gd name="T4" fmla="*/ 0 w 78"/>
                  <a:gd name="T5" fmla="*/ 1 h 52"/>
                  <a:gd name="T6" fmla="*/ 14 w 78"/>
                  <a:gd name="T7" fmla="*/ 1 h 52"/>
                  <a:gd name="T8" fmla="*/ 68 w 78"/>
                  <a:gd name="T9" fmla="*/ 24 h 52"/>
                  <a:gd name="T10" fmla="*/ 77 w 78"/>
                  <a:gd name="T11" fmla="*/ 34 h 52"/>
                  <a:gd name="T12" fmla="*/ 74 w 78"/>
                  <a:gd name="T1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52">
                    <a:moveTo>
                      <a:pt x="74" y="52"/>
                    </a:moveTo>
                    <a:cubicBezTo>
                      <a:pt x="42" y="37"/>
                      <a:pt x="22" y="27"/>
                      <a:pt x="2" y="16"/>
                    </a:cubicBezTo>
                    <a:cubicBezTo>
                      <a:pt x="0" y="15"/>
                      <a:pt x="1" y="6"/>
                      <a:pt x="0" y="1"/>
                    </a:cubicBezTo>
                    <a:cubicBezTo>
                      <a:pt x="4" y="1"/>
                      <a:pt x="10" y="0"/>
                      <a:pt x="14" y="1"/>
                    </a:cubicBezTo>
                    <a:cubicBezTo>
                      <a:pt x="32" y="8"/>
                      <a:pt x="50" y="16"/>
                      <a:pt x="68" y="24"/>
                    </a:cubicBezTo>
                    <a:cubicBezTo>
                      <a:pt x="72" y="26"/>
                      <a:pt x="77" y="30"/>
                      <a:pt x="77" y="34"/>
                    </a:cubicBezTo>
                    <a:cubicBezTo>
                      <a:pt x="78" y="40"/>
                      <a:pt x="75" y="46"/>
                      <a:pt x="7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EAE37544-92F4-49E6-9D16-3D36A1308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7025" y="5776913"/>
                <a:ext cx="93663" cy="117475"/>
              </a:xfrm>
              <a:custGeom>
                <a:avLst/>
                <a:gdLst>
                  <a:gd name="T0" fmla="*/ 20 w 41"/>
                  <a:gd name="T1" fmla="*/ 51 h 51"/>
                  <a:gd name="T2" fmla="*/ 1 w 41"/>
                  <a:gd name="T3" fmla="*/ 19 h 51"/>
                  <a:gd name="T4" fmla="*/ 21 w 41"/>
                  <a:gd name="T5" fmla="*/ 1 h 51"/>
                  <a:gd name="T6" fmla="*/ 40 w 41"/>
                  <a:gd name="T7" fmla="*/ 22 h 51"/>
                  <a:gd name="T8" fmla="*/ 20 w 4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1">
                    <a:moveTo>
                      <a:pt x="20" y="51"/>
                    </a:moveTo>
                    <a:cubicBezTo>
                      <a:pt x="10" y="36"/>
                      <a:pt x="0" y="27"/>
                      <a:pt x="1" y="19"/>
                    </a:cubicBezTo>
                    <a:cubicBezTo>
                      <a:pt x="1" y="12"/>
                      <a:pt x="15" y="0"/>
                      <a:pt x="21" y="1"/>
                    </a:cubicBezTo>
                    <a:cubicBezTo>
                      <a:pt x="29" y="3"/>
                      <a:pt x="39" y="14"/>
                      <a:pt x="40" y="22"/>
                    </a:cubicBezTo>
                    <a:cubicBezTo>
                      <a:pt x="41" y="29"/>
                      <a:pt x="30" y="37"/>
                      <a:pt x="2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4B320A58-E48E-4488-8F5B-7763723B7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5970588"/>
                <a:ext cx="144463" cy="101600"/>
              </a:xfrm>
              <a:custGeom>
                <a:avLst/>
                <a:gdLst>
                  <a:gd name="T0" fmla="*/ 9 w 63"/>
                  <a:gd name="T1" fmla="*/ 44 h 44"/>
                  <a:gd name="T2" fmla="*/ 1 w 63"/>
                  <a:gd name="T3" fmla="*/ 39 h 44"/>
                  <a:gd name="T4" fmla="*/ 3 w 63"/>
                  <a:gd name="T5" fmla="*/ 27 h 44"/>
                  <a:gd name="T6" fmla="*/ 50 w 63"/>
                  <a:gd name="T7" fmla="*/ 2 h 44"/>
                  <a:gd name="T8" fmla="*/ 61 w 63"/>
                  <a:gd name="T9" fmla="*/ 7 h 44"/>
                  <a:gd name="T10" fmla="*/ 60 w 63"/>
                  <a:gd name="T11" fmla="*/ 18 h 44"/>
                  <a:gd name="T12" fmla="*/ 9 w 63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44">
                    <a:moveTo>
                      <a:pt x="9" y="44"/>
                    </a:moveTo>
                    <a:cubicBezTo>
                      <a:pt x="7" y="43"/>
                      <a:pt x="2" y="42"/>
                      <a:pt x="1" y="39"/>
                    </a:cubicBezTo>
                    <a:cubicBezTo>
                      <a:pt x="0" y="35"/>
                      <a:pt x="0" y="28"/>
                      <a:pt x="3" y="27"/>
                    </a:cubicBezTo>
                    <a:cubicBezTo>
                      <a:pt x="18" y="18"/>
                      <a:pt x="34" y="9"/>
                      <a:pt x="50" y="2"/>
                    </a:cubicBezTo>
                    <a:cubicBezTo>
                      <a:pt x="53" y="0"/>
                      <a:pt x="59" y="4"/>
                      <a:pt x="61" y="7"/>
                    </a:cubicBezTo>
                    <a:cubicBezTo>
                      <a:pt x="63" y="9"/>
                      <a:pt x="62" y="17"/>
                      <a:pt x="60" y="18"/>
                    </a:cubicBezTo>
                    <a:cubicBezTo>
                      <a:pt x="44" y="27"/>
                      <a:pt x="27" y="35"/>
                      <a:pt x="9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293EB6F7-8378-41E4-AF1F-C8F0FC8E3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938" y="5824538"/>
                <a:ext cx="103188" cy="104775"/>
              </a:xfrm>
              <a:custGeom>
                <a:avLst/>
                <a:gdLst>
                  <a:gd name="T0" fmla="*/ 29 w 45"/>
                  <a:gd name="T1" fmla="*/ 45 h 45"/>
                  <a:gd name="T2" fmla="*/ 0 w 45"/>
                  <a:gd name="T3" fmla="*/ 13 h 45"/>
                  <a:gd name="T4" fmla="*/ 45 w 45"/>
                  <a:gd name="T5" fmla="*/ 0 h 45"/>
                  <a:gd name="T6" fmla="*/ 29 w 45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5">
                    <a:moveTo>
                      <a:pt x="29" y="45"/>
                    </a:moveTo>
                    <a:cubicBezTo>
                      <a:pt x="18" y="33"/>
                      <a:pt x="10" y="24"/>
                      <a:pt x="0" y="13"/>
                    </a:cubicBezTo>
                    <a:cubicBezTo>
                      <a:pt x="15" y="9"/>
                      <a:pt x="28" y="5"/>
                      <a:pt x="45" y="0"/>
                    </a:cubicBezTo>
                    <a:cubicBezTo>
                      <a:pt x="39" y="17"/>
                      <a:pt x="35" y="30"/>
                      <a:pt x="29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EA04E68B-3D3B-4A21-B654-BB9288C3B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7050" y="5910263"/>
                <a:ext cx="87313" cy="69850"/>
              </a:xfrm>
              <a:custGeom>
                <a:avLst/>
                <a:gdLst>
                  <a:gd name="T0" fmla="*/ 38 w 38"/>
                  <a:gd name="T1" fmla="*/ 16 h 30"/>
                  <a:gd name="T2" fmla="*/ 14 w 38"/>
                  <a:gd name="T3" fmla="*/ 30 h 30"/>
                  <a:gd name="T4" fmla="*/ 1 w 38"/>
                  <a:gd name="T5" fmla="*/ 16 h 30"/>
                  <a:gd name="T6" fmla="*/ 15 w 38"/>
                  <a:gd name="T7" fmla="*/ 0 h 30"/>
                  <a:gd name="T8" fmla="*/ 38 w 38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38" y="16"/>
                    </a:moveTo>
                    <a:cubicBezTo>
                      <a:pt x="27" y="23"/>
                      <a:pt x="21" y="30"/>
                      <a:pt x="14" y="30"/>
                    </a:cubicBezTo>
                    <a:cubicBezTo>
                      <a:pt x="10" y="30"/>
                      <a:pt x="0" y="20"/>
                      <a:pt x="1" y="16"/>
                    </a:cubicBezTo>
                    <a:cubicBezTo>
                      <a:pt x="2" y="10"/>
                      <a:pt x="10" y="1"/>
                      <a:pt x="15" y="0"/>
                    </a:cubicBezTo>
                    <a:cubicBezTo>
                      <a:pt x="21" y="0"/>
                      <a:pt x="27" y="8"/>
                      <a:pt x="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870262C6-5EC0-426D-ACF1-79CFCD875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5764213"/>
                <a:ext cx="106363" cy="93663"/>
              </a:xfrm>
              <a:custGeom>
                <a:avLst/>
                <a:gdLst>
                  <a:gd name="T0" fmla="*/ 0 w 46"/>
                  <a:gd name="T1" fmla="*/ 20 h 40"/>
                  <a:gd name="T2" fmla="*/ 46 w 46"/>
                  <a:gd name="T3" fmla="*/ 20 h 40"/>
                  <a:gd name="T4" fmla="*/ 0 w 46"/>
                  <a:gd name="T5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40">
                    <a:moveTo>
                      <a:pt x="0" y="20"/>
                    </a:moveTo>
                    <a:cubicBezTo>
                      <a:pt x="15" y="19"/>
                      <a:pt x="32" y="0"/>
                      <a:pt x="46" y="20"/>
                    </a:cubicBezTo>
                    <a:cubicBezTo>
                      <a:pt x="31" y="23"/>
                      <a:pt x="14" y="4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>
            <a:extLst>
              <a:ext uri="{FF2B5EF4-FFF2-40B4-BE49-F238E27FC236}">
                <a16:creationId xmlns:a16="http://schemas.microsoft.com/office/drawing/2014/main" id="{840A9CC0-E775-4F0A-9010-62F494EBA30A}"/>
              </a:ext>
            </a:extLst>
          </p:cNvPr>
          <p:cNvGrpSpPr/>
          <p:nvPr/>
        </p:nvGrpSpPr>
        <p:grpSpPr>
          <a:xfrm>
            <a:off x="2954488" y="4428819"/>
            <a:ext cx="4148277" cy="2130063"/>
            <a:chOff x="395534" y="3475244"/>
            <a:chExt cx="3972999" cy="2947819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16EA0C-8DDE-4812-AF99-85B454F2D16B}"/>
                </a:ext>
              </a:extLst>
            </p:cNvPr>
            <p:cNvSpPr txBox="1"/>
            <p:nvPr/>
          </p:nvSpPr>
          <p:spPr>
            <a:xfrm>
              <a:off x="395534" y="3475244"/>
              <a:ext cx="3972999" cy="51112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F33856-B642-46F9-8B64-B72EBFD8889D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2427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FF01C90D-1876-4CCD-B220-28D8A78CB288}"/>
              </a:ext>
            </a:extLst>
          </p:cNvPr>
          <p:cNvGrpSpPr/>
          <p:nvPr/>
        </p:nvGrpSpPr>
        <p:grpSpPr>
          <a:xfrm>
            <a:off x="940185" y="2050235"/>
            <a:ext cx="4148277" cy="2130063"/>
            <a:chOff x="395534" y="3475244"/>
            <a:chExt cx="3972999" cy="2947819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1B35DD-5EFF-4F5E-9111-9AB0B9C62F13}"/>
                </a:ext>
              </a:extLst>
            </p:cNvPr>
            <p:cNvSpPr txBox="1"/>
            <p:nvPr/>
          </p:nvSpPr>
          <p:spPr>
            <a:xfrm>
              <a:off x="395534" y="3475244"/>
              <a:ext cx="3972999" cy="51112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8B2130-5C19-4D98-9DC4-9A76A6BB62F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2427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2" name="Freeform 112">
            <a:extLst>
              <a:ext uri="{FF2B5EF4-FFF2-40B4-BE49-F238E27FC236}">
                <a16:creationId xmlns:a16="http://schemas.microsoft.com/office/drawing/2014/main" id="{799980C7-3713-4C33-A5D1-61DBCBDEF6CE}"/>
              </a:ext>
            </a:extLst>
          </p:cNvPr>
          <p:cNvSpPr>
            <a:spLocks/>
          </p:cNvSpPr>
          <p:nvPr/>
        </p:nvSpPr>
        <p:spPr bwMode="auto">
          <a:xfrm>
            <a:off x="3266840" y="5420743"/>
            <a:ext cx="44362" cy="26619"/>
          </a:xfrm>
          <a:custGeom>
            <a:avLst/>
            <a:gdLst>
              <a:gd name="T0" fmla="*/ 0 w 14"/>
              <a:gd name="T1" fmla="*/ 4 h 7"/>
              <a:gd name="T2" fmla="*/ 14 w 14"/>
              <a:gd name="T3" fmla="*/ 6 h 7"/>
              <a:gd name="T4" fmla="*/ 1 w 14"/>
              <a:gd name="T5" fmla="*/ 7 h 7"/>
              <a:gd name="T6" fmla="*/ 0 w 14"/>
              <a:gd name="T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7">
                <a:moveTo>
                  <a:pt x="0" y="4"/>
                </a:moveTo>
                <a:cubicBezTo>
                  <a:pt x="4" y="1"/>
                  <a:pt x="8" y="0"/>
                  <a:pt x="14" y="6"/>
                </a:cubicBezTo>
                <a:cubicBezTo>
                  <a:pt x="8" y="6"/>
                  <a:pt x="4" y="6"/>
                  <a:pt x="1" y="7"/>
                </a:cubicBezTo>
                <a:cubicBezTo>
                  <a:pt x="1" y="6"/>
                  <a:pt x="0" y="5"/>
                  <a:pt x="0" y="4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PE" sz="6600" dirty="0"/>
              <a:t>Free Template</a:t>
            </a:r>
          </a:p>
        </p:txBody>
      </p:sp>
      <p:grpSp>
        <p:nvGrpSpPr>
          <p:cNvPr id="132" name="Grupo 131">
            <a:extLst>
              <a:ext uri="{FF2B5EF4-FFF2-40B4-BE49-F238E27FC236}">
                <a16:creationId xmlns:a16="http://schemas.microsoft.com/office/drawing/2014/main" id="{87716FA6-AE82-B01A-7F59-F9C73D6A0877}"/>
              </a:ext>
            </a:extLst>
          </p:cNvPr>
          <p:cNvGrpSpPr/>
          <p:nvPr/>
        </p:nvGrpSpPr>
        <p:grpSpPr>
          <a:xfrm>
            <a:off x="7075488" y="1249362"/>
            <a:ext cx="4059237" cy="4975226"/>
            <a:chOff x="7075488" y="1249362"/>
            <a:chExt cx="4059237" cy="497522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6EB7FB5-FA27-7F07-AB06-539D76CD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25" y="1804988"/>
              <a:ext cx="3765550" cy="2454275"/>
            </a:xfrm>
            <a:custGeom>
              <a:avLst/>
              <a:gdLst>
                <a:gd name="T0" fmla="*/ 354 w 2966"/>
                <a:gd name="T1" fmla="*/ 1902 h 1932"/>
                <a:gd name="T2" fmla="*/ 95 w 2966"/>
                <a:gd name="T3" fmla="*/ 702 h 1932"/>
                <a:gd name="T4" fmla="*/ 126 w 2966"/>
                <a:gd name="T5" fmla="*/ 680 h 1932"/>
                <a:gd name="T6" fmla="*/ 181 w 2966"/>
                <a:gd name="T7" fmla="*/ 700 h 1932"/>
                <a:gd name="T8" fmla="*/ 359 w 2966"/>
                <a:gd name="T9" fmla="*/ 700 h 1932"/>
                <a:gd name="T10" fmla="*/ 438 w 2966"/>
                <a:gd name="T11" fmla="*/ 650 h 1932"/>
                <a:gd name="T12" fmla="*/ 604 w 2966"/>
                <a:gd name="T13" fmla="*/ 455 h 1932"/>
                <a:gd name="T14" fmla="*/ 755 w 2966"/>
                <a:gd name="T15" fmla="*/ 267 h 1932"/>
                <a:gd name="T16" fmla="*/ 1043 w 2966"/>
                <a:gd name="T17" fmla="*/ 214 h 1932"/>
                <a:gd name="T18" fmla="*/ 1149 w 2966"/>
                <a:gd name="T19" fmla="*/ 101 h 1932"/>
                <a:gd name="T20" fmla="*/ 1371 w 2966"/>
                <a:gd name="T21" fmla="*/ 68 h 1932"/>
                <a:gd name="T22" fmla="*/ 1775 w 2966"/>
                <a:gd name="T23" fmla="*/ 72 h 1932"/>
                <a:gd name="T24" fmla="*/ 1988 w 2966"/>
                <a:gd name="T25" fmla="*/ 107 h 1932"/>
                <a:gd name="T26" fmla="*/ 2163 w 2966"/>
                <a:gd name="T27" fmla="*/ 216 h 1932"/>
                <a:gd name="T28" fmla="*/ 2217 w 2966"/>
                <a:gd name="T29" fmla="*/ 251 h 1932"/>
                <a:gd name="T30" fmla="*/ 2357 w 2966"/>
                <a:gd name="T31" fmla="*/ 244 h 1932"/>
                <a:gd name="T32" fmla="*/ 2468 w 2966"/>
                <a:gd name="T33" fmla="*/ 323 h 1932"/>
                <a:gd name="T34" fmla="*/ 2530 w 2966"/>
                <a:gd name="T35" fmla="*/ 556 h 1932"/>
                <a:gd name="T36" fmla="*/ 2634 w 2966"/>
                <a:gd name="T37" fmla="*/ 658 h 1932"/>
                <a:gd name="T38" fmla="*/ 2786 w 2966"/>
                <a:gd name="T39" fmla="*/ 692 h 1932"/>
                <a:gd name="T40" fmla="*/ 2924 w 2966"/>
                <a:gd name="T41" fmla="*/ 775 h 1932"/>
                <a:gd name="T42" fmla="*/ 2814 w 2966"/>
                <a:gd name="T43" fmla="*/ 1628 h 1932"/>
                <a:gd name="T44" fmla="*/ 2661 w 2966"/>
                <a:gd name="T45" fmla="*/ 1885 h 1932"/>
                <a:gd name="T46" fmla="*/ 2552 w 2966"/>
                <a:gd name="T47" fmla="*/ 1846 h 1932"/>
                <a:gd name="T48" fmla="*/ 2548 w 2966"/>
                <a:gd name="T49" fmla="*/ 1648 h 1932"/>
                <a:gd name="T50" fmla="*/ 2547 w 2966"/>
                <a:gd name="T51" fmla="*/ 1365 h 1932"/>
                <a:gd name="T52" fmla="*/ 2413 w 2966"/>
                <a:gd name="T53" fmla="*/ 1249 h 1932"/>
                <a:gd name="T54" fmla="*/ 2078 w 2966"/>
                <a:gd name="T55" fmla="*/ 1250 h 1932"/>
                <a:gd name="T56" fmla="*/ 1551 w 2966"/>
                <a:gd name="T57" fmla="*/ 682 h 1932"/>
                <a:gd name="T58" fmla="*/ 1539 w 2966"/>
                <a:gd name="T59" fmla="*/ 467 h 1932"/>
                <a:gd name="T60" fmla="*/ 1482 w 2966"/>
                <a:gd name="T61" fmla="*/ 1033 h 1932"/>
                <a:gd name="T62" fmla="*/ 1233 w 2966"/>
                <a:gd name="T63" fmla="*/ 1219 h 1932"/>
                <a:gd name="T64" fmla="*/ 511 w 2966"/>
                <a:gd name="T65" fmla="*/ 1219 h 1932"/>
                <a:gd name="T66" fmla="*/ 410 w 2966"/>
                <a:gd name="T67" fmla="*/ 1230 h 1932"/>
                <a:gd name="T68" fmla="*/ 400 w 2966"/>
                <a:gd name="T69" fmla="*/ 1254 h 1932"/>
                <a:gd name="T70" fmla="*/ 423 w 2966"/>
                <a:gd name="T71" fmla="*/ 1831 h 1932"/>
                <a:gd name="T72" fmla="*/ 412 w 2966"/>
                <a:gd name="T73" fmla="*/ 1911 h 1932"/>
                <a:gd name="T74" fmla="*/ 354 w 2966"/>
                <a:gd name="T75" fmla="*/ 1902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66" h="1932">
                  <a:moveTo>
                    <a:pt x="354" y="1902"/>
                  </a:moveTo>
                  <a:cubicBezTo>
                    <a:pt x="82" y="1542"/>
                    <a:pt x="0" y="1141"/>
                    <a:pt x="95" y="702"/>
                  </a:cubicBezTo>
                  <a:cubicBezTo>
                    <a:pt x="100" y="687"/>
                    <a:pt x="112" y="682"/>
                    <a:pt x="126" y="680"/>
                  </a:cubicBezTo>
                  <a:cubicBezTo>
                    <a:pt x="147" y="679"/>
                    <a:pt x="164" y="688"/>
                    <a:pt x="181" y="700"/>
                  </a:cubicBezTo>
                  <a:cubicBezTo>
                    <a:pt x="240" y="739"/>
                    <a:pt x="300" y="728"/>
                    <a:pt x="359" y="700"/>
                  </a:cubicBezTo>
                  <a:cubicBezTo>
                    <a:pt x="388" y="687"/>
                    <a:pt x="410" y="662"/>
                    <a:pt x="438" y="650"/>
                  </a:cubicBezTo>
                  <a:cubicBezTo>
                    <a:pt x="527" y="612"/>
                    <a:pt x="578" y="553"/>
                    <a:pt x="604" y="455"/>
                  </a:cubicBezTo>
                  <a:cubicBezTo>
                    <a:pt x="625" y="379"/>
                    <a:pt x="684" y="313"/>
                    <a:pt x="755" y="267"/>
                  </a:cubicBezTo>
                  <a:cubicBezTo>
                    <a:pt x="852" y="251"/>
                    <a:pt x="947" y="228"/>
                    <a:pt x="1043" y="214"/>
                  </a:cubicBezTo>
                  <a:cubicBezTo>
                    <a:pt x="1088" y="186"/>
                    <a:pt x="1111" y="137"/>
                    <a:pt x="1149" y="101"/>
                  </a:cubicBezTo>
                  <a:cubicBezTo>
                    <a:pt x="1228" y="28"/>
                    <a:pt x="1271" y="35"/>
                    <a:pt x="1371" y="68"/>
                  </a:cubicBezTo>
                  <a:cubicBezTo>
                    <a:pt x="1501" y="111"/>
                    <a:pt x="1635" y="174"/>
                    <a:pt x="1775" y="72"/>
                  </a:cubicBezTo>
                  <a:cubicBezTo>
                    <a:pt x="1874" y="0"/>
                    <a:pt x="1904" y="12"/>
                    <a:pt x="1988" y="107"/>
                  </a:cubicBezTo>
                  <a:cubicBezTo>
                    <a:pt x="2036" y="160"/>
                    <a:pt x="2109" y="172"/>
                    <a:pt x="2163" y="216"/>
                  </a:cubicBezTo>
                  <a:cubicBezTo>
                    <a:pt x="2180" y="228"/>
                    <a:pt x="2197" y="241"/>
                    <a:pt x="2217" y="251"/>
                  </a:cubicBezTo>
                  <a:cubicBezTo>
                    <a:pt x="2264" y="268"/>
                    <a:pt x="2310" y="245"/>
                    <a:pt x="2357" y="244"/>
                  </a:cubicBezTo>
                  <a:cubicBezTo>
                    <a:pt x="2413" y="243"/>
                    <a:pt x="2468" y="245"/>
                    <a:pt x="2468" y="323"/>
                  </a:cubicBezTo>
                  <a:cubicBezTo>
                    <a:pt x="2428" y="427"/>
                    <a:pt x="2443" y="486"/>
                    <a:pt x="2530" y="556"/>
                  </a:cubicBezTo>
                  <a:cubicBezTo>
                    <a:pt x="2568" y="587"/>
                    <a:pt x="2605" y="617"/>
                    <a:pt x="2634" y="658"/>
                  </a:cubicBezTo>
                  <a:cubicBezTo>
                    <a:pt x="2673" y="712"/>
                    <a:pt x="2735" y="681"/>
                    <a:pt x="2786" y="692"/>
                  </a:cubicBezTo>
                  <a:cubicBezTo>
                    <a:pt x="2836" y="714"/>
                    <a:pt x="2912" y="690"/>
                    <a:pt x="2924" y="775"/>
                  </a:cubicBezTo>
                  <a:cubicBezTo>
                    <a:pt x="2966" y="1069"/>
                    <a:pt x="2945" y="1356"/>
                    <a:pt x="2814" y="1628"/>
                  </a:cubicBezTo>
                  <a:cubicBezTo>
                    <a:pt x="2771" y="1719"/>
                    <a:pt x="2717" y="1802"/>
                    <a:pt x="2661" y="1885"/>
                  </a:cubicBezTo>
                  <a:cubicBezTo>
                    <a:pt x="2595" y="1932"/>
                    <a:pt x="2562" y="1921"/>
                    <a:pt x="2552" y="1846"/>
                  </a:cubicBezTo>
                  <a:cubicBezTo>
                    <a:pt x="2543" y="1781"/>
                    <a:pt x="2549" y="1714"/>
                    <a:pt x="2548" y="1648"/>
                  </a:cubicBezTo>
                  <a:cubicBezTo>
                    <a:pt x="2548" y="1554"/>
                    <a:pt x="2550" y="1459"/>
                    <a:pt x="2547" y="1365"/>
                  </a:cubicBezTo>
                  <a:cubicBezTo>
                    <a:pt x="2544" y="1242"/>
                    <a:pt x="2534" y="1237"/>
                    <a:pt x="2413" y="1249"/>
                  </a:cubicBezTo>
                  <a:cubicBezTo>
                    <a:pt x="2302" y="1261"/>
                    <a:pt x="2190" y="1260"/>
                    <a:pt x="2078" y="1250"/>
                  </a:cubicBezTo>
                  <a:cubicBezTo>
                    <a:pt x="1777" y="1223"/>
                    <a:pt x="1597" y="946"/>
                    <a:pt x="1551" y="682"/>
                  </a:cubicBezTo>
                  <a:cubicBezTo>
                    <a:pt x="1539" y="611"/>
                    <a:pt x="1540" y="539"/>
                    <a:pt x="1539" y="467"/>
                  </a:cubicBezTo>
                  <a:cubicBezTo>
                    <a:pt x="1563" y="661"/>
                    <a:pt x="1545" y="849"/>
                    <a:pt x="1482" y="1033"/>
                  </a:cubicBezTo>
                  <a:cubicBezTo>
                    <a:pt x="1433" y="1178"/>
                    <a:pt x="1385" y="1218"/>
                    <a:pt x="1233" y="1219"/>
                  </a:cubicBezTo>
                  <a:cubicBezTo>
                    <a:pt x="993" y="1219"/>
                    <a:pt x="752" y="1219"/>
                    <a:pt x="511" y="1219"/>
                  </a:cubicBezTo>
                  <a:cubicBezTo>
                    <a:pt x="477" y="1219"/>
                    <a:pt x="442" y="1212"/>
                    <a:pt x="410" y="1230"/>
                  </a:cubicBezTo>
                  <a:cubicBezTo>
                    <a:pt x="405" y="1237"/>
                    <a:pt x="401" y="1245"/>
                    <a:pt x="400" y="1254"/>
                  </a:cubicBezTo>
                  <a:cubicBezTo>
                    <a:pt x="374" y="1448"/>
                    <a:pt x="374" y="1640"/>
                    <a:pt x="423" y="1831"/>
                  </a:cubicBezTo>
                  <a:cubicBezTo>
                    <a:pt x="429" y="1858"/>
                    <a:pt x="440" y="1888"/>
                    <a:pt x="412" y="1911"/>
                  </a:cubicBezTo>
                  <a:cubicBezTo>
                    <a:pt x="391" y="1928"/>
                    <a:pt x="370" y="1926"/>
                    <a:pt x="354" y="1902"/>
                  </a:cubicBezTo>
                  <a:close/>
                </a:path>
              </a:pathLst>
            </a:custGeom>
            <a:solidFill>
              <a:srgbClr val="0B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24BFDE1-247D-2239-48F9-D1DF2B27E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838" y="2263775"/>
              <a:ext cx="2997200" cy="2976563"/>
            </a:xfrm>
            <a:custGeom>
              <a:avLst/>
              <a:gdLst>
                <a:gd name="T0" fmla="*/ 15 w 2361"/>
                <a:gd name="T1" fmla="*/ 1541 h 2344"/>
                <a:gd name="T2" fmla="*/ 70 w 2361"/>
                <a:gd name="T3" fmla="*/ 1508 h 2344"/>
                <a:gd name="T4" fmla="*/ 34 w 2361"/>
                <a:gd name="T5" fmla="*/ 868 h 2344"/>
                <a:gd name="T6" fmla="*/ 602 w 2361"/>
                <a:gd name="T7" fmla="*/ 860 h 2344"/>
                <a:gd name="T8" fmla="*/ 625 w 2361"/>
                <a:gd name="T9" fmla="*/ 903 h 2344"/>
                <a:gd name="T10" fmla="*/ 543 w 2361"/>
                <a:gd name="T11" fmla="*/ 957 h 2344"/>
                <a:gd name="T12" fmla="*/ 387 w 2361"/>
                <a:gd name="T13" fmla="*/ 1051 h 2344"/>
                <a:gd name="T14" fmla="*/ 703 w 2361"/>
                <a:gd name="T15" fmla="*/ 999 h 2344"/>
                <a:gd name="T16" fmla="*/ 1007 w 2361"/>
                <a:gd name="T17" fmla="*/ 1038 h 2344"/>
                <a:gd name="T18" fmla="*/ 915 w 2361"/>
                <a:gd name="T19" fmla="*/ 904 h 2344"/>
                <a:gd name="T20" fmla="*/ 863 w 2361"/>
                <a:gd name="T21" fmla="*/ 875 h 2344"/>
                <a:gd name="T22" fmla="*/ 52 w 2361"/>
                <a:gd name="T23" fmla="*/ 858 h 2344"/>
                <a:gd name="T24" fmla="*/ 37 w 2361"/>
                <a:gd name="T25" fmla="*/ 851 h 2344"/>
                <a:gd name="T26" fmla="*/ 118 w 2361"/>
                <a:gd name="T27" fmla="*/ 840 h 2344"/>
                <a:gd name="T28" fmla="*/ 891 w 2361"/>
                <a:gd name="T29" fmla="*/ 839 h 2344"/>
                <a:gd name="T30" fmla="*/ 1114 w 2361"/>
                <a:gd name="T31" fmla="*/ 675 h 2344"/>
                <a:gd name="T32" fmla="*/ 1185 w 2361"/>
                <a:gd name="T33" fmla="*/ 186 h 2344"/>
                <a:gd name="T34" fmla="*/ 1192 w 2361"/>
                <a:gd name="T35" fmla="*/ 0 h 2344"/>
                <a:gd name="T36" fmla="*/ 1219 w 2361"/>
                <a:gd name="T37" fmla="*/ 128 h 2344"/>
                <a:gd name="T38" fmla="*/ 1336 w 2361"/>
                <a:gd name="T39" fmla="*/ 588 h 2344"/>
                <a:gd name="T40" fmla="*/ 1745 w 2361"/>
                <a:gd name="T41" fmla="*/ 863 h 2344"/>
                <a:gd name="T42" fmla="*/ 2146 w 2361"/>
                <a:gd name="T43" fmla="*/ 845 h 2344"/>
                <a:gd name="T44" fmla="*/ 2226 w 2361"/>
                <a:gd name="T45" fmla="*/ 905 h 2344"/>
                <a:gd name="T46" fmla="*/ 2240 w 2361"/>
                <a:gd name="T47" fmla="*/ 1463 h 2344"/>
                <a:gd name="T48" fmla="*/ 2322 w 2361"/>
                <a:gd name="T49" fmla="*/ 1524 h 2344"/>
                <a:gd name="T50" fmla="*/ 2307 w 2361"/>
                <a:gd name="T51" fmla="*/ 1625 h 2344"/>
                <a:gd name="T52" fmla="*/ 2227 w 2361"/>
                <a:gd name="T53" fmla="*/ 1596 h 2344"/>
                <a:gd name="T54" fmla="*/ 2189 w 2361"/>
                <a:gd name="T55" fmla="*/ 1714 h 2344"/>
                <a:gd name="T56" fmla="*/ 2080 w 2361"/>
                <a:gd name="T57" fmla="*/ 1780 h 2344"/>
                <a:gd name="T58" fmla="*/ 1565 w 2361"/>
                <a:gd name="T59" fmla="*/ 2056 h 2344"/>
                <a:gd name="T60" fmla="*/ 1356 w 2361"/>
                <a:gd name="T61" fmla="*/ 2095 h 2344"/>
                <a:gd name="T62" fmla="*/ 1309 w 2361"/>
                <a:gd name="T63" fmla="*/ 2175 h 2344"/>
                <a:gd name="T64" fmla="*/ 1276 w 2361"/>
                <a:gd name="T65" fmla="*/ 2200 h 2344"/>
                <a:gd name="T66" fmla="*/ 1225 w 2361"/>
                <a:gd name="T67" fmla="*/ 2134 h 2344"/>
                <a:gd name="T68" fmla="*/ 1177 w 2361"/>
                <a:gd name="T69" fmla="*/ 2132 h 2344"/>
                <a:gd name="T70" fmla="*/ 1181 w 2361"/>
                <a:gd name="T71" fmla="*/ 2177 h 2344"/>
                <a:gd name="T72" fmla="*/ 1230 w 2361"/>
                <a:gd name="T73" fmla="*/ 2248 h 2344"/>
                <a:gd name="T74" fmla="*/ 1142 w 2361"/>
                <a:gd name="T75" fmla="*/ 2343 h 2344"/>
                <a:gd name="T76" fmla="*/ 1036 w 2361"/>
                <a:gd name="T77" fmla="*/ 2300 h 2344"/>
                <a:gd name="T78" fmla="*/ 960 w 2361"/>
                <a:gd name="T79" fmla="*/ 2275 h 2344"/>
                <a:gd name="T80" fmla="*/ 926 w 2361"/>
                <a:gd name="T81" fmla="*/ 2266 h 2344"/>
                <a:gd name="T82" fmla="*/ 928 w 2361"/>
                <a:gd name="T83" fmla="*/ 2177 h 2344"/>
                <a:gd name="T84" fmla="*/ 977 w 2361"/>
                <a:gd name="T85" fmla="*/ 2120 h 2344"/>
                <a:gd name="T86" fmla="*/ 917 w 2361"/>
                <a:gd name="T87" fmla="*/ 2073 h 2344"/>
                <a:gd name="T88" fmla="*/ 408 w 2361"/>
                <a:gd name="T89" fmla="*/ 1934 h 2344"/>
                <a:gd name="T90" fmla="*/ 186 w 2361"/>
                <a:gd name="T91" fmla="*/ 1748 h 2344"/>
                <a:gd name="T92" fmla="*/ 169 w 2361"/>
                <a:gd name="T93" fmla="*/ 1625 h 2344"/>
                <a:gd name="T94" fmla="*/ 108 w 2361"/>
                <a:gd name="T95" fmla="*/ 1599 h 2344"/>
                <a:gd name="T96" fmla="*/ 29 w 2361"/>
                <a:gd name="T97" fmla="*/ 1642 h 2344"/>
                <a:gd name="T98" fmla="*/ 15 w 2361"/>
                <a:gd name="T99" fmla="*/ 1541 h 2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1" h="2344">
                  <a:moveTo>
                    <a:pt x="15" y="1541"/>
                  </a:moveTo>
                  <a:cubicBezTo>
                    <a:pt x="38" y="1538"/>
                    <a:pt x="90" y="1569"/>
                    <a:pt x="70" y="1508"/>
                  </a:cubicBezTo>
                  <a:cubicBezTo>
                    <a:pt x="0" y="1297"/>
                    <a:pt x="18" y="1083"/>
                    <a:pt x="34" y="868"/>
                  </a:cubicBezTo>
                  <a:cubicBezTo>
                    <a:pt x="223" y="850"/>
                    <a:pt x="412" y="865"/>
                    <a:pt x="602" y="860"/>
                  </a:cubicBezTo>
                  <a:cubicBezTo>
                    <a:pt x="641" y="859"/>
                    <a:pt x="633" y="880"/>
                    <a:pt x="625" y="903"/>
                  </a:cubicBezTo>
                  <a:cubicBezTo>
                    <a:pt x="613" y="944"/>
                    <a:pt x="572" y="942"/>
                    <a:pt x="543" y="957"/>
                  </a:cubicBezTo>
                  <a:cubicBezTo>
                    <a:pt x="495" y="980"/>
                    <a:pt x="439" y="988"/>
                    <a:pt x="387" y="1051"/>
                  </a:cubicBezTo>
                  <a:cubicBezTo>
                    <a:pt x="506" y="1030"/>
                    <a:pt x="602" y="998"/>
                    <a:pt x="703" y="999"/>
                  </a:cubicBezTo>
                  <a:cubicBezTo>
                    <a:pt x="804" y="1000"/>
                    <a:pt x="901" y="1027"/>
                    <a:pt x="1007" y="1038"/>
                  </a:cubicBezTo>
                  <a:cubicBezTo>
                    <a:pt x="998" y="973"/>
                    <a:pt x="932" y="954"/>
                    <a:pt x="915" y="904"/>
                  </a:cubicBezTo>
                  <a:cubicBezTo>
                    <a:pt x="916" y="861"/>
                    <a:pt x="886" y="877"/>
                    <a:pt x="863" y="875"/>
                  </a:cubicBezTo>
                  <a:cubicBezTo>
                    <a:pt x="593" y="853"/>
                    <a:pt x="322" y="862"/>
                    <a:pt x="52" y="858"/>
                  </a:cubicBezTo>
                  <a:cubicBezTo>
                    <a:pt x="47" y="858"/>
                    <a:pt x="42" y="854"/>
                    <a:pt x="37" y="851"/>
                  </a:cubicBezTo>
                  <a:cubicBezTo>
                    <a:pt x="61" y="826"/>
                    <a:pt x="91" y="840"/>
                    <a:pt x="118" y="840"/>
                  </a:cubicBezTo>
                  <a:cubicBezTo>
                    <a:pt x="375" y="838"/>
                    <a:pt x="633" y="839"/>
                    <a:pt x="891" y="839"/>
                  </a:cubicBezTo>
                  <a:cubicBezTo>
                    <a:pt x="1031" y="838"/>
                    <a:pt x="1072" y="805"/>
                    <a:pt x="1114" y="675"/>
                  </a:cubicBezTo>
                  <a:cubicBezTo>
                    <a:pt x="1167" y="516"/>
                    <a:pt x="1195" y="354"/>
                    <a:pt x="1185" y="186"/>
                  </a:cubicBezTo>
                  <a:cubicBezTo>
                    <a:pt x="1181" y="124"/>
                    <a:pt x="1184" y="62"/>
                    <a:pt x="1192" y="0"/>
                  </a:cubicBezTo>
                  <a:cubicBezTo>
                    <a:pt x="1226" y="38"/>
                    <a:pt x="1219" y="84"/>
                    <a:pt x="1219" y="128"/>
                  </a:cubicBezTo>
                  <a:cubicBezTo>
                    <a:pt x="1220" y="291"/>
                    <a:pt x="1254" y="444"/>
                    <a:pt x="1336" y="588"/>
                  </a:cubicBezTo>
                  <a:cubicBezTo>
                    <a:pt x="1427" y="748"/>
                    <a:pt x="1561" y="846"/>
                    <a:pt x="1745" y="863"/>
                  </a:cubicBezTo>
                  <a:cubicBezTo>
                    <a:pt x="1879" y="876"/>
                    <a:pt x="2015" y="882"/>
                    <a:pt x="2146" y="845"/>
                  </a:cubicBezTo>
                  <a:cubicBezTo>
                    <a:pt x="2210" y="827"/>
                    <a:pt x="2221" y="842"/>
                    <a:pt x="2226" y="905"/>
                  </a:cubicBezTo>
                  <a:cubicBezTo>
                    <a:pt x="2238" y="1091"/>
                    <a:pt x="2244" y="1277"/>
                    <a:pt x="2240" y="1463"/>
                  </a:cubicBezTo>
                  <a:cubicBezTo>
                    <a:pt x="2239" y="1530"/>
                    <a:pt x="2255" y="1556"/>
                    <a:pt x="2322" y="1524"/>
                  </a:cubicBezTo>
                  <a:cubicBezTo>
                    <a:pt x="2325" y="1559"/>
                    <a:pt x="2361" y="1598"/>
                    <a:pt x="2307" y="1625"/>
                  </a:cubicBezTo>
                  <a:cubicBezTo>
                    <a:pt x="2279" y="1618"/>
                    <a:pt x="2265" y="1573"/>
                    <a:pt x="2227" y="1596"/>
                  </a:cubicBezTo>
                  <a:cubicBezTo>
                    <a:pt x="2172" y="1622"/>
                    <a:pt x="2198" y="1673"/>
                    <a:pt x="2189" y="1714"/>
                  </a:cubicBezTo>
                  <a:cubicBezTo>
                    <a:pt x="2165" y="1756"/>
                    <a:pt x="2108" y="1744"/>
                    <a:pt x="2080" y="1780"/>
                  </a:cubicBezTo>
                  <a:cubicBezTo>
                    <a:pt x="1930" y="1912"/>
                    <a:pt x="1749" y="1987"/>
                    <a:pt x="1565" y="2056"/>
                  </a:cubicBezTo>
                  <a:cubicBezTo>
                    <a:pt x="1498" y="2081"/>
                    <a:pt x="1425" y="2081"/>
                    <a:pt x="1356" y="2095"/>
                  </a:cubicBezTo>
                  <a:cubicBezTo>
                    <a:pt x="1316" y="2103"/>
                    <a:pt x="1260" y="2111"/>
                    <a:pt x="1309" y="2175"/>
                  </a:cubicBezTo>
                  <a:cubicBezTo>
                    <a:pt x="1310" y="2200"/>
                    <a:pt x="1295" y="2202"/>
                    <a:pt x="1276" y="2200"/>
                  </a:cubicBezTo>
                  <a:cubicBezTo>
                    <a:pt x="1249" y="2186"/>
                    <a:pt x="1255" y="2147"/>
                    <a:pt x="1225" y="2134"/>
                  </a:cubicBezTo>
                  <a:cubicBezTo>
                    <a:pt x="1209" y="2127"/>
                    <a:pt x="1191" y="2121"/>
                    <a:pt x="1177" y="2132"/>
                  </a:cubicBezTo>
                  <a:cubicBezTo>
                    <a:pt x="1159" y="2147"/>
                    <a:pt x="1172" y="2163"/>
                    <a:pt x="1181" y="2177"/>
                  </a:cubicBezTo>
                  <a:cubicBezTo>
                    <a:pt x="1197" y="2201"/>
                    <a:pt x="1220" y="2220"/>
                    <a:pt x="1230" y="2248"/>
                  </a:cubicBezTo>
                  <a:cubicBezTo>
                    <a:pt x="1232" y="2308"/>
                    <a:pt x="1191" y="2329"/>
                    <a:pt x="1142" y="2343"/>
                  </a:cubicBezTo>
                  <a:cubicBezTo>
                    <a:pt x="1101" y="2344"/>
                    <a:pt x="1068" y="2321"/>
                    <a:pt x="1036" y="2300"/>
                  </a:cubicBezTo>
                  <a:cubicBezTo>
                    <a:pt x="1012" y="2285"/>
                    <a:pt x="991" y="2266"/>
                    <a:pt x="960" y="2275"/>
                  </a:cubicBezTo>
                  <a:cubicBezTo>
                    <a:pt x="948" y="2276"/>
                    <a:pt x="936" y="2273"/>
                    <a:pt x="926" y="2266"/>
                  </a:cubicBezTo>
                  <a:cubicBezTo>
                    <a:pt x="915" y="2236"/>
                    <a:pt x="905" y="2206"/>
                    <a:pt x="928" y="2177"/>
                  </a:cubicBezTo>
                  <a:cubicBezTo>
                    <a:pt x="962" y="2173"/>
                    <a:pt x="981" y="2156"/>
                    <a:pt x="977" y="2120"/>
                  </a:cubicBezTo>
                  <a:cubicBezTo>
                    <a:pt x="974" y="2084"/>
                    <a:pt x="948" y="2077"/>
                    <a:pt x="917" y="2073"/>
                  </a:cubicBezTo>
                  <a:cubicBezTo>
                    <a:pt x="742" y="2047"/>
                    <a:pt x="569" y="2015"/>
                    <a:pt x="408" y="1934"/>
                  </a:cubicBezTo>
                  <a:cubicBezTo>
                    <a:pt x="319" y="1889"/>
                    <a:pt x="249" y="1823"/>
                    <a:pt x="186" y="1748"/>
                  </a:cubicBezTo>
                  <a:cubicBezTo>
                    <a:pt x="180" y="1707"/>
                    <a:pt x="260" y="1655"/>
                    <a:pt x="169" y="1625"/>
                  </a:cubicBezTo>
                  <a:cubicBezTo>
                    <a:pt x="148" y="1619"/>
                    <a:pt x="130" y="1604"/>
                    <a:pt x="108" y="1599"/>
                  </a:cubicBezTo>
                  <a:cubicBezTo>
                    <a:pt x="67" y="1587"/>
                    <a:pt x="55" y="1627"/>
                    <a:pt x="29" y="1642"/>
                  </a:cubicBezTo>
                  <a:cubicBezTo>
                    <a:pt x="3" y="1612"/>
                    <a:pt x="17" y="1575"/>
                    <a:pt x="15" y="1541"/>
                  </a:cubicBezTo>
                  <a:close/>
                </a:path>
              </a:pathLst>
            </a:custGeom>
            <a:solidFill>
              <a:srgbClr val="ECD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FF6288D-B7B0-02F0-369E-EC86B7DA6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5" y="1285875"/>
              <a:ext cx="2468562" cy="969963"/>
            </a:xfrm>
            <a:custGeom>
              <a:avLst/>
              <a:gdLst>
                <a:gd name="T0" fmla="*/ 1719 w 1945"/>
                <a:gd name="T1" fmla="*/ 647 h 764"/>
                <a:gd name="T2" fmla="*/ 1484 w 1945"/>
                <a:gd name="T3" fmla="*/ 472 h 764"/>
                <a:gd name="T4" fmla="*/ 1347 w 1945"/>
                <a:gd name="T5" fmla="*/ 498 h 764"/>
                <a:gd name="T6" fmla="*/ 889 w 1945"/>
                <a:gd name="T7" fmla="*/ 477 h 764"/>
                <a:gd name="T8" fmla="*/ 755 w 1945"/>
                <a:gd name="T9" fmla="*/ 501 h 764"/>
                <a:gd name="T10" fmla="*/ 618 w 1945"/>
                <a:gd name="T11" fmla="*/ 640 h 764"/>
                <a:gd name="T12" fmla="*/ 391 w 1945"/>
                <a:gd name="T13" fmla="*/ 672 h 764"/>
                <a:gd name="T14" fmla="*/ 281 w 1945"/>
                <a:gd name="T15" fmla="*/ 676 h 764"/>
                <a:gd name="T16" fmla="*/ 177 w 1945"/>
                <a:gd name="T17" fmla="*/ 723 h 764"/>
                <a:gd name="T18" fmla="*/ 107 w 1945"/>
                <a:gd name="T19" fmla="*/ 735 h 764"/>
                <a:gd name="T20" fmla="*/ 0 w 1945"/>
                <a:gd name="T21" fmla="*/ 566 h 764"/>
                <a:gd name="T22" fmla="*/ 8 w 1945"/>
                <a:gd name="T23" fmla="*/ 542 h 764"/>
                <a:gd name="T24" fmla="*/ 37 w 1945"/>
                <a:gd name="T25" fmla="*/ 528 h 764"/>
                <a:gd name="T26" fmla="*/ 120 w 1945"/>
                <a:gd name="T27" fmla="*/ 506 h 764"/>
                <a:gd name="T28" fmla="*/ 62 w 1945"/>
                <a:gd name="T29" fmla="*/ 431 h 764"/>
                <a:gd name="T30" fmla="*/ 77 w 1945"/>
                <a:gd name="T31" fmla="*/ 386 h 764"/>
                <a:gd name="T32" fmla="*/ 168 w 1945"/>
                <a:gd name="T33" fmla="*/ 267 h 764"/>
                <a:gd name="T34" fmla="*/ 206 w 1945"/>
                <a:gd name="T35" fmla="*/ 243 h 764"/>
                <a:gd name="T36" fmla="*/ 316 w 1945"/>
                <a:gd name="T37" fmla="*/ 202 h 764"/>
                <a:gd name="T38" fmla="*/ 482 w 1945"/>
                <a:gd name="T39" fmla="*/ 101 h 764"/>
                <a:gd name="T40" fmla="*/ 618 w 1945"/>
                <a:gd name="T41" fmla="*/ 112 h 764"/>
                <a:gd name="T42" fmla="*/ 875 w 1945"/>
                <a:gd name="T43" fmla="*/ 101 h 764"/>
                <a:gd name="T44" fmla="*/ 953 w 1945"/>
                <a:gd name="T45" fmla="*/ 50 h 764"/>
                <a:gd name="T46" fmla="*/ 1040 w 1945"/>
                <a:gd name="T47" fmla="*/ 59 h 764"/>
                <a:gd name="T48" fmla="*/ 1046 w 1945"/>
                <a:gd name="T49" fmla="*/ 71 h 764"/>
                <a:gd name="T50" fmla="*/ 1067 w 1945"/>
                <a:gd name="T51" fmla="*/ 56 h 764"/>
                <a:gd name="T52" fmla="*/ 1300 w 1945"/>
                <a:gd name="T53" fmla="*/ 15 h 764"/>
                <a:gd name="T54" fmla="*/ 1369 w 1945"/>
                <a:gd name="T55" fmla="*/ 58 h 764"/>
                <a:gd name="T56" fmla="*/ 1479 w 1945"/>
                <a:gd name="T57" fmla="*/ 127 h 764"/>
                <a:gd name="T58" fmla="*/ 1645 w 1945"/>
                <a:gd name="T59" fmla="*/ 140 h 764"/>
                <a:gd name="T60" fmla="*/ 1649 w 1945"/>
                <a:gd name="T61" fmla="*/ 139 h 764"/>
                <a:gd name="T62" fmla="*/ 1815 w 1945"/>
                <a:gd name="T63" fmla="*/ 157 h 764"/>
                <a:gd name="T64" fmla="*/ 1885 w 1945"/>
                <a:gd name="T65" fmla="*/ 182 h 764"/>
                <a:gd name="T66" fmla="*/ 1933 w 1945"/>
                <a:gd name="T67" fmla="*/ 297 h 764"/>
                <a:gd name="T68" fmla="*/ 1915 w 1945"/>
                <a:gd name="T69" fmla="*/ 326 h 764"/>
                <a:gd name="T70" fmla="*/ 1881 w 1945"/>
                <a:gd name="T71" fmla="*/ 414 h 764"/>
                <a:gd name="T72" fmla="*/ 1731 w 1945"/>
                <a:gd name="T73" fmla="*/ 362 h 764"/>
                <a:gd name="T74" fmla="*/ 1717 w 1945"/>
                <a:gd name="T75" fmla="*/ 352 h 764"/>
                <a:gd name="T76" fmla="*/ 1562 w 1945"/>
                <a:gd name="T77" fmla="*/ 415 h 764"/>
                <a:gd name="T78" fmla="*/ 1695 w 1945"/>
                <a:gd name="T79" fmla="*/ 494 h 764"/>
                <a:gd name="T80" fmla="*/ 1719 w 1945"/>
                <a:gd name="T81" fmla="*/ 647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5" h="764">
                  <a:moveTo>
                    <a:pt x="1719" y="647"/>
                  </a:moveTo>
                  <a:cubicBezTo>
                    <a:pt x="1640" y="590"/>
                    <a:pt x="1538" y="574"/>
                    <a:pt x="1484" y="472"/>
                  </a:cubicBezTo>
                  <a:cubicBezTo>
                    <a:pt x="1458" y="422"/>
                    <a:pt x="1383" y="472"/>
                    <a:pt x="1347" y="498"/>
                  </a:cubicBezTo>
                  <a:cubicBezTo>
                    <a:pt x="1186" y="613"/>
                    <a:pt x="1037" y="545"/>
                    <a:pt x="889" y="477"/>
                  </a:cubicBezTo>
                  <a:cubicBezTo>
                    <a:pt x="833" y="451"/>
                    <a:pt x="796" y="479"/>
                    <a:pt x="755" y="501"/>
                  </a:cubicBezTo>
                  <a:cubicBezTo>
                    <a:pt x="695" y="533"/>
                    <a:pt x="675" y="605"/>
                    <a:pt x="618" y="640"/>
                  </a:cubicBezTo>
                  <a:cubicBezTo>
                    <a:pt x="544" y="661"/>
                    <a:pt x="464" y="639"/>
                    <a:pt x="391" y="672"/>
                  </a:cubicBezTo>
                  <a:cubicBezTo>
                    <a:pt x="355" y="678"/>
                    <a:pt x="316" y="683"/>
                    <a:pt x="281" y="676"/>
                  </a:cubicBezTo>
                  <a:cubicBezTo>
                    <a:pt x="231" y="667"/>
                    <a:pt x="199" y="669"/>
                    <a:pt x="177" y="723"/>
                  </a:cubicBezTo>
                  <a:cubicBezTo>
                    <a:pt x="166" y="751"/>
                    <a:pt x="123" y="764"/>
                    <a:pt x="107" y="735"/>
                  </a:cubicBezTo>
                  <a:cubicBezTo>
                    <a:pt x="75" y="676"/>
                    <a:pt x="4" y="642"/>
                    <a:pt x="0" y="566"/>
                  </a:cubicBezTo>
                  <a:cubicBezTo>
                    <a:pt x="1" y="558"/>
                    <a:pt x="4" y="550"/>
                    <a:pt x="8" y="542"/>
                  </a:cubicBezTo>
                  <a:cubicBezTo>
                    <a:pt x="15" y="533"/>
                    <a:pt x="25" y="527"/>
                    <a:pt x="37" y="528"/>
                  </a:cubicBezTo>
                  <a:cubicBezTo>
                    <a:pt x="68" y="529"/>
                    <a:pt x="109" y="541"/>
                    <a:pt x="120" y="506"/>
                  </a:cubicBezTo>
                  <a:cubicBezTo>
                    <a:pt x="133" y="467"/>
                    <a:pt x="85" y="454"/>
                    <a:pt x="62" y="431"/>
                  </a:cubicBezTo>
                  <a:cubicBezTo>
                    <a:pt x="55" y="412"/>
                    <a:pt x="62" y="393"/>
                    <a:pt x="77" y="386"/>
                  </a:cubicBezTo>
                  <a:cubicBezTo>
                    <a:pt x="131" y="364"/>
                    <a:pt x="159" y="325"/>
                    <a:pt x="168" y="267"/>
                  </a:cubicBezTo>
                  <a:cubicBezTo>
                    <a:pt x="170" y="250"/>
                    <a:pt x="191" y="233"/>
                    <a:pt x="206" y="243"/>
                  </a:cubicBezTo>
                  <a:cubicBezTo>
                    <a:pt x="264" y="280"/>
                    <a:pt x="287" y="231"/>
                    <a:pt x="316" y="202"/>
                  </a:cubicBezTo>
                  <a:cubicBezTo>
                    <a:pt x="363" y="154"/>
                    <a:pt x="437" y="152"/>
                    <a:pt x="482" y="101"/>
                  </a:cubicBezTo>
                  <a:cubicBezTo>
                    <a:pt x="530" y="69"/>
                    <a:pt x="573" y="103"/>
                    <a:pt x="618" y="112"/>
                  </a:cubicBezTo>
                  <a:cubicBezTo>
                    <a:pt x="706" y="178"/>
                    <a:pt x="790" y="131"/>
                    <a:pt x="875" y="101"/>
                  </a:cubicBezTo>
                  <a:cubicBezTo>
                    <a:pt x="909" y="95"/>
                    <a:pt x="927" y="67"/>
                    <a:pt x="953" y="50"/>
                  </a:cubicBezTo>
                  <a:cubicBezTo>
                    <a:pt x="984" y="31"/>
                    <a:pt x="1018" y="0"/>
                    <a:pt x="1040" y="59"/>
                  </a:cubicBezTo>
                  <a:cubicBezTo>
                    <a:pt x="1043" y="65"/>
                    <a:pt x="1043" y="72"/>
                    <a:pt x="1046" y="71"/>
                  </a:cubicBezTo>
                  <a:cubicBezTo>
                    <a:pt x="1054" y="68"/>
                    <a:pt x="1059" y="60"/>
                    <a:pt x="1067" y="56"/>
                  </a:cubicBezTo>
                  <a:cubicBezTo>
                    <a:pt x="1140" y="16"/>
                    <a:pt x="1223" y="30"/>
                    <a:pt x="1300" y="15"/>
                  </a:cubicBezTo>
                  <a:cubicBezTo>
                    <a:pt x="1330" y="8"/>
                    <a:pt x="1351" y="34"/>
                    <a:pt x="1369" y="58"/>
                  </a:cubicBezTo>
                  <a:cubicBezTo>
                    <a:pt x="1396" y="96"/>
                    <a:pt x="1429" y="126"/>
                    <a:pt x="1479" y="127"/>
                  </a:cubicBezTo>
                  <a:cubicBezTo>
                    <a:pt x="1535" y="119"/>
                    <a:pt x="1587" y="168"/>
                    <a:pt x="1645" y="140"/>
                  </a:cubicBezTo>
                  <a:cubicBezTo>
                    <a:pt x="1649" y="139"/>
                    <a:pt x="1649" y="139"/>
                    <a:pt x="1649" y="139"/>
                  </a:cubicBezTo>
                  <a:cubicBezTo>
                    <a:pt x="1708" y="111"/>
                    <a:pt x="1766" y="78"/>
                    <a:pt x="1815" y="157"/>
                  </a:cubicBezTo>
                  <a:cubicBezTo>
                    <a:pt x="1828" y="178"/>
                    <a:pt x="1863" y="170"/>
                    <a:pt x="1885" y="182"/>
                  </a:cubicBezTo>
                  <a:cubicBezTo>
                    <a:pt x="1865" y="236"/>
                    <a:pt x="1930" y="253"/>
                    <a:pt x="1933" y="297"/>
                  </a:cubicBezTo>
                  <a:cubicBezTo>
                    <a:pt x="1929" y="308"/>
                    <a:pt x="1921" y="316"/>
                    <a:pt x="1915" y="326"/>
                  </a:cubicBezTo>
                  <a:cubicBezTo>
                    <a:pt x="1899" y="354"/>
                    <a:pt x="1945" y="408"/>
                    <a:pt x="1881" y="414"/>
                  </a:cubicBezTo>
                  <a:cubicBezTo>
                    <a:pt x="1825" y="419"/>
                    <a:pt x="1765" y="427"/>
                    <a:pt x="1731" y="362"/>
                  </a:cubicBezTo>
                  <a:cubicBezTo>
                    <a:pt x="1728" y="356"/>
                    <a:pt x="1724" y="353"/>
                    <a:pt x="1717" y="352"/>
                  </a:cubicBezTo>
                  <a:cubicBezTo>
                    <a:pt x="1686" y="418"/>
                    <a:pt x="1641" y="456"/>
                    <a:pt x="1562" y="415"/>
                  </a:cubicBezTo>
                  <a:cubicBezTo>
                    <a:pt x="1612" y="434"/>
                    <a:pt x="1653" y="464"/>
                    <a:pt x="1695" y="494"/>
                  </a:cubicBezTo>
                  <a:cubicBezTo>
                    <a:pt x="1781" y="556"/>
                    <a:pt x="1782" y="557"/>
                    <a:pt x="1719" y="647"/>
                  </a:cubicBezTo>
                  <a:close/>
                </a:path>
              </a:pathLst>
            </a:custGeom>
            <a:solidFill>
              <a:srgbClr val="C02E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7F2D78A-A258-E111-1981-395456489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4100" y="1484313"/>
              <a:ext cx="1166812" cy="1038225"/>
            </a:xfrm>
            <a:custGeom>
              <a:avLst/>
              <a:gdLst>
                <a:gd name="T0" fmla="*/ 175 w 920"/>
                <a:gd name="T1" fmla="*/ 140 h 818"/>
                <a:gd name="T2" fmla="*/ 81 w 920"/>
                <a:gd name="T3" fmla="*/ 97 h 818"/>
                <a:gd name="T4" fmla="*/ 140 w 920"/>
                <a:gd name="T5" fmla="*/ 37 h 818"/>
                <a:gd name="T6" fmla="*/ 265 w 920"/>
                <a:gd name="T7" fmla="*/ 33 h 818"/>
                <a:gd name="T8" fmla="*/ 279 w 920"/>
                <a:gd name="T9" fmla="*/ 34 h 818"/>
                <a:gd name="T10" fmla="*/ 379 w 920"/>
                <a:gd name="T11" fmla="*/ 139 h 818"/>
                <a:gd name="T12" fmla="*/ 378 w 920"/>
                <a:gd name="T13" fmla="*/ 347 h 818"/>
                <a:gd name="T14" fmla="*/ 458 w 920"/>
                <a:gd name="T15" fmla="*/ 394 h 818"/>
                <a:gd name="T16" fmla="*/ 635 w 920"/>
                <a:gd name="T17" fmla="*/ 435 h 818"/>
                <a:gd name="T18" fmla="*/ 784 w 920"/>
                <a:gd name="T19" fmla="*/ 513 h 818"/>
                <a:gd name="T20" fmla="*/ 882 w 920"/>
                <a:gd name="T21" fmla="*/ 637 h 818"/>
                <a:gd name="T22" fmla="*/ 898 w 920"/>
                <a:gd name="T23" fmla="*/ 713 h 818"/>
                <a:gd name="T24" fmla="*/ 813 w 920"/>
                <a:gd name="T25" fmla="*/ 818 h 818"/>
                <a:gd name="T26" fmla="*/ 796 w 920"/>
                <a:gd name="T27" fmla="*/ 716 h 818"/>
                <a:gd name="T28" fmla="*/ 732 w 920"/>
                <a:gd name="T29" fmla="*/ 626 h 818"/>
                <a:gd name="T30" fmla="*/ 616 w 920"/>
                <a:gd name="T31" fmla="*/ 573 h 818"/>
                <a:gd name="T32" fmla="*/ 613 w 920"/>
                <a:gd name="T33" fmla="*/ 584 h 818"/>
                <a:gd name="T34" fmla="*/ 630 w 920"/>
                <a:gd name="T35" fmla="*/ 695 h 818"/>
                <a:gd name="T36" fmla="*/ 503 w 920"/>
                <a:gd name="T37" fmla="*/ 629 h 818"/>
                <a:gd name="T38" fmla="*/ 447 w 920"/>
                <a:gd name="T39" fmla="*/ 504 h 818"/>
                <a:gd name="T40" fmla="*/ 325 w 920"/>
                <a:gd name="T41" fmla="*/ 625 h 818"/>
                <a:gd name="T42" fmla="*/ 307 w 920"/>
                <a:gd name="T43" fmla="*/ 662 h 818"/>
                <a:gd name="T44" fmla="*/ 254 w 920"/>
                <a:gd name="T45" fmla="*/ 704 h 818"/>
                <a:gd name="T46" fmla="*/ 258 w 920"/>
                <a:gd name="T47" fmla="*/ 582 h 818"/>
                <a:gd name="T48" fmla="*/ 148 w 920"/>
                <a:gd name="T49" fmla="*/ 521 h 818"/>
                <a:gd name="T50" fmla="*/ 0 w 920"/>
                <a:gd name="T51" fmla="*/ 521 h 818"/>
                <a:gd name="T52" fmla="*/ 194 w 920"/>
                <a:gd name="T53" fmla="*/ 391 h 818"/>
                <a:gd name="T54" fmla="*/ 289 w 920"/>
                <a:gd name="T55" fmla="*/ 182 h 818"/>
                <a:gd name="T56" fmla="*/ 284 w 920"/>
                <a:gd name="T57" fmla="*/ 140 h 818"/>
                <a:gd name="T58" fmla="*/ 275 w 920"/>
                <a:gd name="T59" fmla="*/ 110 h 818"/>
                <a:gd name="T60" fmla="*/ 251 w 920"/>
                <a:gd name="T61" fmla="*/ 135 h 818"/>
                <a:gd name="T62" fmla="*/ 175 w 920"/>
                <a:gd name="T63" fmla="*/ 14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0" h="818">
                  <a:moveTo>
                    <a:pt x="175" y="140"/>
                  </a:moveTo>
                  <a:cubicBezTo>
                    <a:pt x="158" y="95"/>
                    <a:pt x="113" y="113"/>
                    <a:pt x="81" y="97"/>
                  </a:cubicBezTo>
                  <a:cubicBezTo>
                    <a:pt x="80" y="56"/>
                    <a:pt x="129" y="64"/>
                    <a:pt x="140" y="37"/>
                  </a:cubicBezTo>
                  <a:cubicBezTo>
                    <a:pt x="181" y="0"/>
                    <a:pt x="224" y="34"/>
                    <a:pt x="265" y="33"/>
                  </a:cubicBezTo>
                  <a:cubicBezTo>
                    <a:pt x="270" y="30"/>
                    <a:pt x="275" y="31"/>
                    <a:pt x="279" y="34"/>
                  </a:cubicBezTo>
                  <a:cubicBezTo>
                    <a:pt x="321" y="61"/>
                    <a:pt x="356" y="94"/>
                    <a:pt x="379" y="139"/>
                  </a:cubicBezTo>
                  <a:cubicBezTo>
                    <a:pt x="471" y="277"/>
                    <a:pt x="437" y="288"/>
                    <a:pt x="378" y="347"/>
                  </a:cubicBezTo>
                  <a:cubicBezTo>
                    <a:pt x="391" y="391"/>
                    <a:pt x="395" y="393"/>
                    <a:pt x="458" y="394"/>
                  </a:cubicBezTo>
                  <a:cubicBezTo>
                    <a:pt x="527" y="363"/>
                    <a:pt x="583" y="358"/>
                    <a:pt x="635" y="435"/>
                  </a:cubicBezTo>
                  <a:cubicBezTo>
                    <a:pt x="665" y="480"/>
                    <a:pt x="731" y="493"/>
                    <a:pt x="784" y="513"/>
                  </a:cubicBezTo>
                  <a:cubicBezTo>
                    <a:pt x="844" y="535"/>
                    <a:pt x="881" y="570"/>
                    <a:pt x="882" y="637"/>
                  </a:cubicBezTo>
                  <a:cubicBezTo>
                    <a:pt x="883" y="663"/>
                    <a:pt x="891" y="688"/>
                    <a:pt x="898" y="713"/>
                  </a:cubicBezTo>
                  <a:cubicBezTo>
                    <a:pt x="920" y="798"/>
                    <a:pt x="905" y="817"/>
                    <a:pt x="813" y="818"/>
                  </a:cubicBezTo>
                  <a:cubicBezTo>
                    <a:pt x="776" y="789"/>
                    <a:pt x="794" y="752"/>
                    <a:pt x="796" y="716"/>
                  </a:cubicBezTo>
                  <a:cubicBezTo>
                    <a:pt x="799" y="672"/>
                    <a:pt x="823" y="613"/>
                    <a:pt x="732" y="626"/>
                  </a:cubicBezTo>
                  <a:cubicBezTo>
                    <a:pt x="692" y="632"/>
                    <a:pt x="664" y="575"/>
                    <a:pt x="616" y="573"/>
                  </a:cubicBezTo>
                  <a:cubicBezTo>
                    <a:pt x="610" y="573"/>
                    <a:pt x="608" y="577"/>
                    <a:pt x="613" y="584"/>
                  </a:cubicBezTo>
                  <a:cubicBezTo>
                    <a:pt x="637" y="619"/>
                    <a:pt x="674" y="654"/>
                    <a:pt x="630" y="695"/>
                  </a:cubicBezTo>
                  <a:cubicBezTo>
                    <a:pt x="610" y="714"/>
                    <a:pt x="520" y="664"/>
                    <a:pt x="503" y="629"/>
                  </a:cubicBezTo>
                  <a:cubicBezTo>
                    <a:pt x="484" y="589"/>
                    <a:pt x="484" y="541"/>
                    <a:pt x="447" y="504"/>
                  </a:cubicBezTo>
                  <a:cubicBezTo>
                    <a:pt x="419" y="562"/>
                    <a:pt x="411" y="633"/>
                    <a:pt x="325" y="625"/>
                  </a:cubicBezTo>
                  <a:cubicBezTo>
                    <a:pt x="295" y="623"/>
                    <a:pt x="309" y="648"/>
                    <a:pt x="307" y="662"/>
                  </a:cubicBezTo>
                  <a:cubicBezTo>
                    <a:pt x="301" y="691"/>
                    <a:pt x="298" y="722"/>
                    <a:pt x="254" y="704"/>
                  </a:cubicBezTo>
                  <a:cubicBezTo>
                    <a:pt x="235" y="663"/>
                    <a:pt x="231" y="622"/>
                    <a:pt x="258" y="582"/>
                  </a:cubicBezTo>
                  <a:cubicBezTo>
                    <a:pt x="257" y="497"/>
                    <a:pt x="198" y="513"/>
                    <a:pt x="148" y="521"/>
                  </a:cubicBezTo>
                  <a:cubicBezTo>
                    <a:pt x="98" y="530"/>
                    <a:pt x="49" y="553"/>
                    <a:pt x="0" y="521"/>
                  </a:cubicBezTo>
                  <a:cubicBezTo>
                    <a:pt x="40" y="442"/>
                    <a:pt x="131" y="438"/>
                    <a:pt x="194" y="391"/>
                  </a:cubicBezTo>
                  <a:cubicBezTo>
                    <a:pt x="290" y="318"/>
                    <a:pt x="309" y="302"/>
                    <a:pt x="289" y="182"/>
                  </a:cubicBezTo>
                  <a:cubicBezTo>
                    <a:pt x="286" y="168"/>
                    <a:pt x="283" y="155"/>
                    <a:pt x="284" y="140"/>
                  </a:cubicBezTo>
                  <a:cubicBezTo>
                    <a:pt x="288" y="128"/>
                    <a:pt x="295" y="115"/>
                    <a:pt x="275" y="110"/>
                  </a:cubicBezTo>
                  <a:cubicBezTo>
                    <a:pt x="256" y="106"/>
                    <a:pt x="256" y="123"/>
                    <a:pt x="251" y="135"/>
                  </a:cubicBezTo>
                  <a:cubicBezTo>
                    <a:pt x="228" y="171"/>
                    <a:pt x="202" y="171"/>
                    <a:pt x="175" y="140"/>
                  </a:cubicBezTo>
                  <a:close/>
                </a:path>
              </a:pathLst>
            </a:custGeom>
            <a:solidFill>
              <a:srgbClr val="B62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F5AA069-0EA8-58F0-46A3-7C6BC23D5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8613" y="1917700"/>
              <a:ext cx="646112" cy="815975"/>
            </a:xfrm>
            <a:custGeom>
              <a:avLst/>
              <a:gdLst>
                <a:gd name="T0" fmla="*/ 383 w 508"/>
                <a:gd name="T1" fmla="*/ 471 h 643"/>
                <a:gd name="T2" fmla="*/ 457 w 508"/>
                <a:gd name="T3" fmla="*/ 367 h 643"/>
                <a:gd name="T4" fmla="*/ 251 w 508"/>
                <a:gd name="T5" fmla="*/ 146 h 643"/>
                <a:gd name="T6" fmla="*/ 160 w 508"/>
                <a:gd name="T7" fmla="*/ 71 h 643"/>
                <a:gd name="T8" fmla="*/ 20 w 508"/>
                <a:gd name="T9" fmla="*/ 73 h 643"/>
                <a:gd name="T10" fmla="*/ 3 w 508"/>
                <a:gd name="T11" fmla="*/ 44 h 643"/>
                <a:gd name="T12" fmla="*/ 302 w 508"/>
                <a:gd name="T13" fmla="*/ 117 h 643"/>
                <a:gd name="T14" fmla="*/ 336 w 508"/>
                <a:gd name="T15" fmla="*/ 144 h 643"/>
                <a:gd name="T16" fmla="*/ 497 w 508"/>
                <a:gd name="T17" fmla="*/ 401 h 643"/>
                <a:gd name="T18" fmla="*/ 463 w 508"/>
                <a:gd name="T19" fmla="*/ 482 h 643"/>
                <a:gd name="T20" fmla="*/ 418 w 508"/>
                <a:gd name="T21" fmla="*/ 604 h 643"/>
                <a:gd name="T22" fmla="*/ 408 w 508"/>
                <a:gd name="T23" fmla="*/ 643 h 643"/>
                <a:gd name="T24" fmla="*/ 349 w 508"/>
                <a:gd name="T25" fmla="*/ 567 h 643"/>
                <a:gd name="T26" fmla="*/ 349 w 508"/>
                <a:gd name="T27" fmla="*/ 499 h 643"/>
                <a:gd name="T28" fmla="*/ 383 w 508"/>
                <a:gd name="T29" fmla="*/ 47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8" h="643">
                  <a:moveTo>
                    <a:pt x="383" y="471"/>
                  </a:moveTo>
                  <a:cubicBezTo>
                    <a:pt x="445" y="463"/>
                    <a:pt x="460" y="442"/>
                    <a:pt x="457" y="367"/>
                  </a:cubicBezTo>
                  <a:cubicBezTo>
                    <a:pt x="450" y="222"/>
                    <a:pt x="359" y="183"/>
                    <a:pt x="251" y="146"/>
                  </a:cubicBezTo>
                  <a:cubicBezTo>
                    <a:pt x="213" y="134"/>
                    <a:pt x="178" y="134"/>
                    <a:pt x="160" y="71"/>
                  </a:cubicBezTo>
                  <a:cubicBezTo>
                    <a:pt x="142" y="8"/>
                    <a:pt x="68" y="52"/>
                    <a:pt x="20" y="73"/>
                  </a:cubicBezTo>
                  <a:cubicBezTo>
                    <a:pt x="8" y="67"/>
                    <a:pt x="0" y="59"/>
                    <a:pt x="3" y="44"/>
                  </a:cubicBezTo>
                  <a:cubicBezTo>
                    <a:pt x="120" y="0"/>
                    <a:pt x="221" y="15"/>
                    <a:pt x="302" y="117"/>
                  </a:cubicBezTo>
                  <a:cubicBezTo>
                    <a:pt x="311" y="128"/>
                    <a:pt x="323" y="141"/>
                    <a:pt x="336" y="144"/>
                  </a:cubicBezTo>
                  <a:cubicBezTo>
                    <a:pt x="474" y="177"/>
                    <a:pt x="461" y="305"/>
                    <a:pt x="497" y="401"/>
                  </a:cubicBezTo>
                  <a:cubicBezTo>
                    <a:pt x="508" y="431"/>
                    <a:pt x="490" y="475"/>
                    <a:pt x="463" y="482"/>
                  </a:cubicBezTo>
                  <a:cubicBezTo>
                    <a:pt x="383" y="503"/>
                    <a:pt x="392" y="547"/>
                    <a:pt x="418" y="604"/>
                  </a:cubicBezTo>
                  <a:cubicBezTo>
                    <a:pt x="422" y="614"/>
                    <a:pt x="412" y="630"/>
                    <a:pt x="408" y="643"/>
                  </a:cubicBezTo>
                  <a:cubicBezTo>
                    <a:pt x="363" y="638"/>
                    <a:pt x="364" y="596"/>
                    <a:pt x="349" y="567"/>
                  </a:cubicBezTo>
                  <a:cubicBezTo>
                    <a:pt x="340" y="544"/>
                    <a:pt x="337" y="522"/>
                    <a:pt x="349" y="499"/>
                  </a:cubicBezTo>
                  <a:cubicBezTo>
                    <a:pt x="356" y="485"/>
                    <a:pt x="365" y="473"/>
                    <a:pt x="383" y="471"/>
                  </a:cubicBezTo>
                  <a:close/>
                </a:path>
              </a:pathLst>
            </a:custGeom>
            <a:solidFill>
              <a:srgbClr val="9A2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5659F5F-1F41-FFE5-9E6B-4767A24B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0" y="1412875"/>
              <a:ext cx="677862" cy="592138"/>
            </a:xfrm>
            <a:custGeom>
              <a:avLst/>
              <a:gdLst>
                <a:gd name="T0" fmla="*/ 535 w 535"/>
                <a:gd name="T1" fmla="*/ 0 h 466"/>
                <a:gd name="T2" fmla="*/ 317 w 535"/>
                <a:gd name="T3" fmla="*/ 182 h 466"/>
                <a:gd name="T4" fmla="*/ 233 w 535"/>
                <a:gd name="T5" fmla="*/ 168 h 466"/>
                <a:gd name="T6" fmla="*/ 207 w 535"/>
                <a:gd name="T7" fmla="*/ 263 h 466"/>
                <a:gd name="T8" fmla="*/ 122 w 535"/>
                <a:gd name="T9" fmla="*/ 333 h 466"/>
                <a:gd name="T10" fmla="*/ 71 w 535"/>
                <a:gd name="T11" fmla="*/ 437 h 466"/>
                <a:gd name="T12" fmla="*/ 70 w 535"/>
                <a:gd name="T13" fmla="*/ 453 h 466"/>
                <a:gd name="T14" fmla="*/ 37 w 535"/>
                <a:gd name="T15" fmla="*/ 464 h 466"/>
                <a:gd name="T16" fmla="*/ 1 w 535"/>
                <a:gd name="T17" fmla="*/ 427 h 466"/>
                <a:gd name="T18" fmla="*/ 32 w 535"/>
                <a:gd name="T19" fmla="*/ 410 h 466"/>
                <a:gd name="T20" fmla="*/ 96 w 535"/>
                <a:gd name="T21" fmla="*/ 316 h 466"/>
                <a:gd name="T22" fmla="*/ 355 w 535"/>
                <a:gd name="T23" fmla="*/ 49 h 466"/>
                <a:gd name="T24" fmla="*/ 535 w 535"/>
                <a:gd name="T2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466">
                  <a:moveTo>
                    <a:pt x="535" y="0"/>
                  </a:moveTo>
                  <a:cubicBezTo>
                    <a:pt x="474" y="75"/>
                    <a:pt x="376" y="103"/>
                    <a:pt x="317" y="182"/>
                  </a:cubicBezTo>
                  <a:cubicBezTo>
                    <a:pt x="289" y="219"/>
                    <a:pt x="271" y="115"/>
                    <a:pt x="233" y="168"/>
                  </a:cubicBezTo>
                  <a:cubicBezTo>
                    <a:pt x="213" y="196"/>
                    <a:pt x="239" y="237"/>
                    <a:pt x="207" y="263"/>
                  </a:cubicBezTo>
                  <a:cubicBezTo>
                    <a:pt x="179" y="287"/>
                    <a:pt x="122" y="276"/>
                    <a:pt x="122" y="333"/>
                  </a:cubicBezTo>
                  <a:cubicBezTo>
                    <a:pt x="149" y="390"/>
                    <a:pt x="118" y="417"/>
                    <a:pt x="71" y="437"/>
                  </a:cubicBezTo>
                  <a:cubicBezTo>
                    <a:pt x="70" y="442"/>
                    <a:pt x="70" y="448"/>
                    <a:pt x="70" y="453"/>
                  </a:cubicBezTo>
                  <a:cubicBezTo>
                    <a:pt x="61" y="463"/>
                    <a:pt x="50" y="466"/>
                    <a:pt x="37" y="464"/>
                  </a:cubicBezTo>
                  <a:cubicBezTo>
                    <a:pt x="20" y="456"/>
                    <a:pt x="0" y="450"/>
                    <a:pt x="1" y="427"/>
                  </a:cubicBezTo>
                  <a:cubicBezTo>
                    <a:pt x="2" y="409"/>
                    <a:pt x="20" y="413"/>
                    <a:pt x="32" y="410"/>
                  </a:cubicBezTo>
                  <a:cubicBezTo>
                    <a:pt x="62" y="383"/>
                    <a:pt x="74" y="337"/>
                    <a:pt x="96" y="316"/>
                  </a:cubicBezTo>
                  <a:cubicBezTo>
                    <a:pt x="185" y="229"/>
                    <a:pt x="209" y="75"/>
                    <a:pt x="355" y="49"/>
                  </a:cubicBezTo>
                  <a:cubicBezTo>
                    <a:pt x="417" y="38"/>
                    <a:pt x="477" y="24"/>
                    <a:pt x="535" y="0"/>
                  </a:cubicBezTo>
                  <a:close/>
                </a:path>
              </a:pathLst>
            </a:custGeom>
            <a:solidFill>
              <a:srgbClr val="972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1D47ECF-972C-F2D3-C86B-F1865124E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3863" y="2527300"/>
              <a:ext cx="423862" cy="265113"/>
            </a:xfrm>
            <a:custGeom>
              <a:avLst/>
              <a:gdLst>
                <a:gd name="T0" fmla="*/ 289 w 334"/>
                <a:gd name="T1" fmla="*/ 77 h 209"/>
                <a:gd name="T2" fmla="*/ 334 w 334"/>
                <a:gd name="T3" fmla="*/ 163 h 209"/>
                <a:gd name="T4" fmla="*/ 227 w 334"/>
                <a:gd name="T5" fmla="*/ 207 h 209"/>
                <a:gd name="T6" fmla="*/ 84 w 334"/>
                <a:gd name="T7" fmla="*/ 146 h 209"/>
                <a:gd name="T8" fmla="*/ 9 w 334"/>
                <a:gd name="T9" fmla="*/ 125 h 209"/>
                <a:gd name="T10" fmla="*/ 63 w 334"/>
                <a:gd name="T11" fmla="*/ 51 h 209"/>
                <a:gd name="T12" fmla="*/ 217 w 334"/>
                <a:gd name="T13" fmla="*/ 17 h 209"/>
                <a:gd name="T14" fmla="*/ 289 w 334"/>
                <a:gd name="T15" fmla="*/ 7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209">
                  <a:moveTo>
                    <a:pt x="289" y="77"/>
                  </a:moveTo>
                  <a:cubicBezTo>
                    <a:pt x="310" y="102"/>
                    <a:pt x="305" y="142"/>
                    <a:pt x="334" y="163"/>
                  </a:cubicBezTo>
                  <a:cubicBezTo>
                    <a:pt x="311" y="209"/>
                    <a:pt x="269" y="208"/>
                    <a:pt x="227" y="207"/>
                  </a:cubicBezTo>
                  <a:cubicBezTo>
                    <a:pt x="194" y="152"/>
                    <a:pt x="132" y="164"/>
                    <a:pt x="84" y="146"/>
                  </a:cubicBezTo>
                  <a:cubicBezTo>
                    <a:pt x="63" y="123"/>
                    <a:pt x="29" y="149"/>
                    <a:pt x="9" y="125"/>
                  </a:cubicBezTo>
                  <a:cubicBezTo>
                    <a:pt x="0" y="81"/>
                    <a:pt x="33" y="61"/>
                    <a:pt x="63" y="51"/>
                  </a:cubicBezTo>
                  <a:cubicBezTo>
                    <a:pt x="113" y="35"/>
                    <a:pt x="160" y="0"/>
                    <a:pt x="217" y="17"/>
                  </a:cubicBezTo>
                  <a:cubicBezTo>
                    <a:pt x="213" y="70"/>
                    <a:pt x="267" y="55"/>
                    <a:pt x="289" y="77"/>
                  </a:cubicBezTo>
                  <a:close/>
                </a:path>
              </a:pathLst>
            </a:custGeom>
            <a:solidFill>
              <a:srgbClr val="BE3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E471714-BAA0-C6D6-335E-7718F699F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3800" y="1249362"/>
              <a:ext cx="808037" cy="261938"/>
            </a:xfrm>
            <a:custGeom>
              <a:avLst/>
              <a:gdLst>
                <a:gd name="T0" fmla="*/ 616 w 636"/>
                <a:gd name="T1" fmla="*/ 171 h 206"/>
                <a:gd name="T2" fmla="*/ 502 w 636"/>
                <a:gd name="T3" fmla="*/ 116 h 206"/>
                <a:gd name="T4" fmla="*/ 378 w 636"/>
                <a:gd name="T5" fmla="*/ 76 h 206"/>
                <a:gd name="T6" fmla="*/ 321 w 636"/>
                <a:gd name="T7" fmla="*/ 73 h 206"/>
                <a:gd name="T8" fmla="*/ 157 w 636"/>
                <a:gd name="T9" fmla="*/ 143 h 206"/>
                <a:gd name="T10" fmla="*/ 155 w 636"/>
                <a:gd name="T11" fmla="*/ 74 h 206"/>
                <a:gd name="T12" fmla="*/ 85 w 636"/>
                <a:gd name="T13" fmla="*/ 109 h 206"/>
                <a:gd name="T14" fmla="*/ 14 w 636"/>
                <a:gd name="T15" fmla="*/ 151 h 206"/>
                <a:gd name="T16" fmla="*/ 49 w 636"/>
                <a:gd name="T17" fmla="*/ 82 h 206"/>
                <a:gd name="T18" fmla="*/ 280 w 636"/>
                <a:gd name="T19" fmla="*/ 28 h 206"/>
                <a:gd name="T20" fmla="*/ 296 w 636"/>
                <a:gd name="T21" fmla="*/ 31 h 206"/>
                <a:gd name="T22" fmla="*/ 602 w 636"/>
                <a:gd name="T23" fmla="*/ 132 h 206"/>
                <a:gd name="T24" fmla="*/ 616 w 636"/>
                <a:gd name="T25" fmla="*/ 17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6" h="206">
                  <a:moveTo>
                    <a:pt x="616" y="171"/>
                  </a:moveTo>
                  <a:cubicBezTo>
                    <a:pt x="554" y="206"/>
                    <a:pt x="514" y="138"/>
                    <a:pt x="502" y="116"/>
                  </a:cubicBezTo>
                  <a:cubicBezTo>
                    <a:pt x="467" y="55"/>
                    <a:pt x="442" y="31"/>
                    <a:pt x="378" y="76"/>
                  </a:cubicBezTo>
                  <a:cubicBezTo>
                    <a:pt x="366" y="85"/>
                    <a:pt x="340" y="70"/>
                    <a:pt x="321" y="73"/>
                  </a:cubicBezTo>
                  <a:cubicBezTo>
                    <a:pt x="260" y="81"/>
                    <a:pt x="201" y="97"/>
                    <a:pt x="157" y="143"/>
                  </a:cubicBezTo>
                  <a:cubicBezTo>
                    <a:pt x="125" y="115"/>
                    <a:pt x="188" y="92"/>
                    <a:pt x="155" y="74"/>
                  </a:cubicBezTo>
                  <a:cubicBezTo>
                    <a:pt x="122" y="56"/>
                    <a:pt x="106" y="91"/>
                    <a:pt x="85" y="109"/>
                  </a:cubicBezTo>
                  <a:cubicBezTo>
                    <a:pt x="63" y="126"/>
                    <a:pt x="48" y="154"/>
                    <a:pt x="14" y="151"/>
                  </a:cubicBezTo>
                  <a:cubicBezTo>
                    <a:pt x="0" y="115"/>
                    <a:pt x="29" y="101"/>
                    <a:pt x="49" y="82"/>
                  </a:cubicBezTo>
                  <a:cubicBezTo>
                    <a:pt x="117" y="26"/>
                    <a:pt x="192" y="0"/>
                    <a:pt x="280" y="28"/>
                  </a:cubicBezTo>
                  <a:cubicBezTo>
                    <a:pt x="285" y="30"/>
                    <a:pt x="291" y="32"/>
                    <a:pt x="296" y="31"/>
                  </a:cubicBezTo>
                  <a:cubicBezTo>
                    <a:pt x="416" y="10"/>
                    <a:pt x="517" y="47"/>
                    <a:pt x="602" y="132"/>
                  </a:cubicBezTo>
                  <a:cubicBezTo>
                    <a:pt x="593" y="150"/>
                    <a:pt x="636" y="149"/>
                    <a:pt x="616" y="171"/>
                  </a:cubicBezTo>
                  <a:close/>
                </a:path>
              </a:pathLst>
            </a:custGeom>
            <a:solidFill>
              <a:srgbClr val="9D3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3433FD8-E9CB-A2B2-0BB1-8711D98AF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450" y="5086350"/>
              <a:ext cx="669925" cy="515938"/>
            </a:xfrm>
            <a:custGeom>
              <a:avLst/>
              <a:gdLst>
                <a:gd name="T0" fmla="*/ 0 w 528"/>
                <a:gd name="T1" fmla="*/ 347 h 406"/>
                <a:gd name="T2" fmla="*/ 465 w 528"/>
                <a:gd name="T3" fmla="*/ 9 h 406"/>
                <a:gd name="T4" fmla="*/ 524 w 528"/>
                <a:gd name="T5" fmla="*/ 52 h 406"/>
                <a:gd name="T6" fmla="*/ 527 w 528"/>
                <a:gd name="T7" fmla="*/ 76 h 406"/>
                <a:gd name="T8" fmla="*/ 505 w 528"/>
                <a:gd name="T9" fmla="*/ 146 h 406"/>
                <a:gd name="T10" fmla="*/ 416 w 528"/>
                <a:gd name="T11" fmla="*/ 110 h 406"/>
                <a:gd name="T12" fmla="*/ 339 w 528"/>
                <a:gd name="T13" fmla="*/ 88 h 406"/>
                <a:gd name="T14" fmla="*/ 106 w 528"/>
                <a:gd name="T15" fmla="*/ 272 h 406"/>
                <a:gd name="T16" fmla="*/ 76 w 528"/>
                <a:gd name="T17" fmla="*/ 368 h 406"/>
                <a:gd name="T18" fmla="*/ 0 w 528"/>
                <a:gd name="T19" fmla="*/ 34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8" h="406">
                  <a:moveTo>
                    <a:pt x="0" y="347"/>
                  </a:moveTo>
                  <a:cubicBezTo>
                    <a:pt x="75" y="172"/>
                    <a:pt x="311" y="0"/>
                    <a:pt x="465" y="9"/>
                  </a:cubicBezTo>
                  <a:cubicBezTo>
                    <a:pt x="494" y="10"/>
                    <a:pt x="510" y="29"/>
                    <a:pt x="524" y="52"/>
                  </a:cubicBezTo>
                  <a:cubicBezTo>
                    <a:pt x="526" y="60"/>
                    <a:pt x="528" y="68"/>
                    <a:pt x="527" y="76"/>
                  </a:cubicBezTo>
                  <a:cubicBezTo>
                    <a:pt x="524" y="101"/>
                    <a:pt x="521" y="125"/>
                    <a:pt x="505" y="146"/>
                  </a:cubicBezTo>
                  <a:cubicBezTo>
                    <a:pt x="461" y="170"/>
                    <a:pt x="434" y="147"/>
                    <a:pt x="416" y="110"/>
                  </a:cubicBezTo>
                  <a:cubicBezTo>
                    <a:pt x="398" y="73"/>
                    <a:pt x="370" y="69"/>
                    <a:pt x="339" y="88"/>
                  </a:cubicBezTo>
                  <a:cubicBezTo>
                    <a:pt x="254" y="139"/>
                    <a:pt x="170" y="192"/>
                    <a:pt x="106" y="272"/>
                  </a:cubicBezTo>
                  <a:cubicBezTo>
                    <a:pt x="82" y="302"/>
                    <a:pt x="86" y="336"/>
                    <a:pt x="76" y="368"/>
                  </a:cubicBezTo>
                  <a:cubicBezTo>
                    <a:pt x="38" y="406"/>
                    <a:pt x="17" y="386"/>
                    <a:pt x="0" y="347"/>
                  </a:cubicBezTo>
                  <a:close/>
                </a:path>
              </a:pathLst>
            </a:custGeom>
            <a:solidFill>
              <a:srgbClr val="804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543124A-5765-B609-538C-935AFC901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2076450"/>
              <a:ext cx="350837" cy="660400"/>
            </a:xfrm>
            <a:custGeom>
              <a:avLst/>
              <a:gdLst>
                <a:gd name="T0" fmla="*/ 198 w 277"/>
                <a:gd name="T1" fmla="*/ 481 h 521"/>
                <a:gd name="T2" fmla="*/ 162 w 277"/>
                <a:gd name="T3" fmla="*/ 489 h 521"/>
                <a:gd name="T4" fmla="*/ 62 w 277"/>
                <a:gd name="T5" fmla="*/ 477 h 521"/>
                <a:gd name="T6" fmla="*/ 44 w 277"/>
                <a:gd name="T7" fmla="*/ 300 h 521"/>
                <a:gd name="T8" fmla="*/ 75 w 277"/>
                <a:gd name="T9" fmla="*/ 192 h 521"/>
                <a:gd name="T10" fmla="*/ 229 w 277"/>
                <a:gd name="T11" fmla="*/ 0 h 521"/>
                <a:gd name="T12" fmla="*/ 249 w 277"/>
                <a:gd name="T13" fmla="*/ 70 h 521"/>
                <a:gd name="T14" fmla="*/ 155 w 277"/>
                <a:gd name="T15" fmla="*/ 166 h 521"/>
                <a:gd name="T16" fmla="*/ 147 w 277"/>
                <a:gd name="T17" fmla="*/ 168 h 521"/>
                <a:gd name="T18" fmla="*/ 88 w 277"/>
                <a:gd name="T19" fmla="*/ 402 h 521"/>
                <a:gd name="T20" fmla="*/ 173 w 277"/>
                <a:gd name="T21" fmla="*/ 448 h 521"/>
                <a:gd name="T22" fmla="*/ 195 w 277"/>
                <a:gd name="T23" fmla="*/ 458 h 521"/>
                <a:gd name="T24" fmla="*/ 201 w 277"/>
                <a:gd name="T25" fmla="*/ 473 h 521"/>
                <a:gd name="T26" fmla="*/ 198 w 277"/>
                <a:gd name="T27" fmla="*/ 48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521">
                  <a:moveTo>
                    <a:pt x="198" y="481"/>
                  </a:moveTo>
                  <a:cubicBezTo>
                    <a:pt x="186" y="483"/>
                    <a:pt x="174" y="486"/>
                    <a:pt x="162" y="489"/>
                  </a:cubicBezTo>
                  <a:cubicBezTo>
                    <a:pt x="127" y="493"/>
                    <a:pt x="84" y="521"/>
                    <a:pt x="62" y="477"/>
                  </a:cubicBezTo>
                  <a:cubicBezTo>
                    <a:pt x="35" y="422"/>
                    <a:pt x="0" y="359"/>
                    <a:pt x="44" y="300"/>
                  </a:cubicBezTo>
                  <a:cubicBezTo>
                    <a:pt x="72" y="265"/>
                    <a:pt x="72" y="233"/>
                    <a:pt x="75" y="192"/>
                  </a:cubicBezTo>
                  <a:cubicBezTo>
                    <a:pt x="83" y="97"/>
                    <a:pt x="132" y="27"/>
                    <a:pt x="229" y="0"/>
                  </a:cubicBezTo>
                  <a:cubicBezTo>
                    <a:pt x="277" y="12"/>
                    <a:pt x="248" y="45"/>
                    <a:pt x="249" y="70"/>
                  </a:cubicBezTo>
                  <a:cubicBezTo>
                    <a:pt x="228" y="112"/>
                    <a:pt x="221" y="167"/>
                    <a:pt x="155" y="166"/>
                  </a:cubicBezTo>
                  <a:cubicBezTo>
                    <a:pt x="146" y="165"/>
                    <a:pt x="156" y="160"/>
                    <a:pt x="147" y="168"/>
                  </a:cubicBezTo>
                  <a:cubicBezTo>
                    <a:pt x="139" y="174"/>
                    <a:pt x="85" y="391"/>
                    <a:pt x="88" y="402"/>
                  </a:cubicBezTo>
                  <a:cubicBezTo>
                    <a:pt x="102" y="445"/>
                    <a:pt x="140" y="440"/>
                    <a:pt x="173" y="448"/>
                  </a:cubicBezTo>
                  <a:cubicBezTo>
                    <a:pt x="181" y="450"/>
                    <a:pt x="188" y="453"/>
                    <a:pt x="195" y="458"/>
                  </a:cubicBezTo>
                  <a:cubicBezTo>
                    <a:pt x="199" y="463"/>
                    <a:pt x="201" y="468"/>
                    <a:pt x="201" y="473"/>
                  </a:cubicBezTo>
                  <a:cubicBezTo>
                    <a:pt x="200" y="478"/>
                    <a:pt x="199" y="481"/>
                    <a:pt x="198" y="481"/>
                  </a:cubicBezTo>
                  <a:close/>
                </a:path>
              </a:pathLst>
            </a:custGeom>
            <a:solidFill>
              <a:srgbClr val="973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ACD099-008C-B55C-1336-CD44922EC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2288" y="5114925"/>
              <a:ext cx="461962" cy="706438"/>
            </a:xfrm>
            <a:custGeom>
              <a:avLst/>
              <a:gdLst>
                <a:gd name="T0" fmla="*/ 197 w 364"/>
                <a:gd name="T1" fmla="*/ 0 h 557"/>
                <a:gd name="T2" fmla="*/ 364 w 364"/>
                <a:gd name="T3" fmla="*/ 244 h 557"/>
                <a:gd name="T4" fmla="*/ 326 w 364"/>
                <a:gd name="T5" fmla="*/ 300 h 557"/>
                <a:gd name="T6" fmla="*/ 272 w 364"/>
                <a:gd name="T7" fmla="*/ 341 h 557"/>
                <a:gd name="T8" fmla="*/ 202 w 364"/>
                <a:gd name="T9" fmla="*/ 415 h 557"/>
                <a:gd name="T10" fmla="*/ 157 w 364"/>
                <a:gd name="T11" fmla="*/ 446 h 557"/>
                <a:gd name="T12" fmla="*/ 100 w 364"/>
                <a:gd name="T13" fmla="*/ 495 h 557"/>
                <a:gd name="T14" fmla="*/ 19 w 364"/>
                <a:gd name="T15" fmla="*/ 557 h 557"/>
                <a:gd name="T16" fmla="*/ 0 w 364"/>
                <a:gd name="T17" fmla="*/ 545 h 557"/>
                <a:gd name="T18" fmla="*/ 114 w 364"/>
                <a:gd name="T19" fmla="*/ 374 h 557"/>
                <a:gd name="T20" fmla="*/ 164 w 364"/>
                <a:gd name="T21" fmla="*/ 341 h 557"/>
                <a:gd name="T22" fmla="*/ 207 w 364"/>
                <a:gd name="T23" fmla="*/ 75 h 557"/>
                <a:gd name="T24" fmla="*/ 185 w 364"/>
                <a:gd name="T25" fmla="*/ 21 h 557"/>
                <a:gd name="T26" fmla="*/ 197 w 364"/>
                <a:gd name="T2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4" h="557">
                  <a:moveTo>
                    <a:pt x="197" y="0"/>
                  </a:moveTo>
                  <a:cubicBezTo>
                    <a:pt x="284" y="60"/>
                    <a:pt x="325" y="151"/>
                    <a:pt x="364" y="244"/>
                  </a:cubicBezTo>
                  <a:cubicBezTo>
                    <a:pt x="355" y="265"/>
                    <a:pt x="346" y="286"/>
                    <a:pt x="326" y="300"/>
                  </a:cubicBezTo>
                  <a:cubicBezTo>
                    <a:pt x="307" y="313"/>
                    <a:pt x="288" y="325"/>
                    <a:pt x="272" y="341"/>
                  </a:cubicBezTo>
                  <a:cubicBezTo>
                    <a:pt x="247" y="364"/>
                    <a:pt x="216" y="381"/>
                    <a:pt x="202" y="415"/>
                  </a:cubicBezTo>
                  <a:cubicBezTo>
                    <a:pt x="190" y="429"/>
                    <a:pt x="173" y="437"/>
                    <a:pt x="157" y="446"/>
                  </a:cubicBezTo>
                  <a:cubicBezTo>
                    <a:pt x="135" y="459"/>
                    <a:pt x="117" y="477"/>
                    <a:pt x="100" y="495"/>
                  </a:cubicBezTo>
                  <a:cubicBezTo>
                    <a:pt x="74" y="517"/>
                    <a:pt x="56" y="549"/>
                    <a:pt x="19" y="557"/>
                  </a:cubicBezTo>
                  <a:cubicBezTo>
                    <a:pt x="11" y="556"/>
                    <a:pt x="5" y="552"/>
                    <a:pt x="0" y="545"/>
                  </a:cubicBezTo>
                  <a:cubicBezTo>
                    <a:pt x="7" y="467"/>
                    <a:pt x="64" y="422"/>
                    <a:pt x="114" y="374"/>
                  </a:cubicBezTo>
                  <a:cubicBezTo>
                    <a:pt x="128" y="361"/>
                    <a:pt x="149" y="354"/>
                    <a:pt x="164" y="341"/>
                  </a:cubicBezTo>
                  <a:cubicBezTo>
                    <a:pt x="285" y="237"/>
                    <a:pt x="324" y="204"/>
                    <a:pt x="207" y="75"/>
                  </a:cubicBezTo>
                  <a:cubicBezTo>
                    <a:pt x="194" y="60"/>
                    <a:pt x="183" y="43"/>
                    <a:pt x="185" y="21"/>
                  </a:cubicBezTo>
                  <a:cubicBezTo>
                    <a:pt x="187" y="13"/>
                    <a:pt x="191" y="6"/>
                    <a:pt x="197" y="0"/>
                  </a:cubicBezTo>
                  <a:close/>
                </a:path>
              </a:pathLst>
            </a:custGeom>
            <a:solidFill>
              <a:srgbClr val="864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2FDA578-C0D8-2141-97B3-4A3DFF182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263" y="5881688"/>
              <a:ext cx="231775" cy="317500"/>
            </a:xfrm>
            <a:custGeom>
              <a:avLst/>
              <a:gdLst>
                <a:gd name="T0" fmla="*/ 138 w 183"/>
                <a:gd name="T1" fmla="*/ 238 h 250"/>
                <a:gd name="T2" fmla="*/ 0 w 183"/>
                <a:gd name="T3" fmla="*/ 100 h 250"/>
                <a:gd name="T4" fmla="*/ 56 w 183"/>
                <a:gd name="T5" fmla="*/ 34 h 250"/>
                <a:gd name="T6" fmla="*/ 105 w 183"/>
                <a:gd name="T7" fmla="*/ 2 h 250"/>
                <a:gd name="T8" fmla="*/ 177 w 183"/>
                <a:gd name="T9" fmla="*/ 42 h 250"/>
                <a:gd name="T10" fmla="*/ 183 w 183"/>
                <a:gd name="T11" fmla="*/ 65 h 250"/>
                <a:gd name="T12" fmla="*/ 165 w 183"/>
                <a:gd name="T13" fmla="*/ 176 h 250"/>
                <a:gd name="T14" fmla="*/ 138 w 183"/>
                <a:gd name="T15" fmla="*/ 23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250">
                  <a:moveTo>
                    <a:pt x="138" y="238"/>
                  </a:moveTo>
                  <a:cubicBezTo>
                    <a:pt x="33" y="250"/>
                    <a:pt x="44" y="148"/>
                    <a:pt x="0" y="100"/>
                  </a:cubicBezTo>
                  <a:cubicBezTo>
                    <a:pt x="17" y="76"/>
                    <a:pt x="41" y="59"/>
                    <a:pt x="56" y="34"/>
                  </a:cubicBezTo>
                  <a:cubicBezTo>
                    <a:pt x="69" y="18"/>
                    <a:pt x="84" y="5"/>
                    <a:pt x="105" y="2"/>
                  </a:cubicBezTo>
                  <a:cubicBezTo>
                    <a:pt x="137" y="0"/>
                    <a:pt x="159" y="17"/>
                    <a:pt x="177" y="42"/>
                  </a:cubicBezTo>
                  <a:cubicBezTo>
                    <a:pt x="180" y="49"/>
                    <a:pt x="182" y="57"/>
                    <a:pt x="183" y="65"/>
                  </a:cubicBezTo>
                  <a:cubicBezTo>
                    <a:pt x="174" y="101"/>
                    <a:pt x="165" y="138"/>
                    <a:pt x="165" y="176"/>
                  </a:cubicBezTo>
                  <a:cubicBezTo>
                    <a:pt x="161" y="199"/>
                    <a:pt x="155" y="221"/>
                    <a:pt x="138" y="238"/>
                  </a:cubicBezTo>
                  <a:close/>
                </a:path>
              </a:pathLst>
            </a:custGeom>
            <a:solidFill>
              <a:srgbClr val="D5E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D7BE2A03-E02E-569E-41A1-FE3AF0482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288" y="5881688"/>
              <a:ext cx="231775" cy="317500"/>
            </a:xfrm>
            <a:custGeom>
              <a:avLst/>
              <a:gdLst>
                <a:gd name="T0" fmla="*/ 137 w 182"/>
                <a:gd name="T1" fmla="*/ 238 h 250"/>
                <a:gd name="T2" fmla="*/ 0 w 182"/>
                <a:gd name="T3" fmla="*/ 100 h 250"/>
                <a:gd name="T4" fmla="*/ 55 w 182"/>
                <a:gd name="T5" fmla="*/ 34 h 250"/>
                <a:gd name="T6" fmla="*/ 104 w 182"/>
                <a:gd name="T7" fmla="*/ 2 h 250"/>
                <a:gd name="T8" fmla="*/ 176 w 182"/>
                <a:gd name="T9" fmla="*/ 42 h 250"/>
                <a:gd name="T10" fmla="*/ 182 w 182"/>
                <a:gd name="T11" fmla="*/ 65 h 250"/>
                <a:gd name="T12" fmla="*/ 164 w 182"/>
                <a:gd name="T13" fmla="*/ 176 h 250"/>
                <a:gd name="T14" fmla="*/ 137 w 182"/>
                <a:gd name="T15" fmla="*/ 23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250">
                  <a:moveTo>
                    <a:pt x="137" y="238"/>
                  </a:moveTo>
                  <a:cubicBezTo>
                    <a:pt x="32" y="250"/>
                    <a:pt x="43" y="148"/>
                    <a:pt x="0" y="100"/>
                  </a:cubicBezTo>
                  <a:cubicBezTo>
                    <a:pt x="16" y="76"/>
                    <a:pt x="40" y="59"/>
                    <a:pt x="55" y="34"/>
                  </a:cubicBezTo>
                  <a:cubicBezTo>
                    <a:pt x="68" y="18"/>
                    <a:pt x="83" y="5"/>
                    <a:pt x="104" y="2"/>
                  </a:cubicBezTo>
                  <a:cubicBezTo>
                    <a:pt x="136" y="0"/>
                    <a:pt x="158" y="17"/>
                    <a:pt x="176" y="42"/>
                  </a:cubicBezTo>
                  <a:cubicBezTo>
                    <a:pt x="179" y="49"/>
                    <a:pt x="181" y="57"/>
                    <a:pt x="182" y="65"/>
                  </a:cubicBezTo>
                  <a:cubicBezTo>
                    <a:pt x="173" y="101"/>
                    <a:pt x="164" y="138"/>
                    <a:pt x="164" y="176"/>
                  </a:cubicBezTo>
                  <a:cubicBezTo>
                    <a:pt x="160" y="199"/>
                    <a:pt x="154" y="221"/>
                    <a:pt x="137" y="238"/>
                  </a:cubicBezTo>
                  <a:close/>
                </a:path>
              </a:pathLst>
            </a:custGeom>
            <a:solidFill>
              <a:srgbClr val="D5E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9637F4DF-9B8B-3567-1938-C71127739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8063" y="1882775"/>
              <a:ext cx="361950" cy="334963"/>
            </a:xfrm>
            <a:custGeom>
              <a:avLst/>
              <a:gdLst>
                <a:gd name="T0" fmla="*/ 9 w 285"/>
                <a:gd name="T1" fmla="*/ 222 h 264"/>
                <a:gd name="T2" fmla="*/ 6 w 285"/>
                <a:gd name="T3" fmla="*/ 152 h 264"/>
                <a:gd name="T4" fmla="*/ 263 w 285"/>
                <a:gd name="T5" fmla="*/ 40 h 264"/>
                <a:gd name="T6" fmla="*/ 267 w 285"/>
                <a:gd name="T7" fmla="*/ 83 h 264"/>
                <a:gd name="T8" fmla="*/ 226 w 285"/>
                <a:gd name="T9" fmla="*/ 127 h 264"/>
                <a:gd name="T10" fmla="*/ 161 w 285"/>
                <a:gd name="T11" fmla="*/ 104 h 264"/>
                <a:gd name="T12" fmla="*/ 169 w 285"/>
                <a:gd name="T13" fmla="*/ 207 h 264"/>
                <a:gd name="T14" fmla="*/ 65 w 285"/>
                <a:gd name="T15" fmla="*/ 264 h 264"/>
                <a:gd name="T16" fmla="*/ 37 w 285"/>
                <a:gd name="T17" fmla="*/ 241 h 264"/>
                <a:gd name="T18" fmla="*/ 9 w 285"/>
                <a:gd name="T19" fmla="*/ 22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264">
                  <a:moveTo>
                    <a:pt x="9" y="222"/>
                  </a:moveTo>
                  <a:cubicBezTo>
                    <a:pt x="0" y="199"/>
                    <a:pt x="28" y="174"/>
                    <a:pt x="6" y="152"/>
                  </a:cubicBezTo>
                  <a:cubicBezTo>
                    <a:pt x="74" y="75"/>
                    <a:pt x="144" y="0"/>
                    <a:pt x="263" y="40"/>
                  </a:cubicBezTo>
                  <a:cubicBezTo>
                    <a:pt x="229" y="57"/>
                    <a:pt x="256" y="69"/>
                    <a:pt x="267" y="83"/>
                  </a:cubicBezTo>
                  <a:cubicBezTo>
                    <a:pt x="285" y="126"/>
                    <a:pt x="260" y="132"/>
                    <a:pt x="226" y="127"/>
                  </a:cubicBezTo>
                  <a:cubicBezTo>
                    <a:pt x="204" y="123"/>
                    <a:pt x="192" y="96"/>
                    <a:pt x="161" y="104"/>
                  </a:cubicBezTo>
                  <a:cubicBezTo>
                    <a:pt x="145" y="138"/>
                    <a:pt x="214" y="172"/>
                    <a:pt x="169" y="207"/>
                  </a:cubicBezTo>
                  <a:cubicBezTo>
                    <a:pt x="137" y="231"/>
                    <a:pt x="102" y="250"/>
                    <a:pt x="65" y="264"/>
                  </a:cubicBezTo>
                  <a:cubicBezTo>
                    <a:pt x="50" y="263"/>
                    <a:pt x="32" y="254"/>
                    <a:pt x="37" y="241"/>
                  </a:cubicBezTo>
                  <a:cubicBezTo>
                    <a:pt x="59" y="184"/>
                    <a:pt x="9" y="240"/>
                    <a:pt x="9" y="222"/>
                  </a:cubicBezTo>
                  <a:close/>
                </a:path>
              </a:pathLst>
            </a:custGeom>
            <a:solidFill>
              <a:srgbClr val="AD3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3ACA444-FD39-7FA5-2663-D16D00618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1354138"/>
              <a:ext cx="373062" cy="168275"/>
            </a:xfrm>
            <a:custGeom>
              <a:avLst/>
              <a:gdLst>
                <a:gd name="T0" fmla="*/ 294 w 294"/>
                <a:gd name="T1" fmla="*/ 0 h 133"/>
                <a:gd name="T2" fmla="*/ 259 w 294"/>
                <a:gd name="T3" fmla="*/ 69 h 133"/>
                <a:gd name="T4" fmla="*/ 179 w 294"/>
                <a:gd name="T5" fmla="*/ 93 h 133"/>
                <a:gd name="T6" fmla="*/ 0 w 294"/>
                <a:gd name="T7" fmla="*/ 58 h 133"/>
                <a:gd name="T8" fmla="*/ 294 w 29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33">
                  <a:moveTo>
                    <a:pt x="294" y="0"/>
                  </a:moveTo>
                  <a:cubicBezTo>
                    <a:pt x="283" y="23"/>
                    <a:pt x="271" y="46"/>
                    <a:pt x="259" y="69"/>
                  </a:cubicBezTo>
                  <a:cubicBezTo>
                    <a:pt x="230" y="70"/>
                    <a:pt x="204" y="79"/>
                    <a:pt x="179" y="93"/>
                  </a:cubicBezTo>
                  <a:cubicBezTo>
                    <a:pt x="111" y="133"/>
                    <a:pt x="54" y="122"/>
                    <a:pt x="0" y="58"/>
                  </a:cubicBezTo>
                  <a:cubicBezTo>
                    <a:pt x="96" y="29"/>
                    <a:pt x="193" y="5"/>
                    <a:pt x="294" y="0"/>
                  </a:cubicBezTo>
                  <a:close/>
                </a:path>
              </a:pathLst>
            </a:custGeom>
            <a:solidFill>
              <a:srgbClr val="371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9D2723DE-4DAE-D81E-1ADF-AE7F69E2D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0750" y="1376363"/>
              <a:ext cx="469900" cy="198438"/>
            </a:xfrm>
            <a:custGeom>
              <a:avLst/>
              <a:gdLst>
                <a:gd name="T0" fmla="*/ 369 w 369"/>
                <a:gd name="T1" fmla="*/ 118 h 156"/>
                <a:gd name="T2" fmla="*/ 244 w 369"/>
                <a:gd name="T3" fmla="*/ 122 h 156"/>
                <a:gd name="T4" fmla="*/ 117 w 369"/>
                <a:gd name="T5" fmla="*/ 60 h 156"/>
                <a:gd name="T6" fmla="*/ 0 w 369"/>
                <a:gd name="T7" fmla="*/ 67 h 156"/>
                <a:gd name="T8" fmla="*/ 239 w 369"/>
                <a:gd name="T9" fmla="*/ 44 h 156"/>
                <a:gd name="T10" fmla="*/ 369 w 369"/>
                <a:gd name="T11" fmla="*/ 1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" h="156">
                  <a:moveTo>
                    <a:pt x="369" y="118"/>
                  </a:moveTo>
                  <a:cubicBezTo>
                    <a:pt x="328" y="119"/>
                    <a:pt x="286" y="121"/>
                    <a:pt x="244" y="122"/>
                  </a:cubicBezTo>
                  <a:cubicBezTo>
                    <a:pt x="199" y="109"/>
                    <a:pt x="133" y="156"/>
                    <a:pt x="117" y="60"/>
                  </a:cubicBezTo>
                  <a:cubicBezTo>
                    <a:pt x="113" y="32"/>
                    <a:pt x="42" y="80"/>
                    <a:pt x="0" y="67"/>
                  </a:cubicBezTo>
                  <a:cubicBezTo>
                    <a:pt x="59" y="9"/>
                    <a:pt x="162" y="0"/>
                    <a:pt x="239" y="44"/>
                  </a:cubicBezTo>
                  <a:cubicBezTo>
                    <a:pt x="282" y="69"/>
                    <a:pt x="326" y="94"/>
                    <a:pt x="369" y="118"/>
                  </a:cubicBezTo>
                  <a:close/>
                </a:path>
              </a:pathLst>
            </a:custGeom>
            <a:solidFill>
              <a:srgbClr val="9E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8D488CF7-E931-9212-44D0-797D56D51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2300" y="5641975"/>
              <a:ext cx="425450" cy="252413"/>
            </a:xfrm>
            <a:custGeom>
              <a:avLst/>
              <a:gdLst>
                <a:gd name="T0" fmla="*/ 14 w 335"/>
                <a:gd name="T1" fmla="*/ 64 h 198"/>
                <a:gd name="T2" fmla="*/ 69 w 335"/>
                <a:gd name="T3" fmla="*/ 21 h 198"/>
                <a:gd name="T4" fmla="*/ 154 w 335"/>
                <a:gd name="T5" fmla="*/ 21 h 198"/>
                <a:gd name="T6" fmla="*/ 245 w 335"/>
                <a:gd name="T7" fmla="*/ 6 h 198"/>
                <a:gd name="T8" fmla="*/ 270 w 335"/>
                <a:gd name="T9" fmla="*/ 9 h 198"/>
                <a:gd name="T10" fmla="*/ 311 w 335"/>
                <a:gd name="T11" fmla="*/ 0 h 198"/>
                <a:gd name="T12" fmla="*/ 315 w 335"/>
                <a:gd name="T13" fmla="*/ 198 h 198"/>
                <a:gd name="T14" fmla="*/ 271 w 335"/>
                <a:gd name="T15" fmla="*/ 115 h 198"/>
                <a:gd name="T16" fmla="*/ 27 w 335"/>
                <a:gd name="T17" fmla="*/ 120 h 198"/>
                <a:gd name="T18" fmla="*/ 14 w 335"/>
                <a:gd name="T19" fmla="*/ 6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5" h="198">
                  <a:moveTo>
                    <a:pt x="14" y="64"/>
                  </a:moveTo>
                  <a:cubicBezTo>
                    <a:pt x="29" y="46"/>
                    <a:pt x="44" y="27"/>
                    <a:pt x="69" y="21"/>
                  </a:cubicBezTo>
                  <a:cubicBezTo>
                    <a:pt x="97" y="28"/>
                    <a:pt x="125" y="28"/>
                    <a:pt x="154" y="21"/>
                  </a:cubicBezTo>
                  <a:cubicBezTo>
                    <a:pt x="187" y="32"/>
                    <a:pt x="218" y="30"/>
                    <a:pt x="245" y="6"/>
                  </a:cubicBezTo>
                  <a:cubicBezTo>
                    <a:pt x="253" y="4"/>
                    <a:pt x="263" y="4"/>
                    <a:pt x="270" y="9"/>
                  </a:cubicBezTo>
                  <a:cubicBezTo>
                    <a:pt x="290" y="23"/>
                    <a:pt x="304" y="21"/>
                    <a:pt x="311" y="0"/>
                  </a:cubicBezTo>
                  <a:cubicBezTo>
                    <a:pt x="335" y="65"/>
                    <a:pt x="328" y="131"/>
                    <a:pt x="315" y="198"/>
                  </a:cubicBezTo>
                  <a:cubicBezTo>
                    <a:pt x="274" y="183"/>
                    <a:pt x="299" y="135"/>
                    <a:pt x="271" y="115"/>
                  </a:cubicBezTo>
                  <a:cubicBezTo>
                    <a:pt x="189" y="100"/>
                    <a:pt x="108" y="117"/>
                    <a:pt x="27" y="120"/>
                  </a:cubicBezTo>
                  <a:cubicBezTo>
                    <a:pt x="7" y="105"/>
                    <a:pt x="0" y="87"/>
                    <a:pt x="14" y="64"/>
                  </a:cubicBezTo>
                  <a:close/>
                </a:path>
              </a:pathLst>
            </a:custGeom>
            <a:solidFill>
              <a:srgbClr val="EBD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210783ED-AC97-5D32-EAC5-B24CA764F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88" y="5905500"/>
              <a:ext cx="620712" cy="307975"/>
            </a:xfrm>
            <a:custGeom>
              <a:avLst/>
              <a:gdLst>
                <a:gd name="T0" fmla="*/ 416 w 489"/>
                <a:gd name="T1" fmla="*/ 183 h 243"/>
                <a:gd name="T2" fmla="*/ 384 w 489"/>
                <a:gd name="T3" fmla="*/ 216 h 243"/>
                <a:gd name="T4" fmla="*/ 162 w 489"/>
                <a:gd name="T5" fmla="*/ 184 h 243"/>
                <a:gd name="T6" fmla="*/ 86 w 489"/>
                <a:gd name="T7" fmla="*/ 142 h 243"/>
                <a:gd name="T8" fmla="*/ 11 w 489"/>
                <a:gd name="T9" fmla="*/ 68 h 243"/>
                <a:gd name="T10" fmla="*/ 5 w 489"/>
                <a:gd name="T11" fmla="*/ 33 h 243"/>
                <a:gd name="T12" fmla="*/ 102 w 489"/>
                <a:gd name="T13" fmla="*/ 50 h 243"/>
                <a:gd name="T14" fmla="*/ 434 w 489"/>
                <a:gd name="T15" fmla="*/ 112 h 243"/>
                <a:gd name="T16" fmla="*/ 467 w 489"/>
                <a:gd name="T17" fmla="*/ 111 h 243"/>
                <a:gd name="T18" fmla="*/ 416 w 489"/>
                <a:gd name="T19" fmla="*/ 18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9" h="243">
                  <a:moveTo>
                    <a:pt x="416" y="183"/>
                  </a:moveTo>
                  <a:cubicBezTo>
                    <a:pt x="406" y="194"/>
                    <a:pt x="395" y="205"/>
                    <a:pt x="384" y="216"/>
                  </a:cubicBezTo>
                  <a:cubicBezTo>
                    <a:pt x="310" y="208"/>
                    <a:pt x="229" y="243"/>
                    <a:pt x="162" y="184"/>
                  </a:cubicBezTo>
                  <a:cubicBezTo>
                    <a:pt x="133" y="176"/>
                    <a:pt x="110" y="157"/>
                    <a:pt x="86" y="142"/>
                  </a:cubicBezTo>
                  <a:cubicBezTo>
                    <a:pt x="58" y="119"/>
                    <a:pt x="33" y="95"/>
                    <a:pt x="11" y="68"/>
                  </a:cubicBezTo>
                  <a:cubicBezTo>
                    <a:pt x="4" y="57"/>
                    <a:pt x="0" y="46"/>
                    <a:pt x="5" y="33"/>
                  </a:cubicBezTo>
                  <a:cubicBezTo>
                    <a:pt x="44" y="0"/>
                    <a:pt x="74" y="23"/>
                    <a:pt x="102" y="50"/>
                  </a:cubicBezTo>
                  <a:cubicBezTo>
                    <a:pt x="246" y="191"/>
                    <a:pt x="246" y="191"/>
                    <a:pt x="434" y="112"/>
                  </a:cubicBezTo>
                  <a:cubicBezTo>
                    <a:pt x="445" y="107"/>
                    <a:pt x="456" y="107"/>
                    <a:pt x="467" y="111"/>
                  </a:cubicBezTo>
                  <a:cubicBezTo>
                    <a:pt x="489" y="162"/>
                    <a:pt x="449" y="170"/>
                    <a:pt x="416" y="183"/>
                  </a:cubicBezTo>
                  <a:close/>
                </a:path>
              </a:pathLst>
            </a:custGeom>
            <a:solidFill>
              <a:srgbClr val="7D5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DC6BB04B-500D-37D2-CF1E-5633F1F3E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6763" y="5908675"/>
              <a:ext cx="227012" cy="287338"/>
            </a:xfrm>
            <a:custGeom>
              <a:avLst/>
              <a:gdLst>
                <a:gd name="T0" fmla="*/ 179 w 179"/>
                <a:gd name="T1" fmla="*/ 114 h 226"/>
                <a:gd name="T2" fmla="*/ 4 w 179"/>
                <a:gd name="T3" fmla="*/ 207 h 226"/>
                <a:gd name="T4" fmla="*/ 8 w 179"/>
                <a:gd name="T5" fmla="*/ 189 h 226"/>
                <a:gd name="T6" fmla="*/ 52 w 179"/>
                <a:gd name="T7" fmla="*/ 158 h 226"/>
                <a:gd name="T8" fmla="*/ 62 w 179"/>
                <a:gd name="T9" fmla="*/ 73 h 226"/>
                <a:gd name="T10" fmla="*/ 120 w 179"/>
                <a:gd name="T11" fmla="*/ 1 h 226"/>
                <a:gd name="T12" fmla="*/ 144 w 179"/>
                <a:gd name="T13" fmla="*/ 4 h 226"/>
                <a:gd name="T14" fmla="*/ 159 w 179"/>
                <a:gd name="T15" fmla="*/ 46 h 226"/>
                <a:gd name="T16" fmla="*/ 145 w 179"/>
                <a:gd name="T17" fmla="*/ 69 h 226"/>
                <a:gd name="T18" fmla="*/ 179 w 179"/>
                <a:gd name="T19" fmla="*/ 11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226">
                  <a:moveTo>
                    <a:pt x="179" y="114"/>
                  </a:moveTo>
                  <a:cubicBezTo>
                    <a:pt x="156" y="208"/>
                    <a:pt x="121" y="226"/>
                    <a:pt x="4" y="207"/>
                  </a:cubicBezTo>
                  <a:cubicBezTo>
                    <a:pt x="0" y="200"/>
                    <a:pt x="2" y="194"/>
                    <a:pt x="8" y="189"/>
                  </a:cubicBezTo>
                  <a:cubicBezTo>
                    <a:pt x="23" y="179"/>
                    <a:pt x="39" y="171"/>
                    <a:pt x="52" y="158"/>
                  </a:cubicBezTo>
                  <a:cubicBezTo>
                    <a:pt x="79" y="132"/>
                    <a:pt x="96" y="106"/>
                    <a:pt x="62" y="73"/>
                  </a:cubicBezTo>
                  <a:cubicBezTo>
                    <a:pt x="44" y="19"/>
                    <a:pt x="94" y="20"/>
                    <a:pt x="120" y="1"/>
                  </a:cubicBezTo>
                  <a:cubicBezTo>
                    <a:pt x="128" y="0"/>
                    <a:pt x="136" y="1"/>
                    <a:pt x="144" y="4"/>
                  </a:cubicBezTo>
                  <a:cubicBezTo>
                    <a:pt x="158" y="15"/>
                    <a:pt x="170" y="26"/>
                    <a:pt x="159" y="46"/>
                  </a:cubicBezTo>
                  <a:cubicBezTo>
                    <a:pt x="145" y="49"/>
                    <a:pt x="126" y="51"/>
                    <a:pt x="145" y="69"/>
                  </a:cubicBezTo>
                  <a:cubicBezTo>
                    <a:pt x="159" y="83"/>
                    <a:pt x="179" y="90"/>
                    <a:pt x="179" y="114"/>
                  </a:cubicBezTo>
                  <a:close/>
                </a:path>
              </a:pathLst>
            </a:custGeom>
            <a:solidFill>
              <a:srgbClr val="F1E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433F6A8-7791-69AE-7457-F56398E6A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3" y="6053138"/>
              <a:ext cx="252412" cy="161925"/>
            </a:xfrm>
            <a:custGeom>
              <a:avLst/>
              <a:gdLst>
                <a:gd name="T0" fmla="*/ 8 w 199"/>
                <a:gd name="T1" fmla="*/ 103 h 128"/>
                <a:gd name="T2" fmla="*/ 25 w 199"/>
                <a:gd name="T3" fmla="*/ 35 h 128"/>
                <a:gd name="T4" fmla="*/ 135 w 199"/>
                <a:gd name="T5" fmla="*/ 1 h 128"/>
                <a:gd name="T6" fmla="*/ 199 w 199"/>
                <a:gd name="T7" fmla="*/ 59 h 128"/>
                <a:gd name="T8" fmla="*/ 199 w 199"/>
                <a:gd name="T9" fmla="*/ 72 h 128"/>
                <a:gd name="T10" fmla="*/ 8 w 199"/>
                <a:gd name="T11" fmla="*/ 10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28">
                  <a:moveTo>
                    <a:pt x="8" y="103"/>
                  </a:moveTo>
                  <a:cubicBezTo>
                    <a:pt x="8" y="79"/>
                    <a:pt x="0" y="53"/>
                    <a:pt x="25" y="35"/>
                  </a:cubicBezTo>
                  <a:cubicBezTo>
                    <a:pt x="57" y="8"/>
                    <a:pt x="94" y="0"/>
                    <a:pt x="135" y="1"/>
                  </a:cubicBezTo>
                  <a:cubicBezTo>
                    <a:pt x="168" y="7"/>
                    <a:pt x="189" y="27"/>
                    <a:pt x="199" y="59"/>
                  </a:cubicBezTo>
                  <a:cubicBezTo>
                    <a:pt x="199" y="64"/>
                    <a:pt x="199" y="68"/>
                    <a:pt x="199" y="72"/>
                  </a:cubicBezTo>
                  <a:cubicBezTo>
                    <a:pt x="143" y="128"/>
                    <a:pt x="72" y="97"/>
                    <a:pt x="8" y="103"/>
                  </a:cubicBezTo>
                  <a:close/>
                </a:path>
              </a:pathLst>
            </a:custGeom>
            <a:solidFill>
              <a:srgbClr val="E2E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E61321CD-0146-0752-2EE2-777E32200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5275" y="6053138"/>
              <a:ext cx="252412" cy="161925"/>
            </a:xfrm>
            <a:custGeom>
              <a:avLst/>
              <a:gdLst>
                <a:gd name="T0" fmla="*/ 8 w 199"/>
                <a:gd name="T1" fmla="*/ 103 h 128"/>
                <a:gd name="T2" fmla="*/ 25 w 199"/>
                <a:gd name="T3" fmla="*/ 35 h 128"/>
                <a:gd name="T4" fmla="*/ 135 w 199"/>
                <a:gd name="T5" fmla="*/ 1 h 128"/>
                <a:gd name="T6" fmla="*/ 199 w 199"/>
                <a:gd name="T7" fmla="*/ 59 h 128"/>
                <a:gd name="T8" fmla="*/ 199 w 199"/>
                <a:gd name="T9" fmla="*/ 72 h 128"/>
                <a:gd name="T10" fmla="*/ 8 w 199"/>
                <a:gd name="T11" fmla="*/ 10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28">
                  <a:moveTo>
                    <a:pt x="8" y="103"/>
                  </a:moveTo>
                  <a:cubicBezTo>
                    <a:pt x="9" y="79"/>
                    <a:pt x="0" y="53"/>
                    <a:pt x="25" y="35"/>
                  </a:cubicBezTo>
                  <a:cubicBezTo>
                    <a:pt x="57" y="8"/>
                    <a:pt x="95" y="0"/>
                    <a:pt x="135" y="1"/>
                  </a:cubicBezTo>
                  <a:cubicBezTo>
                    <a:pt x="168" y="7"/>
                    <a:pt x="190" y="27"/>
                    <a:pt x="199" y="59"/>
                  </a:cubicBezTo>
                  <a:cubicBezTo>
                    <a:pt x="199" y="64"/>
                    <a:pt x="199" y="68"/>
                    <a:pt x="199" y="72"/>
                  </a:cubicBezTo>
                  <a:cubicBezTo>
                    <a:pt x="143" y="128"/>
                    <a:pt x="72" y="97"/>
                    <a:pt x="8" y="103"/>
                  </a:cubicBezTo>
                  <a:close/>
                </a:path>
              </a:pathLst>
            </a:custGeom>
            <a:solidFill>
              <a:srgbClr val="E2E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DF8C383C-C58A-3770-9ACA-497E7DC6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5450" y="5048250"/>
              <a:ext cx="347662" cy="247650"/>
            </a:xfrm>
            <a:custGeom>
              <a:avLst/>
              <a:gdLst>
                <a:gd name="T0" fmla="*/ 274 w 274"/>
                <a:gd name="T1" fmla="*/ 52 h 195"/>
                <a:gd name="T2" fmla="*/ 274 w 274"/>
                <a:gd name="T3" fmla="*/ 70 h 195"/>
                <a:gd name="T4" fmla="*/ 192 w 274"/>
                <a:gd name="T5" fmla="*/ 76 h 195"/>
                <a:gd name="T6" fmla="*/ 83 w 274"/>
                <a:gd name="T7" fmla="*/ 159 h 195"/>
                <a:gd name="T8" fmla="*/ 61 w 274"/>
                <a:gd name="T9" fmla="*/ 193 h 195"/>
                <a:gd name="T10" fmla="*/ 24 w 274"/>
                <a:gd name="T11" fmla="*/ 166 h 195"/>
                <a:gd name="T12" fmla="*/ 7 w 274"/>
                <a:gd name="T13" fmla="*/ 109 h 195"/>
                <a:gd name="T14" fmla="*/ 2 w 274"/>
                <a:gd name="T15" fmla="*/ 42 h 195"/>
                <a:gd name="T16" fmla="*/ 15 w 274"/>
                <a:gd name="T17" fmla="*/ 0 h 195"/>
                <a:gd name="T18" fmla="*/ 172 w 274"/>
                <a:gd name="T19" fmla="*/ 22 h 195"/>
                <a:gd name="T20" fmla="*/ 274 w 274"/>
                <a:gd name="T21" fmla="*/ 5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" h="195">
                  <a:moveTo>
                    <a:pt x="274" y="52"/>
                  </a:moveTo>
                  <a:cubicBezTo>
                    <a:pt x="274" y="58"/>
                    <a:pt x="274" y="64"/>
                    <a:pt x="274" y="70"/>
                  </a:cubicBezTo>
                  <a:cubicBezTo>
                    <a:pt x="248" y="91"/>
                    <a:pt x="219" y="79"/>
                    <a:pt x="192" y="76"/>
                  </a:cubicBezTo>
                  <a:cubicBezTo>
                    <a:pt x="130" y="71"/>
                    <a:pt x="75" y="73"/>
                    <a:pt x="83" y="159"/>
                  </a:cubicBezTo>
                  <a:cubicBezTo>
                    <a:pt x="84" y="174"/>
                    <a:pt x="75" y="186"/>
                    <a:pt x="61" y="193"/>
                  </a:cubicBezTo>
                  <a:cubicBezTo>
                    <a:pt x="41" y="195"/>
                    <a:pt x="33" y="179"/>
                    <a:pt x="24" y="166"/>
                  </a:cubicBezTo>
                  <a:cubicBezTo>
                    <a:pt x="14" y="148"/>
                    <a:pt x="8" y="129"/>
                    <a:pt x="7" y="109"/>
                  </a:cubicBezTo>
                  <a:cubicBezTo>
                    <a:pt x="9" y="87"/>
                    <a:pt x="7" y="64"/>
                    <a:pt x="2" y="42"/>
                  </a:cubicBezTo>
                  <a:cubicBezTo>
                    <a:pt x="0" y="26"/>
                    <a:pt x="2" y="11"/>
                    <a:pt x="15" y="0"/>
                  </a:cubicBezTo>
                  <a:cubicBezTo>
                    <a:pt x="63" y="35"/>
                    <a:pt x="119" y="21"/>
                    <a:pt x="172" y="22"/>
                  </a:cubicBezTo>
                  <a:cubicBezTo>
                    <a:pt x="209" y="24"/>
                    <a:pt x="247" y="18"/>
                    <a:pt x="274" y="52"/>
                  </a:cubicBezTo>
                  <a:close/>
                </a:path>
              </a:pathLst>
            </a:custGeom>
            <a:solidFill>
              <a:srgbClr val="7C5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E22A727E-A6BE-1205-91AD-BECA3B707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0" y="5527675"/>
              <a:ext cx="206375" cy="182563"/>
            </a:xfrm>
            <a:custGeom>
              <a:avLst/>
              <a:gdLst>
                <a:gd name="T0" fmla="*/ 84 w 162"/>
                <a:gd name="T1" fmla="*/ 0 h 145"/>
                <a:gd name="T2" fmla="*/ 150 w 162"/>
                <a:gd name="T3" fmla="*/ 26 h 145"/>
                <a:gd name="T4" fmla="*/ 162 w 162"/>
                <a:gd name="T5" fmla="*/ 43 h 145"/>
                <a:gd name="T6" fmla="*/ 127 w 162"/>
                <a:gd name="T7" fmla="*/ 98 h 145"/>
                <a:gd name="T8" fmla="*/ 55 w 162"/>
                <a:gd name="T9" fmla="*/ 141 h 145"/>
                <a:gd name="T10" fmla="*/ 84 w 162"/>
                <a:gd name="T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145">
                  <a:moveTo>
                    <a:pt x="84" y="0"/>
                  </a:moveTo>
                  <a:cubicBezTo>
                    <a:pt x="108" y="5"/>
                    <a:pt x="119" y="41"/>
                    <a:pt x="150" y="26"/>
                  </a:cubicBezTo>
                  <a:cubicBezTo>
                    <a:pt x="157" y="29"/>
                    <a:pt x="161" y="35"/>
                    <a:pt x="162" y="43"/>
                  </a:cubicBezTo>
                  <a:cubicBezTo>
                    <a:pt x="159" y="67"/>
                    <a:pt x="142" y="82"/>
                    <a:pt x="127" y="98"/>
                  </a:cubicBezTo>
                  <a:cubicBezTo>
                    <a:pt x="105" y="116"/>
                    <a:pt x="90" y="145"/>
                    <a:pt x="55" y="141"/>
                  </a:cubicBezTo>
                  <a:cubicBezTo>
                    <a:pt x="30" y="87"/>
                    <a:pt x="0" y="31"/>
                    <a:pt x="84" y="0"/>
                  </a:cubicBezTo>
                  <a:close/>
                </a:path>
              </a:pathLst>
            </a:custGeom>
            <a:solidFill>
              <a:srgbClr val="F2E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0627881A-E5B4-487E-CC1E-3DF24C509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063" y="4305300"/>
              <a:ext cx="184150" cy="177800"/>
            </a:xfrm>
            <a:custGeom>
              <a:avLst/>
              <a:gdLst>
                <a:gd name="T0" fmla="*/ 55 w 145"/>
                <a:gd name="T1" fmla="*/ 0 h 140"/>
                <a:gd name="T2" fmla="*/ 69 w 145"/>
                <a:gd name="T3" fmla="*/ 140 h 140"/>
                <a:gd name="T4" fmla="*/ 0 w 145"/>
                <a:gd name="T5" fmla="*/ 103 h 140"/>
                <a:gd name="T6" fmla="*/ 41 w 145"/>
                <a:gd name="T7" fmla="*/ 38 h 140"/>
                <a:gd name="T8" fmla="*/ 55 w 145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0">
                  <a:moveTo>
                    <a:pt x="55" y="0"/>
                  </a:moveTo>
                  <a:cubicBezTo>
                    <a:pt x="141" y="22"/>
                    <a:pt x="145" y="60"/>
                    <a:pt x="69" y="140"/>
                  </a:cubicBezTo>
                  <a:cubicBezTo>
                    <a:pt x="39" y="140"/>
                    <a:pt x="12" y="135"/>
                    <a:pt x="0" y="103"/>
                  </a:cubicBezTo>
                  <a:cubicBezTo>
                    <a:pt x="7" y="77"/>
                    <a:pt x="34" y="64"/>
                    <a:pt x="41" y="38"/>
                  </a:cubicBezTo>
                  <a:cubicBezTo>
                    <a:pt x="45" y="25"/>
                    <a:pt x="42" y="10"/>
                    <a:pt x="55" y="0"/>
                  </a:cubicBezTo>
                  <a:close/>
                </a:path>
              </a:pathLst>
            </a:custGeom>
            <a:solidFill>
              <a:srgbClr val="DED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82BA96C3-4C54-BECA-448E-92284726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4413" y="5019675"/>
              <a:ext cx="166687" cy="157163"/>
            </a:xfrm>
            <a:custGeom>
              <a:avLst/>
              <a:gdLst>
                <a:gd name="T0" fmla="*/ 47 w 131"/>
                <a:gd name="T1" fmla="*/ 108 h 123"/>
                <a:gd name="T2" fmla="*/ 0 w 131"/>
                <a:gd name="T3" fmla="*/ 60 h 123"/>
                <a:gd name="T4" fmla="*/ 105 w 131"/>
                <a:gd name="T5" fmla="*/ 6 h 123"/>
                <a:gd name="T6" fmla="*/ 105 w 131"/>
                <a:gd name="T7" fmla="*/ 87 h 123"/>
                <a:gd name="T8" fmla="*/ 47 w 131"/>
                <a:gd name="T9" fmla="*/ 10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3">
                  <a:moveTo>
                    <a:pt x="47" y="108"/>
                  </a:moveTo>
                  <a:cubicBezTo>
                    <a:pt x="31" y="92"/>
                    <a:pt x="16" y="76"/>
                    <a:pt x="0" y="60"/>
                  </a:cubicBezTo>
                  <a:cubicBezTo>
                    <a:pt x="20" y="14"/>
                    <a:pt x="58" y="0"/>
                    <a:pt x="105" y="6"/>
                  </a:cubicBezTo>
                  <a:cubicBezTo>
                    <a:pt x="106" y="33"/>
                    <a:pt x="131" y="60"/>
                    <a:pt x="105" y="87"/>
                  </a:cubicBezTo>
                  <a:cubicBezTo>
                    <a:pt x="92" y="111"/>
                    <a:pt x="74" y="123"/>
                    <a:pt x="47" y="108"/>
                  </a:cubicBez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9F0F8153-2354-4B26-8216-86C2F535F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0588" y="5461000"/>
              <a:ext cx="136525" cy="261938"/>
            </a:xfrm>
            <a:custGeom>
              <a:avLst/>
              <a:gdLst>
                <a:gd name="T0" fmla="*/ 99 w 107"/>
                <a:gd name="T1" fmla="*/ 143 h 206"/>
                <a:gd name="T2" fmla="*/ 90 w 107"/>
                <a:gd name="T3" fmla="*/ 206 h 206"/>
                <a:gd name="T4" fmla="*/ 31 w 107"/>
                <a:gd name="T5" fmla="*/ 151 h 206"/>
                <a:gd name="T6" fmla="*/ 13 w 107"/>
                <a:gd name="T7" fmla="*/ 140 h 206"/>
                <a:gd name="T8" fmla="*/ 7 w 107"/>
                <a:gd name="T9" fmla="*/ 99 h 206"/>
                <a:gd name="T10" fmla="*/ 48 w 107"/>
                <a:gd name="T11" fmla="*/ 51 h 206"/>
                <a:gd name="T12" fmla="*/ 81 w 107"/>
                <a:gd name="T13" fmla="*/ 0 h 206"/>
                <a:gd name="T14" fmla="*/ 99 w 107"/>
                <a:gd name="T15" fmla="*/ 14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206">
                  <a:moveTo>
                    <a:pt x="99" y="143"/>
                  </a:moveTo>
                  <a:cubicBezTo>
                    <a:pt x="96" y="161"/>
                    <a:pt x="94" y="180"/>
                    <a:pt x="90" y="206"/>
                  </a:cubicBezTo>
                  <a:cubicBezTo>
                    <a:pt x="67" y="185"/>
                    <a:pt x="49" y="168"/>
                    <a:pt x="31" y="151"/>
                  </a:cubicBezTo>
                  <a:cubicBezTo>
                    <a:pt x="24" y="149"/>
                    <a:pt x="18" y="146"/>
                    <a:pt x="13" y="140"/>
                  </a:cubicBezTo>
                  <a:cubicBezTo>
                    <a:pt x="5" y="127"/>
                    <a:pt x="0" y="114"/>
                    <a:pt x="7" y="99"/>
                  </a:cubicBezTo>
                  <a:cubicBezTo>
                    <a:pt x="17" y="80"/>
                    <a:pt x="34" y="68"/>
                    <a:pt x="48" y="51"/>
                  </a:cubicBezTo>
                  <a:cubicBezTo>
                    <a:pt x="61" y="36"/>
                    <a:pt x="60" y="11"/>
                    <a:pt x="81" y="0"/>
                  </a:cubicBezTo>
                  <a:cubicBezTo>
                    <a:pt x="107" y="45"/>
                    <a:pt x="95" y="95"/>
                    <a:pt x="99" y="143"/>
                  </a:cubicBezTo>
                  <a:close/>
                </a:path>
              </a:pathLst>
            </a:custGeom>
            <a:solidFill>
              <a:srgbClr val="A45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9A7E90C6-3A32-D148-C6A2-3DC9D239B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0513" y="5022850"/>
              <a:ext cx="155575" cy="174625"/>
            </a:xfrm>
            <a:custGeom>
              <a:avLst/>
              <a:gdLst>
                <a:gd name="T0" fmla="*/ 121 w 123"/>
                <a:gd name="T1" fmla="*/ 20 h 138"/>
                <a:gd name="T2" fmla="*/ 123 w 123"/>
                <a:gd name="T3" fmla="*/ 70 h 138"/>
                <a:gd name="T4" fmla="*/ 17 w 123"/>
                <a:gd name="T5" fmla="*/ 97 h 138"/>
                <a:gd name="T6" fmla="*/ 4 w 123"/>
                <a:gd name="T7" fmla="*/ 72 h 138"/>
                <a:gd name="T8" fmla="*/ 19 w 123"/>
                <a:gd name="T9" fmla="*/ 21 h 138"/>
                <a:gd name="T10" fmla="*/ 56 w 123"/>
                <a:gd name="T11" fmla="*/ 2 h 138"/>
                <a:gd name="T12" fmla="*/ 121 w 123"/>
                <a:gd name="T13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38">
                  <a:moveTo>
                    <a:pt x="121" y="20"/>
                  </a:moveTo>
                  <a:cubicBezTo>
                    <a:pt x="122" y="37"/>
                    <a:pt x="123" y="54"/>
                    <a:pt x="123" y="70"/>
                  </a:cubicBezTo>
                  <a:cubicBezTo>
                    <a:pt x="103" y="138"/>
                    <a:pt x="61" y="124"/>
                    <a:pt x="17" y="97"/>
                  </a:cubicBezTo>
                  <a:cubicBezTo>
                    <a:pt x="10" y="90"/>
                    <a:pt x="6" y="82"/>
                    <a:pt x="4" y="72"/>
                  </a:cubicBezTo>
                  <a:cubicBezTo>
                    <a:pt x="0" y="53"/>
                    <a:pt x="2" y="35"/>
                    <a:pt x="19" y="21"/>
                  </a:cubicBezTo>
                  <a:cubicBezTo>
                    <a:pt x="33" y="19"/>
                    <a:pt x="47" y="16"/>
                    <a:pt x="56" y="2"/>
                  </a:cubicBezTo>
                  <a:cubicBezTo>
                    <a:pt x="80" y="0"/>
                    <a:pt x="101" y="8"/>
                    <a:pt x="121" y="20"/>
                  </a:cubicBezTo>
                  <a:close/>
                </a:path>
              </a:pathLst>
            </a:custGeom>
            <a:solidFill>
              <a:srgbClr val="F3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51275EA9-35D2-A1D5-9457-2E7C978A9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313" y="6064250"/>
              <a:ext cx="169862" cy="141288"/>
            </a:xfrm>
            <a:custGeom>
              <a:avLst/>
              <a:gdLst>
                <a:gd name="T0" fmla="*/ 73 w 134"/>
                <a:gd name="T1" fmla="*/ 6 h 111"/>
                <a:gd name="T2" fmla="*/ 134 w 134"/>
                <a:gd name="T3" fmla="*/ 59 h 111"/>
                <a:gd name="T4" fmla="*/ 12 w 134"/>
                <a:gd name="T5" fmla="*/ 60 h 111"/>
                <a:gd name="T6" fmla="*/ 73 w 134"/>
                <a:gd name="T7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11">
                  <a:moveTo>
                    <a:pt x="73" y="6"/>
                  </a:moveTo>
                  <a:cubicBezTo>
                    <a:pt x="100" y="16"/>
                    <a:pt x="119" y="36"/>
                    <a:pt x="134" y="59"/>
                  </a:cubicBezTo>
                  <a:cubicBezTo>
                    <a:pt x="94" y="111"/>
                    <a:pt x="53" y="111"/>
                    <a:pt x="12" y="60"/>
                  </a:cubicBezTo>
                  <a:cubicBezTo>
                    <a:pt x="0" y="5"/>
                    <a:pt x="32" y="0"/>
                    <a:pt x="73" y="6"/>
                  </a:cubicBezTo>
                  <a:close/>
                </a:path>
              </a:pathLst>
            </a:custGeom>
            <a:solidFill>
              <a:srgbClr val="AF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052BFCDF-CD63-BC4A-24D0-677F63BA1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350" y="4244975"/>
              <a:ext cx="192087" cy="192088"/>
            </a:xfrm>
            <a:custGeom>
              <a:avLst/>
              <a:gdLst>
                <a:gd name="T0" fmla="*/ 151 w 151"/>
                <a:gd name="T1" fmla="*/ 82 h 151"/>
                <a:gd name="T2" fmla="*/ 88 w 151"/>
                <a:gd name="T3" fmla="*/ 151 h 151"/>
                <a:gd name="T4" fmla="*/ 0 w 151"/>
                <a:gd name="T5" fmla="*/ 82 h 151"/>
                <a:gd name="T6" fmla="*/ 89 w 151"/>
                <a:gd name="T7" fmla="*/ 15 h 151"/>
                <a:gd name="T8" fmla="*/ 68 w 151"/>
                <a:gd name="T9" fmla="*/ 78 h 151"/>
                <a:gd name="T10" fmla="*/ 120 w 151"/>
                <a:gd name="T11" fmla="*/ 71 h 151"/>
                <a:gd name="T12" fmla="*/ 151 w 151"/>
                <a:gd name="T13" fmla="*/ 8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51">
                  <a:moveTo>
                    <a:pt x="151" y="82"/>
                  </a:moveTo>
                  <a:cubicBezTo>
                    <a:pt x="151" y="125"/>
                    <a:pt x="123" y="141"/>
                    <a:pt x="88" y="151"/>
                  </a:cubicBezTo>
                  <a:cubicBezTo>
                    <a:pt x="50" y="139"/>
                    <a:pt x="18" y="120"/>
                    <a:pt x="0" y="82"/>
                  </a:cubicBezTo>
                  <a:cubicBezTo>
                    <a:pt x="0" y="20"/>
                    <a:pt x="32" y="0"/>
                    <a:pt x="89" y="15"/>
                  </a:cubicBezTo>
                  <a:cubicBezTo>
                    <a:pt x="102" y="43"/>
                    <a:pt x="46" y="48"/>
                    <a:pt x="68" y="78"/>
                  </a:cubicBezTo>
                  <a:cubicBezTo>
                    <a:pt x="87" y="86"/>
                    <a:pt x="103" y="73"/>
                    <a:pt x="120" y="71"/>
                  </a:cubicBezTo>
                  <a:cubicBezTo>
                    <a:pt x="132" y="70"/>
                    <a:pt x="142" y="74"/>
                    <a:pt x="151" y="82"/>
                  </a:cubicBezTo>
                  <a:close/>
                </a:path>
              </a:pathLst>
            </a:custGeom>
            <a:solidFill>
              <a:srgbClr val="365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D77E0A6-9499-54F9-1A0E-6D2BC07FF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0" y="5783263"/>
              <a:ext cx="207962" cy="136525"/>
            </a:xfrm>
            <a:custGeom>
              <a:avLst/>
              <a:gdLst>
                <a:gd name="T0" fmla="*/ 33 w 164"/>
                <a:gd name="T1" fmla="*/ 93 h 108"/>
                <a:gd name="T2" fmla="*/ 36 w 164"/>
                <a:gd name="T3" fmla="*/ 7 h 108"/>
                <a:gd name="T4" fmla="*/ 54 w 164"/>
                <a:gd name="T5" fmla="*/ 2 h 108"/>
                <a:gd name="T6" fmla="*/ 95 w 164"/>
                <a:gd name="T7" fmla="*/ 6 h 108"/>
                <a:gd name="T8" fmla="*/ 150 w 164"/>
                <a:gd name="T9" fmla="*/ 15 h 108"/>
                <a:gd name="T10" fmla="*/ 164 w 164"/>
                <a:gd name="T11" fmla="*/ 45 h 108"/>
                <a:gd name="T12" fmla="*/ 153 w 164"/>
                <a:gd name="T13" fmla="*/ 65 h 108"/>
                <a:gd name="T14" fmla="*/ 85 w 164"/>
                <a:gd name="T15" fmla="*/ 101 h 108"/>
                <a:gd name="T16" fmla="*/ 33 w 164"/>
                <a:gd name="T17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08">
                  <a:moveTo>
                    <a:pt x="33" y="93"/>
                  </a:moveTo>
                  <a:cubicBezTo>
                    <a:pt x="0" y="63"/>
                    <a:pt x="20" y="35"/>
                    <a:pt x="36" y="7"/>
                  </a:cubicBezTo>
                  <a:cubicBezTo>
                    <a:pt x="41" y="2"/>
                    <a:pt x="47" y="0"/>
                    <a:pt x="54" y="2"/>
                  </a:cubicBezTo>
                  <a:cubicBezTo>
                    <a:pt x="67" y="7"/>
                    <a:pt x="81" y="8"/>
                    <a:pt x="95" y="6"/>
                  </a:cubicBezTo>
                  <a:cubicBezTo>
                    <a:pt x="114" y="5"/>
                    <a:pt x="133" y="5"/>
                    <a:pt x="150" y="15"/>
                  </a:cubicBezTo>
                  <a:cubicBezTo>
                    <a:pt x="160" y="22"/>
                    <a:pt x="164" y="33"/>
                    <a:pt x="164" y="45"/>
                  </a:cubicBezTo>
                  <a:cubicBezTo>
                    <a:pt x="162" y="53"/>
                    <a:pt x="159" y="59"/>
                    <a:pt x="153" y="65"/>
                  </a:cubicBezTo>
                  <a:cubicBezTo>
                    <a:pt x="132" y="79"/>
                    <a:pt x="108" y="89"/>
                    <a:pt x="85" y="101"/>
                  </a:cubicBezTo>
                  <a:cubicBezTo>
                    <a:pt x="66" y="108"/>
                    <a:pt x="50" y="100"/>
                    <a:pt x="33" y="93"/>
                  </a:cubicBezTo>
                  <a:close/>
                </a:path>
              </a:pathLst>
            </a:custGeom>
            <a:solidFill>
              <a:srgbClr val="EDE4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C6DCB72E-AB84-82F8-C400-0ADF9C05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0" y="4260850"/>
              <a:ext cx="138112" cy="200025"/>
            </a:xfrm>
            <a:custGeom>
              <a:avLst/>
              <a:gdLst>
                <a:gd name="T0" fmla="*/ 32 w 109"/>
                <a:gd name="T1" fmla="*/ 138 h 157"/>
                <a:gd name="T2" fmla="*/ 68 w 109"/>
                <a:gd name="T3" fmla="*/ 0 h 157"/>
                <a:gd name="T4" fmla="*/ 90 w 109"/>
                <a:gd name="T5" fmla="*/ 36 h 157"/>
                <a:gd name="T6" fmla="*/ 96 w 109"/>
                <a:gd name="T7" fmla="*/ 94 h 157"/>
                <a:gd name="T8" fmla="*/ 109 w 109"/>
                <a:gd name="T9" fmla="*/ 124 h 157"/>
                <a:gd name="T10" fmla="*/ 101 w 109"/>
                <a:gd name="T11" fmla="*/ 138 h 157"/>
                <a:gd name="T12" fmla="*/ 32 w 109"/>
                <a:gd name="T13" fmla="*/ 13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57">
                  <a:moveTo>
                    <a:pt x="32" y="138"/>
                  </a:moveTo>
                  <a:cubicBezTo>
                    <a:pt x="0" y="80"/>
                    <a:pt x="6" y="33"/>
                    <a:pt x="68" y="0"/>
                  </a:cubicBezTo>
                  <a:cubicBezTo>
                    <a:pt x="83" y="8"/>
                    <a:pt x="93" y="18"/>
                    <a:pt x="90" y="36"/>
                  </a:cubicBezTo>
                  <a:cubicBezTo>
                    <a:pt x="82" y="56"/>
                    <a:pt x="81" y="76"/>
                    <a:pt x="96" y="94"/>
                  </a:cubicBezTo>
                  <a:cubicBezTo>
                    <a:pt x="102" y="103"/>
                    <a:pt x="106" y="114"/>
                    <a:pt x="109" y="124"/>
                  </a:cubicBezTo>
                  <a:cubicBezTo>
                    <a:pt x="107" y="129"/>
                    <a:pt x="104" y="134"/>
                    <a:pt x="101" y="138"/>
                  </a:cubicBezTo>
                  <a:cubicBezTo>
                    <a:pt x="78" y="150"/>
                    <a:pt x="55" y="157"/>
                    <a:pt x="32" y="138"/>
                  </a:cubicBezTo>
                  <a:close/>
                </a:path>
              </a:pathLst>
            </a:custGeom>
            <a:solidFill>
              <a:srgbClr val="366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C7CD28E8-8B86-2D2E-CE22-B4C32C865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5638800"/>
              <a:ext cx="119062" cy="160338"/>
            </a:xfrm>
            <a:custGeom>
              <a:avLst/>
              <a:gdLst>
                <a:gd name="T0" fmla="*/ 28 w 94"/>
                <a:gd name="T1" fmla="*/ 122 h 126"/>
                <a:gd name="T2" fmla="*/ 22 w 94"/>
                <a:gd name="T3" fmla="*/ 120 h 126"/>
                <a:gd name="T4" fmla="*/ 15 w 94"/>
                <a:gd name="T5" fmla="*/ 121 h 126"/>
                <a:gd name="T6" fmla="*/ 0 w 94"/>
                <a:gd name="T7" fmla="*/ 53 h 126"/>
                <a:gd name="T8" fmla="*/ 62 w 94"/>
                <a:gd name="T9" fmla="*/ 0 h 126"/>
                <a:gd name="T10" fmla="*/ 94 w 94"/>
                <a:gd name="T11" fmla="*/ 55 h 126"/>
                <a:gd name="T12" fmla="*/ 28 w 94"/>
                <a:gd name="T13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26">
                  <a:moveTo>
                    <a:pt x="28" y="122"/>
                  </a:moveTo>
                  <a:cubicBezTo>
                    <a:pt x="22" y="120"/>
                    <a:pt x="22" y="120"/>
                    <a:pt x="22" y="120"/>
                  </a:cubicBezTo>
                  <a:cubicBezTo>
                    <a:pt x="22" y="120"/>
                    <a:pt x="15" y="121"/>
                    <a:pt x="15" y="121"/>
                  </a:cubicBezTo>
                  <a:cubicBezTo>
                    <a:pt x="10" y="98"/>
                    <a:pt x="5" y="76"/>
                    <a:pt x="0" y="53"/>
                  </a:cubicBezTo>
                  <a:cubicBezTo>
                    <a:pt x="20" y="35"/>
                    <a:pt x="41" y="18"/>
                    <a:pt x="62" y="0"/>
                  </a:cubicBezTo>
                  <a:cubicBezTo>
                    <a:pt x="85" y="12"/>
                    <a:pt x="92" y="32"/>
                    <a:pt x="94" y="55"/>
                  </a:cubicBezTo>
                  <a:cubicBezTo>
                    <a:pt x="86" y="91"/>
                    <a:pt x="77" y="126"/>
                    <a:pt x="28" y="122"/>
                  </a:cubicBezTo>
                  <a:close/>
                </a:path>
              </a:pathLst>
            </a:custGeom>
            <a:solidFill>
              <a:srgbClr val="B66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F8ED3CE9-1A2F-EF0A-6E02-D5AE63818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063" y="4221163"/>
              <a:ext cx="112712" cy="196850"/>
            </a:xfrm>
            <a:custGeom>
              <a:avLst/>
              <a:gdLst>
                <a:gd name="T0" fmla="*/ 41 w 89"/>
                <a:gd name="T1" fmla="*/ 156 h 156"/>
                <a:gd name="T2" fmla="*/ 17 w 89"/>
                <a:gd name="T3" fmla="*/ 136 h 156"/>
                <a:gd name="T4" fmla="*/ 18 w 89"/>
                <a:gd name="T5" fmla="*/ 66 h 156"/>
                <a:gd name="T6" fmla="*/ 0 w 89"/>
                <a:gd name="T7" fmla="*/ 32 h 156"/>
                <a:gd name="T8" fmla="*/ 89 w 89"/>
                <a:gd name="T9" fmla="*/ 84 h 156"/>
                <a:gd name="T10" fmla="*/ 41 w 89"/>
                <a:gd name="T1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56">
                  <a:moveTo>
                    <a:pt x="41" y="156"/>
                  </a:moveTo>
                  <a:cubicBezTo>
                    <a:pt x="33" y="149"/>
                    <a:pt x="25" y="143"/>
                    <a:pt x="17" y="136"/>
                  </a:cubicBezTo>
                  <a:cubicBezTo>
                    <a:pt x="19" y="113"/>
                    <a:pt x="23" y="90"/>
                    <a:pt x="18" y="66"/>
                  </a:cubicBezTo>
                  <a:cubicBezTo>
                    <a:pt x="12" y="55"/>
                    <a:pt x="6" y="44"/>
                    <a:pt x="0" y="32"/>
                  </a:cubicBezTo>
                  <a:cubicBezTo>
                    <a:pt x="59" y="0"/>
                    <a:pt x="74" y="42"/>
                    <a:pt x="89" y="84"/>
                  </a:cubicBezTo>
                  <a:cubicBezTo>
                    <a:pt x="80" y="113"/>
                    <a:pt x="70" y="141"/>
                    <a:pt x="41" y="156"/>
                  </a:cubicBezTo>
                  <a:close/>
                </a:path>
              </a:pathLst>
            </a:custGeom>
            <a:solidFill>
              <a:srgbClr val="3B5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BF0C294B-8090-E775-D1F4-4707318F3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9800" y="5749925"/>
              <a:ext cx="98425" cy="220663"/>
            </a:xfrm>
            <a:custGeom>
              <a:avLst/>
              <a:gdLst>
                <a:gd name="T0" fmla="*/ 22 w 77"/>
                <a:gd name="T1" fmla="*/ 171 h 174"/>
                <a:gd name="T2" fmla="*/ 1 w 77"/>
                <a:gd name="T3" fmla="*/ 138 h 174"/>
                <a:gd name="T4" fmla="*/ 9 w 77"/>
                <a:gd name="T5" fmla="*/ 32 h 174"/>
                <a:gd name="T6" fmla="*/ 43 w 77"/>
                <a:gd name="T7" fmla="*/ 0 h 174"/>
                <a:gd name="T8" fmla="*/ 64 w 77"/>
                <a:gd name="T9" fmla="*/ 113 h 174"/>
                <a:gd name="T10" fmla="*/ 22 w 77"/>
                <a:gd name="T11" fmla="*/ 1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74">
                  <a:moveTo>
                    <a:pt x="22" y="171"/>
                  </a:moveTo>
                  <a:cubicBezTo>
                    <a:pt x="15" y="160"/>
                    <a:pt x="8" y="149"/>
                    <a:pt x="1" y="138"/>
                  </a:cubicBezTo>
                  <a:cubicBezTo>
                    <a:pt x="8" y="103"/>
                    <a:pt x="0" y="67"/>
                    <a:pt x="9" y="32"/>
                  </a:cubicBezTo>
                  <a:cubicBezTo>
                    <a:pt x="15" y="16"/>
                    <a:pt x="28" y="6"/>
                    <a:pt x="43" y="0"/>
                  </a:cubicBezTo>
                  <a:cubicBezTo>
                    <a:pt x="77" y="33"/>
                    <a:pt x="52" y="76"/>
                    <a:pt x="64" y="113"/>
                  </a:cubicBezTo>
                  <a:cubicBezTo>
                    <a:pt x="53" y="135"/>
                    <a:pt x="67" y="174"/>
                    <a:pt x="22" y="171"/>
                  </a:cubicBezTo>
                  <a:close/>
                </a:path>
              </a:pathLst>
            </a:custGeom>
            <a:solidFill>
              <a:srgbClr val="2D1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1C65AB2E-4366-90CC-5D3A-1763CECD4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813" y="5875338"/>
              <a:ext cx="131762" cy="133350"/>
            </a:xfrm>
            <a:custGeom>
              <a:avLst/>
              <a:gdLst>
                <a:gd name="T0" fmla="*/ 0 w 104"/>
                <a:gd name="T1" fmla="*/ 21 h 105"/>
                <a:gd name="T2" fmla="*/ 48 w 104"/>
                <a:gd name="T3" fmla="*/ 19 h 105"/>
                <a:gd name="T4" fmla="*/ 104 w 104"/>
                <a:gd name="T5" fmla="*/ 57 h 105"/>
                <a:gd name="T6" fmla="*/ 35 w 104"/>
                <a:gd name="T7" fmla="*/ 105 h 105"/>
                <a:gd name="T8" fmla="*/ 0 w 104"/>
                <a:gd name="T9" fmla="*/ 2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5">
                  <a:moveTo>
                    <a:pt x="0" y="21"/>
                  </a:moveTo>
                  <a:cubicBezTo>
                    <a:pt x="15" y="0"/>
                    <a:pt x="32" y="23"/>
                    <a:pt x="48" y="19"/>
                  </a:cubicBezTo>
                  <a:cubicBezTo>
                    <a:pt x="74" y="21"/>
                    <a:pt x="91" y="36"/>
                    <a:pt x="104" y="57"/>
                  </a:cubicBezTo>
                  <a:cubicBezTo>
                    <a:pt x="88" y="83"/>
                    <a:pt x="69" y="105"/>
                    <a:pt x="35" y="105"/>
                  </a:cubicBezTo>
                  <a:cubicBezTo>
                    <a:pt x="24" y="77"/>
                    <a:pt x="12" y="49"/>
                    <a:pt x="0" y="21"/>
                  </a:cubicBezTo>
                  <a:close/>
                </a:path>
              </a:pathLst>
            </a:custGeom>
            <a:solidFill>
              <a:srgbClr val="E3B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F5795F2B-76A9-BA2B-EC6E-638750AF7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163" y="5994400"/>
              <a:ext cx="150812" cy="146050"/>
            </a:xfrm>
            <a:custGeom>
              <a:avLst/>
              <a:gdLst>
                <a:gd name="T0" fmla="*/ 119 w 119"/>
                <a:gd name="T1" fmla="*/ 61 h 115"/>
                <a:gd name="T2" fmla="*/ 58 w 119"/>
                <a:gd name="T3" fmla="*/ 115 h 115"/>
                <a:gd name="T4" fmla="*/ 44 w 119"/>
                <a:gd name="T5" fmla="*/ 112 h 115"/>
                <a:gd name="T6" fmla="*/ 1 w 119"/>
                <a:gd name="T7" fmla="*/ 63 h 115"/>
                <a:gd name="T8" fmla="*/ 5 w 119"/>
                <a:gd name="T9" fmla="*/ 41 h 115"/>
                <a:gd name="T10" fmla="*/ 43 w 119"/>
                <a:gd name="T11" fmla="*/ 0 h 115"/>
                <a:gd name="T12" fmla="*/ 119 w 119"/>
                <a:gd name="T13" fmla="*/ 6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15">
                  <a:moveTo>
                    <a:pt x="119" y="61"/>
                  </a:moveTo>
                  <a:cubicBezTo>
                    <a:pt x="95" y="74"/>
                    <a:pt x="64" y="80"/>
                    <a:pt x="58" y="115"/>
                  </a:cubicBezTo>
                  <a:cubicBezTo>
                    <a:pt x="53" y="115"/>
                    <a:pt x="49" y="114"/>
                    <a:pt x="44" y="112"/>
                  </a:cubicBezTo>
                  <a:cubicBezTo>
                    <a:pt x="23" y="102"/>
                    <a:pt x="8" y="86"/>
                    <a:pt x="1" y="63"/>
                  </a:cubicBezTo>
                  <a:cubicBezTo>
                    <a:pt x="0" y="56"/>
                    <a:pt x="2" y="48"/>
                    <a:pt x="5" y="41"/>
                  </a:cubicBezTo>
                  <a:cubicBezTo>
                    <a:pt x="16" y="26"/>
                    <a:pt x="26" y="10"/>
                    <a:pt x="43" y="0"/>
                  </a:cubicBezTo>
                  <a:cubicBezTo>
                    <a:pt x="76" y="11"/>
                    <a:pt x="97" y="37"/>
                    <a:pt x="119" y="61"/>
                  </a:cubicBezTo>
                  <a:close/>
                </a:path>
              </a:pathLst>
            </a:custGeom>
            <a:solidFill>
              <a:srgbClr val="EEE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EC537BEA-D336-E809-1C53-B89C0E4E9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9850" y="4437063"/>
              <a:ext cx="217487" cy="87313"/>
            </a:xfrm>
            <a:custGeom>
              <a:avLst/>
              <a:gdLst>
                <a:gd name="T0" fmla="*/ 102 w 171"/>
                <a:gd name="T1" fmla="*/ 0 h 69"/>
                <a:gd name="T2" fmla="*/ 171 w 171"/>
                <a:gd name="T3" fmla="*/ 0 h 69"/>
                <a:gd name="T4" fmla="*/ 0 w 171"/>
                <a:gd name="T5" fmla="*/ 69 h 69"/>
                <a:gd name="T6" fmla="*/ 102 w 171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69">
                  <a:moveTo>
                    <a:pt x="102" y="0"/>
                  </a:moveTo>
                  <a:cubicBezTo>
                    <a:pt x="125" y="0"/>
                    <a:pt x="148" y="0"/>
                    <a:pt x="171" y="0"/>
                  </a:cubicBezTo>
                  <a:cubicBezTo>
                    <a:pt x="126" y="51"/>
                    <a:pt x="60" y="52"/>
                    <a:pt x="0" y="69"/>
                  </a:cubicBezTo>
                  <a:cubicBezTo>
                    <a:pt x="18" y="22"/>
                    <a:pt x="67" y="21"/>
                    <a:pt x="102" y="0"/>
                  </a:cubicBezTo>
                  <a:close/>
                </a:path>
              </a:pathLst>
            </a:custGeom>
            <a:solidFill>
              <a:srgbClr val="EEF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5DE98788-5153-1549-B548-847C97E0E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6138" y="6057900"/>
              <a:ext cx="128587" cy="122238"/>
            </a:xfrm>
            <a:custGeom>
              <a:avLst/>
              <a:gdLst>
                <a:gd name="T0" fmla="*/ 66 w 101"/>
                <a:gd name="T1" fmla="*/ 12 h 96"/>
                <a:gd name="T2" fmla="*/ 101 w 101"/>
                <a:gd name="T3" fmla="*/ 62 h 96"/>
                <a:gd name="T4" fmla="*/ 16 w 101"/>
                <a:gd name="T5" fmla="*/ 68 h 96"/>
                <a:gd name="T6" fmla="*/ 15 w 101"/>
                <a:gd name="T7" fmla="*/ 64 h 96"/>
                <a:gd name="T8" fmla="*/ 66 w 101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6">
                  <a:moveTo>
                    <a:pt x="66" y="12"/>
                  </a:moveTo>
                  <a:cubicBezTo>
                    <a:pt x="86" y="23"/>
                    <a:pt x="100" y="38"/>
                    <a:pt x="101" y="62"/>
                  </a:cubicBezTo>
                  <a:cubicBezTo>
                    <a:pt x="75" y="96"/>
                    <a:pt x="46" y="89"/>
                    <a:pt x="16" y="68"/>
                  </a:cubicBezTo>
                  <a:cubicBezTo>
                    <a:pt x="16" y="68"/>
                    <a:pt x="15" y="64"/>
                    <a:pt x="15" y="64"/>
                  </a:cubicBezTo>
                  <a:cubicBezTo>
                    <a:pt x="0" y="16"/>
                    <a:pt x="19" y="0"/>
                    <a:pt x="66" y="12"/>
                  </a:cubicBezTo>
                  <a:close/>
                </a:path>
              </a:pathLst>
            </a:custGeom>
            <a:solidFill>
              <a:srgbClr val="A96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B90B9B53-0939-28C5-75BA-165AC56A5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0400" y="1417638"/>
              <a:ext cx="257175" cy="95250"/>
            </a:xfrm>
            <a:custGeom>
              <a:avLst/>
              <a:gdLst>
                <a:gd name="T0" fmla="*/ 36 w 203"/>
                <a:gd name="T1" fmla="*/ 39 h 75"/>
                <a:gd name="T2" fmla="*/ 22 w 203"/>
                <a:gd name="T3" fmla="*/ 0 h 75"/>
                <a:gd name="T4" fmla="*/ 203 w 203"/>
                <a:gd name="T5" fmla="*/ 36 h 75"/>
                <a:gd name="T6" fmla="*/ 36 w 203"/>
                <a:gd name="T7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75">
                  <a:moveTo>
                    <a:pt x="36" y="39"/>
                  </a:moveTo>
                  <a:cubicBezTo>
                    <a:pt x="38" y="23"/>
                    <a:pt x="0" y="22"/>
                    <a:pt x="22" y="0"/>
                  </a:cubicBezTo>
                  <a:cubicBezTo>
                    <a:pt x="84" y="5"/>
                    <a:pt x="139" y="41"/>
                    <a:pt x="203" y="36"/>
                  </a:cubicBezTo>
                  <a:cubicBezTo>
                    <a:pt x="148" y="75"/>
                    <a:pt x="92" y="32"/>
                    <a:pt x="36" y="39"/>
                  </a:cubicBezTo>
                  <a:close/>
                </a:path>
              </a:pathLst>
            </a:custGeom>
            <a:solidFill>
              <a:srgbClr val="501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F1E75AE8-A62A-FC87-6989-27420224B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8113" y="1527175"/>
              <a:ext cx="127000" cy="133350"/>
            </a:xfrm>
            <a:custGeom>
              <a:avLst/>
              <a:gdLst>
                <a:gd name="T0" fmla="*/ 100 w 100"/>
                <a:gd name="T1" fmla="*/ 105 h 105"/>
                <a:gd name="T2" fmla="*/ 0 w 100"/>
                <a:gd name="T3" fmla="*/ 0 h 105"/>
                <a:gd name="T4" fmla="*/ 100 w 100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5">
                  <a:moveTo>
                    <a:pt x="100" y="105"/>
                  </a:moveTo>
                  <a:cubicBezTo>
                    <a:pt x="61" y="75"/>
                    <a:pt x="23" y="45"/>
                    <a:pt x="0" y="0"/>
                  </a:cubicBezTo>
                  <a:cubicBezTo>
                    <a:pt x="70" y="1"/>
                    <a:pt x="90" y="48"/>
                    <a:pt x="100" y="105"/>
                  </a:cubicBezTo>
                  <a:close/>
                </a:path>
              </a:pathLst>
            </a:custGeom>
            <a:solidFill>
              <a:srgbClr val="A5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BA5A881F-287A-9AE1-0898-B7117251C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1225" y="5424488"/>
              <a:ext cx="95250" cy="125413"/>
            </a:xfrm>
            <a:custGeom>
              <a:avLst/>
              <a:gdLst>
                <a:gd name="T0" fmla="*/ 65 w 75"/>
                <a:gd name="T1" fmla="*/ 29 h 99"/>
                <a:gd name="T2" fmla="*/ 43 w 75"/>
                <a:gd name="T3" fmla="*/ 99 h 99"/>
                <a:gd name="T4" fmla="*/ 6 w 75"/>
                <a:gd name="T5" fmla="*/ 48 h 99"/>
                <a:gd name="T6" fmla="*/ 58 w 75"/>
                <a:gd name="T7" fmla="*/ 0 h 99"/>
                <a:gd name="T8" fmla="*/ 65 w 75"/>
                <a:gd name="T9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99">
                  <a:moveTo>
                    <a:pt x="65" y="29"/>
                  </a:moveTo>
                  <a:cubicBezTo>
                    <a:pt x="55" y="52"/>
                    <a:pt x="75" y="84"/>
                    <a:pt x="43" y="99"/>
                  </a:cubicBezTo>
                  <a:cubicBezTo>
                    <a:pt x="21" y="89"/>
                    <a:pt x="0" y="78"/>
                    <a:pt x="6" y="48"/>
                  </a:cubicBezTo>
                  <a:cubicBezTo>
                    <a:pt x="24" y="32"/>
                    <a:pt x="41" y="16"/>
                    <a:pt x="58" y="0"/>
                  </a:cubicBezTo>
                  <a:cubicBezTo>
                    <a:pt x="61" y="10"/>
                    <a:pt x="63" y="20"/>
                    <a:pt x="65" y="29"/>
                  </a:cubicBezTo>
                  <a:close/>
                </a:path>
              </a:pathLst>
            </a:custGeom>
            <a:solidFill>
              <a:srgbClr val="842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8E34BFB9-40D7-A9C4-FE64-3FFB918D2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5263" y="1911350"/>
              <a:ext cx="158750" cy="98425"/>
            </a:xfrm>
            <a:custGeom>
              <a:avLst/>
              <a:gdLst>
                <a:gd name="T0" fmla="*/ 109 w 126"/>
                <a:gd name="T1" fmla="*/ 49 h 78"/>
                <a:gd name="T2" fmla="*/ 126 w 126"/>
                <a:gd name="T3" fmla="*/ 78 h 78"/>
                <a:gd name="T4" fmla="*/ 28 w 126"/>
                <a:gd name="T5" fmla="*/ 34 h 78"/>
                <a:gd name="T6" fmla="*/ 54 w 126"/>
                <a:gd name="T7" fmla="*/ 11 h 78"/>
                <a:gd name="T8" fmla="*/ 109 w 126"/>
                <a:gd name="T9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8">
                  <a:moveTo>
                    <a:pt x="109" y="49"/>
                  </a:moveTo>
                  <a:cubicBezTo>
                    <a:pt x="115" y="59"/>
                    <a:pt x="120" y="68"/>
                    <a:pt x="126" y="78"/>
                  </a:cubicBezTo>
                  <a:cubicBezTo>
                    <a:pt x="87" y="77"/>
                    <a:pt x="49" y="59"/>
                    <a:pt x="28" y="34"/>
                  </a:cubicBezTo>
                  <a:cubicBezTo>
                    <a:pt x="0" y="0"/>
                    <a:pt x="44" y="18"/>
                    <a:pt x="54" y="11"/>
                  </a:cubicBezTo>
                  <a:cubicBezTo>
                    <a:pt x="73" y="24"/>
                    <a:pt x="91" y="36"/>
                    <a:pt x="109" y="49"/>
                  </a:cubicBezTo>
                  <a:close/>
                </a:path>
              </a:pathLst>
            </a:custGeom>
            <a:solidFill>
              <a:srgbClr val="882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928918D5-1D6C-66D6-0109-46DDF2945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1582738"/>
              <a:ext cx="708025" cy="563563"/>
            </a:xfrm>
            <a:custGeom>
              <a:avLst/>
              <a:gdLst>
                <a:gd name="T0" fmla="*/ 529 w 559"/>
                <a:gd name="T1" fmla="*/ 46 h 444"/>
                <a:gd name="T2" fmla="*/ 556 w 559"/>
                <a:gd name="T3" fmla="*/ 144 h 444"/>
                <a:gd name="T4" fmla="*/ 448 w 559"/>
                <a:gd name="T5" fmla="*/ 329 h 444"/>
                <a:gd name="T6" fmla="*/ 234 w 559"/>
                <a:gd name="T7" fmla="*/ 444 h 444"/>
                <a:gd name="T8" fmla="*/ 200 w 559"/>
                <a:gd name="T9" fmla="*/ 413 h 444"/>
                <a:gd name="T10" fmla="*/ 199 w 559"/>
                <a:gd name="T11" fmla="*/ 404 h 444"/>
                <a:gd name="T12" fmla="*/ 221 w 559"/>
                <a:gd name="T13" fmla="*/ 321 h 444"/>
                <a:gd name="T14" fmla="*/ 66 w 559"/>
                <a:gd name="T15" fmla="*/ 221 h 444"/>
                <a:gd name="T16" fmla="*/ 0 w 559"/>
                <a:gd name="T17" fmla="*/ 150 h 444"/>
                <a:gd name="T18" fmla="*/ 40 w 559"/>
                <a:gd name="T19" fmla="*/ 146 h 444"/>
                <a:gd name="T20" fmla="*/ 170 w 559"/>
                <a:gd name="T21" fmla="*/ 89 h 444"/>
                <a:gd name="T22" fmla="*/ 191 w 559"/>
                <a:gd name="T23" fmla="*/ 66 h 444"/>
                <a:gd name="T24" fmla="*/ 217 w 559"/>
                <a:gd name="T25" fmla="*/ 84 h 444"/>
                <a:gd name="T26" fmla="*/ 405 w 559"/>
                <a:gd name="T27" fmla="*/ 164 h 444"/>
                <a:gd name="T28" fmla="*/ 409 w 559"/>
                <a:gd name="T29" fmla="*/ 63 h 444"/>
                <a:gd name="T30" fmla="*/ 477 w 559"/>
                <a:gd name="T31" fmla="*/ 46 h 444"/>
                <a:gd name="T32" fmla="*/ 529 w 559"/>
                <a:gd name="T33" fmla="*/ 4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9" h="444">
                  <a:moveTo>
                    <a:pt x="529" y="46"/>
                  </a:moveTo>
                  <a:cubicBezTo>
                    <a:pt x="539" y="78"/>
                    <a:pt x="559" y="112"/>
                    <a:pt x="556" y="144"/>
                  </a:cubicBezTo>
                  <a:cubicBezTo>
                    <a:pt x="549" y="219"/>
                    <a:pt x="549" y="290"/>
                    <a:pt x="448" y="329"/>
                  </a:cubicBezTo>
                  <a:cubicBezTo>
                    <a:pt x="376" y="357"/>
                    <a:pt x="303" y="402"/>
                    <a:pt x="234" y="444"/>
                  </a:cubicBezTo>
                  <a:cubicBezTo>
                    <a:pt x="222" y="434"/>
                    <a:pt x="211" y="423"/>
                    <a:pt x="200" y="413"/>
                  </a:cubicBezTo>
                  <a:cubicBezTo>
                    <a:pt x="200" y="410"/>
                    <a:pt x="200" y="406"/>
                    <a:pt x="199" y="404"/>
                  </a:cubicBezTo>
                  <a:cubicBezTo>
                    <a:pt x="169" y="365"/>
                    <a:pt x="257" y="351"/>
                    <a:pt x="221" y="321"/>
                  </a:cubicBezTo>
                  <a:cubicBezTo>
                    <a:pt x="174" y="282"/>
                    <a:pt x="128" y="230"/>
                    <a:pt x="66" y="221"/>
                  </a:cubicBezTo>
                  <a:cubicBezTo>
                    <a:pt x="12" y="214"/>
                    <a:pt x="12" y="181"/>
                    <a:pt x="0" y="150"/>
                  </a:cubicBezTo>
                  <a:cubicBezTo>
                    <a:pt x="15" y="131"/>
                    <a:pt x="28" y="140"/>
                    <a:pt x="40" y="146"/>
                  </a:cubicBezTo>
                  <a:cubicBezTo>
                    <a:pt x="136" y="195"/>
                    <a:pt x="136" y="195"/>
                    <a:pt x="170" y="89"/>
                  </a:cubicBezTo>
                  <a:cubicBezTo>
                    <a:pt x="174" y="77"/>
                    <a:pt x="178" y="67"/>
                    <a:pt x="191" y="66"/>
                  </a:cubicBezTo>
                  <a:cubicBezTo>
                    <a:pt x="204" y="66"/>
                    <a:pt x="214" y="72"/>
                    <a:pt x="217" y="84"/>
                  </a:cubicBezTo>
                  <a:cubicBezTo>
                    <a:pt x="237" y="188"/>
                    <a:pt x="316" y="154"/>
                    <a:pt x="405" y="164"/>
                  </a:cubicBezTo>
                  <a:cubicBezTo>
                    <a:pt x="321" y="103"/>
                    <a:pt x="349" y="78"/>
                    <a:pt x="409" y="63"/>
                  </a:cubicBezTo>
                  <a:cubicBezTo>
                    <a:pt x="433" y="63"/>
                    <a:pt x="463" y="88"/>
                    <a:pt x="477" y="46"/>
                  </a:cubicBezTo>
                  <a:cubicBezTo>
                    <a:pt x="494" y="0"/>
                    <a:pt x="512" y="34"/>
                    <a:pt x="529" y="46"/>
                  </a:cubicBezTo>
                  <a:close/>
                </a:path>
              </a:pathLst>
            </a:custGeom>
            <a:solidFill>
              <a:srgbClr val="CE3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DA0AB0EA-A674-3F8A-128D-AFB8BF38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4725" y="2122488"/>
              <a:ext cx="795337" cy="665163"/>
            </a:xfrm>
            <a:custGeom>
              <a:avLst/>
              <a:gdLst>
                <a:gd name="T0" fmla="*/ 1 w 627"/>
                <a:gd name="T1" fmla="*/ 445 h 525"/>
                <a:gd name="T2" fmla="*/ 0 w 627"/>
                <a:gd name="T3" fmla="*/ 429 h 525"/>
                <a:gd name="T4" fmla="*/ 296 w 627"/>
                <a:gd name="T5" fmla="*/ 327 h 525"/>
                <a:gd name="T6" fmla="*/ 402 w 627"/>
                <a:gd name="T7" fmla="*/ 208 h 525"/>
                <a:gd name="T8" fmla="*/ 439 w 627"/>
                <a:gd name="T9" fmla="*/ 139 h 525"/>
                <a:gd name="T10" fmla="*/ 533 w 627"/>
                <a:gd name="T11" fmla="*/ 52 h 525"/>
                <a:gd name="T12" fmla="*/ 621 w 627"/>
                <a:gd name="T13" fmla="*/ 13 h 525"/>
                <a:gd name="T14" fmla="*/ 622 w 627"/>
                <a:gd name="T15" fmla="*/ 36 h 525"/>
                <a:gd name="T16" fmla="*/ 471 w 627"/>
                <a:gd name="T17" fmla="*/ 286 h 525"/>
                <a:gd name="T18" fmla="*/ 394 w 627"/>
                <a:gd name="T19" fmla="*/ 378 h 525"/>
                <a:gd name="T20" fmla="*/ 290 w 627"/>
                <a:gd name="T21" fmla="*/ 437 h 525"/>
                <a:gd name="T22" fmla="*/ 1 w 627"/>
                <a:gd name="T23" fmla="*/ 44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7" h="525">
                  <a:moveTo>
                    <a:pt x="1" y="445"/>
                  </a:moveTo>
                  <a:cubicBezTo>
                    <a:pt x="1" y="440"/>
                    <a:pt x="1" y="434"/>
                    <a:pt x="0" y="429"/>
                  </a:cubicBezTo>
                  <a:cubicBezTo>
                    <a:pt x="101" y="400"/>
                    <a:pt x="190" y="340"/>
                    <a:pt x="296" y="327"/>
                  </a:cubicBezTo>
                  <a:cubicBezTo>
                    <a:pt x="365" y="318"/>
                    <a:pt x="407" y="283"/>
                    <a:pt x="402" y="208"/>
                  </a:cubicBezTo>
                  <a:cubicBezTo>
                    <a:pt x="399" y="177"/>
                    <a:pt x="407" y="154"/>
                    <a:pt x="439" y="139"/>
                  </a:cubicBezTo>
                  <a:cubicBezTo>
                    <a:pt x="479" y="121"/>
                    <a:pt x="503" y="82"/>
                    <a:pt x="533" y="52"/>
                  </a:cubicBezTo>
                  <a:cubicBezTo>
                    <a:pt x="558" y="28"/>
                    <a:pt x="580" y="0"/>
                    <a:pt x="621" y="13"/>
                  </a:cubicBezTo>
                  <a:cubicBezTo>
                    <a:pt x="627" y="21"/>
                    <a:pt x="627" y="29"/>
                    <a:pt x="622" y="36"/>
                  </a:cubicBezTo>
                  <a:cubicBezTo>
                    <a:pt x="559" y="112"/>
                    <a:pt x="484" y="181"/>
                    <a:pt x="471" y="286"/>
                  </a:cubicBezTo>
                  <a:cubicBezTo>
                    <a:pt x="465" y="333"/>
                    <a:pt x="438" y="362"/>
                    <a:pt x="394" y="378"/>
                  </a:cubicBezTo>
                  <a:cubicBezTo>
                    <a:pt x="356" y="392"/>
                    <a:pt x="322" y="411"/>
                    <a:pt x="290" y="437"/>
                  </a:cubicBezTo>
                  <a:cubicBezTo>
                    <a:pt x="180" y="524"/>
                    <a:pt x="109" y="525"/>
                    <a:pt x="1" y="445"/>
                  </a:cubicBezTo>
                  <a:close/>
                </a:path>
              </a:pathLst>
            </a:custGeom>
            <a:solidFill>
              <a:srgbClr val="BC2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3E737B8D-95F2-93EC-F651-FAE5605F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2700" y="3344863"/>
              <a:ext cx="1154112" cy="96838"/>
            </a:xfrm>
            <a:custGeom>
              <a:avLst/>
              <a:gdLst>
                <a:gd name="T0" fmla="*/ 588 w 909"/>
                <a:gd name="T1" fmla="*/ 54 h 77"/>
                <a:gd name="T2" fmla="*/ 507 w 909"/>
                <a:gd name="T3" fmla="*/ 17 h 77"/>
                <a:gd name="T4" fmla="*/ 0 w 909"/>
                <a:gd name="T5" fmla="*/ 17 h 77"/>
                <a:gd name="T6" fmla="*/ 3 w 909"/>
                <a:gd name="T7" fmla="*/ 0 h 77"/>
                <a:gd name="T8" fmla="*/ 853 w 909"/>
                <a:gd name="T9" fmla="*/ 0 h 77"/>
                <a:gd name="T10" fmla="*/ 887 w 909"/>
                <a:gd name="T11" fmla="*/ 55 h 77"/>
                <a:gd name="T12" fmla="*/ 588 w 909"/>
                <a:gd name="T13" fmla="*/ 5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9" h="77">
                  <a:moveTo>
                    <a:pt x="588" y="54"/>
                  </a:moveTo>
                  <a:cubicBezTo>
                    <a:pt x="572" y="18"/>
                    <a:pt x="541" y="17"/>
                    <a:pt x="507" y="17"/>
                  </a:cubicBezTo>
                  <a:cubicBezTo>
                    <a:pt x="338" y="18"/>
                    <a:pt x="169" y="17"/>
                    <a:pt x="0" y="17"/>
                  </a:cubicBezTo>
                  <a:cubicBezTo>
                    <a:pt x="1" y="11"/>
                    <a:pt x="2" y="6"/>
                    <a:pt x="3" y="0"/>
                  </a:cubicBezTo>
                  <a:cubicBezTo>
                    <a:pt x="286" y="1"/>
                    <a:pt x="570" y="3"/>
                    <a:pt x="853" y="0"/>
                  </a:cubicBezTo>
                  <a:cubicBezTo>
                    <a:pt x="909" y="0"/>
                    <a:pt x="905" y="19"/>
                    <a:pt x="887" y="55"/>
                  </a:cubicBezTo>
                  <a:cubicBezTo>
                    <a:pt x="787" y="75"/>
                    <a:pt x="687" y="77"/>
                    <a:pt x="588" y="54"/>
                  </a:cubicBezTo>
                  <a:close/>
                </a:path>
              </a:pathLst>
            </a:custGeom>
            <a:solidFill>
              <a:srgbClr val="F7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BB6AABEB-F3C4-4194-B3D9-6223AC062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2388" y="2224088"/>
              <a:ext cx="477837" cy="506413"/>
            </a:xfrm>
            <a:custGeom>
              <a:avLst/>
              <a:gdLst>
                <a:gd name="T0" fmla="*/ 307 w 376"/>
                <a:gd name="T1" fmla="*/ 366 h 400"/>
                <a:gd name="T2" fmla="*/ 376 w 376"/>
                <a:gd name="T3" fmla="*/ 385 h 400"/>
                <a:gd name="T4" fmla="*/ 180 w 376"/>
                <a:gd name="T5" fmla="*/ 304 h 400"/>
                <a:gd name="T6" fmla="*/ 67 w 376"/>
                <a:gd name="T7" fmla="*/ 203 h 400"/>
                <a:gd name="T8" fmla="*/ 46 w 376"/>
                <a:gd name="T9" fmla="*/ 0 h 400"/>
                <a:gd name="T10" fmla="*/ 51 w 376"/>
                <a:gd name="T11" fmla="*/ 125 h 400"/>
                <a:gd name="T12" fmla="*/ 307 w 376"/>
                <a:gd name="T13" fmla="*/ 36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00">
                  <a:moveTo>
                    <a:pt x="307" y="366"/>
                  </a:moveTo>
                  <a:cubicBezTo>
                    <a:pt x="331" y="370"/>
                    <a:pt x="358" y="358"/>
                    <a:pt x="376" y="385"/>
                  </a:cubicBezTo>
                  <a:cubicBezTo>
                    <a:pt x="293" y="400"/>
                    <a:pt x="229" y="381"/>
                    <a:pt x="180" y="304"/>
                  </a:cubicBezTo>
                  <a:cubicBezTo>
                    <a:pt x="154" y="263"/>
                    <a:pt x="103" y="238"/>
                    <a:pt x="67" y="203"/>
                  </a:cubicBezTo>
                  <a:cubicBezTo>
                    <a:pt x="8" y="145"/>
                    <a:pt x="0" y="60"/>
                    <a:pt x="46" y="0"/>
                  </a:cubicBezTo>
                  <a:cubicBezTo>
                    <a:pt x="34" y="42"/>
                    <a:pt x="44" y="84"/>
                    <a:pt x="51" y="125"/>
                  </a:cubicBezTo>
                  <a:cubicBezTo>
                    <a:pt x="144" y="197"/>
                    <a:pt x="232" y="274"/>
                    <a:pt x="307" y="366"/>
                  </a:cubicBezTo>
                  <a:close/>
                </a:path>
              </a:pathLst>
            </a:custGeom>
            <a:solidFill>
              <a:srgbClr val="AA3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4EEA625A-8783-6F74-4BF8-006758F06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0538" y="2078038"/>
              <a:ext cx="392112" cy="88900"/>
            </a:xfrm>
            <a:custGeom>
              <a:avLst/>
              <a:gdLst>
                <a:gd name="T0" fmla="*/ 3 w 309"/>
                <a:gd name="T1" fmla="*/ 71 h 71"/>
                <a:gd name="T2" fmla="*/ 0 w 309"/>
                <a:gd name="T3" fmla="*/ 52 h 71"/>
                <a:gd name="T4" fmla="*/ 70 w 309"/>
                <a:gd name="T5" fmla="*/ 34 h 71"/>
                <a:gd name="T6" fmla="*/ 309 w 309"/>
                <a:gd name="T7" fmla="*/ 16 h 71"/>
                <a:gd name="T8" fmla="*/ 3 w 309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71">
                  <a:moveTo>
                    <a:pt x="3" y="71"/>
                  </a:moveTo>
                  <a:cubicBezTo>
                    <a:pt x="2" y="65"/>
                    <a:pt x="1" y="58"/>
                    <a:pt x="0" y="52"/>
                  </a:cubicBezTo>
                  <a:cubicBezTo>
                    <a:pt x="20" y="32"/>
                    <a:pt x="50" y="54"/>
                    <a:pt x="70" y="34"/>
                  </a:cubicBezTo>
                  <a:cubicBezTo>
                    <a:pt x="147" y="0"/>
                    <a:pt x="229" y="24"/>
                    <a:pt x="309" y="16"/>
                  </a:cubicBezTo>
                  <a:cubicBezTo>
                    <a:pt x="209" y="46"/>
                    <a:pt x="106" y="61"/>
                    <a:pt x="3" y="71"/>
                  </a:cubicBezTo>
                  <a:close/>
                </a:path>
              </a:pathLst>
            </a:custGeom>
            <a:solidFill>
              <a:srgbClr val="BD4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94CBD7D8-88C2-4F9D-5DA2-4343E9D0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00" y="3429000"/>
              <a:ext cx="927100" cy="319088"/>
            </a:xfrm>
            <a:custGeom>
              <a:avLst/>
              <a:gdLst>
                <a:gd name="T0" fmla="*/ 0 w 730"/>
                <a:gd name="T1" fmla="*/ 160 h 252"/>
                <a:gd name="T2" fmla="*/ 221 w 730"/>
                <a:gd name="T3" fmla="*/ 2 h 252"/>
                <a:gd name="T4" fmla="*/ 689 w 730"/>
                <a:gd name="T5" fmla="*/ 167 h 252"/>
                <a:gd name="T6" fmla="*/ 706 w 730"/>
                <a:gd name="T7" fmla="*/ 213 h 252"/>
                <a:gd name="T8" fmla="*/ 652 w 730"/>
                <a:gd name="T9" fmla="*/ 235 h 252"/>
                <a:gd name="T10" fmla="*/ 0 w 730"/>
                <a:gd name="T11" fmla="*/ 1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0" h="252">
                  <a:moveTo>
                    <a:pt x="0" y="160"/>
                  </a:moveTo>
                  <a:cubicBezTo>
                    <a:pt x="33" y="42"/>
                    <a:pt x="113" y="3"/>
                    <a:pt x="221" y="2"/>
                  </a:cubicBezTo>
                  <a:cubicBezTo>
                    <a:pt x="398" y="0"/>
                    <a:pt x="550" y="65"/>
                    <a:pt x="689" y="167"/>
                  </a:cubicBezTo>
                  <a:cubicBezTo>
                    <a:pt x="703" y="177"/>
                    <a:pt x="730" y="187"/>
                    <a:pt x="706" y="213"/>
                  </a:cubicBezTo>
                  <a:cubicBezTo>
                    <a:pt x="691" y="229"/>
                    <a:pt x="683" y="252"/>
                    <a:pt x="652" y="235"/>
                  </a:cubicBezTo>
                  <a:cubicBezTo>
                    <a:pt x="448" y="124"/>
                    <a:pt x="230" y="123"/>
                    <a:pt x="0" y="160"/>
                  </a:cubicBezTo>
                  <a:close/>
                </a:path>
              </a:pathLst>
            </a:custGeom>
            <a:solidFill>
              <a:srgbClr val="181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D93942BB-4521-6B10-6CFA-BA129F63A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750" y="3384550"/>
              <a:ext cx="885825" cy="260350"/>
            </a:xfrm>
            <a:custGeom>
              <a:avLst/>
              <a:gdLst>
                <a:gd name="T0" fmla="*/ 274 w 699"/>
                <a:gd name="T1" fmla="*/ 22 h 205"/>
                <a:gd name="T2" fmla="*/ 573 w 699"/>
                <a:gd name="T3" fmla="*/ 23 h 205"/>
                <a:gd name="T4" fmla="*/ 699 w 699"/>
                <a:gd name="T5" fmla="*/ 196 h 205"/>
                <a:gd name="T6" fmla="*/ 196 w 699"/>
                <a:gd name="T7" fmla="*/ 157 h 205"/>
                <a:gd name="T8" fmla="*/ 73 w 699"/>
                <a:gd name="T9" fmla="*/ 194 h 205"/>
                <a:gd name="T10" fmla="*/ 19 w 699"/>
                <a:gd name="T11" fmla="*/ 176 h 205"/>
                <a:gd name="T12" fmla="*/ 39 w 699"/>
                <a:gd name="T13" fmla="*/ 122 h 205"/>
                <a:gd name="T14" fmla="*/ 274 w 699"/>
                <a:gd name="T15" fmla="*/ 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205">
                  <a:moveTo>
                    <a:pt x="274" y="22"/>
                  </a:moveTo>
                  <a:cubicBezTo>
                    <a:pt x="373" y="9"/>
                    <a:pt x="473" y="0"/>
                    <a:pt x="573" y="23"/>
                  </a:cubicBezTo>
                  <a:cubicBezTo>
                    <a:pt x="641" y="58"/>
                    <a:pt x="696" y="102"/>
                    <a:pt x="699" y="196"/>
                  </a:cubicBezTo>
                  <a:cubicBezTo>
                    <a:pt x="530" y="149"/>
                    <a:pt x="365" y="120"/>
                    <a:pt x="196" y="157"/>
                  </a:cubicBezTo>
                  <a:cubicBezTo>
                    <a:pt x="154" y="166"/>
                    <a:pt x="113" y="178"/>
                    <a:pt x="73" y="194"/>
                  </a:cubicBezTo>
                  <a:cubicBezTo>
                    <a:pt x="46" y="205"/>
                    <a:pt x="33" y="199"/>
                    <a:pt x="19" y="176"/>
                  </a:cubicBezTo>
                  <a:cubicBezTo>
                    <a:pt x="0" y="146"/>
                    <a:pt x="18" y="135"/>
                    <a:pt x="39" y="122"/>
                  </a:cubicBezTo>
                  <a:cubicBezTo>
                    <a:pt x="111" y="76"/>
                    <a:pt x="194" y="53"/>
                    <a:pt x="274" y="22"/>
                  </a:cubicBezTo>
                  <a:close/>
                </a:path>
              </a:pathLst>
            </a:custGeom>
            <a:solidFill>
              <a:srgbClr val="19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7A8F5F5A-4160-5DE1-82D7-55F0F8597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3425" y="3735388"/>
              <a:ext cx="319087" cy="314325"/>
            </a:xfrm>
            <a:custGeom>
              <a:avLst/>
              <a:gdLst>
                <a:gd name="T0" fmla="*/ 250 w 252"/>
                <a:gd name="T1" fmla="*/ 127 h 248"/>
                <a:gd name="T2" fmla="*/ 121 w 252"/>
                <a:gd name="T3" fmla="*/ 246 h 248"/>
                <a:gd name="T4" fmla="*/ 1 w 252"/>
                <a:gd name="T5" fmla="*/ 125 h 248"/>
                <a:gd name="T6" fmla="*/ 127 w 252"/>
                <a:gd name="T7" fmla="*/ 1 h 248"/>
                <a:gd name="T8" fmla="*/ 250 w 252"/>
                <a:gd name="T9" fmla="*/ 12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48">
                  <a:moveTo>
                    <a:pt x="250" y="127"/>
                  </a:moveTo>
                  <a:cubicBezTo>
                    <a:pt x="248" y="196"/>
                    <a:pt x="191" y="248"/>
                    <a:pt x="121" y="246"/>
                  </a:cubicBezTo>
                  <a:cubicBezTo>
                    <a:pt x="55" y="243"/>
                    <a:pt x="2" y="189"/>
                    <a:pt x="1" y="125"/>
                  </a:cubicBezTo>
                  <a:cubicBezTo>
                    <a:pt x="0" y="58"/>
                    <a:pt x="59" y="0"/>
                    <a:pt x="127" y="1"/>
                  </a:cubicBezTo>
                  <a:cubicBezTo>
                    <a:pt x="195" y="1"/>
                    <a:pt x="252" y="59"/>
                    <a:pt x="250" y="127"/>
                  </a:cubicBezTo>
                  <a:close/>
                </a:path>
              </a:pathLst>
            </a:custGeom>
            <a:solidFill>
              <a:srgbClr val="10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1F8EBC0D-21D5-B2D5-4345-B8D7A08D6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7675" y="3733800"/>
              <a:ext cx="314325" cy="315913"/>
            </a:xfrm>
            <a:custGeom>
              <a:avLst/>
              <a:gdLst>
                <a:gd name="T0" fmla="*/ 126 w 247"/>
                <a:gd name="T1" fmla="*/ 1 h 248"/>
                <a:gd name="T2" fmla="*/ 246 w 247"/>
                <a:gd name="T3" fmla="*/ 123 h 248"/>
                <a:gd name="T4" fmla="*/ 121 w 247"/>
                <a:gd name="T5" fmla="*/ 246 h 248"/>
                <a:gd name="T6" fmla="*/ 0 w 247"/>
                <a:gd name="T7" fmla="*/ 127 h 248"/>
                <a:gd name="T8" fmla="*/ 126 w 247"/>
                <a:gd name="T9" fmla="*/ 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48">
                  <a:moveTo>
                    <a:pt x="126" y="1"/>
                  </a:moveTo>
                  <a:cubicBezTo>
                    <a:pt x="192" y="3"/>
                    <a:pt x="245" y="57"/>
                    <a:pt x="246" y="123"/>
                  </a:cubicBezTo>
                  <a:cubicBezTo>
                    <a:pt x="247" y="195"/>
                    <a:pt x="193" y="248"/>
                    <a:pt x="121" y="246"/>
                  </a:cubicBezTo>
                  <a:cubicBezTo>
                    <a:pt x="53" y="245"/>
                    <a:pt x="0" y="192"/>
                    <a:pt x="0" y="127"/>
                  </a:cubicBezTo>
                  <a:cubicBezTo>
                    <a:pt x="0" y="57"/>
                    <a:pt x="58" y="0"/>
                    <a:pt x="126" y="1"/>
                  </a:cubicBezTo>
                  <a:close/>
                </a:path>
              </a:pathLst>
            </a:custGeom>
            <a:solidFill>
              <a:srgbClr val="11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C51239AE-6A64-040C-2884-04C28FEF7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213" y="4530725"/>
              <a:ext cx="415925" cy="209550"/>
            </a:xfrm>
            <a:custGeom>
              <a:avLst/>
              <a:gdLst>
                <a:gd name="T0" fmla="*/ 138 w 328"/>
                <a:gd name="T1" fmla="*/ 9 h 165"/>
                <a:gd name="T2" fmla="*/ 191 w 328"/>
                <a:gd name="T3" fmla="*/ 0 h 165"/>
                <a:gd name="T4" fmla="*/ 225 w 328"/>
                <a:gd name="T5" fmla="*/ 6 h 165"/>
                <a:gd name="T6" fmla="*/ 325 w 328"/>
                <a:gd name="T7" fmla="*/ 72 h 165"/>
                <a:gd name="T8" fmla="*/ 226 w 328"/>
                <a:gd name="T9" fmla="*/ 149 h 165"/>
                <a:gd name="T10" fmla="*/ 66 w 328"/>
                <a:gd name="T11" fmla="*/ 141 h 165"/>
                <a:gd name="T12" fmla="*/ 4 w 328"/>
                <a:gd name="T13" fmla="*/ 70 h 165"/>
                <a:gd name="T14" fmla="*/ 70 w 328"/>
                <a:gd name="T15" fmla="*/ 12 h 165"/>
                <a:gd name="T16" fmla="*/ 138 w 328"/>
                <a:gd name="T17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65">
                  <a:moveTo>
                    <a:pt x="138" y="9"/>
                  </a:moveTo>
                  <a:cubicBezTo>
                    <a:pt x="155" y="6"/>
                    <a:pt x="173" y="3"/>
                    <a:pt x="191" y="0"/>
                  </a:cubicBezTo>
                  <a:cubicBezTo>
                    <a:pt x="202" y="4"/>
                    <a:pt x="214" y="2"/>
                    <a:pt x="225" y="6"/>
                  </a:cubicBezTo>
                  <a:cubicBezTo>
                    <a:pt x="266" y="18"/>
                    <a:pt x="322" y="25"/>
                    <a:pt x="325" y="72"/>
                  </a:cubicBezTo>
                  <a:cubicBezTo>
                    <a:pt x="328" y="129"/>
                    <a:pt x="268" y="137"/>
                    <a:pt x="226" y="149"/>
                  </a:cubicBezTo>
                  <a:cubicBezTo>
                    <a:pt x="173" y="165"/>
                    <a:pt x="118" y="154"/>
                    <a:pt x="66" y="141"/>
                  </a:cubicBezTo>
                  <a:cubicBezTo>
                    <a:pt x="33" y="133"/>
                    <a:pt x="0" y="112"/>
                    <a:pt x="4" y="70"/>
                  </a:cubicBezTo>
                  <a:cubicBezTo>
                    <a:pt x="7" y="32"/>
                    <a:pt x="40" y="22"/>
                    <a:pt x="70" y="12"/>
                  </a:cubicBezTo>
                  <a:cubicBezTo>
                    <a:pt x="93" y="5"/>
                    <a:pt x="115" y="0"/>
                    <a:pt x="138" y="9"/>
                  </a:cubicBezTo>
                  <a:close/>
                </a:path>
              </a:pathLst>
            </a:custGeom>
            <a:solidFill>
              <a:srgbClr val="CC25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2480571E-10C1-7021-EE4C-3256100DF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063" y="4503738"/>
              <a:ext cx="514350" cy="246063"/>
            </a:xfrm>
            <a:custGeom>
              <a:avLst/>
              <a:gdLst>
                <a:gd name="T0" fmla="*/ 183 w 405"/>
                <a:gd name="T1" fmla="*/ 30 h 194"/>
                <a:gd name="T2" fmla="*/ 68 w 405"/>
                <a:gd name="T3" fmla="*/ 101 h 194"/>
                <a:gd name="T4" fmla="*/ 185 w 405"/>
                <a:gd name="T5" fmla="*/ 157 h 194"/>
                <a:gd name="T6" fmla="*/ 352 w 405"/>
                <a:gd name="T7" fmla="*/ 97 h 194"/>
                <a:gd name="T8" fmla="*/ 236 w 405"/>
                <a:gd name="T9" fmla="*/ 21 h 194"/>
                <a:gd name="T10" fmla="*/ 399 w 405"/>
                <a:gd name="T11" fmla="*/ 95 h 194"/>
                <a:gd name="T12" fmla="*/ 255 w 405"/>
                <a:gd name="T13" fmla="*/ 188 h 194"/>
                <a:gd name="T14" fmla="*/ 50 w 405"/>
                <a:gd name="T15" fmla="*/ 147 h 194"/>
                <a:gd name="T16" fmla="*/ 49 w 405"/>
                <a:gd name="T17" fmla="*/ 52 h 194"/>
                <a:gd name="T18" fmla="*/ 183 w 405"/>
                <a:gd name="T19" fmla="*/ 3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94">
                  <a:moveTo>
                    <a:pt x="183" y="30"/>
                  </a:moveTo>
                  <a:cubicBezTo>
                    <a:pt x="140" y="49"/>
                    <a:pt x="62" y="29"/>
                    <a:pt x="68" y="101"/>
                  </a:cubicBezTo>
                  <a:cubicBezTo>
                    <a:pt x="72" y="164"/>
                    <a:pt x="139" y="148"/>
                    <a:pt x="185" y="157"/>
                  </a:cubicBezTo>
                  <a:cubicBezTo>
                    <a:pt x="256" y="170"/>
                    <a:pt x="333" y="162"/>
                    <a:pt x="352" y="97"/>
                  </a:cubicBezTo>
                  <a:cubicBezTo>
                    <a:pt x="365" y="53"/>
                    <a:pt x="276" y="49"/>
                    <a:pt x="236" y="21"/>
                  </a:cubicBezTo>
                  <a:cubicBezTo>
                    <a:pt x="312" y="3"/>
                    <a:pt x="393" y="43"/>
                    <a:pt x="399" y="95"/>
                  </a:cubicBezTo>
                  <a:cubicBezTo>
                    <a:pt x="405" y="152"/>
                    <a:pt x="320" y="183"/>
                    <a:pt x="255" y="188"/>
                  </a:cubicBezTo>
                  <a:cubicBezTo>
                    <a:pt x="184" y="194"/>
                    <a:pt x="113" y="193"/>
                    <a:pt x="50" y="147"/>
                  </a:cubicBezTo>
                  <a:cubicBezTo>
                    <a:pt x="0" y="112"/>
                    <a:pt x="0" y="85"/>
                    <a:pt x="49" y="52"/>
                  </a:cubicBezTo>
                  <a:cubicBezTo>
                    <a:pt x="90" y="24"/>
                    <a:pt x="132" y="0"/>
                    <a:pt x="183" y="30"/>
                  </a:cubicBezTo>
                  <a:close/>
                </a:path>
              </a:pathLst>
            </a:custGeom>
            <a:solidFill>
              <a:srgbClr val="AB3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D06581B8-60B8-BC8A-2D4E-3CB5C8E3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275" y="5130800"/>
              <a:ext cx="314325" cy="406400"/>
            </a:xfrm>
            <a:custGeom>
              <a:avLst/>
              <a:gdLst>
                <a:gd name="T0" fmla="*/ 13 w 247"/>
                <a:gd name="T1" fmla="*/ 21 h 320"/>
                <a:gd name="T2" fmla="*/ 71 w 247"/>
                <a:gd name="T3" fmla="*/ 0 h 320"/>
                <a:gd name="T4" fmla="*/ 104 w 247"/>
                <a:gd name="T5" fmla="*/ 5 h 320"/>
                <a:gd name="T6" fmla="*/ 179 w 247"/>
                <a:gd name="T7" fmla="*/ 74 h 320"/>
                <a:gd name="T8" fmla="*/ 139 w 247"/>
                <a:gd name="T9" fmla="*/ 155 h 320"/>
                <a:gd name="T10" fmla="*/ 100 w 247"/>
                <a:gd name="T11" fmla="*/ 190 h 320"/>
                <a:gd name="T12" fmla="*/ 163 w 247"/>
                <a:gd name="T13" fmla="*/ 172 h 320"/>
                <a:gd name="T14" fmla="*/ 187 w 247"/>
                <a:gd name="T15" fmla="*/ 167 h 320"/>
                <a:gd name="T16" fmla="*/ 246 w 247"/>
                <a:gd name="T17" fmla="*/ 201 h 320"/>
                <a:gd name="T18" fmla="*/ 237 w 247"/>
                <a:gd name="T19" fmla="*/ 221 h 320"/>
                <a:gd name="T20" fmla="*/ 151 w 247"/>
                <a:gd name="T21" fmla="*/ 320 h 320"/>
                <a:gd name="T22" fmla="*/ 0 w 247"/>
                <a:gd name="T23" fmla="*/ 122 h 320"/>
                <a:gd name="T24" fmla="*/ 78 w 247"/>
                <a:gd name="T25" fmla="*/ 89 h 320"/>
                <a:gd name="T26" fmla="*/ 16 w 247"/>
                <a:gd name="T27" fmla="*/ 37 h 320"/>
                <a:gd name="T28" fmla="*/ 13 w 247"/>
                <a:gd name="T29" fmla="*/ 2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" h="320">
                  <a:moveTo>
                    <a:pt x="13" y="21"/>
                  </a:moveTo>
                  <a:cubicBezTo>
                    <a:pt x="32" y="14"/>
                    <a:pt x="51" y="7"/>
                    <a:pt x="71" y="0"/>
                  </a:cubicBezTo>
                  <a:cubicBezTo>
                    <a:pt x="82" y="2"/>
                    <a:pt x="93" y="3"/>
                    <a:pt x="104" y="5"/>
                  </a:cubicBezTo>
                  <a:cubicBezTo>
                    <a:pt x="142" y="14"/>
                    <a:pt x="164" y="40"/>
                    <a:pt x="179" y="74"/>
                  </a:cubicBezTo>
                  <a:cubicBezTo>
                    <a:pt x="173" y="105"/>
                    <a:pt x="170" y="137"/>
                    <a:pt x="139" y="155"/>
                  </a:cubicBezTo>
                  <a:cubicBezTo>
                    <a:pt x="124" y="167"/>
                    <a:pt x="83" y="164"/>
                    <a:pt x="100" y="190"/>
                  </a:cubicBezTo>
                  <a:cubicBezTo>
                    <a:pt x="115" y="214"/>
                    <a:pt x="142" y="181"/>
                    <a:pt x="163" y="172"/>
                  </a:cubicBezTo>
                  <a:cubicBezTo>
                    <a:pt x="171" y="169"/>
                    <a:pt x="179" y="168"/>
                    <a:pt x="187" y="167"/>
                  </a:cubicBezTo>
                  <a:cubicBezTo>
                    <a:pt x="210" y="172"/>
                    <a:pt x="234" y="176"/>
                    <a:pt x="246" y="201"/>
                  </a:cubicBezTo>
                  <a:cubicBezTo>
                    <a:pt x="247" y="209"/>
                    <a:pt x="244" y="216"/>
                    <a:pt x="237" y="221"/>
                  </a:cubicBezTo>
                  <a:cubicBezTo>
                    <a:pt x="189" y="237"/>
                    <a:pt x="182" y="289"/>
                    <a:pt x="151" y="320"/>
                  </a:cubicBezTo>
                  <a:cubicBezTo>
                    <a:pt x="54" y="297"/>
                    <a:pt x="9" y="238"/>
                    <a:pt x="0" y="122"/>
                  </a:cubicBezTo>
                  <a:cubicBezTo>
                    <a:pt x="22" y="102"/>
                    <a:pt x="54" y="105"/>
                    <a:pt x="78" y="89"/>
                  </a:cubicBezTo>
                  <a:cubicBezTo>
                    <a:pt x="73" y="49"/>
                    <a:pt x="27" y="65"/>
                    <a:pt x="16" y="37"/>
                  </a:cubicBezTo>
                  <a:cubicBezTo>
                    <a:pt x="17" y="31"/>
                    <a:pt x="15" y="26"/>
                    <a:pt x="13" y="21"/>
                  </a:cubicBezTo>
                  <a:close/>
                </a:path>
              </a:pathLst>
            </a:custGeom>
            <a:solidFill>
              <a:srgbClr val="58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id="{C4459A2C-D461-4A50-03E1-4545A097D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063" y="4892675"/>
              <a:ext cx="220662" cy="239713"/>
            </a:xfrm>
            <a:custGeom>
              <a:avLst/>
              <a:gdLst>
                <a:gd name="T0" fmla="*/ 154 w 174"/>
                <a:gd name="T1" fmla="*/ 123 h 188"/>
                <a:gd name="T2" fmla="*/ 152 w 174"/>
                <a:gd name="T3" fmla="*/ 173 h 188"/>
                <a:gd name="T4" fmla="*/ 102 w 174"/>
                <a:gd name="T5" fmla="*/ 174 h 188"/>
                <a:gd name="T6" fmla="*/ 69 w 174"/>
                <a:gd name="T7" fmla="*/ 148 h 188"/>
                <a:gd name="T8" fmla="*/ 22 w 174"/>
                <a:gd name="T9" fmla="*/ 48 h 188"/>
                <a:gd name="T10" fmla="*/ 113 w 174"/>
                <a:gd name="T11" fmla="*/ 38 h 188"/>
                <a:gd name="T12" fmla="*/ 154 w 174"/>
                <a:gd name="T13" fmla="*/ 12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188">
                  <a:moveTo>
                    <a:pt x="154" y="123"/>
                  </a:moveTo>
                  <a:cubicBezTo>
                    <a:pt x="153" y="139"/>
                    <a:pt x="153" y="156"/>
                    <a:pt x="152" y="173"/>
                  </a:cubicBezTo>
                  <a:cubicBezTo>
                    <a:pt x="136" y="188"/>
                    <a:pt x="119" y="188"/>
                    <a:pt x="102" y="174"/>
                  </a:cubicBezTo>
                  <a:cubicBezTo>
                    <a:pt x="91" y="166"/>
                    <a:pt x="76" y="159"/>
                    <a:pt x="69" y="148"/>
                  </a:cubicBezTo>
                  <a:cubicBezTo>
                    <a:pt x="50" y="116"/>
                    <a:pt x="0" y="96"/>
                    <a:pt x="22" y="48"/>
                  </a:cubicBezTo>
                  <a:cubicBezTo>
                    <a:pt x="44" y="0"/>
                    <a:pt x="83" y="37"/>
                    <a:pt x="113" y="38"/>
                  </a:cubicBezTo>
                  <a:cubicBezTo>
                    <a:pt x="174" y="40"/>
                    <a:pt x="146" y="91"/>
                    <a:pt x="154" y="123"/>
                  </a:cubicBezTo>
                  <a:close/>
                </a:path>
              </a:pathLst>
            </a:custGeom>
            <a:solidFill>
              <a:srgbClr val="ECD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0">
              <a:extLst>
                <a:ext uri="{FF2B5EF4-FFF2-40B4-BE49-F238E27FC236}">
                  <a16:creationId xmlns:a16="http://schemas.microsoft.com/office/drawing/2014/main" id="{2BC8E0EA-FED5-2765-971E-E1B38A64D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5100638"/>
              <a:ext cx="225425" cy="179388"/>
            </a:xfrm>
            <a:custGeom>
              <a:avLst/>
              <a:gdLst>
                <a:gd name="T0" fmla="*/ 67 w 178"/>
                <a:gd name="T1" fmla="*/ 100 h 141"/>
                <a:gd name="T2" fmla="*/ 0 w 178"/>
                <a:gd name="T3" fmla="*/ 29 h 141"/>
                <a:gd name="T4" fmla="*/ 64 w 178"/>
                <a:gd name="T5" fmla="*/ 32 h 141"/>
                <a:gd name="T6" fmla="*/ 173 w 178"/>
                <a:gd name="T7" fmla="*/ 97 h 141"/>
                <a:gd name="T8" fmla="*/ 168 w 178"/>
                <a:gd name="T9" fmla="*/ 122 h 141"/>
                <a:gd name="T10" fmla="*/ 67 w 178"/>
                <a:gd name="T11" fmla="*/ 10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41">
                  <a:moveTo>
                    <a:pt x="67" y="100"/>
                  </a:moveTo>
                  <a:cubicBezTo>
                    <a:pt x="42" y="79"/>
                    <a:pt x="12" y="62"/>
                    <a:pt x="0" y="29"/>
                  </a:cubicBezTo>
                  <a:cubicBezTo>
                    <a:pt x="22" y="0"/>
                    <a:pt x="44" y="13"/>
                    <a:pt x="64" y="32"/>
                  </a:cubicBezTo>
                  <a:cubicBezTo>
                    <a:pt x="95" y="63"/>
                    <a:pt x="135" y="77"/>
                    <a:pt x="173" y="97"/>
                  </a:cubicBezTo>
                  <a:cubicBezTo>
                    <a:pt x="178" y="107"/>
                    <a:pt x="177" y="115"/>
                    <a:pt x="168" y="122"/>
                  </a:cubicBezTo>
                  <a:cubicBezTo>
                    <a:pt x="129" y="141"/>
                    <a:pt x="94" y="139"/>
                    <a:pt x="67" y="100"/>
                  </a:cubicBezTo>
                  <a:close/>
                </a:path>
              </a:pathLst>
            </a:custGeom>
            <a:solidFill>
              <a:srgbClr val="F0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1">
              <a:extLst>
                <a:ext uri="{FF2B5EF4-FFF2-40B4-BE49-F238E27FC236}">
                  <a16:creationId xmlns:a16="http://schemas.microsoft.com/office/drawing/2014/main" id="{E0F5A422-A817-8E8F-B476-AF28A2E0D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9850" y="3535363"/>
              <a:ext cx="169862" cy="111125"/>
            </a:xfrm>
            <a:custGeom>
              <a:avLst/>
              <a:gdLst>
                <a:gd name="T0" fmla="*/ 75 w 134"/>
                <a:gd name="T1" fmla="*/ 15 h 88"/>
                <a:gd name="T2" fmla="*/ 125 w 134"/>
                <a:gd name="T3" fmla="*/ 64 h 88"/>
                <a:gd name="T4" fmla="*/ 60 w 134"/>
                <a:gd name="T5" fmla="*/ 80 h 88"/>
                <a:gd name="T6" fmla="*/ 10 w 134"/>
                <a:gd name="T7" fmla="*/ 41 h 88"/>
                <a:gd name="T8" fmla="*/ 75 w 134"/>
                <a:gd name="T9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8">
                  <a:moveTo>
                    <a:pt x="75" y="15"/>
                  </a:moveTo>
                  <a:cubicBezTo>
                    <a:pt x="100" y="16"/>
                    <a:pt x="134" y="25"/>
                    <a:pt x="125" y="64"/>
                  </a:cubicBezTo>
                  <a:cubicBezTo>
                    <a:pt x="119" y="88"/>
                    <a:pt x="81" y="82"/>
                    <a:pt x="60" y="80"/>
                  </a:cubicBezTo>
                  <a:cubicBezTo>
                    <a:pt x="41" y="79"/>
                    <a:pt x="0" y="78"/>
                    <a:pt x="10" y="41"/>
                  </a:cubicBezTo>
                  <a:cubicBezTo>
                    <a:pt x="15" y="20"/>
                    <a:pt x="38" y="0"/>
                    <a:pt x="75" y="15"/>
                  </a:cubicBezTo>
                  <a:close/>
                </a:path>
              </a:pathLst>
            </a:custGeom>
            <a:solidFill>
              <a:srgbClr val="49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F8809E0F-264B-E05F-0AC1-4ECD21563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700" y="5113338"/>
              <a:ext cx="195262" cy="182563"/>
            </a:xfrm>
            <a:custGeom>
              <a:avLst/>
              <a:gdLst>
                <a:gd name="T0" fmla="*/ 0 w 154"/>
                <a:gd name="T1" fmla="*/ 102 h 144"/>
                <a:gd name="T2" fmla="*/ 0 w 154"/>
                <a:gd name="T3" fmla="*/ 87 h 144"/>
                <a:gd name="T4" fmla="*/ 86 w 154"/>
                <a:gd name="T5" fmla="*/ 1 h 144"/>
                <a:gd name="T6" fmla="*/ 136 w 154"/>
                <a:gd name="T7" fmla="*/ 0 h 144"/>
                <a:gd name="T8" fmla="*/ 139 w 154"/>
                <a:gd name="T9" fmla="*/ 22 h 144"/>
                <a:gd name="T10" fmla="*/ 122 w 154"/>
                <a:gd name="T11" fmla="*/ 83 h 144"/>
                <a:gd name="T12" fmla="*/ 0 w 154"/>
                <a:gd name="T13" fmla="*/ 10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44">
                  <a:moveTo>
                    <a:pt x="0" y="102"/>
                  </a:moveTo>
                  <a:cubicBezTo>
                    <a:pt x="0" y="97"/>
                    <a:pt x="0" y="92"/>
                    <a:pt x="0" y="87"/>
                  </a:cubicBezTo>
                  <a:cubicBezTo>
                    <a:pt x="37" y="67"/>
                    <a:pt x="81" y="54"/>
                    <a:pt x="86" y="1"/>
                  </a:cubicBezTo>
                  <a:cubicBezTo>
                    <a:pt x="103" y="1"/>
                    <a:pt x="119" y="1"/>
                    <a:pt x="136" y="0"/>
                  </a:cubicBezTo>
                  <a:cubicBezTo>
                    <a:pt x="137" y="8"/>
                    <a:pt x="138" y="15"/>
                    <a:pt x="139" y="22"/>
                  </a:cubicBezTo>
                  <a:cubicBezTo>
                    <a:pt x="154" y="48"/>
                    <a:pt x="139" y="65"/>
                    <a:pt x="122" y="83"/>
                  </a:cubicBezTo>
                  <a:cubicBezTo>
                    <a:pt x="84" y="105"/>
                    <a:pt x="49" y="144"/>
                    <a:pt x="0" y="102"/>
                  </a:cubicBezTo>
                  <a:close/>
                </a:path>
              </a:pathLst>
            </a:custGeom>
            <a:solidFill>
              <a:srgbClr val="F2D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049F4CC5-D4F0-F4AB-4868-37BA2C6B5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264025"/>
              <a:ext cx="204787" cy="107950"/>
            </a:xfrm>
            <a:custGeom>
              <a:avLst/>
              <a:gdLst>
                <a:gd name="T0" fmla="*/ 162 w 162"/>
                <a:gd name="T1" fmla="*/ 67 h 85"/>
                <a:gd name="T2" fmla="*/ 132 w 162"/>
                <a:gd name="T3" fmla="*/ 65 h 85"/>
                <a:gd name="T4" fmla="*/ 65 w 162"/>
                <a:gd name="T5" fmla="*/ 85 h 85"/>
                <a:gd name="T6" fmla="*/ 100 w 162"/>
                <a:gd name="T7" fmla="*/ 0 h 85"/>
                <a:gd name="T8" fmla="*/ 154 w 162"/>
                <a:gd name="T9" fmla="*/ 33 h 85"/>
                <a:gd name="T10" fmla="*/ 162 w 162"/>
                <a:gd name="T11" fmla="*/ 6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85">
                  <a:moveTo>
                    <a:pt x="162" y="67"/>
                  </a:moveTo>
                  <a:cubicBezTo>
                    <a:pt x="152" y="66"/>
                    <a:pt x="142" y="66"/>
                    <a:pt x="132" y="65"/>
                  </a:cubicBezTo>
                  <a:cubicBezTo>
                    <a:pt x="103" y="51"/>
                    <a:pt x="86" y="74"/>
                    <a:pt x="65" y="85"/>
                  </a:cubicBezTo>
                  <a:cubicBezTo>
                    <a:pt x="0" y="25"/>
                    <a:pt x="80" y="25"/>
                    <a:pt x="100" y="0"/>
                  </a:cubicBezTo>
                  <a:cubicBezTo>
                    <a:pt x="118" y="11"/>
                    <a:pt x="136" y="22"/>
                    <a:pt x="154" y="33"/>
                  </a:cubicBezTo>
                  <a:cubicBezTo>
                    <a:pt x="157" y="45"/>
                    <a:pt x="159" y="56"/>
                    <a:pt x="162" y="67"/>
                  </a:cubicBezTo>
                  <a:close/>
                </a:path>
              </a:pathLst>
            </a:custGeom>
            <a:solidFill>
              <a:srgbClr val="396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4">
              <a:extLst>
                <a:ext uri="{FF2B5EF4-FFF2-40B4-BE49-F238E27FC236}">
                  <a16:creationId xmlns:a16="http://schemas.microsoft.com/office/drawing/2014/main" id="{4D6A41BD-8677-8739-8E40-2A78F57C0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1954213"/>
              <a:ext cx="946150" cy="715963"/>
            </a:xfrm>
            <a:custGeom>
              <a:avLst/>
              <a:gdLst>
                <a:gd name="T0" fmla="*/ 746 w 746"/>
                <a:gd name="T1" fmla="*/ 131 h 564"/>
                <a:gd name="T2" fmla="*/ 676 w 746"/>
                <a:gd name="T3" fmla="*/ 149 h 564"/>
                <a:gd name="T4" fmla="*/ 551 w 746"/>
                <a:gd name="T5" fmla="*/ 256 h 564"/>
                <a:gd name="T6" fmla="*/ 473 w 746"/>
                <a:gd name="T7" fmla="*/ 402 h 564"/>
                <a:gd name="T8" fmla="*/ 444 w 746"/>
                <a:gd name="T9" fmla="*/ 457 h 564"/>
                <a:gd name="T10" fmla="*/ 57 w 746"/>
                <a:gd name="T11" fmla="*/ 561 h 564"/>
                <a:gd name="T12" fmla="*/ 57 w 746"/>
                <a:gd name="T13" fmla="*/ 561 h 564"/>
                <a:gd name="T14" fmla="*/ 17 w 746"/>
                <a:gd name="T15" fmla="*/ 526 h 564"/>
                <a:gd name="T16" fmla="*/ 116 w 746"/>
                <a:gd name="T17" fmla="*/ 490 h 564"/>
                <a:gd name="T18" fmla="*/ 47 w 746"/>
                <a:gd name="T19" fmla="*/ 419 h 564"/>
                <a:gd name="T20" fmla="*/ 4 w 746"/>
                <a:gd name="T21" fmla="*/ 385 h 564"/>
                <a:gd name="T22" fmla="*/ 37 w 746"/>
                <a:gd name="T23" fmla="*/ 329 h 564"/>
                <a:gd name="T24" fmla="*/ 135 w 746"/>
                <a:gd name="T25" fmla="*/ 319 h 564"/>
                <a:gd name="T26" fmla="*/ 240 w 746"/>
                <a:gd name="T27" fmla="*/ 277 h 564"/>
                <a:gd name="T28" fmla="*/ 294 w 746"/>
                <a:gd name="T29" fmla="*/ 224 h 564"/>
                <a:gd name="T30" fmla="*/ 193 w 746"/>
                <a:gd name="T31" fmla="*/ 277 h 564"/>
                <a:gd name="T32" fmla="*/ 144 w 746"/>
                <a:gd name="T33" fmla="*/ 201 h 564"/>
                <a:gd name="T34" fmla="*/ 188 w 746"/>
                <a:gd name="T35" fmla="*/ 162 h 564"/>
                <a:gd name="T36" fmla="*/ 210 w 746"/>
                <a:gd name="T37" fmla="*/ 75 h 564"/>
                <a:gd name="T38" fmla="*/ 218 w 746"/>
                <a:gd name="T39" fmla="*/ 25 h 564"/>
                <a:gd name="T40" fmla="*/ 293 w 746"/>
                <a:gd name="T41" fmla="*/ 29 h 564"/>
                <a:gd name="T42" fmla="*/ 350 w 746"/>
                <a:gd name="T43" fmla="*/ 27 h 564"/>
                <a:gd name="T44" fmla="*/ 384 w 746"/>
                <a:gd name="T45" fmla="*/ 27 h 564"/>
                <a:gd name="T46" fmla="*/ 424 w 746"/>
                <a:gd name="T47" fmla="*/ 107 h 564"/>
                <a:gd name="T48" fmla="*/ 469 w 746"/>
                <a:gd name="T49" fmla="*/ 155 h 564"/>
                <a:gd name="T50" fmla="*/ 501 w 746"/>
                <a:gd name="T51" fmla="*/ 205 h 564"/>
                <a:gd name="T52" fmla="*/ 542 w 746"/>
                <a:gd name="T53" fmla="*/ 149 h 564"/>
                <a:gd name="T54" fmla="*/ 602 w 746"/>
                <a:gd name="T55" fmla="*/ 119 h 564"/>
                <a:gd name="T56" fmla="*/ 746 w 746"/>
                <a:gd name="T57" fmla="*/ 13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6" h="564">
                  <a:moveTo>
                    <a:pt x="746" y="131"/>
                  </a:moveTo>
                  <a:cubicBezTo>
                    <a:pt x="728" y="156"/>
                    <a:pt x="700" y="146"/>
                    <a:pt x="676" y="149"/>
                  </a:cubicBezTo>
                  <a:cubicBezTo>
                    <a:pt x="611" y="155"/>
                    <a:pt x="597" y="223"/>
                    <a:pt x="551" y="256"/>
                  </a:cubicBezTo>
                  <a:cubicBezTo>
                    <a:pt x="507" y="288"/>
                    <a:pt x="465" y="334"/>
                    <a:pt x="473" y="402"/>
                  </a:cubicBezTo>
                  <a:cubicBezTo>
                    <a:pt x="475" y="422"/>
                    <a:pt x="474" y="453"/>
                    <a:pt x="444" y="457"/>
                  </a:cubicBezTo>
                  <a:cubicBezTo>
                    <a:pt x="310" y="473"/>
                    <a:pt x="196" y="564"/>
                    <a:pt x="57" y="561"/>
                  </a:cubicBezTo>
                  <a:cubicBezTo>
                    <a:pt x="57" y="561"/>
                    <a:pt x="57" y="561"/>
                    <a:pt x="57" y="561"/>
                  </a:cubicBezTo>
                  <a:cubicBezTo>
                    <a:pt x="44" y="549"/>
                    <a:pt x="9" y="553"/>
                    <a:pt x="17" y="526"/>
                  </a:cubicBezTo>
                  <a:cubicBezTo>
                    <a:pt x="32" y="475"/>
                    <a:pt x="81" y="504"/>
                    <a:pt x="116" y="490"/>
                  </a:cubicBezTo>
                  <a:cubicBezTo>
                    <a:pt x="93" y="466"/>
                    <a:pt x="100" y="418"/>
                    <a:pt x="47" y="419"/>
                  </a:cubicBezTo>
                  <a:cubicBezTo>
                    <a:pt x="26" y="420"/>
                    <a:pt x="8" y="407"/>
                    <a:pt x="4" y="385"/>
                  </a:cubicBezTo>
                  <a:cubicBezTo>
                    <a:pt x="0" y="358"/>
                    <a:pt x="19" y="342"/>
                    <a:pt x="37" y="329"/>
                  </a:cubicBezTo>
                  <a:cubicBezTo>
                    <a:pt x="67" y="307"/>
                    <a:pt x="101" y="305"/>
                    <a:pt x="135" y="319"/>
                  </a:cubicBezTo>
                  <a:cubicBezTo>
                    <a:pt x="183" y="338"/>
                    <a:pt x="224" y="345"/>
                    <a:pt x="240" y="277"/>
                  </a:cubicBezTo>
                  <a:cubicBezTo>
                    <a:pt x="246" y="252"/>
                    <a:pt x="278" y="244"/>
                    <a:pt x="294" y="224"/>
                  </a:cubicBezTo>
                  <a:cubicBezTo>
                    <a:pt x="261" y="244"/>
                    <a:pt x="236" y="285"/>
                    <a:pt x="193" y="277"/>
                  </a:cubicBezTo>
                  <a:cubicBezTo>
                    <a:pt x="155" y="270"/>
                    <a:pt x="120" y="252"/>
                    <a:pt x="144" y="201"/>
                  </a:cubicBezTo>
                  <a:cubicBezTo>
                    <a:pt x="158" y="188"/>
                    <a:pt x="171" y="169"/>
                    <a:pt x="188" y="162"/>
                  </a:cubicBezTo>
                  <a:cubicBezTo>
                    <a:pt x="238" y="142"/>
                    <a:pt x="291" y="129"/>
                    <a:pt x="210" y="75"/>
                  </a:cubicBezTo>
                  <a:cubicBezTo>
                    <a:pt x="186" y="60"/>
                    <a:pt x="205" y="36"/>
                    <a:pt x="218" y="25"/>
                  </a:cubicBezTo>
                  <a:cubicBezTo>
                    <a:pt x="242" y="4"/>
                    <a:pt x="273" y="0"/>
                    <a:pt x="293" y="29"/>
                  </a:cubicBezTo>
                  <a:cubicBezTo>
                    <a:pt x="316" y="65"/>
                    <a:pt x="332" y="83"/>
                    <a:pt x="350" y="27"/>
                  </a:cubicBezTo>
                  <a:cubicBezTo>
                    <a:pt x="361" y="27"/>
                    <a:pt x="373" y="27"/>
                    <a:pt x="384" y="27"/>
                  </a:cubicBezTo>
                  <a:cubicBezTo>
                    <a:pt x="380" y="62"/>
                    <a:pt x="395" y="88"/>
                    <a:pt x="424" y="107"/>
                  </a:cubicBezTo>
                  <a:cubicBezTo>
                    <a:pt x="443" y="119"/>
                    <a:pt x="464" y="129"/>
                    <a:pt x="469" y="155"/>
                  </a:cubicBezTo>
                  <a:cubicBezTo>
                    <a:pt x="472" y="176"/>
                    <a:pt x="468" y="207"/>
                    <a:pt x="501" y="205"/>
                  </a:cubicBezTo>
                  <a:cubicBezTo>
                    <a:pt x="535" y="204"/>
                    <a:pt x="537" y="175"/>
                    <a:pt x="542" y="149"/>
                  </a:cubicBezTo>
                  <a:cubicBezTo>
                    <a:pt x="549" y="116"/>
                    <a:pt x="565" y="99"/>
                    <a:pt x="602" y="119"/>
                  </a:cubicBezTo>
                  <a:cubicBezTo>
                    <a:pt x="648" y="143"/>
                    <a:pt x="698" y="127"/>
                    <a:pt x="746" y="131"/>
                  </a:cubicBezTo>
                  <a:close/>
                </a:path>
              </a:pathLst>
            </a:custGeom>
            <a:solidFill>
              <a:srgbClr val="CA3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id="{49ADDE8D-AA74-FFC6-5B52-BF4787D00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4275" y="1549400"/>
              <a:ext cx="619125" cy="439738"/>
            </a:xfrm>
            <a:custGeom>
              <a:avLst/>
              <a:gdLst>
                <a:gd name="T0" fmla="*/ 0 w 487"/>
                <a:gd name="T1" fmla="*/ 161 h 347"/>
                <a:gd name="T2" fmla="*/ 119 w 487"/>
                <a:gd name="T3" fmla="*/ 164 h 347"/>
                <a:gd name="T4" fmla="*/ 167 w 487"/>
                <a:gd name="T5" fmla="*/ 164 h 347"/>
                <a:gd name="T6" fmla="*/ 162 w 487"/>
                <a:gd name="T7" fmla="*/ 118 h 347"/>
                <a:gd name="T8" fmla="*/ 149 w 487"/>
                <a:gd name="T9" fmla="*/ 96 h 347"/>
                <a:gd name="T10" fmla="*/ 152 w 487"/>
                <a:gd name="T11" fmla="*/ 13 h 347"/>
                <a:gd name="T12" fmla="*/ 197 w 487"/>
                <a:gd name="T13" fmla="*/ 64 h 347"/>
                <a:gd name="T14" fmla="*/ 264 w 487"/>
                <a:gd name="T15" fmla="*/ 79 h 347"/>
                <a:gd name="T16" fmla="*/ 467 w 487"/>
                <a:gd name="T17" fmla="*/ 99 h 347"/>
                <a:gd name="T18" fmla="*/ 484 w 487"/>
                <a:gd name="T19" fmla="*/ 159 h 347"/>
                <a:gd name="T20" fmla="*/ 374 w 487"/>
                <a:gd name="T21" fmla="*/ 282 h 347"/>
                <a:gd name="T22" fmla="*/ 235 w 487"/>
                <a:gd name="T23" fmla="*/ 245 h 347"/>
                <a:gd name="T24" fmla="*/ 0 w 487"/>
                <a:gd name="T25" fmla="*/ 16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347">
                  <a:moveTo>
                    <a:pt x="0" y="161"/>
                  </a:moveTo>
                  <a:cubicBezTo>
                    <a:pt x="53" y="126"/>
                    <a:pt x="85" y="158"/>
                    <a:pt x="119" y="164"/>
                  </a:cubicBezTo>
                  <a:cubicBezTo>
                    <a:pt x="136" y="167"/>
                    <a:pt x="152" y="180"/>
                    <a:pt x="167" y="164"/>
                  </a:cubicBezTo>
                  <a:cubicBezTo>
                    <a:pt x="181" y="148"/>
                    <a:pt x="172" y="132"/>
                    <a:pt x="162" y="118"/>
                  </a:cubicBezTo>
                  <a:cubicBezTo>
                    <a:pt x="157" y="111"/>
                    <a:pt x="149" y="104"/>
                    <a:pt x="149" y="96"/>
                  </a:cubicBezTo>
                  <a:cubicBezTo>
                    <a:pt x="148" y="68"/>
                    <a:pt x="114" y="30"/>
                    <a:pt x="152" y="13"/>
                  </a:cubicBezTo>
                  <a:cubicBezTo>
                    <a:pt x="182" y="0"/>
                    <a:pt x="188" y="43"/>
                    <a:pt x="197" y="64"/>
                  </a:cubicBezTo>
                  <a:cubicBezTo>
                    <a:pt x="215" y="101"/>
                    <a:pt x="233" y="93"/>
                    <a:pt x="264" y="79"/>
                  </a:cubicBezTo>
                  <a:cubicBezTo>
                    <a:pt x="333" y="46"/>
                    <a:pt x="402" y="3"/>
                    <a:pt x="467" y="99"/>
                  </a:cubicBezTo>
                  <a:cubicBezTo>
                    <a:pt x="483" y="123"/>
                    <a:pt x="487" y="135"/>
                    <a:pt x="484" y="159"/>
                  </a:cubicBezTo>
                  <a:cubicBezTo>
                    <a:pt x="477" y="226"/>
                    <a:pt x="408" y="238"/>
                    <a:pt x="374" y="282"/>
                  </a:cubicBezTo>
                  <a:cubicBezTo>
                    <a:pt x="323" y="347"/>
                    <a:pt x="281" y="270"/>
                    <a:pt x="235" y="245"/>
                  </a:cubicBezTo>
                  <a:cubicBezTo>
                    <a:pt x="167" y="207"/>
                    <a:pt x="91" y="184"/>
                    <a:pt x="0" y="161"/>
                  </a:cubicBezTo>
                  <a:close/>
                </a:path>
              </a:pathLst>
            </a:custGeom>
            <a:solidFill>
              <a:srgbClr val="D03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B3C4B037-D915-0394-BCDD-66A8475D4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4175" y="1738313"/>
              <a:ext cx="541337" cy="354013"/>
            </a:xfrm>
            <a:custGeom>
              <a:avLst/>
              <a:gdLst>
                <a:gd name="T0" fmla="*/ 0 w 427"/>
                <a:gd name="T1" fmla="*/ 227 h 279"/>
                <a:gd name="T2" fmla="*/ 55 w 427"/>
                <a:gd name="T3" fmla="*/ 132 h 279"/>
                <a:gd name="T4" fmla="*/ 145 w 427"/>
                <a:gd name="T5" fmla="*/ 84 h 279"/>
                <a:gd name="T6" fmla="*/ 176 w 427"/>
                <a:gd name="T7" fmla="*/ 82 h 279"/>
                <a:gd name="T8" fmla="*/ 353 w 427"/>
                <a:gd name="T9" fmla="*/ 44 h 279"/>
                <a:gd name="T10" fmla="*/ 417 w 427"/>
                <a:gd name="T11" fmla="*/ 42 h 279"/>
                <a:gd name="T12" fmla="*/ 393 w 427"/>
                <a:gd name="T13" fmla="*/ 143 h 279"/>
                <a:gd name="T14" fmla="*/ 369 w 427"/>
                <a:gd name="T15" fmla="*/ 228 h 279"/>
                <a:gd name="T16" fmla="*/ 309 w 427"/>
                <a:gd name="T17" fmla="*/ 264 h 279"/>
                <a:gd name="T18" fmla="*/ 0 w 427"/>
                <a:gd name="T19" fmla="*/ 2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7" h="279">
                  <a:moveTo>
                    <a:pt x="0" y="227"/>
                  </a:moveTo>
                  <a:cubicBezTo>
                    <a:pt x="24" y="189"/>
                    <a:pt x="49" y="168"/>
                    <a:pt x="55" y="132"/>
                  </a:cubicBezTo>
                  <a:cubicBezTo>
                    <a:pt x="63" y="89"/>
                    <a:pt x="63" y="0"/>
                    <a:pt x="145" y="84"/>
                  </a:cubicBezTo>
                  <a:cubicBezTo>
                    <a:pt x="150" y="89"/>
                    <a:pt x="169" y="87"/>
                    <a:pt x="176" y="82"/>
                  </a:cubicBezTo>
                  <a:cubicBezTo>
                    <a:pt x="229" y="39"/>
                    <a:pt x="285" y="22"/>
                    <a:pt x="353" y="44"/>
                  </a:cubicBezTo>
                  <a:cubicBezTo>
                    <a:pt x="372" y="51"/>
                    <a:pt x="410" y="9"/>
                    <a:pt x="417" y="42"/>
                  </a:cubicBezTo>
                  <a:cubicBezTo>
                    <a:pt x="424" y="71"/>
                    <a:pt x="427" y="121"/>
                    <a:pt x="393" y="143"/>
                  </a:cubicBezTo>
                  <a:cubicBezTo>
                    <a:pt x="354" y="168"/>
                    <a:pt x="351" y="183"/>
                    <a:pt x="369" y="228"/>
                  </a:cubicBezTo>
                  <a:cubicBezTo>
                    <a:pt x="389" y="279"/>
                    <a:pt x="324" y="275"/>
                    <a:pt x="309" y="264"/>
                  </a:cubicBezTo>
                  <a:cubicBezTo>
                    <a:pt x="216" y="196"/>
                    <a:pt x="111" y="245"/>
                    <a:pt x="0" y="227"/>
                  </a:cubicBezTo>
                  <a:close/>
                </a:path>
              </a:pathLst>
            </a:custGeom>
            <a:solidFill>
              <a:srgbClr val="D13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7">
              <a:extLst>
                <a:ext uri="{FF2B5EF4-FFF2-40B4-BE49-F238E27FC236}">
                  <a16:creationId xmlns:a16="http://schemas.microsoft.com/office/drawing/2014/main" id="{0D98501E-DDAF-DF21-9A54-61E1EBFD8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0" y="1787525"/>
              <a:ext cx="200025" cy="220663"/>
            </a:xfrm>
            <a:custGeom>
              <a:avLst/>
              <a:gdLst>
                <a:gd name="T0" fmla="*/ 0 w 157"/>
                <a:gd name="T1" fmla="*/ 142 h 173"/>
                <a:gd name="T2" fmla="*/ 51 w 157"/>
                <a:gd name="T3" fmla="*/ 38 h 173"/>
                <a:gd name="T4" fmla="*/ 123 w 157"/>
                <a:gd name="T5" fmla="*/ 86 h 173"/>
                <a:gd name="T6" fmla="*/ 132 w 157"/>
                <a:gd name="T7" fmla="*/ 124 h 173"/>
                <a:gd name="T8" fmla="*/ 45 w 157"/>
                <a:gd name="T9" fmla="*/ 160 h 173"/>
                <a:gd name="T10" fmla="*/ 0 w 157"/>
                <a:gd name="T11" fmla="*/ 14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73">
                  <a:moveTo>
                    <a:pt x="0" y="142"/>
                  </a:moveTo>
                  <a:cubicBezTo>
                    <a:pt x="31" y="114"/>
                    <a:pt x="46" y="79"/>
                    <a:pt x="51" y="38"/>
                  </a:cubicBezTo>
                  <a:cubicBezTo>
                    <a:pt x="110" y="0"/>
                    <a:pt x="100" y="70"/>
                    <a:pt x="123" y="86"/>
                  </a:cubicBezTo>
                  <a:cubicBezTo>
                    <a:pt x="134" y="94"/>
                    <a:pt x="157" y="112"/>
                    <a:pt x="132" y="124"/>
                  </a:cubicBezTo>
                  <a:cubicBezTo>
                    <a:pt x="104" y="137"/>
                    <a:pt x="84" y="173"/>
                    <a:pt x="45" y="160"/>
                  </a:cubicBezTo>
                  <a:cubicBezTo>
                    <a:pt x="29" y="155"/>
                    <a:pt x="15" y="148"/>
                    <a:pt x="0" y="142"/>
                  </a:cubicBezTo>
                  <a:close/>
                </a:path>
              </a:pathLst>
            </a:custGeom>
            <a:solidFill>
              <a:srgbClr val="CA3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8">
              <a:extLst>
                <a:ext uri="{FF2B5EF4-FFF2-40B4-BE49-F238E27FC236}">
                  <a16:creationId xmlns:a16="http://schemas.microsoft.com/office/drawing/2014/main" id="{ED4308CB-331B-62D5-276D-29F3A62CF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3363" y="1998663"/>
              <a:ext cx="85725" cy="112713"/>
            </a:xfrm>
            <a:custGeom>
              <a:avLst/>
              <a:gdLst>
                <a:gd name="T0" fmla="*/ 68 w 68"/>
                <a:gd name="T1" fmla="*/ 50 h 89"/>
                <a:gd name="T2" fmla="*/ 35 w 68"/>
                <a:gd name="T3" fmla="*/ 87 h 89"/>
                <a:gd name="T4" fmla="*/ 0 w 68"/>
                <a:gd name="T5" fmla="*/ 37 h 89"/>
                <a:gd name="T6" fmla="*/ 29 w 68"/>
                <a:gd name="T7" fmla="*/ 4 h 89"/>
                <a:gd name="T8" fmla="*/ 68 w 68"/>
                <a:gd name="T9" fmla="*/ 5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89">
                  <a:moveTo>
                    <a:pt x="68" y="50"/>
                  </a:moveTo>
                  <a:cubicBezTo>
                    <a:pt x="62" y="71"/>
                    <a:pt x="54" y="89"/>
                    <a:pt x="35" y="87"/>
                  </a:cubicBezTo>
                  <a:cubicBezTo>
                    <a:pt x="6" y="85"/>
                    <a:pt x="1" y="60"/>
                    <a:pt x="0" y="37"/>
                  </a:cubicBezTo>
                  <a:cubicBezTo>
                    <a:pt x="0" y="20"/>
                    <a:pt x="6" y="0"/>
                    <a:pt x="29" y="4"/>
                  </a:cubicBezTo>
                  <a:cubicBezTo>
                    <a:pt x="54" y="9"/>
                    <a:pt x="64" y="29"/>
                    <a:pt x="68" y="50"/>
                  </a:cubicBezTo>
                  <a:close/>
                </a:path>
              </a:pathLst>
            </a:custGeom>
            <a:solidFill>
              <a:srgbClr val="4C1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id="{CF8CA8E0-0F24-3792-6A79-0079916AF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0" y="2071688"/>
              <a:ext cx="766762" cy="615950"/>
            </a:xfrm>
            <a:custGeom>
              <a:avLst/>
              <a:gdLst>
                <a:gd name="T0" fmla="*/ 274 w 605"/>
                <a:gd name="T1" fmla="*/ 485 h 485"/>
                <a:gd name="T2" fmla="*/ 18 w 605"/>
                <a:gd name="T3" fmla="*/ 244 h 485"/>
                <a:gd name="T4" fmla="*/ 42 w 605"/>
                <a:gd name="T5" fmla="*/ 189 h 485"/>
                <a:gd name="T6" fmla="*/ 95 w 605"/>
                <a:gd name="T7" fmla="*/ 141 h 485"/>
                <a:gd name="T8" fmla="*/ 168 w 605"/>
                <a:gd name="T9" fmla="*/ 54 h 485"/>
                <a:gd name="T10" fmla="*/ 179 w 605"/>
                <a:gd name="T11" fmla="*/ 6 h 485"/>
                <a:gd name="T12" fmla="*/ 235 w 605"/>
                <a:gd name="T13" fmla="*/ 34 h 485"/>
                <a:gd name="T14" fmla="*/ 255 w 605"/>
                <a:gd name="T15" fmla="*/ 80 h 485"/>
                <a:gd name="T16" fmla="*/ 386 w 605"/>
                <a:gd name="T17" fmla="*/ 221 h 485"/>
                <a:gd name="T18" fmla="*/ 348 w 605"/>
                <a:gd name="T19" fmla="*/ 134 h 485"/>
                <a:gd name="T20" fmla="*/ 324 w 605"/>
                <a:gd name="T21" fmla="*/ 88 h 485"/>
                <a:gd name="T22" fmla="*/ 378 w 605"/>
                <a:gd name="T23" fmla="*/ 87 h 485"/>
                <a:gd name="T24" fmla="*/ 453 w 605"/>
                <a:gd name="T25" fmla="*/ 123 h 485"/>
                <a:gd name="T26" fmla="*/ 527 w 605"/>
                <a:gd name="T27" fmla="*/ 78 h 485"/>
                <a:gd name="T28" fmla="*/ 565 w 605"/>
                <a:gd name="T29" fmla="*/ 283 h 485"/>
                <a:gd name="T30" fmla="*/ 568 w 605"/>
                <a:gd name="T31" fmla="*/ 349 h 485"/>
                <a:gd name="T32" fmla="*/ 547 w 605"/>
                <a:gd name="T33" fmla="*/ 381 h 485"/>
                <a:gd name="T34" fmla="*/ 481 w 605"/>
                <a:gd name="T35" fmla="*/ 383 h 485"/>
                <a:gd name="T36" fmla="*/ 274 w 605"/>
                <a:gd name="T3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485">
                  <a:moveTo>
                    <a:pt x="274" y="485"/>
                  </a:moveTo>
                  <a:cubicBezTo>
                    <a:pt x="176" y="418"/>
                    <a:pt x="87" y="341"/>
                    <a:pt x="18" y="244"/>
                  </a:cubicBezTo>
                  <a:cubicBezTo>
                    <a:pt x="41" y="232"/>
                    <a:pt x="47" y="217"/>
                    <a:pt x="42" y="189"/>
                  </a:cubicBezTo>
                  <a:cubicBezTo>
                    <a:pt x="34" y="153"/>
                    <a:pt x="0" y="81"/>
                    <a:pt x="95" y="141"/>
                  </a:cubicBezTo>
                  <a:cubicBezTo>
                    <a:pt x="117" y="155"/>
                    <a:pt x="173" y="110"/>
                    <a:pt x="168" y="54"/>
                  </a:cubicBezTo>
                  <a:cubicBezTo>
                    <a:pt x="166" y="37"/>
                    <a:pt x="146" y="15"/>
                    <a:pt x="179" y="6"/>
                  </a:cubicBezTo>
                  <a:cubicBezTo>
                    <a:pt x="204" y="0"/>
                    <a:pt x="224" y="10"/>
                    <a:pt x="235" y="34"/>
                  </a:cubicBezTo>
                  <a:cubicBezTo>
                    <a:pt x="243" y="49"/>
                    <a:pt x="254" y="64"/>
                    <a:pt x="255" y="80"/>
                  </a:cubicBezTo>
                  <a:cubicBezTo>
                    <a:pt x="260" y="161"/>
                    <a:pt x="308" y="201"/>
                    <a:pt x="386" y="221"/>
                  </a:cubicBezTo>
                  <a:cubicBezTo>
                    <a:pt x="386" y="185"/>
                    <a:pt x="380" y="156"/>
                    <a:pt x="348" y="134"/>
                  </a:cubicBezTo>
                  <a:cubicBezTo>
                    <a:pt x="333" y="124"/>
                    <a:pt x="309" y="112"/>
                    <a:pt x="324" y="88"/>
                  </a:cubicBezTo>
                  <a:cubicBezTo>
                    <a:pt x="339" y="66"/>
                    <a:pt x="360" y="86"/>
                    <a:pt x="378" y="87"/>
                  </a:cubicBezTo>
                  <a:cubicBezTo>
                    <a:pt x="408" y="90"/>
                    <a:pt x="434" y="99"/>
                    <a:pt x="453" y="123"/>
                  </a:cubicBezTo>
                  <a:cubicBezTo>
                    <a:pt x="497" y="176"/>
                    <a:pt x="515" y="146"/>
                    <a:pt x="527" y="78"/>
                  </a:cubicBezTo>
                  <a:cubicBezTo>
                    <a:pt x="562" y="157"/>
                    <a:pt x="605" y="212"/>
                    <a:pt x="565" y="283"/>
                  </a:cubicBezTo>
                  <a:cubicBezTo>
                    <a:pt x="552" y="306"/>
                    <a:pt x="567" y="327"/>
                    <a:pt x="568" y="349"/>
                  </a:cubicBezTo>
                  <a:cubicBezTo>
                    <a:pt x="561" y="360"/>
                    <a:pt x="554" y="370"/>
                    <a:pt x="547" y="381"/>
                  </a:cubicBezTo>
                  <a:cubicBezTo>
                    <a:pt x="526" y="400"/>
                    <a:pt x="503" y="400"/>
                    <a:pt x="481" y="383"/>
                  </a:cubicBezTo>
                  <a:cubicBezTo>
                    <a:pt x="411" y="415"/>
                    <a:pt x="317" y="398"/>
                    <a:pt x="274" y="485"/>
                  </a:cubicBezTo>
                  <a:close/>
                </a:path>
              </a:pathLst>
            </a:custGeom>
            <a:solidFill>
              <a:srgbClr val="CC3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41C52E55-D652-73C9-DBE8-F0A022D82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1438" y="1985963"/>
              <a:ext cx="161925" cy="152400"/>
            </a:xfrm>
            <a:custGeom>
              <a:avLst/>
              <a:gdLst>
                <a:gd name="T0" fmla="*/ 88 w 128"/>
                <a:gd name="T1" fmla="*/ 120 h 120"/>
                <a:gd name="T2" fmla="*/ 8 w 128"/>
                <a:gd name="T3" fmla="*/ 63 h 120"/>
                <a:gd name="T4" fmla="*/ 70 w 128"/>
                <a:gd name="T5" fmla="*/ 7 h 120"/>
                <a:gd name="T6" fmla="*/ 127 w 128"/>
                <a:gd name="T7" fmla="*/ 46 h 120"/>
                <a:gd name="T8" fmla="*/ 88 w 12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0">
                  <a:moveTo>
                    <a:pt x="88" y="120"/>
                  </a:moveTo>
                  <a:cubicBezTo>
                    <a:pt x="49" y="107"/>
                    <a:pt x="14" y="95"/>
                    <a:pt x="8" y="63"/>
                  </a:cubicBezTo>
                  <a:cubicBezTo>
                    <a:pt x="0" y="20"/>
                    <a:pt x="42" y="14"/>
                    <a:pt x="70" y="7"/>
                  </a:cubicBezTo>
                  <a:cubicBezTo>
                    <a:pt x="99" y="0"/>
                    <a:pt x="128" y="23"/>
                    <a:pt x="127" y="46"/>
                  </a:cubicBezTo>
                  <a:cubicBezTo>
                    <a:pt x="125" y="72"/>
                    <a:pt x="101" y="97"/>
                    <a:pt x="88" y="120"/>
                  </a:cubicBezTo>
                  <a:close/>
                </a:path>
              </a:pathLst>
            </a:custGeom>
            <a:solidFill>
              <a:srgbClr val="CC3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43AD1013-75BB-9953-CA04-B7DBF6479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1582738"/>
              <a:ext cx="117475" cy="65088"/>
            </a:xfrm>
            <a:custGeom>
              <a:avLst/>
              <a:gdLst>
                <a:gd name="T0" fmla="*/ 77 w 92"/>
                <a:gd name="T1" fmla="*/ 46 h 51"/>
                <a:gd name="T2" fmla="*/ 25 w 92"/>
                <a:gd name="T3" fmla="*/ 46 h 51"/>
                <a:gd name="T4" fmla="*/ 41 w 92"/>
                <a:gd name="T5" fmla="*/ 1 h 51"/>
                <a:gd name="T6" fmla="*/ 77 w 92"/>
                <a:gd name="T7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51">
                  <a:moveTo>
                    <a:pt x="77" y="46"/>
                  </a:moveTo>
                  <a:cubicBezTo>
                    <a:pt x="60" y="51"/>
                    <a:pt x="42" y="25"/>
                    <a:pt x="25" y="46"/>
                  </a:cubicBezTo>
                  <a:cubicBezTo>
                    <a:pt x="0" y="20"/>
                    <a:pt x="17" y="2"/>
                    <a:pt x="41" y="1"/>
                  </a:cubicBezTo>
                  <a:cubicBezTo>
                    <a:pt x="61" y="0"/>
                    <a:pt x="92" y="9"/>
                    <a:pt x="77" y="46"/>
                  </a:cubicBezTo>
                  <a:close/>
                </a:path>
              </a:pathLst>
            </a:custGeom>
            <a:solidFill>
              <a:srgbClr val="C02E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2">
              <a:extLst>
                <a:ext uri="{FF2B5EF4-FFF2-40B4-BE49-F238E27FC236}">
                  <a16:creationId xmlns:a16="http://schemas.microsoft.com/office/drawing/2014/main" id="{90039715-5B90-B298-64DA-CDB173A98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8488" y="5861050"/>
              <a:ext cx="341312" cy="185738"/>
            </a:xfrm>
            <a:custGeom>
              <a:avLst/>
              <a:gdLst>
                <a:gd name="T0" fmla="*/ 258 w 269"/>
                <a:gd name="T1" fmla="*/ 49 h 146"/>
                <a:gd name="T2" fmla="*/ 210 w 269"/>
                <a:gd name="T3" fmla="*/ 103 h 146"/>
                <a:gd name="T4" fmla="*/ 133 w 269"/>
                <a:gd name="T5" fmla="*/ 131 h 146"/>
                <a:gd name="T6" fmla="*/ 36 w 269"/>
                <a:gd name="T7" fmla="*/ 122 h 146"/>
                <a:gd name="T8" fmla="*/ 16 w 269"/>
                <a:gd name="T9" fmla="*/ 116 h 146"/>
                <a:gd name="T10" fmla="*/ 1 w 269"/>
                <a:gd name="T11" fmla="*/ 65 h 146"/>
                <a:gd name="T12" fmla="*/ 22 w 269"/>
                <a:gd name="T13" fmla="*/ 15 h 146"/>
                <a:gd name="T14" fmla="*/ 42 w 269"/>
                <a:gd name="T15" fmla="*/ 7 h 146"/>
                <a:gd name="T16" fmla="*/ 104 w 269"/>
                <a:gd name="T17" fmla="*/ 4 h 146"/>
                <a:gd name="T18" fmla="*/ 126 w 269"/>
                <a:gd name="T19" fmla="*/ 4 h 146"/>
                <a:gd name="T20" fmla="*/ 207 w 269"/>
                <a:gd name="T21" fmla="*/ 1 h 146"/>
                <a:gd name="T22" fmla="*/ 231 w 269"/>
                <a:gd name="T23" fmla="*/ 3 h 146"/>
                <a:gd name="T24" fmla="*/ 258 w 269"/>
                <a:gd name="T25" fmla="*/ 4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146">
                  <a:moveTo>
                    <a:pt x="258" y="49"/>
                  </a:moveTo>
                  <a:cubicBezTo>
                    <a:pt x="247" y="72"/>
                    <a:pt x="208" y="69"/>
                    <a:pt x="210" y="103"/>
                  </a:cubicBezTo>
                  <a:cubicBezTo>
                    <a:pt x="197" y="146"/>
                    <a:pt x="168" y="146"/>
                    <a:pt x="133" y="131"/>
                  </a:cubicBezTo>
                  <a:cubicBezTo>
                    <a:pt x="103" y="115"/>
                    <a:pt x="73" y="85"/>
                    <a:pt x="36" y="122"/>
                  </a:cubicBezTo>
                  <a:cubicBezTo>
                    <a:pt x="29" y="123"/>
                    <a:pt x="22" y="121"/>
                    <a:pt x="16" y="116"/>
                  </a:cubicBezTo>
                  <a:cubicBezTo>
                    <a:pt x="11" y="99"/>
                    <a:pt x="6" y="82"/>
                    <a:pt x="1" y="65"/>
                  </a:cubicBezTo>
                  <a:cubicBezTo>
                    <a:pt x="0" y="45"/>
                    <a:pt x="7" y="29"/>
                    <a:pt x="22" y="15"/>
                  </a:cubicBezTo>
                  <a:cubicBezTo>
                    <a:pt x="28" y="11"/>
                    <a:pt x="35" y="8"/>
                    <a:pt x="42" y="7"/>
                  </a:cubicBezTo>
                  <a:cubicBezTo>
                    <a:pt x="63" y="9"/>
                    <a:pt x="84" y="11"/>
                    <a:pt x="104" y="4"/>
                  </a:cubicBezTo>
                  <a:cubicBezTo>
                    <a:pt x="111" y="3"/>
                    <a:pt x="119" y="3"/>
                    <a:pt x="126" y="4"/>
                  </a:cubicBezTo>
                  <a:cubicBezTo>
                    <a:pt x="154" y="24"/>
                    <a:pt x="180" y="15"/>
                    <a:pt x="207" y="1"/>
                  </a:cubicBezTo>
                  <a:cubicBezTo>
                    <a:pt x="215" y="0"/>
                    <a:pt x="223" y="1"/>
                    <a:pt x="231" y="3"/>
                  </a:cubicBezTo>
                  <a:cubicBezTo>
                    <a:pt x="249" y="13"/>
                    <a:pt x="269" y="22"/>
                    <a:pt x="258" y="49"/>
                  </a:cubicBezTo>
                  <a:close/>
                </a:path>
              </a:pathLst>
            </a:custGeom>
            <a:solidFill>
              <a:srgbClr val="E4D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0E9539D7-7BDE-CCEF-3C46-323FFDD92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0225" y="5999163"/>
              <a:ext cx="252412" cy="204788"/>
            </a:xfrm>
            <a:custGeom>
              <a:avLst/>
              <a:gdLst>
                <a:gd name="T0" fmla="*/ 69 w 199"/>
                <a:gd name="T1" fmla="*/ 7 h 161"/>
                <a:gd name="T2" fmla="*/ 88 w 199"/>
                <a:gd name="T3" fmla="*/ 8 h 161"/>
                <a:gd name="T4" fmla="*/ 130 w 199"/>
                <a:gd name="T5" fmla="*/ 21 h 161"/>
                <a:gd name="T6" fmla="*/ 181 w 199"/>
                <a:gd name="T7" fmla="*/ 84 h 161"/>
                <a:gd name="T8" fmla="*/ 193 w 199"/>
                <a:gd name="T9" fmla="*/ 128 h 161"/>
                <a:gd name="T10" fmla="*/ 190 w 199"/>
                <a:gd name="T11" fmla="*/ 136 h 161"/>
                <a:gd name="T12" fmla="*/ 114 w 199"/>
                <a:gd name="T13" fmla="*/ 145 h 161"/>
                <a:gd name="T14" fmla="*/ 26 w 199"/>
                <a:gd name="T15" fmla="*/ 130 h 161"/>
                <a:gd name="T16" fmla="*/ 69 w 199"/>
                <a:gd name="T17" fmla="*/ 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61">
                  <a:moveTo>
                    <a:pt x="69" y="7"/>
                  </a:moveTo>
                  <a:cubicBezTo>
                    <a:pt x="75" y="7"/>
                    <a:pt x="82" y="8"/>
                    <a:pt x="88" y="8"/>
                  </a:cubicBezTo>
                  <a:cubicBezTo>
                    <a:pt x="106" y="0"/>
                    <a:pt x="118" y="10"/>
                    <a:pt x="130" y="21"/>
                  </a:cubicBezTo>
                  <a:cubicBezTo>
                    <a:pt x="147" y="42"/>
                    <a:pt x="163" y="64"/>
                    <a:pt x="181" y="84"/>
                  </a:cubicBezTo>
                  <a:cubicBezTo>
                    <a:pt x="191" y="97"/>
                    <a:pt x="199" y="111"/>
                    <a:pt x="193" y="128"/>
                  </a:cubicBezTo>
                  <a:cubicBezTo>
                    <a:pt x="192" y="131"/>
                    <a:pt x="191" y="133"/>
                    <a:pt x="190" y="136"/>
                  </a:cubicBezTo>
                  <a:cubicBezTo>
                    <a:pt x="164" y="139"/>
                    <a:pt x="139" y="147"/>
                    <a:pt x="114" y="145"/>
                  </a:cubicBezTo>
                  <a:cubicBezTo>
                    <a:pt x="85" y="143"/>
                    <a:pt x="51" y="161"/>
                    <a:pt x="26" y="130"/>
                  </a:cubicBezTo>
                  <a:cubicBezTo>
                    <a:pt x="70" y="99"/>
                    <a:pt x="0" y="29"/>
                    <a:pt x="69" y="7"/>
                  </a:cubicBezTo>
                  <a:close/>
                </a:path>
              </a:pathLst>
            </a:custGeom>
            <a:solidFill>
              <a:srgbClr val="D5E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B4F35EA2-06BD-CE43-6186-0159D0C4A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6013450"/>
              <a:ext cx="252412" cy="204788"/>
            </a:xfrm>
            <a:custGeom>
              <a:avLst/>
              <a:gdLst>
                <a:gd name="T0" fmla="*/ 69 w 199"/>
                <a:gd name="T1" fmla="*/ 8 h 161"/>
                <a:gd name="T2" fmla="*/ 88 w 199"/>
                <a:gd name="T3" fmla="*/ 8 h 161"/>
                <a:gd name="T4" fmla="*/ 130 w 199"/>
                <a:gd name="T5" fmla="*/ 21 h 161"/>
                <a:gd name="T6" fmla="*/ 182 w 199"/>
                <a:gd name="T7" fmla="*/ 85 h 161"/>
                <a:gd name="T8" fmla="*/ 193 w 199"/>
                <a:gd name="T9" fmla="*/ 129 h 161"/>
                <a:gd name="T10" fmla="*/ 190 w 199"/>
                <a:gd name="T11" fmla="*/ 137 h 161"/>
                <a:gd name="T12" fmla="*/ 114 w 199"/>
                <a:gd name="T13" fmla="*/ 146 h 161"/>
                <a:gd name="T14" fmla="*/ 27 w 199"/>
                <a:gd name="T15" fmla="*/ 130 h 161"/>
                <a:gd name="T16" fmla="*/ 69 w 199"/>
                <a:gd name="T17" fmla="*/ 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61">
                  <a:moveTo>
                    <a:pt x="69" y="8"/>
                  </a:moveTo>
                  <a:cubicBezTo>
                    <a:pt x="75" y="8"/>
                    <a:pt x="82" y="8"/>
                    <a:pt x="88" y="8"/>
                  </a:cubicBezTo>
                  <a:cubicBezTo>
                    <a:pt x="106" y="0"/>
                    <a:pt x="118" y="11"/>
                    <a:pt x="130" y="21"/>
                  </a:cubicBezTo>
                  <a:cubicBezTo>
                    <a:pt x="147" y="43"/>
                    <a:pt x="163" y="65"/>
                    <a:pt x="182" y="85"/>
                  </a:cubicBezTo>
                  <a:cubicBezTo>
                    <a:pt x="191" y="98"/>
                    <a:pt x="199" y="111"/>
                    <a:pt x="193" y="129"/>
                  </a:cubicBezTo>
                  <a:cubicBezTo>
                    <a:pt x="192" y="131"/>
                    <a:pt x="191" y="134"/>
                    <a:pt x="190" y="137"/>
                  </a:cubicBezTo>
                  <a:cubicBezTo>
                    <a:pt x="164" y="140"/>
                    <a:pt x="139" y="147"/>
                    <a:pt x="114" y="146"/>
                  </a:cubicBezTo>
                  <a:cubicBezTo>
                    <a:pt x="85" y="144"/>
                    <a:pt x="51" y="161"/>
                    <a:pt x="27" y="130"/>
                  </a:cubicBezTo>
                  <a:cubicBezTo>
                    <a:pt x="70" y="100"/>
                    <a:pt x="0" y="30"/>
                    <a:pt x="69" y="8"/>
                  </a:cubicBezTo>
                  <a:close/>
                </a:path>
              </a:pathLst>
            </a:custGeom>
            <a:solidFill>
              <a:srgbClr val="D5E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FE1A1C80-E653-94E2-1819-DA310A9F0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0025" y="6003925"/>
              <a:ext cx="157162" cy="220663"/>
            </a:xfrm>
            <a:custGeom>
              <a:avLst/>
              <a:gdLst>
                <a:gd name="T0" fmla="*/ 0 w 124"/>
                <a:gd name="T1" fmla="*/ 105 h 174"/>
                <a:gd name="T2" fmla="*/ 54 w 124"/>
                <a:gd name="T3" fmla="*/ 42 h 174"/>
                <a:gd name="T4" fmla="*/ 84 w 124"/>
                <a:gd name="T5" fmla="*/ 0 h 174"/>
                <a:gd name="T6" fmla="*/ 124 w 124"/>
                <a:gd name="T7" fmla="*/ 70 h 174"/>
                <a:gd name="T8" fmla="*/ 0 w 124"/>
                <a:gd name="T9" fmla="*/ 10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74">
                  <a:moveTo>
                    <a:pt x="0" y="105"/>
                  </a:moveTo>
                  <a:cubicBezTo>
                    <a:pt x="18" y="84"/>
                    <a:pt x="36" y="63"/>
                    <a:pt x="54" y="42"/>
                  </a:cubicBezTo>
                  <a:cubicBezTo>
                    <a:pt x="45" y="14"/>
                    <a:pt x="62" y="5"/>
                    <a:pt x="84" y="0"/>
                  </a:cubicBezTo>
                  <a:cubicBezTo>
                    <a:pt x="117" y="12"/>
                    <a:pt x="117" y="43"/>
                    <a:pt x="124" y="70"/>
                  </a:cubicBezTo>
                  <a:cubicBezTo>
                    <a:pt x="96" y="128"/>
                    <a:pt x="65" y="174"/>
                    <a:pt x="0" y="105"/>
                  </a:cubicBezTo>
                  <a:close/>
                </a:path>
              </a:pathLst>
            </a:custGeom>
            <a:solidFill>
              <a:srgbClr val="CAD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A9F95A20-648A-A3D4-C052-2DEC528E8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0513" y="5951538"/>
              <a:ext cx="168275" cy="141288"/>
            </a:xfrm>
            <a:custGeom>
              <a:avLst/>
              <a:gdLst>
                <a:gd name="T0" fmla="*/ 52 w 132"/>
                <a:gd name="T1" fmla="*/ 111 h 111"/>
                <a:gd name="T2" fmla="*/ 18 w 132"/>
                <a:gd name="T3" fmla="*/ 49 h 111"/>
                <a:gd name="T4" fmla="*/ 44 w 132"/>
                <a:gd name="T5" fmla="*/ 0 h 111"/>
                <a:gd name="T6" fmla="*/ 129 w 132"/>
                <a:gd name="T7" fmla="*/ 40 h 111"/>
                <a:gd name="T8" fmla="*/ 105 w 132"/>
                <a:gd name="T9" fmla="*/ 86 h 111"/>
                <a:gd name="T10" fmla="*/ 52 w 132"/>
                <a:gd name="T1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11">
                  <a:moveTo>
                    <a:pt x="52" y="111"/>
                  </a:moveTo>
                  <a:cubicBezTo>
                    <a:pt x="29" y="96"/>
                    <a:pt x="23" y="73"/>
                    <a:pt x="18" y="49"/>
                  </a:cubicBezTo>
                  <a:cubicBezTo>
                    <a:pt x="0" y="18"/>
                    <a:pt x="17" y="6"/>
                    <a:pt x="44" y="0"/>
                  </a:cubicBezTo>
                  <a:cubicBezTo>
                    <a:pt x="77" y="3"/>
                    <a:pt x="111" y="4"/>
                    <a:pt x="129" y="40"/>
                  </a:cubicBezTo>
                  <a:cubicBezTo>
                    <a:pt x="132" y="61"/>
                    <a:pt x="124" y="76"/>
                    <a:pt x="105" y="86"/>
                  </a:cubicBezTo>
                  <a:cubicBezTo>
                    <a:pt x="87" y="94"/>
                    <a:pt x="69" y="102"/>
                    <a:pt x="52" y="111"/>
                  </a:cubicBezTo>
                  <a:close/>
                </a:path>
              </a:pathLst>
            </a:custGeom>
            <a:solidFill>
              <a:srgbClr val="DFC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000B294F-2A45-673E-D73A-07697D0DC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2425" y="5897563"/>
              <a:ext cx="158750" cy="130175"/>
            </a:xfrm>
            <a:custGeom>
              <a:avLst/>
              <a:gdLst>
                <a:gd name="T0" fmla="*/ 79 w 125"/>
                <a:gd name="T1" fmla="*/ 93 h 103"/>
                <a:gd name="T2" fmla="*/ 5 w 125"/>
                <a:gd name="T3" fmla="*/ 52 h 103"/>
                <a:gd name="T4" fmla="*/ 41 w 125"/>
                <a:gd name="T5" fmla="*/ 5 h 103"/>
                <a:gd name="T6" fmla="*/ 124 w 125"/>
                <a:gd name="T7" fmla="*/ 34 h 103"/>
                <a:gd name="T8" fmla="*/ 125 w 125"/>
                <a:gd name="T9" fmla="*/ 89 h 103"/>
                <a:gd name="T10" fmla="*/ 79 w 125"/>
                <a:gd name="T11" fmla="*/ 9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03">
                  <a:moveTo>
                    <a:pt x="79" y="93"/>
                  </a:moveTo>
                  <a:cubicBezTo>
                    <a:pt x="64" y="63"/>
                    <a:pt x="20" y="83"/>
                    <a:pt x="5" y="52"/>
                  </a:cubicBezTo>
                  <a:cubicBezTo>
                    <a:pt x="0" y="23"/>
                    <a:pt x="18" y="12"/>
                    <a:pt x="41" y="5"/>
                  </a:cubicBezTo>
                  <a:cubicBezTo>
                    <a:pt x="73" y="0"/>
                    <a:pt x="103" y="6"/>
                    <a:pt x="124" y="34"/>
                  </a:cubicBezTo>
                  <a:cubicBezTo>
                    <a:pt x="125" y="52"/>
                    <a:pt x="125" y="70"/>
                    <a:pt x="125" y="89"/>
                  </a:cubicBezTo>
                  <a:cubicBezTo>
                    <a:pt x="111" y="103"/>
                    <a:pt x="96" y="103"/>
                    <a:pt x="79" y="93"/>
                  </a:cubicBezTo>
                  <a:close/>
                </a:path>
              </a:pathLst>
            </a:custGeom>
            <a:solidFill>
              <a:srgbClr val="EAC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DB08FBA8-7364-03FA-DCBE-2258D32BD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8475" y="5805488"/>
              <a:ext cx="142875" cy="138113"/>
            </a:xfrm>
            <a:custGeom>
              <a:avLst/>
              <a:gdLst>
                <a:gd name="T0" fmla="*/ 112 w 112"/>
                <a:gd name="T1" fmla="*/ 64 h 109"/>
                <a:gd name="T2" fmla="*/ 79 w 112"/>
                <a:gd name="T3" fmla="*/ 109 h 109"/>
                <a:gd name="T4" fmla="*/ 30 w 112"/>
                <a:gd name="T5" fmla="*/ 76 h 109"/>
                <a:gd name="T6" fmla="*/ 0 w 112"/>
                <a:gd name="T7" fmla="*/ 40 h 109"/>
                <a:gd name="T8" fmla="*/ 29 w 112"/>
                <a:gd name="T9" fmla="*/ 4 h 109"/>
                <a:gd name="T10" fmla="*/ 43 w 112"/>
                <a:gd name="T11" fmla="*/ 0 h 109"/>
                <a:gd name="T12" fmla="*/ 112 w 112"/>
                <a:gd name="T13" fmla="*/ 6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09">
                  <a:moveTo>
                    <a:pt x="112" y="64"/>
                  </a:moveTo>
                  <a:cubicBezTo>
                    <a:pt x="101" y="79"/>
                    <a:pt x="90" y="94"/>
                    <a:pt x="79" y="109"/>
                  </a:cubicBezTo>
                  <a:cubicBezTo>
                    <a:pt x="61" y="101"/>
                    <a:pt x="55" y="74"/>
                    <a:pt x="30" y="76"/>
                  </a:cubicBezTo>
                  <a:cubicBezTo>
                    <a:pt x="10" y="72"/>
                    <a:pt x="2" y="59"/>
                    <a:pt x="0" y="40"/>
                  </a:cubicBezTo>
                  <a:cubicBezTo>
                    <a:pt x="2" y="22"/>
                    <a:pt x="10" y="9"/>
                    <a:pt x="29" y="4"/>
                  </a:cubicBezTo>
                  <a:cubicBezTo>
                    <a:pt x="34" y="4"/>
                    <a:pt x="39" y="2"/>
                    <a:pt x="43" y="0"/>
                  </a:cubicBezTo>
                  <a:cubicBezTo>
                    <a:pt x="84" y="2"/>
                    <a:pt x="107" y="23"/>
                    <a:pt x="112" y="64"/>
                  </a:cubicBezTo>
                  <a:close/>
                </a:path>
              </a:pathLst>
            </a:custGeom>
            <a:solidFill>
              <a:srgbClr val="D5E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BC3E2878-90FA-B721-A060-8FF371CF2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288" y="5826125"/>
              <a:ext cx="141287" cy="114300"/>
            </a:xfrm>
            <a:custGeom>
              <a:avLst/>
              <a:gdLst>
                <a:gd name="T0" fmla="*/ 86 w 111"/>
                <a:gd name="T1" fmla="*/ 24 h 90"/>
                <a:gd name="T2" fmla="*/ 111 w 111"/>
                <a:gd name="T3" fmla="*/ 59 h 90"/>
                <a:gd name="T4" fmla="*/ 90 w 111"/>
                <a:gd name="T5" fmla="*/ 90 h 90"/>
                <a:gd name="T6" fmla="*/ 3 w 111"/>
                <a:gd name="T7" fmla="*/ 77 h 90"/>
                <a:gd name="T8" fmla="*/ 86 w 111"/>
                <a:gd name="T9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90">
                  <a:moveTo>
                    <a:pt x="86" y="24"/>
                  </a:moveTo>
                  <a:cubicBezTo>
                    <a:pt x="94" y="35"/>
                    <a:pt x="102" y="47"/>
                    <a:pt x="111" y="59"/>
                  </a:cubicBezTo>
                  <a:cubicBezTo>
                    <a:pt x="104" y="69"/>
                    <a:pt x="97" y="79"/>
                    <a:pt x="90" y="90"/>
                  </a:cubicBezTo>
                  <a:cubicBezTo>
                    <a:pt x="61" y="86"/>
                    <a:pt x="32" y="81"/>
                    <a:pt x="3" y="77"/>
                  </a:cubicBezTo>
                  <a:cubicBezTo>
                    <a:pt x="0" y="11"/>
                    <a:pt x="32" y="0"/>
                    <a:pt x="86" y="24"/>
                  </a:cubicBezTo>
                  <a:close/>
                </a:path>
              </a:pathLst>
            </a:custGeom>
            <a:solidFill>
              <a:srgbClr val="98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EA1949F3-53B0-5580-6682-67E3B6B07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3863" y="6002338"/>
              <a:ext cx="115887" cy="114300"/>
            </a:xfrm>
            <a:custGeom>
              <a:avLst/>
              <a:gdLst>
                <a:gd name="T0" fmla="*/ 23 w 91"/>
                <a:gd name="T1" fmla="*/ 11 h 90"/>
                <a:gd name="T2" fmla="*/ 69 w 91"/>
                <a:gd name="T3" fmla="*/ 6 h 90"/>
                <a:gd name="T4" fmla="*/ 68 w 91"/>
                <a:gd name="T5" fmla="*/ 62 h 90"/>
                <a:gd name="T6" fmla="*/ 0 w 91"/>
                <a:gd name="T7" fmla="*/ 47 h 90"/>
                <a:gd name="T8" fmla="*/ 23 w 91"/>
                <a:gd name="T9" fmla="*/ 1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0">
                  <a:moveTo>
                    <a:pt x="23" y="11"/>
                  </a:moveTo>
                  <a:cubicBezTo>
                    <a:pt x="38" y="3"/>
                    <a:pt x="53" y="0"/>
                    <a:pt x="69" y="6"/>
                  </a:cubicBezTo>
                  <a:cubicBezTo>
                    <a:pt x="85" y="25"/>
                    <a:pt x="91" y="42"/>
                    <a:pt x="68" y="62"/>
                  </a:cubicBezTo>
                  <a:cubicBezTo>
                    <a:pt x="36" y="90"/>
                    <a:pt x="21" y="58"/>
                    <a:pt x="0" y="47"/>
                  </a:cubicBezTo>
                  <a:cubicBezTo>
                    <a:pt x="8" y="35"/>
                    <a:pt x="15" y="23"/>
                    <a:pt x="23" y="11"/>
                  </a:cubicBezTo>
                  <a:close/>
                </a:path>
              </a:pathLst>
            </a:custGeom>
            <a:solidFill>
              <a:srgbClr val="784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B87D3294-906C-6898-479E-8D5B10D65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863" y="2555875"/>
              <a:ext cx="112712" cy="96838"/>
            </a:xfrm>
            <a:custGeom>
              <a:avLst/>
              <a:gdLst>
                <a:gd name="T0" fmla="*/ 22 w 89"/>
                <a:gd name="T1" fmla="*/ 2 h 76"/>
                <a:gd name="T2" fmla="*/ 88 w 89"/>
                <a:gd name="T3" fmla="*/ 0 h 76"/>
                <a:gd name="T4" fmla="*/ 89 w 89"/>
                <a:gd name="T5" fmla="*/ 54 h 76"/>
                <a:gd name="T6" fmla="*/ 22 w 89"/>
                <a:gd name="T7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6">
                  <a:moveTo>
                    <a:pt x="22" y="2"/>
                  </a:moveTo>
                  <a:cubicBezTo>
                    <a:pt x="44" y="1"/>
                    <a:pt x="66" y="0"/>
                    <a:pt x="88" y="0"/>
                  </a:cubicBezTo>
                  <a:cubicBezTo>
                    <a:pt x="81" y="18"/>
                    <a:pt x="79" y="36"/>
                    <a:pt x="89" y="54"/>
                  </a:cubicBezTo>
                  <a:cubicBezTo>
                    <a:pt x="58" y="47"/>
                    <a:pt x="0" y="76"/>
                    <a:pt x="22" y="2"/>
                  </a:cubicBezTo>
                  <a:close/>
                </a:path>
              </a:pathLst>
            </a:custGeom>
            <a:solidFill>
              <a:srgbClr val="B62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E3535F56-D7C2-058D-567A-C839E7EF2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7363" y="5099050"/>
              <a:ext cx="1776412" cy="1062038"/>
            </a:xfrm>
            <a:custGeom>
              <a:avLst/>
              <a:gdLst>
                <a:gd name="T0" fmla="*/ 1014 w 1399"/>
                <a:gd name="T1" fmla="*/ 597 h 837"/>
                <a:gd name="T2" fmla="*/ 931 w 1399"/>
                <a:gd name="T3" fmla="*/ 650 h 837"/>
                <a:gd name="T4" fmla="*/ 899 w 1399"/>
                <a:gd name="T5" fmla="*/ 681 h 837"/>
                <a:gd name="T6" fmla="*/ 863 w 1399"/>
                <a:gd name="T7" fmla="*/ 721 h 837"/>
                <a:gd name="T8" fmla="*/ 827 w 1399"/>
                <a:gd name="T9" fmla="*/ 755 h 837"/>
                <a:gd name="T10" fmla="*/ 701 w 1399"/>
                <a:gd name="T11" fmla="*/ 820 h 837"/>
                <a:gd name="T12" fmla="*/ 453 w 1399"/>
                <a:gd name="T13" fmla="*/ 713 h 837"/>
                <a:gd name="T14" fmla="*/ 366 w 1399"/>
                <a:gd name="T15" fmla="*/ 681 h 837"/>
                <a:gd name="T16" fmla="*/ 335 w 1399"/>
                <a:gd name="T17" fmla="*/ 673 h 837"/>
                <a:gd name="T18" fmla="*/ 84 w 1399"/>
                <a:gd name="T19" fmla="*/ 454 h 837"/>
                <a:gd name="T20" fmla="*/ 42 w 1399"/>
                <a:gd name="T21" fmla="*/ 435 h 837"/>
                <a:gd name="T22" fmla="*/ 16 w 1399"/>
                <a:gd name="T23" fmla="*/ 374 h 837"/>
                <a:gd name="T24" fmla="*/ 16 w 1399"/>
                <a:gd name="T25" fmla="*/ 363 h 837"/>
                <a:gd name="T26" fmla="*/ 60 w 1399"/>
                <a:gd name="T27" fmla="*/ 222 h 837"/>
                <a:gd name="T28" fmla="*/ 282 w 1399"/>
                <a:gd name="T29" fmla="*/ 56 h 837"/>
                <a:gd name="T30" fmla="*/ 385 w 1399"/>
                <a:gd name="T31" fmla="*/ 93 h 837"/>
                <a:gd name="T32" fmla="*/ 457 w 1399"/>
                <a:gd name="T33" fmla="*/ 137 h 837"/>
                <a:gd name="T34" fmla="*/ 457 w 1399"/>
                <a:gd name="T35" fmla="*/ 138 h 837"/>
                <a:gd name="T36" fmla="*/ 609 w 1399"/>
                <a:gd name="T37" fmla="*/ 338 h 837"/>
                <a:gd name="T38" fmla="*/ 620 w 1399"/>
                <a:gd name="T39" fmla="*/ 336 h 837"/>
                <a:gd name="T40" fmla="*/ 753 w 1399"/>
                <a:gd name="T41" fmla="*/ 341 h 837"/>
                <a:gd name="T42" fmla="*/ 849 w 1399"/>
                <a:gd name="T43" fmla="*/ 304 h 837"/>
                <a:gd name="T44" fmla="*/ 1002 w 1399"/>
                <a:gd name="T45" fmla="*/ 149 h 837"/>
                <a:gd name="T46" fmla="*/ 1013 w 1399"/>
                <a:gd name="T47" fmla="*/ 136 h 837"/>
                <a:gd name="T48" fmla="*/ 1033 w 1399"/>
                <a:gd name="T49" fmla="*/ 21 h 837"/>
                <a:gd name="T50" fmla="*/ 1199 w 1399"/>
                <a:gd name="T51" fmla="*/ 26 h 837"/>
                <a:gd name="T52" fmla="*/ 1225 w 1399"/>
                <a:gd name="T53" fmla="*/ 30 h 837"/>
                <a:gd name="T54" fmla="*/ 1233 w 1399"/>
                <a:gd name="T55" fmla="*/ 54 h 837"/>
                <a:gd name="T56" fmla="*/ 1177 w 1399"/>
                <a:gd name="T57" fmla="*/ 390 h 837"/>
                <a:gd name="T58" fmla="*/ 1038 w 1399"/>
                <a:gd name="T59" fmla="*/ 560 h 837"/>
                <a:gd name="T60" fmla="*/ 1014 w 1399"/>
                <a:gd name="T61" fmla="*/ 59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9" h="837">
                  <a:moveTo>
                    <a:pt x="1014" y="597"/>
                  </a:moveTo>
                  <a:cubicBezTo>
                    <a:pt x="976" y="599"/>
                    <a:pt x="941" y="604"/>
                    <a:pt x="931" y="650"/>
                  </a:cubicBezTo>
                  <a:cubicBezTo>
                    <a:pt x="920" y="660"/>
                    <a:pt x="910" y="670"/>
                    <a:pt x="899" y="681"/>
                  </a:cubicBezTo>
                  <a:cubicBezTo>
                    <a:pt x="873" y="682"/>
                    <a:pt x="863" y="697"/>
                    <a:pt x="863" y="721"/>
                  </a:cubicBezTo>
                  <a:cubicBezTo>
                    <a:pt x="851" y="732"/>
                    <a:pt x="839" y="743"/>
                    <a:pt x="827" y="755"/>
                  </a:cubicBezTo>
                  <a:cubicBezTo>
                    <a:pt x="776" y="759"/>
                    <a:pt x="752" y="812"/>
                    <a:pt x="701" y="820"/>
                  </a:cubicBezTo>
                  <a:cubicBezTo>
                    <a:pt x="594" y="837"/>
                    <a:pt x="514" y="797"/>
                    <a:pt x="453" y="713"/>
                  </a:cubicBezTo>
                  <a:cubicBezTo>
                    <a:pt x="429" y="680"/>
                    <a:pt x="410" y="652"/>
                    <a:pt x="366" y="681"/>
                  </a:cubicBezTo>
                  <a:cubicBezTo>
                    <a:pt x="353" y="690"/>
                    <a:pt x="344" y="682"/>
                    <a:pt x="335" y="673"/>
                  </a:cubicBezTo>
                  <a:cubicBezTo>
                    <a:pt x="272" y="577"/>
                    <a:pt x="188" y="504"/>
                    <a:pt x="84" y="454"/>
                  </a:cubicBezTo>
                  <a:cubicBezTo>
                    <a:pt x="69" y="450"/>
                    <a:pt x="54" y="445"/>
                    <a:pt x="42" y="435"/>
                  </a:cubicBezTo>
                  <a:cubicBezTo>
                    <a:pt x="17" y="422"/>
                    <a:pt x="34" y="391"/>
                    <a:pt x="16" y="374"/>
                  </a:cubicBezTo>
                  <a:cubicBezTo>
                    <a:pt x="14" y="371"/>
                    <a:pt x="14" y="367"/>
                    <a:pt x="16" y="363"/>
                  </a:cubicBezTo>
                  <a:cubicBezTo>
                    <a:pt x="0" y="306"/>
                    <a:pt x="20" y="265"/>
                    <a:pt x="60" y="222"/>
                  </a:cubicBezTo>
                  <a:cubicBezTo>
                    <a:pt x="125" y="154"/>
                    <a:pt x="203" y="104"/>
                    <a:pt x="282" y="56"/>
                  </a:cubicBezTo>
                  <a:cubicBezTo>
                    <a:pt x="321" y="33"/>
                    <a:pt x="375" y="7"/>
                    <a:pt x="385" y="93"/>
                  </a:cubicBezTo>
                  <a:cubicBezTo>
                    <a:pt x="389" y="134"/>
                    <a:pt x="428" y="131"/>
                    <a:pt x="457" y="137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463" y="238"/>
                    <a:pt x="519" y="301"/>
                    <a:pt x="609" y="338"/>
                  </a:cubicBezTo>
                  <a:cubicBezTo>
                    <a:pt x="612" y="338"/>
                    <a:pt x="616" y="337"/>
                    <a:pt x="620" y="336"/>
                  </a:cubicBezTo>
                  <a:cubicBezTo>
                    <a:pt x="664" y="332"/>
                    <a:pt x="708" y="339"/>
                    <a:pt x="753" y="341"/>
                  </a:cubicBezTo>
                  <a:cubicBezTo>
                    <a:pt x="789" y="343"/>
                    <a:pt x="825" y="337"/>
                    <a:pt x="849" y="304"/>
                  </a:cubicBezTo>
                  <a:cubicBezTo>
                    <a:pt x="923" y="275"/>
                    <a:pt x="948" y="198"/>
                    <a:pt x="1002" y="149"/>
                  </a:cubicBezTo>
                  <a:cubicBezTo>
                    <a:pt x="1005" y="145"/>
                    <a:pt x="1010" y="141"/>
                    <a:pt x="1013" y="136"/>
                  </a:cubicBezTo>
                  <a:cubicBezTo>
                    <a:pt x="1031" y="99"/>
                    <a:pt x="979" y="42"/>
                    <a:pt x="1033" y="21"/>
                  </a:cubicBezTo>
                  <a:cubicBezTo>
                    <a:pt x="1084" y="0"/>
                    <a:pt x="1144" y="5"/>
                    <a:pt x="1199" y="26"/>
                  </a:cubicBezTo>
                  <a:cubicBezTo>
                    <a:pt x="1207" y="29"/>
                    <a:pt x="1216" y="29"/>
                    <a:pt x="1225" y="30"/>
                  </a:cubicBezTo>
                  <a:cubicBezTo>
                    <a:pt x="1227" y="38"/>
                    <a:pt x="1228" y="48"/>
                    <a:pt x="1233" y="54"/>
                  </a:cubicBezTo>
                  <a:cubicBezTo>
                    <a:pt x="1399" y="229"/>
                    <a:pt x="1336" y="266"/>
                    <a:pt x="1177" y="390"/>
                  </a:cubicBezTo>
                  <a:cubicBezTo>
                    <a:pt x="1115" y="438"/>
                    <a:pt x="1073" y="494"/>
                    <a:pt x="1038" y="560"/>
                  </a:cubicBezTo>
                  <a:cubicBezTo>
                    <a:pt x="1030" y="572"/>
                    <a:pt x="1022" y="585"/>
                    <a:pt x="1014" y="597"/>
                  </a:cubicBezTo>
                  <a:close/>
                </a:path>
              </a:pathLst>
            </a:custGeom>
            <a:solidFill>
              <a:srgbClr val="8A4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3901387E-DE04-85D4-87BA-0FF558EE2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2513" y="5172075"/>
              <a:ext cx="157162" cy="122238"/>
            </a:xfrm>
            <a:custGeom>
              <a:avLst/>
              <a:gdLst>
                <a:gd name="T0" fmla="*/ 12 w 124"/>
                <a:gd name="T1" fmla="*/ 81 h 97"/>
                <a:gd name="T2" fmla="*/ 12 w 124"/>
                <a:gd name="T3" fmla="*/ 80 h 97"/>
                <a:gd name="T4" fmla="*/ 20 w 124"/>
                <a:gd name="T5" fmla="*/ 5 h 97"/>
                <a:gd name="T6" fmla="*/ 46 w 124"/>
                <a:gd name="T7" fmla="*/ 6 h 97"/>
                <a:gd name="T8" fmla="*/ 123 w 124"/>
                <a:gd name="T9" fmla="*/ 48 h 97"/>
                <a:gd name="T10" fmla="*/ 44 w 124"/>
                <a:gd name="T11" fmla="*/ 90 h 97"/>
                <a:gd name="T12" fmla="*/ 12 w 124"/>
                <a:gd name="T13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97">
                  <a:moveTo>
                    <a:pt x="12" y="81"/>
                  </a:moveTo>
                  <a:cubicBezTo>
                    <a:pt x="12" y="81"/>
                    <a:pt x="12" y="80"/>
                    <a:pt x="12" y="80"/>
                  </a:cubicBezTo>
                  <a:cubicBezTo>
                    <a:pt x="17" y="55"/>
                    <a:pt x="0" y="28"/>
                    <a:pt x="20" y="5"/>
                  </a:cubicBezTo>
                  <a:cubicBezTo>
                    <a:pt x="29" y="6"/>
                    <a:pt x="38" y="8"/>
                    <a:pt x="46" y="6"/>
                  </a:cubicBezTo>
                  <a:cubicBezTo>
                    <a:pt x="83" y="0"/>
                    <a:pt x="124" y="4"/>
                    <a:pt x="123" y="48"/>
                  </a:cubicBezTo>
                  <a:cubicBezTo>
                    <a:pt x="122" y="89"/>
                    <a:pt x="82" y="97"/>
                    <a:pt x="44" y="90"/>
                  </a:cubicBezTo>
                  <a:cubicBezTo>
                    <a:pt x="33" y="88"/>
                    <a:pt x="23" y="84"/>
                    <a:pt x="12" y="81"/>
                  </a:cubicBezTo>
                  <a:close/>
                </a:path>
              </a:pathLst>
            </a:custGeom>
            <a:solidFill>
              <a:srgbClr val="EFE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63C1FA53-D417-4A08-B132-A356B62B8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0888" y="2062163"/>
              <a:ext cx="584200" cy="604838"/>
            </a:xfrm>
            <a:custGeom>
              <a:avLst/>
              <a:gdLst>
                <a:gd name="T0" fmla="*/ 263 w 460"/>
                <a:gd name="T1" fmla="*/ 116 h 476"/>
                <a:gd name="T2" fmla="*/ 312 w 460"/>
                <a:gd name="T3" fmla="*/ 177 h 476"/>
                <a:gd name="T4" fmla="*/ 422 w 460"/>
                <a:gd name="T5" fmla="*/ 72 h 476"/>
                <a:gd name="T6" fmla="*/ 438 w 460"/>
                <a:gd name="T7" fmla="*/ 139 h 476"/>
                <a:gd name="T8" fmla="*/ 357 w 460"/>
                <a:gd name="T9" fmla="*/ 258 h 476"/>
                <a:gd name="T10" fmla="*/ 260 w 460"/>
                <a:gd name="T11" fmla="*/ 259 h 476"/>
                <a:gd name="T12" fmla="*/ 180 w 460"/>
                <a:gd name="T13" fmla="*/ 251 h 476"/>
                <a:gd name="T14" fmla="*/ 137 w 460"/>
                <a:gd name="T15" fmla="*/ 297 h 476"/>
                <a:gd name="T16" fmla="*/ 193 w 460"/>
                <a:gd name="T17" fmla="*/ 313 h 476"/>
                <a:gd name="T18" fmla="*/ 235 w 460"/>
                <a:gd name="T19" fmla="*/ 336 h 476"/>
                <a:gd name="T20" fmla="*/ 290 w 460"/>
                <a:gd name="T21" fmla="*/ 405 h 476"/>
                <a:gd name="T22" fmla="*/ 190 w 460"/>
                <a:gd name="T23" fmla="*/ 432 h 476"/>
                <a:gd name="T24" fmla="*/ 151 w 460"/>
                <a:gd name="T25" fmla="*/ 444 h 476"/>
                <a:gd name="T26" fmla="*/ 176 w 460"/>
                <a:gd name="T27" fmla="*/ 476 h 476"/>
                <a:gd name="T28" fmla="*/ 77 w 460"/>
                <a:gd name="T29" fmla="*/ 290 h 476"/>
                <a:gd name="T30" fmla="*/ 90 w 460"/>
                <a:gd name="T31" fmla="*/ 181 h 476"/>
                <a:gd name="T32" fmla="*/ 115 w 460"/>
                <a:gd name="T33" fmla="*/ 139 h 476"/>
                <a:gd name="T34" fmla="*/ 211 w 460"/>
                <a:gd name="T35" fmla="*/ 81 h 476"/>
                <a:gd name="T36" fmla="*/ 280 w 460"/>
                <a:gd name="T37" fmla="*/ 0 h 476"/>
                <a:gd name="T38" fmla="*/ 263 w 460"/>
                <a:gd name="T39" fmla="*/ 11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0" h="476">
                  <a:moveTo>
                    <a:pt x="263" y="116"/>
                  </a:moveTo>
                  <a:cubicBezTo>
                    <a:pt x="265" y="148"/>
                    <a:pt x="282" y="178"/>
                    <a:pt x="312" y="177"/>
                  </a:cubicBezTo>
                  <a:cubicBezTo>
                    <a:pt x="374" y="175"/>
                    <a:pt x="399" y="121"/>
                    <a:pt x="422" y="72"/>
                  </a:cubicBezTo>
                  <a:cubicBezTo>
                    <a:pt x="460" y="92"/>
                    <a:pt x="454" y="118"/>
                    <a:pt x="438" y="139"/>
                  </a:cubicBezTo>
                  <a:cubicBezTo>
                    <a:pt x="408" y="177"/>
                    <a:pt x="370" y="203"/>
                    <a:pt x="357" y="258"/>
                  </a:cubicBezTo>
                  <a:cubicBezTo>
                    <a:pt x="347" y="300"/>
                    <a:pt x="293" y="268"/>
                    <a:pt x="260" y="259"/>
                  </a:cubicBezTo>
                  <a:cubicBezTo>
                    <a:pt x="234" y="252"/>
                    <a:pt x="210" y="231"/>
                    <a:pt x="180" y="251"/>
                  </a:cubicBezTo>
                  <a:cubicBezTo>
                    <a:pt x="161" y="263"/>
                    <a:pt x="132" y="273"/>
                    <a:pt x="137" y="297"/>
                  </a:cubicBezTo>
                  <a:cubicBezTo>
                    <a:pt x="142" y="326"/>
                    <a:pt x="170" y="322"/>
                    <a:pt x="193" y="313"/>
                  </a:cubicBezTo>
                  <a:cubicBezTo>
                    <a:pt x="216" y="305"/>
                    <a:pt x="247" y="300"/>
                    <a:pt x="235" y="336"/>
                  </a:cubicBezTo>
                  <a:cubicBezTo>
                    <a:pt x="216" y="389"/>
                    <a:pt x="262" y="386"/>
                    <a:pt x="290" y="405"/>
                  </a:cubicBezTo>
                  <a:cubicBezTo>
                    <a:pt x="255" y="426"/>
                    <a:pt x="227" y="442"/>
                    <a:pt x="190" y="432"/>
                  </a:cubicBezTo>
                  <a:cubicBezTo>
                    <a:pt x="174" y="427"/>
                    <a:pt x="154" y="419"/>
                    <a:pt x="151" y="444"/>
                  </a:cubicBezTo>
                  <a:cubicBezTo>
                    <a:pt x="149" y="454"/>
                    <a:pt x="167" y="465"/>
                    <a:pt x="176" y="476"/>
                  </a:cubicBezTo>
                  <a:cubicBezTo>
                    <a:pt x="27" y="476"/>
                    <a:pt x="0" y="427"/>
                    <a:pt x="77" y="290"/>
                  </a:cubicBezTo>
                  <a:cubicBezTo>
                    <a:pt x="97" y="255"/>
                    <a:pt x="86" y="218"/>
                    <a:pt x="90" y="181"/>
                  </a:cubicBezTo>
                  <a:cubicBezTo>
                    <a:pt x="92" y="162"/>
                    <a:pt x="96" y="126"/>
                    <a:pt x="115" y="139"/>
                  </a:cubicBezTo>
                  <a:cubicBezTo>
                    <a:pt x="193" y="187"/>
                    <a:pt x="179" y="99"/>
                    <a:pt x="211" y="81"/>
                  </a:cubicBezTo>
                  <a:cubicBezTo>
                    <a:pt x="253" y="71"/>
                    <a:pt x="234" y="9"/>
                    <a:pt x="280" y="0"/>
                  </a:cubicBezTo>
                  <a:cubicBezTo>
                    <a:pt x="320" y="46"/>
                    <a:pt x="220" y="71"/>
                    <a:pt x="263" y="116"/>
                  </a:cubicBezTo>
                  <a:close/>
                </a:path>
              </a:pathLst>
            </a:custGeom>
            <a:solidFill>
              <a:srgbClr val="BC2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65E15153-3B53-3E34-60F2-7F99A5D1F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5527675"/>
              <a:ext cx="161925" cy="150813"/>
            </a:xfrm>
            <a:custGeom>
              <a:avLst/>
              <a:gdLst>
                <a:gd name="T0" fmla="*/ 116 w 127"/>
                <a:gd name="T1" fmla="*/ 52 h 119"/>
                <a:gd name="T2" fmla="*/ 127 w 127"/>
                <a:gd name="T3" fmla="*/ 88 h 119"/>
                <a:gd name="T4" fmla="*/ 46 w 127"/>
                <a:gd name="T5" fmla="*/ 113 h 119"/>
                <a:gd name="T6" fmla="*/ 14 w 127"/>
                <a:gd name="T7" fmla="*/ 81 h 119"/>
                <a:gd name="T8" fmla="*/ 75 w 127"/>
                <a:gd name="T9" fmla="*/ 0 h 119"/>
                <a:gd name="T10" fmla="*/ 116 w 127"/>
                <a:gd name="T11" fmla="*/ 5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19">
                  <a:moveTo>
                    <a:pt x="116" y="52"/>
                  </a:moveTo>
                  <a:cubicBezTo>
                    <a:pt x="120" y="64"/>
                    <a:pt x="123" y="76"/>
                    <a:pt x="127" y="88"/>
                  </a:cubicBezTo>
                  <a:cubicBezTo>
                    <a:pt x="105" y="113"/>
                    <a:pt x="78" y="119"/>
                    <a:pt x="46" y="113"/>
                  </a:cubicBezTo>
                  <a:cubicBezTo>
                    <a:pt x="27" y="110"/>
                    <a:pt x="14" y="103"/>
                    <a:pt x="14" y="81"/>
                  </a:cubicBezTo>
                  <a:cubicBezTo>
                    <a:pt x="0" y="28"/>
                    <a:pt x="52" y="25"/>
                    <a:pt x="75" y="0"/>
                  </a:cubicBezTo>
                  <a:cubicBezTo>
                    <a:pt x="100" y="8"/>
                    <a:pt x="121" y="20"/>
                    <a:pt x="116" y="52"/>
                  </a:cubicBezTo>
                  <a:close/>
                </a:path>
              </a:pathLst>
            </a:custGeom>
            <a:solidFill>
              <a:srgbClr val="DAC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81226E6B-36BB-F1D6-8849-6E91B8B26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4038" y="5722938"/>
              <a:ext cx="122237" cy="163513"/>
            </a:xfrm>
            <a:custGeom>
              <a:avLst/>
              <a:gdLst>
                <a:gd name="T0" fmla="*/ 69 w 97"/>
                <a:gd name="T1" fmla="*/ 128 h 128"/>
                <a:gd name="T2" fmla="*/ 0 w 97"/>
                <a:gd name="T3" fmla="*/ 64 h 128"/>
                <a:gd name="T4" fmla="*/ 68 w 97"/>
                <a:gd name="T5" fmla="*/ 0 h 128"/>
                <a:gd name="T6" fmla="*/ 89 w 97"/>
                <a:gd name="T7" fmla="*/ 55 h 128"/>
                <a:gd name="T8" fmla="*/ 97 w 97"/>
                <a:gd name="T9" fmla="*/ 75 h 128"/>
                <a:gd name="T10" fmla="*/ 69 w 97"/>
                <a:gd name="T11" fmla="*/ 122 h 128"/>
                <a:gd name="T12" fmla="*/ 69 w 97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28">
                  <a:moveTo>
                    <a:pt x="69" y="128"/>
                  </a:moveTo>
                  <a:cubicBezTo>
                    <a:pt x="46" y="107"/>
                    <a:pt x="23" y="86"/>
                    <a:pt x="0" y="64"/>
                  </a:cubicBezTo>
                  <a:cubicBezTo>
                    <a:pt x="23" y="43"/>
                    <a:pt x="46" y="22"/>
                    <a:pt x="68" y="0"/>
                  </a:cubicBezTo>
                  <a:cubicBezTo>
                    <a:pt x="75" y="19"/>
                    <a:pt x="82" y="37"/>
                    <a:pt x="89" y="55"/>
                  </a:cubicBezTo>
                  <a:cubicBezTo>
                    <a:pt x="94" y="61"/>
                    <a:pt x="97" y="68"/>
                    <a:pt x="97" y="75"/>
                  </a:cubicBezTo>
                  <a:cubicBezTo>
                    <a:pt x="96" y="95"/>
                    <a:pt x="85" y="110"/>
                    <a:pt x="69" y="122"/>
                  </a:cubicBezTo>
                  <a:lnTo>
                    <a:pt x="69" y="128"/>
                  </a:lnTo>
                  <a:close/>
                </a:path>
              </a:pathLst>
            </a:custGeom>
            <a:solidFill>
              <a:srgbClr val="E0B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EC08A853-D086-09DD-B7A1-152691B34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88" y="5483225"/>
              <a:ext cx="112712" cy="111125"/>
            </a:xfrm>
            <a:custGeom>
              <a:avLst/>
              <a:gdLst>
                <a:gd name="T0" fmla="*/ 41 w 89"/>
                <a:gd name="T1" fmla="*/ 88 h 88"/>
                <a:gd name="T2" fmla="*/ 0 w 89"/>
                <a:gd name="T3" fmla="*/ 36 h 88"/>
                <a:gd name="T4" fmla="*/ 52 w 89"/>
                <a:gd name="T5" fmla="*/ 2 h 88"/>
                <a:gd name="T6" fmla="*/ 89 w 89"/>
                <a:gd name="T7" fmla="*/ 53 h 88"/>
                <a:gd name="T8" fmla="*/ 41 w 89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8">
                  <a:moveTo>
                    <a:pt x="41" y="88"/>
                  </a:moveTo>
                  <a:cubicBezTo>
                    <a:pt x="25" y="72"/>
                    <a:pt x="4" y="60"/>
                    <a:pt x="0" y="36"/>
                  </a:cubicBezTo>
                  <a:cubicBezTo>
                    <a:pt x="12" y="15"/>
                    <a:pt x="27" y="0"/>
                    <a:pt x="52" y="2"/>
                  </a:cubicBezTo>
                  <a:cubicBezTo>
                    <a:pt x="65" y="19"/>
                    <a:pt x="77" y="36"/>
                    <a:pt x="89" y="53"/>
                  </a:cubicBezTo>
                  <a:cubicBezTo>
                    <a:pt x="73" y="65"/>
                    <a:pt x="57" y="76"/>
                    <a:pt x="41" y="88"/>
                  </a:cubicBezTo>
                  <a:close/>
                </a:path>
              </a:pathLst>
            </a:custGeom>
            <a:solidFill>
              <a:srgbClr val="E4A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89BAF781-A512-A565-AAB0-2FE0248B1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9613" y="5630863"/>
              <a:ext cx="117475" cy="106363"/>
            </a:xfrm>
            <a:custGeom>
              <a:avLst/>
              <a:gdLst>
                <a:gd name="T0" fmla="*/ 52 w 92"/>
                <a:gd name="T1" fmla="*/ 0 h 84"/>
                <a:gd name="T2" fmla="*/ 84 w 92"/>
                <a:gd name="T3" fmla="*/ 23 h 84"/>
                <a:gd name="T4" fmla="*/ 90 w 92"/>
                <a:gd name="T5" fmla="*/ 34 h 84"/>
                <a:gd name="T6" fmla="*/ 85 w 92"/>
                <a:gd name="T7" fmla="*/ 41 h 84"/>
                <a:gd name="T8" fmla="*/ 0 w 92"/>
                <a:gd name="T9" fmla="*/ 30 h 84"/>
                <a:gd name="T10" fmla="*/ 52 w 92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84">
                  <a:moveTo>
                    <a:pt x="52" y="0"/>
                  </a:moveTo>
                  <a:cubicBezTo>
                    <a:pt x="63" y="8"/>
                    <a:pt x="73" y="16"/>
                    <a:pt x="84" y="23"/>
                  </a:cubicBezTo>
                  <a:cubicBezTo>
                    <a:pt x="90" y="27"/>
                    <a:pt x="92" y="30"/>
                    <a:pt x="90" y="34"/>
                  </a:cubicBezTo>
                  <a:cubicBezTo>
                    <a:pt x="88" y="39"/>
                    <a:pt x="87" y="41"/>
                    <a:pt x="85" y="41"/>
                  </a:cubicBezTo>
                  <a:cubicBezTo>
                    <a:pt x="52" y="67"/>
                    <a:pt x="21" y="84"/>
                    <a:pt x="0" y="30"/>
                  </a:cubicBezTo>
                  <a:cubicBezTo>
                    <a:pt x="17" y="20"/>
                    <a:pt x="35" y="10"/>
                    <a:pt x="52" y="0"/>
                  </a:cubicBezTo>
                  <a:close/>
                </a:path>
              </a:pathLst>
            </a:custGeom>
            <a:solidFill>
              <a:srgbClr val="843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C9BF8782-A27E-97E2-A1EC-ECF1DE1F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5694363"/>
              <a:ext cx="246062" cy="250825"/>
            </a:xfrm>
            <a:custGeom>
              <a:avLst/>
              <a:gdLst>
                <a:gd name="T0" fmla="*/ 94 w 194"/>
                <a:gd name="T1" fmla="*/ 198 h 198"/>
                <a:gd name="T2" fmla="*/ 26 w 194"/>
                <a:gd name="T3" fmla="*/ 160 h 198"/>
                <a:gd name="T4" fmla="*/ 12 w 194"/>
                <a:gd name="T5" fmla="*/ 127 h 198"/>
                <a:gd name="T6" fmla="*/ 12 w 194"/>
                <a:gd name="T7" fmla="*/ 127 h 198"/>
                <a:gd name="T8" fmla="*/ 63 w 194"/>
                <a:gd name="T9" fmla="*/ 97 h 198"/>
                <a:gd name="T10" fmla="*/ 29 w 194"/>
                <a:gd name="T11" fmla="*/ 80 h 198"/>
                <a:gd name="T12" fmla="*/ 49 w 194"/>
                <a:gd name="T13" fmla="*/ 7 h 198"/>
                <a:gd name="T14" fmla="*/ 73 w 194"/>
                <a:gd name="T15" fmla="*/ 0 h 198"/>
                <a:gd name="T16" fmla="*/ 194 w 194"/>
                <a:gd name="T17" fmla="*/ 110 h 198"/>
                <a:gd name="T18" fmla="*/ 157 w 194"/>
                <a:gd name="T19" fmla="*/ 170 h 198"/>
                <a:gd name="T20" fmla="*/ 94 w 194"/>
                <a:gd name="T2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198">
                  <a:moveTo>
                    <a:pt x="94" y="198"/>
                  </a:moveTo>
                  <a:cubicBezTo>
                    <a:pt x="73" y="182"/>
                    <a:pt x="55" y="161"/>
                    <a:pt x="26" y="160"/>
                  </a:cubicBezTo>
                  <a:cubicBezTo>
                    <a:pt x="12" y="153"/>
                    <a:pt x="0" y="145"/>
                    <a:pt x="12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25" y="109"/>
                    <a:pt x="60" y="125"/>
                    <a:pt x="63" y="97"/>
                  </a:cubicBezTo>
                  <a:cubicBezTo>
                    <a:pt x="64" y="83"/>
                    <a:pt x="41" y="86"/>
                    <a:pt x="29" y="80"/>
                  </a:cubicBezTo>
                  <a:cubicBezTo>
                    <a:pt x="6" y="48"/>
                    <a:pt x="28" y="28"/>
                    <a:pt x="49" y="7"/>
                  </a:cubicBezTo>
                  <a:cubicBezTo>
                    <a:pt x="57" y="3"/>
                    <a:pt x="64" y="1"/>
                    <a:pt x="73" y="0"/>
                  </a:cubicBezTo>
                  <a:cubicBezTo>
                    <a:pt x="125" y="23"/>
                    <a:pt x="173" y="52"/>
                    <a:pt x="194" y="110"/>
                  </a:cubicBezTo>
                  <a:cubicBezTo>
                    <a:pt x="193" y="137"/>
                    <a:pt x="176" y="154"/>
                    <a:pt x="157" y="170"/>
                  </a:cubicBezTo>
                  <a:cubicBezTo>
                    <a:pt x="138" y="183"/>
                    <a:pt x="119" y="197"/>
                    <a:pt x="94" y="198"/>
                  </a:cubicBezTo>
                  <a:close/>
                </a:path>
              </a:pathLst>
            </a:custGeom>
            <a:solidFill>
              <a:srgbClr val="E6E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C56D26F6-B0D8-78A1-D2C3-7AB9FFDCF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300" y="5951538"/>
              <a:ext cx="182562" cy="146050"/>
            </a:xfrm>
            <a:custGeom>
              <a:avLst/>
              <a:gdLst>
                <a:gd name="T0" fmla="*/ 139 w 143"/>
                <a:gd name="T1" fmla="*/ 97 h 115"/>
                <a:gd name="T2" fmla="*/ 18 w 143"/>
                <a:gd name="T3" fmla="*/ 115 h 115"/>
                <a:gd name="T4" fmla="*/ 34 w 143"/>
                <a:gd name="T5" fmla="*/ 13 h 115"/>
                <a:gd name="T6" fmla="*/ 81 w 143"/>
                <a:gd name="T7" fmla="*/ 31 h 115"/>
                <a:gd name="T8" fmla="*/ 140 w 143"/>
                <a:gd name="T9" fmla="*/ 77 h 115"/>
                <a:gd name="T10" fmla="*/ 139 w 143"/>
                <a:gd name="T11" fmla="*/ 9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15">
                  <a:moveTo>
                    <a:pt x="139" y="97"/>
                  </a:moveTo>
                  <a:cubicBezTo>
                    <a:pt x="99" y="103"/>
                    <a:pt x="58" y="109"/>
                    <a:pt x="18" y="115"/>
                  </a:cubicBezTo>
                  <a:cubicBezTo>
                    <a:pt x="0" y="77"/>
                    <a:pt x="5" y="43"/>
                    <a:pt x="34" y="13"/>
                  </a:cubicBezTo>
                  <a:cubicBezTo>
                    <a:pt x="57" y="0"/>
                    <a:pt x="68" y="19"/>
                    <a:pt x="81" y="31"/>
                  </a:cubicBezTo>
                  <a:cubicBezTo>
                    <a:pt x="96" y="53"/>
                    <a:pt x="121" y="61"/>
                    <a:pt x="140" y="77"/>
                  </a:cubicBezTo>
                  <a:cubicBezTo>
                    <a:pt x="143" y="84"/>
                    <a:pt x="143" y="91"/>
                    <a:pt x="139" y="97"/>
                  </a:cubicBezTo>
                  <a:close/>
                </a:path>
              </a:pathLst>
            </a:custGeom>
            <a:solidFill>
              <a:srgbClr val="E6E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9A78636A-AC85-F2D5-2F2D-FFBBEA08F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1988" y="5888038"/>
              <a:ext cx="158750" cy="120650"/>
            </a:xfrm>
            <a:custGeom>
              <a:avLst/>
              <a:gdLst>
                <a:gd name="T0" fmla="*/ 39 w 125"/>
                <a:gd name="T1" fmla="*/ 91 h 95"/>
                <a:gd name="T2" fmla="*/ 3 w 125"/>
                <a:gd name="T3" fmla="*/ 63 h 95"/>
                <a:gd name="T4" fmla="*/ 0 w 125"/>
                <a:gd name="T5" fmla="*/ 46 h 95"/>
                <a:gd name="T6" fmla="*/ 53 w 125"/>
                <a:gd name="T7" fmla="*/ 9 h 95"/>
                <a:gd name="T8" fmla="*/ 125 w 125"/>
                <a:gd name="T9" fmla="*/ 24 h 95"/>
                <a:gd name="T10" fmla="*/ 39 w 125"/>
                <a:gd name="T11" fmla="*/ 9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95">
                  <a:moveTo>
                    <a:pt x="39" y="91"/>
                  </a:moveTo>
                  <a:cubicBezTo>
                    <a:pt x="27" y="82"/>
                    <a:pt x="15" y="72"/>
                    <a:pt x="3" y="63"/>
                  </a:cubicBezTo>
                  <a:cubicBezTo>
                    <a:pt x="2" y="57"/>
                    <a:pt x="1" y="51"/>
                    <a:pt x="0" y="46"/>
                  </a:cubicBezTo>
                  <a:cubicBezTo>
                    <a:pt x="13" y="28"/>
                    <a:pt x="23" y="4"/>
                    <a:pt x="53" y="9"/>
                  </a:cubicBezTo>
                  <a:cubicBezTo>
                    <a:pt x="80" y="0"/>
                    <a:pt x="104" y="5"/>
                    <a:pt x="125" y="24"/>
                  </a:cubicBezTo>
                  <a:cubicBezTo>
                    <a:pt x="116" y="72"/>
                    <a:pt x="88" y="95"/>
                    <a:pt x="39" y="91"/>
                  </a:cubicBezTo>
                  <a:close/>
                </a:path>
              </a:pathLst>
            </a:custGeom>
            <a:solidFill>
              <a:srgbClr val="A76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2">
              <a:extLst>
                <a:ext uri="{FF2B5EF4-FFF2-40B4-BE49-F238E27FC236}">
                  <a16:creationId xmlns:a16="http://schemas.microsoft.com/office/drawing/2014/main" id="{8E6D732F-4302-04DC-5636-740ECDFF7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138" y="5849938"/>
              <a:ext cx="111125" cy="96838"/>
            </a:xfrm>
            <a:custGeom>
              <a:avLst/>
              <a:gdLst>
                <a:gd name="T0" fmla="*/ 73 w 87"/>
                <a:gd name="T1" fmla="*/ 4 h 76"/>
                <a:gd name="T2" fmla="*/ 87 w 87"/>
                <a:gd name="T3" fmla="*/ 37 h 76"/>
                <a:gd name="T4" fmla="*/ 56 w 87"/>
                <a:gd name="T5" fmla="*/ 76 h 76"/>
                <a:gd name="T6" fmla="*/ 0 w 87"/>
                <a:gd name="T7" fmla="*/ 38 h 76"/>
                <a:gd name="T8" fmla="*/ 73 w 87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76">
                  <a:moveTo>
                    <a:pt x="73" y="4"/>
                  </a:moveTo>
                  <a:cubicBezTo>
                    <a:pt x="77" y="15"/>
                    <a:pt x="82" y="26"/>
                    <a:pt x="87" y="37"/>
                  </a:cubicBezTo>
                  <a:cubicBezTo>
                    <a:pt x="77" y="50"/>
                    <a:pt x="66" y="63"/>
                    <a:pt x="56" y="76"/>
                  </a:cubicBezTo>
                  <a:cubicBezTo>
                    <a:pt x="29" y="75"/>
                    <a:pt x="13" y="59"/>
                    <a:pt x="0" y="38"/>
                  </a:cubicBezTo>
                  <a:cubicBezTo>
                    <a:pt x="16" y="8"/>
                    <a:pt x="41" y="0"/>
                    <a:pt x="73" y="4"/>
                  </a:cubicBezTo>
                  <a:close/>
                </a:path>
              </a:pathLst>
            </a:custGeom>
            <a:solidFill>
              <a:srgbClr val="993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3">
              <a:extLst>
                <a:ext uri="{FF2B5EF4-FFF2-40B4-BE49-F238E27FC236}">
                  <a16:creationId xmlns:a16="http://schemas.microsoft.com/office/drawing/2014/main" id="{A4D6C104-EEB9-4D36-5D6E-AFF21D95E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750" y="5719763"/>
              <a:ext cx="328612" cy="160338"/>
            </a:xfrm>
            <a:custGeom>
              <a:avLst/>
              <a:gdLst>
                <a:gd name="T0" fmla="*/ 0 w 259"/>
                <a:gd name="T1" fmla="*/ 76 h 126"/>
                <a:gd name="T2" fmla="*/ 0 w 259"/>
                <a:gd name="T3" fmla="*/ 58 h 126"/>
                <a:gd name="T4" fmla="*/ 192 w 259"/>
                <a:gd name="T5" fmla="*/ 26 h 126"/>
                <a:gd name="T6" fmla="*/ 259 w 259"/>
                <a:gd name="T7" fmla="*/ 24 h 126"/>
                <a:gd name="T8" fmla="*/ 237 w 259"/>
                <a:gd name="T9" fmla="*/ 54 h 126"/>
                <a:gd name="T10" fmla="*/ 171 w 259"/>
                <a:gd name="T11" fmla="*/ 123 h 126"/>
                <a:gd name="T12" fmla="*/ 155 w 259"/>
                <a:gd name="T13" fmla="*/ 124 h 126"/>
                <a:gd name="T14" fmla="*/ 71 w 259"/>
                <a:gd name="T15" fmla="*/ 123 h 126"/>
                <a:gd name="T16" fmla="*/ 54 w 259"/>
                <a:gd name="T17" fmla="*/ 126 h 126"/>
                <a:gd name="T18" fmla="*/ 0 w 259"/>
                <a:gd name="T19" fmla="*/ 7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126">
                  <a:moveTo>
                    <a:pt x="0" y="76"/>
                  </a:moveTo>
                  <a:cubicBezTo>
                    <a:pt x="0" y="70"/>
                    <a:pt x="0" y="64"/>
                    <a:pt x="0" y="58"/>
                  </a:cubicBezTo>
                  <a:cubicBezTo>
                    <a:pt x="56" y="0"/>
                    <a:pt x="128" y="37"/>
                    <a:pt x="192" y="26"/>
                  </a:cubicBezTo>
                  <a:cubicBezTo>
                    <a:pt x="214" y="23"/>
                    <a:pt x="237" y="24"/>
                    <a:pt x="259" y="24"/>
                  </a:cubicBezTo>
                  <a:cubicBezTo>
                    <a:pt x="252" y="34"/>
                    <a:pt x="244" y="44"/>
                    <a:pt x="237" y="54"/>
                  </a:cubicBezTo>
                  <a:cubicBezTo>
                    <a:pt x="223" y="85"/>
                    <a:pt x="209" y="116"/>
                    <a:pt x="171" y="123"/>
                  </a:cubicBezTo>
                  <a:cubicBezTo>
                    <a:pt x="165" y="123"/>
                    <a:pt x="160" y="124"/>
                    <a:pt x="155" y="124"/>
                  </a:cubicBezTo>
                  <a:cubicBezTo>
                    <a:pt x="127" y="101"/>
                    <a:pt x="99" y="115"/>
                    <a:pt x="71" y="123"/>
                  </a:cubicBezTo>
                  <a:cubicBezTo>
                    <a:pt x="65" y="125"/>
                    <a:pt x="60" y="125"/>
                    <a:pt x="54" y="126"/>
                  </a:cubicBezTo>
                  <a:cubicBezTo>
                    <a:pt x="27" y="119"/>
                    <a:pt x="15" y="96"/>
                    <a:pt x="0" y="76"/>
                  </a:cubicBezTo>
                  <a:close/>
                </a:path>
              </a:pathLst>
            </a:custGeom>
            <a:solidFill>
              <a:srgbClr val="D8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4">
              <a:extLst>
                <a:ext uri="{FF2B5EF4-FFF2-40B4-BE49-F238E27FC236}">
                  <a16:creationId xmlns:a16="http://schemas.microsoft.com/office/drawing/2014/main" id="{2701DFD4-B42E-0C6D-6859-9E3F6E064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5975" y="5640388"/>
              <a:ext cx="114300" cy="107950"/>
            </a:xfrm>
            <a:custGeom>
              <a:avLst/>
              <a:gdLst>
                <a:gd name="T0" fmla="*/ 1 w 90"/>
                <a:gd name="T1" fmla="*/ 34 h 86"/>
                <a:gd name="T2" fmla="*/ 0 w 90"/>
                <a:gd name="T3" fmla="*/ 16 h 86"/>
                <a:gd name="T4" fmla="*/ 81 w 90"/>
                <a:gd name="T5" fmla="*/ 0 h 86"/>
                <a:gd name="T6" fmla="*/ 90 w 90"/>
                <a:gd name="T7" fmla="*/ 10 h 86"/>
                <a:gd name="T8" fmla="*/ 1 w 90"/>
                <a:gd name="T9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6">
                  <a:moveTo>
                    <a:pt x="1" y="34"/>
                  </a:moveTo>
                  <a:cubicBezTo>
                    <a:pt x="0" y="28"/>
                    <a:pt x="0" y="22"/>
                    <a:pt x="0" y="16"/>
                  </a:cubicBezTo>
                  <a:cubicBezTo>
                    <a:pt x="27" y="11"/>
                    <a:pt x="54" y="5"/>
                    <a:pt x="81" y="0"/>
                  </a:cubicBezTo>
                  <a:cubicBezTo>
                    <a:pt x="86" y="2"/>
                    <a:pt x="89" y="6"/>
                    <a:pt x="90" y="10"/>
                  </a:cubicBezTo>
                  <a:cubicBezTo>
                    <a:pt x="78" y="86"/>
                    <a:pt x="40" y="61"/>
                    <a:pt x="1" y="34"/>
                  </a:cubicBezTo>
                  <a:close/>
                </a:path>
              </a:pathLst>
            </a:custGeom>
            <a:solidFill>
              <a:srgbClr val="F1E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5">
              <a:extLst>
                <a:ext uri="{FF2B5EF4-FFF2-40B4-BE49-F238E27FC236}">
                  <a16:creationId xmlns:a16="http://schemas.microsoft.com/office/drawing/2014/main" id="{54656CD6-A55C-882D-F171-156C419EC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663" y="5903913"/>
              <a:ext cx="119062" cy="168275"/>
            </a:xfrm>
            <a:custGeom>
              <a:avLst/>
              <a:gdLst>
                <a:gd name="T0" fmla="*/ 55 w 94"/>
                <a:gd name="T1" fmla="*/ 30 h 132"/>
                <a:gd name="T2" fmla="*/ 77 w 94"/>
                <a:gd name="T3" fmla="*/ 47 h 132"/>
                <a:gd name="T4" fmla="*/ 93 w 94"/>
                <a:gd name="T5" fmla="*/ 71 h 132"/>
                <a:gd name="T6" fmla="*/ 56 w 94"/>
                <a:gd name="T7" fmla="*/ 120 h 132"/>
                <a:gd name="T8" fmla="*/ 11 w 94"/>
                <a:gd name="T9" fmla="*/ 104 h 132"/>
                <a:gd name="T10" fmla="*/ 13 w 94"/>
                <a:gd name="T11" fmla="*/ 22 h 132"/>
                <a:gd name="T12" fmla="*/ 55 w 94"/>
                <a:gd name="T13" fmla="*/ 3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32">
                  <a:moveTo>
                    <a:pt x="55" y="30"/>
                  </a:moveTo>
                  <a:cubicBezTo>
                    <a:pt x="63" y="36"/>
                    <a:pt x="70" y="42"/>
                    <a:pt x="77" y="47"/>
                  </a:cubicBezTo>
                  <a:cubicBezTo>
                    <a:pt x="82" y="55"/>
                    <a:pt x="88" y="63"/>
                    <a:pt x="93" y="71"/>
                  </a:cubicBezTo>
                  <a:cubicBezTo>
                    <a:pt x="94" y="97"/>
                    <a:pt x="86" y="117"/>
                    <a:pt x="56" y="120"/>
                  </a:cubicBezTo>
                  <a:cubicBezTo>
                    <a:pt x="35" y="132"/>
                    <a:pt x="21" y="122"/>
                    <a:pt x="11" y="104"/>
                  </a:cubicBezTo>
                  <a:cubicBezTo>
                    <a:pt x="0" y="76"/>
                    <a:pt x="0" y="49"/>
                    <a:pt x="13" y="22"/>
                  </a:cubicBezTo>
                  <a:cubicBezTo>
                    <a:pt x="32" y="0"/>
                    <a:pt x="44" y="13"/>
                    <a:pt x="55" y="30"/>
                  </a:cubicBezTo>
                  <a:close/>
                </a:path>
              </a:pathLst>
            </a:custGeom>
            <a:solidFill>
              <a:srgbClr val="C8D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6">
              <a:extLst>
                <a:ext uri="{FF2B5EF4-FFF2-40B4-BE49-F238E27FC236}">
                  <a16:creationId xmlns:a16="http://schemas.microsoft.com/office/drawing/2014/main" id="{0CAA9700-1757-611C-74F8-5A23C55BB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800" y="5989638"/>
              <a:ext cx="290512" cy="146050"/>
            </a:xfrm>
            <a:custGeom>
              <a:avLst/>
              <a:gdLst>
                <a:gd name="T0" fmla="*/ 51 w 229"/>
                <a:gd name="T1" fmla="*/ 103 h 115"/>
                <a:gd name="T2" fmla="*/ 0 w 229"/>
                <a:gd name="T3" fmla="*/ 36 h 115"/>
                <a:gd name="T4" fmla="*/ 64 w 229"/>
                <a:gd name="T5" fmla="*/ 14 h 115"/>
                <a:gd name="T6" fmla="*/ 141 w 229"/>
                <a:gd name="T7" fmla="*/ 2 h 115"/>
                <a:gd name="T8" fmla="*/ 121 w 229"/>
                <a:gd name="T9" fmla="*/ 115 h 115"/>
                <a:gd name="T10" fmla="*/ 51 w 229"/>
                <a:gd name="T11" fmla="*/ 10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115">
                  <a:moveTo>
                    <a:pt x="51" y="103"/>
                  </a:moveTo>
                  <a:cubicBezTo>
                    <a:pt x="30" y="84"/>
                    <a:pt x="2" y="70"/>
                    <a:pt x="0" y="36"/>
                  </a:cubicBezTo>
                  <a:cubicBezTo>
                    <a:pt x="12" y="0"/>
                    <a:pt x="37" y="4"/>
                    <a:pt x="64" y="14"/>
                  </a:cubicBezTo>
                  <a:cubicBezTo>
                    <a:pt x="95" y="44"/>
                    <a:pt x="117" y="18"/>
                    <a:pt x="141" y="2"/>
                  </a:cubicBezTo>
                  <a:cubicBezTo>
                    <a:pt x="229" y="56"/>
                    <a:pt x="155" y="82"/>
                    <a:pt x="121" y="115"/>
                  </a:cubicBezTo>
                  <a:cubicBezTo>
                    <a:pt x="99" y="101"/>
                    <a:pt x="75" y="101"/>
                    <a:pt x="51" y="103"/>
                  </a:cubicBezTo>
                  <a:close/>
                </a:path>
              </a:pathLst>
            </a:custGeom>
            <a:solidFill>
              <a:srgbClr val="944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7">
              <a:extLst>
                <a:ext uri="{FF2B5EF4-FFF2-40B4-BE49-F238E27FC236}">
                  <a16:creationId xmlns:a16="http://schemas.microsoft.com/office/drawing/2014/main" id="{4723EAAD-F21F-7AC3-03EC-BDF680B2B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0" y="5788025"/>
              <a:ext cx="128587" cy="138113"/>
            </a:xfrm>
            <a:custGeom>
              <a:avLst/>
              <a:gdLst>
                <a:gd name="T0" fmla="*/ 0 w 101"/>
                <a:gd name="T1" fmla="*/ 69 h 108"/>
                <a:gd name="T2" fmla="*/ 66 w 101"/>
                <a:gd name="T3" fmla="*/ 0 h 108"/>
                <a:gd name="T4" fmla="*/ 46 w 101"/>
                <a:gd name="T5" fmla="*/ 108 h 108"/>
                <a:gd name="T6" fmla="*/ 33 w 101"/>
                <a:gd name="T7" fmla="*/ 106 h 108"/>
                <a:gd name="T8" fmla="*/ 0 w 101"/>
                <a:gd name="T9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8">
                  <a:moveTo>
                    <a:pt x="0" y="69"/>
                  </a:moveTo>
                  <a:cubicBezTo>
                    <a:pt x="13" y="37"/>
                    <a:pt x="42" y="21"/>
                    <a:pt x="66" y="0"/>
                  </a:cubicBezTo>
                  <a:cubicBezTo>
                    <a:pt x="57" y="36"/>
                    <a:pt x="101" y="81"/>
                    <a:pt x="46" y="108"/>
                  </a:cubicBezTo>
                  <a:cubicBezTo>
                    <a:pt x="42" y="108"/>
                    <a:pt x="37" y="108"/>
                    <a:pt x="33" y="106"/>
                  </a:cubicBezTo>
                  <a:cubicBezTo>
                    <a:pt x="22" y="94"/>
                    <a:pt x="11" y="81"/>
                    <a:pt x="0" y="69"/>
                  </a:cubicBezTo>
                  <a:close/>
                </a:path>
              </a:pathLst>
            </a:custGeom>
            <a:solidFill>
              <a:srgbClr val="7A4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8">
              <a:extLst>
                <a:ext uri="{FF2B5EF4-FFF2-40B4-BE49-F238E27FC236}">
                  <a16:creationId xmlns:a16="http://schemas.microsoft.com/office/drawing/2014/main" id="{248F57A5-0CBC-E8DF-71CE-4998FEC4A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6059488"/>
              <a:ext cx="88900" cy="112713"/>
            </a:xfrm>
            <a:custGeom>
              <a:avLst/>
              <a:gdLst>
                <a:gd name="T0" fmla="*/ 0 w 70"/>
                <a:gd name="T1" fmla="*/ 47 h 88"/>
                <a:gd name="T2" fmla="*/ 70 w 70"/>
                <a:gd name="T3" fmla="*/ 59 h 88"/>
                <a:gd name="T4" fmla="*/ 20 w 70"/>
                <a:gd name="T5" fmla="*/ 80 h 88"/>
                <a:gd name="T6" fmla="*/ 0 w 70"/>
                <a:gd name="T7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88">
                  <a:moveTo>
                    <a:pt x="0" y="47"/>
                  </a:moveTo>
                  <a:cubicBezTo>
                    <a:pt x="31" y="2"/>
                    <a:pt x="56" y="0"/>
                    <a:pt x="70" y="59"/>
                  </a:cubicBezTo>
                  <a:cubicBezTo>
                    <a:pt x="56" y="73"/>
                    <a:pt x="43" y="88"/>
                    <a:pt x="20" y="80"/>
                  </a:cubicBezTo>
                  <a:cubicBezTo>
                    <a:pt x="14" y="69"/>
                    <a:pt x="7" y="58"/>
                    <a:pt x="0" y="47"/>
                  </a:cubicBezTo>
                  <a:close/>
                </a:path>
              </a:pathLst>
            </a:custGeom>
            <a:solidFill>
              <a:srgbClr val="392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9">
              <a:extLst>
                <a:ext uri="{FF2B5EF4-FFF2-40B4-BE49-F238E27FC236}">
                  <a16:creationId xmlns:a16="http://schemas.microsoft.com/office/drawing/2014/main" id="{8607449F-B6B5-6A3D-6684-BAED7AACD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8513" y="6005513"/>
              <a:ext cx="131762" cy="133350"/>
            </a:xfrm>
            <a:custGeom>
              <a:avLst/>
              <a:gdLst>
                <a:gd name="T0" fmla="*/ 66 w 103"/>
                <a:gd name="T1" fmla="*/ 23 h 105"/>
                <a:gd name="T2" fmla="*/ 100 w 103"/>
                <a:gd name="T3" fmla="*/ 40 h 105"/>
                <a:gd name="T4" fmla="*/ 103 w 103"/>
                <a:gd name="T5" fmla="*/ 53 h 105"/>
                <a:gd name="T6" fmla="*/ 52 w 103"/>
                <a:gd name="T7" fmla="*/ 105 h 105"/>
                <a:gd name="T8" fmla="*/ 0 w 103"/>
                <a:gd name="T9" fmla="*/ 54 h 105"/>
                <a:gd name="T10" fmla="*/ 1 w 103"/>
                <a:gd name="T11" fmla="*/ 40 h 105"/>
                <a:gd name="T12" fmla="*/ 66 w 103"/>
                <a:gd name="T13" fmla="*/ 2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5">
                  <a:moveTo>
                    <a:pt x="66" y="23"/>
                  </a:moveTo>
                  <a:cubicBezTo>
                    <a:pt x="78" y="28"/>
                    <a:pt x="89" y="34"/>
                    <a:pt x="100" y="40"/>
                  </a:cubicBezTo>
                  <a:cubicBezTo>
                    <a:pt x="101" y="44"/>
                    <a:pt x="102" y="49"/>
                    <a:pt x="103" y="53"/>
                  </a:cubicBezTo>
                  <a:cubicBezTo>
                    <a:pt x="73" y="57"/>
                    <a:pt x="54" y="73"/>
                    <a:pt x="52" y="105"/>
                  </a:cubicBezTo>
                  <a:cubicBezTo>
                    <a:pt x="35" y="88"/>
                    <a:pt x="18" y="71"/>
                    <a:pt x="0" y="54"/>
                  </a:cubicBezTo>
                  <a:cubicBezTo>
                    <a:pt x="0" y="49"/>
                    <a:pt x="1" y="45"/>
                    <a:pt x="1" y="40"/>
                  </a:cubicBezTo>
                  <a:cubicBezTo>
                    <a:pt x="18" y="16"/>
                    <a:pt x="37" y="0"/>
                    <a:pt x="66" y="23"/>
                  </a:cubicBezTo>
                  <a:close/>
                </a:path>
              </a:pathLst>
            </a:custGeom>
            <a:solidFill>
              <a:srgbClr val="DDB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0">
              <a:extLst>
                <a:ext uri="{FF2B5EF4-FFF2-40B4-BE49-F238E27FC236}">
                  <a16:creationId xmlns:a16="http://schemas.microsoft.com/office/drawing/2014/main" id="{476C0B44-EDEF-D9B0-2648-F0DDB573F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7313" y="5248275"/>
              <a:ext cx="403225" cy="265113"/>
            </a:xfrm>
            <a:custGeom>
              <a:avLst/>
              <a:gdLst>
                <a:gd name="T0" fmla="*/ 317 w 317"/>
                <a:gd name="T1" fmla="*/ 32 h 209"/>
                <a:gd name="T2" fmla="*/ 175 w 317"/>
                <a:gd name="T3" fmla="*/ 204 h 209"/>
                <a:gd name="T4" fmla="*/ 154 w 317"/>
                <a:gd name="T5" fmla="*/ 204 h 209"/>
                <a:gd name="T6" fmla="*/ 60 w 317"/>
                <a:gd name="T7" fmla="*/ 163 h 209"/>
                <a:gd name="T8" fmla="*/ 24 w 317"/>
                <a:gd name="T9" fmla="*/ 162 h 209"/>
                <a:gd name="T10" fmla="*/ 3 w 317"/>
                <a:gd name="T11" fmla="*/ 121 h 209"/>
                <a:gd name="T12" fmla="*/ 6 w 317"/>
                <a:gd name="T13" fmla="*/ 119 h 209"/>
                <a:gd name="T14" fmla="*/ 136 w 317"/>
                <a:gd name="T15" fmla="*/ 77 h 209"/>
                <a:gd name="T16" fmla="*/ 158 w 317"/>
                <a:gd name="T17" fmla="*/ 88 h 209"/>
                <a:gd name="T18" fmla="*/ 217 w 317"/>
                <a:gd name="T19" fmla="*/ 106 h 209"/>
                <a:gd name="T20" fmla="*/ 172 w 317"/>
                <a:gd name="T21" fmla="*/ 60 h 209"/>
                <a:gd name="T22" fmla="*/ 188 w 317"/>
                <a:gd name="T23" fmla="*/ 6 h 209"/>
                <a:gd name="T24" fmla="*/ 302 w 317"/>
                <a:gd name="T25" fmla="*/ 0 h 209"/>
                <a:gd name="T26" fmla="*/ 317 w 317"/>
                <a:gd name="T27" fmla="*/ 3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7" h="209">
                  <a:moveTo>
                    <a:pt x="317" y="32"/>
                  </a:moveTo>
                  <a:cubicBezTo>
                    <a:pt x="303" y="117"/>
                    <a:pt x="247" y="167"/>
                    <a:pt x="175" y="204"/>
                  </a:cubicBezTo>
                  <a:cubicBezTo>
                    <a:pt x="168" y="209"/>
                    <a:pt x="161" y="209"/>
                    <a:pt x="154" y="204"/>
                  </a:cubicBezTo>
                  <a:cubicBezTo>
                    <a:pt x="132" y="168"/>
                    <a:pt x="111" y="132"/>
                    <a:pt x="60" y="163"/>
                  </a:cubicBezTo>
                  <a:cubicBezTo>
                    <a:pt x="48" y="166"/>
                    <a:pt x="36" y="166"/>
                    <a:pt x="24" y="162"/>
                  </a:cubicBezTo>
                  <a:cubicBezTo>
                    <a:pt x="9" y="152"/>
                    <a:pt x="0" y="140"/>
                    <a:pt x="3" y="121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42" y="83"/>
                    <a:pt x="88" y="77"/>
                    <a:pt x="136" y="77"/>
                  </a:cubicBezTo>
                  <a:cubicBezTo>
                    <a:pt x="144" y="79"/>
                    <a:pt x="151" y="83"/>
                    <a:pt x="158" y="88"/>
                  </a:cubicBezTo>
                  <a:cubicBezTo>
                    <a:pt x="176" y="101"/>
                    <a:pt x="200" y="136"/>
                    <a:pt x="217" y="106"/>
                  </a:cubicBezTo>
                  <a:cubicBezTo>
                    <a:pt x="234" y="77"/>
                    <a:pt x="189" y="75"/>
                    <a:pt x="172" y="60"/>
                  </a:cubicBezTo>
                  <a:cubicBezTo>
                    <a:pt x="143" y="32"/>
                    <a:pt x="164" y="19"/>
                    <a:pt x="188" y="6"/>
                  </a:cubicBezTo>
                  <a:cubicBezTo>
                    <a:pt x="226" y="6"/>
                    <a:pt x="264" y="5"/>
                    <a:pt x="302" y="0"/>
                  </a:cubicBezTo>
                  <a:cubicBezTo>
                    <a:pt x="307" y="11"/>
                    <a:pt x="312" y="21"/>
                    <a:pt x="317" y="32"/>
                  </a:cubicBezTo>
                  <a:close/>
                </a:path>
              </a:pathLst>
            </a:custGeom>
            <a:solidFill>
              <a:srgbClr val="57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1">
              <a:extLst>
                <a:ext uri="{FF2B5EF4-FFF2-40B4-BE49-F238E27FC236}">
                  <a16:creationId xmlns:a16="http://schemas.microsoft.com/office/drawing/2014/main" id="{65D6139C-83FE-9850-5199-B91DE0F01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9088" y="5153025"/>
              <a:ext cx="152400" cy="152400"/>
            </a:xfrm>
            <a:custGeom>
              <a:avLst/>
              <a:gdLst>
                <a:gd name="T0" fmla="*/ 120 w 120"/>
                <a:gd name="T1" fmla="*/ 75 h 121"/>
                <a:gd name="T2" fmla="*/ 13 w 120"/>
                <a:gd name="T3" fmla="*/ 87 h 121"/>
                <a:gd name="T4" fmla="*/ 3 w 120"/>
                <a:gd name="T5" fmla="*/ 47 h 121"/>
                <a:gd name="T6" fmla="*/ 99 w 120"/>
                <a:gd name="T7" fmla="*/ 24 h 121"/>
                <a:gd name="T8" fmla="*/ 120 w 120"/>
                <a:gd name="T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1">
                  <a:moveTo>
                    <a:pt x="120" y="75"/>
                  </a:moveTo>
                  <a:cubicBezTo>
                    <a:pt x="89" y="121"/>
                    <a:pt x="53" y="117"/>
                    <a:pt x="13" y="87"/>
                  </a:cubicBezTo>
                  <a:cubicBezTo>
                    <a:pt x="2" y="76"/>
                    <a:pt x="0" y="62"/>
                    <a:pt x="3" y="47"/>
                  </a:cubicBezTo>
                  <a:cubicBezTo>
                    <a:pt x="27" y="5"/>
                    <a:pt x="59" y="0"/>
                    <a:pt x="99" y="24"/>
                  </a:cubicBezTo>
                  <a:cubicBezTo>
                    <a:pt x="106" y="41"/>
                    <a:pt x="113" y="58"/>
                    <a:pt x="120" y="75"/>
                  </a:cubicBezTo>
                  <a:close/>
                </a:path>
              </a:pathLst>
            </a:custGeom>
            <a:solidFill>
              <a:srgbClr val="FA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2">
              <a:extLst>
                <a:ext uri="{FF2B5EF4-FFF2-40B4-BE49-F238E27FC236}">
                  <a16:creationId xmlns:a16="http://schemas.microsoft.com/office/drawing/2014/main" id="{B8B45461-27AC-42C1-3247-9088F4630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7813" y="5111750"/>
              <a:ext cx="201612" cy="142875"/>
            </a:xfrm>
            <a:custGeom>
              <a:avLst/>
              <a:gdLst>
                <a:gd name="T0" fmla="*/ 131 w 159"/>
                <a:gd name="T1" fmla="*/ 56 h 113"/>
                <a:gd name="T2" fmla="*/ 40 w 159"/>
                <a:gd name="T3" fmla="*/ 90 h 113"/>
                <a:gd name="T4" fmla="*/ 11 w 159"/>
                <a:gd name="T5" fmla="*/ 103 h 113"/>
                <a:gd name="T6" fmla="*/ 9 w 159"/>
                <a:gd name="T7" fmla="*/ 68 h 113"/>
                <a:gd name="T8" fmla="*/ 30 w 159"/>
                <a:gd name="T9" fmla="*/ 23 h 113"/>
                <a:gd name="T10" fmla="*/ 133 w 159"/>
                <a:gd name="T11" fmla="*/ 0 h 113"/>
                <a:gd name="T12" fmla="*/ 131 w 159"/>
                <a:gd name="T13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13">
                  <a:moveTo>
                    <a:pt x="131" y="56"/>
                  </a:moveTo>
                  <a:cubicBezTo>
                    <a:pt x="94" y="50"/>
                    <a:pt x="59" y="47"/>
                    <a:pt x="40" y="90"/>
                  </a:cubicBezTo>
                  <a:cubicBezTo>
                    <a:pt x="35" y="103"/>
                    <a:pt x="25" y="113"/>
                    <a:pt x="11" y="103"/>
                  </a:cubicBezTo>
                  <a:cubicBezTo>
                    <a:pt x="0" y="94"/>
                    <a:pt x="1" y="80"/>
                    <a:pt x="9" y="68"/>
                  </a:cubicBezTo>
                  <a:cubicBezTo>
                    <a:pt x="17" y="54"/>
                    <a:pt x="34" y="43"/>
                    <a:pt x="30" y="23"/>
                  </a:cubicBezTo>
                  <a:cubicBezTo>
                    <a:pt x="67" y="27"/>
                    <a:pt x="106" y="42"/>
                    <a:pt x="133" y="0"/>
                  </a:cubicBezTo>
                  <a:cubicBezTo>
                    <a:pt x="159" y="20"/>
                    <a:pt x="153" y="39"/>
                    <a:pt x="131" y="56"/>
                  </a:cubicBezTo>
                  <a:close/>
                </a:path>
              </a:pathLst>
            </a:custGeom>
            <a:solidFill>
              <a:srgbClr val="5A4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03">
              <a:extLst>
                <a:ext uri="{FF2B5EF4-FFF2-40B4-BE49-F238E27FC236}">
                  <a16:creationId xmlns:a16="http://schemas.microsoft.com/office/drawing/2014/main" id="{C59C6A81-1012-8792-4012-CEF111737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725" y="5573713"/>
              <a:ext cx="103187" cy="150813"/>
            </a:xfrm>
            <a:custGeom>
              <a:avLst/>
              <a:gdLst>
                <a:gd name="T0" fmla="*/ 33 w 81"/>
                <a:gd name="T1" fmla="*/ 0 h 119"/>
                <a:gd name="T2" fmla="*/ 78 w 81"/>
                <a:gd name="T3" fmla="*/ 54 h 119"/>
                <a:gd name="T4" fmla="*/ 22 w 81"/>
                <a:gd name="T5" fmla="*/ 103 h 119"/>
                <a:gd name="T6" fmla="*/ 0 w 81"/>
                <a:gd name="T7" fmla="*/ 51 h 119"/>
                <a:gd name="T8" fmla="*/ 33 w 8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9">
                  <a:moveTo>
                    <a:pt x="33" y="0"/>
                  </a:moveTo>
                  <a:cubicBezTo>
                    <a:pt x="63" y="6"/>
                    <a:pt x="53" y="45"/>
                    <a:pt x="78" y="54"/>
                  </a:cubicBezTo>
                  <a:cubicBezTo>
                    <a:pt x="81" y="96"/>
                    <a:pt x="68" y="119"/>
                    <a:pt x="22" y="103"/>
                  </a:cubicBezTo>
                  <a:cubicBezTo>
                    <a:pt x="15" y="86"/>
                    <a:pt x="7" y="69"/>
                    <a:pt x="0" y="51"/>
                  </a:cubicBezTo>
                  <a:cubicBezTo>
                    <a:pt x="11" y="34"/>
                    <a:pt x="22" y="17"/>
                    <a:pt x="33" y="0"/>
                  </a:cubicBezTo>
                  <a:close/>
                </a:path>
              </a:pathLst>
            </a:custGeom>
            <a:solidFill>
              <a:srgbClr val="9A4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04">
              <a:extLst>
                <a:ext uri="{FF2B5EF4-FFF2-40B4-BE49-F238E27FC236}">
                  <a16:creationId xmlns:a16="http://schemas.microsoft.com/office/drawing/2014/main" id="{BE487ED3-6746-BC5C-65DA-BD11ECFBC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0" y="4303713"/>
              <a:ext cx="90487" cy="117475"/>
            </a:xfrm>
            <a:custGeom>
              <a:avLst/>
              <a:gdLst>
                <a:gd name="T0" fmla="*/ 4 w 71"/>
                <a:gd name="T1" fmla="*/ 54 h 93"/>
                <a:gd name="T2" fmla="*/ 26 w 71"/>
                <a:gd name="T3" fmla="*/ 6 h 93"/>
                <a:gd name="T4" fmla="*/ 71 w 71"/>
                <a:gd name="T5" fmla="*/ 34 h 93"/>
                <a:gd name="T6" fmla="*/ 4 w 71"/>
                <a:gd name="T7" fmla="*/ 5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93">
                  <a:moveTo>
                    <a:pt x="4" y="54"/>
                  </a:moveTo>
                  <a:cubicBezTo>
                    <a:pt x="6" y="36"/>
                    <a:pt x="0" y="12"/>
                    <a:pt x="26" y="6"/>
                  </a:cubicBezTo>
                  <a:cubicBezTo>
                    <a:pt x="49" y="0"/>
                    <a:pt x="63" y="12"/>
                    <a:pt x="71" y="34"/>
                  </a:cubicBezTo>
                  <a:cubicBezTo>
                    <a:pt x="47" y="35"/>
                    <a:pt x="40" y="93"/>
                    <a:pt x="4" y="54"/>
                  </a:cubicBezTo>
                  <a:close/>
                </a:path>
              </a:pathLst>
            </a:custGeom>
            <a:solidFill>
              <a:srgbClr val="226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05">
              <a:extLst>
                <a:ext uri="{FF2B5EF4-FFF2-40B4-BE49-F238E27FC236}">
                  <a16:creationId xmlns:a16="http://schemas.microsoft.com/office/drawing/2014/main" id="{1B305C94-BDD3-20D3-F649-ACF1D01B1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863" y="5641975"/>
              <a:ext cx="207962" cy="187325"/>
            </a:xfrm>
            <a:custGeom>
              <a:avLst/>
              <a:gdLst>
                <a:gd name="T0" fmla="*/ 56 w 164"/>
                <a:gd name="T1" fmla="*/ 49 h 147"/>
                <a:gd name="T2" fmla="*/ 112 w 164"/>
                <a:gd name="T3" fmla="*/ 0 h 147"/>
                <a:gd name="T4" fmla="*/ 139 w 164"/>
                <a:gd name="T5" fmla="*/ 14 h 147"/>
                <a:gd name="T6" fmla="*/ 164 w 164"/>
                <a:gd name="T7" fmla="*/ 47 h 147"/>
                <a:gd name="T8" fmla="*/ 156 w 164"/>
                <a:gd name="T9" fmla="*/ 53 h 147"/>
                <a:gd name="T10" fmla="*/ 37 w 164"/>
                <a:gd name="T11" fmla="*/ 134 h 147"/>
                <a:gd name="T12" fmla="*/ 0 w 164"/>
                <a:gd name="T13" fmla="*/ 119 h 147"/>
                <a:gd name="T14" fmla="*/ 56 w 164"/>
                <a:gd name="T15" fmla="*/ 4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47">
                  <a:moveTo>
                    <a:pt x="56" y="49"/>
                  </a:moveTo>
                  <a:cubicBezTo>
                    <a:pt x="88" y="49"/>
                    <a:pt x="103" y="28"/>
                    <a:pt x="112" y="0"/>
                  </a:cubicBezTo>
                  <a:cubicBezTo>
                    <a:pt x="121" y="5"/>
                    <a:pt x="130" y="10"/>
                    <a:pt x="139" y="14"/>
                  </a:cubicBezTo>
                  <a:cubicBezTo>
                    <a:pt x="153" y="20"/>
                    <a:pt x="164" y="29"/>
                    <a:pt x="164" y="47"/>
                  </a:cubicBezTo>
                  <a:cubicBezTo>
                    <a:pt x="161" y="49"/>
                    <a:pt x="158" y="51"/>
                    <a:pt x="156" y="53"/>
                  </a:cubicBezTo>
                  <a:cubicBezTo>
                    <a:pt x="114" y="77"/>
                    <a:pt x="84" y="118"/>
                    <a:pt x="37" y="134"/>
                  </a:cubicBezTo>
                  <a:cubicBezTo>
                    <a:pt x="19" y="143"/>
                    <a:pt x="3" y="147"/>
                    <a:pt x="0" y="119"/>
                  </a:cubicBezTo>
                  <a:cubicBezTo>
                    <a:pt x="27" y="102"/>
                    <a:pt x="44" y="78"/>
                    <a:pt x="56" y="49"/>
                  </a:cubicBezTo>
                  <a:close/>
                </a:path>
              </a:pathLst>
            </a:custGeom>
            <a:solidFill>
              <a:srgbClr val="E1D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06">
              <a:extLst>
                <a:ext uri="{FF2B5EF4-FFF2-40B4-BE49-F238E27FC236}">
                  <a16:creationId xmlns:a16="http://schemas.microsoft.com/office/drawing/2014/main" id="{CB79E80A-0323-2E30-689B-0D31DA442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275" y="5740400"/>
              <a:ext cx="125412" cy="166688"/>
            </a:xfrm>
            <a:custGeom>
              <a:avLst/>
              <a:gdLst>
                <a:gd name="T0" fmla="*/ 23 w 99"/>
                <a:gd name="T1" fmla="*/ 38 h 131"/>
                <a:gd name="T2" fmla="*/ 82 w 99"/>
                <a:gd name="T3" fmla="*/ 25 h 131"/>
                <a:gd name="T4" fmla="*/ 88 w 99"/>
                <a:gd name="T5" fmla="*/ 88 h 131"/>
                <a:gd name="T6" fmla="*/ 7 w 99"/>
                <a:gd name="T7" fmla="*/ 91 h 131"/>
                <a:gd name="T8" fmla="*/ 1 w 99"/>
                <a:gd name="T9" fmla="*/ 59 h 131"/>
                <a:gd name="T10" fmla="*/ 23 w 99"/>
                <a:gd name="T11" fmla="*/ 3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31">
                  <a:moveTo>
                    <a:pt x="23" y="38"/>
                  </a:moveTo>
                  <a:cubicBezTo>
                    <a:pt x="44" y="38"/>
                    <a:pt x="58" y="0"/>
                    <a:pt x="82" y="25"/>
                  </a:cubicBezTo>
                  <a:cubicBezTo>
                    <a:pt x="99" y="42"/>
                    <a:pt x="98" y="69"/>
                    <a:pt x="88" y="88"/>
                  </a:cubicBezTo>
                  <a:cubicBezTo>
                    <a:pt x="65" y="131"/>
                    <a:pt x="34" y="87"/>
                    <a:pt x="7" y="91"/>
                  </a:cubicBezTo>
                  <a:cubicBezTo>
                    <a:pt x="5" y="81"/>
                    <a:pt x="3" y="70"/>
                    <a:pt x="1" y="59"/>
                  </a:cubicBezTo>
                  <a:cubicBezTo>
                    <a:pt x="0" y="44"/>
                    <a:pt x="8" y="37"/>
                    <a:pt x="23" y="38"/>
                  </a:cubicBezTo>
                  <a:close/>
                </a:path>
              </a:pathLst>
            </a:custGeom>
            <a:solidFill>
              <a:srgbClr val="E3D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07">
              <a:extLst>
                <a:ext uri="{FF2B5EF4-FFF2-40B4-BE49-F238E27FC236}">
                  <a16:creationId xmlns:a16="http://schemas.microsoft.com/office/drawing/2014/main" id="{83AC4D08-6250-8E91-89DA-FA5C0A04E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9900" y="5710238"/>
              <a:ext cx="150812" cy="104775"/>
            </a:xfrm>
            <a:custGeom>
              <a:avLst/>
              <a:gdLst>
                <a:gd name="T0" fmla="*/ 85 w 119"/>
                <a:gd name="T1" fmla="*/ 62 h 83"/>
                <a:gd name="T2" fmla="*/ 63 w 119"/>
                <a:gd name="T3" fmla="*/ 83 h 83"/>
                <a:gd name="T4" fmla="*/ 0 w 119"/>
                <a:gd name="T5" fmla="*/ 81 h 83"/>
                <a:gd name="T6" fmla="*/ 119 w 119"/>
                <a:gd name="T7" fmla="*/ 0 h 83"/>
                <a:gd name="T8" fmla="*/ 85 w 119"/>
                <a:gd name="T9" fmla="*/ 6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83">
                  <a:moveTo>
                    <a:pt x="85" y="62"/>
                  </a:moveTo>
                  <a:cubicBezTo>
                    <a:pt x="78" y="69"/>
                    <a:pt x="70" y="76"/>
                    <a:pt x="63" y="83"/>
                  </a:cubicBezTo>
                  <a:cubicBezTo>
                    <a:pt x="42" y="82"/>
                    <a:pt x="21" y="82"/>
                    <a:pt x="0" y="81"/>
                  </a:cubicBezTo>
                  <a:cubicBezTo>
                    <a:pt x="29" y="38"/>
                    <a:pt x="66" y="8"/>
                    <a:pt x="119" y="0"/>
                  </a:cubicBezTo>
                  <a:cubicBezTo>
                    <a:pt x="108" y="21"/>
                    <a:pt x="84" y="35"/>
                    <a:pt x="85" y="62"/>
                  </a:cubicBezTo>
                  <a:close/>
                </a:path>
              </a:pathLst>
            </a:custGeom>
            <a:solidFill>
              <a:srgbClr val="C1D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8">
              <a:extLst>
                <a:ext uri="{FF2B5EF4-FFF2-40B4-BE49-F238E27FC236}">
                  <a16:creationId xmlns:a16="http://schemas.microsoft.com/office/drawing/2014/main" id="{23BA38AF-35DD-A6FF-E4EA-B177693E9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0500" y="4303713"/>
              <a:ext cx="153987" cy="88900"/>
            </a:xfrm>
            <a:custGeom>
              <a:avLst/>
              <a:gdLst>
                <a:gd name="T0" fmla="*/ 61 w 121"/>
                <a:gd name="T1" fmla="*/ 0 h 70"/>
                <a:gd name="T2" fmla="*/ 60 w 121"/>
                <a:gd name="T3" fmla="*/ 70 h 70"/>
                <a:gd name="T4" fmla="*/ 61 w 121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70">
                  <a:moveTo>
                    <a:pt x="61" y="0"/>
                  </a:moveTo>
                  <a:cubicBezTo>
                    <a:pt x="121" y="24"/>
                    <a:pt x="93" y="47"/>
                    <a:pt x="60" y="70"/>
                  </a:cubicBezTo>
                  <a:cubicBezTo>
                    <a:pt x="25" y="46"/>
                    <a:pt x="0" y="23"/>
                    <a:pt x="61" y="0"/>
                  </a:cubicBezTo>
                  <a:close/>
                </a:path>
              </a:pathLst>
            </a:custGeom>
            <a:solidFill>
              <a:srgbClr val="246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9">
              <a:extLst>
                <a:ext uri="{FF2B5EF4-FFF2-40B4-BE49-F238E27FC236}">
                  <a16:creationId xmlns:a16="http://schemas.microsoft.com/office/drawing/2014/main" id="{692DBE91-6212-DE6C-FDE6-C3DFDD85F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88" y="3844925"/>
              <a:ext cx="92075" cy="93663"/>
            </a:xfrm>
            <a:custGeom>
              <a:avLst/>
              <a:gdLst>
                <a:gd name="T0" fmla="*/ 44 w 73"/>
                <a:gd name="T1" fmla="*/ 71 h 74"/>
                <a:gd name="T2" fmla="*/ 4 w 73"/>
                <a:gd name="T3" fmla="*/ 29 h 74"/>
                <a:gd name="T4" fmla="*/ 40 w 73"/>
                <a:gd name="T5" fmla="*/ 2 h 74"/>
                <a:gd name="T6" fmla="*/ 70 w 73"/>
                <a:gd name="T7" fmla="*/ 44 h 74"/>
                <a:gd name="T8" fmla="*/ 44 w 73"/>
                <a:gd name="T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44" y="71"/>
                  </a:moveTo>
                  <a:cubicBezTo>
                    <a:pt x="9" y="67"/>
                    <a:pt x="0" y="50"/>
                    <a:pt x="4" y="29"/>
                  </a:cubicBezTo>
                  <a:cubicBezTo>
                    <a:pt x="7" y="12"/>
                    <a:pt x="19" y="0"/>
                    <a:pt x="40" y="2"/>
                  </a:cubicBezTo>
                  <a:cubicBezTo>
                    <a:pt x="65" y="5"/>
                    <a:pt x="73" y="25"/>
                    <a:pt x="70" y="44"/>
                  </a:cubicBezTo>
                  <a:cubicBezTo>
                    <a:pt x="68" y="60"/>
                    <a:pt x="55" y="74"/>
                    <a:pt x="44" y="7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0">
              <a:extLst>
                <a:ext uri="{FF2B5EF4-FFF2-40B4-BE49-F238E27FC236}">
                  <a16:creationId xmlns:a16="http://schemas.microsoft.com/office/drawing/2014/main" id="{D88C2F82-CEFC-BD70-2026-28F634D08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3238" y="3843338"/>
              <a:ext cx="88900" cy="92075"/>
            </a:xfrm>
            <a:custGeom>
              <a:avLst/>
              <a:gdLst>
                <a:gd name="T0" fmla="*/ 71 w 71"/>
                <a:gd name="T1" fmla="*/ 35 h 72"/>
                <a:gd name="T2" fmla="*/ 32 w 71"/>
                <a:gd name="T3" fmla="*/ 71 h 72"/>
                <a:gd name="T4" fmla="*/ 1 w 71"/>
                <a:gd name="T5" fmla="*/ 40 h 72"/>
                <a:gd name="T6" fmla="*/ 28 w 71"/>
                <a:gd name="T7" fmla="*/ 3 h 72"/>
                <a:gd name="T8" fmla="*/ 71 w 71"/>
                <a:gd name="T9" fmla="*/ 3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71" y="35"/>
                  </a:moveTo>
                  <a:cubicBezTo>
                    <a:pt x="66" y="56"/>
                    <a:pt x="55" y="70"/>
                    <a:pt x="32" y="71"/>
                  </a:cubicBezTo>
                  <a:cubicBezTo>
                    <a:pt x="12" y="72"/>
                    <a:pt x="2" y="58"/>
                    <a:pt x="1" y="40"/>
                  </a:cubicBezTo>
                  <a:cubicBezTo>
                    <a:pt x="0" y="22"/>
                    <a:pt x="8" y="6"/>
                    <a:pt x="28" y="3"/>
                  </a:cubicBezTo>
                  <a:cubicBezTo>
                    <a:pt x="51" y="0"/>
                    <a:pt x="63" y="15"/>
                    <a:pt x="71" y="35"/>
                  </a:cubicBezTo>
                  <a:close/>
                </a:path>
              </a:pathLst>
            </a:custGeom>
            <a:solidFill>
              <a:srgbClr val="D5D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11">
              <a:extLst>
                <a:ext uri="{FF2B5EF4-FFF2-40B4-BE49-F238E27FC236}">
                  <a16:creationId xmlns:a16="http://schemas.microsoft.com/office/drawing/2014/main" id="{57C00E1C-FD4C-694F-468C-88C550FE8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5550" y="5197475"/>
              <a:ext cx="379412" cy="160338"/>
            </a:xfrm>
            <a:custGeom>
              <a:avLst/>
              <a:gdLst>
                <a:gd name="T0" fmla="*/ 263 w 299"/>
                <a:gd name="T1" fmla="*/ 0 h 126"/>
                <a:gd name="T2" fmla="*/ 294 w 299"/>
                <a:gd name="T3" fmla="*/ 22 h 126"/>
                <a:gd name="T4" fmla="*/ 299 w 299"/>
                <a:gd name="T5" fmla="*/ 51 h 126"/>
                <a:gd name="T6" fmla="*/ 284 w 299"/>
                <a:gd name="T7" fmla="*/ 89 h 126"/>
                <a:gd name="T8" fmla="*/ 265 w 299"/>
                <a:gd name="T9" fmla="*/ 114 h 126"/>
                <a:gd name="T10" fmla="*/ 56 w 299"/>
                <a:gd name="T11" fmla="*/ 124 h 126"/>
                <a:gd name="T12" fmla="*/ 38 w 299"/>
                <a:gd name="T13" fmla="*/ 126 h 126"/>
                <a:gd name="T14" fmla="*/ 8 w 299"/>
                <a:gd name="T15" fmla="*/ 90 h 126"/>
                <a:gd name="T16" fmla="*/ 39 w 299"/>
                <a:gd name="T17" fmla="*/ 23 h 126"/>
                <a:gd name="T18" fmla="*/ 145 w 299"/>
                <a:gd name="T19" fmla="*/ 35 h 126"/>
                <a:gd name="T20" fmla="*/ 263 w 299"/>
                <a:gd name="T2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126">
                  <a:moveTo>
                    <a:pt x="263" y="0"/>
                  </a:moveTo>
                  <a:cubicBezTo>
                    <a:pt x="264" y="20"/>
                    <a:pt x="269" y="35"/>
                    <a:pt x="294" y="22"/>
                  </a:cubicBezTo>
                  <a:cubicBezTo>
                    <a:pt x="296" y="31"/>
                    <a:pt x="298" y="41"/>
                    <a:pt x="299" y="51"/>
                  </a:cubicBezTo>
                  <a:cubicBezTo>
                    <a:pt x="286" y="61"/>
                    <a:pt x="263" y="66"/>
                    <a:pt x="284" y="89"/>
                  </a:cubicBezTo>
                  <a:cubicBezTo>
                    <a:pt x="287" y="105"/>
                    <a:pt x="278" y="111"/>
                    <a:pt x="265" y="114"/>
                  </a:cubicBezTo>
                  <a:cubicBezTo>
                    <a:pt x="193" y="79"/>
                    <a:pt x="124" y="98"/>
                    <a:pt x="56" y="124"/>
                  </a:cubicBezTo>
                  <a:cubicBezTo>
                    <a:pt x="50" y="125"/>
                    <a:pt x="44" y="126"/>
                    <a:pt x="38" y="126"/>
                  </a:cubicBezTo>
                  <a:cubicBezTo>
                    <a:pt x="15" y="125"/>
                    <a:pt x="0" y="117"/>
                    <a:pt x="8" y="90"/>
                  </a:cubicBezTo>
                  <a:cubicBezTo>
                    <a:pt x="21" y="69"/>
                    <a:pt x="10" y="36"/>
                    <a:pt x="39" y="23"/>
                  </a:cubicBezTo>
                  <a:cubicBezTo>
                    <a:pt x="74" y="37"/>
                    <a:pt x="108" y="43"/>
                    <a:pt x="145" y="35"/>
                  </a:cubicBezTo>
                  <a:cubicBezTo>
                    <a:pt x="194" y="55"/>
                    <a:pt x="225" y="17"/>
                    <a:pt x="263" y="0"/>
                  </a:cubicBezTo>
                  <a:close/>
                </a:path>
              </a:pathLst>
            </a:custGeom>
            <a:solidFill>
              <a:srgbClr val="8352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12">
              <a:extLst>
                <a:ext uri="{FF2B5EF4-FFF2-40B4-BE49-F238E27FC236}">
                  <a16:creationId xmlns:a16="http://schemas.microsoft.com/office/drawing/2014/main" id="{6FA1135C-BABF-82B9-64B6-6F88C26BE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6988" y="5264150"/>
              <a:ext cx="271462" cy="138113"/>
            </a:xfrm>
            <a:custGeom>
              <a:avLst/>
              <a:gdLst>
                <a:gd name="T0" fmla="*/ 0 w 214"/>
                <a:gd name="T1" fmla="*/ 72 h 109"/>
                <a:gd name="T2" fmla="*/ 29 w 214"/>
                <a:gd name="T3" fmla="*/ 26 h 109"/>
                <a:gd name="T4" fmla="*/ 169 w 214"/>
                <a:gd name="T5" fmla="*/ 9 h 109"/>
                <a:gd name="T6" fmla="*/ 210 w 214"/>
                <a:gd name="T7" fmla="*/ 54 h 109"/>
                <a:gd name="T8" fmla="*/ 194 w 214"/>
                <a:gd name="T9" fmla="*/ 73 h 109"/>
                <a:gd name="T10" fmla="*/ 54 w 214"/>
                <a:gd name="T11" fmla="*/ 106 h 109"/>
                <a:gd name="T12" fmla="*/ 0 w 214"/>
                <a:gd name="T13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109">
                  <a:moveTo>
                    <a:pt x="0" y="72"/>
                  </a:moveTo>
                  <a:cubicBezTo>
                    <a:pt x="3" y="52"/>
                    <a:pt x="9" y="24"/>
                    <a:pt x="29" y="26"/>
                  </a:cubicBezTo>
                  <a:cubicBezTo>
                    <a:pt x="78" y="31"/>
                    <a:pt x="122" y="25"/>
                    <a:pt x="169" y="9"/>
                  </a:cubicBezTo>
                  <a:cubicBezTo>
                    <a:pt x="198" y="0"/>
                    <a:pt x="187" y="46"/>
                    <a:pt x="210" y="54"/>
                  </a:cubicBezTo>
                  <a:cubicBezTo>
                    <a:pt x="214" y="68"/>
                    <a:pt x="208" y="73"/>
                    <a:pt x="194" y="73"/>
                  </a:cubicBezTo>
                  <a:cubicBezTo>
                    <a:pt x="148" y="84"/>
                    <a:pt x="104" y="109"/>
                    <a:pt x="54" y="106"/>
                  </a:cubicBezTo>
                  <a:cubicBezTo>
                    <a:pt x="36" y="95"/>
                    <a:pt x="18" y="84"/>
                    <a:pt x="0" y="72"/>
                  </a:cubicBezTo>
                  <a:close/>
                </a:path>
              </a:pathLst>
            </a:custGeom>
            <a:solidFill>
              <a:srgbClr val="8D4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13">
              <a:extLst>
                <a:ext uri="{FF2B5EF4-FFF2-40B4-BE49-F238E27FC236}">
                  <a16:creationId xmlns:a16="http://schemas.microsoft.com/office/drawing/2014/main" id="{B1B98EF7-575C-5C24-7376-B097D1AFB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950" y="5389563"/>
              <a:ext cx="147637" cy="163513"/>
            </a:xfrm>
            <a:custGeom>
              <a:avLst/>
              <a:gdLst>
                <a:gd name="T0" fmla="*/ 87 w 116"/>
                <a:gd name="T1" fmla="*/ 9 h 128"/>
                <a:gd name="T2" fmla="*/ 111 w 116"/>
                <a:gd name="T3" fmla="*/ 41 h 128"/>
                <a:gd name="T4" fmla="*/ 4 w 116"/>
                <a:gd name="T5" fmla="*/ 109 h 128"/>
                <a:gd name="T6" fmla="*/ 8 w 116"/>
                <a:gd name="T7" fmla="*/ 109 h 128"/>
                <a:gd name="T8" fmla="*/ 87 w 116"/>
                <a:gd name="T9" fmla="*/ 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28">
                  <a:moveTo>
                    <a:pt x="87" y="9"/>
                  </a:moveTo>
                  <a:cubicBezTo>
                    <a:pt x="95" y="20"/>
                    <a:pt x="103" y="31"/>
                    <a:pt x="111" y="41"/>
                  </a:cubicBezTo>
                  <a:cubicBezTo>
                    <a:pt x="116" y="119"/>
                    <a:pt x="103" y="128"/>
                    <a:pt x="4" y="109"/>
                  </a:cubicBezTo>
                  <a:cubicBezTo>
                    <a:pt x="4" y="109"/>
                    <a:pt x="8" y="109"/>
                    <a:pt x="8" y="109"/>
                  </a:cubicBezTo>
                  <a:cubicBezTo>
                    <a:pt x="0" y="49"/>
                    <a:pt x="6" y="0"/>
                    <a:pt x="87" y="9"/>
                  </a:cubicBezTo>
                  <a:close/>
                </a:path>
              </a:pathLst>
            </a:custGeom>
            <a:solidFill>
              <a:srgbClr val="F0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14">
              <a:extLst>
                <a:ext uri="{FF2B5EF4-FFF2-40B4-BE49-F238E27FC236}">
                  <a16:creationId xmlns:a16="http://schemas.microsoft.com/office/drawing/2014/main" id="{F19E40A5-42C9-99E6-6AB8-6669FD344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188" y="5305425"/>
              <a:ext cx="153987" cy="131763"/>
            </a:xfrm>
            <a:custGeom>
              <a:avLst/>
              <a:gdLst>
                <a:gd name="T0" fmla="*/ 92 w 122"/>
                <a:gd name="T1" fmla="*/ 6 h 104"/>
                <a:gd name="T2" fmla="*/ 122 w 122"/>
                <a:gd name="T3" fmla="*/ 42 h 104"/>
                <a:gd name="T4" fmla="*/ 117 w 122"/>
                <a:gd name="T5" fmla="*/ 50 h 104"/>
                <a:gd name="T6" fmla="*/ 36 w 122"/>
                <a:gd name="T7" fmla="*/ 89 h 104"/>
                <a:gd name="T8" fmla="*/ 7 w 122"/>
                <a:gd name="T9" fmla="*/ 43 h 104"/>
                <a:gd name="T10" fmla="*/ 92 w 122"/>
                <a:gd name="T11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4">
                  <a:moveTo>
                    <a:pt x="92" y="6"/>
                  </a:moveTo>
                  <a:cubicBezTo>
                    <a:pt x="102" y="18"/>
                    <a:pt x="112" y="30"/>
                    <a:pt x="122" y="42"/>
                  </a:cubicBezTo>
                  <a:cubicBezTo>
                    <a:pt x="120" y="45"/>
                    <a:pt x="119" y="47"/>
                    <a:pt x="117" y="50"/>
                  </a:cubicBezTo>
                  <a:cubicBezTo>
                    <a:pt x="101" y="85"/>
                    <a:pt x="75" y="104"/>
                    <a:pt x="36" y="89"/>
                  </a:cubicBezTo>
                  <a:cubicBezTo>
                    <a:pt x="15" y="82"/>
                    <a:pt x="0" y="65"/>
                    <a:pt x="7" y="43"/>
                  </a:cubicBezTo>
                  <a:cubicBezTo>
                    <a:pt x="21" y="0"/>
                    <a:pt x="56" y="2"/>
                    <a:pt x="92" y="6"/>
                  </a:cubicBezTo>
                  <a:close/>
                </a:path>
              </a:pathLst>
            </a:custGeom>
            <a:solidFill>
              <a:srgbClr val="F6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15">
              <a:extLst>
                <a:ext uri="{FF2B5EF4-FFF2-40B4-BE49-F238E27FC236}">
                  <a16:creationId xmlns:a16="http://schemas.microsoft.com/office/drawing/2014/main" id="{591C2501-A8B7-2BBF-8A9D-70790377F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38" y="5786438"/>
              <a:ext cx="106362" cy="130175"/>
            </a:xfrm>
            <a:custGeom>
              <a:avLst/>
              <a:gdLst>
                <a:gd name="T0" fmla="*/ 0 w 84"/>
                <a:gd name="T1" fmla="*/ 71 h 103"/>
                <a:gd name="T2" fmla="*/ 84 w 84"/>
                <a:gd name="T3" fmla="*/ 72 h 103"/>
                <a:gd name="T4" fmla="*/ 0 w 84"/>
                <a:gd name="T5" fmla="*/ 7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103">
                  <a:moveTo>
                    <a:pt x="0" y="71"/>
                  </a:moveTo>
                  <a:cubicBezTo>
                    <a:pt x="29" y="24"/>
                    <a:pt x="57" y="0"/>
                    <a:pt x="84" y="72"/>
                  </a:cubicBezTo>
                  <a:cubicBezTo>
                    <a:pt x="55" y="103"/>
                    <a:pt x="27" y="103"/>
                    <a:pt x="0" y="71"/>
                  </a:cubicBezTo>
                  <a:close/>
                </a:path>
              </a:pathLst>
            </a:custGeom>
            <a:solidFill>
              <a:srgbClr val="A66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16">
              <a:extLst>
                <a:ext uri="{FF2B5EF4-FFF2-40B4-BE49-F238E27FC236}">
                  <a16:creationId xmlns:a16="http://schemas.microsoft.com/office/drawing/2014/main" id="{439F76C2-F7F8-A968-6885-3233C2069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1350" y="5811838"/>
              <a:ext cx="93662" cy="111125"/>
            </a:xfrm>
            <a:custGeom>
              <a:avLst/>
              <a:gdLst>
                <a:gd name="T0" fmla="*/ 20 w 74"/>
                <a:gd name="T1" fmla="*/ 3 h 87"/>
                <a:gd name="T2" fmla="*/ 74 w 74"/>
                <a:gd name="T3" fmla="*/ 53 h 87"/>
                <a:gd name="T4" fmla="*/ 0 w 74"/>
                <a:gd name="T5" fmla="*/ 52 h 87"/>
                <a:gd name="T6" fmla="*/ 20 w 74"/>
                <a:gd name="T7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87">
                  <a:moveTo>
                    <a:pt x="20" y="3"/>
                  </a:moveTo>
                  <a:cubicBezTo>
                    <a:pt x="55" y="0"/>
                    <a:pt x="67" y="24"/>
                    <a:pt x="74" y="53"/>
                  </a:cubicBezTo>
                  <a:cubicBezTo>
                    <a:pt x="49" y="87"/>
                    <a:pt x="25" y="82"/>
                    <a:pt x="0" y="52"/>
                  </a:cubicBezTo>
                  <a:cubicBezTo>
                    <a:pt x="7" y="35"/>
                    <a:pt x="13" y="19"/>
                    <a:pt x="20" y="3"/>
                  </a:cubicBezTo>
                  <a:close/>
                </a:path>
              </a:pathLst>
            </a:custGeom>
            <a:solidFill>
              <a:srgbClr val="A66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17">
              <a:extLst>
                <a:ext uri="{FF2B5EF4-FFF2-40B4-BE49-F238E27FC236}">
                  <a16:creationId xmlns:a16="http://schemas.microsoft.com/office/drawing/2014/main" id="{E8CF1D9D-E2A1-AD81-4334-81FD02C60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2938" y="5875338"/>
              <a:ext cx="123825" cy="158750"/>
            </a:xfrm>
            <a:custGeom>
              <a:avLst/>
              <a:gdLst>
                <a:gd name="T0" fmla="*/ 98 w 98"/>
                <a:gd name="T1" fmla="*/ 103 h 125"/>
                <a:gd name="T2" fmla="*/ 34 w 98"/>
                <a:gd name="T3" fmla="*/ 125 h 125"/>
                <a:gd name="T4" fmla="*/ 0 w 98"/>
                <a:gd name="T5" fmla="*/ 105 h 125"/>
                <a:gd name="T6" fmla="*/ 98 w 98"/>
                <a:gd name="T7" fmla="*/ 10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25">
                  <a:moveTo>
                    <a:pt x="98" y="103"/>
                  </a:moveTo>
                  <a:cubicBezTo>
                    <a:pt x="73" y="97"/>
                    <a:pt x="55" y="116"/>
                    <a:pt x="34" y="125"/>
                  </a:cubicBezTo>
                  <a:cubicBezTo>
                    <a:pt x="23" y="118"/>
                    <a:pt x="11" y="111"/>
                    <a:pt x="0" y="105"/>
                  </a:cubicBezTo>
                  <a:cubicBezTo>
                    <a:pt x="31" y="0"/>
                    <a:pt x="65" y="93"/>
                    <a:pt x="98" y="103"/>
                  </a:cubicBezTo>
                  <a:close/>
                </a:path>
              </a:pathLst>
            </a:custGeom>
            <a:solidFill>
              <a:srgbClr val="DAB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18">
              <a:extLst>
                <a:ext uri="{FF2B5EF4-FFF2-40B4-BE49-F238E27FC236}">
                  <a16:creationId xmlns:a16="http://schemas.microsoft.com/office/drawing/2014/main" id="{0B3B7393-01CA-A165-10DD-159DE60C6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0075" y="5659438"/>
              <a:ext cx="325437" cy="282575"/>
            </a:xfrm>
            <a:custGeom>
              <a:avLst/>
              <a:gdLst>
                <a:gd name="T0" fmla="*/ 25 w 256"/>
                <a:gd name="T1" fmla="*/ 33 h 222"/>
                <a:gd name="T2" fmla="*/ 0 w 256"/>
                <a:gd name="T3" fmla="*/ 0 h 222"/>
                <a:gd name="T4" fmla="*/ 256 w 256"/>
                <a:gd name="T5" fmla="*/ 222 h 222"/>
                <a:gd name="T6" fmla="*/ 225 w 256"/>
                <a:gd name="T7" fmla="*/ 206 h 222"/>
                <a:gd name="T8" fmla="*/ 176 w 256"/>
                <a:gd name="T9" fmla="*/ 184 h 222"/>
                <a:gd name="T10" fmla="*/ 141 w 256"/>
                <a:gd name="T11" fmla="*/ 143 h 222"/>
                <a:gd name="T12" fmla="*/ 25 w 256"/>
                <a:gd name="T13" fmla="*/ 3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22">
                  <a:moveTo>
                    <a:pt x="25" y="33"/>
                  </a:moveTo>
                  <a:cubicBezTo>
                    <a:pt x="16" y="22"/>
                    <a:pt x="8" y="11"/>
                    <a:pt x="0" y="0"/>
                  </a:cubicBezTo>
                  <a:cubicBezTo>
                    <a:pt x="116" y="39"/>
                    <a:pt x="201" y="114"/>
                    <a:pt x="256" y="222"/>
                  </a:cubicBezTo>
                  <a:cubicBezTo>
                    <a:pt x="246" y="217"/>
                    <a:pt x="236" y="211"/>
                    <a:pt x="225" y="206"/>
                  </a:cubicBezTo>
                  <a:cubicBezTo>
                    <a:pt x="206" y="205"/>
                    <a:pt x="192" y="193"/>
                    <a:pt x="176" y="184"/>
                  </a:cubicBezTo>
                  <a:cubicBezTo>
                    <a:pt x="160" y="174"/>
                    <a:pt x="147" y="161"/>
                    <a:pt x="141" y="143"/>
                  </a:cubicBezTo>
                  <a:cubicBezTo>
                    <a:pt x="116" y="92"/>
                    <a:pt x="67" y="66"/>
                    <a:pt x="25" y="33"/>
                  </a:cubicBezTo>
                  <a:close/>
                </a:path>
              </a:pathLst>
            </a:custGeom>
            <a:solidFill>
              <a:srgbClr val="7D5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19">
              <a:extLst>
                <a:ext uri="{FF2B5EF4-FFF2-40B4-BE49-F238E27FC236}">
                  <a16:creationId xmlns:a16="http://schemas.microsoft.com/office/drawing/2014/main" id="{8F3FBB92-99D1-E27A-D36F-1C280AD28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5441950"/>
              <a:ext cx="323850" cy="161925"/>
            </a:xfrm>
            <a:custGeom>
              <a:avLst/>
              <a:gdLst>
                <a:gd name="T0" fmla="*/ 0 w 255"/>
                <a:gd name="T1" fmla="*/ 68 h 127"/>
                <a:gd name="T2" fmla="*/ 107 w 255"/>
                <a:gd name="T3" fmla="*/ 0 h 127"/>
                <a:gd name="T4" fmla="*/ 133 w 255"/>
                <a:gd name="T5" fmla="*/ 0 h 127"/>
                <a:gd name="T6" fmla="*/ 237 w 255"/>
                <a:gd name="T7" fmla="*/ 49 h 127"/>
                <a:gd name="T8" fmla="*/ 255 w 255"/>
                <a:gd name="T9" fmla="*/ 51 h 127"/>
                <a:gd name="T10" fmla="*/ 0 w 255"/>
                <a:gd name="T11" fmla="*/ 6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" h="127">
                  <a:moveTo>
                    <a:pt x="0" y="68"/>
                  </a:moveTo>
                  <a:cubicBezTo>
                    <a:pt x="45" y="60"/>
                    <a:pt x="110" y="85"/>
                    <a:pt x="107" y="0"/>
                  </a:cubicBezTo>
                  <a:cubicBezTo>
                    <a:pt x="116" y="0"/>
                    <a:pt x="125" y="0"/>
                    <a:pt x="133" y="0"/>
                  </a:cubicBezTo>
                  <a:cubicBezTo>
                    <a:pt x="163" y="27"/>
                    <a:pt x="195" y="49"/>
                    <a:pt x="237" y="49"/>
                  </a:cubicBezTo>
                  <a:cubicBezTo>
                    <a:pt x="243" y="50"/>
                    <a:pt x="249" y="50"/>
                    <a:pt x="255" y="51"/>
                  </a:cubicBezTo>
                  <a:cubicBezTo>
                    <a:pt x="174" y="127"/>
                    <a:pt x="87" y="91"/>
                    <a:pt x="0" y="68"/>
                  </a:cubicBezTo>
                  <a:close/>
                </a:path>
              </a:pathLst>
            </a:custGeom>
            <a:solidFill>
              <a:srgbClr val="5D4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20">
              <a:extLst>
                <a:ext uri="{FF2B5EF4-FFF2-40B4-BE49-F238E27FC236}">
                  <a16:creationId xmlns:a16="http://schemas.microsoft.com/office/drawing/2014/main" id="{96BDF957-73D6-1904-30FB-E5C3B5ED9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5842000"/>
              <a:ext cx="120650" cy="88900"/>
            </a:xfrm>
            <a:custGeom>
              <a:avLst/>
              <a:gdLst>
                <a:gd name="T0" fmla="*/ 39 w 94"/>
                <a:gd name="T1" fmla="*/ 0 h 70"/>
                <a:gd name="T2" fmla="*/ 94 w 94"/>
                <a:gd name="T3" fmla="*/ 31 h 70"/>
                <a:gd name="T4" fmla="*/ 67 w 94"/>
                <a:gd name="T5" fmla="*/ 63 h 70"/>
                <a:gd name="T6" fmla="*/ 0 w 94"/>
                <a:gd name="T7" fmla="*/ 45 h 70"/>
                <a:gd name="T8" fmla="*/ 39 w 94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70">
                  <a:moveTo>
                    <a:pt x="39" y="0"/>
                  </a:moveTo>
                  <a:cubicBezTo>
                    <a:pt x="57" y="10"/>
                    <a:pt x="76" y="21"/>
                    <a:pt x="94" y="31"/>
                  </a:cubicBezTo>
                  <a:cubicBezTo>
                    <a:pt x="94" y="50"/>
                    <a:pt x="86" y="61"/>
                    <a:pt x="67" y="63"/>
                  </a:cubicBezTo>
                  <a:cubicBezTo>
                    <a:pt x="41" y="70"/>
                    <a:pt x="22" y="51"/>
                    <a:pt x="0" y="45"/>
                  </a:cubicBezTo>
                  <a:cubicBezTo>
                    <a:pt x="13" y="30"/>
                    <a:pt x="26" y="15"/>
                    <a:pt x="39" y="0"/>
                  </a:cubicBezTo>
                  <a:close/>
                </a:path>
              </a:pathLst>
            </a:custGeom>
            <a:solidFill>
              <a:srgbClr val="8D3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21">
              <a:extLst>
                <a:ext uri="{FF2B5EF4-FFF2-40B4-BE49-F238E27FC236}">
                  <a16:creationId xmlns:a16="http://schemas.microsoft.com/office/drawing/2014/main" id="{8830AF3C-D1C3-AA2B-6AD2-6886FB564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1200" y="5881688"/>
              <a:ext cx="174625" cy="174625"/>
            </a:xfrm>
            <a:custGeom>
              <a:avLst/>
              <a:gdLst>
                <a:gd name="T0" fmla="*/ 81 w 137"/>
                <a:gd name="T1" fmla="*/ 32 h 138"/>
                <a:gd name="T2" fmla="*/ 108 w 137"/>
                <a:gd name="T3" fmla="*/ 0 h 138"/>
                <a:gd name="T4" fmla="*/ 137 w 137"/>
                <a:gd name="T5" fmla="*/ 32 h 138"/>
                <a:gd name="T6" fmla="*/ 135 w 137"/>
                <a:gd name="T7" fmla="*/ 120 h 138"/>
                <a:gd name="T8" fmla="*/ 70 w 137"/>
                <a:gd name="T9" fmla="*/ 138 h 138"/>
                <a:gd name="T10" fmla="*/ 0 w 137"/>
                <a:gd name="T11" fmla="*/ 96 h 138"/>
                <a:gd name="T12" fmla="*/ 81 w 137"/>
                <a:gd name="T13" fmla="*/ 3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38">
                  <a:moveTo>
                    <a:pt x="81" y="32"/>
                  </a:moveTo>
                  <a:cubicBezTo>
                    <a:pt x="90" y="22"/>
                    <a:pt x="99" y="11"/>
                    <a:pt x="108" y="0"/>
                  </a:cubicBezTo>
                  <a:cubicBezTo>
                    <a:pt x="118" y="11"/>
                    <a:pt x="128" y="21"/>
                    <a:pt x="137" y="32"/>
                  </a:cubicBezTo>
                  <a:cubicBezTo>
                    <a:pt x="137" y="62"/>
                    <a:pt x="136" y="91"/>
                    <a:pt x="135" y="120"/>
                  </a:cubicBezTo>
                  <a:cubicBezTo>
                    <a:pt x="113" y="126"/>
                    <a:pt x="92" y="132"/>
                    <a:pt x="70" y="138"/>
                  </a:cubicBezTo>
                  <a:cubicBezTo>
                    <a:pt x="39" y="137"/>
                    <a:pt x="9" y="135"/>
                    <a:pt x="0" y="96"/>
                  </a:cubicBezTo>
                  <a:cubicBezTo>
                    <a:pt x="27" y="75"/>
                    <a:pt x="54" y="54"/>
                    <a:pt x="81" y="32"/>
                  </a:cubicBezTo>
                  <a:close/>
                </a:path>
              </a:pathLst>
            </a:custGeom>
            <a:solidFill>
              <a:srgbClr val="D8D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22">
              <a:extLst>
                <a:ext uri="{FF2B5EF4-FFF2-40B4-BE49-F238E27FC236}">
                  <a16:creationId xmlns:a16="http://schemas.microsoft.com/office/drawing/2014/main" id="{6D55FE9E-725B-A8D7-043C-B3D7AF24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5575" y="5391150"/>
              <a:ext cx="147637" cy="157163"/>
            </a:xfrm>
            <a:custGeom>
              <a:avLst/>
              <a:gdLst>
                <a:gd name="T0" fmla="*/ 104 w 117"/>
                <a:gd name="T1" fmla="*/ 89 h 124"/>
                <a:gd name="T2" fmla="*/ 0 w 117"/>
                <a:gd name="T3" fmla="*/ 40 h 124"/>
                <a:gd name="T4" fmla="*/ 71 w 117"/>
                <a:gd name="T5" fmla="*/ 15 h 124"/>
                <a:gd name="T6" fmla="*/ 104 w 117"/>
                <a:gd name="T7" fmla="*/ 8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24">
                  <a:moveTo>
                    <a:pt x="104" y="89"/>
                  </a:moveTo>
                  <a:cubicBezTo>
                    <a:pt x="49" y="117"/>
                    <a:pt x="3" y="124"/>
                    <a:pt x="0" y="40"/>
                  </a:cubicBezTo>
                  <a:cubicBezTo>
                    <a:pt x="19" y="18"/>
                    <a:pt x="39" y="0"/>
                    <a:pt x="71" y="15"/>
                  </a:cubicBezTo>
                  <a:cubicBezTo>
                    <a:pt x="103" y="30"/>
                    <a:pt x="117" y="54"/>
                    <a:pt x="104" y="89"/>
                  </a:cubicBezTo>
                  <a:close/>
                </a:path>
              </a:pathLst>
            </a:custGeom>
            <a:solidFill>
              <a:srgbClr val="F1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23">
              <a:extLst>
                <a:ext uri="{FF2B5EF4-FFF2-40B4-BE49-F238E27FC236}">
                  <a16:creationId xmlns:a16="http://schemas.microsoft.com/office/drawing/2014/main" id="{2FA484F3-B6F5-0295-F15C-D31B4B81E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3050" y="5308600"/>
              <a:ext cx="152400" cy="127000"/>
            </a:xfrm>
            <a:custGeom>
              <a:avLst/>
              <a:gdLst>
                <a:gd name="T0" fmla="*/ 0 w 120"/>
                <a:gd name="T1" fmla="*/ 38 h 100"/>
                <a:gd name="T2" fmla="*/ 16 w 120"/>
                <a:gd name="T3" fmla="*/ 19 h 100"/>
                <a:gd name="T4" fmla="*/ 34 w 120"/>
                <a:gd name="T5" fmla="*/ 2 h 100"/>
                <a:gd name="T6" fmla="*/ 114 w 120"/>
                <a:gd name="T7" fmla="*/ 46 h 100"/>
                <a:gd name="T8" fmla="*/ 75 w 120"/>
                <a:gd name="T9" fmla="*/ 93 h 100"/>
                <a:gd name="T10" fmla="*/ 0 w 12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0">
                  <a:moveTo>
                    <a:pt x="0" y="38"/>
                  </a:moveTo>
                  <a:cubicBezTo>
                    <a:pt x="6" y="31"/>
                    <a:pt x="11" y="25"/>
                    <a:pt x="16" y="19"/>
                  </a:cubicBezTo>
                  <a:cubicBezTo>
                    <a:pt x="22" y="14"/>
                    <a:pt x="28" y="8"/>
                    <a:pt x="34" y="2"/>
                  </a:cubicBezTo>
                  <a:cubicBezTo>
                    <a:pt x="70" y="0"/>
                    <a:pt x="105" y="7"/>
                    <a:pt x="114" y="46"/>
                  </a:cubicBezTo>
                  <a:cubicBezTo>
                    <a:pt x="120" y="70"/>
                    <a:pt x="99" y="88"/>
                    <a:pt x="75" y="93"/>
                  </a:cubicBezTo>
                  <a:cubicBezTo>
                    <a:pt x="32" y="100"/>
                    <a:pt x="5" y="83"/>
                    <a:pt x="0" y="38"/>
                  </a:cubicBezTo>
                  <a:close/>
                </a:path>
              </a:pathLst>
            </a:custGeom>
            <a:solidFill>
              <a:srgbClr val="F7F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8726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cio 1">
            <a:extLst>
              <a:ext uri="{FF2B5EF4-FFF2-40B4-BE49-F238E27FC236}">
                <a16:creationId xmlns:a16="http://schemas.microsoft.com/office/drawing/2014/main" id="{38C050A3-0ADE-4977-BD54-AEAD3F79EB89}"/>
              </a:ext>
            </a:extLst>
          </p:cNvPr>
          <p:cNvSpPr/>
          <p:nvPr/>
        </p:nvSpPr>
        <p:spPr>
          <a:xfrm>
            <a:off x="3129344" y="6361610"/>
            <a:ext cx="6106096" cy="496389"/>
          </a:xfrm>
          <a:prstGeom prst="trapezoid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oup 27">
            <a:extLst>
              <a:ext uri="{FF2B5EF4-FFF2-40B4-BE49-F238E27FC236}">
                <a16:creationId xmlns:a16="http://schemas.microsoft.com/office/drawing/2014/main" id="{845985AF-0742-4413-990D-00ED3EB4B741}"/>
              </a:ext>
            </a:extLst>
          </p:cNvPr>
          <p:cNvGrpSpPr/>
          <p:nvPr/>
        </p:nvGrpSpPr>
        <p:grpSpPr>
          <a:xfrm>
            <a:off x="1246901" y="2276797"/>
            <a:ext cx="2484476" cy="1292663"/>
            <a:chOff x="6210997" y="1433695"/>
            <a:chExt cx="1457348" cy="919631"/>
          </a:xfrm>
        </p:grpSpPr>
        <p:sp>
          <p:nvSpPr>
            <p:cNvPr id="6" name="TextBox 28">
              <a:extLst>
                <a:ext uri="{FF2B5EF4-FFF2-40B4-BE49-F238E27FC236}">
                  <a16:creationId xmlns:a16="http://schemas.microsoft.com/office/drawing/2014/main" id="{4F478453-67A2-43F8-AE99-6E84EECBDB2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" name="TextBox 29">
              <a:extLst>
                <a:ext uri="{FF2B5EF4-FFF2-40B4-BE49-F238E27FC236}">
                  <a16:creationId xmlns:a16="http://schemas.microsoft.com/office/drawing/2014/main" id="{B847834A-9247-42EF-96E8-0418EACD0AF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9" name="Group 27">
            <a:extLst>
              <a:ext uri="{FF2B5EF4-FFF2-40B4-BE49-F238E27FC236}">
                <a16:creationId xmlns:a16="http://schemas.microsoft.com/office/drawing/2014/main" id="{DA66D7A6-A6BF-456A-BB15-2728F782CA92}"/>
              </a:ext>
            </a:extLst>
          </p:cNvPr>
          <p:cNvGrpSpPr/>
          <p:nvPr/>
        </p:nvGrpSpPr>
        <p:grpSpPr>
          <a:xfrm>
            <a:off x="1292315" y="4735150"/>
            <a:ext cx="2484476" cy="1292663"/>
            <a:chOff x="6210997" y="1433695"/>
            <a:chExt cx="1457348" cy="919631"/>
          </a:xfrm>
        </p:grpSpPr>
        <p:sp>
          <p:nvSpPr>
            <p:cNvPr id="11" name="TextBox 28">
              <a:extLst>
                <a:ext uri="{FF2B5EF4-FFF2-40B4-BE49-F238E27FC236}">
                  <a16:creationId xmlns:a16="http://schemas.microsoft.com/office/drawing/2014/main" id="{414D73A7-A00F-4B0F-A21C-AE4DE695D54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2" name="TextBox 29">
              <a:extLst>
                <a:ext uri="{FF2B5EF4-FFF2-40B4-BE49-F238E27FC236}">
                  <a16:creationId xmlns:a16="http://schemas.microsoft.com/office/drawing/2014/main" id="{003DCAA8-02E9-4E5D-A8AA-23FE140CF42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4" name="Group 27">
            <a:extLst>
              <a:ext uri="{FF2B5EF4-FFF2-40B4-BE49-F238E27FC236}">
                <a16:creationId xmlns:a16="http://schemas.microsoft.com/office/drawing/2014/main" id="{73ED852C-3BA8-4D28-B552-D6BDEA9CA37C}"/>
              </a:ext>
            </a:extLst>
          </p:cNvPr>
          <p:cNvGrpSpPr/>
          <p:nvPr/>
        </p:nvGrpSpPr>
        <p:grpSpPr>
          <a:xfrm>
            <a:off x="8365468" y="2249103"/>
            <a:ext cx="2484476" cy="1292663"/>
            <a:chOff x="6210997" y="1433695"/>
            <a:chExt cx="1457348" cy="919631"/>
          </a:xfrm>
        </p:grpSpPr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B5FD3059-0316-45DC-A6D7-53B22F4A7C0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7" name="TextBox 29">
              <a:extLst>
                <a:ext uri="{FF2B5EF4-FFF2-40B4-BE49-F238E27FC236}">
                  <a16:creationId xmlns:a16="http://schemas.microsoft.com/office/drawing/2014/main" id="{E74D7235-258B-4CFD-A742-87E0D08A8AD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9" name="Group 27">
            <a:extLst>
              <a:ext uri="{FF2B5EF4-FFF2-40B4-BE49-F238E27FC236}">
                <a16:creationId xmlns:a16="http://schemas.microsoft.com/office/drawing/2014/main" id="{DDF6577E-7FAA-4E32-A17C-2E574938D4AC}"/>
              </a:ext>
            </a:extLst>
          </p:cNvPr>
          <p:cNvGrpSpPr/>
          <p:nvPr/>
        </p:nvGrpSpPr>
        <p:grpSpPr>
          <a:xfrm>
            <a:off x="8526674" y="4735150"/>
            <a:ext cx="2484476" cy="1292663"/>
            <a:chOff x="6210997" y="1433695"/>
            <a:chExt cx="1457348" cy="919631"/>
          </a:xfrm>
        </p:grpSpPr>
        <p:sp>
          <p:nvSpPr>
            <p:cNvPr id="21" name="TextBox 28">
              <a:extLst>
                <a:ext uri="{FF2B5EF4-FFF2-40B4-BE49-F238E27FC236}">
                  <a16:creationId xmlns:a16="http://schemas.microsoft.com/office/drawing/2014/main" id="{B5EEA41D-5E52-4BD8-BA57-7477EC0A01F6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616E38FD-1984-46D4-9DF9-C33F404F58D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PE" u="sng" dirty="0"/>
              <a:t>Free Template</a:t>
            </a:r>
          </a:p>
        </p:txBody>
      </p: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BA037043-82E5-1EB9-F124-81EB21A47414}"/>
              </a:ext>
            </a:extLst>
          </p:cNvPr>
          <p:cNvGrpSpPr/>
          <p:nvPr/>
        </p:nvGrpSpPr>
        <p:grpSpPr>
          <a:xfrm>
            <a:off x="3994150" y="1968501"/>
            <a:ext cx="4427538" cy="4495800"/>
            <a:chOff x="3994150" y="1968501"/>
            <a:chExt cx="4427538" cy="4495800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42C6824-AC43-EFB0-3862-5C6C7529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338" y="1968501"/>
              <a:ext cx="3943350" cy="4495800"/>
            </a:xfrm>
            <a:custGeom>
              <a:avLst/>
              <a:gdLst>
                <a:gd name="T0" fmla="*/ 415 w 725"/>
                <a:gd name="T1" fmla="*/ 812 h 827"/>
                <a:gd name="T2" fmla="*/ 465 w 725"/>
                <a:gd name="T3" fmla="*/ 819 h 827"/>
                <a:gd name="T4" fmla="*/ 231 w 725"/>
                <a:gd name="T5" fmla="*/ 819 h 827"/>
                <a:gd name="T6" fmla="*/ 279 w 725"/>
                <a:gd name="T7" fmla="*/ 812 h 827"/>
                <a:gd name="T8" fmla="*/ 244 w 725"/>
                <a:gd name="T9" fmla="*/ 763 h 827"/>
                <a:gd name="T10" fmla="*/ 227 w 725"/>
                <a:gd name="T11" fmla="*/ 761 h 827"/>
                <a:gd name="T12" fmla="*/ 156 w 725"/>
                <a:gd name="T13" fmla="*/ 723 h 827"/>
                <a:gd name="T14" fmla="*/ 168 w 725"/>
                <a:gd name="T15" fmla="*/ 635 h 827"/>
                <a:gd name="T16" fmla="*/ 176 w 725"/>
                <a:gd name="T17" fmla="*/ 610 h 827"/>
                <a:gd name="T18" fmla="*/ 177 w 725"/>
                <a:gd name="T19" fmla="*/ 580 h 827"/>
                <a:gd name="T20" fmla="*/ 168 w 725"/>
                <a:gd name="T21" fmla="*/ 561 h 827"/>
                <a:gd name="T22" fmla="*/ 130 w 725"/>
                <a:gd name="T23" fmla="*/ 489 h 827"/>
                <a:gd name="T24" fmla="*/ 117 w 725"/>
                <a:gd name="T25" fmla="*/ 476 h 827"/>
                <a:gd name="T26" fmla="*/ 5 w 725"/>
                <a:gd name="T27" fmla="*/ 369 h 827"/>
                <a:gd name="T28" fmla="*/ 26 w 725"/>
                <a:gd name="T29" fmla="*/ 336 h 827"/>
                <a:gd name="T30" fmla="*/ 139 w 725"/>
                <a:gd name="T31" fmla="*/ 313 h 827"/>
                <a:gd name="T32" fmla="*/ 156 w 725"/>
                <a:gd name="T33" fmla="*/ 297 h 827"/>
                <a:gd name="T34" fmla="*/ 202 w 725"/>
                <a:gd name="T35" fmla="*/ 130 h 827"/>
                <a:gd name="T36" fmla="*/ 241 w 725"/>
                <a:gd name="T37" fmla="*/ 68 h 827"/>
                <a:gd name="T38" fmla="*/ 449 w 725"/>
                <a:gd name="T39" fmla="*/ 69 h 827"/>
                <a:gd name="T40" fmla="*/ 522 w 725"/>
                <a:gd name="T41" fmla="*/ 229 h 827"/>
                <a:gd name="T42" fmla="*/ 534 w 725"/>
                <a:gd name="T43" fmla="*/ 293 h 827"/>
                <a:gd name="T44" fmla="*/ 553 w 725"/>
                <a:gd name="T45" fmla="*/ 313 h 827"/>
                <a:gd name="T46" fmla="*/ 667 w 725"/>
                <a:gd name="T47" fmla="*/ 336 h 827"/>
                <a:gd name="T48" fmla="*/ 687 w 725"/>
                <a:gd name="T49" fmla="*/ 368 h 827"/>
                <a:gd name="T50" fmla="*/ 634 w 725"/>
                <a:gd name="T51" fmla="*/ 449 h 827"/>
                <a:gd name="T52" fmla="*/ 623 w 725"/>
                <a:gd name="T53" fmla="*/ 462 h 827"/>
                <a:gd name="T54" fmla="*/ 636 w 725"/>
                <a:gd name="T55" fmla="*/ 469 h 827"/>
                <a:gd name="T56" fmla="*/ 706 w 725"/>
                <a:gd name="T57" fmla="*/ 549 h 827"/>
                <a:gd name="T58" fmla="*/ 713 w 725"/>
                <a:gd name="T59" fmla="*/ 562 h 827"/>
                <a:gd name="T60" fmla="*/ 719 w 725"/>
                <a:gd name="T61" fmla="*/ 591 h 827"/>
                <a:gd name="T62" fmla="*/ 693 w 725"/>
                <a:gd name="T63" fmla="*/ 606 h 827"/>
                <a:gd name="T64" fmla="*/ 571 w 725"/>
                <a:gd name="T65" fmla="*/ 605 h 827"/>
                <a:gd name="T66" fmla="*/ 547 w 725"/>
                <a:gd name="T67" fmla="*/ 616 h 827"/>
                <a:gd name="T68" fmla="*/ 472 w 725"/>
                <a:gd name="T69" fmla="*/ 664 h 827"/>
                <a:gd name="T70" fmla="*/ 462 w 725"/>
                <a:gd name="T71" fmla="*/ 687 h 827"/>
                <a:gd name="T72" fmla="*/ 464 w 725"/>
                <a:gd name="T73" fmla="*/ 694 h 827"/>
                <a:gd name="T74" fmla="*/ 442 w 725"/>
                <a:gd name="T75" fmla="*/ 772 h 827"/>
                <a:gd name="T76" fmla="*/ 415 w 725"/>
                <a:gd name="T77" fmla="*/ 812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5" h="827">
                  <a:moveTo>
                    <a:pt x="415" y="812"/>
                  </a:moveTo>
                  <a:cubicBezTo>
                    <a:pt x="433" y="814"/>
                    <a:pt x="450" y="810"/>
                    <a:pt x="465" y="819"/>
                  </a:cubicBezTo>
                  <a:cubicBezTo>
                    <a:pt x="387" y="827"/>
                    <a:pt x="309" y="827"/>
                    <a:pt x="231" y="819"/>
                  </a:cubicBezTo>
                  <a:cubicBezTo>
                    <a:pt x="246" y="811"/>
                    <a:pt x="263" y="814"/>
                    <a:pt x="279" y="812"/>
                  </a:cubicBezTo>
                  <a:cubicBezTo>
                    <a:pt x="277" y="788"/>
                    <a:pt x="257" y="778"/>
                    <a:pt x="244" y="763"/>
                  </a:cubicBezTo>
                  <a:cubicBezTo>
                    <a:pt x="239" y="758"/>
                    <a:pt x="233" y="761"/>
                    <a:pt x="227" y="761"/>
                  </a:cubicBezTo>
                  <a:cubicBezTo>
                    <a:pt x="196" y="761"/>
                    <a:pt x="170" y="752"/>
                    <a:pt x="156" y="723"/>
                  </a:cubicBezTo>
                  <a:cubicBezTo>
                    <a:pt x="142" y="692"/>
                    <a:pt x="146" y="661"/>
                    <a:pt x="168" y="635"/>
                  </a:cubicBezTo>
                  <a:cubicBezTo>
                    <a:pt x="175" y="627"/>
                    <a:pt x="177" y="620"/>
                    <a:pt x="176" y="610"/>
                  </a:cubicBezTo>
                  <a:cubicBezTo>
                    <a:pt x="175" y="600"/>
                    <a:pt x="173" y="590"/>
                    <a:pt x="177" y="580"/>
                  </a:cubicBezTo>
                  <a:cubicBezTo>
                    <a:pt x="181" y="571"/>
                    <a:pt x="174" y="565"/>
                    <a:pt x="168" y="561"/>
                  </a:cubicBezTo>
                  <a:cubicBezTo>
                    <a:pt x="144" y="542"/>
                    <a:pt x="132" y="518"/>
                    <a:pt x="130" y="489"/>
                  </a:cubicBezTo>
                  <a:cubicBezTo>
                    <a:pt x="130" y="479"/>
                    <a:pt x="125" y="478"/>
                    <a:pt x="117" y="476"/>
                  </a:cubicBezTo>
                  <a:cubicBezTo>
                    <a:pt x="60" y="462"/>
                    <a:pt x="20" y="429"/>
                    <a:pt x="5" y="369"/>
                  </a:cubicBezTo>
                  <a:cubicBezTo>
                    <a:pt x="0" y="350"/>
                    <a:pt x="7" y="341"/>
                    <a:pt x="26" y="336"/>
                  </a:cubicBezTo>
                  <a:cubicBezTo>
                    <a:pt x="63" y="326"/>
                    <a:pt x="100" y="317"/>
                    <a:pt x="139" y="313"/>
                  </a:cubicBezTo>
                  <a:cubicBezTo>
                    <a:pt x="150" y="312"/>
                    <a:pt x="154" y="308"/>
                    <a:pt x="156" y="297"/>
                  </a:cubicBezTo>
                  <a:cubicBezTo>
                    <a:pt x="164" y="239"/>
                    <a:pt x="178" y="183"/>
                    <a:pt x="202" y="130"/>
                  </a:cubicBezTo>
                  <a:cubicBezTo>
                    <a:pt x="213" y="108"/>
                    <a:pt x="225" y="87"/>
                    <a:pt x="241" y="68"/>
                  </a:cubicBezTo>
                  <a:cubicBezTo>
                    <a:pt x="301" y="0"/>
                    <a:pt x="391" y="0"/>
                    <a:pt x="449" y="69"/>
                  </a:cubicBezTo>
                  <a:cubicBezTo>
                    <a:pt x="489" y="115"/>
                    <a:pt x="508" y="171"/>
                    <a:pt x="522" y="229"/>
                  </a:cubicBezTo>
                  <a:cubicBezTo>
                    <a:pt x="527" y="250"/>
                    <a:pt x="531" y="272"/>
                    <a:pt x="534" y="293"/>
                  </a:cubicBezTo>
                  <a:cubicBezTo>
                    <a:pt x="536" y="307"/>
                    <a:pt x="540" y="311"/>
                    <a:pt x="553" y="313"/>
                  </a:cubicBezTo>
                  <a:cubicBezTo>
                    <a:pt x="592" y="317"/>
                    <a:pt x="629" y="326"/>
                    <a:pt x="667" y="336"/>
                  </a:cubicBezTo>
                  <a:cubicBezTo>
                    <a:pt x="685" y="341"/>
                    <a:pt x="691" y="350"/>
                    <a:pt x="687" y="368"/>
                  </a:cubicBezTo>
                  <a:cubicBezTo>
                    <a:pt x="680" y="402"/>
                    <a:pt x="662" y="429"/>
                    <a:pt x="634" y="449"/>
                  </a:cubicBezTo>
                  <a:cubicBezTo>
                    <a:pt x="629" y="453"/>
                    <a:pt x="621" y="455"/>
                    <a:pt x="623" y="462"/>
                  </a:cubicBezTo>
                  <a:cubicBezTo>
                    <a:pt x="624" y="465"/>
                    <a:pt x="632" y="467"/>
                    <a:pt x="636" y="469"/>
                  </a:cubicBezTo>
                  <a:cubicBezTo>
                    <a:pt x="674" y="483"/>
                    <a:pt x="699" y="508"/>
                    <a:pt x="706" y="549"/>
                  </a:cubicBezTo>
                  <a:cubicBezTo>
                    <a:pt x="707" y="555"/>
                    <a:pt x="709" y="558"/>
                    <a:pt x="713" y="562"/>
                  </a:cubicBezTo>
                  <a:cubicBezTo>
                    <a:pt x="721" y="570"/>
                    <a:pt x="725" y="580"/>
                    <a:pt x="719" y="591"/>
                  </a:cubicBezTo>
                  <a:cubicBezTo>
                    <a:pt x="713" y="602"/>
                    <a:pt x="704" y="606"/>
                    <a:pt x="693" y="606"/>
                  </a:cubicBezTo>
                  <a:cubicBezTo>
                    <a:pt x="652" y="605"/>
                    <a:pt x="611" y="606"/>
                    <a:pt x="571" y="605"/>
                  </a:cubicBezTo>
                  <a:cubicBezTo>
                    <a:pt x="561" y="605"/>
                    <a:pt x="554" y="608"/>
                    <a:pt x="547" y="616"/>
                  </a:cubicBezTo>
                  <a:cubicBezTo>
                    <a:pt x="527" y="639"/>
                    <a:pt x="500" y="652"/>
                    <a:pt x="472" y="664"/>
                  </a:cubicBezTo>
                  <a:cubicBezTo>
                    <a:pt x="459" y="669"/>
                    <a:pt x="456" y="675"/>
                    <a:pt x="462" y="687"/>
                  </a:cubicBezTo>
                  <a:cubicBezTo>
                    <a:pt x="464" y="689"/>
                    <a:pt x="464" y="692"/>
                    <a:pt x="464" y="694"/>
                  </a:cubicBezTo>
                  <a:cubicBezTo>
                    <a:pt x="474" y="725"/>
                    <a:pt x="469" y="752"/>
                    <a:pt x="442" y="772"/>
                  </a:cubicBezTo>
                  <a:cubicBezTo>
                    <a:pt x="429" y="782"/>
                    <a:pt x="421" y="795"/>
                    <a:pt x="415" y="812"/>
                  </a:cubicBezTo>
                  <a:close/>
                </a:path>
              </a:pathLst>
            </a:custGeom>
            <a:solidFill>
              <a:srgbClr val="0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734C0F6F-E23E-205A-2111-144D51A76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4779963"/>
              <a:ext cx="1322387" cy="1255713"/>
            </a:xfrm>
            <a:custGeom>
              <a:avLst/>
              <a:gdLst>
                <a:gd name="T0" fmla="*/ 0 w 243"/>
                <a:gd name="T1" fmla="*/ 115 h 231"/>
                <a:gd name="T2" fmla="*/ 67 w 243"/>
                <a:gd name="T3" fmla="*/ 18 h 231"/>
                <a:gd name="T4" fmla="*/ 186 w 243"/>
                <a:gd name="T5" fmla="*/ 39 h 231"/>
                <a:gd name="T6" fmla="*/ 217 w 243"/>
                <a:gd name="T7" fmla="*/ 52 h 231"/>
                <a:gd name="T8" fmla="*/ 238 w 243"/>
                <a:gd name="T9" fmla="*/ 62 h 231"/>
                <a:gd name="T10" fmla="*/ 234 w 243"/>
                <a:gd name="T11" fmla="*/ 88 h 231"/>
                <a:gd name="T12" fmla="*/ 221 w 243"/>
                <a:gd name="T13" fmla="*/ 123 h 231"/>
                <a:gd name="T14" fmla="*/ 110 w 243"/>
                <a:gd name="T15" fmla="*/ 231 h 231"/>
                <a:gd name="T16" fmla="*/ 0 w 243"/>
                <a:gd name="T17" fmla="*/ 11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231">
                  <a:moveTo>
                    <a:pt x="0" y="115"/>
                  </a:moveTo>
                  <a:cubicBezTo>
                    <a:pt x="2" y="74"/>
                    <a:pt x="24" y="39"/>
                    <a:pt x="67" y="18"/>
                  </a:cubicBezTo>
                  <a:cubicBezTo>
                    <a:pt x="106" y="0"/>
                    <a:pt x="155" y="9"/>
                    <a:pt x="186" y="39"/>
                  </a:cubicBezTo>
                  <a:cubicBezTo>
                    <a:pt x="195" y="48"/>
                    <a:pt x="204" y="54"/>
                    <a:pt x="217" y="52"/>
                  </a:cubicBezTo>
                  <a:cubicBezTo>
                    <a:pt x="226" y="50"/>
                    <a:pt x="234" y="53"/>
                    <a:pt x="238" y="62"/>
                  </a:cubicBezTo>
                  <a:cubicBezTo>
                    <a:pt x="243" y="71"/>
                    <a:pt x="242" y="81"/>
                    <a:pt x="234" y="88"/>
                  </a:cubicBezTo>
                  <a:cubicBezTo>
                    <a:pt x="223" y="98"/>
                    <a:pt x="221" y="109"/>
                    <a:pt x="221" y="123"/>
                  </a:cubicBezTo>
                  <a:cubicBezTo>
                    <a:pt x="219" y="184"/>
                    <a:pt x="170" y="231"/>
                    <a:pt x="110" y="231"/>
                  </a:cubicBezTo>
                  <a:cubicBezTo>
                    <a:pt x="51" y="230"/>
                    <a:pt x="1" y="180"/>
                    <a:pt x="0" y="115"/>
                  </a:cubicBezTo>
                  <a:close/>
                </a:path>
              </a:pathLst>
            </a:custGeom>
            <a:solidFill>
              <a:srgbClr val="060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C6028A68-8474-FBD2-5847-9FA011D35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963" y="4367213"/>
              <a:ext cx="1919287" cy="1011238"/>
            </a:xfrm>
            <a:custGeom>
              <a:avLst/>
              <a:gdLst>
                <a:gd name="T0" fmla="*/ 295 w 353"/>
                <a:gd name="T1" fmla="*/ 119 h 186"/>
                <a:gd name="T2" fmla="*/ 288 w 353"/>
                <a:gd name="T3" fmla="*/ 148 h 186"/>
                <a:gd name="T4" fmla="*/ 281 w 353"/>
                <a:gd name="T5" fmla="*/ 164 h 186"/>
                <a:gd name="T6" fmla="*/ 87 w 353"/>
                <a:gd name="T7" fmla="*/ 168 h 186"/>
                <a:gd name="T8" fmla="*/ 75 w 353"/>
                <a:gd name="T9" fmla="*/ 156 h 186"/>
                <a:gd name="T10" fmla="*/ 34 w 353"/>
                <a:gd name="T11" fmla="*/ 125 h 186"/>
                <a:gd name="T12" fmla="*/ 14 w 353"/>
                <a:gd name="T13" fmla="*/ 109 h 186"/>
                <a:gd name="T14" fmla="*/ 3 w 353"/>
                <a:gd name="T15" fmla="*/ 20 h 186"/>
                <a:gd name="T16" fmla="*/ 31 w 353"/>
                <a:gd name="T17" fmla="*/ 11 h 186"/>
                <a:gd name="T18" fmla="*/ 188 w 353"/>
                <a:gd name="T19" fmla="*/ 2 h 186"/>
                <a:gd name="T20" fmla="*/ 336 w 353"/>
                <a:gd name="T21" fmla="*/ 14 h 186"/>
                <a:gd name="T22" fmla="*/ 350 w 353"/>
                <a:gd name="T23" fmla="*/ 20 h 186"/>
                <a:gd name="T24" fmla="*/ 338 w 353"/>
                <a:gd name="T25" fmla="*/ 52 h 186"/>
                <a:gd name="T26" fmla="*/ 309 w 353"/>
                <a:gd name="T27" fmla="*/ 100 h 186"/>
                <a:gd name="T28" fmla="*/ 302 w 353"/>
                <a:gd name="T29" fmla="*/ 115 h 186"/>
                <a:gd name="T30" fmla="*/ 279 w 353"/>
                <a:gd name="T31" fmla="*/ 106 h 186"/>
                <a:gd name="T32" fmla="*/ 295 w 353"/>
                <a:gd name="T33" fmla="*/ 11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186">
                  <a:moveTo>
                    <a:pt x="295" y="119"/>
                  </a:moveTo>
                  <a:cubicBezTo>
                    <a:pt x="287" y="128"/>
                    <a:pt x="282" y="138"/>
                    <a:pt x="288" y="148"/>
                  </a:cubicBezTo>
                  <a:cubicBezTo>
                    <a:pt x="292" y="158"/>
                    <a:pt x="289" y="161"/>
                    <a:pt x="281" y="164"/>
                  </a:cubicBezTo>
                  <a:cubicBezTo>
                    <a:pt x="217" y="186"/>
                    <a:pt x="152" y="185"/>
                    <a:pt x="87" y="168"/>
                  </a:cubicBezTo>
                  <a:cubicBezTo>
                    <a:pt x="80" y="166"/>
                    <a:pt x="78" y="162"/>
                    <a:pt x="75" y="156"/>
                  </a:cubicBezTo>
                  <a:cubicBezTo>
                    <a:pt x="67" y="138"/>
                    <a:pt x="53" y="127"/>
                    <a:pt x="34" y="125"/>
                  </a:cubicBezTo>
                  <a:cubicBezTo>
                    <a:pt x="22" y="124"/>
                    <a:pt x="18" y="118"/>
                    <a:pt x="14" y="109"/>
                  </a:cubicBezTo>
                  <a:cubicBezTo>
                    <a:pt x="0" y="81"/>
                    <a:pt x="2" y="50"/>
                    <a:pt x="3" y="20"/>
                  </a:cubicBezTo>
                  <a:cubicBezTo>
                    <a:pt x="11" y="13"/>
                    <a:pt x="21" y="12"/>
                    <a:pt x="31" y="11"/>
                  </a:cubicBezTo>
                  <a:cubicBezTo>
                    <a:pt x="84" y="7"/>
                    <a:pt x="136" y="0"/>
                    <a:pt x="188" y="2"/>
                  </a:cubicBezTo>
                  <a:cubicBezTo>
                    <a:pt x="238" y="4"/>
                    <a:pt x="287" y="7"/>
                    <a:pt x="336" y="14"/>
                  </a:cubicBezTo>
                  <a:cubicBezTo>
                    <a:pt x="341" y="15"/>
                    <a:pt x="346" y="16"/>
                    <a:pt x="350" y="20"/>
                  </a:cubicBezTo>
                  <a:cubicBezTo>
                    <a:pt x="353" y="33"/>
                    <a:pt x="350" y="43"/>
                    <a:pt x="338" y="52"/>
                  </a:cubicBezTo>
                  <a:cubicBezTo>
                    <a:pt x="322" y="64"/>
                    <a:pt x="313" y="81"/>
                    <a:pt x="309" y="100"/>
                  </a:cubicBezTo>
                  <a:cubicBezTo>
                    <a:pt x="307" y="105"/>
                    <a:pt x="311" y="113"/>
                    <a:pt x="302" y="115"/>
                  </a:cubicBezTo>
                  <a:cubicBezTo>
                    <a:pt x="295" y="111"/>
                    <a:pt x="289" y="104"/>
                    <a:pt x="279" y="106"/>
                  </a:cubicBezTo>
                  <a:cubicBezTo>
                    <a:pt x="282" y="113"/>
                    <a:pt x="295" y="109"/>
                    <a:pt x="295" y="119"/>
                  </a:cubicBezTo>
                  <a:close/>
                </a:path>
              </a:pathLst>
            </a:custGeom>
            <a:solidFill>
              <a:srgbClr val="FBD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54D67EFC-9EDF-16C4-EEF6-0FB46FC06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986213"/>
              <a:ext cx="3219450" cy="352425"/>
            </a:xfrm>
            <a:custGeom>
              <a:avLst/>
              <a:gdLst>
                <a:gd name="T0" fmla="*/ 13 w 592"/>
                <a:gd name="T1" fmla="*/ 58 h 65"/>
                <a:gd name="T2" fmla="*/ 0 w 592"/>
                <a:gd name="T3" fmla="*/ 46 h 65"/>
                <a:gd name="T4" fmla="*/ 20 w 592"/>
                <a:gd name="T5" fmla="*/ 32 h 65"/>
                <a:gd name="T6" fmla="*/ 38 w 592"/>
                <a:gd name="T7" fmla="*/ 28 h 65"/>
                <a:gd name="T8" fmla="*/ 46 w 592"/>
                <a:gd name="T9" fmla="*/ 27 h 65"/>
                <a:gd name="T10" fmla="*/ 101 w 592"/>
                <a:gd name="T11" fmla="*/ 16 h 65"/>
                <a:gd name="T12" fmla="*/ 115 w 592"/>
                <a:gd name="T13" fmla="*/ 12 h 65"/>
                <a:gd name="T14" fmla="*/ 134 w 592"/>
                <a:gd name="T15" fmla="*/ 12 h 65"/>
                <a:gd name="T16" fmla="*/ 142 w 592"/>
                <a:gd name="T17" fmla="*/ 11 h 65"/>
                <a:gd name="T18" fmla="*/ 217 w 592"/>
                <a:gd name="T19" fmla="*/ 2 h 65"/>
                <a:gd name="T20" fmla="*/ 227 w 592"/>
                <a:gd name="T21" fmla="*/ 0 h 65"/>
                <a:gd name="T22" fmla="*/ 251 w 592"/>
                <a:gd name="T23" fmla="*/ 3 h 65"/>
                <a:gd name="T24" fmla="*/ 262 w 592"/>
                <a:gd name="T25" fmla="*/ 4 h 65"/>
                <a:gd name="T26" fmla="*/ 333 w 592"/>
                <a:gd name="T27" fmla="*/ 2 h 65"/>
                <a:gd name="T28" fmla="*/ 347 w 592"/>
                <a:gd name="T29" fmla="*/ 0 h 65"/>
                <a:gd name="T30" fmla="*/ 371 w 592"/>
                <a:gd name="T31" fmla="*/ 3 h 65"/>
                <a:gd name="T32" fmla="*/ 375 w 592"/>
                <a:gd name="T33" fmla="*/ 3 h 65"/>
                <a:gd name="T34" fmla="*/ 452 w 592"/>
                <a:gd name="T35" fmla="*/ 11 h 65"/>
                <a:gd name="T36" fmla="*/ 459 w 592"/>
                <a:gd name="T37" fmla="*/ 12 h 65"/>
                <a:gd name="T38" fmla="*/ 482 w 592"/>
                <a:gd name="T39" fmla="*/ 16 h 65"/>
                <a:gd name="T40" fmla="*/ 485 w 592"/>
                <a:gd name="T41" fmla="*/ 15 h 65"/>
                <a:gd name="T42" fmla="*/ 554 w 592"/>
                <a:gd name="T43" fmla="*/ 27 h 65"/>
                <a:gd name="T44" fmla="*/ 572 w 592"/>
                <a:gd name="T45" fmla="*/ 33 h 65"/>
                <a:gd name="T46" fmla="*/ 592 w 592"/>
                <a:gd name="T47" fmla="*/ 46 h 65"/>
                <a:gd name="T48" fmla="*/ 577 w 592"/>
                <a:gd name="T49" fmla="*/ 59 h 65"/>
                <a:gd name="T50" fmla="*/ 517 w 592"/>
                <a:gd name="T51" fmla="*/ 54 h 65"/>
                <a:gd name="T52" fmla="*/ 259 w 592"/>
                <a:gd name="T53" fmla="*/ 36 h 65"/>
                <a:gd name="T54" fmla="*/ 52 w 592"/>
                <a:gd name="T55" fmla="*/ 59 h 65"/>
                <a:gd name="T56" fmla="*/ 13 w 592"/>
                <a:gd name="T57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2" h="65">
                  <a:moveTo>
                    <a:pt x="13" y="58"/>
                  </a:moveTo>
                  <a:cubicBezTo>
                    <a:pt x="8" y="55"/>
                    <a:pt x="3" y="51"/>
                    <a:pt x="0" y="46"/>
                  </a:cubicBezTo>
                  <a:cubicBezTo>
                    <a:pt x="3" y="37"/>
                    <a:pt x="9" y="31"/>
                    <a:pt x="20" y="32"/>
                  </a:cubicBezTo>
                  <a:cubicBezTo>
                    <a:pt x="28" y="41"/>
                    <a:pt x="34" y="36"/>
                    <a:pt x="38" y="28"/>
                  </a:cubicBezTo>
                  <a:cubicBezTo>
                    <a:pt x="41" y="27"/>
                    <a:pt x="44" y="26"/>
                    <a:pt x="46" y="27"/>
                  </a:cubicBezTo>
                  <a:cubicBezTo>
                    <a:pt x="67" y="35"/>
                    <a:pt x="85" y="32"/>
                    <a:pt x="101" y="16"/>
                  </a:cubicBezTo>
                  <a:cubicBezTo>
                    <a:pt x="104" y="13"/>
                    <a:pt x="110" y="11"/>
                    <a:pt x="115" y="12"/>
                  </a:cubicBezTo>
                  <a:cubicBezTo>
                    <a:pt x="122" y="21"/>
                    <a:pt x="129" y="22"/>
                    <a:pt x="134" y="12"/>
                  </a:cubicBezTo>
                  <a:cubicBezTo>
                    <a:pt x="137" y="11"/>
                    <a:pt x="140" y="9"/>
                    <a:pt x="142" y="11"/>
                  </a:cubicBezTo>
                  <a:cubicBezTo>
                    <a:pt x="169" y="26"/>
                    <a:pt x="194" y="18"/>
                    <a:pt x="217" y="2"/>
                  </a:cubicBezTo>
                  <a:cubicBezTo>
                    <a:pt x="220" y="1"/>
                    <a:pt x="223" y="0"/>
                    <a:pt x="227" y="0"/>
                  </a:cubicBezTo>
                  <a:cubicBezTo>
                    <a:pt x="234" y="9"/>
                    <a:pt x="242" y="10"/>
                    <a:pt x="251" y="3"/>
                  </a:cubicBezTo>
                  <a:cubicBezTo>
                    <a:pt x="255" y="2"/>
                    <a:pt x="259" y="1"/>
                    <a:pt x="262" y="4"/>
                  </a:cubicBezTo>
                  <a:cubicBezTo>
                    <a:pt x="286" y="20"/>
                    <a:pt x="310" y="14"/>
                    <a:pt x="333" y="2"/>
                  </a:cubicBezTo>
                  <a:cubicBezTo>
                    <a:pt x="337" y="0"/>
                    <a:pt x="342" y="0"/>
                    <a:pt x="347" y="0"/>
                  </a:cubicBezTo>
                  <a:cubicBezTo>
                    <a:pt x="354" y="10"/>
                    <a:pt x="362" y="9"/>
                    <a:pt x="371" y="3"/>
                  </a:cubicBezTo>
                  <a:cubicBezTo>
                    <a:pt x="373" y="3"/>
                    <a:pt x="374" y="3"/>
                    <a:pt x="375" y="3"/>
                  </a:cubicBezTo>
                  <a:cubicBezTo>
                    <a:pt x="399" y="19"/>
                    <a:pt x="424" y="25"/>
                    <a:pt x="452" y="11"/>
                  </a:cubicBezTo>
                  <a:cubicBezTo>
                    <a:pt x="454" y="9"/>
                    <a:pt x="457" y="11"/>
                    <a:pt x="459" y="12"/>
                  </a:cubicBezTo>
                  <a:cubicBezTo>
                    <a:pt x="465" y="21"/>
                    <a:pt x="472" y="24"/>
                    <a:pt x="482" y="16"/>
                  </a:cubicBezTo>
                  <a:cubicBezTo>
                    <a:pt x="483" y="15"/>
                    <a:pt x="485" y="15"/>
                    <a:pt x="485" y="15"/>
                  </a:cubicBezTo>
                  <a:cubicBezTo>
                    <a:pt x="506" y="32"/>
                    <a:pt x="530" y="32"/>
                    <a:pt x="554" y="27"/>
                  </a:cubicBezTo>
                  <a:cubicBezTo>
                    <a:pt x="559" y="31"/>
                    <a:pt x="563" y="43"/>
                    <a:pt x="572" y="33"/>
                  </a:cubicBezTo>
                  <a:cubicBezTo>
                    <a:pt x="582" y="32"/>
                    <a:pt x="589" y="36"/>
                    <a:pt x="592" y="46"/>
                  </a:cubicBezTo>
                  <a:cubicBezTo>
                    <a:pt x="589" y="52"/>
                    <a:pt x="584" y="56"/>
                    <a:pt x="577" y="59"/>
                  </a:cubicBezTo>
                  <a:cubicBezTo>
                    <a:pt x="557" y="65"/>
                    <a:pt x="537" y="56"/>
                    <a:pt x="517" y="54"/>
                  </a:cubicBezTo>
                  <a:cubicBezTo>
                    <a:pt x="432" y="41"/>
                    <a:pt x="346" y="33"/>
                    <a:pt x="259" y="36"/>
                  </a:cubicBezTo>
                  <a:cubicBezTo>
                    <a:pt x="190" y="38"/>
                    <a:pt x="121" y="45"/>
                    <a:pt x="52" y="59"/>
                  </a:cubicBezTo>
                  <a:cubicBezTo>
                    <a:pt x="39" y="61"/>
                    <a:pt x="26" y="65"/>
                    <a:pt x="13" y="58"/>
                  </a:cubicBezTo>
                  <a:close/>
                </a:path>
              </a:pathLst>
            </a:custGeom>
            <a:solidFill>
              <a:srgbClr val="F9D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ECCFFAD6-93D1-E9AE-7F71-D55BD374B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388" y="5165726"/>
              <a:ext cx="620712" cy="869950"/>
            </a:xfrm>
            <a:custGeom>
              <a:avLst/>
              <a:gdLst>
                <a:gd name="T0" fmla="*/ 84 w 114"/>
                <a:gd name="T1" fmla="*/ 148 h 160"/>
                <a:gd name="T2" fmla="*/ 12 w 114"/>
                <a:gd name="T3" fmla="*/ 137 h 160"/>
                <a:gd name="T4" fmla="*/ 8 w 114"/>
                <a:gd name="T5" fmla="*/ 77 h 160"/>
                <a:gd name="T6" fmla="*/ 14 w 114"/>
                <a:gd name="T7" fmla="*/ 65 h 160"/>
                <a:gd name="T8" fmla="*/ 30 w 114"/>
                <a:gd name="T9" fmla="*/ 11 h 160"/>
                <a:gd name="T10" fmla="*/ 36 w 114"/>
                <a:gd name="T11" fmla="*/ 0 h 160"/>
                <a:gd name="T12" fmla="*/ 52 w 114"/>
                <a:gd name="T13" fmla="*/ 40 h 160"/>
                <a:gd name="T14" fmla="*/ 52 w 114"/>
                <a:gd name="T15" fmla="*/ 48 h 160"/>
                <a:gd name="T16" fmla="*/ 88 w 114"/>
                <a:gd name="T17" fmla="*/ 49 h 160"/>
                <a:gd name="T18" fmla="*/ 84 w 114"/>
                <a:gd name="T19" fmla="*/ 14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60">
                  <a:moveTo>
                    <a:pt x="84" y="148"/>
                  </a:moveTo>
                  <a:cubicBezTo>
                    <a:pt x="57" y="160"/>
                    <a:pt x="33" y="159"/>
                    <a:pt x="12" y="137"/>
                  </a:cubicBezTo>
                  <a:cubicBezTo>
                    <a:pt x="4" y="117"/>
                    <a:pt x="0" y="98"/>
                    <a:pt x="8" y="77"/>
                  </a:cubicBezTo>
                  <a:cubicBezTo>
                    <a:pt x="10" y="73"/>
                    <a:pt x="10" y="68"/>
                    <a:pt x="14" y="65"/>
                  </a:cubicBezTo>
                  <a:cubicBezTo>
                    <a:pt x="32" y="51"/>
                    <a:pt x="35" y="32"/>
                    <a:pt x="30" y="11"/>
                  </a:cubicBezTo>
                  <a:cubicBezTo>
                    <a:pt x="29" y="6"/>
                    <a:pt x="31" y="2"/>
                    <a:pt x="36" y="0"/>
                  </a:cubicBezTo>
                  <a:cubicBezTo>
                    <a:pt x="53" y="7"/>
                    <a:pt x="55" y="13"/>
                    <a:pt x="52" y="40"/>
                  </a:cubicBezTo>
                  <a:cubicBezTo>
                    <a:pt x="49" y="49"/>
                    <a:pt x="49" y="50"/>
                    <a:pt x="52" y="48"/>
                  </a:cubicBezTo>
                  <a:cubicBezTo>
                    <a:pt x="65" y="41"/>
                    <a:pt x="76" y="44"/>
                    <a:pt x="88" y="49"/>
                  </a:cubicBezTo>
                  <a:cubicBezTo>
                    <a:pt x="114" y="82"/>
                    <a:pt x="112" y="119"/>
                    <a:pt x="84" y="148"/>
                  </a:cubicBezTo>
                  <a:close/>
                </a:path>
              </a:pathLst>
            </a:custGeom>
            <a:solidFill>
              <a:srgbClr val="FBD8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41E7BA51-5669-37BF-1F95-38D372BD6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725" y="2165351"/>
              <a:ext cx="1114425" cy="477838"/>
            </a:xfrm>
            <a:custGeom>
              <a:avLst/>
              <a:gdLst>
                <a:gd name="T0" fmla="*/ 103 w 205"/>
                <a:gd name="T1" fmla="*/ 1 h 88"/>
                <a:gd name="T2" fmla="*/ 128 w 205"/>
                <a:gd name="T3" fmla="*/ 4 h 88"/>
                <a:gd name="T4" fmla="*/ 199 w 205"/>
                <a:gd name="T5" fmla="*/ 67 h 88"/>
                <a:gd name="T6" fmla="*/ 199 w 205"/>
                <a:gd name="T7" fmla="*/ 85 h 88"/>
                <a:gd name="T8" fmla="*/ 0 w 205"/>
                <a:gd name="T9" fmla="*/ 88 h 88"/>
                <a:gd name="T10" fmla="*/ 43 w 205"/>
                <a:gd name="T11" fmla="*/ 27 h 88"/>
                <a:gd name="T12" fmla="*/ 49 w 205"/>
                <a:gd name="T13" fmla="*/ 42 h 88"/>
                <a:gd name="T14" fmla="*/ 57 w 205"/>
                <a:gd name="T15" fmla="*/ 45 h 88"/>
                <a:gd name="T16" fmla="*/ 85 w 205"/>
                <a:gd name="T17" fmla="*/ 37 h 88"/>
                <a:gd name="T18" fmla="*/ 95 w 205"/>
                <a:gd name="T19" fmla="*/ 21 h 88"/>
                <a:gd name="T20" fmla="*/ 91 w 205"/>
                <a:gd name="T21" fmla="*/ 18 h 88"/>
                <a:gd name="T22" fmla="*/ 92 w 205"/>
                <a:gd name="T23" fmla="*/ 3 h 88"/>
                <a:gd name="T24" fmla="*/ 103 w 205"/>
                <a:gd name="T25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88">
                  <a:moveTo>
                    <a:pt x="103" y="1"/>
                  </a:moveTo>
                  <a:cubicBezTo>
                    <a:pt x="112" y="0"/>
                    <a:pt x="120" y="0"/>
                    <a:pt x="128" y="4"/>
                  </a:cubicBezTo>
                  <a:cubicBezTo>
                    <a:pt x="160" y="16"/>
                    <a:pt x="181" y="40"/>
                    <a:pt x="199" y="67"/>
                  </a:cubicBezTo>
                  <a:cubicBezTo>
                    <a:pt x="205" y="77"/>
                    <a:pt x="205" y="77"/>
                    <a:pt x="199" y="85"/>
                  </a:cubicBezTo>
                  <a:cubicBezTo>
                    <a:pt x="133" y="78"/>
                    <a:pt x="67" y="78"/>
                    <a:pt x="0" y="88"/>
                  </a:cubicBezTo>
                  <a:cubicBezTo>
                    <a:pt x="4" y="61"/>
                    <a:pt x="19" y="41"/>
                    <a:pt x="43" y="27"/>
                  </a:cubicBezTo>
                  <a:cubicBezTo>
                    <a:pt x="52" y="29"/>
                    <a:pt x="50" y="35"/>
                    <a:pt x="49" y="42"/>
                  </a:cubicBezTo>
                  <a:cubicBezTo>
                    <a:pt x="47" y="51"/>
                    <a:pt x="53" y="45"/>
                    <a:pt x="57" y="45"/>
                  </a:cubicBezTo>
                  <a:cubicBezTo>
                    <a:pt x="66" y="44"/>
                    <a:pt x="75" y="39"/>
                    <a:pt x="85" y="37"/>
                  </a:cubicBezTo>
                  <a:cubicBezTo>
                    <a:pt x="92" y="34"/>
                    <a:pt x="101" y="33"/>
                    <a:pt x="95" y="21"/>
                  </a:cubicBezTo>
                  <a:cubicBezTo>
                    <a:pt x="93" y="20"/>
                    <a:pt x="92" y="19"/>
                    <a:pt x="91" y="18"/>
                  </a:cubicBezTo>
                  <a:cubicBezTo>
                    <a:pt x="80" y="12"/>
                    <a:pt x="79" y="7"/>
                    <a:pt x="92" y="3"/>
                  </a:cubicBezTo>
                  <a:cubicBezTo>
                    <a:pt x="96" y="2"/>
                    <a:pt x="100" y="4"/>
                    <a:pt x="103" y="1"/>
                  </a:cubicBezTo>
                  <a:close/>
                </a:path>
              </a:pathLst>
            </a:custGeom>
            <a:solidFill>
              <a:srgbClr val="F9E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FDC3EAC5-4026-C151-37EA-85F9362B2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5481638"/>
              <a:ext cx="717550" cy="547688"/>
            </a:xfrm>
            <a:custGeom>
              <a:avLst/>
              <a:gdLst>
                <a:gd name="T0" fmla="*/ 53 w 132"/>
                <a:gd name="T1" fmla="*/ 100 h 101"/>
                <a:gd name="T2" fmla="*/ 41 w 132"/>
                <a:gd name="T3" fmla="*/ 100 h 101"/>
                <a:gd name="T4" fmla="*/ 1 w 132"/>
                <a:gd name="T5" fmla="*/ 59 h 101"/>
                <a:gd name="T6" fmla="*/ 24 w 132"/>
                <a:gd name="T7" fmla="*/ 35 h 101"/>
                <a:gd name="T8" fmla="*/ 37 w 132"/>
                <a:gd name="T9" fmla="*/ 40 h 101"/>
                <a:gd name="T10" fmla="*/ 60 w 132"/>
                <a:gd name="T11" fmla="*/ 47 h 101"/>
                <a:gd name="T12" fmla="*/ 81 w 132"/>
                <a:gd name="T13" fmla="*/ 28 h 101"/>
                <a:gd name="T14" fmla="*/ 100 w 132"/>
                <a:gd name="T15" fmla="*/ 4 h 101"/>
                <a:gd name="T16" fmla="*/ 115 w 132"/>
                <a:gd name="T17" fmla="*/ 18 h 101"/>
                <a:gd name="T18" fmla="*/ 131 w 132"/>
                <a:gd name="T19" fmla="*/ 77 h 101"/>
                <a:gd name="T20" fmla="*/ 117 w 132"/>
                <a:gd name="T21" fmla="*/ 95 h 101"/>
                <a:gd name="T22" fmla="*/ 85 w 132"/>
                <a:gd name="T23" fmla="*/ 98 h 101"/>
                <a:gd name="T24" fmla="*/ 53 w 132"/>
                <a:gd name="T25" fmla="*/ 98 h 101"/>
                <a:gd name="T26" fmla="*/ 53 w 132"/>
                <a:gd name="T27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01">
                  <a:moveTo>
                    <a:pt x="53" y="100"/>
                  </a:moveTo>
                  <a:cubicBezTo>
                    <a:pt x="49" y="100"/>
                    <a:pt x="45" y="100"/>
                    <a:pt x="41" y="100"/>
                  </a:cubicBezTo>
                  <a:cubicBezTo>
                    <a:pt x="0" y="101"/>
                    <a:pt x="1" y="101"/>
                    <a:pt x="1" y="59"/>
                  </a:cubicBezTo>
                  <a:cubicBezTo>
                    <a:pt x="0" y="41"/>
                    <a:pt x="17" y="44"/>
                    <a:pt x="24" y="35"/>
                  </a:cubicBezTo>
                  <a:cubicBezTo>
                    <a:pt x="31" y="26"/>
                    <a:pt x="33" y="38"/>
                    <a:pt x="37" y="40"/>
                  </a:cubicBezTo>
                  <a:cubicBezTo>
                    <a:pt x="45" y="43"/>
                    <a:pt x="52" y="46"/>
                    <a:pt x="60" y="47"/>
                  </a:cubicBezTo>
                  <a:cubicBezTo>
                    <a:pt x="77" y="50"/>
                    <a:pt x="85" y="45"/>
                    <a:pt x="81" y="28"/>
                  </a:cubicBezTo>
                  <a:cubicBezTo>
                    <a:pt x="78" y="11"/>
                    <a:pt x="91" y="8"/>
                    <a:pt x="100" y="4"/>
                  </a:cubicBezTo>
                  <a:cubicBezTo>
                    <a:pt x="111" y="0"/>
                    <a:pt x="111" y="13"/>
                    <a:pt x="115" y="18"/>
                  </a:cubicBezTo>
                  <a:cubicBezTo>
                    <a:pt x="126" y="36"/>
                    <a:pt x="130" y="56"/>
                    <a:pt x="131" y="77"/>
                  </a:cubicBezTo>
                  <a:cubicBezTo>
                    <a:pt x="132" y="88"/>
                    <a:pt x="129" y="95"/>
                    <a:pt x="117" y="95"/>
                  </a:cubicBezTo>
                  <a:cubicBezTo>
                    <a:pt x="106" y="95"/>
                    <a:pt x="95" y="98"/>
                    <a:pt x="85" y="98"/>
                  </a:cubicBezTo>
                  <a:cubicBezTo>
                    <a:pt x="74" y="99"/>
                    <a:pt x="64" y="98"/>
                    <a:pt x="53" y="98"/>
                  </a:cubicBezTo>
                  <a:cubicBezTo>
                    <a:pt x="53" y="99"/>
                    <a:pt x="53" y="99"/>
                    <a:pt x="53" y="10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A273A91B-62CE-3575-F64A-BE2FF6D35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905251"/>
              <a:ext cx="3273425" cy="330200"/>
            </a:xfrm>
            <a:custGeom>
              <a:avLst/>
              <a:gdLst>
                <a:gd name="T0" fmla="*/ 598 w 602"/>
                <a:gd name="T1" fmla="*/ 61 h 61"/>
                <a:gd name="T2" fmla="*/ 580 w 602"/>
                <a:gd name="T3" fmla="*/ 49 h 61"/>
                <a:gd name="T4" fmla="*/ 561 w 602"/>
                <a:gd name="T5" fmla="*/ 45 h 61"/>
                <a:gd name="T6" fmla="*/ 546 w 602"/>
                <a:gd name="T7" fmla="*/ 48 h 61"/>
                <a:gd name="T8" fmla="*/ 502 w 602"/>
                <a:gd name="T9" fmla="*/ 41 h 61"/>
                <a:gd name="T10" fmla="*/ 485 w 602"/>
                <a:gd name="T11" fmla="*/ 33 h 61"/>
                <a:gd name="T12" fmla="*/ 466 w 602"/>
                <a:gd name="T13" fmla="*/ 29 h 61"/>
                <a:gd name="T14" fmla="*/ 373 w 602"/>
                <a:gd name="T15" fmla="*/ 21 h 61"/>
                <a:gd name="T16" fmla="*/ 354 w 602"/>
                <a:gd name="T17" fmla="*/ 18 h 61"/>
                <a:gd name="T18" fmla="*/ 344 w 602"/>
                <a:gd name="T19" fmla="*/ 21 h 61"/>
                <a:gd name="T20" fmla="*/ 264 w 602"/>
                <a:gd name="T21" fmla="*/ 22 h 61"/>
                <a:gd name="T22" fmla="*/ 253 w 602"/>
                <a:gd name="T23" fmla="*/ 21 h 61"/>
                <a:gd name="T24" fmla="*/ 234 w 602"/>
                <a:gd name="T25" fmla="*/ 19 h 61"/>
                <a:gd name="T26" fmla="*/ 232 w 602"/>
                <a:gd name="T27" fmla="*/ 19 h 61"/>
                <a:gd name="T28" fmla="*/ 139 w 602"/>
                <a:gd name="T29" fmla="*/ 29 h 61"/>
                <a:gd name="T30" fmla="*/ 123 w 602"/>
                <a:gd name="T31" fmla="*/ 29 h 61"/>
                <a:gd name="T32" fmla="*/ 112 w 602"/>
                <a:gd name="T33" fmla="*/ 33 h 61"/>
                <a:gd name="T34" fmla="*/ 45 w 602"/>
                <a:gd name="T35" fmla="*/ 45 h 61"/>
                <a:gd name="T36" fmla="*/ 26 w 602"/>
                <a:gd name="T37" fmla="*/ 48 h 61"/>
                <a:gd name="T38" fmla="*/ 6 w 602"/>
                <a:gd name="T39" fmla="*/ 61 h 61"/>
                <a:gd name="T40" fmla="*/ 1 w 602"/>
                <a:gd name="T41" fmla="*/ 54 h 61"/>
                <a:gd name="T42" fmla="*/ 47 w 602"/>
                <a:gd name="T43" fmla="*/ 33 h 61"/>
                <a:gd name="T44" fmla="*/ 110 w 602"/>
                <a:gd name="T45" fmla="*/ 23 h 61"/>
                <a:gd name="T46" fmla="*/ 148 w 602"/>
                <a:gd name="T47" fmla="*/ 18 h 61"/>
                <a:gd name="T48" fmla="*/ 216 w 602"/>
                <a:gd name="T49" fmla="*/ 15 h 61"/>
                <a:gd name="T50" fmla="*/ 268 w 602"/>
                <a:gd name="T51" fmla="*/ 12 h 61"/>
                <a:gd name="T52" fmla="*/ 337 w 602"/>
                <a:gd name="T53" fmla="*/ 12 h 61"/>
                <a:gd name="T54" fmla="*/ 387 w 602"/>
                <a:gd name="T55" fmla="*/ 14 h 61"/>
                <a:gd name="T56" fmla="*/ 455 w 602"/>
                <a:gd name="T57" fmla="*/ 19 h 61"/>
                <a:gd name="T58" fmla="*/ 494 w 602"/>
                <a:gd name="T59" fmla="*/ 23 h 61"/>
                <a:gd name="T60" fmla="*/ 560 w 602"/>
                <a:gd name="T61" fmla="*/ 33 h 61"/>
                <a:gd name="T62" fmla="*/ 602 w 602"/>
                <a:gd name="T63" fmla="*/ 57 h 61"/>
                <a:gd name="T64" fmla="*/ 598 w 602"/>
                <a:gd name="T6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61">
                  <a:moveTo>
                    <a:pt x="598" y="61"/>
                  </a:moveTo>
                  <a:cubicBezTo>
                    <a:pt x="592" y="57"/>
                    <a:pt x="586" y="53"/>
                    <a:pt x="580" y="49"/>
                  </a:cubicBezTo>
                  <a:cubicBezTo>
                    <a:pt x="573" y="48"/>
                    <a:pt x="567" y="48"/>
                    <a:pt x="561" y="45"/>
                  </a:cubicBezTo>
                  <a:cubicBezTo>
                    <a:pt x="556" y="46"/>
                    <a:pt x="551" y="47"/>
                    <a:pt x="546" y="48"/>
                  </a:cubicBezTo>
                  <a:cubicBezTo>
                    <a:pt x="530" y="54"/>
                    <a:pt x="515" y="52"/>
                    <a:pt x="502" y="41"/>
                  </a:cubicBezTo>
                  <a:cubicBezTo>
                    <a:pt x="497" y="37"/>
                    <a:pt x="492" y="31"/>
                    <a:pt x="485" y="33"/>
                  </a:cubicBezTo>
                  <a:cubicBezTo>
                    <a:pt x="478" y="33"/>
                    <a:pt x="472" y="32"/>
                    <a:pt x="466" y="29"/>
                  </a:cubicBezTo>
                  <a:cubicBezTo>
                    <a:pt x="434" y="45"/>
                    <a:pt x="403" y="38"/>
                    <a:pt x="373" y="21"/>
                  </a:cubicBezTo>
                  <a:cubicBezTo>
                    <a:pt x="366" y="21"/>
                    <a:pt x="360" y="19"/>
                    <a:pt x="354" y="18"/>
                  </a:cubicBezTo>
                  <a:cubicBezTo>
                    <a:pt x="351" y="19"/>
                    <a:pt x="347" y="19"/>
                    <a:pt x="344" y="21"/>
                  </a:cubicBezTo>
                  <a:cubicBezTo>
                    <a:pt x="318" y="34"/>
                    <a:pt x="292" y="40"/>
                    <a:pt x="264" y="22"/>
                  </a:cubicBezTo>
                  <a:cubicBezTo>
                    <a:pt x="262" y="20"/>
                    <a:pt x="257" y="22"/>
                    <a:pt x="253" y="21"/>
                  </a:cubicBezTo>
                  <a:cubicBezTo>
                    <a:pt x="246" y="21"/>
                    <a:pt x="240" y="19"/>
                    <a:pt x="234" y="19"/>
                  </a:cubicBezTo>
                  <a:cubicBezTo>
                    <a:pt x="233" y="19"/>
                    <a:pt x="232" y="19"/>
                    <a:pt x="232" y="19"/>
                  </a:cubicBezTo>
                  <a:cubicBezTo>
                    <a:pt x="203" y="38"/>
                    <a:pt x="172" y="46"/>
                    <a:pt x="139" y="29"/>
                  </a:cubicBezTo>
                  <a:cubicBezTo>
                    <a:pt x="134" y="32"/>
                    <a:pt x="128" y="31"/>
                    <a:pt x="123" y="29"/>
                  </a:cubicBezTo>
                  <a:cubicBezTo>
                    <a:pt x="119" y="30"/>
                    <a:pt x="114" y="30"/>
                    <a:pt x="112" y="33"/>
                  </a:cubicBezTo>
                  <a:cubicBezTo>
                    <a:pt x="93" y="55"/>
                    <a:pt x="69" y="54"/>
                    <a:pt x="45" y="45"/>
                  </a:cubicBezTo>
                  <a:cubicBezTo>
                    <a:pt x="39" y="50"/>
                    <a:pt x="32" y="48"/>
                    <a:pt x="26" y="48"/>
                  </a:cubicBezTo>
                  <a:cubicBezTo>
                    <a:pt x="17" y="49"/>
                    <a:pt x="13" y="57"/>
                    <a:pt x="6" y="61"/>
                  </a:cubicBezTo>
                  <a:cubicBezTo>
                    <a:pt x="3" y="60"/>
                    <a:pt x="0" y="57"/>
                    <a:pt x="1" y="54"/>
                  </a:cubicBezTo>
                  <a:cubicBezTo>
                    <a:pt x="7" y="40"/>
                    <a:pt x="35" y="27"/>
                    <a:pt x="47" y="33"/>
                  </a:cubicBezTo>
                  <a:cubicBezTo>
                    <a:pt x="72" y="45"/>
                    <a:pt x="92" y="41"/>
                    <a:pt x="110" y="23"/>
                  </a:cubicBezTo>
                  <a:cubicBezTo>
                    <a:pt x="122" y="11"/>
                    <a:pt x="134" y="10"/>
                    <a:pt x="148" y="18"/>
                  </a:cubicBezTo>
                  <a:cubicBezTo>
                    <a:pt x="171" y="32"/>
                    <a:pt x="194" y="32"/>
                    <a:pt x="216" y="15"/>
                  </a:cubicBezTo>
                  <a:cubicBezTo>
                    <a:pt x="233" y="1"/>
                    <a:pt x="250" y="0"/>
                    <a:pt x="268" y="12"/>
                  </a:cubicBezTo>
                  <a:cubicBezTo>
                    <a:pt x="291" y="27"/>
                    <a:pt x="314" y="26"/>
                    <a:pt x="337" y="12"/>
                  </a:cubicBezTo>
                  <a:cubicBezTo>
                    <a:pt x="354" y="1"/>
                    <a:pt x="371" y="1"/>
                    <a:pt x="387" y="14"/>
                  </a:cubicBezTo>
                  <a:cubicBezTo>
                    <a:pt x="409" y="32"/>
                    <a:pt x="432" y="33"/>
                    <a:pt x="455" y="19"/>
                  </a:cubicBezTo>
                  <a:cubicBezTo>
                    <a:pt x="470" y="10"/>
                    <a:pt x="483" y="11"/>
                    <a:pt x="494" y="23"/>
                  </a:cubicBezTo>
                  <a:cubicBezTo>
                    <a:pt x="514" y="44"/>
                    <a:pt x="535" y="43"/>
                    <a:pt x="560" y="33"/>
                  </a:cubicBezTo>
                  <a:cubicBezTo>
                    <a:pt x="573" y="27"/>
                    <a:pt x="599" y="43"/>
                    <a:pt x="602" y="57"/>
                  </a:cubicBezTo>
                  <a:cubicBezTo>
                    <a:pt x="602" y="58"/>
                    <a:pt x="599" y="59"/>
                    <a:pt x="598" y="61"/>
                  </a:cubicBezTo>
                  <a:close/>
                </a:path>
              </a:pathLst>
            </a:custGeom>
            <a:solidFill>
              <a:srgbClr val="F8F3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55C3A049-51CA-B320-1498-0A8387AF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3687763"/>
              <a:ext cx="3556000" cy="292100"/>
            </a:xfrm>
            <a:custGeom>
              <a:avLst/>
              <a:gdLst>
                <a:gd name="T0" fmla="*/ 5 w 654"/>
                <a:gd name="T1" fmla="*/ 50 h 54"/>
                <a:gd name="T2" fmla="*/ 18 w 654"/>
                <a:gd name="T3" fmla="*/ 36 h 54"/>
                <a:gd name="T4" fmla="*/ 166 w 654"/>
                <a:gd name="T5" fmla="*/ 9 h 54"/>
                <a:gd name="T6" fmla="*/ 429 w 654"/>
                <a:gd name="T7" fmla="*/ 5 h 54"/>
                <a:gd name="T8" fmla="*/ 637 w 654"/>
                <a:gd name="T9" fmla="*/ 37 h 54"/>
                <a:gd name="T10" fmla="*/ 647 w 654"/>
                <a:gd name="T11" fmla="*/ 50 h 54"/>
                <a:gd name="T12" fmla="*/ 623 w 654"/>
                <a:gd name="T13" fmla="*/ 49 h 54"/>
                <a:gd name="T14" fmla="*/ 509 w 654"/>
                <a:gd name="T15" fmla="*/ 29 h 54"/>
                <a:gd name="T16" fmla="*/ 367 w 654"/>
                <a:gd name="T17" fmla="*/ 21 h 54"/>
                <a:gd name="T18" fmla="*/ 259 w 654"/>
                <a:gd name="T19" fmla="*/ 21 h 54"/>
                <a:gd name="T20" fmla="*/ 201 w 654"/>
                <a:gd name="T21" fmla="*/ 22 h 54"/>
                <a:gd name="T22" fmla="*/ 97 w 654"/>
                <a:gd name="T23" fmla="*/ 36 h 54"/>
                <a:gd name="T24" fmla="*/ 24 w 654"/>
                <a:gd name="T25" fmla="*/ 51 h 54"/>
                <a:gd name="T26" fmla="*/ 5 w 654"/>
                <a:gd name="T2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4" h="54">
                  <a:moveTo>
                    <a:pt x="5" y="50"/>
                  </a:moveTo>
                  <a:cubicBezTo>
                    <a:pt x="0" y="37"/>
                    <a:pt x="11" y="38"/>
                    <a:pt x="18" y="36"/>
                  </a:cubicBezTo>
                  <a:cubicBezTo>
                    <a:pt x="66" y="22"/>
                    <a:pt x="116" y="13"/>
                    <a:pt x="166" y="9"/>
                  </a:cubicBezTo>
                  <a:cubicBezTo>
                    <a:pt x="254" y="2"/>
                    <a:pt x="341" y="0"/>
                    <a:pt x="429" y="5"/>
                  </a:cubicBezTo>
                  <a:cubicBezTo>
                    <a:pt x="499" y="9"/>
                    <a:pt x="569" y="17"/>
                    <a:pt x="637" y="37"/>
                  </a:cubicBezTo>
                  <a:cubicBezTo>
                    <a:pt x="643" y="38"/>
                    <a:pt x="654" y="37"/>
                    <a:pt x="647" y="50"/>
                  </a:cubicBezTo>
                  <a:cubicBezTo>
                    <a:pt x="639" y="54"/>
                    <a:pt x="631" y="51"/>
                    <a:pt x="623" y="49"/>
                  </a:cubicBezTo>
                  <a:cubicBezTo>
                    <a:pt x="585" y="41"/>
                    <a:pt x="548" y="31"/>
                    <a:pt x="509" y="29"/>
                  </a:cubicBezTo>
                  <a:cubicBezTo>
                    <a:pt x="462" y="21"/>
                    <a:pt x="414" y="22"/>
                    <a:pt x="367" y="21"/>
                  </a:cubicBezTo>
                  <a:cubicBezTo>
                    <a:pt x="331" y="15"/>
                    <a:pt x="295" y="18"/>
                    <a:pt x="259" y="21"/>
                  </a:cubicBezTo>
                  <a:cubicBezTo>
                    <a:pt x="239" y="22"/>
                    <a:pt x="220" y="21"/>
                    <a:pt x="201" y="22"/>
                  </a:cubicBezTo>
                  <a:cubicBezTo>
                    <a:pt x="166" y="24"/>
                    <a:pt x="132" y="29"/>
                    <a:pt x="97" y="36"/>
                  </a:cubicBezTo>
                  <a:cubicBezTo>
                    <a:pt x="72" y="39"/>
                    <a:pt x="48" y="44"/>
                    <a:pt x="24" y="51"/>
                  </a:cubicBezTo>
                  <a:cubicBezTo>
                    <a:pt x="17" y="53"/>
                    <a:pt x="11" y="53"/>
                    <a:pt x="5" y="50"/>
                  </a:cubicBezTo>
                  <a:close/>
                </a:path>
              </a:pathLst>
            </a:custGeom>
            <a:solidFill>
              <a:srgbClr val="75A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887C1BAA-E7A1-0498-8555-EB299B5C0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3246438"/>
              <a:ext cx="1809750" cy="403225"/>
            </a:xfrm>
            <a:custGeom>
              <a:avLst/>
              <a:gdLst>
                <a:gd name="T0" fmla="*/ 324 w 333"/>
                <a:gd name="T1" fmla="*/ 22 h 74"/>
                <a:gd name="T2" fmla="*/ 332 w 333"/>
                <a:gd name="T3" fmla="*/ 62 h 74"/>
                <a:gd name="T4" fmla="*/ 324 w 333"/>
                <a:gd name="T5" fmla="*/ 73 h 74"/>
                <a:gd name="T6" fmla="*/ 7 w 333"/>
                <a:gd name="T7" fmla="*/ 70 h 74"/>
                <a:gd name="T8" fmla="*/ 11 w 333"/>
                <a:gd name="T9" fmla="*/ 47 h 74"/>
                <a:gd name="T10" fmla="*/ 102 w 333"/>
                <a:gd name="T11" fmla="*/ 40 h 74"/>
                <a:gd name="T12" fmla="*/ 272 w 333"/>
                <a:gd name="T13" fmla="*/ 44 h 74"/>
                <a:gd name="T14" fmla="*/ 280 w 333"/>
                <a:gd name="T15" fmla="*/ 44 h 74"/>
                <a:gd name="T16" fmla="*/ 301 w 333"/>
                <a:gd name="T17" fmla="*/ 20 h 74"/>
                <a:gd name="T18" fmla="*/ 300 w 333"/>
                <a:gd name="T19" fmla="*/ 12 h 74"/>
                <a:gd name="T20" fmla="*/ 319 w 333"/>
                <a:gd name="T21" fmla="*/ 10 h 74"/>
                <a:gd name="T22" fmla="*/ 324 w 333"/>
                <a:gd name="T23" fmla="*/ 2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74">
                  <a:moveTo>
                    <a:pt x="324" y="22"/>
                  </a:moveTo>
                  <a:cubicBezTo>
                    <a:pt x="329" y="35"/>
                    <a:pt x="329" y="49"/>
                    <a:pt x="332" y="62"/>
                  </a:cubicBezTo>
                  <a:cubicBezTo>
                    <a:pt x="333" y="70"/>
                    <a:pt x="333" y="74"/>
                    <a:pt x="324" y="73"/>
                  </a:cubicBezTo>
                  <a:cubicBezTo>
                    <a:pt x="218" y="61"/>
                    <a:pt x="112" y="65"/>
                    <a:pt x="7" y="70"/>
                  </a:cubicBezTo>
                  <a:cubicBezTo>
                    <a:pt x="0" y="61"/>
                    <a:pt x="3" y="54"/>
                    <a:pt x="11" y="47"/>
                  </a:cubicBezTo>
                  <a:cubicBezTo>
                    <a:pt x="41" y="41"/>
                    <a:pt x="72" y="41"/>
                    <a:pt x="102" y="40"/>
                  </a:cubicBezTo>
                  <a:cubicBezTo>
                    <a:pt x="159" y="40"/>
                    <a:pt x="215" y="36"/>
                    <a:pt x="272" y="44"/>
                  </a:cubicBezTo>
                  <a:cubicBezTo>
                    <a:pt x="274" y="44"/>
                    <a:pt x="277" y="44"/>
                    <a:pt x="280" y="44"/>
                  </a:cubicBezTo>
                  <a:cubicBezTo>
                    <a:pt x="302" y="44"/>
                    <a:pt x="304" y="42"/>
                    <a:pt x="301" y="20"/>
                  </a:cubicBezTo>
                  <a:cubicBezTo>
                    <a:pt x="301" y="17"/>
                    <a:pt x="300" y="14"/>
                    <a:pt x="300" y="12"/>
                  </a:cubicBezTo>
                  <a:cubicBezTo>
                    <a:pt x="305" y="0"/>
                    <a:pt x="312" y="2"/>
                    <a:pt x="319" y="10"/>
                  </a:cubicBezTo>
                  <a:cubicBezTo>
                    <a:pt x="322" y="13"/>
                    <a:pt x="318" y="19"/>
                    <a:pt x="324" y="22"/>
                  </a:cubicBezTo>
                  <a:close/>
                </a:path>
              </a:pathLst>
            </a:custGeom>
            <a:solidFill>
              <a:srgbClr val="F4B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FF3945BB-787F-E90C-19CF-EE6F5BB77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963" y="4291013"/>
              <a:ext cx="1924050" cy="184150"/>
            </a:xfrm>
            <a:custGeom>
              <a:avLst/>
              <a:gdLst>
                <a:gd name="T0" fmla="*/ 350 w 354"/>
                <a:gd name="T1" fmla="*/ 34 h 34"/>
                <a:gd name="T2" fmla="*/ 208 w 354"/>
                <a:gd name="T3" fmla="*/ 22 h 34"/>
                <a:gd name="T4" fmla="*/ 74 w 354"/>
                <a:gd name="T5" fmla="*/ 27 h 34"/>
                <a:gd name="T6" fmla="*/ 3 w 354"/>
                <a:gd name="T7" fmla="*/ 34 h 34"/>
                <a:gd name="T8" fmla="*/ 19 w 354"/>
                <a:gd name="T9" fmla="*/ 13 h 34"/>
                <a:gd name="T10" fmla="*/ 335 w 354"/>
                <a:gd name="T11" fmla="*/ 14 h 34"/>
                <a:gd name="T12" fmla="*/ 350 w 3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34">
                  <a:moveTo>
                    <a:pt x="350" y="34"/>
                  </a:moveTo>
                  <a:cubicBezTo>
                    <a:pt x="303" y="30"/>
                    <a:pt x="256" y="26"/>
                    <a:pt x="208" y="22"/>
                  </a:cubicBezTo>
                  <a:cubicBezTo>
                    <a:pt x="163" y="19"/>
                    <a:pt x="119" y="25"/>
                    <a:pt x="74" y="27"/>
                  </a:cubicBezTo>
                  <a:cubicBezTo>
                    <a:pt x="50" y="28"/>
                    <a:pt x="27" y="31"/>
                    <a:pt x="3" y="34"/>
                  </a:cubicBezTo>
                  <a:cubicBezTo>
                    <a:pt x="0" y="20"/>
                    <a:pt x="4" y="15"/>
                    <a:pt x="19" y="13"/>
                  </a:cubicBezTo>
                  <a:cubicBezTo>
                    <a:pt x="125" y="0"/>
                    <a:pt x="230" y="0"/>
                    <a:pt x="335" y="14"/>
                  </a:cubicBezTo>
                  <a:cubicBezTo>
                    <a:pt x="349" y="15"/>
                    <a:pt x="354" y="20"/>
                    <a:pt x="350" y="34"/>
                  </a:cubicBezTo>
                  <a:close/>
                </a:path>
              </a:pathLst>
            </a:custGeom>
            <a:solidFill>
              <a:srgbClr val="EDB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A67624BA-39AB-438A-21D6-7051BB978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550" y="4551363"/>
              <a:ext cx="793750" cy="439738"/>
            </a:xfrm>
            <a:custGeom>
              <a:avLst/>
              <a:gdLst>
                <a:gd name="T0" fmla="*/ 5 w 146"/>
                <a:gd name="T1" fmla="*/ 14 h 81"/>
                <a:gd name="T2" fmla="*/ 89 w 146"/>
                <a:gd name="T3" fmla="*/ 14 h 81"/>
                <a:gd name="T4" fmla="*/ 76 w 146"/>
                <a:gd name="T5" fmla="*/ 26 h 81"/>
                <a:gd name="T6" fmla="*/ 91 w 146"/>
                <a:gd name="T7" fmla="*/ 25 h 81"/>
                <a:gd name="T8" fmla="*/ 100 w 146"/>
                <a:gd name="T9" fmla="*/ 19 h 81"/>
                <a:gd name="T10" fmla="*/ 139 w 146"/>
                <a:gd name="T11" fmla="*/ 63 h 81"/>
                <a:gd name="T12" fmla="*/ 136 w 146"/>
                <a:gd name="T13" fmla="*/ 81 h 81"/>
                <a:gd name="T14" fmla="*/ 86 w 146"/>
                <a:gd name="T15" fmla="*/ 78 h 81"/>
                <a:gd name="T16" fmla="*/ 17 w 146"/>
                <a:gd name="T17" fmla="*/ 53 h 81"/>
                <a:gd name="T18" fmla="*/ 5 w 146"/>
                <a:gd name="T19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81">
                  <a:moveTo>
                    <a:pt x="5" y="14"/>
                  </a:moveTo>
                  <a:cubicBezTo>
                    <a:pt x="33" y="0"/>
                    <a:pt x="61" y="0"/>
                    <a:pt x="89" y="14"/>
                  </a:cubicBezTo>
                  <a:cubicBezTo>
                    <a:pt x="87" y="21"/>
                    <a:pt x="79" y="20"/>
                    <a:pt x="76" y="26"/>
                  </a:cubicBezTo>
                  <a:cubicBezTo>
                    <a:pt x="81" y="31"/>
                    <a:pt x="87" y="35"/>
                    <a:pt x="91" y="25"/>
                  </a:cubicBezTo>
                  <a:cubicBezTo>
                    <a:pt x="93" y="20"/>
                    <a:pt x="96" y="19"/>
                    <a:pt x="100" y="19"/>
                  </a:cubicBezTo>
                  <a:cubicBezTo>
                    <a:pt x="119" y="29"/>
                    <a:pt x="132" y="44"/>
                    <a:pt x="139" y="63"/>
                  </a:cubicBezTo>
                  <a:cubicBezTo>
                    <a:pt x="141" y="69"/>
                    <a:pt x="146" y="77"/>
                    <a:pt x="136" y="81"/>
                  </a:cubicBezTo>
                  <a:cubicBezTo>
                    <a:pt x="120" y="73"/>
                    <a:pt x="103" y="79"/>
                    <a:pt x="86" y="78"/>
                  </a:cubicBezTo>
                  <a:cubicBezTo>
                    <a:pt x="60" y="77"/>
                    <a:pt x="36" y="72"/>
                    <a:pt x="17" y="53"/>
                  </a:cubicBezTo>
                  <a:cubicBezTo>
                    <a:pt x="6" y="42"/>
                    <a:pt x="0" y="30"/>
                    <a:pt x="5" y="14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D1A07C52-A0E0-6C62-8844-F483EAB1B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4132263"/>
              <a:ext cx="3067050" cy="228600"/>
            </a:xfrm>
            <a:custGeom>
              <a:avLst/>
              <a:gdLst>
                <a:gd name="T0" fmla="*/ 0 w 564"/>
                <a:gd name="T1" fmla="*/ 31 h 42"/>
                <a:gd name="T2" fmla="*/ 90 w 564"/>
                <a:gd name="T3" fmla="*/ 17 h 42"/>
                <a:gd name="T4" fmla="*/ 185 w 564"/>
                <a:gd name="T5" fmla="*/ 7 h 42"/>
                <a:gd name="T6" fmla="*/ 316 w 564"/>
                <a:gd name="T7" fmla="*/ 3 h 42"/>
                <a:gd name="T8" fmla="*/ 502 w 564"/>
                <a:gd name="T9" fmla="*/ 21 h 42"/>
                <a:gd name="T10" fmla="*/ 564 w 564"/>
                <a:gd name="T11" fmla="*/ 32 h 42"/>
                <a:gd name="T12" fmla="*/ 542 w 564"/>
                <a:gd name="T13" fmla="*/ 37 h 42"/>
                <a:gd name="T14" fmla="*/ 462 w 564"/>
                <a:gd name="T15" fmla="*/ 27 h 42"/>
                <a:gd name="T16" fmla="*/ 30 w 564"/>
                <a:gd name="T17" fmla="*/ 39 h 42"/>
                <a:gd name="T18" fmla="*/ 0 w 564"/>
                <a:gd name="T19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4" h="42">
                  <a:moveTo>
                    <a:pt x="0" y="31"/>
                  </a:moveTo>
                  <a:cubicBezTo>
                    <a:pt x="31" y="29"/>
                    <a:pt x="60" y="21"/>
                    <a:pt x="90" y="17"/>
                  </a:cubicBezTo>
                  <a:cubicBezTo>
                    <a:pt x="122" y="14"/>
                    <a:pt x="153" y="8"/>
                    <a:pt x="185" y="7"/>
                  </a:cubicBezTo>
                  <a:cubicBezTo>
                    <a:pt x="229" y="6"/>
                    <a:pt x="272" y="0"/>
                    <a:pt x="316" y="3"/>
                  </a:cubicBezTo>
                  <a:cubicBezTo>
                    <a:pt x="378" y="8"/>
                    <a:pt x="440" y="11"/>
                    <a:pt x="502" y="21"/>
                  </a:cubicBezTo>
                  <a:cubicBezTo>
                    <a:pt x="523" y="24"/>
                    <a:pt x="543" y="31"/>
                    <a:pt x="564" y="32"/>
                  </a:cubicBezTo>
                  <a:cubicBezTo>
                    <a:pt x="558" y="39"/>
                    <a:pt x="552" y="38"/>
                    <a:pt x="542" y="37"/>
                  </a:cubicBezTo>
                  <a:cubicBezTo>
                    <a:pt x="515" y="32"/>
                    <a:pt x="488" y="31"/>
                    <a:pt x="462" y="27"/>
                  </a:cubicBezTo>
                  <a:cubicBezTo>
                    <a:pt x="317" y="6"/>
                    <a:pt x="173" y="11"/>
                    <a:pt x="30" y="39"/>
                  </a:cubicBezTo>
                  <a:cubicBezTo>
                    <a:pt x="18" y="42"/>
                    <a:pt x="8" y="40"/>
                    <a:pt x="0" y="31"/>
                  </a:cubicBezTo>
                  <a:close/>
                </a:path>
              </a:pathLst>
            </a:custGeom>
            <a:solidFill>
              <a:srgbClr val="EFB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C9610C0C-1835-BF33-F313-395D74581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0" y="4627563"/>
              <a:ext cx="1006475" cy="369888"/>
            </a:xfrm>
            <a:custGeom>
              <a:avLst/>
              <a:gdLst>
                <a:gd name="T0" fmla="*/ 54 w 185"/>
                <a:gd name="T1" fmla="*/ 0 h 68"/>
                <a:gd name="T2" fmla="*/ 136 w 185"/>
                <a:gd name="T3" fmla="*/ 60 h 68"/>
                <a:gd name="T4" fmla="*/ 172 w 185"/>
                <a:gd name="T5" fmla="*/ 60 h 68"/>
                <a:gd name="T6" fmla="*/ 185 w 185"/>
                <a:gd name="T7" fmla="*/ 67 h 68"/>
                <a:gd name="T8" fmla="*/ 13 w 185"/>
                <a:gd name="T9" fmla="*/ 68 h 68"/>
                <a:gd name="T10" fmla="*/ 2 w 185"/>
                <a:gd name="T11" fmla="*/ 54 h 68"/>
                <a:gd name="T12" fmla="*/ 54 w 185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8">
                  <a:moveTo>
                    <a:pt x="54" y="0"/>
                  </a:moveTo>
                  <a:cubicBezTo>
                    <a:pt x="68" y="44"/>
                    <a:pt x="88" y="58"/>
                    <a:pt x="136" y="60"/>
                  </a:cubicBezTo>
                  <a:cubicBezTo>
                    <a:pt x="148" y="60"/>
                    <a:pt x="160" y="60"/>
                    <a:pt x="172" y="60"/>
                  </a:cubicBezTo>
                  <a:cubicBezTo>
                    <a:pt x="178" y="60"/>
                    <a:pt x="184" y="59"/>
                    <a:pt x="185" y="67"/>
                  </a:cubicBezTo>
                  <a:cubicBezTo>
                    <a:pt x="128" y="68"/>
                    <a:pt x="70" y="68"/>
                    <a:pt x="13" y="68"/>
                  </a:cubicBezTo>
                  <a:cubicBezTo>
                    <a:pt x="0" y="68"/>
                    <a:pt x="0" y="62"/>
                    <a:pt x="2" y="54"/>
                  </a:cubicBezTo>
                  <a:cubicBezTo>
                    <a:pt x="11" y="28"/>
                    <a:pt x="27" y="9"/>
                    <a:pt x="54" y="0"/>
                  </a:cubicBezTo>
                  <a:close/>
                </a:path>
              </a:pathLst>
            </a:custGeom>
            <a:solidFill>
              <a:srgbClr val="C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0334D858-ED54-258E-962F-BDDFF372E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038" y="6084888"/>
              <a:ext cx="955675" cy="260350"/>
            </a:xfrm>
            <a:custGeom>
              <a:avLst/>
              <a:gdLst>
                <a:gd name="T0" fmla="*/ 0 w 176"/>
                <a:gd name="T1" fmla="*/ 0 h 48"/>
                <a:gd name="T2" fmla="*/ 89 w 176"/>
                <a:gd name="T3" fmla="*/ 5 h 48"/>
                <a:gd name="T4" fmla="*/ 176 w 176"/>
                <a:gd name="T5" fmla="*/ 0 h 48"/>
                <a:gd name="T6" fmla="*/ 145 w 176"/>
                <a:gd name="T7" fmla="*/ 39 h 48"/>
                <a:gd name="T8" fmla="*/ 127 w 176"/>
                <a:gd name="T9" fmla="*/ 41 h 48"/>
                <a:gd name="T10" fmla="*/ 96 w 176"/>
                <a:gd name="T11" fmla="*/ 31 h 48"/>
                <a:gd name="T12" fmla="*/ 49 w 176"/>
                <a:gd name="T13" fmla="*/ 42 h 48"/>
                <a:gd name="T14" fmla="*/ 33 w 176"/>
                <a:gd name="T15" fmla="*/ 39 h 48"/>
                <a:gd name="T16" fmla="*/ 0 w 176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48">
                  <a:moveTo>
                    <a:pt x="0" y="0"/>
                  </a:moveTo>
                  <a:cubicBezTo>
                    <a:pt x="33" y="5"/>
                    <a:pt x="61" y="5"/>
                    <a:pt x="89" y="5"/>
                  </a:cubicBezTo>
                  <a:cubicBezTo>
                    <a:pt x="117" y="5"/>
                    <a:pt x="145" y="5"/>
                    <a:pt x="176" y="0"/>
                  </a:cubicBezTo>
                  <a:cubicBezTo>
                    <a:pt x="163" y="13"/>
                    <a:pt x="148" y="21"/>
                    <a:pt x="145" y="39"/>
                  </a:cubicBezTo>
                  <a:cubicBezTo>
                    <a:pt x="143" y="47"/>
                    <a:pt x="131" y="48"/>
                    <a:pt x="127" y="41"/>
                  </a:cubicBezTo>
                  <a:cubicBezTo>
                    <a:pt x="119" y="28"/>
                    <a:pt x="107" y="30"/>
                    <a:pt x="96" y="31"/>
                  </a:cubicBezTo>
                  <a:cubicBezTo>
                    <a:pt x="80" y="33"/>
                    <a:pt x="62" y="24"/>
                    <a:pt x="49" y="42"/>
                  </a:cubicBezTo>
                  <a:cubicBezTo>
                    <a:pt x="45" y="48"/>
                    <a:pt x="34" y="46"/>
                    <a:pt x="33" y="39"/>
                  </a:cubicBezTo>
                  <a:cubicBezTo>
                    <a:pt x="29" y="22"/>
                    <a:pt x="16" y="13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1F1ED783-B06A-AA3E-57CD-338A887B1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313" y="5078413"/>
              <a:ext cx="1223962" cy="92075"/>
            </a:xfrm>
            <a:custGeom>
              <a:avLst/>
              <a:gdLst>
                <a:gd name="T0" fmla="*/ 111 w 225"/>
                <a:gd name="T1" fmla="*/ 15 h 17"/>
                <a:gd name="T2" fmla="*/ 16 w 225"/>
                <a:gd name="T3" fmla="*/ 15 h 17"/>
                <a:gd name="T4" fmla="*/ 1 w 225"/>
                <a:gd name="T5" fmla="*/ 7 h 17"/>
                <a:gd name="T6" fmla="*/ 15 w 225"/>
                <a:gd name="T7" fmla="*/ 2 h 17"/>
                <a:gd name="T8" fmla="*/ 210 w 225"/>
                <a:gd name="T9" fmla="*/ 2 h 17"/>
                <a:gd name="T10" fmla="*/ 225 w 225"/>
                <a:gd name="T11" fmla="*/ 8 h 17"/>
                <a:gd name="T12" fmla="*/ 211 w 225"/>
                <a:gd name="T13" fmla="*/ 15 h 17"/>
                <a:gd name="T14" fmla="*/ 111 w 225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5" h="17">
                  <a:moveTo>
                    <a:pt x="111" y="15"/>
                  </a:moveTo>
                  <a:cubicBezTo>
                    <a:pt x="79" y="15"/>
                    <a:pt x="48" y="15"/>
                    <a:pt x="16" y="15"/>
                  </a:cubicBezTo>
                  <a:cubicBezTo>
                    <a:pt x="10" y="15"/>
                    <a:pt x="0" y="17"/>
                    <a:pt x="1" y="7"/>
                  </a:cubicBezTo>
                  <a:cubicBezTo>
                    <a:pt x="1" y="0"/>
                    <a:pt x="10" y="2"/>
                    <a:pt x="15" y="2"/>
                  </a:cubicBezTo>
                  <a:cubicBezTo>
                    <a:pt x="80" y="1"/>
                    <a:pt x="145" y="1"/>
                    <a:pt x="210" y="2"/>
                  </a:cubicBezTo>
                  <a:cubicBezTo>
                    <a:pt x="216" y="2"/>
                    <a:pt x="224" y="0"/>
                    <a:pt x="225" y="8"/>
                  </a:cubicBezTo>
                  <a:cubicBezTo>
                    <a:pt x="225" y="17"/>
                    <a:pt x="217" y="15"/>
                    <a:pt x="211" y="15"/>
                  </a:cubicBezTo>
                  <a:cubicBezTo>
                    <a:pt x="178" y="15"/>
                    <a:pt x="145" y="15"/>
                    <a:pt x="111" y="1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08FA16C3-9D56-6F02-36C1-9DD9E6A86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0" y="3138488"/>
              <a:ext cx="1760537" cy="227013"/>
            </a:xfrm>
            <a:custGeom>
              <a:avLst/>
              <a:gdLst>
                <a:gd name="T0" fmla="*/ 324 w 324"/>
                <a:gd name="T1" fmla="*/ 42 h 42"/>
                <a:gd name="T2" fmla="*/ 303 w 324"/>
                <a:gd name="T3" fmla="*/ 30 h 42"/>
                <a:gd name="T4" fmla="*/ 280 w 324"/>
                <a:gd name="T5" fmla="*/ 32 h 42"/>
                <a:gd name="T6" fmla="*/ 43 w 324"/>
                <a:gd name="T7" fmla="*/ 34 h 42"/>
                <a:gd name="T8" fmla="*/ 13 w 324"/>
                <a:gd name="T9" fmla="*/ 37 h 42"/>
                <a:gd name="T10" fmla="*/ 0 w 324"/>
                <a:gd name="T11" fmla="*/ 33 h 42"/>
                <a:gd name="T12" fmla="*/ 13 w 324"/>
                <a:gd name="T13" fmla="*/ 23 h 42"/>
                <a:gd name="T14" fmla="*/ 310 w 324"/>
                <a:gd name="T15" fmla="*/ 22 h 42"/>
                <a:gd name="T16" fmla="*/ 324 w 324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42">
                  <a:moveTo>
                    <a:pt x="324" y="42"/>
                  </a:moveTo>
                  <a:cubicBezTo>
                    <a:pt x="316" y="39"/>
                    <a:pt x="318" y="18"/>
                    <a:pt x="303" y="30"/>
                  </a:cubicBezTo>
                  <a:cubicBezTo>
                    <a:pt x="296" y="36"/>
                    <a:pt x="287" y="33"/>
                    <a:pt x="280" y="32"/>
                  </a:cubicBezTo>
                  <a:cubicBezTo>
                    <a:pt x="201" y="19"/>
                    <a:pt x="122" y="22"/>
                    <a:pt x="43" y="34"/>
                  </a:cubicBezTo>
                  <a:cubicBezTo>
                    <a:pt x="33" y="36"/>
                    <a:pt x="23" y="35"/>
                    <a:pt x="13" y="37"/>
                  </a:cubicBezTo>
                  <a:cubicBezTo>
                    <a:pt x="8" y="38"/>
                    <a:pt x="3" y="38"/>
                    <a:pt x="0" y="33"/>
                  </a:cubicBezTo>
                  <a:cubicBezTo>
                    <a:pt x="0" y="24"/>
                    <a:pt x="7" y="24"/>
                    <a:pt x="13" y="23"/>
                  </a:cubicBezTo>
                  <a:cubicBezTo>
                    <a:pt x="112" y="5"/>
                    <a:pt x="210" y="0"/>
                    <a:pt x="310" y="22"/>
                  </a:cubicBezTo>
                  <a:cubicBezTo>
                    <a:pt x="322" y="25"/>
                    <a:pt x="324" y="32"/>
                    <a:pt x="324" y="42"/>
                  </a:cubicBezTo>
                  <a:close/>
                </a:path>
              </a:pathLst>
            </a:custGeom>
            <a:solidFill>
              <a:srgbClr val="ECB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07B97F50-8DBF-F940-775B-50140D3B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5" y="2990851"/>
              <a:ext cx="1724025" cy="190500"/>
            </a:xfrm>
            <a:custGeom>
              <a:avLst/>
              <a:gdLst>
                <a:gd name="T0" fmla="*/ 309 w 317"/>
                <a:gd name="T1" fmla="*/ 21 h 35"/>
                <a:gd name="T2" fmla="*/ 300 w 317"/>
                <a:gd name="T3" fmla="*/ 29 h 35"/>
                <a:gd name="T4" fmla="*/ 131 w 317"/>
                <a:gd name="T5" fmla="*/ 17 h 35"/>
                <a:gd name="T6" fmla="*/ 16 w 317"/>
                <a:gd name="T7" fmla="*/ 31 h 35"/>
                <a:gd name="T8" fmla="*/ 8 w 317"/>
                <a:gd name="T9" fmla="*/ 21 h 35"/>
                <a:gd name="T10" fmla="*/ 39 w 317"/>
                <a:gd name="T11" fmla="*/ 12 h 35"/>
                <a:gd name="T12" fmla="*/ 80 w 317"/>
                <a:gd name="T13" fmla="*/ 5 h 35"/>
                <a:gd name="T14" fmla="*/ 87 w 317"/>
                <a:gd name="T15" fmla="*/ 4 h 35"/>
                <a:gd name="T16" fmla="*/ 240 w 317"/>
                <a:gd name="T17" fmla="*/ 4 h 35"/>
                <a:gd name="T18" fmla="*/ 247 w 317"/>
                <a:gd name="T19" fmla="*/ 5 h 35"/>
                <a:gd name="T20" fmla="*/ 309 w 317"/>
                <a:gd name="T21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7" h="35">
                  <a:moveTo>
                    <a:pt x="309" y="21"/>
                  </a:moveTo>
                  <a:cubicBezTo>
                    <a:pt x="317" y="35"/>
                    <a:pt x="307" y="31"/>
                    <a:pt x="300" y="29"/>
                  </a:cubicBezTo>
                  <a:cubicBezTo>
                    <a:pt x="244" y="18"/>
                    <a:pt x="188" y="14"/>
                    <a:pt x="131" y="17"/>
                  </a:cubicBezTo>
                  <a:cubicBezTo>
                    <a:pt x="92" y="19"/>
                    <a:pt x="54" y="24"/>
                    <a:pt x="16" y="31"/>
                  </a:cubicBezTo>
                  <a:cubicBezTo>
                    <a:pt x="7" y="32"/>
                    <a:pt x="0" y="34"/>
                    <a:pt x="8" y="21"/>
                  </a:cubicBezTo>
                  <a:cubicBezTo>
                    <a:pt x="17" y="13"/>
                    <a:pt x="28" y="12"/>
                    <a:pt x="39" y="12"/>
                  </a:cubicBezTo>
                  <a:cubicBezTo>
                    <a:pt x="53" y="12"/>
                    <a:pt x="67" y="8"/>
                    <a:pt x="80" y="5"/>
                  </a:cubicBezTo>
                  <a:cubicBezTo>
                    <a:pt x="83" y="4"/>
                    <a:pt x="85" y="4"/>
                    <a:pt x="87" y="4"/>
                  </a:cubicBezTo>
                  <a:cubicBezTo>
                    <a:pt x="138" y="2"/>
                    <a:pt x="189" y="0"/>
                    <a:pt x="240" y="4"/>
                  </a:cubicBezTo>
                  <a:cubicBezTo>
                    <a:pt x="243" y="4"/>
                    <a:pt x="245" y="4"/>
                    <a:pt x="247" y="5"/>
                  </a:cubicBezTo>
                  <a:cubicBezTo>
                    <a:pt x="268" y="11"/>
                    <a:pt x="291" y="7"/>
                    <a:pt x="309" y="21"/>
                  </a:cubicBezTo>
                  <a:close/>
                </a:path>
              </a:pathLst>
            </a:custGeom>
            <a:solidFill>
              <a:srgbClr val="8A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E2727FA3-28E3-4C03-C24D-B7375C78D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4263" y="3757613"/>
              <a:ext cx="1338262" cy="212725"/>
            </a:xfrm>
            <a:custGeom>
              <a:avLst/>
              <a:gdLst>
                <a:gd name="T0" fmla="*/ 78 w 246"/>
                <a:gd name="T1" fmla="*/ 3 h 39"/>
                <a:gd name="T2" fmla="*/ 221 w 246"/>
                <a:gd name="T3" fmla="*/ 12 h 39"/>
                <a:gd name="T4" fmla="*/ 227 w 246"/>
                <a:gd name="T5" fmla="*/ 16 h 39"/>
                <a:gd name="T6" fmla="*/ 246 w 246"/>
                <a:gd name="T7" fmla="*/ 33 h 39"/>
                <a:gd name="T8" fmla="*/ 243 w 246"/>
                <a:gd name="T9" fmla="*/ 37 h 39"/>
                <a:gd name="T10" fmla="*/ 173 w 246"/>
                <a:gd name="T11" fmla="*/ 32 h 39"/>
                <a:gd name="T12" fmla="*/ 138 w 246"/>
                <a:gd name="T13" fmla="*/ 29 h 39"/>
                <a:gd name="T14" fmla="*/ 64 w 246"/>
                <a:gd name="T15" fmla="*/ 21 h 39"/>
                <a:gd name="T16" fmla="*/ 0 w 246"/>
                <a:gd name="T17" fmla="*/ 16 h 39"/>
                <a:gd name="T18" fmla="*/ 28 w 246"/>
                <a:gd name="T19" fmla="*/ 11 h 39"/>
                <a:gd name="T20" fmla="*/ 44 w 246"/>
                <a:gd name="T21" fmla="*/ 11 h 39"/>
                <a:gd name="T22" fmla="*/ 50 w 246"/>
                <a:gd name="T23" fmla="*/ 12 h 39"/>
                <a:gd name="T24" fmla="*/ 63 w 246"/>
                <a:gd name="T25" fmla="*/ 2 h 39"/>
                <a:gd name="T26" fmla="*/ 78 w 246"/>
                <a:gd name="T2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6" h="39">
                  <a:moveTo>
                    <a:pt x="78" y="3"/>
                  </a:moveTo>
                  <a:cubicBezTo>
                    <a:pt x="125" y="4"/>
                    <a:pt x="174" y="0"/>
                    <a:pt x="221" y="12"/>
                  </a:cubicBezTo>
                  <a:cubicBezTo>
                    <a:pt x="223" y="14"/>
                    <a:pt x="225" y="14"/>
                    <a:pt x="227" y="16"/>
                  </a:cubicBezTo>
                  <a:cubicBezTo>
                    <a:pt x="235" y="20"/>
                    <a:pt x="243" y="24"/>
                    <a:pt x="246" y="33"/>
                  </a:cubicBezTo>
                  <a:cubicBezTo>
                    <a:pt x="246" y="35"/>
                    <a:pt x="245" y="36"/>
                    <a:pt x="243" y="37"/>
                  </a:cubicBezTo>
                  <a:cubicBezTo>
                    <a:pt x="221" y="16"/>
                    <a:pt x="198" y="18"/>
                    <a:pt x="173" y="32"/>
                  </a:cubicBezTo>
                  <a:cubicBezTo>
                    <a:pt x="161" y="39"/>
                    <a:pt x="150" y="37"/>
                    <a:pt x="138" y="29"/>
                  </a:cubicBezTo>
                  <a:cubicBezTo>
                    <a:pt x="115" y="13"/>
                    <a:pt x="91" y="2"/>
                    <a:pt x="64" y="21"/>
                  </a:cubicBezTo>
                  <a:cubicBezTo>
                    <a:pt x="41" y="37"/>
                    <a:pt x="20" y="29"/>
                    <a:pt x="0" y="16"/>
                  </a:cubicBezTo>
                  <a:cubicBezTo>
                    <a:pt x="8" y="9"/>
                    <a:pt x="19" y="14"/>
                    <a:pt x="28" y="11"/>
                  </a:cubicBezTo>
                  <a:cubicBezTo>
                    <a:pt x="33" y="16"/>
                    <a:pt x="39" y="21"/>
                    <a:pt x="44" y="11"/>
                  </a:cubicBezTo>
                  <a:cubicBezTo>
                    <a:pt x="46" y="11"/>
                    <a:pt x="48" y="11"/>
                    <a:pt x="50" y="12"/>
                  </a:cubicBezTo>
                  <a:cubicBezTo>
                    <a:pt x="59" y="14"/>
                    <a:pt x="63" y="11"/>
                    <a:pt x="63" y="2"/>
                  </a:cubicBezTo>
                  <a:cubicBezTo>
                    <a:pt x="68" y="2"/>
                    <a:pt x="73" y="1"/>
                    <a:pt x="78" y="3"/>
                  </a:cubicBezTo>
                  <a:close/>
                </a:path>
              </a:pathLst>
            </a:custGeom>
            <a:solidFill>
              <a:srgbClr val="AD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B41246D3-524E-39B4-DF3D-0D97339D6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050" y="3757613"/>
              <a:ext cx="1489075" cy="206375"/>
            </a:xfrm>
            <a:custGeom>
              <a:avLst/>
              <a:gdLst>
                <a:gd name="T0" fmla="*/ 274 w 274"/>
                <a:gd name="T1" fmla="*/ 3 h 38"/>
                <a:gd name="T2" fmla="*/ 256 w 274"/>
                <a:gd name="T3" fmla="*/ 5 h 38"/>
                <a:gd name="T4" fmla="*/ 241 w 274"/>
                <a:gd name="T5" fmla="*/ 9 h 38"/>
                <a:gd name="T6" fmla="*/ 222 w 274"/>
                <a:gd name="T7" fmla="*/ 10 h 38"/>
                <a:gd name="T8" fmla="*/ 185 w 274"/>
                <a:gd name="T9" fmla="*/ 12 h 38"/>
                <a:gd name="T10" fmla="*/ 146 w 274"/>
                <a:gd name="T11" fmla="*/ 21 h 38"/>
                <a:gd name="T12" fmla="*/ 75 w 274"/>
                <a:gd name="T13" fmla="*/ 25 h 38"/>
                <a:gd name="T14" fmla="*/ 41 w 274"/>
                <a:gd name="T15" fmla="*/ 25 h 38"/>
                <a:gd name="T16" fmla="*/ 38 w 274"/>
                <a:gd name="T17" fmla="*/ 22 h 38"/>
                <a:gd name="T18" fmla="*/ 17 w 274"/>
                <a:gd name="T19" fmla="*/ 27 h 38"/>
                <a:gd name="T20" fmla="*/ 12 w 274"/>
                <a:gd name="T21" fmla="*/ 29 h 38"/>
                <a:gd name="T22" fmla="*/ 1 w 274"/>
                <a:gd name="T23" fmla="*/ 22 h 38"/>
                <a:gd name="T24" fmla="*/ 0 w 274"/>
                <a:gd name="T25" fmla="*/ 20 h 38"/>
                <a:gd name="T26" fmla="*/ 85 w 274"/>
                <a:gd name="T27" fmla="*/ 6 h 38"/>
                <a:gd name="T28" fmla="*/ 258 w 274"/>
                <a:gd name="T29" fmla="*/ 0 h 38"/>
                <a:gd name="T30" fmla="*/ 274 w 274"/>
                <a:gd name="T31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" h="38">
                  <a:moveTo>
                    <a:pt x="274" y="3"/>
                  </a:moveTo>
                  <a:cubicBezTo>
                    <a:pt x="268" y="4"/>
                    <a:pt x="262" y="4"/>
                    <a:pt x="256" y="5"/>
                  </a:cubicBezTo>
                  <a:cubicBezTo>
                    <a:pt x="252" y="9"/>
                    <a:pt x="246" y="8"/>
                    <a:pt x="241" y="9"/>
                  </a:cubicBezTo>
                  <a:cubicBezTo>
                    <a:pt x="235" y="11"/>
                    <a:pt x="229" y="10"/>
                    <a:pt x="222" y="10"/>
                  </a:cubicBezTo>
                  <a:cubicBezTo>
                    <a:pt x="210" y="9"/>
                    <a:pt x="197" y="9"/>
                    <a:pt x="185" y="12"/>
                  </a:cubicBezTo>
                  <a:cubicBezTo>
                    <a:pt x="170" y="6"/>
                    <a:pt x="157" y="13"/>
                    <a:pt x="146" y="21"/>
                  </a:cubicBezTo>
                  <a:cubicBezTo>
                    <a:pt x="123" y="38"/>
                    <a:pt x="100" y="38"/>
                    <a:pt x="75" y="25"/>
                  </a:cubicBezTo>
                  <a:cubicBezTo>
                    <a:pt x="64" y="18"/>
                    <a:pt x="52" y="17"/>
                    <a:pt x="41" y="25"/>
                  </a:cubicBezTo>
                  <a:cubicBezTo>
                    <a:pt x="40" y="24"/>
                    <a:pt x="39" y="23"/>
                    <a:pt x="38" y="22"/>
                  </a:cubicBezTo>
                  <a:cubicBezTo>
                    <a:pt x="30" y="18"/>
                    <a:pt x="23" y="22"/>
                    <a:pt x="17" y="27"/>
                  </a:cubicBezTo>
                  <a:cubicBezTo>
                    <a:pt x="15" y="28"/>
                    <a:pt x="13" y="29"/>
                    <a:pt x="12" y="29"/>
                  </a:cubicBezTo>
                  <a:cubicBezTo>
                    <a:pt x="7" y="29"/>
                    <a:pt x="3" y="26"/>
                    <a:pt x="1" y="22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27" y="6"/>
                    <a:pt x="57" y="8"/>
                    <a:pt x="85" y="6"/>
                  </a:cubicBezTo>
                  <a:cubicBezTo>
                    <a:pt x="143" y="1"/>
                    <a:pt x="201" y="2"/>
                    <a:pt x="258" y="0"/>
                  </a:cubicBezTo>
                  <a:cubicBezTo>
                    <a:pt x="263" y="0"/>
                    <a:pt x="269" y="2"/>
                    <a:pt x="274" y="3"/>
                  </a:cubicBezTo>
                  <a:close/>
                </a:path>
              </a:pathLst>
            </a:custGeom>
            <a:solidFill>
              <a:srgbClr val="A93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53067987-1AEB-29BA-BF5B-1BB50079F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5241926"/>
              <a:ext cx="439737" cy="309563"/>
            </a:xfrm>
            <a:custGeom>
              <a:avLst/>
              <a:gdLst>
                <a:gd name="T0" fmla="*/ 0 w 81"/>
                <a:gd name="T1" fmla="*/ 28 h 57"/>
                <a:gd name="T2" fmla="*/ 50 w 81"/>
                <a:gd name="T3" fmla="*/ 7 h 57"/>
                <a:gd name="T4" fmla="*/ 74 w 81"/>
                <a:gd name="T5" fmla="*/ 13 h 57"/>
                <a:gd name="T6" fmla="*/ 66 w 81"/>
                <a:gd name="T7" fmla="*/ 33 h 57"/>
                <a:gd name="T8" fmla="*/ 47 w 81"/>
                <a:gd name="T9" fmla="*/ 43 h 57"/>
                <a:gd name="T10" fmla="*/ 0 w 81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57">
                  <a:moveTo>
                    <a:pt x="0" y="28"/>
                  </a:moveTo>
                  <a:cubicBezTo>
                    <a:pt x="18" y="23"/>
                    <a:pt x="35" y="16"/>
                    <a:pt x="50" y="7"/>
                  </a:cubicBezTo>
                  <a:cubicBezTo>
                    <a:pt x="59" y="2"/>
                    <a:pt x="67" y="0"/>
                    <a:pt x="74" y="13"/>
                  </a:cubicBezTo>
                  <a:cubicBezTo>
                    <a:pt x="81" y="25"/>
                    <a:pt x="75" y="29"/>
                    <a:pt x="66" y="33"/>
                  </a:cubicBezTo>
                  <a:cubicBezTo>
                    <a:pt x="60" y="37"/>
                    <a:pt x="53" y="40"/>
                    <a:pt x="47" y="43"/>
                  </a:cubicBezTo>
                  <a:cubicBezTo>
                    <a:pt x="18" y="57"/>
                    <a:pt x="18" y="57"/>
                    <a:pt x="0" y="28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2E4DAD76-8E49-A30D-3F1A-FF4E38A66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088" y="2773363"/>
              <a:ext cx="379412" cy="331788"/>
            </a:xfrm>
            <a:custGeom>
              <a:avLst/>
              <a:gdLst>
                <a:gd name="T0" fmla="*/ 70 w 70"/>
                <a:gd name="T1" fmla="*/ 61 h 61"/>
                <a:gd name="T2" fmla="*/ 8 w 70"/>
                <a:gd name="T3" fmla="*/ 49 h 61"/>
                <a:gd name="T4" fmla="*/ 13 w 70"/>
                <a:gd name="T5" fmla="*/ 29 h 61"/>
                <a:gd name="T6" fmla="*/ 10 w 70"/>
                <a:gd name="T7" fmla="*/ 3 h 61"/>
                <a:gd name="T8" fmla="*/ 56 w 70"/>
                <a:gd name="T9" fmla="*/ 17 h 61"/>
                <a:gd name="T10" fmla="*/ 70 w 70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61">
                  <a:moveTo>
                    <a:pt x="70" y="61"/>
                  </a:moveTo>
                  <a:cubicBezTo>
                    <a:pt x="50" y="56"/>
                    <a:pt x="28" y="57"/>
                    <a:pt x="8" y="49"/>
                  </a:cubicBezTo>
                  <a:cubicBezTo>
                    <a:pt x="17" y="44"/>
                    <a:pt x="20" y="39"/>
                    <a:pt x="13" y="29"/>
                  </a:cubicBezTo>
                  <a:cubicBezTo>
                    <a:pt x="7" y="22"/>
                    <a:pt x="0" y="13"/>
                    <a:pt x="10" y="3"/>
                  </a:cubicBezTo>
                  <a:cubicBezTo>
                    <a:pt x="28" y="0"/>
                    <a:pt x="44" y="3"/>
                    <a:pt x="56" y="17"/>
                  </a:cubicBezTo>
                  <a:cubicBezTo>
                    <a:pt x="63" y="31"/>
                    <a:pt x="67" y="46"/>
                    <a:pt x="70" y="61"/>
                  </a:cubicBezTo>
                  <a:close/>
                </a:path>
              </a:pathLst>
            </a:custGeom>
            <a:solidFill>
              <a:srgbClr val="C42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727E271C-35A8-3EDD-462D-BBC93751E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63" y="3856038"/>
              <a:ext cx="706437" cy="244475"/>
            </a:xfrm>
            <a:custGeom>
              <a:avLst/>
              <a:gdLst>
                <a:gd name="T0" fmla="*/ 130 w 130"/>
                <a:gd name="T1" fmla="*/ 2 h 45"/>
                <a:gd name="T2" fmla="*/ 130 w 130"/>
                <a:gd name="T3" fmla="*/ 7 h 45"/>
                <a:gd name="T4" fmla="*/ 64 w 130"/>
                <a:gd name="T5" fmla="*/ 21 h 45"/>
                <a:gd name="T6" fmla="*/ 32 w 130"/>
                <a:gd name="T7" fmla="*/ 28 h 45"/>
                <a:gd name="T8" fmla="*/ 11 w 130"/>
                <a:gd name="T9" fmla="*/ 45 h 45"/>
                <a:gd name="T10" fmla="*/ 0 w 130"/>
                <a:gd name="T11" fmla="*/ 19 h 45"/>
                <a:gd name="T12" fmla="*/ 89 w 130"/>
                <a:gd name="T13" fmla="*/ 2 h 45"/>
                <a:gd name="T14" fmla="*/ 90 w 130"/>
                <a:gd name="T15" fmla="*/ 2 h 45"/>
                <a:gd name="T16" fmla="*/ 92 w 130"/>
                <a:gd name="T17" fmla="*/ 15 h 45"/>
                <a:gd name="T18" fmla="*/ 102 w 130"/>
                <a:gd name="T19" fmla="*/ 10 h 45"/>
                <a:gd name="T20" fmla="*/ 103 w 130"/>
                <a:gd name="T21" fmla="*/ 9 h 45"/>
                <a:gd name="T22" fmla="*/ 130 w 130"/>
                <a:gd name="T2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45">
                  <a:moveTo>
                    <a:pt x="130" y="2"/>
                  </a:moveTo>
                  <a:cubicBezTo>
                    <a:pt x="130" y="4"/>
                    <a:pt x="130" y="5"/>
                    <a:pt x="130" y="7"/>
                  </a:cubicBezTo>
                  <a:cubicBezTo>
                    <a:pt x="112" y="27"/>
                    <a:pt x="90" y="35"/>
                    <a:pt x="64" y="21"/>
                  </a:cubicBezTo>
                  <a:cubicBezTo>
                    <a:pt x="51" y="15"/>
                    <a:pt x="41" y="18"/>
                    <a:pt x="32" y="28"/>
                  </a:cubicBezTo>
                  <a:cubicBezTo>
                    <a:pt x="27" y="33"/>
                    <a:pt x="20" y="38"/>
                    <a:pt x="11" y="45"/>
                  </a:cubicBezTo>
                  <a:cubicBezTo>
                    <a:pt x="13" y="32"/>
                    <a:pt x="6" y="25"/>
                    <a:pt x="0" y="19"/>
                  </a:cubicBezTo>
                  <a:cubicBezTo>
                    <a:pt x="29" y="13"/>
                    <a:pt x="58" y="0"/>
                    <a:pt x="89" y="2"/>
                  </a:cubicBezTo>
                  <a:cubicBezTo>
                    <a:pt x="89" y="2"/>
                    <a:pt x="90" y="2"/>
                    <a:pt x="90" y="2"/>
                  </a:cubicBezTo>
                  <a:cubicBezTo>
                    <a:pt x="92" y="6"/>
                    <a:pt x="87" y="12"/>
                    <a:pt x="92" y="15"/>
                  </a:cubicBezTo>
                  <a:cubicBezTo>
                    <a:pt x="96" y="17"/>
                    <a:pt x="99" y="12"/>
                    <a:pt x="102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12" y="8"/>
                    <a:pt x="120" y="0"/>
                    <a:pt x="130" y="2"/>
                  </a:cubicBezTo>
                  <a:close/>
                </a:path>
              </a:pathLst>
            </a:custGeom>
            <a:solidFill>
              <a:srgbClr val="B8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2C0CBE81-4673-8448-F431-98335827C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0" y="3817938"/>
              <a:ext cx="735012" cy="266700"/>
            </a:xfrm>
            <a:custGeom>
              <a:avLst/>
              <a:gdLst>
                <a:gd name="T0" fmla="*/ 4 w 135"/>
                <a:gd name="T1" fmla="*/ 5 h 49"/>
                <a:gd name="T2" fmla="*/ 0 w 135"/>
                <a:gd name="T3" fmla="*/ 1 h 49"/>
                <a:gd name="T4" fmla="*/ 116 w 135"/>
                <a:gd name="T5" fmla="*/ 21 h 49"/>
                <a:gd name="T6" fmla="*/ 135 w 135"/>
                <a:gd name="T7" fmla="*/ 26 h 49"/>
                <a:gd name="T8" fmla="*/ 97 w 135"/>
                <a:gd name="T9" fmla="*/ 30 h 49"/>
                <a:gd name="T10" fmla="*/ 68 w 135"/>
                <a:gd name="T11" fmla="*/ 29 h 49"/>
                <a:gd name="T12" fmla="*/ 48 w 135"/>
                <a:gd name="T13" fmla="*/ 22 h 49"/>
                <a:gd name="T14" fmla="*/ 34 w 135"/>
                <a:gd name="T15" fmla="*/ 15 h 49"/>
                <a:gd name="T16" fmla="*/ 4 w 135"/>
                <a:gd name="T1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49">
                  <a:moveTo>
                    <a:pt x="4" y="5"/>
                  </a:moveTo>
                  <a:cubicBezTo>
                    <a:pt x="3" y="4"/>
                    <a:pt x="1" y="2"/>
                    <a:pt x="0" y="1"/>
                  </a:cubicBezTo>
                  <a:cubicBezTo>
                    <a:pt x="40" y="0"/>
                    <a:pt x="78" y="12"/>
                    <a:pt x="116" y="21"/>
                  </a:cubicBezTo>
                  <a:cubicBezTo>
                    <a:pt x="123" y="22"/>
                    <a:pt x="129" y="24"/>
                    <a:pt x="135" y="26"/>
                  </a:cubicBezTo>
                  <a:cubicBezTo>
                    <a:pt x="125" y="44"/>
                    <a:pt x="113" y="49"/>
                    <a:pt x="97" y="30"/>
                  </a:cubicBezTo>
                  <a:cubicBezTo>
                    <a:pt x="89" y="19"/>
                    <a:pt x="78" y="28"/>
                    <a:pt x="68" y="29"/>
                  </a:cubicBezTo>
                  <a:cubicBezTo>
                    <a:pt x="59" y="34"/>
                    <a:pt x="54" y="29"/>
                    <a:pt x="48" y="22"/>
                  </a:cubicBezTo>
                  <a:cubicBezTo>
                    <a:pt x="44" y="19"/>
                    <a:pt x="39" y="17"/>
                    <a:pt x="34" y="15"/>
                  </a:cubicBezTo>
                  <a:cubicBezTo>
                    <a:pt x="24" y="10"/>
                    <a:pt x="13" y="10"/>
                    <a:pt x="4" y="5"/>
                  </a:cubicBezTo>
                  <a:close/>
                </a:path>
              </a:pathLst>
            </a:custGeom>
            <a:solidFill>
              <a:srgbClr val="B4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B18D039C-165C-6582-E125-2EBC6DFA0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0" y="2784476"/>
              <a:ext cx="347662" cy="293688"/>
            </a:xfrm>
            <a:custGeom>
              <a:avLst/>
              <a:gdLst>
                <a:gd name="T0" fmla="*/ 64 w 64"/>
                <a:gd name="T1" fmla="*/ 47 h 54"/>
                <a:gd name="T2" fmla="*/ 23 w 64"/>
                <a:gd name="T3" fmla="*/ 54 h 54"/>
                <a:gd name="T4" fmla="*/ 0 w 64"/>
                <a:gd name="T5" fmla="*/ 27 h 54"/>
                <a:gd name="T6" fmla="*/ 7 w 64"/>
                <a:gd name="T7" fmla="*/ 11 h 54"/>
                <a:gd name="T8" fmla="*/ 53 w 64"/>
                <a:gd name="T9" fmla="*/ 1 h 54"/>
                <a:gd name="T10" fmla="*/ 53 w 64"/>
                <a:gd name="T11" fmla="*/ 18 h 54"/>
                <a:gd name="T12" fmla="*/ 64 w 64"/>
                <a:gd name="T13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4">
                  <a:moveTo>
                    <a:pt x="64" y="47"/>
                  </a:moveTo>
                  <a:cubicBezTo>
                    <a:pt x="50" y="53"/>
                    <a:pt x="37" y="54"/>
                    <a:pt x="23" y="54"/>
                  </a:cubicBezTo>
                  <a:cubicBezTo>
                    <a:pt x="15" y="45"/>
                    <a:pt x="12" y="32"/>
                    <a:pt x="0" y="27"/>
                  </a:cubicBezTo>
                  <a:cubicBezTo>
                    <a:pt x="2" y="22"/>
                    <a:pt x="5" y="16"/>
                    <a:pt x="7" y="11"/>
                  </a:cubicBezTo>
                  <a:cubicBezTo>
                    <a:pt x="21" y="2"/>
                    <a:pt x="36" y="0"/>
                    <a:pt x="53" y="1"/>
                  </a:cubicBezTo>
                  <a:cubicBezTo>
                    <a:pt x="60" y="6"/>
                    <a:pt x="57" y="13"/>
                    <a:pt x="53" y="18"/>
                  </a:cubicBezTo>
                  <a:cubicBezTo>
                    <a:pt x="41" y="34"/>
                    <a:pt x="46" y="43"/>
                    <a:pt x="64" y="47"/>
                  </a:cubicBezTo>
                  <a:close/>
                </a:path>
              </a:pathLst>
            </a:custGeom>
            <a:solidFill>
              <a:srgbClr val="C42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DDC0051C-07E9-EE3C-2B43-D071F35C6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100" y="2703513"/>
              <a:ext cx="1201737" cy="141288"/>
            </a:xfrm>
            <a:custGeom>
              <a:avLst/>
              <a:gdLst>
                <a:gd name="T0" fmla="*/ 48 w 221"/>
                <a:gd name="T1" fmla="*/ 18 h 26"/>
                <a:gd name="T2" fmla="*/ 0 w 221"/>
                <a:gd name="T3" fmla="*/ 26 h 26"/>
                <a:gd name="T4" fmla="*/ 0 w 221"/>
                <a:gd name="T5" fmla="*/ 21 h 26"/>
                <a:gd name="T6" fmla="*/ 77 w 221"/>
                <a:gd name="T7" fmla="*/ 6 h 26"/>
                <a:gd name="T8" fmla="*/ 98 w 221"/>
                <a:gd name="T9" fmla="*/ 4 h 26"/>
                <a:gd name="T10" fmla="*/ 187 w 221"/>
                <a:gd name="T11" fmla="*/ 4 h 26"/>
                <a:gd name="T12" fmla="*/ 220 w 221"/>
                <a:gd name="T13" fmla="*/ 11 h 26"/>
                <a:gd name="T14" fmla="*/ 217 w 221"/>
                <a:gd name="T15" fmla="*/ 17 h 26"/>
                <a:gd name="T16" fmla="*/ 173 w 221"/>
                <a:gd name="T17" fmla="*/ 19 h 26"/>
                <a:gd name="T18" fmla="*/ 163 w 221"/>
                <a:gd name="T19" fmla="*/ 20 h 26"/>
                <a:gd name="T20" fmla="*/ 109 w 221"/>
                <a:gd name="T21" fmla="*/ 19 h 26"/>
                <a:gd name="T22" fmla="*/ 99 w 221"/>
                <a:gd name="T23" fmla="*/ 20 h 26"/>
                <a:gd name="T24" fmla="*/ 60 w 221"/>
                <a:gd name="T25" fmla="*/ 23 h 26"/>
                <a:gd name="T26" fmla="*/ 48 w 221"/>
                <a:gd name="T2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" h="26">
                  <a:moveTo>
                    <a:pt x="48" y="18"/>
                  </a:moveTo>
                  <a:cubicBezTo>
                    <a:pt x="32" y="21"/>
                    <a:pt x="16" y="23"/>
                    <a:pt x="0" y="26"/>
                  </a:cubicBezTo>
                  <a:cubicBezTo>
                    <a:pt x="0" y="24"/>
                    <a:pt x="0" y="23"/>
                    <a:pt x="0" y="21"/>
                  </a:cubicBezTo>
                  <a:cubicBezTo>
                    <a:pt x="24" y="8"/>
                    <a:pt x="51" y="11"/>
                    <a:pt x="77" y="6"/>
                  </a:cubicBezTo>
                  <a:cubicBezTo>
                    <a:pt x="84" y="5"/>
                    <a:pt x="91" y="6"/>
                    <a:pt x="98" y="4"/>
                  </a:cubicBezTo>
                  <a:cubicBezTo>
                    <a:pt x="128" y="0"/>
                    <a:pt x="158" y="2"/>
                    <a:pt x="187" y="4"/>
                  </a:cubicBezTo>
                  <a:cubicBezTo>
                    <a:pt x="198" y="8"/>
                    <a:pt x="211" y="2"/>
                    <a:pt x="220" y="11"/>
                  </a:cubicBezTo>
                  <a:cubicBezTo>
                    <a:pt x="221" y="14"/>
                    <a:pt x="220" y="15"/>
                    <a:pt x="217" y="17"/>
                  </a:cubicBezTo>
                  <a:cubicBezTo>
                    <a:pt x="203" y="22"/>
                    <a:pt x="188" y="19"/>
                    <a:pt x="173" y="19"/>
                  </a:cubicBezTo>
                  <a:cubicBezTo>
                    <a:pt x="170" y="20"/>
                    <a:pt x="167" y="20"/>
                    <a:pt x="163" y="20"/>
                  </a:cubicBezTo>
                  <a:cubicBezTo>
                    <a:pt x="145" y="17"/>
                    <a:pt x="127" y="18"/>
                    <a:pt x="109" y="19"/>
                  </a:cubicBezTo>
                  <a:cubicBezTo>
                    <a:pt x="106" y="20"/>
                    <a:pt x="102" y="20"/>
                    <a:pt x="99" y="20"/>
                  </a:cubicBezTo>
                  <a:cubicBezTo>
                    <a:pt x="86" y="20"/>
                    <a:pt x="73" y="25"/>
                    <a:pt x="60" y="23"/>
                  </a:cubicBezTo>
                  <a:cubicBezTo>
                    <a:pt x="55" y="23"/>
                    <a:pt x="51" y="21"/>
                    <a:pt x="48" y="18"/>
                  </a:cubicBezTo>
                  <a:close/>
                </a:path>
              </a:pathLst>
            </a:custGeom>
            <a:solidFill>
              <a:srgbClr val="964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8D7FB7D2-C548-775D-CB95-316BBC174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050" y="2185988"/>
              <a:ext cx="506412" cy="468313"/>
            </a:xfrm>
            <a:custGeom>
              <a:avLst/>
              <a:gdLst>
                <a:gd name="T0" fmla="*/ 71 w 93"/>
                <a:gd name="T1" fmla="*/ 81 h 86"/>
                <a:gd name="T2" fmla="*/ 18 w 93"/>
                <a:gd name="T3" fmla="*/ 14 h 86"/>
                <a:gd name="T4" fmla="*/ 0 w 93"/>
                <a:gd name="T5" fmla="*/ 0 h 86"/>
                <a:gd name="T6" fmla="*/ 93 w 93"/>
                <a:gd name="T7" fmla="*/ 83 h 86"/>
                <a:gd name="T8" fmla="*/ 71 w 93"/>
                <a:gd name="T9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86">
                  <a:moveTo>
                    <a:pt x="71" y="81"/>
                  </a:moveTo>
                  <a:cubicBezTo>
                    <a:pt x="63" y="51"/>
                    <a:pt x="42" y="32"/>
                    <a:pt x="18" y="14"/>
                  </a:cubicBezTo>
                  <a:cubicBezTo>
                    <a:pt x="12" y="10"/>
                    <a:pt x="3" y="9"/>
                    <a:pt x="0" y="0"/>
                  </a:cubicBezTo>
                  <a:cubicBezTo>
                    <a:pt x="47" y="9"/>
                    <a:pt x="70" y="45"/>
                    <a:pt x="93" y="83"/>
                  </a:cubicBezTo>
                  <a:cubicBezTo>
                    <a:pt x="84" y="86"/>
                    <a:pt x="78" y="85"/>
                    <a:pt x="71" y="81"/>
                  </a:cubicBezTo>
                  <a:close/>
                </a:path>
              </a:pathLst>
            </a:custGeom>
            <a:solidFill>
              <a:srgbClr val="EAB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0C8D48B9-67A7-542F-3F1E-5E3AA1966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5432426"/>
              <a:ext cx="174625" cy="538163"/>
            </a:xfrm>
            <a:custGeom>
              <a:avLst/>
              <a:gdLst>
                <a:gd name="T0" fmla="*/ 0 w 32"/>
                <a:gd name="T1" fmla="*/ 99 h 99"/>
                <a:gd name="T2" fmla="*/ 4 w 32"/>
                <a:gd name="T3" fmla="*/ 0 h 99"/>
                <a:gd name="T4" fmla="*/ 31 w 32"/>
                <a:gd name="T5" fmla="*/ 47 h 99"/>
                <a:gd name="T6" fmla="*/ 0 w 32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9">
                  <a:moveTo>
                    <a:pt x="0" y="99"/>
                  </a:moveTo>
                  <a:cubicBezTo>
                    <a:pt x="22" y="67"/>
                    <a:pt x="19" y="34"/>
                    <a:pt x="4" y="0"/>
                  </a:cubicBezTo>
                  <a:cubicBezTo>
                    <a:pt x="27" y="7"/>
                    <a:pt x="30" y="27"/>
                    <a:pt x="31" y="47"/>
                  </a:cubicBezTo>
                  <a:cubicBezTo>
                    <a:pt x="32" y="74"/>
                    <a:pt x="22" y="90"/>
                    <a:pt x="0" y="99"/>
                  </a:cubicBezTo>
                  <a:close/>
                </a:path>
              </a:pathLst>
            </a:custGeom>
            <a:solidFill>
              <a:srgbClr val="E9B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21CCE96B-8C02-79E6-0C8D-979FFA666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175" y="2185988"/>
              <a:ext cx="528637" cy="473075"/>
            </a:xfrm>
            <a:custGeom>
              <a:avLst/>
              <a:gdLst>
                <a:gd name="T0" fmla="*/ 58 w 97"/>
                <a:gd name="T1" fmla="*/ 25 h 87"/>
                <a:gd name="T2" fmla="*/ 15 w 97"/>
                <a:gd name="T3" fmla="*/ 84 h 87"/>
                <a:gd name="T4" fmla="*/ 0 w 97"/>
                <a:gd name="T5" fmla="*/ 87 h 87"/>
                <a:gd name="T6" fmla="*/ 91 w 97"/>
                <a:gd name="T7" fmla="*/ 0 h 87"/>
                <a:gd name="T8" fmla="*/ 93 w 97"/>
                <a:gd name="T9" fmla="*/ 6 h 87"/>
                <a:gd name="T10" fmla="*/ 58 w 97"/>
                <a:gd name="T11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87">
                  <a:moveTo>
                    <a:pt x="58" y="25"/>
                  </a:moveTo>
                  <a:cubicBezTo>
                    <a:pt x="38" y="40"/>
                    <a:pt x="26" y="62"/>
                    <a:pt x="15" y="84"/>
                  </a:cubicBezTo>
                  <a:cubicBezTo>
                    <a:pt x="10" y="85"/>
                    <a:pt x="5" y="86"/>
                    <a:pt x="0" y="87"/>
                  </a:cubicBezTo>
                  <a:cubicBezTo>
                    <a:pt x="8" y="51"/>
                    <a:pt x="51" y="9"/>
                    <a:pt x="91" y="0"/>
                  </a:cubicBezTo>
                  <a:cubicBezTo>
                    <a:pt x="96" y="1"/>
                    <a:pt x="97" y="4"/>
                    <a:pt x="93" y="6"/>
                  </a:cubicBezTo>
                  <a:cubicBezTo>
                    <a:pt x="82" y="13"/>
                    <a:pt x="72" y="23"/>
                    <a:pt x="58" y="25"/>
                  </a:cubicBezTo>
                  <a:close/>
                </a:path>
              </a:pathLst>
            </a:custGeom>
            <a:solidFill>
              <a:srgbClr val="F5F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892808E4-76AE-F422-54AB-B76052078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638" y="5143501"/>
              <a:ext cx="244475" cy="766763"/>
            </a:xfrm>
            <a:custGeom>
              <a:avLst/>
              <a:gdLst>
                <a:gd name="T0" fmla="*/ 42 w 45"/>
                <a:gd name="T1" fmla="*/ 4 h 141"/>
                <a:gd name="T2" fmla="*/ 40 w 45"/>
                <a:gd name="T3" fmla="*/ 17 h 141"/>
                <a:gd name="T4" fmla="*/ 26 w 45"/>
                <a:gd name="T5" fmla="*/ 67 h 141"/>
                <a:gd name="T6" fmla="*/ 17 w 45"/>
                <a:gd name="T7" fmla="*/ 127 h 141"/>
                <a:gd name="T8" fmla="*/ 18 w 45"/>
                <a:gd name="T9" fmla="*/ 141 h 141"/>
                <a:gd name="T10" fmla="*/ 19 w 45"/>
                <a:gd name="T11" fmla="*/ 65 h 141"/>
                <a:gd name="T12" fmla="*/ 32 w 45"/>
                <a:gd name="T13" fmla="*/ 18 h 141"/>
                <a:gd name="T14" fmla="*/ 42 w 45"/>
                <a:gd name="T15" fmla="*/ 1 h 141"/>
                <a:gd name="T16" fmla="*/ 43 w 45"/>
                <a:gd name="T17" fmla="*/ 3 h 141"/>
                <a:gd name="T18" fmla="*/ 42 w 45"/>
                <a:gd name="T19" fmla="*/ 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41">
                  <a:moveTo>
                    <a:pt x="42" y="4"/>
                  </a:moveTo>
                  <a:cubicBezTo>
                    <a:pt x="40" y="8"/>
                    <a:pt x="39" y="12"/>
                    <a:pt x="40" y="17"/>
                  </a:cubicBezTo>
                  <a:cubicBezTo>
                    <a:pt x="45" y="36"/>
                    <a:pt x="41" y="52"/>
                    <a:pt x="26" y="67"/>
                  </a:cubicBezTo>
                  <a:cubicBezTo>
                    <a:pt x="11" y="83"/>
                    <a:pt x="11" y="105"/>
                    <a:pt x="17" y="127"/>
                  </a:cubicBezTo>
                  <a:cubicBezTo>
                    <a:pt x="18" y="131"/>
                    <a:pt x="24" y="135"/>
                    <a:pt x="18" y="141"/>
                  </a:cubicBezTo>
                  <a:cubicBezTo>
                    <a:pt x="1" y="118"/>
                    <a:pt x="0" y="83"/>
                    <a:pt x="19" y="65"/>
                  </a:cubicBezTo>
                  <a:cubicBezTo>
                    <a:pt x="34" y="51"/>
                    <a:pt x="35" y="36"/>
                    <a:pt x="32" y="18"/>
                  </a:cubicBezTo>
                  <a:cubicBezTo>
                    <a:pt x="31" y="10"/>
                    <a:pt x="27" y="0"/>
                    <a:pt x="42" y="1"/>
                  </a:cubicBezTo>
                  <a:cubicBezTo>
                    <a:pt x="43" y="2"/>
                    <a:pt x="44" y="2"/>
                    <a:pt x="43" y="3"/>
                  </a:cubicBezTo>
                  <a:cubicBezTo>
                    <a:pt x="43" y="4"/>
                    <a:pt x="43" y="4"/>
                    <a:pt x="42" y="4"/>
                  </a:cubicBezTo>
                  <a:close/>
                </a:path>
              </a:pathLst>
            </a:custGeom>
            <a:solidFill>
              <a:srgbClr val="F6E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F8A7F058-9367-92A5-B8C1-B4A56C3E1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0" y="2159001"/>
              <a:ext cx="354012" cy="320675"/>
            </a:xfrm>
            <a:custGeom>
              <a:avLst/>
              <a:gdLst>
                <a:gd name="T0" fmla="*/ 5 w 65"/>
                <a:gd name="T1" fmla="*/ 30 h 59"/>
                <a:gd name="T2" fmla="*/ 38 w 65"/>
                <a:gd name="T3" fmla="*/ 5 h 59"/>
                <a:gd name="T4" fmla="*/ 65 w 65"/>
                <a:gd name="T5" fmla="*/ 2 h 59"/>
                <a:gd name="T6" fmla="*/ 59 w 65"/>
                <a:gd name="T7" fmla="*/ 6 h 59"/>
                <a:gd name="T8" fmla="*/ 49 w 65"/>
                <a:gd name="T9" fmla="*/ 10 h 59"/>
                <a:gd name="T10" fmla="*/ 57 w 65"/>
                <a:gd name="T11" fmla="*/ 18 h 59"/>
                <a:gd name="T12" fmla="*/ 35 w 65"/>
                <a:gd name="T13" fmla="*/ 26 h 59"/>
                <a:gd name="T14" fmla="*/ 19 w 65"/>
                <a:gd name="T15" fmla="*/ 49 h 59"/>
                <a:gd name="T16" fmla="*/ 4 w 65"/>
                <a:gd name="T17" fmla="*/ 53 h 59"/>
                <a:gd name="T18" fmla="*/ 6 w 65"/>
                <a:gd name="T19" fmla="*/ 41 h 59"/>
                <a:gd name="T20" fmla="*/ 5 w 65"/>
                <a:gd name="T2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5" y="30"/>
                  </a:moveTo>
                  <a:cubicBezTo>
                    <a:pt x="16" y="21"/>
                    <a:pt x="27" y="13"/>
                    <a:pt x="38" y="5"/>
                  </a:cubicBezTo>
                  <a:cubicBezTo>
                    <a:pt x="47" y="0"/>
                    <a:pt x="56" y="1"/>
                    <a:pt x="65" y="2"/>
                  </a:cubicBezTo>
                  <a:cubicBezTo>
                    <a:pt x="63" y="3"/>
                    <a:pt x="61" y="5"/>
                    <a:pt x="59" y="6"/>
                  </a:cubicBezTo>
                  <a:cubicBezTo>
                    <a:pt x="55" y="7"/>
                    <a:pt x="50" y="6"/>
                    <a:pt x="49" y="10"/>
                  </a:cubicBezTo>
                  <a:cubicBezTo>
                    <a:pt x="48" y="16"/>
                    <a:pt x="57" y="13"/>
                    <a:pt x="57" y="18"/>
                  </a:cubicBezTo>
                  <a:cubicBezTo>
                    <a:pt x="51" y="24"/>
                    <a:pt x="42" y="22"/>
                    <a:pt x="35" y="26"/>
                  </a:cubicBezTo>
                  <a:cubicBezTo>
                    <a:pt x="25" y="31"/>
                    <a:pt x="21" y="39"/>
                    <a:pt x="19" y="49"/>
                  </a:cubicBezTo>
                  <a:cubicBezTo>
                    <a:pt x="14" y="52"/>
                    <a:pt x="11" y="59"/>
                    <a:pt x="4" y="53"/>
                  </a:cubicBezTo>
                  <a:cubicBezTo>
                    <a:pt x="0" y="48"/>
                    <a:pt x="3" y="45"/>
                    <a:pt x="6" y="41"/>
                  </a:cubicBezTo>
                  <a:cubicBezTo>
                    <a:pt x="11" y="37"/>
                    <a:pt x="10" y="33"/>
                    <a:pt x="5" y="30"/>
                  </a:cubicBezTo>
                  <a:close/>
                </a:path>
              </a:pathLst>
            </a:custGeom>
            <a:solidFill>
              <a:srgbClr val="F1E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A4492A65-F03B-093C-E1D6-B9E45EACC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5" y="5741988"/>
              <a:ext cx="168275" cy="309563"/>
            </a:xfrm>
            <a:custGeom>
              <a:avLst/>
              <a:gdLst>
                <a:gd name="T0" fmla="*/ 0 w 31"/>
                <a:gd name="T1" fmla="*/ 51 h 57"/>
                <a:gd name="T2" fmla="*/ 16 w 31"/>
                <a:gd name="T3" fmla="*/ 23 h 57"/>
                <a:gd name="T4" fmla="*/ 25 w 31"/>
                <a:gd name="T5" fmla="*/ 0 h 57"/>
                <a:gd name="T6" fmla="*/ 27 w 31"/>
                <a:gd name="T7" fmla="*/ 46 h 57"/>
                <a:gd name="T8" fmla="*/ 0 w 31"/>
                <a:gd name="T9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7">
                  <a:moveTo>
                    <a:pt x="0" y="51"/>
                  </a:moveTo>
                  <a:cubicBezTo>
                    <a:pt x="7" y="39"/>
                    <a:pt x="12" y="32"/>
                    <a:pt x="16" y="23"/>
                  </a:cubicBezTo>
                  <a:cubicBezTo>
                    <a:pt x="19" y="16"/>
                    <a:pt x="21" y="8"/>
                    <a:pt x="25" y="0"/>
                  </a:cubicBezTo>
                  <a:cubicBezTo>
                    <a:pt x="30" y="16"/>
                    <a:pt x="31" y="32"/>
                    <a:pt x="27" y="46"/>
                  </a:cubicBezTo>
                  <a:cubicBezTo>
                    <a:pt x="24" y="57"/>
                    <a:pt x="11" y="48"/>
                    <a:pt x="0" y="51"/>
                  </a:cubicBezTo>
                  <a:close/>
                </a:path>
              </a:pathLst>
            </a:custGeom>
            <a:solidFill>
              <a:srgbClr val="E8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1433EB79-5F1A-29A0-D3A7-437E67254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4025" y="2921001"/>
              <a:ext cx="179387" cy="184150"/>
            </a:xfrm>
            <a:custGeom>
              <a:avLst/>
              <a:gdLst>
                <a:gd name="T0" fmla="*/ 10 w 33"/>
                <a:gd name="T1" fmla="*/ 2 h 34"/>
                <a:gd name="T2" fmla="*/ 33 w 33"/>
                <a:gd name="T3" fmla="*/ 29 h 34"/>
                <a:gd name="T4" fmla="*/ 1 w 33"/>
                <a:gd name="T5" fmla="*/ 34 h 34"/>
                <a:gd name="T6" fmla="*/ 10 w 33"/>
                <a:gd name="T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4">
                  <a:moveTo>
                    <a:pt x="10" y="2"/>
                  </a:moveTo>
                  <a:cubicBezTo>
                    <a:pt x="31" y="0"/>
                    <a:pt x="30" y="16"/>
                    <a:pt x="33" y="29"/>
                  </a:cubicBezTo>
                  <a:cubicBezTo>
                    <a:pt x="22" y="31"/>
                    <a:pt x="12" y="32"/>
                    <a:pt x="1" y="34"/>
                  </a:cubicBezTo>
                  <a:cubicBezTo>
                    <a:pt x="0" y="22"/>
                    <a:pt x="8" y="13"/>
                    <a:pt x="10" y="2"/>
                  </a:cubicBezTo>
                  <a:close/>
                </a:path>
              </a:pathLst>
            </a:custGeom>
            <a:solidFill>
              <a:srgbClr val="CD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2C7B82C8-0BF9-7793-15E3-421A0658B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5" y="2686051"/>
              <a:ext cx="647700" cy="82550"/>
            </a:xfrm>
            <a:custGeom>
              <a:avLst/>
              <a:gdLst>
                <a:gd name="T0" fmla="*/ 111 w 119"/>
                <a:gd name="T1" fmla="*/ 9 h 15"/>
                <a:gd name="T2" fmla="*/ 16 w 119"/>
                <a:gd name="T3" fmla="*/ 9 h 15"/>
                <a:gd name="T4" fmla="*/ 0 w 119"/>
                <a:gd name="T5" fmla="*/ 6 h 15"/>
                <a:gd name="T6" fmla="*/ 119 w 119"/>
                <a:gd name="T7" fmla="*/ 6 h 15"/>
                <a:gd name="T8" fmla="*/ 111 w 119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5">
                  <a:moveTo>
                    <a:pt x="111" y="9"/>
                  </a:moveTo>
                  <a:cubicBezTo>
                    <a:pt x="79" y="9"/>
                    <a:pt x="48" y="9"/>
                    <a:pt x="16" y="9"/>
                  </a:cubicBezTo>
                  <a:cubicBezTo>
                    <a:pt x="10" y="10"/>
                    <a:pt x="3" y="15"/>
                    <a:pt x="0" y="6"/>
                  </a:cubicBezTo>
                  <a:cubicBezTo>
                    <a:pt x="40" y="1"/>
                    <a:pt x="79" y="0"/>
                    <a:pt x="119" y="6"/>
                  </a:cubicBezTo>
                  <a:cubicBezTo>
                    <a:pt x="119" y="13"/>
                    <a:pt x="115" y="11"/>
                    <a:pt x="111" y="9"/>
                  </a:cubicBezTo>
                  <a:close/>
                </a:path>
              </a:pathLst>
            </a:custGeom>
            <a:solidFill>
              <a:srgbClr val="96B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8EAD634E-5FEE-8289-2E8D-87BD27132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200" y="5491163"/>
              <a:ext cx="161925" cy="163513"/>
            </a:xfrm>
            <a:custGeom>
              <a:avLst/>
              <a:gdLst>
                <a:gd name="T0" fmla="*/ 10 w 30"/>
                <a:gd name="T1" fmla="*/ 1 h 30"/>
                <a:gd name="T2" fmla="*/ 28 w 30"/>
                <a:gd name="T3" fmla="*/ 17 h 30"/>
                <a:gd name="T4" fmla="*/ 20 w 30"/>
                <a:gd name="T5" fmla="*/ 29 h 30"/>
                <a:gd name="T6" fmla="*/ 1 w 30"/>
                <a:gd name="T7" fmla="*/ 11 h 30"/>
                <a:gd name="T8" fmla="*/ 10 w 30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0" y="1"/>
                  </a:moveTo>
                  <a:cubicBezTo>
                    <a:pt x="21" y="1"/>
                    <a:pt x="28" y="6"/>
                    <a:pt x="28" y="17"/>
                  </a:cubicBezTo>
                  <a:cubicBezTo>
                    <a:pt x="29" y="23"/>
                    <a:pt x="30" y="30"/>
                    <a:pt x="20" y="29"/>
                  </a:cubicBezTo>
                  <a:cubicBezTo>
                    <a:pt x="8" y="28"/>
                    <a:pt x="2" y="22"/>
                    <a:pt x="1" y="11"/>
                  </a:cubicBezTo>
                  <a:cubicBezTo>
                    <a:pt x="0" y="4"/>
                    <a:pt x="3" y="0"/>
                    <a:pt x="10" y="1"/>
                  </a:cubicBezTo>
                  <a:close/>
                </a:path>
              </a:pathLst>
            </a:custGeom>
            <a:solidFill>
              <a:srgbClr val="BE2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448280A5-DB2E-4F4B-F870-7144FD31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100" y="2714626"/>
              <a:ext cx="522287" cy="103188"/>
            </a:xfrm>
            <a:custGeom>
              <a:avLst/>
              <a:gdLst>
                <a:gd name="T0" fmla="*/ 80 w 96"/>
                <a:gd name="T1" fmla="*/ 1 h 19"/>
                <a:gd name="T2" fmla="*/ 96 w 96"/>
                <a:gd name="T3" fmla="*/ 4 h 19"/>
                <a:gd name="T4" fmla="*/ 0 w 96"/>
                <a:gd name="T5" fmla="*/ 19 h 19"/>
                <a:gd name="T6" fmla="*/ 12 w 96"/>
                <a:gd name="T7" fmla="*/ 10 h 19"/>
                <a:gd name="T8" fmla="*/ 80 w 96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9">
                  <a:moveTo>
                    <a:pt x="80" y="1"/>
                  </a:moveTo>
                  <a:cubicBezTo>
                    <a:pt x="84" y="6"/>
                    <a:pt x="91" y="3"/>
                    <a:pt x="96" y="4"/>
                  </a:cubicBezTo>
                  <a:cubicBezTo>
                    <a:pt x="65" y="12"/>
                    <a:pt x="32" y="10"/>
                    <a:pt x="0" y="19"/>
                  </a:cubicBezTo>
                  <a:cubicBezTo>
                    <a:pt x="1" y="13"/>
                    <a:pt x="7" y="11"/>
                    <a:pt x="12" y="10"/>
                  </a:cubicBezTo>
                  <a:cubicBezTo>
                    <a:pt x="34" y="5"/>
                    <a:pt x="57" y="0"/>
                    <a:pt x="80" y="1"/>
                  </a:cubicBezTo>
                  <a:close/>
                </a:path>
              </a:pathLst>
            </a:custGeom>
            <a:solidFill>
              <a:srgbClr val="849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58B3048C-B404-9DD9-CA74-B47AF958D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238" y="5143501"/>
              <a:ext cx="195262" cy="239713"/>
            </a:xfrm>
            <a:custGeom>
              <a:avLst/>
              <a:gdLst>
                <a:gd name="T0" fmla="*/ 0 w 36"/>
                <a:gd name="T1" fmla="*/ 4 h 44"/>
                <a:gd name="T2" fmla="*/ 0 w 36"/>
                <a:gd name="T3" fmla="*/ 1 h 44"/>
                <a:gd name="T4" fmla="*/ 24 w 36"/>
                <a:gd name="T5" fmla="*/ 14 h 44"/>
                <a:gd name="T6" fmla="*/ 16 w 36"/>
                <a:gd name="T7" fmla="*/ 44 h 44"/>
                <a:gd name="T8" fmla="*/ 0 w 36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4">
                  <a:moveTo>
                    <a:pt x="0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1" y="0"/>
                    <a:pt x="18" y="6"/>
                    <a:pt x="24" y="14"/>
                  </a:cubicBezTo>
                  <a:cubicBezTo>
                    <a:pt x="36" y="29"/>
                    <a:pt x="33" y="36"/>
                    <a:pt x="16" y="44"/>
                  </a:cubicBezTo>
                  <a:cubicBezTo>
                    <a:pt x="7" y="32"/>
                    <a:pt x="18" y="13"/>
                    <a:pt x="0" y="4"/>
                  </a:cubicBezTo>
                  <a:close/>
                </a:path>
              </a:pathLst>
            </a:custGeom>
            <a:solidFill>
              <a:srgbClr val="E5B7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141CA2A3-8921-DE16-F9B1-4E59747AA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4263" y="5491163"/>
              <a:ext cx="152400" cy="163513"/>
            </a:xfrm>
            <a:custGeom>
              <a:avLst/>
              <a:gdLst>
                <a:gd name="T0" fmla="*/ 12 w 28"/>
                <a:gd name="T1" fmla="*/ 29 h 30"/>
                <a:gd name="T2" fmla="*/ 1 w 28"/>
                <a:gd name="T3" fmla="*/ 20 h 30"/>
                <a:gd name="T4" fmla="*/ 17 w 28"/>
                <a:gd name="T5" fmla="*/ 1 h 30"/>
                <a:gd name="T6" fmla="*/ 28 w 28"/>
                <a:gd name="T7" fmla="*/ 9 h 30"/>
                <a:gd name="T8" fmla="*/ 12 w 28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2" y="29"/>
                  </a:moveTo>
                  <a:cubicBezTo>
                    <a:pt x="4" y="30"/>
                    <a:pt x="0" y="27"/>
                    <a:pt x="1" y="20"/>
                  </a:cubicBezTo>
                  <a:cubicBezTo>
                    <a:pt x="2" y="10"/>
                    <a:pt x="6" y="3"/>
                    <a:pt x="17" y="1"/>
                  </a:cubicBezTo>
                  <a:cubicBezTo>
                    <a:pt x="23" y="0"/>
                    <a:pt x="28" y="2"/>
                    <a:pt x="28" y="9"/>
                  </a:cubicBezTo>
                  <a:cubicBezTo>
                    <a:pt x="28" y="20"/>
                    <a:pt x="22" y="27"/>
                    <a:pt x="12" y="29"/>
                  </a:cubicBezTo>
                  <a:close/>
                </a:path>
              </a:pathLst>
            </a:custGeom>
            <a:solidFill>
              <a:srgbClr val="D12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E5034141-8950-6F21-552D-9CD534ECA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4627563"/>
              <a:ext cx="179387" cy="179388"/>
            </a:xfrm>
            <a:custGeom>
              <a:avLst/>
              <a:gdLst>
                <a:gd name="T0" fmla="*/ 33 w 33"/>
                <a:gd name="T1" fmla="*/ 5 h 33"/>
                <a:gd name="T2" fmla="*/ 11 w 33"/>
                <a:gd name="T3" fmla="*/ 20 h 33"/>
                <a:gd name="T4" fmla="*/ 0 w 33"/>
                <a:gd name="T5" fmla="*/ 10 h 33"/>
                <a:gd name="T6" fmla="*/ 12 w 33"/>
                <a:gd name="T7" fmla="*/ 3 h 33"/>
                <a:gd name="T8" fmla="*/ 22 w 33"/>
                <a:gd name="T9" fmla="*/ 0 h 33"/>
                <a:gd name="T10" fmla="*/ 33 w 33"/>
                <a:gd name="T11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5"/>
                  </a:moveTo>
                  <a:cubicBezTo>
                    <a:pt x="26" y="10"/>
                    <a:pt x="31" y="33"/>
                    <a:pt x="11" y="20"/>
                  </a:cubicBezTo>
                  <a:cubicBezTo>
                    <a:pt x="6" y="18"/>
                    <a:pt x="0" y="15"/>
                    <a:pt x="0" y="10"/>
                  </a:cubicBezTo>
                  <a:cubicBezTo>
                    <a:pt x="0" y="3"/>
                    <a:pt x="8" y="4"/>
                    <a:pt x="12" y="3"/>
                  </a:cubicBezTo>
                  <a:cubicBezTo>
                    <a:pt x="16" y="2"/>
                    <a:pt x="19" y="1"/>
                    <a:pt x="22" y="0"/>
                  </a:cubicBezTo>
                  <a:cubicBezTo>
                    <a:pt x="25" y="1"/>
                    <a:pt x="29" y="3"/>
                    <a:pt x="33" y="5"/>
                  </a:cubicBezTo>
                  <a:close/>
                </a:path>
              </a:pathLst>
            </a:custGeom>
            <a:solidFill>
              <a:srgbClr val="F9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74678E6E-C1C0-174C-9A68-5CCFF78D5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325" y="2719388"/>
              <a:ext cx="419100" cy="103188"/>
            </a:xfrm>
            <a:custGeom>
              <a:avLst/>
              <a:gdLst>
                <a:gd name="T0" fmla="*/ 0 w 77"/>
                <a:gd name="T1" fmla="*/ 3 h 19"/>
                <a:gd name="T2" fmla="*/ 8 w 77"/>
                <a:gd name="T3" fmla="*/ 0 h 19"/>
                <a:gd name="T4" fmla="*/ 66 w 77"/>
                <a:gd name="T5" fmla="*/ 9 h 19"/>
                <a:gd name="T6" fmla="*/ 77 w 77"/>
                <a:gd name="T7" fmla="*/ 18 h 19"/>
                <a:gd name="T8" fmla="*/ 29 w 77"/>
                <a:gd name="T9" fmla="*/ 10 h 19"/>
                <a:gd name="T10" fmla="*/ 0 w 77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9">
                  <a:moveTo>
                    <a:pt x="0" y="3"/>
                  </a:moveTo>
                  <a:cubicBezTo>
                    <a:pt x="3" y="2"/>
                    <a:pt x="5" y="1"/>
                    <a:pt x="8" y="0"/>
                  </a:cubicBezTo>
                  <a:cubicBezTo>
                    <a:pt x="28" y="0"/>
                    <a:pt x="47" y="3"/>
                    <a:pt x="66" y="9"/>
                  </a:cubicBezTo>
                  <a:cubicBezTo>
                    <a:pt x="71" y="10"/>
                    <a:pt x="77" y="11"/>
                    <a:pt x="77" y="18"/>
                  </a:cubicBezTo>
                  <a:cubicBezTo>
                    <a:pt x="60" y="19"/>
                    <a:pt x="45" y="13"/>
                    <a:pt x="29" y="10"/>
                  </a:cubicBezTo>
                  <a:cubicBezTo>
                    <a:pt x="20" y="4"/>
                    <a:pt x="9" y="10"/>
                    <a:pt x="0" y="3"/>
                  </a:cubicBezTo>
                  <a:close/>
                </a:path>
              </a:pathLst>
            </a:custGeom>
            <a:solidFill>
              <a:srgbClr val="869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6195472C-40C0-156E-613E-2D3FE0A99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600" y="3317876"/>
              <a:ext cx="174625" cy="238125"/>
            </a:xfrm>
            <a:custGeom>
              <a:avLst/>
              <a:gdLst>
                <a:gd name="T0" fmla="*/ 8 w 32"/>
                <a:gd name="T1" fmla="*/ 0 h 44"/>
                <a:gd name="T2" fmla="*/ 19 w 32"/>
                <a:gd name="T3" fmla="*/ 0 h 44"/>
                <a:gd name="T4" fmla="*/ 22 w 32"/>
                <a:gd name="T5" fmla="*/ 25 h 44"/>
                <a:gd name="T6" fmla="*/ 12 w 32"/>
                <a:gd name="T7" fmla="*/ 39 h 44"/>
                <a:gd name="T8" fmla="*/ 2 w 32"/>
                <a:gd name="T9" fmla="*/ 33 h 44"/>
                <a:gd name="T10" fmla="*/ 8 w 3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4">
                  <a:moveTo>
                    <a:pt x="8" y="0"/>
                  </a:moveTo>
                  <a:cubicBezTo>
                    <a:pt x="12" y="0"/>
                    <a:pt x="16" y="0"/>
                    <a:pt x="19" y="0"/>
                  </a:cubicBezTo>
                  <a:cubicBezTo>
                    <a:pt x="32" y="7"/>
                    <a:pt x="22" y="16"/>
                    <a:pt x="22" y="25"/>
                  </a:cubicBezTo>
                  <a:cubicBezTo>
                    <a:pt x="20" y="31"/>
                    <a:pt x="17" y="36"/>
                    <a:pt x="12" y="39"/>
                  </a:cubicBezTo>
                  <a:cubicBezTo>
                    <a:pt x="6" y="43"/>
                    <a:pt x="0" y="44"/>
                    <a:pt x="2" y="33"/>
                  </a:cubicBezTo>
                  <a:cubicBezTo>
                    <a:pt x="2" y="22"/>
                    <a:pt x="5" y="11"/>
                    <a:pt x="8" y="0"/>
                  </a:cubicBezTo>
                  <a:close/>
                </a:path>
              </a:pathLst>
            </a:custGeom>
            <a:solidFill>
              <a:srgbClr val="F6F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DBFB411E-9183-6862-9664-3F3F89E2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4905376"/>
              <a:ext cx="190500" cy="107950"/>
            </a:xfrm>
            <a:custGeom>
              <a:avLst/>
              <a:gdLst>
                <a:gd name="T0" fmla="*/ 28 w 35"/>
                <a:gd name="T1" fmla="*/ 20 h 20"/>
                <a:gd name="T2" fmla="*/ 6 w 35"/>
                <a:gd name="T3" fmla="*/ 12 h 20"/>
                <a:gd name="T4" fmla="*/ 2 w 35"/>
                <a:gd name="T5" fmla="*/ 4 h 20"/>
                <a:gd name="T6" fmla="*/ 10 w 35"/>
                <a:gd name="T7" fmla="*/ 1 h 20"/>
                <a:gd name="T8" fmla="*/ 35 w 35"/>
                <a:gd name="T9" fmla="*/ 16 h 20"/>
                <a:gd name="T10" fmla="*/ 28 w 35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28" y="20"/>
                  </a:moveTo>
                  <a:cubicBezTo>
                    <a:pt x="21" y="18"/>
                    <a:pt x="13" y="15"/>
                    <a:pt x="6" y="12"/>
                  </a:cubicBezTo>
                  <a:cubicBezTo>
                    <a:pt x="3" y="10"/>
                    <a:pt x="0" y="8"/>
                    <a:pt x="2" y="4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21" y="1"/>
                    <a:pt x="32" y="2"/>
                    <a:pt x="35" y="16"/>
                  </a:cubicBezTo>
                  <a:cubicBezTo>
                    <a:pt x="33" y="18"/>
                    <a:pt x="30" y="19"/>
                    <a:pt x="28" y="20"/>
                  </a:cubicBezTo>
                  <a:close/>
                </a:path>
              </a:pathLst>
            </a:custGeom>
            <a:solidFill>
              <a:srgbClr val="E89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7">
              <a:extLst>
                <a:ext uri="{FF2B5EF4-FFF2-40B4-BE49-F238E27FC236}">
                  <a16:creationId xmlns:a16="http://schemas.microsoft.com/office/drawing/2014/main" id="{B1A1A493-C7FC-E04C-39D9-786873B45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3452813"/>
              <a:ext cx="147637" cy="201613"/>
            </a:xfrm>
            <a:custGeom>
              <a:avLst/>
              <a:gdLst>
                <a:gd name="T0" fmla="*/ 7 w 27"/>
                <a:gd name="T1" fmla="*/ 8 h 37"/>
                <a:gd name="T2" fmla="*/ 23 w 27"/>
                <a:gd name="T3" fmla="*/ 0 h 37"/>
                <a:gd name="T4" fmla="*/ 24 w 27"/>
                <a:gd name="T5" fmla="*/ 12 h 37"/>
                <a:gd name="T6" fmla="*/ 20 w 27"/>
                <a:gd name="T7" fmla="*/ 32 h 37"/>
                <a:gd name="T8" fmla="*/ 7 w 27"/>
                <a:gd name="T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7">
                  <a:moveTo>
                    <a:pt x="7" y="8"/>
                  </a:moveTo>
                  <a:cubicBezTo>
                    <a:pt x="21" y="21"/>
                    <a:pt x="18" y="2"/>
                    <a:pt x="23" y="0"/>
                  </a:cubicBezTo>
                  <a:cubicBezTo>
                    <a:pt x="27" y="3"/>
                    <a:pt x="27" y="8"/>
                    <a:pt x="24" y="12"/>
                  </a:cubicBezTo>
                  <a:cubicBezTo>
                    <a:pt x="19" y="18"/>
                    <a:pt x="20" y="25"/>
                    <a:pt x="20" y="32"/>
                  </a:cubicBezTo>
                  <a:cubicBezTo>
                    <a:pt x="0" y="37"/>
                    <a:pt x="0" y="36"/>
                    <a:pt x="7" y="8"/>
                  </a:cubicBezTo>
                  <a:close/>
                </a:path>
              </a:pathLst>
            </a:custGeom>
            <a:solidFill>
              <a:srgbClr val="F1D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8">
              <a:extLst>
                <a:ext uri="{FF2B5EF4-FFF2-40B4-BE49-F238E27FC236}">
                  <a16:creationId xmlns:a16="http://schemas.microsoft.com/office/drawing/2014/main" id="{3DBF8CA7-346A-A736-3F1E-08DBFF19B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5" y="3762376"/>
              <a:ext cx="222250" cy="142875"/>
            </a:xfrm>
            <a:custGeom>
              <a:avLst/>
              <a:gdLst>
                <a:gd name="T0" fmla="*/ 0 w 41"/>
                <a:gd name="T1" fmla="*/ 11 h 26"/>
                <a:gd name="T2" fmla="*/ 39 w 41"/>
                <a:gd name="T3" fmla="*/ 7 h 26"/>
                <a:gd name="T4" fmla="*/ 40 w 41"/>
                <a:gd name="T5" fmla="*/ 10 h 26"/>
                <a:gd name="T6" fmla="*/ 39 w 41"/>
                <a:gd name="T7" fmla="*/ 11 h 26"/>
                <a:gd name="T8" fmla="*/ 11 w 41"/>
                <a:gd name="T9" fmla="*/ 15 h 26"/>
                <a:gd name="T10" fmla="*/ 0 w 41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0" y="11"/>
                  </a:moveTo>
                  <a:cubicBezTo>
                    <a:pt x="12" y="0"/>
                    <a:pt x="25" y="2"/>
                    <a:pt x="39" y="7"/>
                  </a:cubicBezTo>
                  <a:cubicBezTo>
                    <a:pt x="40" y="8"/>
                    <a:pt x="41" y="9"/>
                    <a:pt x="40" y="10"/>
                  </a:cubicBezTo>
                  <a:cubicBezTo>
                    <a:pt x="40" y="10"/>
                    <a:pt x="39" y="11"/>
                    <a:pt x="39" y="11"/>
                  </a:cubicBezTo>
                  <a:cubicBezTo>
                    <a:pt x="32" y="26"/>
                    <a:pt x="20" y="12"/>
                    <a:pt x="11" y="15"/>
                  </a:cubicBezTo>
                  <a:cubicBezTo>
                    <a:pt x="7" y="14"/>
                    <a:pt x="3" y="12"/>
                    <a:pt x="0" y="11"/>
                  </a:cubicBezTo>
                  <a:close/>
                </a:path>
              </a:pathLst>
            </a:custGeom>
            <a:solidFill>
              <a:srgbClr val="CF2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9">
              <a:extLst>
                <a:ext uri="{FF2B5EF4-FFF2-40B4-BE49-F238E27FC236}">
                  <a16:creationId xmlns:a16="http://schemas.microsoft.com/office/drawing/2014/main" id="{A36CF6E3-B619-1B73-F251-0C017EE1C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325" y="4398963"/>
              <a:ext cx="49212" cy="327025"/>
            </a:xfrm>
            <a:custGeom>
              <a:avLst/>
              <a:gdLst>
                <a:gd name="T0" fmla="*/ 9 w 9"/>
                <a:gd name="T1" fmla="*/ 0 h 60"/>
                <a:gd name="T2" fmla="*/ 9 w 9"/>
                <a:gd name="T3" fmla="*/ 60 h 60"/>
                <a:gd name="T4" fmla="*/ 3 w 9"/>
                <a:gd name="T5" fmla="*/ 0 h 60"/>
                <a:gd name="T6" fmla="*/ 9 w 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0">
                  <a:moveTo>
                    <a:pt x="9" y="0"/>
                  </a:moveTo>
                  <a:cubicBezTo>
                    <a:pt x="9" y="19"/>
                    <a:pt x="9" y="38"/>
                    <a:pt x="9" y="60"/>
                  </a:cubicBezTo>
                  <a:cubicBezTo>
                    <a:pt x="0" y="39"/>
                    <a:pt x="0" y="20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lose/>
                </a:path>
              </a:pathLst>
            </a:custGeom>
            <a:solidFill>
              <a:srgbClr val="6B4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0">
              <a:extLst>
                <a:ext uri="{FF2B5EF4-FFF2-40B4-BE49-F238E27FC236}">
                  <a16:creationId xmlns:a16="http://schemas.microsoft.com/office/drawing/2014/main" id="{832D9A59-650F-7CCE-4F92-5B7BFFF66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6323013"/>
              <a:ext cx="255587" cy="44450"/>
            </a:xfrm>
            <a:custGeom>
              <a:avLst/>
              <a:gdLst>
                <a:gd name="T0" fmla="*/ 0 w 47"/>
                <a:gd name="T1" fmla="*/ 8 h 8"/>
                <a:gd name="T2" fmla="*/ 47 w 47"/>
                <a:gd name="T3" fmla="*/ 8 h 8"/>
                <a:gd name="T4" fmla="*/ 0 w 4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8">
                  <a:moveTo>
                    <a:pt x="0" y="8"/>
                  </a:moveTo>
                  <a:cubicBezTo>
                    <a:pt x="16" y="0"/>
                    <a:pt x="32" y="4"/>
                    <a:pt x="47" y="8"/>
                  </a:cubicBezTo>
                  <a:cubicBezTo>
                    <a:pt x="32" y="8"/>
                    <a:pt x="16" y="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1">
              <a:extLst>
                <a:ext uri="{FF2B5EF4-FFF2-40B4-BE49-F238E27FC236}">
                  <a16:creationId xmlns:a16="http://schemas.microsoft.com/office/drawing/2014/main" id="{56AB160B-52D1-963C-8704-042FBD752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50" y="3910013"/>
              <a:ext cx="249237" cy="146050"/>
            </a:xfrm>
            <a:custGeom>
              <a:avLst/>
              <a:gdLst>
                <a:gd name="T0" fmla="*/ 29 w 46"/>
                <a:gd name="T1" fmla="*/ 0 h 27"/>
                <a:gd name="T2" fmla="*/ 46 w 46"/>
                <a:gd name="T3" fmla="*/ 12 h 27"/>
                <a:gd name="T4" fmla="*/ 0 w 46"/>
                <a:gd name="T5" fmla="*/ 9 h 27"/>
                <a:gd name="T6" fmla="*/ 2 w 46"/>
                <a:gd name="T7" fmla="*/ 7 h 27"/>
                <a:gd name="T8" fmla="*/ 11 w 46"/>
                <a:gd name="T9" fmla="*/ 3 h 27"/>
                <a:gd name="T10" fmla="*/ 29 w 4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7">
                  <a:moveTo>
                    <a:pt x="29" y="0"/>
                  </a:moveTo>
                  <a:cubicBezTo>
                    <a:pt x="34" y="4"/>
                    <a:pt x="36" y="15"/>
                    <a:pt x="46" y="12"/>
                  </a:cubicBezTo>
                  <a:cubicBezTo>
                    <a:pt x="30" y="19"/>
                    <a:pt x="15" y="27"/>
                    <a:pt x="0" y="9"/>
                  </a:cubicBezTo>
                  <a:cubicBezTo>
                    <a:pt x="1" y="8"/>
                    <a:pt x="1" y="8"/>
                    <a:pt x="2" y="7"/>
                  </a:cubicBezTo>
                  <a:cubicBezTo>
                    <a:pt x="4" y="3"/>
                    <a:pt x="7" y="2"/>
                    <a:pt x="11" y="3"/>
                  </a:cubicBezTo>
                  <a:cubicBezTo>
                    <a:pt x="18" y="8"/>
                    <a:pt x="24" y="7"/>
                    <a:pt x="29" y="0"/>
                  </a:cubicBezTo>
                  <a:close/>
                </a:path>
              </a:pathLst>
            </a:custGeom>
            <a:solidFill>
              <a:srgbClr val="AD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2">
              <a:extLst>
                <a:ext uri="{FF2B5EF4-FFF2-40B4-BE49-F238E27FC236}">
                  <a16:creationId xmlns:a16="http://schemas.microsoft.com/office/drawing/2014/main" id="{77E881C6-4465-5D8C-4536-6DDB7E8E1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2773363"/>
              <a:ext cx="287337" cy="92075"/>
            </a:xfrm>
            <a:custGeom>
              <a:avLst/>
              <a:gdLst>
                <a:gd name="T0" fmla="*/ 2 w 53"/>
                <a:gd name="T1" fmla="*/ 0 h 17"/>
                <a:gd name="T2" fmla="*/ 50 w 53"/>
                <a:gd name="T3" fmla="*/ 8 h 17"/>
                <a:gd name="T4" fmla="*/ 53 w 53"/>
                <a:gd name="T5" fmla="*/ 17 h 17"/>
                <a:gd name="T6" fmla="*/ 5 w 53"/>
                <a:gd name="T7" fmla="*/ 5 h 17"/>
                <a:gd name="T8" fmla="*/ 2 w 53"/>
                <a:gd name="T9" fmla="*/ 6 h 17"/>
                <a:gd name="T10" fmla="*/ 1 w 53"/>
                <a:gd name="T11" fmla="*/ 2 h 17"/>
                <a:gd name="T12" fmla="*/ 2 w 5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7">
                  <a:moveTo>
                    <a:pt x="2" y="0"/>
                  </a:moveTo>
                  <a:cubicBezTo>
                    <a:pt x="19" y="0"/>
                    <a:pt x="34" y="4"/>
                    <a:pt x="50" y="8"/>
                  </a:cubicBezTo>
                  <a:cubicBezTo>
                    <a:pt x="51" y="11"/>
                    <a:pt x="52" y="14"/>
                    <a:pt x="53" y="17"/>
                  </a:cubicBezTo>
                  <a:cubicBezTo>
                    <a:pt x="38" y="11"/>
                    <a:pt x="22" y="5"/>
                    <a:pt x="5" y="5"/>
                  </a:cubicBezTo>
                  <a:cubicBezTo>
                    <a:pt x="4" y="6"/>
                    <a:pt x="3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964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3">
              <a:extLst>
                <a:ext uri="{FF2B5EF4-FFF2-40B4-BE49-F238E27FC236}">
                  <a16:creationId xmlns:a16="http://schemas.microsoft.com/office/drawing/2014/main" id="{71BAC25E-EF92-108B-3C5C-B0F0DA930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4394201"/>
              <a:ext cx="119062" cy="96838"/>
            </a:xfrm>
            <a:custGeom>
              <a:avLst/>
              <a:gdLst>
                <a:gd name="T0" fmla="*/ 0 w 22"/>
                <a:gd name="T1" fmla="*/ 14 h 18"/>
                <a:gd name="T2" fmla="*/ 18 w 22"/>
                <a:gd name="T3" fmla="*/ 6 h 18"/>
                <a:gd name="T4" fmla="*/ 21 w 22"/>
                <a:gd name="T5" fmla="*/ 12 h 18"/>
                <a:gd name="T6" fmla="*/ 0 w 22"/>
                <a:gd name="T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0" y="14"/>
                  </a:moveTo>
                  <a:cubicBezTo>
                    <a:pt x="5" y="3"/>
                    <a:pt x="10" y="0"/>
                    <a:pt x="18" y="6"/>
                  </a:cubicBezTo>
                  <a:cubicBezTo>
                    <a:pt x="20" y="7"/>
                    <a:pt x="22" y="11"/>
                    <a:pt x="21" y="12"/>
                  </a:cubicBezTo>
                  <a:cubicBezTo>
                    <a:pt x="15" y="18"/>
                    <a:pt x="8" y="14"/>
                    <a:pt x="0" y="14"/>
                  </a:cubicBezTo>
                  <a:close/>
                </a:path>
              </a:pathLst>
            </a:custGeom>
            <a:solidFill>
              <a:srgbClr val="D3D1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4">
              <a:extLst>
                <a:ext uri="{FF2B5EF4-FFF2-40B4-BE49-F238E27FC236}">
                  <a16:creationId xmlns:a16="http://schemas.microsoft.com/office/drawing/2014/main" id="{CA9DB456-002F-14E5-545B-073E0D9A4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3" y="5421313"/>
              <a:ext cx="87312" cy="76200"/>
            </a:xfrm>
            <a:custGeom>
              <a:avLst/>
              <a:gdLst>
                <a:gd name="T0" fmla="*/ 0 w 16"/>
                <a:gd name="T1" fmla="*/ 4 h 14"/>
                <a:gd name="T2" fmla="*/ 16 w 16"/>
                <a:gd name="T3" fmla="*/ 4 h 14"/>
                <a:gd name="T4" fmla="*/ 13 w 16"/>
                <a:gd name="T5" fmla="*/ 10 h 14"/>
                <a:gd name="T6" fmla="*/ 0 w 16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0" y="4"/>
                  </a:moveTo>
                  <a:cubicBezTo>
                    <a:pt x="5" y="0"/>
                    <a:pt x="11" y="0"/>
                    <a:pt x="16" y="4"/>
                  </a:cubicBezTo>
                  <a:cubicBezTo>
                    <a:pt x="16" y="4"/>
                    <a:pt x="15" y="9"/>
                    <a:pt x="13" y="10"/>
                  </a:cubicBezTo>
                  <a:cubicBezTo>
                    <a:pt x="6" y="14"/>
                    <a:pt x="2" y="10"/>
                    <a:pt x="0" y="4"/>
                  </a:cubicBezTo>
                  <a:close/>
                </a:path>
              </a:pathLst>
            </a:custGeom>
            <a:solidFill>
              <a:srgbClr val="AB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5">
              <a:extLst>
                <a:ext uri="{FF2B5EF4-FFF2-40B4-BE49-F238E27FC236}">
                  <a16:creationId xmlns:a16="http://schemas.microsoft.com/office/drawing/2014/main" id="{4B28B734-EAD2-4875-101B-392528819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350" y="5416551"/>
              <a:ext cx="92075" cy="69850"/>
            </a:xfrm>
            <a:custGeom>
              <a:avLst/>
              <a:gdLst>
                <a:gd name="T0" fmla="*/ 9 w 17"/>
                <a:gd name="T1" fmla="*/ 13 h 13"/>
                <a:gd name="T2" fmla="*/ 1 w 17"/>
                <a:gd name="T3" fmla="*/ 8 h 13"/>
                <a:gd name="T4" fmla="*/ 8 w 17"/>
                <a:gd name="T5" fmla="*/ 3 h 13"/>
                <a:gd name="T6" fmla="*/ 16 w 17"/>
                <a:gd name="T7" fmla="*/ 6 h 13"/>
                <a:gd name="T8" fmla="*/ 9 w 1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9" y="13"/>
                  </a:moveTo>
                  <a:cubicBezTo>
                    <a:pt x="4" y="13"/>
                    <a:pt x="1" y="11"/>
                    <a:pt x="1" y="8"/>
                  </a:cubicBezTo>
                  <a:cubicBezTo>
                    <a:pt x="0" y="2"/>
                    <a:pt x="5" y="3"/>
                    <a:pt x="8" y="3"/>
                  </a:cubicBezTo>
                  <a:cubicBezTo>
                    <a:pt x="11" y="3"/>
                    <a:pt x="17" y="0"/>
                    <a:pt x="16" y="6"/>
                  </a:cubicBezTo>
                  <a:cubicBezTo>
                    <a:pt x="16" y="9"/>
                    <a:pt x="11" y="11"/>
                    <a:pt x="9" y="13"/>
                  </a:cubicBezTo>
                  <a:close/>
                </a:path>
              </a:pathLst>
            </a:custGeom>
            <a:solidFill>
              <a:srgbClr val="A53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6">
              <a:extLst>
                <a:ext uri="{FF2B5EF4-FFF2-40B4-BE49-F238E27FC236}">
                  <a16:creationId xmlns:a16="http://schemas.microsoft.com/office/drawing/2014/main" id="{572E4E33-3895-D6C1-6B25-6492E7684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213" y="4398963"/>
              <a:ext cx="65087" cy="114300"/>
            </a:xfrm>
            <a:custGeom>
              <a:avLst/>
              <a:gdLst>
                <a:gd name="T0" fmla="*/ 6 w 12"/>
                <a:gd name="T1" fmla="*/ 0 h 21"/>
                <a:gd name="T2" fmla="*/ 7 w 12"/>
                <a:gd name="T3" fmla="*/ 21 h 21"/>
                <a:gd name="T4" fmla="*/ 6 w 12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1">
                  <a:moveTo>
                    <a:pt x="6" y="0"/>
                  </a:moveTo>
                  <a:cubicBezTo>
                    <a:pt x="11" y="9"/>
                    <a:pt x="12" y="14"/>
                    <a:pt x="7" y="21"/>
                  </a:cubicBezTo>
                  <a:cubicBezTo>
                    <a:pt x="0" y="15"/>
                    <a:pt x="2" y="9"/>
                    <a:pt x="6" y="0"/>
                  </a:cubicBezTo>
                  <a:close/>
                </a:path>
              </a:pathLst>
            </a:custGeom>
            <a:solidFill>
              <a:srgbClr val="6B4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7">
              <a:extLst>
                <a:ext uri="{FF2B5EF4-FFF2-40B4-BE49-F238E27FC236}">
                  <a16:creationId xmlns:a16="http://schemas.microsoft.com/office/drawing/2014/main" id="{65C6AEBA-5139-E561-A296-0756C7D6A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5" y="5241926"/>
              <a:ext cx="80962" cy="87313"/>
            </a:xfrm>
            <a:custGeom>
              <a:avLst/>
              <a:gdLst>
                <a:gd name="T0" fmla="*/ 15 w 15"/>
                <a:gd name="T1" fmla="*/ 4 h 16"/>
                <a:gd name="T2" fmla="*/ 3 w 15"/>
                <a:gd name="T3" fmla="*/ 13 h 16"/>
                <a:gd name="T4" fmla="*/ 0 w 15"/>
                <a:gd name="T5" fmla="*/ 7 h 16"/>
                <a:gd name="T6" fmla="*/ 15 w 15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15" y="4"/>
                  </a:moveTo>
                  <a:cubicBezTo>
                    <a:pt x="12" y="10"/>
                    <a:pt x="10" y="16"/>
                    <a:pt x="3" y="13"/>
                  </a:cubicBezTo>
                  <a:cubicBezTo>
                    <a:pt x="2" y="13"/>
                    <a:pt x="0" y="8"/>
                    <a:pt x="0" y="7"/>
                  </a:cubicBezTo>
                  <a:cubicBezTo>
                    <a:pt x="3" y="0"/>
                    <a:pt x="9" y="4"/>
                    <a:pt x="15" y="4"/>
                  </a:cubicBezTo>
                  <a:close/>
                </a:path>
              </a:pathLst>
            </a:custGeom>
            <a:solidFill>
              <a:srgbClr val="DCB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8">
              <a:extLst>
                <a:ext uri="{FF2B5EF4-FFF2-40B4-BE49-F238E27FC236}">
                  <a16:creationId xmlns:a16="http://schemas.microsoft.com/office/drawing/2014/main" id="{AFD18CBF-65C3-399C-16FB-B28229602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13" y="4905376"/>
              <a:ext cx="1022350" cy="1049338"/>
            </a:xfrm>
            <a:custGeom>
              <a:avLst/>
              <a:gdLst>
                <a:gd name="T0" fmla="*/ 41 w 188"/>
                <a:gd name="T1" fmla="*/ 17 h 193"/>
                <a:gd name="T2" fmla="*/ 139 w 188"/>
                <a:gd name="T3" fmla="*/ 29 h 193"/>
                <a:gd name="T4" fmla="*/ 188 w 188"/>
                <a:gd name="T5" fmla="*/ 50 h 193"/>
                <a:gd name="T6" fmla="*/ 169 w 188"/>
                <a:gd name="T7" fmla="*/ 106 h 193"/>
                <a:gd name="T8" fmla="*/ 69 w 188"/>
                <a:gd name="T9" fmla="*/ 185 h 193"/>
                <a:gd name="T10" fmla="*/ 6 w 188"/>
                <a:gd name="T11" fmla="*/ 114 h 193"/>
                <a:gd name="T12" fmla="*/ 12 w 188"/>
                <a:gd name="T13" fmla="*/ 88 h 193"/>
                <a:gd name="T14" fmla="*/ 21 w 188"/>
                <a:gd name="T15" fmla="*/ 104 h 193"/>
                <a:gd name="T16" fmla="*/ 35 w 188"/>
                <a:gd name="T17" fmla="*/ 129 h 193"/>
                <a:gd name="T18" fmla="*/ 91 w 188"/>
                <a:gd name="T19" fmla="*/ 159 h 193"/>
                <a:gd name="T20" fmla="*/ 148 w 188"/>
                <a:gd name="T21" fmla="*/ 89 h 193"/>
                <a:gd name="T22" fmla="*/ 97 w 188"/>
                <a:gd name="T23" fmla="*/ 44 h 193"/>
                <a:gd name="T24" fmla="*/ 72 w 188"/>
                <a:gd name="T25" fmla="*/ 44 h 193"/>
                <a:gd name="T26" fmla="*/ 31 w 188"/>
                <a:gd name="T27" fmla="*/ 47 h 193"/>
                <a:gd name="T28" fmla="*/ 31 w 188"/>
                <a:gd name="T29" fmla="*/ 31 h 193"/>
                <a:gd name="T30" fmla="*/ 41 w 188"/>
                <a:gd name="T31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193">
                  <a:moveTo>
                    <a:pt x="41" y="17"/>
                  </a:moveTo>
                  <a:cubicBezTo>
                    <a:pt x="74" y="0"/>
                    <a:pt x="112" y="4"/>
                    <a:pt x="139" y="29"/>
                  </a:cubicBezTo>
                  <a:cubicBezTo>
                    <a:pt x="153" y="43"/>
                    <a:pt x="165" y="54"/>
                    <a:pt x="188" y="50"/>
                  </a:cubicBezTo>
                  <a:cubicBezTo>
                    <a:pt x="167" y="65"/>
                    <a:pt x="170" y="86"/>
                    <a:pt x="169" y="106"/>
                  </a:cubicBezTo>
                  <a:cubicBezTo>
                    <a:pt x="166" y="156"/>
                    <a:pt x="118" y="193"/>
                    <a:pt x="69" y="185"/>
                  </a:cubicBezTo>
                  <a:cubicBezTo>
                    <a:pt x="36" y="171"/>
                    <a:pt x="14" y="149"/>
                    <a:pt x="6" y="114"/>
                  </a:cubicBezTo>
                  <a:cubicBezTo>
                    <a:pt x="4" y="105"/>
                    <a:pt x="0" y="94"/>
                    <a:pt x="12" y="88"/>
                  </a:cubicBezTo>
                  <a:cubicBezTo>
                    <a:pt x="18" y="91"/>
                    <a:pt x="19" y="98"/>
                    <a:pt x="21" y="104"/>
                  </a:cubicBezTo>
                  <a:cubicBezTo>
                    <a:pt x="25" y="113"/>
                    <a:pt x="28" y="122"/>
                    <a:pt x="35" y="129"/>
                  </a:cubicBezTo>
                  <a:cubicBezTo>
                    <a:pt x="50" y="145"/>
                    <a:pt x="65" y="165"/>
                    <a:pt x="91" y="159"/>
                  </a:cubicBezTo>
                  <a:cubicBezTo>
                    <a:pt x="118" y="152"/>
                    <a:pt x="146" y="116"/>
                    <a:pt x="148" y="89"/>
                  </a:cubicBezTo>
                  <a:cubicBezTo>
                    <a:pt x="149" y="67"/>
                    <a:pt x="125" y="35"/>
                    <a:pt x="97" y="44"/>
                  </a:cubicBezTo>
                  <a:cubicBezTo>
                    <a:pt x="89" y="47"/>
                    <a:pt x="80" y="48"/>
                    <a:pt x="72" y="44"/>
                  </a:cubicBezTo>
                  <a:cubicBezTo>
                    <a:pt x="57" y="38"/>
                    <a:pt x="44" y="47"/>
                    <a:pt x="31" y="47"/>
                  </a:cubicBezTo>
                  <a:cubicBezTo>
                    <a:pt x="23" y="42"/>
                    <a:pt x="27" y="36"/>
                    <a:pt x="31" y="31"/>
                  </a:cubicBezTo>
                  <a:cubicBezTo>
                    <a:pt x="34" y="26"/>
                    <a:pt x="39" y="23"/>
                    <a:pt x="41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9">
              <a:extLst>
                <a:ext uri="{FF2B5EF4-FFF2-40B4-BE49-F238E27FC236}">
                  <a16:creationId xmlns:a16="http://schemas.microsoft.com/office/drawing/2014/main" id="{C5A00616-63A0-0FE8-949B-1705A8F2F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700" y="4997451"/>
              <a:ext cx="461962" cy="912813"/>
            </a:xfrm>
            <a:custGeom>
              <a:avLst/>
              <a:gdLst>
                <a:gd name="T0" fmla="*/ 28 w 85"/>
                <a:gd name="T1" fmla="*/ 72 h 168"/>
                <a:gd name="T2" fmla="*/ 64 w 85"/>
                <a:gd name="T3" fmla="*/ 152 h 168"/>
                <a:gd name="T4" fmla="*/ 85 w 85"/>
                <a:gd name="T5" fmla="*/ 168 h 168"/>
                <a:gd name="T6" fmla="*/ 7 w 85"/>
                <a:gd name="T7" fmla="*/ 94 h 168"/>
                <a:gd name="T8" fmla="*/ 57 w 85"/>
                <a:gd name="T9" fmla="*/ 0 h 168"/>
                <a:gd name="T10" fmla="*/ 45 w 85"/>
                <a:gd name="T11" fmla="*/ 29 h 168"/>
                <a:gd name="T12" fmla="*/ 28 w 85"/>
                <a:gd name="T13" fmla="*/ 7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68">
                  <a:moveTo>
                    <a:pt x="28" y="72"/>
                  </a:moveTo>
                  <a:cubicBezTo>
                    <a:pt x="21" y="97"/>
                    <a:pt x="37" y="132"/>
                    <a:pt x="64" y="152"/>
                  </a:cubicBezTo>
                  <a:cubicBezTo>
                    <a:pt x="71" y="157"/>
                    <a:pt x="83" y="157"/>
                    <a:pt x="85" y="168"/>
                  </a:cubicBezTo>
                  <a:cubicBezTo>
                    <a:pt x="46" y="165"/>
                    <a:pt x="15" y="136"/>
                    <a:pt x="7" y="94"/>
                  </a:cubicBezTo>
                  <a:cubicBezTo>
                    <a:pt x="0" y="56"/>
                    <a:pt x="20" y="17"/>
                    <a:pt x="57" y="0"/>
                  </a:cubicBezTo>
                  <a:cubicBezTo>
                    <a:pt x="63" y="14"/>
                    <a:pt x="41" y="16"/>
                    <a:pt x="45" y="29"/>
                  </a:cubicBezTo>
                  <a:cubicBezTo>
                    <a:pt x="42" y="44"/>
                    <a:pt x="37" y="59"/>
                    <a:pt x="28" y="7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0">
              <a:extLst>
                <a:ext uri="{FF2B5EF4-FFF2-40B4-BE49-F238E27FC236}">
                  <a16:creationId xmlns:a16="http://schemas.microsoft.com/office/drawing/2014/main" id="{C08CB464-E926-89C8-F84F-31C510D1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5" y="4883151"/>
              <a:ext cx="984250" cy="331788"/>
            </a:xfrm>
            <a:custGeom>
              <a:avLst/>
              <a:gdLst>
                <a:gd name="T0" fmla="*/ 20 w 181"/>
                <a:gd name="T1" fmla="*/ 8 h 61"/>
                <a:gd name="T2" fmla="*/ 19 w 181"/>
                <a:gd name="T3" fmla="*/ 28 h 61"/>
                <a:gd name="T4" fmla="*/ 34 w 181"/>
                <a:gd name="T5" fmla="*/ 21 h 61"/>
                <a:gd name="T6" fmla="*/ 87 w 181"/>
                <a:gd name="T7" fmla="*/ 5 h 61"/>
                <a:gd name="T8" fmla="*/ 130 w 181"/>
                <a:gd name="T9" fmla="*/ 6 h 61"/>
                <a:gd name="T10" fmla="*/ 153 w 181"/>
                <a:gd name="T11" fmla="*/ 22 h 61"/>
                <a:gd name="T12" fmla="*/ 168 w 181"/>
                <a:gd name="T13" fmla="*/ 27 h 61"/>
                <a:gd name="T14" fmla="*/ 166 w 181"/>
                <a:gd name="T15" fmla="*/ 10 h 61"/>
                <a:gd name="T16" fmla="*/ 180 w 181"/>
                <a:gd name="T17" fmla="*/ 27 h 61"/>
                <a:gd name="T18" fmla="*/ 164 w 181"/>
                <a:gd name="T19" fmla="*/ 52 h 61"/>
                <a:gd name="T20" fmla="*/ 105 w 181"/>
                <a:gd name="T21" fmla="*/ 44 h 61"/>
                <a:gd name="T22" fmla="*/ 81 w 181"/>
                <a:gd name="T23" fmla="*/ 44 h 61"/>
                <a:gd name="T24" fmla="*/ 24 w 181"/>
                <a:gd name="T25" fmla="*/ 52 h 61"/>
                <a:gd name="T26" fmla="*/ 20 w 181"/>
                <a:gd name="T2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61">
                  <a:moveTo>
                    <a:pt x="20" y="8"/>
                  </a:moveTo>
                  <a:cubicBezTo>
                    <a:pt x="18" y="16"/>
                    <a:pt x="11" y="23"/>
                    <a:pt x="19" y="28"/>
                  </a:cubicBezTo>
                  <a:cubicBezTo>
                    <a:pt x="26" y="32"/>
                    <a:pt x="30" y="25"/>
                    <a:pt x="34" y="21"/>
                  </a:cubicBezTo>
                  <a:cubicBezTo>
                    <a:pt x="49" y="6"/>
                    <a:pt x="66" y="1"/>
                    <a:pt x="87" y="5"/>
                  </a:cubicBezTo>
                  <a:cubicBezTo>
                    <a:pt x="101" y="8"/>
                    <a:pt x="116" y="0"/>
                    <a:pt x="130" y="6"/>
                  </a:cubicBezTo>
                  <a:cubicBezTo>
                    <a:pt x="139" y="10"/>
                    <a:pt x="147" y="15"/>
                    <a:pt x="153" y="22"/>
                  </a:cubicBezTo>
                  <a:cubicBezTo>
                    <a:pt x="158" y="25"/>
                    <a:pt x="162" y="32"/>
                    <a:pt x="168" y="27"/>
                  </a:cubicBezTo>
                  <a:cubicBezTo>
                    <a:pt x="174" y="22"/>
                    <a:pt x="169" y="16"/>
                    <a:pt x="166" y="10"/>
                  </a:cubicBezTo>
                  <a:cubicBezTo>
                    <a:pt x="179" y="11"/>
                    <a:pt x="180" y="19"/>
                    <a:pt x="180" y="27"/>
                  </a:cubicBezTo>
                  <a:cubicBezTo>
                    <a:pt x="181" y="38"/>
                    <a:pt x="174" y="47"/>
                    <a:pt x="164" y="52"/>
                  </a:cubicBezTo>
                  <a:cubicBezTo>
                    <a:pt x="143" y="61"/>
                    <a:pt x="123" y="56"/>
                    <a:pt x="105" y="44"/>
                  </a:cubicBezTo>
                  <a:cubicBezTo>
                    <a:pt x="96" y="38"/>
                    <a:pt x="90" y="38"/>
                    <a:pt x="81" y="44"/>
                  </a:cubicBezTo>
                  <a:cubicBezTo>
                    <a:pt x="64" y="56"/>
                    <a:pt x="44" y="60"/>
                    <a:pt x="24" y="52"/>
                  </a:cubicBezTo>
                  <a:cubicBezTo>
                    <a:pt x="4" y="45"/>
                    <a:pt x="0" y="23"/>
                    <a:pt x="20" y="8"/>
                  </a:cubicBezTo>
                  <a:close/>
                </a:path>
              </a:pathLst>
            </a:custGeom>
            <a:solidFill>
              <a:srgbClr val="08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1">
              <a:extLst>
                <a:ext uri="{FF2B5EF4-FFF2-40B4-BE49-F238E27FC236}">
                  <a16:creationId xmlns:a16="http://schemas.microsoft.com/office/drawing/2014/main" id="{A21A4BA9-F5F8-8E34-C6C1-49168C79B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13" y="4486276"/>
              <a:ext cx="369887" cy="369888"/>
            </a:xfrm>
            <a:custGeom>
              <a:avLst/>
              <a:gdLst>
                <a:gd name="T0" fmla="*/ 68 w 68"/>
                <a:gd name="T1" fmla="*/ 34 h 68"/>
                <a:gd name="T2" fmla="*/ 34 w 68"/>
                <a:gd name="T3" fmla="*/ 68 h 68"/>
                <a:gd name="T4" fmla="*/ 0 w 68"/>
                <a:gd name="T5" fmla="*/ 34 h 68"/>
                <a:gd name="T6" fmla="*/ 34 w 68"/>
                <a:gd name="T7" fmla="*/ 0 h 68"/>
                <a:gd name="T8" fmla="*/ 68 w 68"/>
                <a:gd name="T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3"/>
                    <a:pt x="52" y="68"/>
                    <a:pt x="34" y="68"/>
                  </a:cubicBezTo>
                  <a:cubicBezTo>
                    <a:pt x="16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</a:path>
              </a:pathLst>
            </a:custGeom>
            <a:solidFill>
              <a:srgbClr val="100E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2">
              <a:extLst>
                <a:ext uri="{FF2B5EF4-FFF2-40B4-BE49-F238E27FC236}">
                  <a16:creationId xmlns:a16="http://schemas.microsoft.com/office/drawing/2014/main" id="{202961A1-2BB0-693F-226F-478794D63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5" y="4486276"/>
              <a:ext cx="376237" cy="374650"/>
            </a:xfrm>
            <a:custGeom>
              <a:avLst/>
              <a:gdLst>
                <a:gd name="T0" fmla="*/ 33 w 69"/>
                <a:gd name="T1" fmla="*/ 0 h 69"/>
                <a:gd name="T2" fmla="*/ 68 w 69"/>
                <a:gd name="T3" fmla="*/ 33 h 69"/>
                <a:gd name="T4" fmla="*/ 35 w 69"/>
                <a:gd name="T5" fmla="*/ 68 h 69"/>
                <a:gd name="T6" fmla="*/ 0 w 69"/>
                <a:gd name="T7" fmla="*/ 35 h 69"/>
                <a:gd name="T8" fmla="*/ 33 w 6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3" y="0"/>
                  </a:moveTo>
                  <a:cubicBezTo>
                    <a:pt x="52" y="0"/>
                    <a:pt x="68" y="15"/>
                    <a:pt x="68" y="33"/>
                  </a:cubicBezTo>
                  <a:cubicBezTo>
                    <a:pt x="69" y="51"/>
                    <a:pt x="53" y="68"/>
                    <a:pt x="35" y="68"/>
                  </a:cubicBezTo>
                  <a:cubicBezTo>
                    <a:pt x="17" y="69"/>
                    <a:pt x="1" y="54"/>
                    <a:pt x="0" y="35"/>
                  </a:cubicBezTo>
                  <a:cubicBezTo>
                    <a:pt x="0" y="16"/>
                    <a:pt x="14" y="1"/>
                    <a:pt x="33" y="0"/>
                  </a:cubicBezTo>
                  <a:close/>
                </a:path>
              </a:pathLst>
            </a:custGeom>
            <a:solidFill>
              <a:srgbClr val="0E0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3">
              <a:extLst>
                <a:ext uri="{FF2B5EF4-FFF2-40B4-BE49-F238E27FC236}">
                  <a16:creationId xmlns:a16="http://schemas.microsoft.com/office/drawing/2014/main" id="{6771CE28-747A-CF7C-8767-B9D951091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4894263"/>
              <a:ext cx="190500" cy="119063"/>
            </a:xfrm>
            <a:custGeom>
              <a:avLst/>
              <a:gdLst>
                <a:gd name="T0" fmla="*/ 23 w 35"/>
                <a:gd name="T1" fmla="*/ 3 h 22"/>
                <a:gd name="T2" fmla="*/ 33 w 35"/>
                <a:gd name="T3" fmla="*/ 8 h 22"/>
                <a:gd name="T4" fmla="*/ 11 w 35"/>
                <a:gd name="T5" fmla="*/ 21 h 22"/>
                <a:gd name="T6" fmla="*/ 1 w 35"/>
                <a:gd name="T7" fmla="*/ 14 h 22"/>
                <a:gd name="T8" fmla="*/ 23 w 35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23" y="3"/>
                  </a:moveTo>
                  <a:cubicBezTo>
                    <a:pt x="26" y="4"/>
                    <a:pt x="35" y="0"/>
                    <a:pt x="33" y="8"/>
                  </a:cubicBezTo>
                  <a:cubicBezTo>
                    <a:pt x="31" y="19"/>
                    <a:pt x="19" y="18"/>
                    <a:pt x="11" y="21"/>
                  </a:cubicBezTo>
                  <a:cubicBezTo>
                    <a:pt x="5" y="22"/>
                    <a:pt x="0" y="20"/>
                    <a:pt x="1" y="14"/>
                  </a:cubicBezTo>
                  <a:cubicBezTo>
                    <a:pt x="4" y="4"/>
                    <a:pt x="12" y="2"/>
                    <a:pt x="23" y="3"/>
                  </a:cubicBezTo>
                  <a:close/>
                </a:path>
              </a:pathLst>
            </a:custGeom>
            <a:solidFill>
              <a:srgbClr val="EC9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4">
              <a:extLst>
                <a:ext uri="{FF2B5EF4-FFF2-40B4-BE49-F238E27FC236}">
                  <a16:creationId xmlns:a16="http://schemas.microsoft.com/office/drawing/2014/main" id="{F0D741A1-2E51-F7D7-DC51-D420E77AA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338" y="4121151"/>
              <a:ext cx="114300" cy="125413"/>
            </a:xfrm>
            <a:custGeom>
              <a:avLst/>
              <a:gdLst>
                <a:gd name="T0" fmla="*/ 0 w 21"/>
                <a:gd name="T1" fmla="*/ 8 h 23"/>
                <a:gd name="T2" fmla="*/ 19 w 21"/>
                <a:gd name="T3" fmla="*/ 5 h 23"/>
                <a:gd name="T4" fmla="*/ 12 w 21"/>
                <a:gd name="T5" fmla="*/ 21 h 23"/>
                <a:gd name="T6" fmla="*/ 0 w 21"/>
                <a:gd name="T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3">
                  <a:moveTo>
                    <a:pt x="0" y="8"/>
                  </a:moveTo>
                  <a:cubicBezTo>
                    <a:pt x="5" y="0"/>
                    <a:pt x="11" y="0"/>
                    <a:pt x="19" y="5"/>
                  </a:cubicBezTo>
                  <a:cubicBezTo>
                    <a:pt x="21" y="13"/>
                    <a:pt x="20" y="19"/>
                    <a:pt x="12" y="21"/>
                  </a:cubicBezTo>
                  <a:cubicBezTo>
                    <a:pt x="3" y="23"/>
                    <a:pt x="0" y="16"/>
                    <a:pt x="0" y="8"/>
                  </a:cubicBezTo>
                  <a:close/>
                </a:path>
              </a:pathLst>
            </a:custGeom>
            <a:solidFill>
              <a:srgbClr val="3735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5">
              <a:extLst>
                <a:ext uri="{FF2B5EF4-FFF2-40B4-BE49-F238E27FC236}">
                  <a16:creationId xmlns:a16="http://schemas.microsoft.com/office/drawing/2014/main" id="{1DB52AD7-040D-CD15-44EF-DF92D6F49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4024313"/>
              <a:ext cx="114300" cy="130175"/>
            </a:xfrm>
            <a:custGeom>
              <a:avLst/>
              <a:gdLst>
                <a:gd name="T0" fmla="*/ 2 w 21"/>
                <a:gd name="T1" fmla="*/ 7 h 24"/>
                <a:gd name="T2" fmla="*/ 21 w 21"/>
                <a:gd name="T3" fmla="*/ 11 h 24"/>
                <a:gd name="T4" fmla="*/ 9 w 21"/>
                <a:gd name="T5" fmla="*/ 22 h 24"/>
                <a:gd name="T6" fmla="*/ 2 w 21"/>
                <a:gd name="T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2" y="7"/>
                  </a:moveTo>
                  <a:cubicBezTo>
                    <a:pt x="10" y="0"/>
                    <a:pt x="16" y="3"/>
                    <a:pt x="21" y="11"/>
                  </a:cubicBezTo>
                  <a:cubicBezTo>
                    <a:pt x="20" y="18"/>
                    <a:pt x="17" y="24"/>
                    <a:pt x="9" y="22"/>
                  </a:cubicBezTo>
                  <a:cubicBezTo>
                    <a:pt x="0" y="20"/>
                    <a:pt x="1" y="13"/>
                    <a:pt x="2" y="7"/>
                  </a:cubicBezTo>
                  <a:close/>
                </a:path>
              </a:pathLst>
            </a:custGeom>
            <a:solidFill>
              <a:srgbClr val="2A2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6">
              <a:extLst>
                <a:ext uri="{FF2B5EF4-FFF2-40B4-BE49-F238E27FC236}">
                  <a16:creationId xmlns:a16="http://schemas.microsoft.com/office/drawing/2014/main" id="{4E829A29-2A80-DD81-DB2B-E67A9BB02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4121151"/>
              <a:ext cx="114300" cy="120650"/>
            </a:xfrm>
            <a:custGeom>
              <a:avLst/>
              <a:gdLst>
                <a:gd name="T0" fmla="*/ 2 w 21"/>
                <a:gd name="T1" fmla="*/ 5 h 22"/>
                <a:gd name="T2" fmla="*/ 21 w 21"/>
                <a:gd name="T3" fmla="*/ 9 h 22"/>
                <a:gd name="T4" fmla="*/ 9 w 21"/>
                <a:gd name="T5" fmla="*/ 21 h 22"/>
                <a:gd name="T6" fmla="*/ 2 w 21"/>
                <a:gd name="T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2" y="5"/>
                  </a:moveTo>
                  <a:cubicBezTo>
                    <a:pt x="10" y="0"/>
                    <a:pt x="16" y="0"/>
                    <a:pt x="21" y="9"/>
                  </a:cubicBezTo>
                  <a:cubicBezTo>
                    <a:pt x="20" y="16"/>
                    <a:pt x="18" y="22"/>
                    <a:pt x="9" y="21"/>
                  </a:cubicBezTo>
                  <a:cubicBezTo>
                    <a:pt x="0" y="19"/>
                    <a:pt x="1" y="12"/>
                    <a:pt x="2" y="5"/>
                  </a:cubicBezTo>
                  <a:close/>
                </a:path>
              </a:pathLst>
            </a:custGeom>
            <a:solidFill>
              <a:srgbClr val="202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7">
              <a:extLst>
                <a:ext uri="{FF2B5EF4-FFF2-40B4-BE49-F238E27FC236}">
                  <a16:creationId xmlns:a16="http://schemas.microsoft.com/office/drawing/2014/main" id="{81C9EBE8-0CA7-E3DD-6C76-622FFB9A6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4035426"/>
              <a:ext cx="107950" cy="114300"/>
            </a:xfrm>
            <a:custGeom>
              <a:avLst/>
              <a:gdLst>
                <a:gd name="T0" fmla="*/ 2 w 20"/>
                <a:gd name="T1" fmla="*/ 5 h 21"/>
                <a:gd name="T2" fmla="*/ 18 w 20"/>
                <a:gd name="T3" fmla="*/ 5 h 21"/>
                <a:gd name="T4" fmla="*/ 10 w 20"/>
                <a:gd name="T5" fmla="*/ 21 h 21"/>
                <a:gd name="T6" fmla="*/ 2 w 20"/>
                <a:gd name="T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1">
                  <a:moveTo>
                    <a:pt x="2" y="5"/>
                  </a:moveTo>
                  <a:cubicBezTo>
                    <a:pt x="8" y="0"/>
                    <a:pt x="13" y="1"/>
                    <a:pt x="18" y="5"/>
                  </a:cubicBezTo>
                  <a:cubicBezTo>
                    <a:pt x="20" y="13"/>
                    <a:pt x="20" y="21"/>
                    <a:pt x="10" y="21"/>
                  </a:cubicBezTo>
                  <a:cubicBezTo>
                    <a:pt x="0" y="20"/>
                    <a:pt x="0" y="12"/>
                    <a:pt x="2" y="5"/>
                  </a:cubicBezTo>
                  <a:close/>
                </a:path>
              </a:pathLst>
            </a:custGeom>
            <a:solidFill>
              <a:srgbClr val="212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8">
              <a:extLst>
                <a:ext uri="{FF2B5EF4-FFF2-40B4-BE49-F238E27FC236}">
                  <a16:creationId xmlns:a16="http://schemas.microsoft.com/office/drawing/2014/main" id="{456ED6F4-0B78-F087-5F18-BCA1B2544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688" y="3959226"/>
              <a:ext cx="103187" cy="125413"/>
            </a:xfrm>
            <a:custGeom>
              <a:avLst/>
              <a:gdLst>
                <a:gd name="T0" fmla="*/ 0 w 19"/>
                <a:gd name="T1" fmla="*/ 8 h 23"/>
                <a:gd name="T2" fmla="*/ 19 w 19"/>
                <a:gd name="T3" fmla="*/ 11 h 23"/>
                <a:gd name="T4" fmla="*/ 8 w 19"/>
                <a:gd name="T5" fmla="*/ 22 h 23"/>
                <a:gd name="T6" fmla="*/ 0 w 19"/>
                <a:gd name="T7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0" y="8"/>
                  </a:moveTo>
                  <a:cubicBezTo>
                    <a:pt x="8" y="0"/>
                    <a:pt x="14" y="3"/>
                    <a:pt x="19" y="11"/>
                  </a:cubicBezTo>
                  <a:cubicBezTo>
                    <a:pt x="18" y="17"/>
                    <a:pt x="15" y="23"/>
                    <a:pt x="8" y="22"/>
                  </a:cubicBezTo>
                  <a:cubicBezTo>
                    <a:pt x="0" y="21"/>
                    <a:pt x="0" y="14"/>
                    <a:pt x="0" y="8"/>
                  </a:cubicBezTo>
                  <a:close/>
                </a:path>
              </a:pathLst>
            </a:custGeom>
            <a:solidFill>
              <a:srgbClr val="171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9">
              <a:extLst>
                <a:ext uri="{FF2B5EF4-FFF2-40B4-BE49-F238E27FC236}">
                  <a16:creationId xmlns:a16="http://schemas.microsoft.com/office/drawing/2014/main" id="{ADC544AA-77C6-3FA2-0D7D-1C8F6C50E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5" y="3952876"/>
              <a:ext cx="103187" cy="131763"/>
            </a:xfrm>
            <a:custGeom>
              <a:avLst/>
              <a:gdLst>
                <a:gd name="T0" fmla="*/ 0 w 19"/>
                <a:gd name="T1" fmla="*/ 10 h 24"/>
                <a:gd name="T2" fmla="*/ 19 w 19"/>
                <a:gd name="T3" fmla="*/ 12 h 24"/>
                <a:gd name="T4" fmla="*/ 8 w 19"/>
                <a:gd name="T5" fmla="*/ 23 h 24"/>
                <a:gd name="T6" fmla="*/ 0 w 19"/>
                <a:gd name="T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4">
                  <a:moveTo>
                    <a:pt x="0" y="10"/>
                  </a:moveTo>
                  <a:cubicBezTo>
                    <a:pt x="7" y="0"/>
                    <a:pt x="14" y="4"/>
                    <a:pt x="19" y="12"/>
                  </a:cubicBezTo>
                  <a:cubicBezTo>
                    <a:pt x="18" y="19"/>
                    <a:pt x="15" y="24"/>
                    <a:pt x="8" y="23"/>
                  </a:cubicBezTo>
                  <a:cubicBezTo>
                    <a:pt x="0" y="22"/>
                    <a:pt x="0" y="16"/>
                    <a:pt x="0" y="10"/>
                  </a:cubicBezTo>
                  <a:close/>
                </a:path>
              </a:pathLst>
            </a:custGeom>
            <a:solidFill>
              <a:srgbClr val="1715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0">
              <a:extLst>
                <a:ext uri="{FF2B5EF4-FFF2-40B4-BE49-F238E27FC236}">
                  <a16:creationId xmlns:a16="http://schemas.microsoft.com/office/drawing/2014/main" id="{286ADB1F-C4DF-AEAD-58FB-7790B0FE5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2257426"/>
              <a:ext cx="311150" cy="179388"/>
            </a:xfrm>
            <a:custGeom>
              <a:avLst/>
              <a:gdLst>
                <a:gd name="T0" fmla="*/ 4 w 57"/>
                <a:gd name="T1" fmla="*/ 31 h 33"/>
                <a:gd name="T2" fmla="*/ 25 w 57"/>
                <a:gd name="T3" fmla="*/ 1 h 33"/>
                <a:gd name="T4" fmla="*/ 42 w 57"/>
                <a:gd name="T5" fmla="*/ 0 h 33"/>
                <a:gd name="T6" fmla="*/ 42 w 57"/>
                <a:gd name="T7" fmla="*/ 0 h 33"/>
                <a:gd name="T8" fmla="*/ 34 w 57"/>
                <a:gd name="T9" fmla="*/ 24 h 33"/>
                <a:gd name="T10" fmla="*/ 4 w 57"/>
                <a:gd name="T1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3">
                  <a:moveTo>
                    <a:pt x="4" y="31"/>
                  </a:moveTo>
                  <a:cubicBezTo>
                    <a:pt x="0" y="16"/>
                    <a:pt x="7" y="5"/>
                    <a:pt x="25" y="1"/>
                  </a:cubicBezTo>
                  <a:cubicBezTo>
                    <a:pt x="30" y="0"/>
                    <a:pt x="36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7" y="14"/>
                    <a:pt x="41" y="17"/>
                    <a:pt x="34" y="24"/>
                  </a:cubicBezTo>
                  <a:cubicBezTo>
                    <a:pt x="24" y="26"/>
                    <a:pt x="15" y="33"/>
                    <a:pt x="4" y="31"/>
                  </a:cubicBezTo>
                  <a:close/>
                </a:path>
              </a:pathLst>
            </a:custGeom>
            <a:solidFill>
              <a:srgbClr val="FEF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1">
              <a:extLst>
                <a:ext uri="{FF2B5EF4-FFF2-40B4-BE49-F238E27FC236}">
                  <a16:creationId xmlns:a16="http://schemas.microsoft.com/office/drawing/2014/main" id="{FAD83F21-37AD-4F90-B7AB-07A0129BA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800" y="2257426"/>
              <a:ext cx="114300" cy="130175"/>
            </a:xfrm>
            <a:custGeom>
              <a:avLst/>
              <a:gdLst>
                <a:gd name="T0" fmla="*/ 0 w 21"/>
                <a:gd name="T1" fmla="*/ 24 h 24"/>
                <a:gd name="T2" fmla="*/ 8 w 21"/>
                <a:gd name="T3" fmla="*/ 0 h 24"/>
                <a:gd name="T4" fmla="*/ 0 w 21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4">
                  <a:moveTo>
                    <a:pt x="0" y="24"/>
                  </a:moveTo>
                  <a:cubicBezTo>
                    <a:pt x="4" y="16"/>
                    <a:pt x="17" y="12"/>
                    <a:pt x="8" y="0"/>
                  </a:cubicBezTo>
                  <a:cubicBezTo>
                    <a:pt x="21" y="11"/>
                    <a:pt x="19" y="16"/>
                    <a:pt x="0" y="24"/>
                  </a:cubicBezTo>
                  <a:close/>
                </a:path>
              </a:pathLst>
            </a:custGeom>
            <a:solidFill>
              <a:srgbClr val="F1E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2">
              <a:extLst>
                <a:ext uri="{FF2B5EF4-FFF2-40B4-BE49-F238E27FC236}">
                  <a16:creationId xmlns:a16="http://schemas.microsoft.com/office/drawing/2014/main" id="{03BDC2F1-0BC8-D04E-B112-E3C0A734D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5764213"/>
              <a:ext cx="87312" cy="857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7 h 16"/>
                <a:gd name="T4" fmla="*/ 8 w 16"/>
                <a:gd name="T5" fmla="*/ 0 h 16"/>
                <a:gd name="T6" fmla="*/ 16 w 16"/>
                <a:gd name="T7" fmla="*/ 9 h 16"/>
                <a:gd name="T8" fmla="*/ 8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3" y="15"/>
                    <a:pt x="0" y="13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4"/>
                    <a:pt x="13" y="15"/>
                    <a:pt x="8" y="16"/>
                  </a:cubicBezTo>
                  <a:close/>
                </a:path>
              </a:pathLst>
            </a:custGeom>
            <a:solidFill>
              <a:srgbClr val="3A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3">
              <a:extLst>
                <a:ext uri="{FF2B5EF4-FFF2-40B4-BE49-F238E27FC236}">
                  <a16:creationId xmlns:a16="http://schemas.microsoft.com/office/drawing/2014/main" id="{31849D75-7F54-4A03-CC7B-C2C15138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5899151"/>
              <a:ext cx="87312" cy="93663"/>
            </a:xfrm>
            <a:custGeom>
              <a:avLst/>
              <a:gdLst>
                <a:gd name="T0" fmla="*/ 16 w 16"/>
                <a:gd name="T1" fmla="*/ 9 h 17"/>
                <a:gd name="T2" fmla="*/ 7 w 16"/>
                <a:gd name="T3" fmla="*/ 16 h 17"/>
                <a:gd name="T4" fmla="*/ 0 w 16"/>
                <a:gd name="T5" fmla="*/ 9 h 17"/>
                <a:gd name="T6" fmla="*/ 9 w 16"/>
                <a:gd name="T7" fmla="*/ 1 h 17"/>
                <a:gd name="T8" fmla="*/ 16 w 1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9"/>
                  </a:moveTo>
                  <a:cubicBezTo>
                    <a:pt x="15" y="13"/>
                    <a:pt x="13" y="17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3"/>
                    <a:pt x="4" y="0"/>
                    <a:pt x="9" y="1"/>
                  </a:cubicBezTo>
                  <a:cubicBezTo>
                    <a:pt x="13" y="1"/>
                    <a:pt x="16" y="3"/>
                    <a:pt x="16" y="9"/>
                  </a:cubicBezTo>
                  <a:close/>
                </a:path>
              </a:pathLst>
            </a:custGeom>
            <a:solidFill>
              <a:srgbClr val="33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4">
              <a:extLst>
                <a:ext uri="{FF2B5EF4-FFF2-40B4-BE49-F238E27FC236}">
                  <a16:creationId xmlns:a16="http://schemas.microsoft.com/office/drawing/2014/main" id="{D02D3108-9F60-2588-C864-908738AA0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850" y="5899151"/>
              <a:ext cx="92075" cy="93663"/>
            </a:xfrm>
            <a:custGeom>
              <a:avLst/>
              <a:gdLst>
                <a:gd name="T0" fmla="*/ 9 w 17"/>
                <a:gd name="T1" fmla="*/ 17 h 17"/>
                <a:gd name="T2" fmla="*/ 1 w 17"/>
                <a:gd name="T3" fmla="*/ 7 h 17"/>
                <a:gd name="T4" fmla="*/ 9 w 17"/>
                <a:gd name="T5" fmla="*/ 1 h 17"/>
                <a:gd name="T6" fmla="*/ 17 w 17"/>
                <a:gd name="T7" fmla="*/ 8 h 17"/>
                <a:gd name="T8" fmla="*/ 9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3" y="15"/>
                    <a:pt x="0" y="12"/>
                    <a:pt x="1" y="7"/>
                  </a:cubicBezTo>
                  <a:cubicBezTo>
                    <a:pt x="2" y="2"/>
                    <a:pt x="5" y="0"/>
                    <a:pt x="9" y="1"/>
                  </a:cubicBezTo>
                  <a:cubicBezTo>
                    <a:pt x="14" y="1"/>
                    <a:pt x="17" y="4"/>
                    <a:pt x="17" y="8"/>
                  </a:cubicBezTo>
                  <a:cubicBezTo>
                    <a:pt x="17" y="13"/>
                    <a:pt x="13" y="16"/>
                    <a:pt x="9" y="17"/>
                  </a:cubicBezTo>
                  <a:close/>
                </a:path>
              </a:pathLst>
            </a:custGeom>
            <a:solidFill>
              <a:srgbClr val="39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5">
              <a:extLst>
                <a:ext uri="{FF2B5EF4-FFF2-40B4-BE49-F238E27FC236}">
                  <a16:creationId xmlns:a16="http://schemas.microsoft.com/office/drawing/2014/main" id="{B5464BB6-083D-94A3-FD3B-CC818E296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850" y="5764213"/>
              <a:ext cx="92075" cy="85725"/>
            </a:xfrm>
            <a:custGeom>
              <a:avLst/>
              <a:gdLst>
                <a:gd name="T0" fmla="*/ 9 w 17"/>
                <a:gd name="T1" fmla="*/ 0 h 16"/>
                <a:gd name="T2" fmla="*/ 17 w 17"/>
                <a:gd name="T3" fmla="*/ 9 h 16"/>
                <a:gd name="T4" fmla="*/ 9 w 17"/>
                <a:gd name="T5" fmla="*/ 16 h 16"/>
                <a:gd name="T6" fmla="*/ 1 w 17"/>
                <a:gd name="T7" fmla="*/ 7 h 16"/>
                <a:gd name="T8" fmla="*/ 9 w 1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9" y="0"/>
                  </a:moveTo>
                  <a:cubicBezTo>
                    <a:pt x="13" y="1"/>
                    <a:pt x="17" y="3"/>
                    <a:pt x="17" y="9"/>
                  </a:cubicBezTo>
                  <a:cubicBezTo>
                    <a:pt x="16" y="13"/>
                    <a:pt x="13" y="16"/>
                    <a:pt x="9" y="16"/>
                  </a:cubicBezTo>
                  <a:cubicBezTo>
                    <a:pt x="3" y="16"/>
                    <a:pt x="0" y="13"/>
                    <a:pt x="1" y="7"/>
                  </a:cubicBezTo>
                  <a:cubicBezTo>
                    <a:pt x="1" y="3"/>
                    <a:pt x="4" y="1"/>
                    <a:pt x="9" y="0"/>
                  </a:cubicBezTo>
                  <a:close/>
                </a:path>
              </a:pathLst>
            </a:custGeom>
            <a:solidFill>
              <a:srgbClr val="3E3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6">
              <a:extLst>
                <a:ext uri="{FF2B5EF4-FFF2-40B4-BE49-F238E27FC236}">
                  <a16:creationId xmlns:a16="http://schemas.microsoft.com/office/drawing/2014/main" id="{E8900D19-140A-E925-E576-61FABFF3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3208338"/>
              <a:ext cx="1676400" cy="320675"/>
            </a:xfrm>
            <a:custGeom>
              <a:avLst/>
              <a:gdLst>
                <a:gd name="T0" fmla="*/ 2 w 308"/>
                <a:gd name="T1" fmla="*/ 57 h 59"/>
                <a:gd name="T2" fmla="*/ 1 w 308"/>
                <a:gd name="T3" fmla="*/ 45 h 59"/>
                <a:gd name="T4" fmla="*/ 2 w 308"/>
                <a:gd name="T5" fmla="*/ 20 h 59"/>
                <a:gd name="T6" fmla="*/ 227 w 308"/>
                <a:gd name="T7" fmla="*/ 8 h 59"/>
                <a:gd name="T8" fmla="*/ 294 w 308"/>
                <a:gd name="T9" fmla="*/ 17 h 59"/>
                <a:gd name="T10" fmla="*/ 295 w 308"/>
                <a:gd name="T11" fmla="*/ 18 h 59"/>
                <a:gd name="T12" fmla="*/ 268 w 308"/>
                <a:gd name="T13" fmla="*/ 56 h 59"/>
                <a:gd name="T14" fmla="*/ 151 w 308"/>
                <a:gd name="T15" fmla="*/ 53 h 59"/>
                <a:gd name="T16" fmla="*/ 2 w 308"/>
                <a:gd name="T17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59">
                  <a:moveTo>
                    <a:pt x="2" y="57"/>
                  </a:moveTo>
                  <a:cubicBezTo>
                    <a:pt x="2" y="53"/>
                    <a:pt x="1" y="49"/>
                    <a:pt x="1" y="45"/>
                  </a:cubicBezTo>
                  <a:cubicBezTo>
                    <a:pt x="0" y="36"/>
                    <a:pt x="7" y="28"/>
                    <a:pt x="2" y="20"/>
                  </a:cubicBezTo>
                  <a:cubicBezTo>
                    <a:pt x="77" y="7"/>
                    <a:pt x="151" y="0"/>
                    <a:pt x="227" y="8"/>
                  </a:cubicBezTo>
                  <a:cubicBezTo>
                    <a:pt x="249" y="10"/>
                    <a:pt x="271" y="14"/>
                    <a:pt x="294" y="17"/>
                  </a:cubicBezTo>
                  <a:cubicBezTo>
                    <a:pt x="294" y="17"/>
                    <a:pt x="295" y="17"/>
                    <a:pt x="295" y="18"/>
                  </a:cubicBezTo>
                  <a:cubicBezTo>
                    <a:pt x="308" y="55"/>
                    <a:pt x="306" y="59"/>
                    <a:pt x="268" y="56"/>
                  </a:cubicBezTo>
                  <a:cubicBezTo>
                    <a:pt x="229" y="53"/>
                    <a:pt x="190" y="54"/>
                    <a:pt x="151" y="53"/>
                  </a:cubicBezTo>
                  <a:cubicBezTo>
                    <a:pt x="101" y="51"/>
                    <a:pt x="52" y="58"/>
                    <a:pt x="2" y="57"/>
                  </a:cubicBezTo>
                  <a:close/>
                </a:path>
              </a:pathLst>
            </a:custGeom>
            <a:solidFill>
              <a:srgbClr val="FBE0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5A3D9BED-35C8-114E-D596-AFA0F6E4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2779713"/>
              <a:ext cx="576262" cy="265113"/>
            </a:xfrm>
            <a:custGeom>
              <a:avLst/>
              <a:gdLst>
                <a:gd name="T0" fmla="*/ 73 w 106"/>
                <a:gd name="T1" fmla="*/ 0 h 49"/>
                <a:gd name="T2" fmla="*/ 81 w 106"/>
                <a:gd name="T3" fmla="*/ 0 h 49"/>
                <a:gd name="T4" fmla="*/ 92 w 106"/>
                <a:gd name="T5" fmla="*/ 8 h 49"/>
                <a:gd name="T6" fmla="*/ 102 w 106"/>
                <a:gd name="T7" fmla="*/ 37 h 49"/>
                <a:gd name="T8" fmla="*/ 76 w 106"/>
                <a:gd name="T9" fmla="*/ 46 h 49"/>
                <a:gd name="T10" fmla="*/ 32 w 106"/>
                <a:gd name="T11" fmla="*/ 48 h 49"/>
                <a:gd name="T12" fmla="*/ 31 w 106"/>
                <a:gd name="T13" fmla="*/ 49 h 49"/>
                <a:gd name="T14" fmla="*/ 30 w 106"/>
                <a:gd name="T15" fmla="*/ 48 h 49"/>
                <a:gd name="T16" fmla="*/ 13 w 106"/>
                <a:gd name="T17" fmla="*/ 20 h 49"/>
                <a:gd name="T18" fmla="*/ 21 w 106"/>
                <a:gd name="T19" fmla="*/ 4 h 49"/>
                <a:gd name="T20" fmla="*/ 33 w 106"/>
                <a:gd name="T21" fmla="*/ 4 h 49"/>
                <a:gd name="T22" fmla="*/ 51 w 106"/>
                <a:gd name="T23" fmla="*/ 30 h 49"/>
                <a:gd name="T24" fmla="*/ 73 w 106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49">
                  <a:moveTo>
                    <a:pt x="73" y="0"/>
                  </a:moveTo>
                  <a:cubicBezTo>
                    <a:pt x="75" y="0"/>
                    <a:pt x="78" y="0"/>
                    <a:pt x="81" y="0"/>
                  </a:cubicBezTo>
                  <a:cubicBezTo>
                    <a:pt x="84" y="3"/>
                    <a:pt x="89" y="4"/>
                    <a:pt x="92" y="8"/>
                  </a:cubicBezTo>
                  <a:cubicBezTo>
                    <a:pt x="98" y="17"/>
                    <a:pt x="106" y="26"/>
                    <a:pt x="102" y="37"/>
                  </a:cubicBezTo>
                  <a:cubicBezTo>
                    <a:pt x="98" y="47"/>
                    <a:pt x="85" y="45"/>
                    <a:pt x="76" y="46"/>
                  </a:cubicBezTo>
                  <a:cubicBezTo>
                    <a:pt x="61" y="47"/>
                    <a:pt x="47" y="43"/>
                    <a:pt x="32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0" y="48"/>
                    <a:pt x="30" y="48"/>
                  </a:cubicBezTo>
                  <a:cubicBezTo>
                    <a:pt x="0" y="47"/>
                    <a:pt x="0" y="47"/>
                    <a:pt x="13" y="20"/>
                  </a:cubicBezTo>
                  <a:cubicBezTo>
                    <a:pt x="16" y="15"/>
                    <a:pt x="18" y="9"/>
                    <a:pt x="21" y="4"/>
                  </a:cubicBezTo>
                  <a:cubicBezTo>
                    <a:pt x="25" y="4"/>
                    <a:pt x="29" y="4"/>
                    <a:pt x="33" y="4"/>
                  </a:cubicBezTo>
                  <a:cubicBezTo>
                    <a:pt x="41" y="10"/>
                    <a:pt x="41" y="23"/>
                    <a:pt x="51" y="30"/>
                  </a:cubicBezTo>
                  <a:cubicBezTo>
                    <a:pt x="61" y="22"/>
                    <a:pt x="60" y="6"/>
                    <a:pt x="73" y="0"/>
                  </a:cubicBezTo>
                  <a:close/>
                </a:path>
              </a:pathLst>
            </a:custGeom>
            <a:solidFill>
              <a:srgbClr val="DF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DB7EA52-3B72-2F08-BDD4-113D0DE21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775" y="2779713"/>
              <a:ext cx="876300" cy="260350"/>
            </a:xfrm>
            <a:custGeom>
              <a:avLst/>
              <a:gdLst>
                <a:gd name="T0" fmla="*/ 0 w 161"/>
                <a:gd name="T1" fmla="*/ 48 h 48"/>
                <a:gd name="T2" fmla="*/ 39 w 161"/>
                <a:gd name="T3" fmla="*/ 44 h 48"/>
                <a:gd name="T4" fmla="*/ 66 w 161"/>
                <a:gd name="T5" fmla="*/ 36 h 48"/>
                <a:gd name="T6" fmla="*/ 56 w 161"/>
                <a:gd name="T7" fmla="*/ 11 h 48"/>
                <a:gd name="T8" fmla="*/ 49 w 161"/>
                <a:gd name="T9" fmla="*/ 0 h 48"/>
                <a:gd name="T10" fmla="*/ 105 w 161"/>
                <a:gd name="T11" fmla="*/ 0 h 48"/>
                <a:gd name="T12" fmla="*/ 91 w 161"/>
                <a:gd name="T13" fmla="*/ 33 h 48"/>
                <a:gd name="T14" fmla="*/ 126 w 161"/>
                <a:gd name="T15" fmla="*/ 39 h 48"/>
                <a:gd name="T16" fmla="*/ 136 w 161"/>
                <a:gd name="T17" fmla="*/ 39 h 48"/>
                <a:gd name="T18" fmla="*/ 161 w 161"/>
                <a:gd name="T19" fmla="*/ 48 h 48"/>
                <a:gd name="T20" fmla="*/ 0 w 161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48">
                  <a:moveTo>
                    <a:pt x="0" y="48"/>
                  </a:moveTo>
                  <a:cubicBezTo>
                    <a:pt x="13" y="40"/>
                    <a:pt x="26" y="45"/>
                    <a:pt x="39" y="44"/>
                  </a:cubicBezTo>
                  <a:cubicBezTo>
                    <a:pt x="49" y="43"/>
                    <a:pt x="62" y="45"/>
                    <a:pt x="66" y="36"/>
                  </a:cubicBezTo>
                  <a:cubicBezTo>
                    <a:pt x="70" y="28"/>
                    <a:pt x="61" y="19"/>
                    <a:pt x="56" y="11"/>
                  </a:cubicBezTo>
                  <a:cubicBezTo>
                    <a:pt x="54" y="8"/>
                    <a:pt x="51" y="4"/>
                    <a:pt x="49" y="0"/>
                  </a:cubicBezTo>
                  <a:cubicBezTo>
                    <a:pt x="67" y="0"/>
                    <a:pt x="86" y="0"/>
                    <a:pt x="105" y="0"/>
                  </a:cubicBezTo>
                  <a:cubicBezTo>
                    <a:pt x="106" y="13"/>
                    <a:pt x="95" y="21"/>
                    <a:pt x="91" y="33"/>
                  </a:cubicBezTo>
                  <a:cubicBezTo>
                    <a:pt x="103" y="36"/>
                    <a:pt x="115" y="38"/>
                    <a:pt x="126" y="39"/>
                  </a:cubicBezTo>
                  <a:cubicBezTo>
                    <a:pt x="129" y="39"/>
                    <a:pt x="132" y="39"/>
                    <a:pt x="136" y="39"/>
                  </a:cubicBezTo>
                  <a:cubicBezTo>
                    <a:pt x="144" y="40"/>
                    <a:pt x="156" y="35"/>
                    <a:pt x="161" y="48"/>
                  </a:cubicBezTo>
                  <a:cubicBezTo>
                    <a:pt x="107" y="44"/>
                    <a:pt x="54" y="46"/>
                    <a:pt x="0" y="48"/>
                  </a:cubicBezTo>
                  <a:close/>
                </a:path>
              </a:pathLst>
            </a:custGeom>
            <a:solidFill>
              <a:srgbClr val="C02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97D39218-985B-A0B0-410C-64A92DB43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675" y="2800351"/>
              <a:ext cx="293687" cy="239713"/>
            </a:xfrm>
            <a:custGeom>
              <a:avLst/>
              <a:gdLst>
                <a:gd name="T0" fmla="*/ 28 w 54"/>
                <a:gd name="T1" fmla="*/ 44 h 44"/>
                <a:gd name="T2" fmla="*/ 0 w 54"/>
                <a:gd name="T3" fmla="*/ 40 h 44"/>
                <a:gd name="T4" fmla="*/ 28 w 54"/>
                <a:gd name="T5" fmla="*/ 0 h 44"/>
                <a:gd name="T6" fmla="*/ 31 w 54"/>
                <a:gd name="T7" fmla="*/ 0 h 44"/>
                <a:gd name="T8" fmla="*/ 41 w 54"/>
                <a:gd name="T9" fmla="*/ 24 h 44"/>
                <a:gd name="T10" fmla="*/ 31 w 54"/>
                <a:gd name="T11" fmla="*/ 44 h 44"/>
                <a:gd name="T12" fmla="*/ 29 w 54"/>
                <a:gd name="T13" fmla="*/ 44 h 44"/>
                <a:gd name="T14" fmla="*/ 28 w 54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4">
                  <a:moveTo>
                    <a:pt x="28" y="44"/>
                  </a:moveTo>
                  <a:cubicBezTo>
                    <a:pt x="19" y="36"/>
                    <a:pt x="9" y="42"/>
                    <a:pt x="0" y="40"/>
                  </a:cubicBezTo>
                  <a:cubicBezTo>
                    <a:pt x="1" y="17"/>
                    <a:pt x="12" y="2"/>
                    <a:pt x="28" y="0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1" y="9"/>
                    <a:pt x="36" y="16"/>
                    <a:pt x="41" y="24"/>
                  </a:cubicBezTo>
                  <a:cubicBezTo>
                    <a:pt x="54" y="43"/>
                    <a:pt x="54" y="43"/>
                    <a:pt x="31" y="44"/>
                  </a:cubicBezTo>
                  <a:cubicBezTo>
                    <a:pt x="31" y="44"/>
                    <a:pt x="29" y="44"/>
                    <a:pt x="29" y="44"/>
                  </a:cubicBezTo>
                  <a:lnTo>
                    <a:pt x="28" y="44"/>
                  </a:lnTo>
                  <a:close/>
                </a:path>
              </a:pathLst>
            </a:custGeom>
            <a:solidFill>
              <a:srgbClr val="E02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E892AF77-BA2D-1A51-2EE0-3E4C730AB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8225" y="3833813"/>
              <a:ext cx="179387" cy="114300"/>
            </a:xfrm>
            <a:custGeom>
              <a:avLst/>
              <a:gdLst>
                <a:gd name="T0" fmla="*/ 28 w 33"/>
                <a:gd name="T1" fmla="*/ 18 h 21"/>
                <a:gd name="T2" fmla="*/ 20 w 33"/>
                <a:gd name="T3" fmla="*/ 21 h 21"/>
                <a:gd name="T4" fmla="*/ 0 w 33"/>
                <a:gd name="T5" fmla="*/ 2 h 21"/>
                <a:gd name="T6" fmla="*/ 32 w 33"/>
                <a:gd name="T7" fmla="*/ 11 h 21"/>
                <a:gd name="T8" fmla="*/ 28 w 33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1">
                  <a:moveTo>
                    <a:pt x="28" y="18"/>
                  </a:moveTo>
                  <a:cubicBezTo>
                    <a:pt x="25" y="19"/>
                    <a:pt x="22" y="20"/>
                    <a:pt x="20" y="21"/>
                  </a:cubicBezTo>
                  <a:cubicBezTo>
                    <a:pt x="13" y="15"/>
                    <a:pt x="7" y="8"/>
                    <a:pt x="0" y="2"/>
                  </a:cubicBezTo>
                  <a:cubicBezTo>
                    <a:pt x="12" y="2"/>
                    <a:pt x="24" y="0"/>
                    <a:pt x="32" y="11"/>
                  </a:cubicBezTo>
                  <a:cubicBezTo>
                    <a:pt x="33" y="14"/>
                    <a:pt x="31" y="17"/>
                    <a:pt x="28" y="18"/>
                  </a:cubicBezTo>
                  <a:close/>
                </a:path>
              </a:pathLst>
            </a:custGeom>
            <a:solidFill>
              <a:srgbClr val="D62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3F40F96E-BE23-2143-E08F-8C7D9DD2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725" y="3784601"/>
              <a:ext cx="174625" cy="136525"/>
            </a:xfrm>
            <a:custGeom>
              <a:avLst/>
              <a:gdLst>
                <a:gd name="T0" fmla="*/ 28 w 32"/>
                <a:gd name="T1" fmla="*/ 10 h 25"/>
                <a:gd name="T2" fmla="*/ 0 w 32"/>
                <a:gd name="T3" fmla="*/ 5 h 25"/>
                <a:gd name="T4" fmla="*/ 32 w 32"/>
                <a:gd name="T5" fmla="*/ 6 h 25"/>
                <a:gd name="T6" fmla="*/ 28 w 32"/>
                <a:gd name="T7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5">
                  <a:moveTo>
                    <a:pt x="28" y="10"/>
                  </a:moveTo>
                  <a:cubicBezTo>
                    <a:pt x="15" y="25"/>
                    <a:pt x="10" y="5"/>
                    <a:pt x="0" y="5"/>
                  </a:cubicBezTo>
                  <a:cubicBezTo>
                    <a:pt x="11" y="4"/>
                    <a:pt x="22" y="0"/>
                    <a:pt x="32" y="6"/>
                  </a:cubicBezTo>
                  <a:cubicBezTo>
                    <a:pt x="32" y="9"/>
                    <a:pt x="31" y="10"/>
                    <a:pt x="28" y="10"/>
                  </a:cubicBezTo>
                  <a:close/>
                </a:path>
              </a:pathLst>
            </a:custGeom>
            <a:solidFill>
              <a:srgbClr val="DF2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E3A12749-AD9D-B317-8129-AFD8480D4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663" y="3779838"/>
              <a:ext cx="98425" cy="119063"/>
            </a:xfrm>
            <a:custGeom>
              <a:avLst/>
              <a:gdLst>
                <a:gd name="T0" fmla="*/ 0 w 18"/>
                <a:gd name="T1" fmla="*/ 8 h 22"/>
                <a:gd name="T2" fmla="*/ 0 w 18"/>
                <a:gd name="T3" fmla="*/ 4 h 22"/>
                <a:gd name="T4" fmla="*/ 16 w 18"/>
                <a:gd name="T5" fmla="*/ 4 h 22"/>
                <a:gd name="T6" fmla="*/ 18 w 18"/>
                <a:gd name="T7" fmla="*/ 6 h 22"/>
                <a:gd name="T8" fmla="*/ 17 w 18"/>
                <a:gd name="T9" fmla="*/ 8 h 22"/>
                <a:gd name="T10" fmla="*/ 10 w 18"/>
                <a:gd name="T11" fmla="*/ 21 h 22"/>
                <a:gd name="T12" fmla="*/ 0 w 18"/>
                <a:gd name="T13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2">
                  <a:moveTo>
                    <a:pt x="0" y="8"/>
                  </a:moveTo>
                  <a:cubicBezTo>
                    <a:pt x="1" y="7"/>
                    <a:pt x="1" y="5"/>
                    <a:pt x="0" y="4"/>
                  </a:cubicBezTo>
                  <a:cubicBezTo>
                    <a:pt x="6" y="1"/>
                    <a:pt x="11" y="0"/>
                    <a:pt x="16" y="4"/>
                  </a:cubicBezTo>
                  <a:cubicBezTo>
                    <a:pt x="17" y="5"/>
                    <a:pt x="18" y="5"/>
                    <a:pt x="18" y="6"/>
                  </a:cubicBezTo>
                  <a:cubicBezTo>
                    <a:pt x="18" y="7"/>
                    <a:pt x="17" y="8"/>
                    <a:pt x="17" y="8"/>
                  </a:cubicBezTo>
                  <a:cubicBezTo>
                    <a:pt x="16" y="13"/>
                    <a:pt x="18" y="21"/>
                    <a:pt x="10" y="21"/>
                  </a:cubicBezTo>
                  <a:cubicBezTo>
                    <a:pt x="1" y="22"/>
                    <a:pt x="0" y="14"/>
                    <a:pt x="0" y="8"/>
                  </a:cubicBezTo>
                  <a:close/>
                </a:path>
              </a:pathLst>
            </a:custGeom>
            <a:solidFill>
              <a:srgbClr val="2D0B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07638C34-BCE8-CBD5-2B30-A0EF211DE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17938"/>
              <a:ext cx="103187" cy="103188"/>
            </a:xfrm>
            <a:custGeom>
              <a:avLst/>
              <a:gdLst>
                <a:gd name="T0" fmla="*/ 1 w 19"/>
                <a:gd name="T1" fmla="*/ 4 h 19"/>
                <a:gd name="T2" fmla="*/ 5 w 19"/>
                <a:gd name="T3" fmla="*/ 0 h 19"/>
                <a:gd name="T4" fmla="*/ 18 w 19"/>
                <a:gd name="T5" fmla="*/ 11 h 19"/>
                <a:gd name="T6" fmla="*/ 10 w 19"/>
                <a:gd name="T7" fmla="*/ 19 h 19"/>
                <a:gd name="T8" fmla="*/ 1 w 19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" y="4"/>
                  </a:moveTo>
                  <a:cubicBezTo>
                    <a:pt x="2" y="3"/>
                    <a:pt x="4" y="1"/>
                    <a:pt x="5" y="0"/>
                  </a:cubicBezTo>
                  <a:cubicBezTo>
                    <a:pt x="12" y="1"/>
                    <a:pt x="19" y="2"/>
                    <a:pt x="18" y="11"/>
                  </a:cubicBezTo>
                  <a:cubicBezTo>
                    <a:pt x="17" y="16"/>
                    <a:pt x="15" y="19"/>
                    <a:pt x="10" y="19"/>
                  </a:cubicBezTo>
                  <a:cubicBezTo>
                    <a:pt x="0" y="19"/>
                    <a:pt x="2" y="11"/>
                    <a:pt x="1" y="4"/>
                  </a:cubicBezTo>
                  <a:close/>
                </a:path>
              </a:pathLst>
            </a:custGeom>
            <a:solidFill>
              <a:srgbClr val="330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4">
              <a:extLst>
                <a:ext uri="{FF2B5EF4-FFF2-40B4-BE49-F238E27FC236}">
                  <a16:creationId xmlns:a16="http://schemas.microsoft.com/office/drawing/2014/main" id="{BF08463D-769E-2204-556A-B52C3C1B2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5" y="3773488"/>
              <a:ext cx="146050" cy="103188"/>
            </a:xfrm>
            <a:custGeom>
              <a:avLst/>
              <a:gdLst>
                <a:gd name="T0" fmla="*/ 1 w 27"/>
                <a:gd name="T1" fmla="*/ 9 h 19"/>
                <a:gd name="T2" fmla="*/ 0 w 27"/>
                <a:gd name="T3" fmla="*/ 5 h 19"/>
                <a:gd name="T4" fmla="*/ 16 w 27"/>
                <a:gd name="T5" fmla="*/ 2 h 19"/>
                <a:gd name="T6" fmla="*/ 27 w 27"/>
                <a:gd name="T7" fmla="*/ 7 h 19"/>
                <a:gd name="T8" fmla="*/ 1 w 27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1" y="9"/>
                  </a:moveTo>
                  <a:cubicBezTo>
                    <a:pt x="1" y="8"/>
                    <a:pt x="0" y="6"/>
                    <a:pt x="0" y="5"/>
                  </a:cubicBezTo>
                  <a:cubicBezTo>
                    <a:pt x="4" y="0"/>
                    <a:pt x="10" y="2"/>
                    <a:pt x="16" y="2"/>
                  </a:cubicBezTo>
                  <a:cubicBezTo>
                    <a:pt x="19" y="3"/>
                    <a:pt x="23" y="5"/>
                    <a:pt x="27" y="7"/>
                  </a:cubicBezTo>
                  <a:cubicBezTo>
                    <a:pt x="18" y="12"/>
                    <a:pt x="10" y="19"/>
                    <a:pt x="1" y="9"/>
                  </a:cubicBezTo>
                  <a:close/>
                </a:path>
              </a:pathLst>
            </a:custGeom>
            <a:solidFill>
              <a:srgbClr val="E1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5">
              <a:extLst>
                <a:ext uri="{FF2B5EF4-FFF2-40B4-BE49-F238E27FC236}">
                  <a16:creationId xmlns:a16="http://schemas.microsoft.com/office/drawing/2014/main" id="{007B24DE-1427-C0E3-6FA1-11213A3C8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3817938"/>
              <a:ext cx="98425" cy="69850"/>
            </a:xfrm>
            <a:custGeom>
              <a:avLst/>
              <a:gdLst>
                <a:gd name="T0" fmla="*/ 9 w 18"/>
                <a:gd name="T1" fmla="*/ 1 h 13"/>
                <a:gd name="T2" fmla="*/ 18 w 18"/>
                <a:gd name="T3" fmla="*/ 6 h 13"/>
                <a:gd name="T4" fmla="*/ 9 w 18"/>
                <a:gd name="T5" fmla="*/ 12 h 13"/>
                <a:gd name="T6" fmla="*/ 0 w 18"/>
                <a:gd name="T7" fmla="*/ 7 h 13"/>
                <a:gd name="T8" fmla="*/ 9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9" y="1"/>
                  </a:moveTo>
                  <a:cubicBezTo>
                    <a:pt x="13" y="1"/>
                    <a:pt x="18" y="0"/>
                    <a:pt x="18" y="6"/>
                  </a:cubicBezTo>
                  <a:cubicBezTo>
                    <a:pt x="17" y="10"/>
                    <a:pt x="13" y="12"/>
                    <a:pt x="9" y="12"/>
                  </a:cubicBezTo>
                  <a:cubicBezTo>
                    <a:pt x="4" y="13"/>
                    <a:pt x="0" y="12"/>
                    <a:pt x="0" y="7"/>
                  </a:cubicBezTo>
                  <a:cubicBezTo>
                    <a:pt x="0" y="1"/>
                    <a:pt x="5" y="1"/>
                    <a:pt x="9" y="1"/>
                  </a:cubicBezTo>
                  <a:close/>
                </a:path>
              </a:pathLst>
            </a:custGeom>
            <a:solidFill>
              <a:srgbClr val="D82C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6">
              <a:extLst>
                <a:ext uri="{FF2B5EF4-FFF2-40B4-BE49-F238E27FC236}">
                  <a16:creationId xmlns:a16="http://schemas.microsoft.com/office/drawing/2014/main" id="{8BED5E99-D906-71F2-A538-29645008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3779838"/>
              <a:ext cx="173037" cy="146050"/>
            </a:xfrm>
            <a:custGeom>
              <a:avLst/>
              <a:gdLst>
                <a:gd name="T0" fmla="*/ 0 w 32"/>
                <a:gd name="T1" fmla="*/ 7 h 27"/>
                <a:gd name="T2" fmla="*/ 32 w 32"/>
                <a:gd name="T3" fmla="*/ 6 h 27"/>
                <a:gd name="T4" fmla="*/ 4 w 32"/>
                <a:gd name="T5" fmla="*/ 12 h 27"/>
                <a:gd name="T6" fmla="*/ 0 w 32"/>
                <a:gd name="T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7">
                  <a:moveTo>
                    <a:pt x="0" y="7"/>
                  </a:moveTo>
                  <a:cubicBezTo>
                    <a:pt x="10" y="0"/>
                    <a:pt x="21" y="5"/>
                    <a:pt x="32" y="6"/>
                  </a:cubicBezTo>
                  <a:cubicBezTo>
                    <a:pt x="23" y="9"/>
                    <a:pt x="18" y="27"/>
                    <a:pt x="4" y="12"/>
                  </a:cubicBezTo>
                  <a:cubicBezTo>
                    <a:pt x="2" y="11"/>
                    <a:pt x="0" y="10"/>
                    <a:pt x="0" y="7"/>
                  </a:cubicBezTo>
                  <a:close/>
                </a:path>
              </a:pathLst>
            </a:custGeom>
            <a:solidFill>
              <a:srgbClr val="DE2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596EE0D8-8E7B-D5CC-3979-0850EF157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3867151"/>
              <a:ext cx="130175" cy="123825"/>
            </a:xfrm>
            <a:custGeom>
              <a:avLst/>
              <a:gdLst>
                <a:gd name="T0" fmla="*/ 23 w 24"/>
                <a:gd name="T1" fmla="*/ 8 h 23"/>
                <a:gd name="T2" fmla="*/ 16 w 24"/>
                <a:gd name="T3" fmla="*/ 22 h 23"/>
                <a:gd name="T4" fmla="*/ 8 w 24"/>
                <a:gd name="T5" fmla="*/ 19 h 23"/>
                <a:gd name="T6" fmla="*/ 11 w 24"/>
                <a:gd name="T7" fmla="*/ 0 h 23"/>
                <a:gd name="T8" fmla="*/ 23 w 24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3" y="8"/>
                  </a:moveTo>
                  <a:cubicBezTo>
                    <a:pt x="24" y="14"/>
                    <a:pt x="23" y="20"/>
                    <a:pt x="16" y="22"/>
                  </a:cubicBezTo>
                  <a:cubicBezTo>
                    <a:pt x="14" y="23"/>
                    <a:pt x="10" y="21"/>
                    <a:pt x="8" y="19"/>
                  </a:cubicBezTo>
                  <a:cubicBezTo>
                    <a:pt x="0" y="11"/>
                    <a:pt x="8" y="6"/>
                    <a:pt x="11" y="0"/>
                  </a:cubicBezTo>
                  <a:cubicBezTo>
                    <a:pt x="15" y="3"/>
                    <a:pt x="19" y="5"/>
                    <a:pt x="23" y="8"/>
                  </a:cubicBezTo>
                  <a:close/>
                </a:path>
              </a:pathLst>
            </a:custGeom>
            <a:solidFill>
              <a:srgbClr val="330E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809E5897-4484-1480-C45F-1531122F5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50" y="3817938"/>
              <a:ext cx="152400" cy="141288"/>
            </a:xfrm>
            <a:custGeom>
              <a:avLst/>
              <a:gdLst>
                <a:gd name="T0" fmla="*/ 27 w 28"/>
                <a:gd name="T1" fmla="*/ 9 h 26"/>
                <a:gd name="T2" fmla="*/ 0 w 28"/>
                <a:gd name="T3" fmla="*/ 16 h 26"/>
                <a:gd name="T4" fmla="*/ 27 w 28"/>
                <a:gd name="T5" fmla="*/ 6 h 26"/>
                <a:gd name="T6" fmla="*/ 28 w 28"/>
                <a:gd name="T7" fmla="*/ 7 h 26"/>
                <a:gd name="T8" fmla="*/ 27 w 28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7" y="9"/>
                  </a:moveTo>
                  <a:cubicBezTo>
                    <a:pt x="18" y="12"/>
                    <a:pt x="12" y="26"/>
                    <a:pt x="0" y="16"/>
                  </a:cubicBezTo>
                  <a:cubicBezTo>
                    <a:pt x="4" y="0"/>
                    <a:pt x="16" y="6"/>
                    <a:pt x="27" y="6"/>
                  </a:cubicBezTo>
                  <a:cubicBezTo>
                    <a:pt x="27" y="6"/>
                    <a:pt x="28" y="7"/>
                    <a:pt x="28" y="7"/>
                  </a:cubicBezTo>
                  <a:cubicBezTo>
                    <a:pt x="28" y="8"/>
                    <a:pt x="27" y="8"/>
                    <a:pt x="27" y="9"/>
                  </a:cubicBezTo>
                  <a:close/>
                </a:path>
              </a:pathLst>
            </a:custGeom>
            <a:solidFill>
              <a:srgbClr val="D6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89">
              <a:extLst>
                <a:ext uri="{FF2B5EF4-FFF2-40B4-BE49-F238E27FC236}">
                  <a16:creationId xmlns:a16="http://schemas.microsoft.com/office/drawing/2014/main" id="{3FACC290-D9E7-1A7F-347D-8F1C0DEB8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38" y="3817938"/>
              <a:ext cx="103187" cy="103188"/>
            </a:xfrm>
            <a:custGeom>
              <a:avLst/>
              <a:gdLst>
                <a:gd name="T0" fmla="*/ 14 w 19"/>
                <a:gd name="T1" fmla="*/ 0 h 19"/>
                <a:gd name="T2" fmla="*/ 18 w 19"/>
                <a:gd name="T3" fmla="*/ 5 h 19"/>
                <a:gd name="T4" fmla="*/ 9 w 19"/>
                <a:gd name="T5" fmla="*/ 19 h 19"/>
                <a:gd name="T6" fmla="*/ 1 w 19"/>
                <a:gd name="T7" fmla="*/ 11 h 19"/>
                <a:gd name="T8" fmla="*/ 14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4" y="0"/>
                  </a:moveTo>
                  <a:cubicBezTo>
                    <a:pt x="15" y="2"/>
                    <a:pt x="17" y="3"/>
                    <a:pt x="18" y="5"/>
                  </a:cubicBezTo>
                  <a:cubicBezTo>
                    <a:pt x="17" y="11"/>
                    <a:pt x="19" y="19"/>
                    <a:pt x="9" y="19"/>
                  </a:cubicBezTo>
                  <a:cubicBezTo>
                    <a:pt x="5" y="19"/>
                    <a:pt x="2" y="16"/>
                    <a:pt x="1" y="11"/>
                  </a:cubicBezTo>
                  <a:cubicBezTo>
                    <a:pt x="0" y="2"/>
                    <a:pt x="7" y="1"/>
                    <a:pt x="14" y="0"/>
                  </a:cubicBezTo>
                  <a:close/>
                </a:path>
              </a:pathLst>
            </a:custGeom>
            <a:solidFill>
              <a:srgbClr val="310B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0">
              <a:extLst>
                <a:ext uri="{FF2B5EF4-FFF2-40B4-BE49-F238E27FC236}">
                  <a16:creationId xmlns:a16="http://schemas.microsoft.com/office/drawing/2014/main" id="{BB62C475-DED8-8158-837C-FE8F444D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3811588"/>
              <a:ext cx="120650" cy="76200"/>
            </a:xfrm>
            <a:custGeom>
              <a:avLst/>
              <a:gdLst>
                <a:gd name="T0" fmla="*/ 9 w 22"/>
                <a:gd name="T1" fmla="*/ 2 h 14"/>
                <a:gd name="T2" fmla="*/ 21 w 22"/>
                <a:gd name="T3" fmla="*/ 7 h 14"/>
                <a:gd name="T4" fmla="*/ 12 w 22"/>
                <a:gd name="T5" fmla="*/ 14 h 14"/>
                <a:gd name="T6" fmla="*/ 0 w 22"/>
                <a:gd name="T7" fmla="*/ 6 h 14"/>
                <a:gd name="T8" fmla="*/ 9 w 2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9" y="2"/>
                  </a:moveTo>
                  <a:cubicBezTo>
                    <a:pt x="13" y="2"/>
                    <a:pt x="19" y="0"/>
                    <a:pt x="21" y="7"/>
                  </a:cubicBezTo>
                  <a:cubicBezTo>
                    <a:pt x="22" y="14"/>
                    <a:pt x="16" y="14"/>
                    <a:pt x="12" y="14"/>
                  </a:cubicBezTo>
                  <a:cubicBezTo>
                    <a:pt x="6" y="13"/>
                    <a:pt x="0" y="13"/>
                    <a:pt x="0" y="6"/>
                  </a:cubicBezTo>
                  <a:cubicBezTo>
                    <a:pt x="0" y="1"/>
                    <a:pt x="6" y="3"/>
                    <a:pt x="9" y="2"/>
                  </a:cubicBezTo>
                  <a:close/>
                </a:path>
              </a:pathLst>
            </a:custGeom>
            <a:solidFill>
              <a:srgbClr val="DC2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1">
              <a:extLst>
                <a:ext uri="{FF2B5EF4-FFF2-40B4-BE49-F238E27FC236}">
                  <a16:creationId xmlns:a16="http://schemas.microsoft.com/office/drawing/2014/main" id="{2E36F7D5-73BD-5531-FC01-4A2DADC78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25" y="3883026"/>
              <a:ext cx="107950" cy="119063"/>
            </a:xfrm>
            <a:custGeom>
              <a:avLst/>
              <a:gdLst>
                <a:gd name="T0" fmla="*/ 0 w 20"/>
                <a:gd name="T1" fmla="*/ 9 h 22"/>
                <a:gd name="T2" fmla="*/ 4 w 20"/>
                <a:gd name="T3" fmla="*/ 2 h 22"/>
                <a:gd name="T4" fmla="*/ 19 w 20"/>
                <a:gd name="T5" fmla="*/ 5 h 22"/>
                <a:gd name="T6" fmla="*/ 13 w 20"/>
                <a:gd name="T7" fmla="*/ 19 h 22"/>
                <a:gd name="T8" fmla="*/ 0 w 20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9"/>
                  </a:moveTo>
                  <a:cubicBezTo>
                    <a:pt x="1" y="7"/>
                    <a:pt x="3" y="4"/>
                    <a:pt x="4" y="2"/>
                  </a:cubicBezTo>
                  <a:cubicBezTo>
                    <a:pt x="10" y="0"/>
                    <a:pt x="15" y="1"/>
                    <a:pt x="19" y="5"/>
                  </a:cubicBezTo>
                  <a:cubicBezTo>
                    <a:pt x="20" y="11"/>
                    <a:pt x="20" y="18"/>
                    <a:pt x="13" y="19"/>
                  </a:cubicBezTo>
                  <a:cubicBezTo>
                    <a:pt x="6" y="22"/>
                    <a:pt x="3" y="15"/>
                    <a:pt x="0" y="9"/>
                  </a:cubicBezTo>
                  <a:close/>
                </a:path>
              </a:pathLst>
            </a:custGeom>
            <a:solidFill>
              <a:srgbClr val="330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2">
              <a:extLst>
                <a:ext uri="{FF2B5EF4-FFF2-40B4-BE49-F238E27FC236}">
                  <a16:creationId xmlns:a16="http://schemas.microsoft.com/office/drawing/2014/main" id="{C1439ACE-CA04-8349-47A5-7EF244923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2779713"/>
              <a:ext cx="293687" cy="238125"/>
            </a:xfrm>
            <a:custGeom>
              <a:avLst/>
              <a:gdLst>
                <a:gd name="T0" fmla="*/ 46 w 54"/>
                <a:gd name="T1" fmla="*/ 44 h 44"/>
                <a:gd name="T2" fmla="*/ 26 w 54"/>
                <a:gd name="T3" fmla="*/ 0 h 44"/>
                <a:gd name="T4" fmla="*/ 33 w 54"/>
                <a:gd name="T5" fmla="*/ 0 h 44"/>
                <a:gd name="T6" fmla="*/ 46 w 54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4">
                  <a:moveTo>
                    <a:pt x="46" y="44"/>
                  </a:moveTo>
                  <a:cubicBezTo>
                    <a:pt x="0" y="38"/>
                    <a:pt x="0" y="38"/>
                    <a:pt x="26" y="0"/>
                  </a:cubicBezTo>
                  <a:cubicBezTo>
                    <a:pt x="28" y="0"/>
                    <a:pt x="31" y="0"/>
                    <a:pt x="33" y="0"/>
                  </a:cubicBezTo>
                  <a:cubicBezTo>
                    <a:pt x="50" y="17"/>
                    <a:pt x="54" y="31"/>
                    <a:pt x="46" y="44"/>
                  </a:cubicBezTo>
                  <a:close/>
                </a:path>
              </a:pathLst>
            </a:custGeom>
            <a:solidFill>
              <a:srgbClr val="E02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3">
              <a:extLst>
                <a:ext uri="{FF2B5EF4-FFF2-40B4-BE49-F238E27FC236}">
                  <a16:creationId xmlns:a16="http://schemas.microsoft.com/office/drawing/2014/main" id="{52A3F52B-C997-0AA7-1D2E-7CF36186B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375" y="2779713"/>
              <a:ext cx="266700" cy="238125"/>
            </a:xfrm>
            <a:custGeom>
              <a:avLst/>
              <a:gdLst>
                <a:gd name="T0" fmla="*/ 13 w 49"/>
                <a:gd name="T1" fmla="*/ 44 h 44"/>
                <a:gd name="T2" fmla="*/ 0 w 49"/>
                <a:gd name="T3" fmla="*/ 0 h 44"/>
                <a:gd name="T4" fmla="*/ 48 w 49"/>
                <a:gd name="T5" fmla="*/ 1 h 44"/>
                <a:gd name="T6" fmla="*/ 49 w 49"/>
                <a:gd name="T7" fmla="*/ 4 h 44"/>
                <a:gd name="T8" fmla="*/ 21 w 49"/>
                <a:gd name="T9" fmla="*/ 44 h 44"/>
                <a:gd name="T10" fmla="*/ 13 w 49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4">
                  <a:moveTo>
                    <a:pt x="13" y="44"/>
                  </a:moveTo>
                  <a:cubicBezTo>
                    <a:pt x="19" y="26"/>
                    <a:pt x="1" y="16"/>
                    <a:pt x="0" y="0"/>
                  </a:cubicBezTo>
                  <a:cubicBezTo>
                    <a:pt x="16" y="0"/>
                    <a:pt x="32" y="1"/>
                    <a:pt x="48" y="1"/>
                  </a:cubicBezTo>
                  <a:cubicBezTo>
                    <a:pt x="48" y="2"/>
                    <a:pt x="49" y="3"/>
                    <a:pt x="49" y="4"/>
                  </a:cubicBezTo>
                  <a:cubicBezTo>
                    <a:pt x="32" y="11"/>
                    <a:pt x="30" y="30"/>
                    <a:pt x="21" y="44"/>
                  </a:cubicBezTo>
                  <a:cubicBezTo>
                    <a:pt x="18" y="44"/>
                    <a:pt x="15" y="44"/>
                    <a:pt x="13" y="44"/>
                  </a:cubicBezTo>
                  <a:close/>
                </a:path>
              </a:pathLst>
            </a:custGeom>
            <a:solidFill>
              <a:srgbClr val="C12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4">
              <a:extLst>
                <a:ext uri="{FF2B5EF4-FFF2-40B4-BE49-F238E27FC236}">
                  <a16:creationId xmlns:a16="http://schemas.microsoft.com/office/drawing/2014/main" id="{B65999EA-94C6-C934-7AC8-049997B8E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5" y="2779713"/>
              <a:ext cx="217487" cy="206375"/>
            </a:xfrm>
            <a:custGeom>
              <a:avLst/>
              <a:gdLst>
                <a:gd name="T0" fmla="*/ 40 w 40"/>
                <a:gd name="T1" fmla="*/ 0 h 38"/>
                <a:gd name="T2" fmla="*/ 30 w 40"/>
                <a:gd name="T3" fmla="*/ 20 h 38"/>
                <a:gd name="T4" fmla="*/ 17 w 40"/>
                <a:gd name="T5" fmla="*/ 37 h 38"/>
                <a:gd name="T6" fmla="*/ 3 w 40"/>
                <a:gd name="T7" fmla="*/ 17 h 38"/>
                <a:gd name="T8" fmla="*/ 0 w 40"/>
                <a:gd name="T9" fmla="*/ 4 h 38"/>
                <a:gd name="T10" fmla="*/ 40 w 40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8">
                  <a:moveTo>
                    <a:pt x="40" y="0"/>
                  </a:moveTo>
                  <a:cubicBezTo>
                    <a:pt x="37" y="7"/>
                    <a:pt x="34" y="13"/>
                    <a:pt x="30" y="20"/>
                  </a:cubicBezTo>
                  <a:cubicBezTo>
                    <a:pt x="27" y="26"/>
                    <a:pt x="27" y="38"/>
                    <a:pt x="17" y="37"/>
                  </a:cubicBezTo>
                  <a:cubicBezTo>
                    <a:pt x="10" y="35"/>
                    <a:pt x="6" y="25"/>
                    <a:pt x="3" y="17"/>
                  </a:cubicBezTo>
                  <a:cubicBezTo>
                    <a:pt x="2" y="13"/>
                    <a:pt x="1" y="8"/>
                    <a:pt x="0" y="4"/>
                  </a:cubicBezTo>
                  <a:cubicBezTo>
                    <a:pt x="13" y="3"/>
                    <a:pt x="26" y="2"/>
                    <a:pt x="40" y="0"/>
                  </a:cubicBezTo>
                  <a:close/>
                </a:path>
              </a:pathLst>
            </a:custGeom>
            <a:solidFill>
              <a:srgbClr val="C3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5">
              <a:extLst>
                <a:ext uri="{FF2B5EF4-FFF2-40B4-BE49-F238E27FC236}">
                  <a16:creationId xmlns:a16="http://schemas.microsoft.com/office/drawing/2014/main" id="{F4D97BDB-0F48-EA19-6ED1-EB0B1DE06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0" y="5073651"/>
              <a:ext cx="798512" cy="749300"/>
            </a:xfrm>
            <a:custGeom>
              <a:avLst/>
              <a:gdLst>
                <a:gd name="T0" fmla="*/ 0 w 147"/>
                <a:gd name="T1" fmla="*/ 58 h 138"/>
                <a:gd name="T2" fmla="*/ 17 w 147"/>
                <a:gd name="T3" fmla="*/ 15 h 138"/>
                <a:gd name="T4" fmla="*/ 66 w 147"/>
                <a:gd name="T5" fmla="*/ 11 h 138"/>
                <a:gd name="T6" fmla="*/ 79 w 147"/>
                <a:gd name="T7" fmla="*/ 10 h 138"/>
                <a:gd name="T8" fmla="*/ 139 w 147"/>
                <a:gd name="T9" fmla="*/ 67 h 138"/>
                <a:gd name="T10" fmla="*/ 77 w 147"/>
                <a:gd name="T11" fmla="*/ 134 h 138"/>
                <a:gd name="T12" fmla="*/ 55 w 147"/>
                <a:gd name="T13" fmla="*/ 131 h 138"/>
                <a:gd name="T14" fmla="*/ 0 w 147"/>
                <a:gd name="T15" fmla="*/ 5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38">
                  <a:moveTo>
                    <a:pt x="0" y="58"/>
                  </a:moveTo>
                  <a:cubicBezTo>
                    <a:pt x="1" y="41"/>
                    <a:pt x="6" y="27"/>
                    <a:pt x="17" y="15"/>
                  </a:cubicBezTo>
                  <a:cubicBezTo>
                    <a:pt x="33" y="6"/>
                    <a:pt x="49" y="1"/>
                    <a:pt x="66" y="11"/>
                  </a:cubicBezTo>
                  <a:cubicBezTo>
                    <a:pt x="71" y="14"/>
                    <a:pt x="75" y="11"/>
                    <a:pt x="79" y="10"/>
                  </a:cubicBezTo>
                  <a:cubicBezTo>
                    <a:pt x="116" y="0"/>
                    <a:pt x="147" y="29"/>
                    <a:pt x="139" y="67"/>
                  </a:cubicBezTo>
                  <a:cubicBezTo>
                    <a:pt x="132" y="101"/>
                    <a:pt x="108" y="121"/>
                    <a:pt x="77" y="134"/>
                  </a:cubicBezTo>
                  <a:cubicBezTo>
                    <a:pt x="69" y="138"/>
                    <a:pt x="62" y="135"/>
                    <a:pt x="55" y="131"/>
                  </a:cubicBezTo>
                  <a:cubicBezTo>
                    <a:pt x="25" y="115"/>
                    <a:pt x="4" y="93"/>
                    <a:pt x="0" y="58"/>
                  </a:cubicBezTo>
                  <a:close/>
                </a:path>
              </a:pathLst>
            </a:custGeom>
            <a:solidFill>
              <a:srgbClr val="0B06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6">
              <a:extLst>
                <a:ext uri="{FF2B5EF4-FFF2-40B4-BE49-F238E27FC236}">
                  <a16:creationId xmlns:a16="http://schemas.microsoft.com/office/drawing/2014/main" id="{D2A68A94-7113-9361-7EC5-EF94F1148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4578351"/>
              <a:ext cx="147637" cy="141288"/>
            </a:xfrm>
            <a:custGeom>
              <a:avLst/>
              <a:gdLst>
                <a:gd name="T0" fmla="*/ 10 w 27"/>
                <a:gd name="T1" fmla="*/ 25 h 26"/>
                <a:gd name="T2" fmla="*/ 0 w 27"/>
                <a:gd name="T3" fmla="*/ 13 h 26"/>
                <a:gd name="T4" fmla="*/ 15 w 27"/>
                <a:gd name="T5" fmla="*/ 0 h 26"/>
                <a:gd name="T6" fmla="*/ 26 w 27"/>
                <a:gd name="T7" fmla="*/ 14 h 26"/>
                <a:gd name="T8" fmla="*/ 10 w 27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0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1" y="4"/>
                    <a:pt x="6" y="0"/>
                    <a:pt x="15" y="0"/>
                  </a:cubicBezTo>
                  <a:cubicBezTo>
                    <a:pt x="23" y="1"/>
                    <a:pt x="27" y="7"/>
                    <a:pt x="26" y="14"/>
                  </a:cubicBezTo>
                  <a:cubicBezTo>
                    <a:pt x="25" y="21"/>
                    <a:pt x="21" y="26"/>
                    <a:pt x="10" y="25"/>
                  </a:cubicBezTo>
                  <a:close/>
                </a:path>
              </a:pathLst>
            </a:custGeom>
            <a:solidFill>
              <a:srgbClr val="F3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97">
              <a:extLst>
                <a:ext uri="{FF2B5EF4-FFF2-40B4-BE49-F238E27FC236}">
                  <a16:creationId xmlns:a16="http://schemas.microsoft.com/office/drawing/2014/main" id="{59B00FA6-428B-EE46-1406-6AECCEFBF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4578351"/>
              <a:ext cx="147637" cy="141288"/>
            </a:xfrm>
            <a:custGeom>
              <a:avLst/>
              <a:gdLst>
                <a:gd name="T0" fmla="*/ 27 w 27"/>
                <a:gd name="T1" fmla="*/ 12 h 26"/>
                <a:gd name="T2" fmla="*/ 15 w 27"/>
                <a:gd name="T3" fmla="*/ 25 h 26"/>
                <a:gd name="T4" fmla="*/ 1 w 27"/>
                <a:gd name="T5" fmla="*/ 15 h 26"/>
                <a:gd name="T6" fmla="*/ 14 w 27"/>
                <a:gd name="T7" fmla="*/ 0 h 26"/>
                <a:gd name="T8" fmla="*/ 27 w 27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7" y="12"/>
                  </a:moveTo>
                  <a:cubicBezTo>
                    <a:pt x="26" y="20"/>
                    <a:pt x="23" y="25"/>
                    <a:pt x="15" y="25"/>
                  </a:cubicBezTo>
                  <a:cubicBezTo>
                    <a:pt x="7" y="26"/>
                    <a:pt x="2" y="22"/>
                    <a:pt x="1" y="15"/>
                  </a:cubicBezTo>
                  <a:cubicBezTo>
                    <a:pt x="0" y="7"/>
                    <a:pt x="5" y="1"/>
                    <a:pt x="14" y="0"/>
                  </a:cubicBezTo>
                  <a:cubicBezTo>
                    <a:pt x="22" y="0"/>
                    <a:pt x="25" y="5"/>
                    <a:pt x="27" y="12"/>
                  </a:cubicBezTo>
                  <a:close/>
                </a:path>
              </a:pathLst>
            </a:custGeom>
            <a:solidFill>
              <a:srgbClr val="EC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98">
              <a:extLst>
                <a:ext uri="{FF2B5EF4-FFF2-40B4-BE49-F238E27FC236}">
                  <a16:creationId xmlns:a16="http://schemas.microsoft.com/office/drawing/2014/main" id="{E2772940-727F-D1E1-3964-3199A670C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5192713"/>
              <a:ext cx="576262" cy="538163"/>
            </a:xfrm>
            <a:custGeom>
              <a:avLst/>
              <a:gdLst>
                <a:gd name="T0" fmla="*/ 81 w 106"/>
                <a:gd name="T1" fmla="*/ 72 h 99"/>
                <a:gd name="T2" fmla="*/ 37 w 106"/>
                <a:gd name="T3" fmla="*/ 86 h 99"/>
                <a:gd name="T4" fmla="*/ 6 w 106"/>
                <a:gd name="T5" fmla="*/ 22 h 99"/>
                <a:gd name="T6" fmla="*/ 37 w 106"/>
                <a:gd name="T7" fmla="*/ 9 h 99"/>
                <a:gd name="T8" fmla="*/ 67 w 106"/>
                <a:gd name="T9" fmla="*/ 8 h 99"/>
                <a:gd name="T10" fmla="*/ 74 w 106"/>
                <a:gd name="T11" fmla="*/ 7 h 99"/>
                <a:gd name="T12" fmla="*/ 81 w 106"/>
                <a:gd name="T13" fmla="*/ 7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99">
                  <a:moveTo>
                    <a:pt x="81" y="72"/>
                  </a:moveTo>
                  <a:cubicBezTo>
                    <a:pt x="69" y="82"/>
                    <a:pt x="58" y="99"/>
                    <a:pt x="37" y="86"/>
                  </a:cubicBezTo>
                  <a:cubicBezTo>
                    <a:pt x="12" y="69"/>
                    <a:pt x="0" y="44"/>
                    <a:pt x="6" y="22"/>
                  </a:cubicBezTo>
                  <a:cubicBezTo>
                    <a:pt x="10" y="8"/>
                    <a:pt x="27" y="0"/>
                    <a:pt x="37" y="9"/>
                  </a:cubicBezTo>
                  <a:cubicBezTo>
                    <a:pt x="49" y="19"/>
                    <a:pt x="57" y="16"/>
                    <a:pt x="67" y="8"/>
                  </a:cubicBezTo>
                  <a:cubicBezTo>
                    <a:pt x="68" y="7"/>
                    <a:pt x="72" y="7"/>
                    <a:pt x="74" y="7"/>
                  </a:cubicBezTo>
                  <a:cubicBezTo>
                    <a:pt x="104" y="25"/>
                    <a:pt x="106" y="38"/>
                    <a:pt x="81" y="72"/>
                  </a:cubicBezTo>
                  <a:close/>
                </a:path>
              </a:pathLst>
            </a:custGeom>
            <a:solidFill>
              <a:srgbClr val="E42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99">
              <a:extLst>
                <a:ext uri="{FF2B5EF4-FFF2-40B4-BE49-F238E27FC236}">
                  <a16:creationId xmlns:a16="http://schemas.microsoft.com/office/drawing/2014/main" id="{B6236911-422B-1BFF-11B1-6CF2B5551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5230813"/>
              <a:ext cx="169862" cy="354013"/>
            </a:xfrm>
            <a:custGeom>
              <a:avLst/>
              <a:gdLst>
                <a:gd name="T0" fmla="*/ 7 w 31"/>
                <a:gd name="T1" fmla="*/ 65 h 65"/>
                <a:gd name="T2" fmla="*/ 13 w 31"/>
                <a:gd name="T3" fmla="*/ 53 h 65"/>
                <a:gd name="T4" fmla="*/ 4 w 31"/>
                <a:gd name="T5" fmla="*/ 9 h 65"/>
                <a:gd name="T6" fmla="*/ 0 w 31"/>
                <a:gd name="T7" fmla="*/ 0 h 65"/>
                <a:gd name="T8" fmla="*/ 26 w 31"/>
                <a:gd name="T9" fmla="*/ 34 h 65"/>
                <a:gd name="T10" fmla="*/ 7 w 31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5">
                  <a:moveTo>
                    <a:pt x="7" y="65"/>
                  </a:moveTo>
                  <a:cubicBezTo>
                    <a:pt x="9" y="61"/>
                    <a:pt x="11" y="57"/>
                    <a:pt x="13" y="53"/>
                  </a:cubicBezTo>
                  <a:cubicBezTo>
                    <a:pt x="25" y="32"/>
                    <a:pt x="23" y="23"/>
                    <a:pt x="4" y="9"/>
                  </a:cubicBezTo>
                  <a:cubicBezTo>
                    <a:pt x="1" y="6"/>
                    <a:pt x="0" y="4"/>
                    <a:pt x="0" y="0"/>
                  </a:cubicBezTo>
                  <a:cubicBezTo>
                    <a:pt x="21" y="2"/>
                    <a:pt x="31" y="14"/>
                    <a:pt x="26" y="34"/>
                  </a:cubicBezTo>
                  <a:cubicBezTo>
                    <a:pt x="23" y="46"/>
                    <a:pt x="19" y="58"/>
                    <a:pt x="7" y="65"/>
                  </a:cubicBezTo>
                  <a:close/>
                </a:path>
              </a:pathLst>
            </a:custGeom>
            <a:solidFill>
              <a:srgbClr val="D16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14" name="Grupo 213">
            <a:extLst>
              <a:ext uri="{FF2B5EF4-FFF2-40B4-BE49-F238E27FC236}">
                <a16:creationId xmlns:a16="http://schemas.microsoft.com/office/drawing/2014/main" id="{CD1F16FB-7418-9F24-8DBF-CA2FA9931152}"/>
              </a:ext>
            </a:extLst>
          </p:cNvPr>
          <p:cNvGrpSpPr/>
          <p:nvPr/>
        </p:nvGrpSpPr>
        <p:grpSpPr>
          <a:xfrm>
            <a:off x="2028825" y="1633538"/>
            <a:ext cx="969963" cy="585787"/>
            <a:chOff x="2028825" y="1633538"/>
            <a:chExt cx="969963" cy="585787"/>
          </a:xfrm>
        </p:grpSpPr>
        <p:sp>
          <p:nvSpPr>
            <p:cNvPr id="121" name="Freeform 103">
              <a:extLst>
                <a:ext uri="{FF2B5EF4-FFF2-40B4-BE49-F238E27FC236}">
                  <a16:creationId xmlns:a16="http://schemas.microsoft.com/office/drawing/2014/main" id="{272A4624-DA14-DA8F-BEDF-F2C846F2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1641475"/>
              <a:ext cx="855663" cy="577850"/>
            </a:xfrm>
            <a:custGeom>
              <a:avLst/>
              <a:gdLst>
                <a:gd name="T0" fmla="*/ 368 w 368"/>
                <a:gd name="T1" fmla="*/ 127 h 247"/>
                <a:gd name="T2" fmla="*/ 200 w 368"/>
                <a:gd name="T3" fmla="*/ 13 h 247"/>
                <a:gd name="T4" fmla="*/ 86 w 368"/>
                <a:gd name="T5" fmla="*/ 74 h 247"/>
                <a:gd name="T6" fmla="*/ 37 w 368"/>
                <a:gd name="T7" fmla="*/ 170 h 247"/>
                <a:gd name="T8" fmla="*/ 72 w 368"/>
                <a:gd name="T9" fmla="*/ 243 h 247"/>
                <a:gd name="T10" fmla="*/ 216 w 368"/>
                <a:gd name="T11" fmla="*/ 185 h 247"/>
                <a:gd name="T12" fmla="*/ 368 w 368"/>
                <a:gd name="T13" fmla="*/ 12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" h="247">
                  <a:moveTo>
                    <a:pt x="368" y="127"/>
                  </a:moveTo>
                  <a:cubicBezTo>
                    <a:pt x="368" y="127"/>
                    <a:pt x="270" y="0"/>
                    <a:pt x="200" y="13"/>
                  </a:cubicBezTo>
                  <a:cubicBezTo>
                    <a:pt x="130" y="26"/>
                    <a:pt x="111" y="40"/>
                    <a:pt x="86" y="74"/>
                  </a:cubicBezTo>
                  <a:cubicBezTo>
                    <a:pt x="72" y="93"/>
                    <a:pt x="47" y="148"/>
                    <a:pt x="37" y="170"/>
                  </a:cubicBezTo>
                  <a:cubicBezTo>
                    <a:pt x="28" y="191"/>
                    <a:pt x="0" y="236"/>
                    <a:pt x="72" y="243"/>
                  </a:cubicBezTo>
                  <a:cubicBezTo>
                    <a:pt x="107" y="247"/>
                    <a:pt x="162" y="216"/>
                    <a:pt x="216" y="185"/>
                  </a:cubicBezTo>
                  <a:cubicBezTo>
                    <a:pt x="274" y="152"/>
                    <a:pt x="333" y="120"/>
                    <a:pt x="368" y="127"/>
                  </a:cubicBezTo>
                </a:path>
              </a:pathLst>
            </a:custGeom>
            <a:solidFill>
              <a:srgbClr val="E48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04">
              <a:extLst>
                <a:ext uri="{FF2B5EF4-FFF2-40B4-BE49-F238E27FC236}">
                  <a16:creationId xmlns:a16="http://schemas.microsoft.com/office/drawing/2014/main" id="{720CE584-6154-527D-287E-0E35FDD2AC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3925" y="1714500"/>
              <a:ext cx="139700" cy="158750"/>
            </a:xfrm>
            <a:custGeom>
              <a:avLst/>
              <a:gdLst>
                <a:gd name="T0" fmla="*/ 0 w 60"/>
                <a:gd name="T1" fmla="*/ 67 h 68"/>
                <a:gd name="T2" fmla="*/ 0 w 60"/>
                <a:gd name="T3" fmla="*/ 68 h 68"/>
                <a:gd name="T4" fmla="*/ 0 w 60"/>
                <a:gd name="T5" fmla="*/ 68 h 68"/>
                <a:gd name="T6" fmla="*/ 0 w 60"/>
                <a:gd name="T7" fmla="*/ 67 h 68"/>
                <a:gd name="T8" fmla="*/ 4 w 60"/>
                <a:gd name="T9" fmla="*/ 55 h 68"/>
                <a:gd name="T10" fmla="*/ 1 w 60"/>
                <a:gd name="T11" fmla="*/ 56 h 68"/>
                <a:gd name="T12" fmla="*/ 1 w 60"/>
                <a:gd name="T13" fmla="*/ 59 h 68"/>
                <a:gd name="T14" fmla="*/ 4 w 60"/>
                <a:gd name="T15" fmla="*/ 55 h 68"/>
                <a:gd name="T16" fmla="*/ 9 w 60"/>
                <a:gd name="T17" fmla="*/ 53 h 68"/>
                <a:gd name="T18" fmla="*/ 8 w 60"/>
                <a:gd name="T19" fmla="*/ 53 h 68"/>
                <a:gd name="T20" fmla="*/ 9 w 60"/>
                <a:gd name="T21" fmla="*/ 53 h 68"/>
                <a:gd name="T22" fmla="*/ 9 w 60"/>
                <a:gd name="T23" fmla="*/ 53 h 68"/>
                <a:gd name="T24" fmla="*/ 59 w 60"/>
                <a:gd name="T25" fmla="*/ 0 h 68"/>
                <a:gd name="T26" fmla="*/ 51 w 60"/>
                <a:gd name="T27" fmla="*/ 7 h 68"/>
                <a:gd name="T28" fmla="*/ 60 w 60"/>
                <a:gd name="T29" fmla="*/ 2 h 68"/>
                <a:gd name="T30" fmla="*/ 59 w 60"/>
                <a:gd name="T31" fmla="*/ 1 h 68"/>
                <a:gd name="T32" fmla="*/ 59 w 60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8">
                  <a:moveTo>
                    <a:pt x="0" y="67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7"/>
                  </a:cubicBezTo>
                  <a:moveTo>
                    <a:pt x="4" y="55"/>
                  </a:moveTo>
                  <a:cubicBezTo>
                    <a:pt x="3" y="56"/>
                    <a:pt x="2" y="56"/>
                    <a:pt x="1" y="56"/>
                  </a:cubicBezTo>
                  <a:cubicBezTo>
                    <a:pt x="1" y="57"/>
                    <a:pt x="1" y="58"/>
                    <a:pt x="1" y="59"/>
                  </a:cubicBezTo>
                  <a:cubicBezTo>
                    <a:pt x="2" y="57"/>
                    <a:pt x="3" y="56"/>
                    <a:pt x="4" y="55"/>
                  </a:cubicBezTo>
                  <a:moveTo>
                    <a:pt x="9" y="53"/>
                  </a:moveTo>
                  <a:cubicBezTo>
                    <a:pt x="9" y="53"/>
                    <a:pt x="8" y="53"/>
                    <a:pt x="8" y="53"/>
                  </a:cubicBezTo>
                  <a:cubicBezTo>
                    <a:pt x="8" y="53"/>
                    <a:pt x="8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moveTo>
                    <a:pt x="59" y="0"/>
                  </a:moveTo>
                  <a:cubicBezTo>
                    <a:pt x="56" y="2"/>
                    <a:pt x="53" y="5"/>
                    <a:pt x="51" y="7"/>
                  </a:cubicBezTo>
                  <a:cubicBezTo>
                    <a:pt x="53" y="6"/>
                    <a:pt x="56" y="4"/>
                    <a:pt x="60" y="2"/>
                  </a:cubicBezTo>
                  <a:cubicBezTo>
                    <a:pt x="60" y="2"/>
                    <a:pt x="59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</a:path>
              </a:pathLst>
            </a:custGeom>
            <a:solidFill>
              <a:srgbClr val="F5D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05">
              <a:extLst>
                <a:ext uri="{FF2B5EF4-FFF2-40B4-BE49-F238E27FC236}">
                  <a16:creationId xmlns:a16="http://schemas.microsoft.com/office/drawing/2014/main" id="{70BE8955-95E1-6583-54AA-A3586A7608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075" y="1719263"/>
              <a:ext cx="219075" cy="488950"/>
            </a:xfrm>
            <a:custGeom>
              <a:avLst/>
              <a:gdLst>
                <a:gd name="T0" fmla="*/ 9 w 94"/>
                <a:gd name="T1" fmla="*/ 206 h 209"/>
                <a:gd name="T2" fmla="*/ 22 w 94"/>
                <a:gd name="T3" fmla="*/ 209 h 209"/>
                <a:gd name="T4" fmla="*/ 19 w 94"/>
                <a:gd name="T5" fmla="*/ 209 h 209"/>
                <a:gd name="T6" fmla="*/ 13 w 94"/>
                <a:gd name="T7" fmla="*/ 207 h 209"/>
                <a:gd name="T8" fmla="*/ 13 w 94"/>
                <a:gd name="T9" fmla="*/ 207 h 209"/>
                <a:gd name="T10" fmla="*/ 10 w 94"/>
                <a:gd name="T11" fmla="*/ 206 h 209"/>
                <a:gd name="T12" fmla="*/ 9 w 94"/>
                <a:gd name="T13" fmla="*/ 206 h 209"/>
                <a:gd name="T14" fmla="*/ 0 w 94"/>
                <a:gd name="T15" fmla="*/ 200 h 209"/>
                <a:gd name="T16" fmla="*/ 0 w 94"/>
                <a:gd name="T17" fmla="*/ 203 h 209"/>
                <a:gd name="T18" fmla="*/ 5 w 94"/>
                <a:gd name="T19" fmla="*/ 205 h 209"/>
                <a:gd name="T20" fmla="*/ 5 w 94"/>
                <a:gd name="T21" fmla="*/ 205 h 209"/>
                <a:gd name="T22" fmla="*/ 5 w 94"/>
                <a:gd name="T23" fmla="*/ 205 h 209"/>
                <a:gd name="T24" fmla="*/ 7 w 94"/>
                <a:gd name="T25" fmla="*/ 204 h 209"/>
                <a:gd name="T26" fmla="*/ 0 w 94"/>
                <a:gd name="T27" fmla="*/ 200 h 209"/>
                <a:gd name="T28" fmla="*/ 30 w 94"/>
                <a:gd name="T29" fmla="*/ 66 h 209"/>
                <a:gd name="T30" fmla="*/ 30 w 94"/>
                <a:gd name="T31" fmla="*/ 66 h 209"/>
                <a:gd name="T32" fmla="*/ 30 w 94"/>
                <a:gd name="T33" fmla="*/ 77 h 209"/>
                <a:gd name="T34" fmla="*/ 37 w 94"/>
                <a:gd name="T35" fmla="*/ 85 h 209"/>
                <a:gd name="T36" fmla="*/ 40 w 94"/>
                <a:gd name="T37" fmla="*/ 87 h 209"/>
                <a:gd name="T38" fmla="*/ 41 w 94"/>
                <a:gd name="T39" fmla="*/ 87 h 209"/>
                <a:gd name="T40" fmla="*/ 42 w 94"/>
                <a:gd name="T41" fmla="*/ 83 h 209"/>
                <a:gd name="T42" fmla="*/ 30 w 94"/>
                <a:gd name="T43" fmla="*/ 66 h 209"/>
                <a:gd name="T44" fmla="*/ 72 w 94"/>
                <a:gd name="T45" fmla="*/ 16 h 209"/>
                <a:gd name="T46" fmla="*/ 71 w 94"/>
                <a:gd name="T47" fmla="*/ 17 h 209"/>
                <a:gd name="T48" fmla="*/ 39 w 94"/>
                <a:gd name="T49" fmla="*/ 51 h 209"/>
                <a:gd name="T50" fmla="*/ 39 w 94"/>
                <a:gd name="T51" fmla="*/ 51 h 209"/>
                <a:gd name="T52" fmla="*/ 45 w 94"/>
                <a:gd name="T53" fmla="*/ 50 h 209"/>
                <a:gd name="T54" fmla="*/ 53 w 94"/>
                <a:gd name="T55" fmla="*/ 51 h 209"/>
                <a:gd name="T56" fmla="*/ 57 w 94"/>
                <a:gd name="T57" fmla="*/ 52 h 209"/>
                <a:gd name="T58" fmla="*/ 72 w 94"/>
                <a:gd name="T59" fmla="*/ 16 h 209"/>
                <a:gd name="T60" fmla="*/ 90 w 94"/>
                <a:gd name="T61" fmla="*/ 0 h 209"/>
                <a:gd name="T62" fmla="*/ 81 w 94"/>
                <a:gd name="T63" fmla="*/ 5 h 209"/>
                <a:gd name="T64" fmla="*/ 73 w 94"/>
                <a:gd name="T65" fmla="*/ 14 h 209"/>
                <a:gd name="T66" fmla="*/ 85 w 94"/>
                <a:gd name="T67" fmla="*/ 24 h 209"/>
                <a:gd name="T68" fmla="*/ 93 w 94"/>
                <a:gd name="T69" fmla="*/ 15 h 209"/>
                <a:gd name="T70" fmla="*/ 90 w 94"/>
                <a:gd name="T7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209">
                  <a:moveTo>
                    <a:pt x="9" y="206"/>
                  </a:moveTo>
                  <a:cubicBezTo>
                    <a:pt x="13" y="207"/>
                    <a:pt x="17" y="208"/>
                    <a:pt x="22" y="209"/>
                  </a:cubicBezTo>
                  <a:cubicBezTo>
                    <a:pt x="21" y="209"/>
                    <a:pt x="20" y="209"/>
                    <a:pt x="19" y="209"/>
                  </a:cubicBezTo>
                  <a:cubicBezTo>
                    <a:pt x="17" y="208"/>
                    <a:pt x="15" y="208"/>
                    <a:pt x="13" y="207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2" y="207"/>
                    <a:pt x="11" y="207"/>
                    <a:pt x="10" y="206"/>
                  </a:cubicBezTo>
                  <a:cubicBezTo>
                    <a:pt x="10" y="206"/>
                    <a:pt x="9" y="206"/>
                    <a:pt x="9" y="206"/>
                  </a:cubicBezTo>
                  <a:moveTo>
                    <a:pt x="0" y="200"/>
                  </a:moveTo>
                  <a:cubicBezTo>
                    <a:pt x="0" y="201"/>
                    <a:pt x="0" y="202"/>
                    <a:pt x="0" y="203"/>
                  </a:cubicBezTo>
                  <a:cubicBezTo>
                    <a:pt x="1" y="203"/>
                    <a:pt x="3" y="204"/>
                    <a:pt x="5" y="205"/>
                  </a:cubicBezTo>
                  <a:cubicBezTo>
                    <a:pt x="5" y="205"/>
                    <a:pt x="5" y="205"/>
                    <a:pt x="5" y="205"/>
                  </a:cubicBezTo>
                  <a:cubicBezTo>
                    <a:pt x="5" y="205"/>
                    <a:pt x="5" y="205"/>
                    <a:pt x="5" y="205"/>
                  </a:cubicBezTo>
                  <a:cubicBezTo>
                    <a:pt x="6" y="204"/>
                    <a:pt x="7" y="204"/>
                    <a:pt x="7" y="204"/>
                  </a:cubicBezTo>
                  <a:cubicBezTo>
                    <a:pt x="5" y="203"/>
                    <a:pt x="2" y="202"/>
                    <a:pt x="0" y="200"/>
                  </a:cubicBezTo>
                  <a:moveTo>
                    <a:pt x="30" y="66"/>
                  </a:moveTo>
                  <a:cubicBezTo>
                    <a:pt x="30" y="66"/>
                    <a:pt x="30" y="66"/>
                    <a:pt x="30" y="66"/>
                  </a:cubicBezTo>
                  <a:cubicBezTo>
                    <a:pt x="30" y="71"/>
                    <a:pt x="30" y="75"/>
                    <a:pt x="30" y="77"/>
                  </a:cubicBezTo>
                  <a:cubicBezTo>
                    <a:pt x="33" y="79"/>
                    <a:pt x="35" y="82"/>
                    <a:pt x="37" y="85"/>
                  </a:cubicBezTo>
                  <a:cubicBezTo>
                    <a:pt x="38" y="86"/>
                    <a:pt x="39" y="87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2" y="86"/>
                    <a:pt x="43" y="85"/>
                    <a:pt x="42" y="83"/>
                  </a:cubicBezTo>
                  <a:cubicBezTo>
                    <a:pt x="41" y="76"/>
                    <a:pt x="33" y="72"/>
                    <a:pt x="30" y="66"/>
                  </a:cubicBezTo>
                  <a:moveTo>
                    <a:pt x="72" y="16"/>
                  </a:moveTo>
                  <a:cubicBezTo>
                    <a:pt x="72" y="16"/>
                    <a:pt x="71" y="16"/>
                    <a:pt x="71" y="17"/>
                  </a:cubicBezTo>
                  <a:cubicBezTo>
                    <a:pt x="65" y="25"/>
                    <a:pt x="51" y="43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1" y="50"/>
                    <a:pt x="43" y="50"/>
                    <a:pt x="45" y="50"/>
                  </a:cubicBezTo>
                  <a:cubicBezTo>
                    <a:pt x="47" y="50"/>
                    <a:pt x="50" y="51"/>
                    <a:pt x="53" y="51"/>
                  </a:cubicBezTo>
                  <a:cubicBezTo>
                    <a:pt x="54" y="51"/>
                    <a:pt x="56" y="52"/>
                    <a:pt x="57" y="52"/>
                  </a:cubicBezTo>
                  <a:cubicBezTo>
                    <a:pt x="62" y="40"/>
                    <a:pt x="69" y="22"/>
                    <a:pt x="72" y="16"/>
                  </a:cubicBezTo>
                  <a:moveTo>
                    <a:pt x="90" y="0"/>
                  </a:moveTo>
                  <a:cubicBezTo>
                    <a:pt x="86" y="2"/>
                    <a:pt x="83" y="4"/>
                    <a:pt x="81" y="5"/>
                  </a:cubicBezTo>
                  <a:cubicBezTo>
                    <a:pt x="78" y="8"/>
                    <a:pt x="76" y="11"/>
                    <a:pt x="73" y="14"/>
                  </a:cubicBezTo>
                  <a:cubicBezTo>
                    <a:pt x="74" y="16"/>
                    <a:pt x="78" y="20"/>
                    <a:pt x="85" y="24"/>
                  </a:cubicBezTo>
                  <a:cubicBezTo>
                    <a:pt x="88" y="22"/>
                    <a:pt x="92" y="19"/>
                    <a:pt x="93" y="15"/>
                  </a:cubicBezTo>
                  <a:cubicBezTo>
                    <a:pt x="94" y="10"/>
                    <a:pt x="91" y="5"/>
                    <a:pt x="90" y="0"/>
                  </a:cubicBezTo>
                </a:path>
              </a:pathLst>
            </a:custGeom>
            <a:solidFill>
              <a:srgbClr val="DB79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7CC99F9E-6162-E8CC-2AB7-3CDE1F11E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1633538"/>
              <a:ext cx="481013" cy="225425"/>
            </a:xfrm>
            <a:custGeom>
              <a:avLst/>
              <a:gdLst>
                <a:gd name="T0" fmla="*/ 7 w 207"/>
                <a:gd name="T1" fmla="*/ 63 h 96"/>
                <a:gd name="T2" fmla="*/ 11 w 207"/>
                <a:gd name="T3" fmla="*/ 90 h 96"/>
                <a:gd name="T4" fmla="*/ 24 w 207"/>
                <a:gd name="T5" fmla="*/ 94 h 96"/>
                <a:gd name="T6" fmla="*/ 90 w 207"/>
                <a:gd name="T7" fmla="*/ 83 h 96"/>
                <a:gd name="T8" fmla="*/ 155 w 207"/>
                <a:gd name="T9" fmla="*/ 80 h 96"/>
                <a:gd name="T10" fmla="*/ 172 w 207"/>
                <a:gd name="T11" fmla="*/ 87 h 96"/>
                <a:gd name="T12" fmla="*/ 190 w 207"/>
                <a:gd name="T13" fmla="*/ 85 h 96"/>
                <a:gd name="T14" fmla="*/ 201 w 207"/>
                <a:gd name="T15" fmla="*/ 67 h 96"/>
                <a:gd name="T16" fmla="*/ 203 w 207"/>
                <a:gd name="T17" fmla="*/ 46 h 96"/>
                <a:gd name="T18" fmla="*/ 193 w 207"/>
                <a:gd name="T19" fmla="*/ 35 h 96"/>
                <a:gd name="T20" fmla="*/ 189 w 207"/>
                <a:gd name="T21" fmla="*/ 20 h 96"/>
                <a:gd name="T22" fmla="*/ 161 w 207"/>
                <a:gd name="T23" fmla="*/ 0 h 96"/>
                <a:gd name="T24" fmla="*/ 156 w 207"/>
                <a:gd name="T25" fmla="*/ 3 h 96"/>
                <a:gd name="T26" fmla="*/ 161 w 207"/>
                <a:gd name="T27" fmla="*/ 7 h 96"/>
                <a:gd name="T28" fmla="*/ 168 w 207"/>
                <a:gd name="T29" fmla="*/ 9 h 96"/>
                <a:gd name="T30" fmla="*/ 164 w 207"/>
                <a:gd name="T31" fmla="*/ 15 h 96"/>
                <a:gd name="T32" fmla="*/ 157 w 207"/>
                <a:gd name="T33" fmla="*/ 13 h 96"/>
                <a:gd name="T34" fmla="*/ 113 w 207"/>
                <a:gd name="T35" fmla="*/ 2 h 96"/>
                <a:gd name="T36" fmla="*/ 106 w 207"/>
                <a:gd name="T37" fmla="*/ 3 h 96"/>
                <a:gd name="T38" fmla="*/ 102 w 207"/>
                <a:gd name="T39" fmla="*/ 9 h 96"/>
                <a:gd name="T40" fmla="*/ 110 w 207"/>
                <a:gd name="T41" fmla="*/ 20 h 96"/>
                <a:gd name="T42" fmla="*/ 106 w 207"/>
                <a:gd name="T43" fmla="*/ 25 h 96"/>
                <a:gd name="T44" fmla="*/ 99 w 207"/>
                <a:gd name="T45" fmla="*/ 24 h 96"/>
                <a:gd name="T46" fmla="*/ 79 w 207"/>
                <a:gd name="T47" fmla="*/ 19 h 96"/>
                <a:gd name="T48" fmla="*/ 69 w 207"/>
                <a:gd name="T49" fmla="*/ 12 h 96"/>
                <a:gd name="T50" fmla="*/ 58 w 207"/>
                <a:gd name="T51" fmla="*/ 15 h 96"/>
                <a:gd name="T52" fmla="*/ 54 w 207"/>
                <a:gd name="T53" fmla="*/ 28 h 96"/>
                <a:gd name="T54" fmla="*/ 43 w 207"/>
                <a:gd name="T55" fmla="*/ 26 h 96"/>
                <a:gd name="T56" fmla="*/ 36 w 207"/>
                <a:gd name="T57" fmla="*/ 17 h 96"/>
                <a:gd name="T58" fmla="*/ 19 w 207"/>
                <a:gd name="T59" fmla="*/ 19 h 96"/>
                <a:gd name="T60" fmla="*/ 14 w 207"/>
                <a:gd name="T61" fmla="*/ 35 h 96"/>
                <a:gd name="T62" fmla="*/ 18 w 207"/>
                <a:gd name="T63" fmla="*/ 51 h 96"/>
                <a:gd name="T64" fmla="*/ 7 w 207"/>
                <a:gd name="T65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96">
                  <a:moveTo>
                    <a:pt x="7" y="63"/>
                  </a:moveTo>
                  <a:cubicBezTo>
                    <a:pt x="0" y="71"/>
                    <a:pt x="2" y="85"/>
                    <a:pt x="11" y="90"/>
                  </a:cubicBezTo>
                  <a:cubicBezTo>
                    <a:pt x="15" y="93"/>
                    <a:pt x="19" y="94"/>
                    <a:pt x="24" y="94"/>
                  </a:cubicBezTo>
                  <a:cubicBezTo>
                    <a:pt x="46" y="96"/>
                    <a:pt x="68" y="89"/>
                    <a:pt x="90" y="83"/>
                  </a:cubicBezTo>
                  <a:cubicBezTo>
                    <a:pt x="111" y="78"/>
                    <a:pt x="134" y="73"/>
                    <a:pt x="155" y="80"/>
                  </a:cubicBezTo>
                  <a:cubicBezTo>
                    <a:pt x="161" y="82"/>
                    <a:pt x="167" y="85"/>
                    <a:pt x="172" y="87"/>
                  </a:cubicBezTo>
                  <a:cubicBezTo>
                    <a:pt x="178" y="88"/>
                    <a:pt x="185" y="88"/>
                    <a:pt x="190" y="85"/>
                  </a:cubicBezTo>
                  <a:cubicBezTo>
                    <a:pt x="196" y="81"/>
                    <a:pt x="199" y="74"/>
                    <a:pt x="201" y="67"/>
                  </a:cubicBezTo>
                  <a:cubicBezTo>
                    <a:pt x="204" y="60"/>
                    <a:pt x="207" y="52"/>
                    <a:pt x="203" y="46"/>
                  </a:cubicBezTo>
                  <a:cubicBezTo>
                    <a:pt x="200" y="42"/>
                    <a:pt x="196" y="39"/>
                    <a:pt x="193" y="35"/>
                  </a:cubicBezTo>
                  <a:cubicBezTo>
                    <a:pt x="190" y="31"/>
                    <a:pt x="190" y="25"/>
                    <a:pt x="189" y="20"/>
                  </a:cubicBezTo>
                  <a:cubicBezTo>
                    <a:pt x="185" y="8"/>
                    <a:pt x="174" y="0"/>
                    <a:pt x="161" y="0"/>
                  </a:cubicBezTo>
                  <a:cubicBezTo>
                    <a:pt x="159" y="0"/>
                    <a:pt x="156" y="1"/>
                    <a:pt x="156" y="3"/>
                  </a:cubicBezTo>
                  <a:cubicBezTo>
                    <a:pt x="156" y="6"/>
                    <a:pt x="159" y="7"/>
                    <a:pt x="161" y="7"/>
                  </a:cubicBezTo>
                  <a:cubicBezTo>
                    <a:pt x="164" y="7"/>
                    <a:pt x="167" y="7"/>
                    <a:pt x="168" y="9"/>
                  </a:cubicBezTo>
                  <a:cubicBezTo>
                    <a:pt x="169" y="12"/>
                    <a:pt x="167" y="14"/>
                    <a:pt x="164" y="15"/>
                  </a:cubicBezTo>
                  <a:cubicBezTo>
                    <a:pt x="162" y="15"/>
                    <a:pt x="159" y="14"/>
                    <a:pt x="157" y="13"/>
                  </a:cubicBezTo>
                  <a:cubicBezTo>
                    <a:pt x="143" y="6"/>
                    <a:pt x="128" y="2"/>
                    <a:pt x="113" y="2"/>
                  </a:cubicBezTo>
                  <a:cubicBezTo>
                    <a:pt x="111" y="2"/>
                    <a:pt x="108" y="2"/>
                    <a:pt x="106" y="3"/>
                  </a:cubicBezTo>
                  <a:cubicBezTo>
                    <a:pt x="104" y="4"/>
                    <a:pt x="102" y="7"/>
                    <a:pt x="102" y="9"/>
                  </a:cubicBezTo>
                  <a:cubicBezTo>
                    <a:pt x="103" y="14"/>
                    <a:pt x="110" y="16"/>
                    <a:pt x="110" y="20"/>
                  </a:cubicBezTo>
                  <a:cubicBezTo>
                    <a:pt x="110" y="22"/>
                    <a:pt x="108" y="24"/>
                    <a:pt x="106" y="25"/>
                  </a:cubicBezTo>
                  <a:cubicBezTo>
                    <a:pt x="103" y="25"/>
                    <a:pt x="101" y="25"/>
                    <a:pt x="99" y="24"/>
                  </a:cubicBezTo>
                  <a:cubicBezTo>
                    <a:pt x="92" y="22"/>
                    <a:pt x="86" y="21"/>
                    <a:pt x="79" y="19"/>
                  </a:cubicBezTo>
                  <a:cubicBezTo>
                    <a:pt x="76" y="16"/>
                    <a:pt x="73" y="13"/>
                    <a:pt x="69" y="12"/>
                  </a:cubicBezTo>
                  <a:cubicBezTo>
                    <a:pt x="65" y="10"/>
                    <a:pt x="60" y="11"/>
                    <a:pt x="58" y="15"/>
                  </a:cubicBezTo>
                  <a:cubicBezTo>
                    <a:pt x="56" y="19"/>
                    <a:pt x="57" y="25"/>
                    <a:pt x="54" y="28"/>
                  </a:cubicBezTo>
                  <a:cubicBezTo>
                    <a:pt x="50" y="30"/>
                    <a:pt x="46" y="29"/>
                    <a:pt x="43" y="26"/>
                  </a:cubicBezTo>
                  <a:cubicBezTo>
                    <a:pt x="41" y="23"/>
                    <a:pt x="39" y="20"/>
                    <a:pt x="36" y="17"/>
                  </a:cubicBezTo>
                  <a:cubicBezTo>
                    <a:pt x="31" y="14"/>
                    <a:pt x="23" y="15"/>
                    <a:pt x="19" y="19"/>
                  </a:cubicBezTo>
                  <a:cubicBezTo>
                    <a:pt x="15" y="23"/>
                    <a:pt x="13" y="29"/>
                    <a:pt x="14" y="35"/>
                  </a:cubicBezTo>
                  <a:cubicBezTo>
                    <a:pt x="16" y="41"/>
                    <a:pt x="19" y="46"/>
                    <a:pt x="18" y="51"/>
                  </a:cubicBezTo>
                  <a:cubicBezTo>
                    <a:pt x="16" y="57"/>
                    <a:pt x="11" y="59"/>
                    <a:pt x="7" y="63"/>
                  </a:cubicBezTo>
                </a:path>
              </a:pathLst>
            </a:custGeom>
            <a:solidFill>
              <a:srgbClr val="50B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07">
              <a:extLst>
                <a:ext uri="{FF2B5EF4-FFF2-40B4-BE49-F238E27FC236}">
                  <a16:creationId xmlns:a16="http://schemas.microsoft.com/office/drawing/2014/main" id="{38CFFFD8-1F21-D2E9-A786-9A1DC7DD4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75" y="1651000"/>
              <a:ext cx="460375" cy="207963"/>
            </a:xfrm>
            <a:custGeom>
              <a:avLst/>
              <a:gdLst>
                <a:gd name="T0" fmla="*/ 180 w 198"/>
                <a:gd name="T1" fmla="*/ 26 h 89"/>
                <a:gd name="T2" fmla="*/ 176 w 198"/>
                <a:gd name="T3" fmla="*/ 11 h 89"/>
                <a:gd name="T4" fmla="*/ 165 w 198"/>
                <a:gd name="T5" fmla="*/ 1 h 89"/>
                <a:gd name="T6" fmla="*/ 164 w 198"/>
                <a:gd name="T7" fmla="*/ 11 h 89"/>
                <a:gd name="T8" fmla="*/ 163 w 198"/>
                <a:gd name="T9" fmla="*/ 12 h 89"/>
                <a:gd name="T10" fmla="*/ 165 w 198"/>
                <a:gd name="T11" fmla="*/ 19 h 89"/>
                <a:gd name="T12" fmla="*/ 167 w 198"/>
                <a:gd name="T13" fmla="*/ 33 h 89"/>
                <a:gd name="T14" fmla="*/ 166 w 198"/>
                <a:gd name="T15" fmla="*/ 56 h 89"/>
                <a:gd name="T16" fmla="*/ 154 w 198"/>
                <a:gd name="T17" fmla="*/ 52 h 89"/>
                <a:gd name="T18" fmla="*/ 153 w 198"/>
                <a:gd name="T19" fmla="*/ 51 h 89"/>
                <a:gd name="T20" fmla="*/ 149 w 198"/>
                <a:gd name="T21" fmla="*/ 24 h 89"/>
                <a:gd name="T22" fmla="*/ 141 w 198"/>
                <a:gd name="T23" fmla="*/ 7 h 89"/>
                <a:gd name="T24" fmla="*/ 117 w 198"/>
                <a:gd name="T25" fmla="*/ 0 h 89"/>
                <a:gd name="T26" fmla="*/ 112 w 198"/>
                <a:gd name="T27" fmla="*/ 2 h 89"/>
                <a:gd name="T28" fmla="*/ 114 w 198"/>
                <a:gd name="T29" fmla="*/ 7 h 89"/>
                <a:gd name="T30" fmla="*/ 119 w 198"/>
                <a:gd name="T31" fmla="*/ 11 h 89"/>
                <a:gd name="T32" fmla="*/ 115 w 198"/>
                <a:gd name="T33" fmla="*/ 20 h 89"/>
                <a:gd name="T34" fmla="*/ 104 w 198"/>
                <a:gd name="T35" fmla="*/ 19 h 89"/>
                <a:gd name="T36" fmla="*/ 97 w 198"/>
                <a:gd name="T37" fmla="*/ 18 h 89"/>
                <a:gd name="T38" fmla="*/ 95 w 198"/>
                <a:gd name="T39" fmla="*/ 18 h 89"/>
                <a:gd name="T40" fmla="*/ 93 w 198"/>
                <a:gd name="T41" fmla="*/ 18 h 89"/>
                <a:gd name="T42" fmla="*/ 83 w 198"/>
                <a:gd name="T43" fmla="*/ 23 h 89"/>
                <a:gd name="T44" fmla="*/ 73 w 198"/>
                <a:gd name="T45" fmla="*/ 26 h 89"/>
                <a:gd name="T46" fmla="*/ 59 w 198"/>
                <a:gd name="T47" fmla="*/ 17 h 89"/>
                <a:gd name="T48" fmla="*/ 48 w 198"/>
                <a:gd name="T49" fmla="*/ 31 h 89"/>
                <a:gd name="T50" fmla="*/ 38 w 198"/>
                <a:gd name="T51" fmla="*/ 29 h 89"/>
                <a:gd name="T52" fmla="*/ 30 w 198"/>
                <a:gd name="T53" fmla="*/ 22 h 89"/>
                <a:gd name="T54" fmla="*/ 20 w 198"/>
                <a:gd name="T55" fmla="*/ 21 h 89"/>
                <a:gd name="T56" fmla="*/ 18 w 198"/>
                <a:gd name="T57" fmla="*/ 32 h 89"/>
                <a:gd name="T58" fmla="*/ 21 w 198"/>
                <a:gd name="T59" fmla="*/ 44 h 89"/>
                <a:gd name="T60" fmla="*/ 4 w 198"/>
                <a:gd name="T61" fmla="*/ 61 h 89"/>
                <a:gd name="T62" fmla="*/ 7 w 198"/>
                <a:gd name="T63" fmla="*/ 79 h 89"/>
                <a:gd name="T64" fmla="*/ 15 w 198"/>
                <a:gd name="T65" fmla="*/ 87 h 89"/>
                <a:gd name="T66" fmla="*/ 17 w 198"/>
                <a:gd name="T67" fmla="*/ 87 h 89"/>
                <a:gd name="T68" fmla="*/ 83 w 198"/>
                <a:gd name="T69" fmla="*/ 76 h 89"/>
                <a:gd name="T70" fmla="*/ 148 w 198"/>
                <a:gd name="T71" fmla="*/ 73 h 89"/>
                <a:gd name="T72" fmla="*/ 165 w 198"/>
                <a:gd name="T73" fmla="*/ 80 h 89"/>
                <a:gd name="T74" fmla="*/ 183 w 198"/>
                <a:gd name="T75" fmla="*/ 78 h 89"/>
                <a:gd name="T76" fmla="*/ 195 w 198"/>
                <a:gd name="T77" fmla="*/ 60 h 89"/>
                <a:gd name="T78" fmla="*/ 198 w 198"/>
                <a:gd name="T79" fmla="*/ 49 h 89"/>
                <a:gd name="T80" fmla="*/ 180 w 198"/>
                <a:gd name="T81" fmla="*/ 2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8" h="89">
                  <a:moveTo>
                    <a:pt x="180" y="26"/>
                  </a:moveTo>
                  <a:cubicBezTo>
                    <a:pt x="178" y="21"/>
                    <a:pt x="177" y="16"/>
                    <a:pt x="176" y="11"/>
                  </a:cubicBezTo>
                  <a:cubicBezTo>
                    <a:pt x="174" y="6"/>
                    <a:pt x="170" y="2"/>
                    <a:pt x="165" y="1"/>
                  </a:cubicBezTo>
                  <a:cubicBezTo>
                    <a:pt x="168" y="3"/>
                    <a:pt x="168" y="9"/>
                    <a:pt x="164" y="11"/>
                  </a:cubicBezTo>
                  <a:cubicBezTo>
                    <a:pt x="164" y="12"/>
                    <a:pt x="163" y="12"/>
                    <a:pt x="163" y="12"/>
                  </a:cubicBezTo>
                  <a:cubicBezTo>
                    <a:pt x="163" y="14"/>
                    <a:pt x="164" y="16"/>
                    <a:pt x="165" y="19"/>
                  </a:cubicBezTo>
                  <a:cubicBezTo>
                    <a:pt x="166" y="23"/>
                    <a:pt x="167" y="28"/>
                    <a:pt x="167" y="33"/>
                  </a:cubicBezTo>
                  <a:cubicBezTo>
                    <a:pt x="169" y="41"/>
                    <a:pt x="171" y="49"/>
                    <a:pt x="166" y="56"/>
                  </a:cubicBezTo>
                  <a:cubicBezTo>
                    <a:pt x="162" y="61"/>
                    <a:pt x="152" y="57"/>
                    <a:pt x="154" y="52"/>
                  </a:cubicBezTo>
                  <a:cubicBezTo>
                    <a:pt x="154" y="51"/>
                    <a:pt x="154" y="51"/>
                    <a:pt x="153" y="51"/>
                  </a:cubicBezTo>
                  <a:cubicBezTo>
                    <a:pt x="153" y="42"/>
                    <a:pt x="152" y="32"/>
                    <a:pt x="149" y="24"/>
                  </a:cubicBezTo>
                  <a:cubicBezTo>
                    <a:pt x="147" y="18"/>
                    <a:pt x="144" y="13"/>
                    <a:pt x="141" y="7"/>
                  </a:cubicBezTo>
                  <a:cubicBezTo>
                    <a:pt x="134" y="3"/>
                    <a:pt x="126" y="1"/>
                    <a:pt x="117" y="0"/>
                  </a:cubicBezTo>
                  <a:cubicBezTo>
                    <a:pt x="115" y="0"/>
                    <a:pt x="112" y="0"/>
                    <a:pt x="112" y="2"/>
                  </a:cubicBezTo>
                  <a:cubicBezTo>
                    <a:pt x="111" y="4"/>
                    <a:pt x="112" y="6"/>
                    <a:pt x="114" y="7"/>
                  </a:cubicBezTo>
                  <a:cubicBezTo>
                    <a:pt x="116" y="8"/>
                    <a:pt x="118" y="9"/>
                    <a:pt x="119" y="11"/>
                  </a:cubicBezTo>
                  <a:cubicBezTo>
                    <a:pt x="122" y="14"/>
                    <a:pt x="119" y="19"/>
                    <a:pt x="115" y="20"/>
                  </a:cubicBezTo>
                  <a:cubicBezTo>
                    <a:pt x="112" y="21"/>
                    <a:pt x="108" y="21"/>
                    <a:pt x="104" y="19"/>
                  </a:cubicBezTo>
                  <a:cubicBezTo>
                    <a:pt x="102" y="19"/>
                    <a:pt x="100" y="18"/>
                    <a:pt x="97" y="18"/>
                  </a:cubicBezTo>
                  <a:cubicBezTo>
                    <a:pt x="96" y="18"/>
                    <a:pt x="96" y="18"/>
                    <a:pt x="95" y="18"/>
                  </a:cubicBezTo>
                  <a:cubicBezTo>
                    <a:pt x="94" y="18"/>
                    <a:pt x="94" y="18"/>
                    <a:pt x="93" y="18"/>
                  </a:cubicBezTo>
                  <a:cubicBezTo>
                    <a:pt x="89" y="19"/>
                    <a:pt x="86" y="21"/>
                    <a:pt x="83" y="23"/>
                  </a:cubicBezTo>
                  <a:cubicBezTo>
                    <a:pt x="80" y="25"/>
                    <a:pt x="76" y="27"/>
                    <a:pt x="73" y="26"/>
                  </a:cubicBezTo>
                  <a:cubicBezTo>
                    <a:pt x="67" y="24"/>
                    <a:pt x="64" y="16"/>
                    <a:pt x="59" y="17"/>
                  </a:cubicBezTo>
                  <a:cubicBezTo>
                    <a:pt x="53" y="18"/>
                    <a:pt x="53" y="28"/>
                    <a:pt x="48" y="31"/>
                  </a:cubicBezTo>
                  <a:cubicBezTo>
                    <a:pt x="45" y="32"/>
                    <a:pt x="41" y="31"/>
                    <a:pt x="38" y="29"/>
                  </a:cubicBezTo>
                  <a:cubicBezTo>
                    <a:pt x="35" y="27"/>
                    <a:pt x="33" y="24"/>
                    <a:pt x="30" y="22"/>
                  </a:cubicBezTo>
                  <a:cubicBezTo>
                    <a:pt x="27" y="20"/>
                    <a:pt x="23" y="19"/>
                    <a:pt x="20" y="21"/>
                  </a:cubicBezTo>
                  <a:cubicBezTo>
                    <a:pt x="17" y="23"/>
                    <a:pt x="17" y="28"/>
                    <a:pt x="18" y="32"/>
                  </a:cubicBezTo>
                  <a:cubicBezTo>
                    <a:pt x="20" y="36"/>
                    <a:pt x="22" y="40"/>
                    <a:pt x="21" y="44"/>
                  </a:cubicBezTo>
                  <a:cubicBezTo>
                    <a:pt x="19" y="52"/>
                    <a:pt x="8" y="54"/>
                    <a:pt x="4" y="61"/>
                  </a:cubicBezTo>
                  <a:cubicBezTo>
                    <a:pt x="0" y="67"/>
                    <a:pt x="2" y="74"/>
                    <a:pt x="7" y="79"/>
                  </a:cubicBezTo>
                  <a:cubicBezTo>
                    <a:pt x="9" y="82"/>
                    <a:pt x="12" y="85"/>
                    <a:pt x="15" y="87"/>
                  </a:cubicBezTo>
                  <a:cubicBezTo>
                    <a:pt x="16" y="87"/>
                    <a:pt x="16" y="87"/>
                    <a:pt x="17" y="87"/>
                  </a:cubicBezTo>
                  <a:cubicBezTo>
                    <a:pt x="39" y="89"/>
                    <a:pt x="61" y="82"/>
                    <a:pt x="83" y="76"/>
                  </a:cubicBezTo>
                  <a:cubicBezTo>
                    <a:pt x="104" y="71"/>
                    <a:pt x="127" y="66"/>
                    <a:pt x="148" y="73"/>
                  </a:cubicBezTo>
                  <a:cubicBezTo>
                    <a:pt x="154" y="75"/>
                    <a:pt x="160" y="78"/>
                    <a:pt x="165" y="80"/>
                  </a:cubicBezTo>
                  <a:cubicBezTo>
                    <a:pt x="171" y="81"/>
                    <a:pt x="178" y="81"/>
                    <a:pt x="183" y="78"/>
                  </a:cubicBezTo>
                  <a:cubicBezTo>
                    <a:pt x="189" y="74"/>
                    <a:pt x="192" y="67"/>
                    <a:pt x="195" y="60"/>
                  </a:cubicBezTo>
                  <a:cubicBezTo>
                    <a:pt x="196" y="57"/>
                    <a:pt x="197" y="53"/>
                    <a:pt x="198" y="49"/>
                  </a:cubicBezTo>
                  <a:cubicBezTo>
                    <a:pt x="193" y="41"/>
                    <a:pt x="184" y="35"/>
                    <a:pt x="180" y="26"/>
                  </a:cubicBezTo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08">
              <a:extLst>
                <a:ext uri="{FF2B5EF4-FFF2-40B4-BE49-F238E27FC236}">
                  <a16:creationId xmlns:a16="http://schemas.microsoft.com/office/drawing/2014/main" id="{2086217E-39C4-F68F-C0F7-BECABCF44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1751013"/>
              <a:ext cx="211138" cy="176213"/>
            </a:xfrm>
            <a:custGeom>
              <a:avLst/>
              <a:gdLst>
                <a:gd name="T0" fmla="*/ 0 w 91"/>
                <a:gd name="T1" fmla="*/ 49 h 75"/>
                <a:gd name="T2" fmla="*/ 21 w 91"/>
                <a:gd name="T3" fmla="*/ 0 h 75"/>
                <a:gd name="T4" fmla="*/ 71 w 91"/>
                <a:gd name="T5" fmla="*/ 26 h 75"/>
                <a:gd name="T6" fmla="*/ 91 w 91"/>
                <a:gd name="T7" fmla="*/ 62 h 75"/>
                <a:gd name="T8" fmla="*/ 0 w 91"/>
                <a:gd name="T9" fmla="*/ 4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75">
                  <a:moveTo>
                    <a:pt x="0" y="49"/>
                  </a:moveTo>
                  <a:cubicBezTo>
                    <a:pt x="0" y="49"/>
                    <a:pt x="18" y="6"/>
                    <a:pt x="21" y="0"/>
                  </a:cubicBezTo>
                  <a:cubicBezTo>
                    <a:pt x="21" y="0"/>
                    <a:pt x="43" y="24"/>
                    <a:pt x="71" y="26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29" y="75"/>
                    <a:pt x="0" y="49"/>
                  </a:cubicBezTo>
                </a:path>
              </a:pathLst>
            </a:custGeom>
            <a:solidFill>
              <a:srgbClr val="FFD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09">
              <a:extLst>
                <a:ext uri="{FF2B5EF4-FFF2-40B4-BE49-F238E27FC236}">
                  <a16:creationId xmlns:a16="http://schemas.microsoft.com/office/drawing/2014/main" id="{89F7BBC3-44A9-9974-9C62-7783CB102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1825625"/>
              <a:ext cx="125413" cy="57150"/>
            </a:xfrm>
            <a:custGeom>
              <a:avLst/>
              <a:gdLst>
                <a:gd name="T0" fmla="*/ 50 w 54"/>
                <a:gd name="T1" fmla="*/ 0 h 24"/>
                <a:gd name="T2" fmla="*/ 23 w 54"/>
                <a:gd name="T3" fmla="*/ 13 h 24"/>
                <a:gd name="T4" fmla="*/ 22 w 54"/>
                <a:gd name="T5" fmla="*/ 13 h 24"/>
                <a:gd name="T6" fmla="*/ 3 w 54"/>
                <a:gd name="T7" fmla="*/ 2 h 24"/>
                <a:gd name="T8" fmla="*/ 0 w 54"/>
                <a:gd name="T9" fmla="*/ 9 h 24"/>
                <a:gd name="T10" fmla="*/ 19 w 54"/>
                <a:gd name="T11" fmla="*/ 20 h 24"/>
                <a:gd name="T12" fmla="*/ 25 w 54"/>
                <a:gd name="T13" fmla="*/ 24 h 24"/>
                <a:gd name="T14" fmla="*/ 41 w 54"/>
                <a:gd name="T15" fmla="*/ 22 h 24"/>
                <a:gd name="T16" fmla="*/ 42 w 54"/>
                <a:gd name="T17" fmla="*/ 17 h 24"/>
                <a:gd name="T18" fmla="*/ 42 w 54"/>
                <a:gd name="T19" fmla="*/ 15 h 24"/>
                <a:gd name="T20" fmla="*/ 44 w 54"/>
                <a:gd name="T21" fmla="*/ 14 h 24"/>
                <a:gd name="T22" fmla="*/ 54 w 54"/>
                <a:gd name="T23" fmla="*/ 5 h 24"/>
                <a:gd name="T24" fmla="*/ 53 w 54"/>
                <a:gd name="T25" fmla="*/ 1 h 24"/>
                <a:gd name="T26" fmla="*/ 50 w 54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24">
                  <a:moveTo>
                    <a:pt x="50" y="0"/>
                  </a:moveTo>
                  <a:cubicBezTo>
                    <a:pt x="43" y="8"/>
                    <a:pt x="33" y="13"/>
                    <a:pt x="23" y="13"/>
                  </a:cubicBezTo>
                  <a:cubicBezTo>
                    <a:pt x="23" y="13"/>
                    <a:pt x="22" y="13"/>
                    <a:pt x="22" y="13"/>
                  </a:cubicBezTo>
                  <a:cubicBezTo>
                    <a:pt x="14" y="13"/>
                    <a:pt x="7" y="8"/>
                    <a:pt x="3" y="2"/>
                  </a:cubicBezTo>
                  <a:cubicBezTo>
                    <a:pt x="2" y="4"/>
                    <a:pt x="1" y="6"/>
                    <a:pt x="0" y="9"/>
                  </a:cubicBezTo>
                  <a:cubicBezTo>
                    <a:pt x="7" y="11"/>
                    <a:pt x="13" y="15"/>
                    <a:pt x="19" y="20"/>
                  </a:cubicBezTo>
                  <a:cubicBezTo>
                    <a:pt x="21" y="21"/>
                    <a:pt x="23" y="23"/>
                    <a:pt x="25" y="24"/>
                  </a:cubicBezTo>
                  <a:cubicBezTo>
                    <a:pt x="29" y="23"/>
                    <a:pt x="35" y="22"/>
                    <a:pt x="41" y="22"/>
                  </a:cubicBezTo>
                  <a:cubicBezTo>
                    <a:pt x="41" y="20"/>
                    <a:pt x="41" y="19"/>
                    <a:pt x="42" y="17"/>
                  </a:cubicBezTo>
                  <a:cubicBezTo>
                    <a:pt x="42" y="17"/>
                    <a:pt x="42" y="16"/>
                    <a:pt x="42" y="15"/>
                  </a:cubicBezTo>
                  <a:cubicBezTo>
                    <a:pt x="43" y="15"/>
                    <a:pt x="43" y="14"/>
                    <a:pt x="44" y="14"/>
                  </a:cubicBezTo>
                  <a:cubicBezTo>
                    <a:pt x="47" y="12"/>
                    <a:pt x="50" y="9"/>
                    <a:pt x="54" y="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1" y="0"/>
                    <a:pt x="50" y="0"/>
                  </a:cubicBezTo>
                </a:path>
              </a:pathLst>
            </a:custGeom>
            <a:solidFill>
              <a:srgbClr val="F5B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10">
              <a:extLst>
                <a:ext uri="{FF2B5EF4-FFF2-40B4-BE49-F238E27FC236}">
                  <a16:creationId xmlns:a16="http://schemas.microsoft.com/office/drawing/2014/main" id="{F108ADA0-ABC6-9637-4A57-7B31A7AB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1765300"/>
              <a:ext cx="165100" cy="119063"/>
            </a:xfrm>
            <a:custGeom>
              <a:avLst/>
              <a:gdLst>
                <a:gd name="T0" fmla="*/ 20 w 71"/>
                <a:gd name="T1" fmla="*/ 0 h 51"/>
                <a:gd name="T2" fmla="*/ 0 w 71"/>
                <a:gd name="T3" fmla="*/ 49 h 51"/>
                <a:gd name="T4" fmla="*/ 4 w 71"/>
                <a:gd name="T5" fmla="*/ 51 h 51"/>
                <a:gd name="T6" fmla="*/ 23 w 71"/>
                <a:gd name="T7" fmla="*/ 10 h 51"/>
                <a:gd name="T8" fmla="*/ 67 w 71"/>
                <a:gd name="T9" fmla="*/ 24 h 51"/>
                <a:gd name="T10" fmla="*/ 20 w 7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51">
                  <a:moveTo>
                    <a:pt x="20" y="0"/>
                  </a:moveTo>
                  <a:cubicBezTo>
                    <a:pt x="17" y="7"/>
                    <a:pt x="0" y="49"/>
                    <a:pt x="0" y="49"/>
                  </a:cubicBezTo>
                  <a:cubicBezTo>
                    <a:pt x="2" y="51"/>
                    <a:pt x="2" y="50"/>
                    <a:pt x="4" y="51"/>
                  </a:cubicBezTo>
                  <a:cubicBezTo>
                    <a:pt x="6" y="38"/>
                    <a:pt x="23" y="10"/>
                    <a:pt x="23" y="10"/>
                  </a:cubicBezTo>
                  <a:cubicBezTo>
                    <a:pt x="53" y="26"/>
                    <a:pt x="71" y="30"/>
                    <a:pt x="67" y="24"/>
                  </a:cubicBezTo>
                  <a:cubicBezTo>
                    <a:pt x="54" y="21"/>
                    <a:pt x="33" y="12"/>
                    <a:pt x="20" y="0"/>
                  </a:cubicBezTo>
                </a:path>
              </a:pathLst>
            </a:custGeom>
            <a:solidFill>
              <a:srgbClr val="F0A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11">
              <a:extLst>
                <a:ext uri="{FF2B5EF4-FFF2-40B4-BE49-F238E27FC236}">
                  <a16:creationId xmlns:a16="http://schemas.microsoft.com/office/drawing/2014/main" id="{4411CBE7-7413-00D2-1F36-8820CF50B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0" y="1873250"/>
              <a:ext cx="138113" cy="39688"/>
            </a:xfrm>
            <a:custGeom>
              <a:avLst/>
              <a:gdLst>
                <a:gd name="T0" fmla="*/ 0 w 60"/>
                <a:gd name="T1" fmla="*/ 10 h 17"/>
                <a:gd name="T2" fmla="*/ 0 w 60"/>
                <a:gd name="T3" fmla="*/ 11 h 17"/>
                <a:gd name="T4" fmla="*/ 60 w 60"/>
                <a:gd name="T5" fmla="*/ 10 h 17"/>
                <a:gd name="T6" fmla="*/ 50 w 60"/>
                <a:gd name="T7" fmla="*/ 1 h 17"/>
                <a:gd name="T8" fmla="*/ 0 w 60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7">
                  <a:moveTo>
                    <a:pt x="0" y="10"/>
                  </a:moveTo>
                  <a:cubicBezTo>
                    <a:pt x="0" y="10"/>
                    <a:pt x="0" y="11"/>
                    <a:pt x="0" y="11"/>
                  </a:cubicBezTo>
                  <a:cubicBezTo>
                    <a:pt x="28" y="17"/>
                    <a:pt x="60" y="10"/>
                    <a:pt x="60" y="1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36" y="1"/>
                    <a:pt x="1" y="0"/>
                    <a:pt x="0" y="10"/>
                  </a:cubicBezTo>
                </a:path>
              </a:pathLst>
            </a:custGeom>
            <a:solidFill>
              <a:srgbClr val="F0A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12">
              <a:extLst>
                <a:ext uri="{FF2B5EF4-FFF2-40B4-BE49-F238E27FC236}">
                  <a16:creationId xmlns:a16="http://schemas.microsoft.com/office/drawing/2014/main" id="{D6FAA26A-1C88-2FB6-3DE3-D21B67C2A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2" y="1833563"/>
              <a:ext cx="317500" cy="233363"/>
            </a:xfrm>
            <a:custGeom>
              <a:avLst/>
              <a:gdLst>
                <a:gd name="T0" fmla="*/ 132 w 137"/>
                <a:gd name="T1" fmla="*/ 63 h 100"/>
                <a:gd name="T2" fmla="*/ 135 w 137"/>
                <a:gd name="T3" fmla="*/ 41 h 100"/>
                <a:gd name="T4" fmla="*/ 136 w 137"/>
                <a:gd name="T5" fmla="*/ 30 h 100"/>
                <a:gd name="T6" fmla="*/ 131 w 137"/>
                <a:gd name="T7" fmla="*/ 25 h 100"/>
                <a:gd name="T8" fmla="*/ 127 w 137"/>
                <a:gd name="T9" fmla="*/ 25 h 100"/>
                <a:gd name="T10" fmla="*/ 123 w 137"/>
                <a:gd name="T11" fmla="*/ 25 h 100"/>
                <a:gd name="T12" fmla="*/ 107 w 137"/>
                <a:gd name="T13" fmla="*/ 17 h 100"/>
                <a:gd name="T14" fmla="*/ 77 w 137"/>
                <a:gd name="T15" fmla="*/ 2 h 100"/>
                <a:gd name="T16" fmla="*/ 62 w 137"/>
                <a:gd name="T17" fmla="*/ 2 h 100"/>
                <a:gd name="T18" fmla="*/ 54 w 137"/>
                <a:gd name="T19" fmla="*/ 14 h 100"/>
                <a:gd name="T20" fmla="*/ 66 w 137"/>
                <a:gd name="T21" fmla="*/ 34 h 100"/>
                <a:gd name="T22" fmla="*/ 65 w 137"/>
                <a:gd name="T23" fmla="*/ 38 h 100"/>
                <a:gd name="T24" fmla="*/ 61 w 137"/>
                <a:gd name="T25" fmla="*/ 36 h 100"/>
                <a:gd name="T26" fmla="*/ 46 w 137"/>
                <a:gd name="T27" fmla="*/ 23 h 100"/>
                <a:gd name="T28" fmla="*/ 26 w 137"/>
                <a:gd name="T29" fmla="*/ 25 h 100"/>
                <a:gd name="T30" fmla="*/ 18 w 137"/>
                <a:gd name="T31" fmla="*/ 42 h 100"/>
                <a:gd name="T32" fmla="*/ 32 w 137"/>
                <a:gd name="T33" fmla="*/ 54 h 100"/>
                <a:gd name="T34" fmla="*/ 42 w 137"/>
                <a:gd name="T35" fmla="*/ 55 h 100"/>
                <a:gd name="T36" fmla="*/ 39 w 137"/>
                <a:gd name="T37" fmla="*/ 63 h 100"/>
                <a:gd name="T38" fmla="*/ 30 w 137"/>
                <a:gd name="T39" fmla="*/ 62 h 100"/>
                <a:gd name="T40" fmla="*/ 22 w 137"/>
                <a:gd name="T41" fmla="*/ 57 h 100"/>
                <a:gd name="T42" fmla="*/ 4 w 137"/>
                <a:gd name="T43" fmla="*/ 63 h 100"/>
                <a:gd name="T44" fmla="*/ 3 w 137"/>
                <a:gd name="T45" fmla="*/ 82 h 100"/>
                <a:gd name="T46" fmla="*/ 18 w 137"/>
                <a:gd name="T47" fmla="*/ 93 h 100"/>
                <a:gd name="T48" fmla="*/ 37 w 137"/>
                <a:gd name="T49" fmla="*/ 94 h 100"/>
                <a:gd name="T50" fmla="*/ 60 w 137"/>
                <a:gd name="T51" fmla="*/ 96 h 100"/>
                <a:gd name="T52" fmla="*/ 89 w 137"/>
                <a:gd name="T53" fmla="*/ 99 h 100"/>
                <a:gd name="T54" fmla="*/ 132 w 137"/>
                <a:gd name="T55" fmla="*/ 6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" h="100">
                  <a:moveTo>
                    <a:pt x="132" y="63"/>
                  </a:moveTo>
                  <a:cubicBezTo>
                    <a:pt x="134" y="56"/>
                    <a:pt x="135" y="48"/>
                    <a:pt x="135" y="41"/>
                  </a:cubicBezTo>
                  <a:cubicBezTo>
                    <a:pt x="136" y="37"/>
                    <a:pt x="136" y="34"/>
                    <a:pt x="136" y="30"/>
                  </a:cubicBezTo>
                  <a:cubicBezTo>
                    <a:pt x="137" y="28"/>
                    <a:pt x="134" y="25"/>
                    <a:pt x="131" y="25"/>
                  </a:cubicBezTo>
                  <a:cubicBezTo>
                    <a:pt x="130" y="25"/>
                    <a:pt x="128" y="25"/>
                    <a:pt x="127" y="25"/>
                  </a:cubicBezTo>
                  <a:cubicBezTo>
                    <a:pt x="125" y="25"/>
                    <a:pt x="124" y="25"/>
                    <a:pt x="123" y="25"/>
                  </a:cubicBezTo>
                  <a:cubicBezTo>
                    <a:pt x="117" y="25"/>
                    <a:pt x="112" y="21"/>
                    <a:pt x="107" y="17"/>
                  </a:cubicBezTo>
                  <a:cubicBezTo>
                    <a:pt x="98" y="10"/>
                    <a:pt x="88" y="5"/>
                    <a:pt x="77" y="2"/>
                  </a:cubicBezTo>
                  <a:cubicBezTo>
                    <a:pt x="72" y="1"/>
                    <a:pt x="67" y="0"/>
                    <a:pt x="62" y="2"/>
                  </a:cubicBezTo>
                  <a:cubicBezTo>
                    <a:pt x="57" y="4"/>
                    <a:pt x="53" y="9"/>
                    <a:pt x="54" y="14"/>
                  </a:cubicBezTo>
                  <a:cubicBezTo>
                    <a:pt x="54" y="22"/>
                    <a:pt x="65" y="26"/>
                    <a:pt x="66" y="34"/>
                  </a:cubicBezTo>
                  <a:cubicBezTo>
                    <a:pt x="67" y="36"/>
                    <a:pt x="66" y="37"/>
                    <a:pt x="65" y="38"/>
                  </a:cubicBezTo>
                  <a:cubicBezTo>
                    <a:pt x="63" y="38"/>
                    <a:pt x="62" y="37"/>
                    <a:pt x="61" y="36"/>
                  </a:cubicBezTo>
                  <a:cubicBezTo>
                    <a:pt x="57" y="30"/>
                    <a:pt x="52" y="26"/>
                    <a:pt x="46" y="23"/>
                  </a:cubicBezTo>
                  <a:cubicBezTo>
                    <a:pt x="39" y="21"/>
                    <a:pt x="32" y="21"/>
                    <a:pt x="26" y="25"/>
                  </a:cubicBezTo>
                  <a:cubicBezTo>
                    <a:pt x="20" y="29"/>
                    <a:pt x="16" y="36"/>
                    <a:pt x="18" y="42"/>
                  </a:cubicBezTo>
                  <a:cubicBezTo>
                    <a:pt x="19" y="49"/>
                    <a:pt x="25" y="55"/>
                    <a:pt x="32" y="54"/>
                  </a:cubicBezTo>
                  <a:cubicBezTo>
                    <a:pt x="35" y="54"/>
                    <a:pt x="40" y="52"/>
                    <a:pt x="42" y="55"/>
                  </a:cubicBezTo>
                  <a:cubicBezTo>
                    <a:pt x="44" y="58"/>
                    <a:pt x="42" y="62"/>
                    <a:pt x="39" y="63"/>
                  </a:cubicBezTo>
                  <a:cubicBezTo>
                    <a:pt x="36" y="64"/>
                    <a:pt x="33" y="63"/>
                    <a:pt x="30" y="62"/>
                  </a:cubicBezTo>
                  <a:cubicBezTo>
                    <a:pt x="27" y="60"/>
                    <a:pt x="25" y="58"/>
                    <a:pt x="22" y="57"/>
                  </a:cubicBezTo>
                  <a:cubicBezTo>
                    <a:pt x="15" y="55"/>
                    <a:pt x="8" y="58"/>
                    <a:pt x="4" y="63"/>
                  </a:cubicBezTo>
                  <a:cubicBezTo>
                    <a:pt x="1" y="68"/>
                    <a:pt x="0" y="76"/>
                    <a:pt x="3" y="82"/>
                  </a:cubicBezTo>
                  <a:cubicBezTo>
                    <a:pt x="6" y="88"/>
                    <a:pt x="12" y="92"/>
                    <a:pt x="18" y="93"/>
                  </a:cubicBezTo>
                  <a:cubicBezTo>
                    <a:pt x="25" y="95"/>
                    <a:pt x="31" y="94"/>
                    <a:pt x="37" y="94"/>
                  </a:cubicBezTo>
                  <a:cubicBezTo>
                    <a:pt x="45" y="94"/>
                    <a:pt x="53" y="95"/>
                    <a:pt x="60" y="96"/>
                  </a:cubicBezTo>
                  <a:cubicBezTo>
                    <a:pt x="70" y="98"/>
                    <a:pt x="79" y="100"/>
                    <a:pt x="89" y="99"/>
                  </a:cubicBezTo>
                  <a:cubicBezTo>
                    <a:pt x="108" y="97"/>
                    <a:pt x="126" y="82"/>
                    <a:pt x="132" y="63"/>
                  </a:cubicBezTo>
                </a:path>
              </a:pathLst>
            </a:custGeom>
            <a:solidFill>
              <a:srgbClr val="50B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13">
              <a:extLst>
                <a:ext uri="{FF2B5EF4-FFF2-40B4-BE49-F238E27FC236}">
                  <a16:creationId xmlns:a16="http://schemas.microsoft.com/office/drawing/2014/main" id="{099BADAC-8CE7-618D-C33B-CD74B6ED3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150" y="1855788"/>
              <a:ext cx="280988" cy="182563"/>
            </a:xfrm>
            <a:custGeom>
              <a:avLst/>
              <a:gdLst>
                <a:gd name="T0" fmla="*/ 41 w 121"/>
                <a:gd name="T1" fmla="*/ 49 h 78"/>
                <a:gd name="T2" fmla="*/ 31 w 121"/>
                <a:gd name="T3" fmla="*/ 58 h 78"/>
                <a:gd name="T4" fmla="*/ 17 w 121"/>
                <a:gd name="T5" fmla="*/ 55 h 78"/>
                <a:gd name="T6" fmla="*/ 4 w 121"/>
                <a:gd name="T7" fmla="*/ 58 h 78"/>
                <a:gd name="T8" fmla="*/ 6 w 121"/>
                <a:gd name="T9" fmla="*/ 73 h 78"/>
                <a:gd name="T10" fmla="*/ 22 w 121"/>
                <a:gd name="T11" fmla="*/ 77 h 78"/>
                <a:gd name="T12" fmla="*/ 54 w 121"/>
                <a:gd name="T13" fmla="*/ 74 h 78"/>
                <a:gd name="T14" fmla="*/ 75 w 121"/>
                <a:gd name="T15" fmla="*/ 77 h 78"/>
                <a:gd name="T16" fmla="*/ 95 w 121"/>
                <a:gd name="T17" fmla="*/ 72 h 78"/>
                <a:gd name="T18" fmla="*/ 104 w 121"/>
                <a:gd name="T19" fmla="*/ 60 h 78"/>
                <a:gd name="T20" fmla="*/ 121 w 121"/>
                <a:gd name="T21" fmla="*/ 19 h 78"/>
                <a:gd name="T22" fmla="*/ 91 w 121"/>
                <a:gd name="T23" fmla="*/ 19 h 78"/>
                <a:gd name="T24" fmla="*/ 82 w 121"/>
                <a:gd name="T25" fmla="*/ 11 h 78"/>
                <a:gd name="T26" fmla="*/ 72 w 121"/>
                <a:gd name="T27" fmla="*/ 3 h 78"/>
                <a:gd name="T28" fmla="*/ 60 w 121"/>
                <a:gd name="T29" fmla="*/ 1 h 78"/>
                <a:gd name="T30" fmla="*/ 54 w 121"/>
                <a:gd name="T31" fmla="*/ 10 h 78"/>
                <a:gd name="T32" fmla="*/ 60 w 121"/>
                <a:gd name="T33" fmla="*/ 19 h 78"/>
                <a:gd name="T34" fmla="*/ 70 w 121"/>
                <a:gd name="T35" fmla="*/ 24 h 78"/>
                <a:gd name="T36" fmla="*/ 74 w 121"/>
                <a:gd name="T37" fmla="*/ 33 h 78"/>
                <a:gd name="T38" fmla="*/ 67 w 121"/>
                <a:gd name="T39" fmla="*/ 38 h 78"/>
                <a:gd name="T40" fmla="*/ 53 w 121"/>
                <a:gd name="T41" fmla="*/ 34 h 78"/>
                <a:gd name="T42" fmla="*/ 42 w 121"/>
                <a:gd name="T43" fmla="*/ 25 h 78"/>
                <a:gd name="T44" fmla="*/ 28 w 121"/>
                <a:gd name="T45" fmla="*/ 22 h 78"/>
                <a:gd name="T46" fmla="*/ 21 w 121"/>
                <a:gd name="T47" fmla="*/ 33 h 78"/>
                <a:gd name="T48" fmla="*/ 32 w 121"/>
                <a:gd name="T49" fmla="*/ 41 h 78"/>
                <a:gd name="T50" fmla="*/ 41 w 121"/>
                <a:gd name="T51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1" h="78">
                  <a:moveTo>
                    <a:pt x="41" y="49"/>
                  </a:moveTo>
                  <a:cubicBezTo>
                    <a:pt x="41" y="54"/>
                    <a:pt x="36" y="57"/>
                    <a:pt x="31" y="58"/>
                  </a:cubicBezTo>
                  <a:cubicBezTo>
                    <a:pt x="27" y="58"/>
                    <a:pt x="22" y="56"/>
                    <a:pt x="17" y="55"/>
                  </a:cubicBezTo>
                  <a:cubicBezTo>
                    <a:pt x="13" y="54"/>
                    <a:pt x="7" y="54"/>
                    <a:pt x="4" y="58"/>
                  </a:cubicBezTo>
                  <a:cubicBezTo>
                    <a:pt x="0" y="62"/>
                    <a:pt x="2" y="69"/>
                    <a:pt x="6" y="73"/>
                  </a:cubicBezTo>
                  <a:cubicBezTo>
                    <a:pt x="11" y="77"/>
                    <a:pt x="17" y="78"/>
                    <a:pt x="22" y="77"/>
                  </a:cubicBezTo>
                  <a:cubicBezTo>
                    <a:pt x="33" y="77"/>
                    <a:pt x="43" y="73"/>
                    <a:pt x="54" y="74"/>
                  </a:cubicBezTo>
                  <a:cubicBezTo>
                    <a:pt x="61" y="74"/>
                    <a:pt x="68" y="76"/>
                    <a:pt x="75" y="77"/>
                  </a:cubicBezTo>
                  <a:cubicBezTo>
                    <a:pt x="82" y="77"/>
                    <a:pt x="89" y="77"/>
                    <a:pt x="95" y="72"/>
                  </a:cubicBezTo>
                  <a:cubicBezTo>
                    <a:pt x="99" y="69"/>
                    <a:pt x="102" y="64"/>
                    <a:pt x="104" y="60"/>
                  </a:cubicBezTo>
                  <a:cubicBezTo>
                    <a:pt x="110" y="46"/>
                    <a:pt x="116" y="33"/>
                    <a:pt x="121" y="19"/>
                  </a:cubicBezTo>
                  <a:cubicBezTo>
                    <a:pt x="111" y="21"/>
                    <a:pt x="100" y="23"/>
                    <a:pt x="91" y="19"/>
                  </a:cubicBezTo>
                  <a:cubicBezTo>
                    <a:pt x="88" y="17"/>
                    <a:pt x="85" y="14"/>
                    <a:pt x="82" y="11"/>
                  </a:cubicBezTo>
                  <a:cubicBezTo>
                    <a:pt x="79" y="8"/>
                    <a:pt x="76" y="5"/>
                    <a:pt x="72" y="3"/>
                  </a:cubicBezTo>
                  <a:cubicBezTo>
                    <a:pt x="69" y="1"/>
                    <a:pt x="64" y="0"/>
                    <a:pt x="60" y="1"/>
                  </a:cubicBezTo>
                  <a:cubicBezTo>
                    <a:pt x="57" y="2"/>
                    <a:pt x="53" y="6"/>
                    <a:pt x="54" y="10"/>
                  </a:cubicBezTo>
                  <a:cubicBezTo>
                    <a:pt x="54" y="14"/>
                    <a:pt x="57" y="17"/>
                    <a:pt x="60" y="19"/>
                  </a:cubicBezTo>
                  <a:cubicBezTo>
                    <a:pt x="64" y="20"/>
                    <a:pt x="67" y="22"/>
                    <a:pt x="70" y="24"/>
                  </a:cubicBezTo>
                  <a:cubicBezTo>
                    <a:pt x="73" y="26"/>
                    <a:pt x="75" y="30"/>
                    <a:pt x="74" y="33"/>
                  </a:cubicBezTo>
                  <a:cubicBezTo>
                    <a:pt x="73" y="36"/>
                    <a:pt x="70" y="38"/>
                    <a:pt x="67" y="38"/>
                  </a:cubicBezTo>
                  <a:cubicBezTo>
                    <a:pt x="62" y="39"/>
                    <a:pt x="57" y="37"/>
                    <a:pt x="53" y="34"/>
                  </a:cubicBezTo>
                  <a:cubicBezTo>
                    <a:pt x="49" y="31"/>
                    <a:pt x="46" y="28"/>
                    <a:pt x="42" y="25"/>
                  </a:cubicBezTo>
                  <a:cubicBezTo>
                    <a:pt x="38" y="22"/>
                    <a:pt x="33" y="21"/>
                    <a:pt x="28" y="22"/>
                  </a:cubicBezTo>
                  <a:cubicBezTo>
                    <a:pt x="23" y="23"/>
                    <a:pt x="20" y="29"/>
                    <a:pt x="21" y="33"/>
                  </a:cubicBezTo>
                  <a:cubicBezTo>
                    <a:pt x="23" y="37"/>
                    <a:pt x="27" y="39"/>
                    <a:pt x="32" y="41"/>
                  </a:cubicBezTo>
                  <a:cubicBezTo>
                    <a:pt x="36" y="42"/>
                    <a:pt x="40" y="45"/>
                    <a:pt x="41" y="49"/>
                  </a:cubicBezTo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14">
              <a:extLst>
                <a:ext uri="{FF2B5EF4-FFF2-40B4-BE49-F238E27FC236}">
                  <a16:creationId xmlns:a16="http://schemas.microsoft.com/office/drawing/2014/main" id="{7FEFA23F-F855-28FA-6DA3-5D2264A66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563" y="1927225"/>
              <a:ext cx="155575" cy="153988"/>
            </a:xfrm>
            <a:custGeom>
              <a:avLst/>
              <a:gdLst>
                <a:gd name="T0" fmla="*/ 1 w 67"/>
                <a:gd name="T1" fmla="*/ 52 h 66"/>
                <a:gd name="T2" fmla="*/ 3 w 67"/>
                <a:gd name="T3" fmla="*/ 60 h 66"/>
                <a:gd name="T4" fmla="*/ 11 w 67"/>
                <a:gd name="T5" fmla="*/ 64 h 66"/>
                <a:gd name="T6" fmla="*/ 35 w 67"/>
                <a:gd name="T7" fmla="*/ 64 h 66"/>
                <a:gd name="T8" fmla="*/ 60 w 67"/>
                <a:gd name="T9" fmla="*/ 48 h 66"/>
                <a:gd name="T10" fmla="*/ 64 w 67"/>
                <a:gd name="T11" fmla="*/ 19 h 66"/>
                <a:gd name="T12" fmla="*/ 42 w 67"/>
                <a:gd name="T13" fmla="*/ 1 h 66"/>
                <a:gd name="T14" fmla="*/ 33 w 67"/>
                <a:gd name="T15" fmla="*/ 5 h 66"/>
                <a:gd name="T16" fmla="*/ 36 w 67"/>
                <a:gd name="T17" fmla="*/ 15 h 66"/>
                <a:gd name="T18" fmla="*/ 34 w 67"/>
                <a:gd name="T19" fmla="*/ 22 h 66"/>
                <a:gd name="T20" fmla="*/ 26 w 67"/>
                <a:gd name="T21" fmla="*/ 23 h 66"/>
                <a:gd name="T22" fmla="*/ 15 w 67"/>
                <a:gd name="T23" fmla="*/ 16 h 66"/>
                <a:gd name="T24" fmla="*/ 8 w 67"/>
                <a:gd name="T25" fmla="*/ 23 h 66"/>
                <a:gd name="T26" fmla="*/ 9 w 67"/>
                <a:gd name="T27" fmla="*/ 33 h 66"/>
                <a:gd name="T28" fmla="*/ 8 w 67"/>
                <a:gd name="T29" fmla="*/ 43 h 66"/>
                <a:gd name="T30" fmla="*/ 1 w 67"/>
                <a:gd name="T31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66">
                  <a:moveTo>
                    <a:pt x="1" y="52"/>
                  </a:moveTo>
                  <a:cubicBezTo>
                    <a:pt x="0" y="55"/>
                    <a:pt x="1" y="58"/>
                    <a:pt x="3" y="60"/>
                  </a:cubicBezTo>
                  <a:cubicBezTo>
                    <a:pt x="5" y="62"/>
                    <a:pt x="8" y="63"/>
                    <a:pt x="11" y="64"/>
                  </a:cubicBezTo>
                  <a:cubicBezTo>
                    <a:pt x="19" y="66"/>
                    <a:pt x="27" y="66"/>
                    <a:pt x="35" y="64"/>
                  </a:cubicBezTo>
                  <a:cubicBezTo>
                    <a:pt x="45" y="62"/>
                    <a:pt x="54" y="56"/>
                    <a:pt x="60" y="48"/>
                  </a:cubicBezTo>
                  <a:cubicBezTo>
                    <a:pt x="65" y="40"/>
                    <a:pt x="67" y="29"/>
                    <a:pt x="64" y="19"/>
                  </a:cubicBezTo>
                  <a:cubicBezTo>
                    <a:pt x="61" y="10"/>
                    <a:pt x="52" y="2"/>
                    <a:pt x="42" y="1"/>
                  </a:cubicBezTo>
                  <a:cubicBezTo>
                    <a:pt x="39" y="0"/>
                    <a:pt x="34" y="1"/>
                    <a:pt x="33" y="5"/>
                  </a:cubicBezTo>
                  <a:cubicBezTo>
                    <a:pt x="32" y="8"/>
                    <a:pt x="35" y="11"/>
                    <a:pt x="36" y="15"/>
                  </a:cubicBezTo>
                  <a:cubicBezTo>
                    <a:pt x="37" y="18"/>
                    <a:pt x="36" y="21"/>
                    <a:pt x="34" y="22"/>
                  </a:cubicBezTo>
                  <a:cubicBezTo>
                    <a:pt x="31" y="24"/>
                    <a:pt x="29" y="24"/>
                    <a:pt x="26" y="23"/>
                  </a:cubicBezTo>
                  <a:cubicBezTo>
                    <a:pt x="22" y="22"/>
                    <a:pt x="19" y="16"/>
                    <a:pt x="15" y="16"/>
                  </a:cubicBezTo>
                  <a:cubicBezTo>
                    <a:pt x="11" y="16"/>
                    <a:pt x="9" y="20"/>
                    <a:pt x="8" y="23"/>
                  </a:cubicBezTo>
                  <a:cubicBezTo>
                    <a:pt x="7" y="26"/>
                    <a:pt x="8" y="30"/>
                    <a:pt x="9" y="33"/>
                  </a:cubicBezTo>
                  <a:cubicBezTo>
                    <a:pt x="9" y="37"/>
                    <a:pt x="10" y="40"/>
                    <a:pt x="8" y="43"/>
                  </a:cubicBezTo>
                  <a:cubicBezTo>
                    <a:pt x="6" y="46"/>
                    <a:pt x="2" y="48"/>
                    <a:pt x="1" y="52"/>
                  </a:cubicBezTo>
                </a:path>
              </a:pathLst>
            </a:custGeom>
            <a:solidFill>
              <a:srgbClr val="50B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15">
              <a:extLst>
                <a:ext uri="{FF2B5EF4-FFF2-40B4-BE49-F238E27FC236}">
                  <a16:creationId xmlns:a16="http://schemas.microsoft.com/office/drawing/2014/main" id="{286FAD79-D7DD-6CED-CBFF-388180BC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943100"/>
              <a:ext cx="125413" cy="112713"/>
            </a:xfrm>
            <a:custGeom>
              <a:avLst/>
              <a:gdLst>
                <a:gd name="T0" fmla="*/ 45 w 54"/>
                <a:gd name="T1" fmla="*/ 11 h 48"/>
                <a:gd name="T2" fmla="*/ 38 w 54"/>
                <a:gd name="T3" fmla="*/ 6 h 48"/>
                <a:gd name="T4" fmla="*/ 30 w 54"/>
                <a:gd name="T5" fmla="*/ 1 h 48"/>
                <a:gd name="T6" fmla="*/ 24 w 54"/>
                <a:gd name="T7" fmla="*/ 5 h 48"/>
                <a:gd name="T8" fmla="*/ 25 w 54"/>
                <a:gd name="T9" fmla="*/ 11 h 48"/>
                <a:gd name="T10" fmla="*/ 23 w 54"/>
                <a:gd name="T11" fmla="*/ 20 h 48"/>
                <a:gd name="T12" fmla="*/ 15 w 54"/>
                <a:gd name="T13" fmla="*/ 23 h 48"/>
                <a:gd name="T14" fmla="*/ 9 w 54"/>
                <a:gd name="T15" fmla="*/ 20 h 48"/>
                <a:gd name="T16" fmla="*/ 3 w 54"/>
                <a:gd name="T17" fmla="*/ 20 h 48"/>
                <a:gd name="T18" fmla="*/ 0 w 54"/>
                <a:gd name="T19" fmla="*/ 27 h 48"/>
                <a:gd name="T20" fmla="*/ 8 w 54"/>
                <a:gd name="T21" fmla="*/ 40 h 48"/>
                <a:gd name="T22" fmla="*/ 23 w 54"/>
                <a:gd name="T23" fmla="*/ 47 h 48"/>
                <a:gd name="T24" fmla="*/ 42 w 54"/>
                <a:gd name="T25" fmla="*/ 44 h 48"/>
                <a:gd name="T26" fmla="*/ 53 w 54"/>
                <a:gd name="T27" fmla="*/ 29 h 48"/>
                <a:gd name="T28" fmla="*/ 44 w 54"/>
                <a:gd name="T29" fmla="*/ 13 h 48"/>
                <a:gd name="T30" fmla="*/ 45 w 54"/>
                <a:gd name="T31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48">
                  <a:moveTo>
                    <a:pt x="45" y="11"/>
                  </a:moveTo>
                  <a:cubicBezTo>
                    <a:pt x="42" y="10"/>
                    <a:pt x="40" y="8"/>
                    <a:pt x="38" y="6"/>
                  </a:cubicBezTo>
                  <a:cubicBezTo>
                    <a:pt x="36" y="4"/>
                    <a:pt x="33" y="1"/>
                    <a:pt x="30" y="1"/>
                  </a:cubicBezTo>
                  <a:cubicBezTo>
                    <a:pt x="27" y="0"/>
                    <a:pt x="24" y="2"/>
                    <a:pt x="24" y="5"/>
                  </a:cubicBezTo>
                  <a:cubicBezTo>
                    <a:pt x="23" y="7"/>
                    <a:pt x="25" y="9"/>
                    <a:pt x="25" y="11"/>
                  </a:cubicBezTo>
                  <a:cubicBezTo>
                    <a:pt x="26" y="14"/>
                    <a:pt x="25" y="18"/>
                    <a:pt x="23" y="20"/>
                  </a:cubicBezTo>
                  <a:cubicBezTo>
                    <a:pt x="21" y="22"/>
                    <a:pt x="18" y="23"/>
                    <a:pt x="15" y="23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7" y="19"/>
                    <a:pt x="4" y="19"/>
                    <a:pt x="3" y="20"/>
                  </a:cubicBezTo>
                  <a:cubicBezTo>
                    <a:pt x="0" y="21"/>
                    <a:pt x="0" y="25"/>
                    <a:pt x="0" y="27"/>
                  </a:cubicBezTo>
                  <a:cubicBezTo>
                    <a:pt x="1" y="33"/>
                    <a:pt x="4" y="37"/>
                    <a:pt x="8" y="40"/>
                  </a:cubicBezTo>
                  <a:cubicBezTo>
                    <a:pt x="12" y="44"/>
                    <a:pt x="17" y="46"/>
                    <a:pt x="23" y="47"/>
                  </a:cubicBezTo>
                  <a:cubicBezTo>
                    <a:pt x="29" y="48"/>
                    <a:pt x="36" y="47"/>
                    <a:pt x="42" y="44"/>
                  </a:cubicBezTo>
                  <a:cubicBezTo>
                    <a:pt x="47" y="41"/>
                    <a:pt x="52" y="35"/>
                    <a:pt x="53" y="29"/>
                  </a:cubicBezTo>
                  <a:cubicBezTo>
                    <a:pt x="54" y="22"/>
                    <a:pt x="50" y="15"/>
                    <a:pt x="44" y="13"/>
                  </a:cubicBezTo>
                  <a:cubicBezTo>
                    <a:pt x="44" y="12"/>
                    <a:pt x="45" y="11"/>
                    <a:pt x="45" y="11"/>
                  </a:cubicBezTo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16">
              <a:extLst>
                <a:ext uri="{FF2B5EF4-FFF2-40B4-BE49-F238E27FC236}">
                  <a16:creationId xmlns:a16="http://schemas.microsoft.com/office/drawing/2014/main" id="{60EA2C97-8F12-C572-DBA9-88A82F68F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1695450"/>
              <a:ext cx="180975" cy="144463"/>
            </a:xfrm>
            <a:custGeom>
              <a:avLst/>
              <a:gdLst>
                <a:gd name="T0" fmla="*/ 0 w 78"/>
                <a:gd name="T1" fmla="*/ 32 h 62"/>
                <a:gd name="T2" fmla="*/ 5 w 78"/>
                <a:gd name="T3" fmla="*/ 50 h 62"/>
                <a:gd name="T4" fmla="*/ 76 w 78"/>
                <a:gd name="T5" fmla="*/ 62 h 62"/>
                <a:gd name="T6" fmla="*/ 78 w 78"/>
                <a:gd name="T7" fmla="*/ 49 h 62"/>
                <a:gd name="T8" fmla="*/ 39 w 78"/>
                <a:gd name="T9" fmla="*/ 7 h 62"/>
                <a:gd name="T10" fmla="*/ 0 w 78"/>
                <a:gd name="T1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2">
                  <a:moveTo>
                    <a:pt x="0" y="32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63" y="14"/>
                    <a:pt x="39" y="7"/>
                  </a:cubicBezTo>
                  <a:cubicBezTo>
                    <a:pt x="16" y="0"/>
                    <a:pt x="2" y="12"/>
                    <a:pt x="0" y="32"/>
                  </a:cubicBezTo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17">
              <a:extLst>
                <a:ext uri="{FF2B5EF4-FFF2-40B4-BE49-F238E27FC236}">
                  <a16:creationId xmlns:a16="http://schemas.microsoft.com/office/drawing/2014/main" id="{4C3F4B85-A2BC-886D-DB40-852E27898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1695450"/>
              <a:ext cx="180975" cy="114300"/>
            </a:xfrm>
            <a:custGeom>
              <a:avLst/>
              <a:gdLst>
                <a:gd name="T0" fmla="*/ 0 w 78"/>
                <a:gd name="T1" fmla="*/ 32 h 49"/>
                <a:gd name="T2" fmla="*/ 78 w 78"/>
                <a:gd name="T3" fmla="*/ 49 h 49"/>
                <a:gd name="T4" fmla="*/ 39 w 78"/>
                <a:gd name="T5" fmla="*/ 7 h 49"/>
                <a:gd name="T6" fmla="*/ 0 w 78"/>
                <a:gd name="T7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49">
                  <a:moveTo>
                    <a:pt x="0" y="32"/>
                  </a:move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63" y="14"/>
                    <a:pt x="39" y="7"/>
                  </a:cubicBezTo>
                  <a:cubicBezTo>
                    <a:pt x="16" y="0"/>
                    <a:pt x="2" y="12"/>
                    <a:pt x="0" y="32"/>
                  </a:cubicBezTo>
                </a:path>
              </a:pathLst>
            </a:custGeom>
            <a:solidFill>
              <a:srgbClr val="E7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18">
              <a:extLst>
                <a:ext uri="{FF2B5EF4-FFF2-40B4-BE49-F238E27FC236}">
                  <a16:creationId xmlns:a16="http://schemas.microsoft.com/office/drawing/2014/main" id="{A566EE6F-70CE-A8AA-8314-D1BF25071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1695450"/>
              <a:ext cx="180975" cy="114300"/>
            </a:xfrm>
            <a:custGeom>
              <a:avLst/>
              <a:gdLst>
                <a:gd name="T0" fmla="*/ 21 w 78"/>
                <a:gd name="T1" fmla="*/ 27 h 49"/>
                <a:gd name="T2" fmla="*/ 31 w 78"/>
                <a:gd name="T3" fmla="*/ 37 h 49"/>
                <a:gd name="T4" fmla="*/ 26 w 78"/>
                <a:gd name="T5" fmla="*/ 25 h 49"/>
                <a:gd name="T6" fmla="*/ 45 w 78"/>
                <a:gd name="T7" fmla="*/ 30 h 49"/>
                <a:gd name="T8" fmla="*/ 44 w 78"/>
                <a:gd name="T9" fmla="*/ 39 h 49"/>
                <a:gd name="T10" fmla="*/ 50 w 78"/>
                <a:gd name="T11" fmla="*/ 32 h 49"/>
                <a:gd name="T12" fmla="*/ 63 w 78"/>
                <a:gd name="T13" fmla="*/ 45 h 49"/>
                <a:gd name="T14" fmla="*/ 78 w 78"/>
                <a:gd name="T15" fmla="*/ 49 h 49"/>
                <a:gd name="T16" fmla="*/ 39 w 78"/>
                <a:gd name="T17" fmla="*/ 7 h 49"/>
                <a:gd name="T18" fmla="*/ 0 w 78"/>
                <a:gd name="T19" fmla="*/ 32 h 49"/>
                <a:gd name="T20" fmla="*/ 16 w 78"/>
                <a:gd name="T21" fmla="*/ 35 h 49"/>
                <a:gd name="T22" fmla="*/ 21 w 78"/>
                <a:gd name="T23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49">
                  <a:moveTo>
                    <a:pt x="21" y="27"/>
                  </a:moveTo>
                  <a:cubicBezTo>
                    <a:pt x="23" y="29"/>
                    <a:pt x="30" y="37"/>
                    <a:pt x="31" y="37"/>
                  </a:cubicBezTo>
                  <a:cubicBezTo>
                    <a:pt x="31" y="38"/>
                    <a:pt x="26" y="25"/>
                    <a:pt x="26" y="25"/>
                  </a:cubicBezTo>
                  <a:cubicBezTo>
                    <a:pt x="26" y="25"/>
                    <a:pt x="32" y="21"/>
                    <a:pt x="45" y="30"/>
                  </a:cubicBezTo>
                  <a:cubicBezTo>
                    <a:pt x="45" y="30"/>
                    <a:pt x="41" y="35"/>
                    <a:pt x="44" y="39"/>
                  </a:cubicBezTo>
                  <a:cubicBezTo>
                    <a:pt x="48" y="43"/>
                    <a:pt x="50" y="33"/>
                    <a:pt x="50" y="32"/>
                  </a:cubicBezTo>
                  <a:cubicBezTo>
                    <a:pt x="50" y="31"/>
                    <a:pt x="59" y="37"/>
                    <a:pt x="63" y="45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63" y="14"/>
                    <a:pt x="39" y="7"/>
                  </a:cubicBezTo>
                  <a:cubicBezTo>
                    <a:pt x="16" y="0"/>
                    <a:pt x="2" y="12"/>
                    <a:pt x="0" y="32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2"/>
                    <a:pt x="19" y="26"/>
                    <a:pt x="21" y="27"/>
                  </a:cubicBezTo>
                </a:path>
              </a:pathLst>
            </a:custGeom>
            <a:solidFill>
              <a:srgbClr val="B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19">
              <a:extLst>
                <a:ext uri="{FF2B5EF4-FFF2-40B4-BE49-F238E27FC236}">
                  <a16:creationId xmlns:a16="http://schemas.microsoft.com/office/drawing/2014/main" id="{77024F9C-0D49-404A-9751-D3012CC3A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1695450"/>
              <a:ext cx="180975" cy="114300"/>
            </a:xfrm>
            <a:custGeom>
              <a:avLst/>
              <a:gdLst>
                <a:gd name="T0" fmla="*/ 32 w 78"/>
                <a:gd name="T1" fmla="*/ 18 h 49"/>
                <a:gd name="T2" fmla="*/ 68 w 78"/>
                <a:gd name="T3" fmla="*/ 47 h 49"/>
                <a:gd name="T4" fmla="*/ 78 w 78"/>
                <a:gd name="T5" fmla="*/ 49 h 49"/>
                <a:gd name="T6" fmla="*/ 39 w 78"/>
                <a:gd name="T7" fmla="*/ 7 h 49"/>
                <a:gd name="T8" fmla="*/ 0 w 78"/>
                <a:gd name="T9" fmla="*/ 32 h 49"/>
                <a:gd name="T10" fmla="*/ 8 w 78"/>
                <a:gd name="T11" fmla="*/ 33 h 49"/>
                <a:gd name="T12" fmla="*/ 32 w 78"/>
                <a:gd name="T13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49">
                  <a:moveTo>
                    <a:pt x="32" y="18"/>
                  </a:moveTo>
                  <a:cubicBezTo>
                    <a:pt x="44" y="20"/>
                    <a:pt x="58" y="26"/>
                    <a:pt x="68" y="47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63" y="14"/>
                    <a:pt x="39" y="7"/>
                  </a:cubicBezTo>
                  <a:cubicBezTo>
                    <a:pt x="16" y="0"/>
                    <a:pt x="2" y="12"/>
                    <a:pt x="0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1" y="17"/>
                    <a:pt x="21" y="16"/>
                    <a:pt x="32" y="18"/>
                  </a:cubicBezTo>
                </a:path>
              </a:pathLst>
            </a:custGeom>
            <a:solidFill>
              <a:srgbClr val="EA5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20">
              <a:extLst>
                <a:ext uri="{FF2B5EF4-FFF2-40B4-BE49-F238E27FC236}">
                  <a16:creationId xmlns:a16="http://schemas.microsoft.com/office/drawing/2014/main" id="{75F14F3D-AFB1-8A35-12AD-FA451FD6E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766888"/>
              <a:ext cx="7938" cy="9525"/>
            </a:xfrm>
            <a:custGeom>
              <a:avLst/>
              <a:gdLst>
                <a:gd name="T0" fmla="*/ 3 w 3"/>
                <a:gd name="T1" fmla="*/ 3 h 4"/>
                <a:gd name="T2" fmla="*/ 2 w 3"/>
                <a:gd name="T3" fmla="*/ 4 h 4"/>
                <a:gd name="T4" fmla="*/ 0 w 3"/>
                <a:gd name="T5" fmla="*/ 1 h 4"/>
                <a:gd name="T6" fmla="*/ 2 w 3"/>
                <a:gd name="T7" fmla="*/ 0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3" y="2"/>
                    <a:pt x="3" y="3"/>
                  </a:cubicBezTo>
                </a:path>
              </a:pathLst>
            </a:cu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21">
              <a:extLst>
                <a:ext uri="{FF2B5EF4-FFF2-40B4-BE49-F238E27FC236}">
                  <a16:creationId xmlns:a16="http://schemas.microsoft.com/office/drawing/2014/main" id="{8B33E9B0-A0BE-6A1A-4979-0953650E5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150" y="1760538"/>
              <a:ext cx="6350" cy="11113"/>
            </a:xfrm>
            <a:custGeom>
              <a:avLst/>
              <a:gdLst>
                <a:gd name="T0" fmla="*/ 3 w 3"/>
                <a:gd name="T1" fmla="*/ 3 h 5"/>
                <a:gd name="T2" fmla="*/ 2 w 3"/>
                <a:gd name="T3" fmla="*/ 4 h 5"/>
                <a:gd name="T4" fmla="*/ 0 w 3"/>
                <a:gd name="T5" fmla="*/ 1 h 5"/>
                <a:gd name="T6" fmla="*/ 2 w 3"/>
                <a:gd name="T7" fmla="*/ 0 h 5"/>
                <a:gd name="T8" fmla="*/ 3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3" y="5"/>
                    <a:pt x="2" y="5"/>
                    <a:pt x="2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3" y="2"/>
                    <a:pt x="3" y="3"/>
                  </a:cubicBezTo>
                </a:path>
              </a:pathLst>
            </a:cu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22">
              <a:extLst>
                <a:ext uri="{FF2B5EF4-FFF2-40B4-BE49-F238E27FC236}">
                  <a16:creationId xmlns:a16="http://schemas.microsoft.com/office/drawing/2014/main" id="{939A97B2-4F7E-683D-FAAD-636519D6F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1770063"/>
              <a:ext cx="6350" cy="14288"/>
            </a:xfrm>
            <a:custGeom>
              <a:avLst/>
              <a:gdLst>
                <a:gd name="T0" fmla="*/ 3 w 3"/>
                <a:gd name="T1" fmla="*/ 4 h 6"/>
                <a:gd name="T2" fmla="*/ 2 w 3"/>
                <a:gd name="T3" fmla="*/ 5 h 6"/>
                <a:gd name="T4" fmla="*/ 0 w 3"/>
                <a:gd name="T5" fmla="*/ 2 h 6"/>
                <a:gd name="T6" fmla="*/ 2 w 3"/>
                <a:gd name="T7" fmla="*/ 1 h 6"/>
                <a:gd name="T8" fmla="*/ 3 w 3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5"/>
                    <a:pt x="2" y="6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3" y="1"/>
                    <a:pt x="3" y="3"/>
                    <a:pt x="3" y="4"/>
                  </a:cubicBezTo>
                </a:path>
              </a:pathLst>
            </a:cu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23">
              <a:extLst>
                <a:ext uri="{FF2B5EF4-FFF2-40B4-BE49-F238E27FC236}">
                  <a16:creationId xmlns:a16="http://schemas.microsoft.com/office/drawing/2014/main" id="{3919FBA5-787E-8EBB-1458-4870E5DA1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1779588"/>
              <a:ext cx="7938" cy="11113"/>
            </a:xfrm>
            <a:custGeom>
              <a:avLst/>
              <a:gdLst>
                <a:gd name="T0" fmla="*/ 3 w 3"/>
                <a:gd name="T1" fmla="*/ 3 h 5"/>
                <a:gd name="T2" fmla="*/ 1 w 3"/>
                <a:gd name="T3" fmla="*/ 4 h 5"/>
                <a:gd name="T4" fmla="*/ 0 w 3"/>
                <a:gd name="T5" fmla="*/ 1 h 5"/>
                <a:gd name="T6" fmla="*/ 2 w 3"/>
                <a:gd name="T7" fmla="*/ 1 h 5"/>
                <a:gd name="T8" fmla="*/ 3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24">
              <a:extLst>
                <a:ext uri="{FF2B5EF4-FFF2-40B4-BE49-F238E27FC236}">
                  <a16:creationId xmlns:a16="http://schemas.microsoft.com/office/drawing/2014/main" id="{D95098FE-4C5E-C6A1-2E2D-CF0C97641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1711325"/>
              <a:ext cx="168275" cy="265113"/>
            </a:xfrm>
            <a:custGeom>
              <a:avLst/>
              <a:gdLst>
                <a:gd name="T0" fmla="*/ 13 w 72"/>
                <a:gd name="T1" fmla="*/ 0 h 113"/>
                <a:gd name="T2" fmla="*/ 0 w 72"/>
                <a:gd name="T3" fmla="*/ 8 h 113"/>
                <a:gd name="T4" fmla="*/ 36 w 72"/>
                <a:gd name="T5" fmla="*/ 112 h 113"/>
                <a:gd name="T6" fmla="*/ 49 w 72"/>
                <a:gd name="T7" fmla="*/ 113 h 113"/>
                <a:gd name="T8" fmla="*/ 62 w 72"/>
                <a:gd name="T9" fmla="*/ 54 h 113"/>
                <a:gd name="T10" fmla="*/ 13 w 72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13">
                  <a:moveTo>
                    <a:pt x="13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3"/>
                    <a:pt x="72" y="88"/>
                    <a:pt x="62" y="54"/>
                  </a:cubicBezTo>
                  <a:cubicBezTo>
                    <a:pt x="53" y="20"/>
                    <a:pt x="33" y="0"/>
                    <a:pt x="13" y="0"/>
                  </a:cubicBezTo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25">
              <a:extLst>
                <a:ext uri="{FF2B5EF4-FFF2-40B4-BE49-F238E27FC236}">
                  <a16:creationId xmlns:a16="http://schemas.microsoft.com/office/drawing/2014/main" id="{5BE12431-ABCD-3499-0489-614CFAD73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538" y="1711325"/>
              <a:ext cx="138113" cy="265113"/>
            </a:xfrm>
            <a:custGeom>
              <a:avLst/>
              <a:gdLst>
                <a:gd name="T0" fmla="*/ 0 w 59"/>
                <a:gd name="T1" fmla="*/ 0 h 113"/>
                <a:gd name="T2" fmla="*/ 36 w 59"/>
                <a:gd name="T3" fmla="*/ 113 h 113"/>
                <a:gd name="T4" fmla="*/ 49 w 59"/>
                <a:gd name="T5" fmla="*/ 54 h 113"/>
                <a:gd name="T6" fmla="*/ 0 w 59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13">
                  <a:moveTo>
                    <a:pt x="0" y="0"/>
                  </a:moveTo>
                  <a:cubicBezTo>
                    <a:pt x="36" y="113"/>
                    <a:pt x="36" y="113"/>
                    <a:pt x="36" y="113"/>
                  </a:cubicBezTo>
                  <a:cubicBezTo>
                    <a:pt x="36" y="113"/>
                    <a:pt x="59" y="88"/>
                    <a:pt x="49" y="54"/>
                  </a:cubicBezTo>
                  <a:cubicBezTo>
                    <a:pt x="40" y="20"/>
                    <a:pt x="20" y="0"/>
                    <a:pt x="0" y="0"/>
                  </a:cubicBezTo>
                </a:path>
              </a:pathLst>
            </a:custGeom>
            <a:solidFill>
              <a:srgbClr val="E7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26">
              <a:extLst>
                <a:ext uri="{FF2B5EF4-FFF2-40B4-BE49-F238E27FC236}">
                  <a16:creationId xmlns:a16="http://schemas.microsoft.com/office/drawing/2014/main" id="{E3E747C7-2D5E-E5A8-5083-B2C1BC7E3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538" y="1711325"/>
              <a:ext cx="138113" cy="265113"/>
            </a:xfrm>
            <a:custGeom>
              <a:avLst/>
              <a:gdLst>
                <a:gd name="T0" fmla="*/ 18 w 59"/>
                <a:gd name="T1" fmla="*/ 29 h 113"/>
                <a:gd name="T2" fmla="*/ 15 w 59"/>
                <a:gd name="T3" fmla="*/ 44 h 113"/>
                <a:gd name="T4" fmla="*/ 23 w 59"/>
                <a:gd name="T5" fmla="*/ 36 h 113"/>
                <a:gd name="T6" fmla="*/ 31 w 59"/>
                <a:gd name="T7" fmla="*/ 64 h 113"/>
                <a:gd name="T8" fmla="*/ 23 w 59"/>
                <a:gd name="T9" fmla="*/ 64 h 113"/>
                <a:gd name="T10" fmla="*/ 33 w 59"/>
                <a:gd name="T11" fmla="*/ 71 h 113"/>
                <a:gd name="T12" fmla="*/ 29 w 59"/>
                <a:gd name="T13" fmla="*/ 91 h 113"/>
                <a:gd name="T14" fmla="*/ 36 w 59"/>
                <a:gd name="T15" fmla="*/ 113 h 113"/>
                <a:gd name="T16" fmla="*/ 49 w 59"/>
                <a:gd name="T17" fmla="*/ 54 h 113"/>
                <a:gd name="T18" fmla="*/ 0 w 59"/>
                <a:gd name="T19" fmla="*/ 0 h 113"/>
                <a:gd name="T20" fmla="*/ 7 w 59"/>
                <a:gd name="T21" fmla="*/ 22 h 113"/>
                <a:gd name="T22" fmla="*/ 18 w 59"/>
                <a:gd name="T23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113">
                  <a:moveTo>
                    <a:pt x="18" y="29"/>
                  </a:moveTo>
                  <a:cubicBezTo>
                    <a:pt x="18" y="32"/>
                    <a:pt x="15" y="43"/>
                    <a:pt x="15" y="44"/>
                  </a:cubicBezTo>
                  <a:cubicBezTo>
                    <a:pt x="15" y="45"/>
                    <a:pt x="23" y="36"/>
                    <a:pt x="23" y="36"/>
                  </a:cubicBezTo>
                  <a:cubicBezTo>
                    <a:pt x="23" y="36"/>
                    <a:pt x="31" y="44"/>
                    <a:pt x="31" y="64"/>
                  </a:cubicBezTo>
                  <a:cubicBezTo>
                    <a:pt x="31" y="64"/>
                    <a:pt x="24" y="59"/>
                    <a:pt x="23" y="64"/>
                  </a:cubicBezTo>
                  <a:cubicBezTo>
                    <a:pt x="21" y="69"/>
                    <a:pt x="32" y="71"/>
                    <a:pt x="33" y="71"/>
                  </a:cubicBezTo>
                  <a:cubicBezTo>
                    <a:pt x="34" y="71"/>
                    <a:pt x="35" y="85"/>
                    <a:pt x="29" y="91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3"/>
                    <a:pt x="59" y="88"/>
                    <a:pt x="49" y="54"/>
                  </a:cubicBezTo>
                  <a:cubicBezTo>
                    <a:pt x="40" y="20"/>
                    <a:pt x="20" y="0"/>
                    <a:pt x="0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1" y="24"/>
                    <a:pt x="18" y="27"/>
                    <a:pt x="18" y="29"/>
                  </a:cubicBezTo>
                </a:path>
              </a:pathLst>
            </a:custGeom>
            <a:solidFill>
              <a:srgbClr val="B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27">
              <a:extLst>
                <a:ext uri="{FF2B5EF4-FFF2-40B4-BE49-F238E27FC236}">
                  <a16:creationId xmlns:a16="http://schemas.microsoft.com/office/drawing/2014/main" id="{AA9ED52A-3566-116E-4CF4-D22D4A16D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538" y="1711325"/>
              <a:ext cx="138113" cy="265113"/>
            </a:xfrm>
            <a:custGeom>
              <a:avLst/>
              <a:gdLst>
                <a:gd name="T0" fmla="*/ 34 w 59"/>
                <a:gd name="T1" fmla="*/ 44 h 113"/>
                <a:gd name="T2" fmla="*/ 32 w 59"/>
                <a:gd name="T3" fmla="*/ 98 h 113"/>
                <a:gd name="T4" fmla="*/ 36 w 59"/>
                <a:gd name="T5" fmla="*/ 113 h 113"/>
                <a:gd name="T6" fmla="*/ 49 w 59"/>
                <a:gd name="T7" fmla="*/ 54 h 113"/>
                <a:gd name="T8" fmla="*/ 0 w 59"/>
                <a:gd name="T9" fmla="*/ 0 h 113"/>
                <a:gd name="T10" fmla="*/ 4 w 59"/>
                <a:gd name="T11" fmla="*/ 10 h 113"/>
                <a:gd name="T12" fmla="*/ 34 w 59"/>
                <a:gd name="T13" fmla="*/ 4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13">
                  <a:moveTo>
                    <a:pt x="34" y="44"/>
                  </a:moveTo>
                  <a:cubicBezTo>
                    <a:pt x="40" y="62"/>
                    <a:pt x="44" y="83"/>
                    <a:pt x="32" y="98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3"/>
                    <a:pt x="59" y="88"/>
                    <a:pt x="49" y="54"/>
                  </a:cubicBezTo>
                  <a:cubicBezTo>
                    <a:pt x="40" y="20"/>
                    <a:pt x="20" y="0"/>
                    <a:pt x="0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1" y="13"/>
                    <a:pt x="29" y="28"/>
                    <a:pt x="34" y="44"/>
                  </a:cubicBezTo>
                </a:path>
              </a:pathLst>
            </a:custGeom>
            <a:solidFill>
              <a:srgbClr val="EA5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Oval 128">
              <a:extLst>
                <a:ext uri="{FF2B5EF4-FFF2-40B4-BE49-F238E27FC236}">
                  <a16:creationId xmlns:a16="http://schemas.microsoft.com/office/drawing/2014/main" id="{11728EE7-13FE-A607-F07C-760514E28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938" y="1776413"/>
              <a:ext cx="9525" cy="12700"/>
            </a:xfrm>
            <a:prstGeom prst="ellipse">
              <a:avLst/>
            </a:pr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Oval 129">
              <a:extLst>
                <a:ext uri="{FF2B5EF4-FFF2-40B4-BE49-F238E27FC236}">
                  <a16:creationId xmlns:a16="http://schemas.microsoft.com/office/drawing/2014/main" id="{A3EEB56D-FF44-EA54-A5CC-5A6104CE3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0" y="1809750"/>
              <a:ext cx="7938" cy="11113"/>
            </a:xfrm>
            <a:prstGeom prst="ellipse">
              <a:avLst/>
            </a:pr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Oval 130">
              <a:extLst>
                <a:ext uri="{FF2B5EF4-FFF2-40B4-BE49-F238E27FC236}">
                  <a16:creationId xmlns:a16="http://schemas.microsoft.com/office/drawing/2014/main" id="{6940EF13-9F3B-2F61-375D-D6F62A345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163" y="1830388"/>
              <a:ext cx="9525" cy="12700"/>
            </a:xfrm>
            <a:prstGeom prst="ellipse">
              <a:avLst/>
            </a:pr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31">
              <a:extLst>
                <a:ext uri="{FF2B5EF4-FFF2-40B4-BE49-F238E27FC236}">
                  <a16:creationId xmlns:a16="http://schemas.microsoft.com/office/drawing/2014/main" id="{1A52A8F3-3DCE-6F07-E5DE-56031923E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1887538"/>
              <a:ext cx="7938" cy="952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2 h 4"/>
                <a:gd name="T4" fmla="*/ 1 w 3"/>
                <a:gd name="T5" fmla="*/ 0 h 4"/>
                <a:gd name="T6" fmla="*/ 3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</a:path>
              </a:pathLst>
            </a:cu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32">
              <a:extLst>
                <a:ext uri="{FF2B5EF4-FFF2-40B4-BE49-F238E27FC236}">
                  <a16:creationId xmlns:a16="http://schemas.microsoft.com/office/drawing/2014/main" id="{AF990E6B-322A-F532-04C0-9D61D55AC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025" y="1706563"/>
              <a:ext cx="166688" cy="261938"/>
            </a:xfrm>
            <a:custGeom>
              <a:avLst/>
              <a:gdLst>
                <a:gd name="T0" fmla="*/ 14 w 72"/>
                <a:gd name="T1" fmla="*/ 0 h 112"/>
                <a:gd name="T2" fmla="*/ 0 w 72"/>
                <a:gd name="T3" fmla="*/ 7 h 112"/>
                <a:gd name="T4" fmla="*/ 37 w 72"/>
                <a:gd name="T5" fmla="*/ 112 h 112"/>
                <a:gd name="T6" fmla="*/ 50 w 72"/>
                <a:gd name="T7" fmla="*/ 112 h 112"/>
                <a:gd name="T8" fmla="*/ 63 w 72"/>
                <a:gd name="T9" fmla="*/ 54 h 112"/>
                <a:gd name="T10" fmla="*/ 14 w 72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12">
                  <a:moveTo>
                    <a:pt x="14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72" y="88"/>
                    <a:pt x="63" y="54"/>
                  </a:cubicBezTo>
                  <a:cubicBezTo>
                    <a:pt x="54" y="19"/>
                    <a:pt x="33" y="0"/>
                    <a:pt x="14" y="0"/>
                  </a:cubicBezTo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33">
              <a:extLst>
                <a:ext uri="{FF2B5EF4-FFF2-40B4-BE49-F238E27FC236}">
                  <a16:creationId xmlns:a16="http://schemas.microsoft.com/office/drawing/2014/main" id="{F4AF7810-226D-0717-2F26-C469E4DF9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775" y="1706563"/>
              <a:ext cx="134938" cy="261938"/>
            </a:xfrm>
            <a:custGeom>
              <a:avLst/>
              <a:gdLst>
                <a:gd name="T0" fmla="*/ 0 w 58"/>
                <a:gd name="T1" fmla="*/ 0 h 112"/>
                <a:gd name="T2" fmla="*/ 36 w 58"/>
                <a:gd name="T3" fmla="*/ 112 h 112"/>
                <a:gd name="T4" fmla="*/ 49 w 58"/>
                <a:gd name="T5" fmla="*/ 54 h 112"/>
                <a:gd name="T6" fmla="*/ 0 w 58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12">
                  <a:moveTo>
                    <a:pt x="0" y="0"/>
                  </a:moveTo>
                  <a:cubicBezTo>
                    <a:pt x="36" y="112"/>
                    <a:pt x="36" y="112"/>
                    <a:pt x="36" y="112"/>
                  </a:cubicBezTo>
                  <a:cubicBezTo>
                    <a:pt x="36" y="112"/>
                    <a:pt x="58" y="88"/>
                    <a:pt x="49" y="54"/>
                  </a:cubicBezTo>
                  <a:cubicBezTo>
                    <a:pt x="40" y="19"/>
                    <a:pt x="19" y="0"/>
                    <a:pt x="0" y="0"/>
                  </a:cubicBezTo>
                </a:path>
              </a:pathLst>
            </a:custGeom>
            <a:solidFill>
              <a:srgbClr val="E7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34">
              <a:extLst>
                <a:ext uri="{FF2B5EF4-FFF2-40B4-BE49-F238E27FC236}">
                  <a16:creationId xmlns:a16="http://schemas.microsoft.com/office/drawing/2014/main" id="{FE369F5E-AAB3-F663-228A-A45D0F774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775" y="1706563"/>
              <a:ext cx="134938" cy="261938"/>
            </a:xfrm>
            <a:custGeom>
              <a:avLst/>
              <a:gdLst>
                <a:gd name="T0" fmla="*/ 18 w 58"/>
                <a:gd name="T1" fmla="*/ 28 h 112"/>
                <a:gd name="T2" fmla="*/ 15 w 58"/>
                <a:gd name="T3" fmla="*/ 43 h 112"/>
                <a:gd name="T4" fmla="*/ 23 w 58"/>
                <a:gd name="T5" fmla="*/ 36 h 112"/>
                <a:gd name="T6" fmla="*/ 31 w 58"/>
                <a:gd name="T7" fmla="*/ 63 h 112"/>
                <a:gd name="T8" fmla="*/ 22 w 58"/>
                <a:gd name="T9" fmla="*/ 64 h 112"/>
                <a:gd name="T10" fmla="*/ 33 w 58"/>
                <a:gd name="T11" fmla="*/ 71 h 112"/>
                <a:gd name="T12" fmla="*/ 29 w 58"/>
                <a:gd name="T13" fmla="*/ 90 h 112"/>
                <a:gd name="T14" fmla="*/ 36 w 58"/>
                <a:gd name="T15" fmla="*/ 112 h 112"/>
                <a:gd name="T16" fmla="*/ 49 w 58"/>
                <a:gd name="T17" fmla="*/ 54 h 112"/>
                <a:gd name="T18" fmla="*/ 0 w 58"/>
                <a:gd name="T19" fmla="*/ 0 h 112"/>
                <a:gd name="T20" fmla="*/ 7 w 58"/>
                <a:gd name="T21" fmla="*/ 22 h 112"/>
                <a:gd name="T22" fmla="*/ 18 w 58"/>
                <a:gd name="T23" fmla="*/ 2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112">
                  <a:moveTo>
                    <a:pt x="18" y="28"/>
                  </a:moveTo>
                  <a:cubicBezTo>
                    <a:pt x="18" y="32"/>
                    <a:pt x="15" y="42"/>
                    <a:pt x="15" y="43"/>
                  </a:cubicBezTo>
                  <a:cubicBezTo>
                    <a:pt x="15" y="44"/>
                    <a:pt x="23" y="36"/>
                    <a:pt x="23" y="36"/>
                  </a:cubicBezTo>
                  <a:cubicBezTo>
                    <a:pt x="23" y="36"/>
                    <a:pt x="31" y="44"/>
                    <a:pt x="31" y="63"/>
                  </a:cubicBezTo>
                  <a:cubicBezTo>
                    <a:pt x="31" y="63"/>
                    <a:pt x="24" y="58"/>
                    <a:pt x="22" y="64"/>
                  </a:cubicBezTo>
                  <a:cubicBezTo>
                    <a:pt x="21" y="69"/>
                    <a:pt x="31" y="71"/>
                    <a:pt x="33" y="71"/>
                  </a:cubicBezTo>
                  <a:cubicBezTo>
                    <a:pt x="34" y="71"/>
                    <a:pt x="35" y="85"/>
                    <a:pt x="29" y="90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6" y="112"/>
                    <a:pt x="58" y="88"/>
                    <a:pt x="49" y="54"/>
                  </a:cubicBezTo>
                  <a:cubicBezTo>
                    <a:pt x="40" y="19"/>
                    <a:pt x="19" y="0"/>
                    <a:pt x="0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1" y="23"/>
                    <a:pt x="18" y="26"/>
                    <a:pt x="18" y="28"/>
                  </a:cubicBezTo>
                </a:path>
              </a:pathLst>
            </a:custGeom>
            <a:solidFill>
              <a:srgbClr val="B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35">
              <a:extLst>
                <a:ext uri="{FF2B5EF4-FFF2-40B4-BE49-F238E27FC236}">
                  <a16:creationId xmlns:a16="http://schemas.microsoft.com/office/drawing/2014/main" id="{6340BA53-DFD2-706C-73C4-0F5AF7D2E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775" y="1706563"/>
              <a:ext cx="134938" cy="261938"/>
            </a:xfrm>
            <a:custGeom>
              <a:avLst/>
              <a:gdLst>
                <a:gd name="T0" fmla="*/ 34 w 58"/>
                <a:gd name="T1" fmla="*/ 44 h 112"/>
                <a:gd name="T2" fmla="*/ 31 w 58"/>
                <a:gd name="T3" fmla="*/ 98 h 112"/>
                <a:gd name="T4" fmla="*/ 36 w 58"/>
                <a:gd name="T5" fmla="*/ 112 h 112"/>
                <a:gd name="T6" fmla="*/ 49 w 58"/>
                <a:gd name="T7" fmla="*/ 54 h 112"/>
                <a:gd name="T8" fmla="*/ 0 w 58"/>
                <a:gd name="T9" fmla="*/ 0 h 112"/>
                <a:gd name="T10" fmla="*/ 3 w 58"/>
                <a:gd name="T11" fmla="*/ 10 h 112"/>
                <a:gd name="T12" fmla="*/ 34 w 58"/>
                <a:gd name="T13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12">
                  <a:moveTo>
                    <a:pt x="34" y="44"/>
                  </a:moveTo>
                  <a:cubicBezTo>
                    <a:pt x="40" y="62"/>
                    <a:pt x="44" y="82"/>
                    <a:pt x="31" y="98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6" y="112"/>
                    <a:pt x="58" y="88"/>
                    <a:pt x="49" y="54"/>
                  </a:cubicBezTo>
                  <a:cubicBezTo>
                    <a:pt x="40" y="19"/>
                    <a:pt x="19" y="0"/>
                    <a:pt x="0" y="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0" y="13"/>
                    <a:pt x="28" y="28"/>
                    <a:pt x="34" y="44"/>
                  </a:cubicBezTo>
                </a:path>
              </a:pathLst>
            </a:custGeom>
            <a:solidFill>
              <a:srgbClr val="EA5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36">
              <a:extLst>
                <a:ext uri="{FF2B5EF4-FFF2-40B4-BE49-F238E27FC236}">
                  <a16:creationId xmlns:a16="http://schemas.microsoft.com/office/drawing/2014/main" id="{6652CFBD-8F30-4DE7-AD39-E76E80C53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763" y="1771650"/>
              <a:ext cx="6350" cy="12700"/>
            </a:xfrm>
            <a:custGeom>
              <a:avLst/>
              <a:gdLst>
                <a:gd name="T0" fmla="*/ 2 w 3"/>
                <a:gd name="T1" fmla="*/ 5 h 5"/>
                <a:gd name="T2" fmla="*/ 0 w 3"/>
                <a:gd name="T3" fmla="*/ 2 h 5"/>
                <a:gd name="T4" fmla="*/ 2 w 3"/>
                <a:gd name="T5" fmla="*/ 0 h 5"/>
                <a:gd name="T6" fmla="*/ 3 w 3"/>
                <a:gd name="T7" fmla="*/ 2 h 5"/>
                <a:gd name="T8" fmla="*/ 2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4"/>
                    <a:pt x="3" y="5"/>
                    <a:pt x="2" y="5"/>
                  </a:cubicBezTo>
                  <a:close/>
                </a:path>
              </a:pathLst>
            </a:cu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Oval 137">
              <a:extLst>
                <a:ext uri="{FF2B5EF4-FFF2-40B4-BE49-F238E27FC236}">
                  <a16:creationId xmlns:a16="http://schemas.microsoft.com/office/drawing/2014/main" id="{6EAE8DCF-1AF7-9693-C72F-836B61DB4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1804988"/>
              <a:ext cx="9525" cy="11113"/>
            </a:xfrm>
            <a:prstGeom prst="ellipse">
              <a:avLst/>
            </a:pr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Oval 138">
              <a:extLst>
                <a:ext uri="{FF2B5EF4-FFF2-40B4-BE49-F238E27FC236}">
                  <a16:creationId xmlns:a16="http://schemas.microsoft.com/office/drawing/2014/main" id="{A679458C-9109-05FB-771A-C8DF9516F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1825625"/>
              <a:ext cx="9525" cy="12700"/>
            </a:xfrm>
            <a:prstGeom prst="ellipse">
              <a:avLst/>
            </a:pr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Oval 139">
              <a:extLst>
                <a:ext uri="{FF2B5EF4-FFF2-40B4-BE49-F238E27FC236}">
                  <a16:creationId xmlns:a16="http://schemas.microsoft.com/office/drawing/2014/main" id="{04E36E9E-CD09-36C3-C216-97C9F002B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275" y="1879600"/>
              <a:ext cx="9525" cy="12700"/>
            </a:xfrm>
            <a:prstGeom prst="ellipse">
              <a:avLst/>
            </a:pr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40">
              <a:extLst>
                <a:ext uri="{FF2B5EF4-FFF2-40B4-BE49-F238E27FC236}">
                  <a16:creationId xmlns:a16="http://schemas.microsoft.com/office/drawing/2014/main" id="{38E2AD08-6BD0-1C1A-4A8E-5F67C7B9A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5" y="1687513"/>
              <a:ext cx="180975" cy="123825"/>
            </a:xfrm>
            <a:custGeom>
              <a:avLst/>
              <a:gdLst>
                <a:gd name="T0" fmla="*/ 69 w 78"/>
                <a:gd name="T1" fmla="*/ 38 h 53"/>
                <a:gd name="T2" fmla="*/ 76 w 78"/>
                <a:gd name="T3" fmla="*/ 34 h 53"/>
                <a:gd name="T4" fmla="*/ 77 w 78"/>
                <a:gd name="T5" fmla="*/ 24 h 53"/>
                <a:gd name="T6" fmla="*/ 72 w 78"/>
                <a:gd name="T7" fmla="*/ 13 h 53"/>
                <a:gd name="T8" fmla="*/ 64 w 78"/>
                <a:gd name="T9" fmla="*/ 6 h 53"/>
                <a:gd name="T10" fmla="*/ 55 w 78"/>
                <a:gd name="T11" fmla="*/ 6 h 53"/>
                <a:gd name="T12" fmla="*/ 50 w 78"/>
                <a:gd name="T13" fmla="*/ 14 h 53"/>
                <a:gd name="T14" fmla="*/ 34 w 78"/>
                <a:gd name="T15" fmla="*/ 0 h 53"/>
                <a:gd name="T16" fmla="*/ 21 w 78"/>
                <a:gd name="T17" fmla="*/ 3 h 53"/>
                <a:gd name="T18" fmla="*/ 15 w 78"/>
                <a:gd name="T19" fmla="*/ 14 h 53"/>
                <a:gd name="T20" fmla="*/ 23 w 78"/>
                <a:gd name="T21" fmla="*/ 24 h 53"/>
                <a:gd name="T22" fmla="*/ 7 w 78"/>
                <a:gd name="T23" fmla="*/ 24 h 53"/>
                <a:gd name="T24" fmla="*/ 1 w 78"/>
                <a:gd name="T25" fmla="*/ 39 h 53"/>
                <a:gd name="T26" fmla="*/ 12 w 78"/>
                <a:gd name="T27" fmla="*/ 51 h 53"/>
                <a:gd name="T28" fmla="*/ 28 w 78"/>
                <a:gd name="T29" fmla="*/ 52 h 53"/>
                <a:gd name="T30" fmla="*/ 43 w 78"/>
                <a:gd name="T31" fmla="*/ 47 h 53"/>
                <a:gd name="T32" fmla="*/ 69 w 78"/>
                <a:gd name="T3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3">
                  <a:moveTo>
                    <a:pt x="69" y="38"/>
                  </a:moveTo>
                  <a:cubicBezTo>
                    <a:pt x="72" y="37"/>
                    <a:pt x="74" y="36"/>
                    <a:pt x="76" y="34"/>
                  </a:cubicBezTo>
                  <a:cubicBezTo>
                    <a:pt x="78" y="31"/>
                    <a:pt x="78" y="27"/>
                    <a:pt x="77" y="24"/>
                  </a:cubicBezTo>
                  <a:cubicBezTo>
                    <a:pt x="76" y="20"/>
                    <a:pt x="74" y="16"/>
                    <a:pt x="72" y="13"/>
                  </a:cubicBezTo>
                  <a:cubicBezTo>
                    <a:pt x="70" y="10"/>
                    <a:pt x="68" y="7"/>
                    <a:pt x="64" y="6"/>
                  </a:cubicBezTo>
                  <a:cubicBezTo>
                    <a:pt x="61" y="4"/>
                    <a:pt x="58" y="4"/>
                    <a:pt x="55" y="6"/>
                  </a:cubicBezTo>
                  <a:cubicBezTo>
                    <a:pt x="52" y="7"/>
                    <a:pt x="49" y="10"/>
                    <a:pt x="50" y="14"/>
                  </a:cubicBezTo>
                  <a:cubicBezTo>
                    <a:pt x="47" y="7"/>
                    <a:pt x="41" y="2"/>
                    <a:pt x="34" y="0"/>
                  </a:cubicBezTo>
                  <a:cubicBezTo>
                    <a:pt x="30" y="0"/>
                    <a:pt x="25" y="0"/>
                    <a:pt x="21" y="3"/>
                  </a:cubicBezTo>
                  <a:cubicBezTo>
                    <a:pt x="18" y="5"/>
                    <a:pt x="15" y="10"/>
                    <a:pt x="15" y="14"/>
                  </a:cubicBezTo>
                  <a:cubicBezTo>
                    <a:pt x="16" y="18"/>
                    <a:pt x="19" y="22"/>
                    <a:pt x="23" y="24"/>
                  </a:cubicBezTo>
                  <a:cubicBezTo>
                    <a:pt x="18" y="20"/>
                    <a:pt x="11" y="21"/>
                    <a:pt x="7" y="24"/>
                  </a:cubicBezTo>
                  <a:cubicBezTo>
                    <a:pt x="2" y="27"/>
                    <a:pt x="0" y="33"/>
                    <a:pt x="1" y="39"/>
                  </a:cubicBezTo>
                  <a:cubicBezTo>
                    <a:pt x="2" y="44"/>
                    <a:pt x="7" y="48"/>
                    <a:pt x="12" y="51"/>
                  </a:cubicBezTo>
                  <a:cubicBezTo>
                    <a:pt x="17" y="53"/>
                    <a:pt x="22" y="53"/>
                    <a:pt x="28" y="52"/>
                  </a:cubicBezTo>
                  <a:cubicBezTo>
                    <a:pt x="33" y="51"/>
                    <a:pt x="38" y="49"/>
                    <a:pt x="43" y="47"/>
                  </a:cubicBezTo>
                  <a:cubicBezTo>
                    <a:pt x="52" y="44"/>
                    <a:pt x="61" y="41"/>
                    <a:pt x="69" y="38"/>
                  </a:cubicBezTo>
                </a:path>
              </a:pathLst>
            </a:custGeom>
            <a:solidFill>
              <a:srgbClr val="FFD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41">
              <a:extLst>
                <a:ext uri="{FF2B5EF4-FFF2-40B4-BE49-F238E27FC236}">
                  <a16:creationId xmlns:a16="http://schemas.microsoft.com/office/drawing/2014/main" id="{9BE71C6B-6414-14DB-2443-ECA14BF0E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0" y="1706563"/>
              <a:ext cx="144463" cy="92075"/>
            </a:xfrm>
            <a:custGeom>
              <a:avLst/>
              <a:gdLst>
                <a:gd name="T0" fmla="*/ 57 w 62"/>
                <a:gd name="T1" fmla="*/ 29 h 39"/>
                <a:gd name="T2" fmla="*/ 61 w 62"/>
                <a:gd name="T3" fmla="*/ 17 h 39"/>
                <a:gd name="T4" fmla="*/ 50 w 62"/>
                <a:gd name="T5" fmla="*/ 8 h 39"/>
                <a:gd name="T6" fmla="*/ 38 w 62"/>
                <a:gd name="T7" fmla="*/ 13 h 39"/>
                <a:gd name="T8" fmla="*/ 23 w 62"/>
                <a:gd name="T9" fmla="*/ 1 h 39"/>
                <a:gd name="T10" fmla="*/ 15 w 62"/>
                <a:gd name="T11" fmla="*/ 3 h 39"/>
                <a:gd name="T12" fmla="*/ 15 w 62"/>
                <a:gd name="T13" fmla="*/ 13 h 39"/>
                <a:gd name="T14" fmla="*/ 23 w 62"/>
                <a:gd name="T15" fmla="*/ 19 h 39"/>
                <a:gd name="T16" fmla="*/ 6 w 62"/>
                <a:gd name="T17" fmla="*/ 21 h 39"/>
                <a:gd name="T18" fmla="*/ 0 w 62"/>
                <a:gd name="T19" fmla="*/ 27 h 39"/>
                <a:gd name="T20" fmla="*/ 3 w 62"/>
                <a:gd name="T21" fmla="*/ 33 h 39"/>
                <a:gd name="T22" fmla="*/ 10 w 62"/>
                <a:gd name="T23" fmla="*/ 36 h 39"/>
                <a:gd name="T24" fmla="*/ 35 w 62"/>
                <a:gd name="T25" fmla="*/ 39 h 39"/>
                <a:gd name="T26" fmla="*/ 49 w 62"/>
                <a:gd name="T27" fmla="*/ 37 h 39"/>
                <a:gd name="T28" fmla="*/ 59 w 62"/>
                <a:gd name="T29" fmla="*/ 27 h 39"/>
                <a:gd name="T30" fmla="*/ 57 w 62"/>
                <a:gd name="T31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39">
                  <a:moveTo>
                    <a:pt x="57" y="29"/>
                  </a:moveTo>
                  <a:cubicBezTo>
                    <a:pt x="61" y="26"/>
                    <a:pt x="62" y="21"/>
                    <a:pt x="61" y="17"/>
                  </a:cubicBezTo>
                  <a:cubicBezTo>
                    <a:pt x="59" y="12"/>
                    <a:pt x="55" y="8"/>
                    <a:pt x="50" y="8"/>
                  </a:cubicBezTo>
                  <a:cubicBezTo>
                    <a:pt x="46" y="7"/>
                    <a:pt x="41" y="9"/>
                    <a:pt x="38" y="13"/>
                  </a:cubicBezTo>
                  <a:cubicBezTo>
                    <a:pt x="36" y="7"/>
                    <a:pt x="30" y="1"/>
                    <a:pt x="23" y="1"/>
                  </a:cubicBezTo>
                  <a:cubicBezTo>
                    <a:pt x="20" y="0"/>
                    <a:pt x="17" y="1"/>
                    <a:pt x="15" y="3"/>
                  </a:cubicBezTo>
                  <a:cubicBezTo>
                    <a:pt x="13" y="6"/>
                    <a:pt x="13" y="10"/>
                    <a:pt x="15" y="13"/>
                  </a:cubicBezTo>
                  <a:cubicBezTo>
                    <a:pt x="17" y="16"/>
                    <a:pt x="20" y="17"/>
                    <a:pt x="23" y="19"/>
                  </a:cubicBezTo>
                  <a:cubicBezTo>
                    <a:pt x="17" y="18"/>
                    <a:pt x="11" y="18"/>
                    <a:pt x="6" y="21"/>
                  </a:cubicBezTo>
                  <a:cubicBezTo>
                    <a:pt x="3" y="22"/>
                    <a:pt x="1" y="24"/>
                    <a:pt x="0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5"/>
                    <a:pt x="10" y="36"/>
                  </a:cubicBezTo>
                  <a:cubicBezTo>
                    <a:pt x="18" y="38"/>
                    <a:pt x="26" y="39"/>
                    <a:pt x="35" y="39"/>
                  </a:cubicBezTo>
                  <a:cubicBezTo>
                    <a:pt x="40" y="39"/>
                    <a:pt x="45" y="38"/>
                    <a:pt x="49" y="37"/>
                  </a:cubicBezTo>
                  <a:cubicBezTo>
                    <a:pt x="53" y="35"/>
                    <a:pt x="57" y="32"/>
                    <a:pt x="59" y="27"/>
                  </a:cubicBezTo>
                  <a:cubicBezTo>
                    <a:pt x="57" y="29"/>
                    <a:pt x="57" y="29"/>
                    <a:pt x="57" y="29"/>
                  </a:cubicBezTo>
                </a:path>
              </a:pathLst>
            </a:custGeom>
            <a:solidFill>
              <a:srgbClr val="F0A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42">
              <a:extLst>
                <a:ext uri="{FF2B5EF4-FFF2-40B4-BE49-F238E27FC236}">
                  <a16:creationId xmlns:a16="http://schemas.microsoft.com/office/drawing/2014/main" id="{A15CA7DC-F455-C029-0B27-507ECBE9A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675" y="1763713"/>
              <a:ext cx="150813" cy="139700"/>
            </a:xfrm>
            <a:custGeom>
              <a:avLst/>
              <a:gdLst>
                <a:gd name="T0" fmla="*/ 49 w 65"/>
                <a:gd name="T1" fmla="*/ 31 h 60"/>
                <a:gd name="T2" fmla="*/ 55 w 65"/>
                <a:gd name="T3" fmla="*/ 37 h 60"/>
                <a:gd name="T4" fmla="*/ 61 w 65"/>
                <a:gd name="T5" fmla="*/ 42 h 60"/>
                <a:gd name="T6" fmla="*/ 64 w 65"/>
                <a:gd name="T7" fmla="*/ 49 h 60"/>
                <a:gd name="T8" fmla="*/ 60 w 65"/>
                <a:gd name="T9" fmla="*/ 55 h 60"/>
                <a:gd name="T10" fmla="*/ 35 w 65"/>
                <a:gd name="T11" fmla="*/ 54 h 60"/>
                <a:gd name="T12" fmla="*/ 29 w 65"/>
                <a:gd name="T13" fmla="*/ 46 h 60"/>
                <a:gd name="T14" fmla="*/ 23 w 65"/>
                <a:gd name="T15" fmla="*/ 39 h 60"/>
                <a:gd name="T16" fmla="*/ 17 w 65"/>
                <a:gd name="T17" fmla="*/ 29 h 60"/>
                <a:gd name="T18" fmla="*/ 0 w 65"/>
                <a:gd name="T19" fmla="*/ 10 h 60"/>
                <a:gd name="T20" fmla="*/ 13 w 65"/>
                <a:gd name="T21" fmla="*/ 3 h 60"/>
                <a:gd name="T22" fmla="*/ 27 w 65"/>
                <a:gd name="T23" fmla="*/ 7 h 60"/>
                <a:gd name="T24" fmla="*/ 35 w 65"/>
                <a:gd name="T25" fmla="*/ 8 h 60"/>
                <a:gd name="T26" fmla="*/ 40 w 65"/>
                <a:gd name="T27" fmla="*/ 2 h 60"/>
                <a:gd name="T28" fmla="*/ 48 w 65"/>
                <a:gd name="T29" fmla="*/ 1 h 60"/>
                <a:gd name="T30" fmla="*/ 53 w 65"/>
                <a:gd name="T31" fmla="*/ 7 h 60"/>
                <a:gd name="T32" fmla="*/ 53 w 65"/>
                <a:gd name="T33" fmla="*/ 16 h 60"/>
                <a:gd name="T34" fmla="*/ 50 w 65"/>
                <a:gd name="T35" fmla="*/ 23 h 60"/>
                <a:gd name="T36" fmla="*/ 49 w 65"/>
                <a:gd name="T37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60">
                  <a:moveTo>
                    <a:pt x="49" y="31"/>
                  </a:moveTo>
                  <a:cubicBezTo>
                    <a:pt x="50" y="34"/>
                    <a:pt x="52" y="36"/>
                    <a:pt x="55" y="37"/>
                  </a:cubicBezTo>
                  <a:cubicBezTo>
                    <a:pt x="57" y="39"/>
                    <a:pt x="59" y="40"/>
                    <a:pt x="61" y="42"/>
                  </a:cubicBezTo>
                  <a:cubicBezTo>
                    <a:pt x="63" y="44"/>
                    <a:pt x="65" y="46"/>
                    <a:pt x="64" y="49"/>
                  </a:cubicBezTo>
                  <a:cubicBezTo>
                    <a:pt x="64" y="52"/>
                    <a:pt x="62" y="54"/>
                    <a:pt x="60" y="55"/>
                  </a:cubicBezTo>
                  <a:cubicBezTo>
                    <a:pt x="53" y="60"/>
                    <a:pt x="42" y="59"/>
                    <a:pt x="35" y="54"/>
                  </a:cubicBezTo>
                  <a:cubicBezTo>
                    <a:pt x="33" y="52"/>
                    <a:pt x="31" y="49"/>
                    <a:pt x="29" y="46"/>
                  </a:cubicBezTo>
                  <a:cubicBezTo>
                    <a:pt x="27" y="44"/>
                    <a:pt x="25" y="41"/>
                    <a:pt x="23" y="39"/>
                  </a:cubicBezTo>
                  <a:cubicBezTo>
                    <a:pt x="21" y="35"/>
                    <a:pt x="19" y="32"/>
                    <a:pt x="17" y="29"/>
                  </a:cubicBezTo>
                  <a:cubicBezTo>
                    <a:pt x="13" y="22"/>
                    <a:pt x="8" y="14"/>
                    <a:pt x="0" y="10"/>
                  </a:cubicBezTo>
                  <a:cubicBezTo>
                    <a:pt x="3" y="6"/>
                    <a:pt x="8" y="3"/>
                    <a:pt x="13" y="3"/>
                  </a:cubicBezTo>
                  <a:cubicBezTo>
                    <a:pt x="18" y="3"/>
                    <a:pt x="23" y="5"/>
                    <a:pt x="27" y="7"/>
                  </a:cubicBezTo>
                  <a:cubicBezTo>
                    <a:pt x="30" y="8"/>
                    <a:pt x="33" y="9"/>
                    <a:pt x="35" y="8"/>
                  </a:cubicBezTo>
                  <a:cubicBezTo>
                    <a:pt x="37" y="6"/>
                    <a:pt x="38" y="4"/>
                    <a:pt x="40" y="2"/>
                  </a:cubicBezTo>
                  <a:cubicBezTo>
                    <a:pt x="42" y="0"/>
                    <a:pt x="45" y="0"/>
                    <a:pt x="48" y="1"/>
                  </a:cubicBezTo>
                  <a:cubicBezTo>
                    <a:pt x="50" y="2"/>
                    <a:pt x="52" y="4"/>
                    <a:pt x="53" y="7"/>
                  </a:cubicBezTo>
                  <a:cubicBezTo>
                    <a:pt x="54" y="10"/>
                    <a:pt x="53" y="13"/>
                    <a:pt x="53" y="16"/>
                  </a:cubicBezTo>
                  <a:cubicBezTo>
                    <a:pt x="52" y="18"/>
                    <a:pt x="51" y="21"/>
                    <a:pt x="50" y="23"/>
                  </a:cubicBezTo>
                  <a:cubicBezTo>
                    <a:pt x="49" y="26"/>
                    <a:pt x="48" y="29"/>
                    <a:pt x="49" y="31"/>
                  </a:cubicBezTo>
                </a:path>
              </a:pathLst>
            </a:custGeom>
            <a:solidFill>
              <a:srgbClr val="50B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43">
              <a:extLst>
                <a:ext uri="{FF2B5EF4-FFF2-40B4-BE49-F238E27FC236}">
                  <a16:creationId xmlns:a16="http://schemas.microsoft.com/office/drawing/2014/main" id="{EF7355EB-7130-C45E-CBB5-6F2DD8F8E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1785938"/>
              <a:ext cx="114300" cy="101600"/>
            </a:xfrm>
            <a:custGeom>
              <a:avLst/>
              <a:gdLst>
                <a:gd name="T0" fmla="*/ 0 w 49"/>
                <a:gd name="T1" fmla="*/ 9 h 43"/>
                <a:gd name="T2" fmla="*/ 33 w 49"/>
                <a:gd name="T3" fmla="*/ 2 h 43"/>
                <a:gd name="T4" fmla="*/ 38 w 49"/>
                <a:gd name="T5" fmla="*/ 0 h 43"/>
                <a:gd name="T6" fmla="*/ 44 w 49"/>
                <a:gd name="T7" fmla="*/ 2 h 43"/>
                <a:gd name="T8" fmla="*/ 42 w 49"/>
                <a:gd name="T9" fmla="*/ 8 h 43"/>
                <a:gd name="T10" fmla="*/ 38 w 49"/>
                <a:gd name="T11" fmla="*/ 12 h 43"/>
                <a:gd name="T12" fmla="*/ 35 w 49"/>
                <a:gd name="T13" fmla="*/ 20 h 43"/>
                <a:gd name="T14" fmla="*/ 39 w 49"/>
                <a:gd name="T15" fmla="*/ 27 h 43"/>
                <a:gd name="T16" fmla="*/ 44 w 49"/>
                <a:gd name="T17" fmla="*/ 29 h 43"/>
                <a:gd name="T18" fmla="*/ 48 w 49"/>
                <a:gd name="T19" fmla="*/ 33 h 43"/>
                <a:gd name="T20" fmla="*/ 48 w 49"/>
                <a:gd name="T21" fmla="*/ 38 h 43"/>
                <a:gd name="T22" fmla="*/ 45 w 49"/>
                <a:gd name="T23" fmla="*/ 40 h 43"/>
                <a:gd name="T24" fmla="*/ 26 w 49"/>
                <a:gd name="T25" fmla="*/ 41 h 43"/>
                <a:gd name="T26" fmla="*/ 12 w 49"/>
                <a:gd name="T27" fmla="*/ 29 h 43"/>
                <a:gd name="T28" fmla="*/ 7 w 49"/>
                <a:gd name="T29" fmla="*/ 18 h 43"/>
                <a:gd name="T30" fmla="*/ 0 w 49"/>
                <a:gd name="T3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3">
                  <a:moveTo>
                    <a:pt x="0" y="9"/>
                  </a:moveTo>
                  <a:cubicBezTo>
                    <a:pt x="11" y="10"/>
                    <a:pt x="23" y="8"/>
                    <a:pt x="33" y="2"/>
                  </a:cubicBezTo>
                  <a:cubicBezTo>
                    <a:pt x="35" y="1"/>
                    <a:pt x="36" y="0"/>
                    <a:pt x="38" y="0"/>
                  </a:cubicBezTo>
                  <a:cubicBezTo>
                    <a:pt x="40" y="0"/>
                    <a:pt x="43" y="0"/>
                    <a:pt x="44" y="2"/>
                  </a:cubicBezTo>
                  <a:cubicBezTo>
                    <a:pt x="44" y="4"/>
                    <a:pt x="44" y="6"/>
                    <a:pt x="42" y="8"/>
                  </a:cubicBezTo>
                  <a:cubicBezTo>
                    <a:pt x="41" y="9"/>
                    <a:pt x="39" y="10"/>
                    <a:pt x="38" y="12"/>
                  </a:cubicBezTo>
                  <a:cubicBezTo>
                    <a:pt x="36" y="14"/>
                    <a:pt x="35" y="17"/>
                    <a:pt x="35" y="20"/>
                  </a:cubicBezTo>
                  <a:cubicBezTo>
                    <a:pt x="35" y="23"/>
                    <a:pt x="37" y="25"/>
                    <a:pt x="39" y="27"/>
                  </a:cubicBezTo>
                  <a:cubicBezTo>
                    <a:pt x="40" y="28"/>
                    <a:pt x="42" y="29"/>
                    <a:pt x="44" y="29"/>
                  </a:cubicBezTo>
                  <a:cubicBezTo>
                    <a:pt x="45" y="30"/>
                    <a:pt x="47" y="31"/>
                    <a:pt x="48" y="33"/>
                  </a:cubicBezTo>
                  <a:cubicBezTo>
                    <a:pt x="49" y="34"/>
                    <a:pt x="49" y="36"/>
                    <a:pt x="48" y="38"/>
                  </a:cubicBezTo>
                  <a:cubicBezTo>
                    <a:pt x="47" y="39"/>
                    <a:pt x="46" y="39"/>
                    <a:pt x="45" y="40"/>
                  </a:cubicBezTo>
                  <a:cubicBezTo>
                    <a:pt x="39" y="42"/>
                    <a:pt x="32" y="43"/>
                    <a:pt x="26" y="41"/>
                  </a:cubicBezTo>
                  <a:cubicBezTo>
                    <a:pt x="20" y="39"/>
                    <a:pt x="15" y="34"/>
                    <a:pt x="12" y="29"/>
                  </a:cubicBezTo>
                  <a:cubicBezTo>
                    <a:pt x="10" y="25"/>
                    <a:pt x="9" y="21"/>
                    <a:pt x="7" y="18"/>
                  </a:cubicBezTo>
                  <a:cubicBezTo>
                    <a:pt x="6" y="14"/>
                    <a:pt x="3" y="10"/>
                    <a:pt x="0" y="9"/>
                  </a:cubicBezTo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44">
              <a:extLst>
                <a:ext uri="{FF2B5EF4-FFF2-40B4-BE49-F238E27FC236}">
                  <a16:creationId xmlns:a16="http://schemas.microsoft.com/office/drawing/2014/main" id="{F4D99037-DCFF-4B19-9971-521B26F52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150" y="1985963"/>
              <a:ext cx="230188" cy="222250"/>
            </a:xfrm>
            <a:custGeom>
              <a:avLst/>
              <a:gdLst>
                <a:gd name="T0" fmla="*/ 14 w 99"/>
                <a:gd name="T1" fmla="*/ 85 h 95"/>
                <a:gd name="T2" fmla="*/ 48 w 99"/>
                <a:gd name="T3" fmla="*/ 94 h 95"/>
                <a:gd name="T4" fmla="*/ 78 w 99"/>
                <a:gd name="T5" fmla="*/ 75 h 95"/>
                <a:gd name="T6" fmla="*/ 87 w 99"/>
                <a:gd name="T7" fmla="*/ 54 h 95"/>
                <a:gd name="T8" fmla="*/ 99 w 99"/>
                <a:gd name="T9" fmla="*/ 18 h 95"/>
                <a:gd name="T10" fmla="*/ 74 w 99"/>
                <a:gd name="T11" fmla="*/ 10 h 95"/>
                <a:gd name="T12" fmla="*/ 60 w 99"/>
                <a:gd name="T13" fmla="*/ 2 h 95"/>
                <a:gd name="T14" fmla="*/ 45 w 99"/>
                <a:gd name="T15" fmla="*/ 5 h 95"/>
                <a:gd name="T16" fmla="*/ 41 w 99"/>
                <a:gd name="T17" fmla="*/ 14 h 95"/>
                <a:gd name="T18" fmla="*/ 29 w 99"/>
                <a:gd name="T19" fmla="*/ 20 h 95"/>
                <a:gd name="T20" fmla="*/ 16 w 99"/>
                <a:gd name="T21" fmla="*/ 23 h 95"/>
                <a:gd name="T22" fmla="*/ 10 w 99"/>
                <a:gd name="T23" fmla="*/ 33 h 95"/>
                <a:gd name="T24" fmla="*/ 15 w 99"/>
                <a:gd name="T25" fmla="*/ 43 h 95"/>
                <a:gd name="T26" fmla="*/ 11 w 99"/>
                <a:gd name="T27" fmla="*/ 51 h 95"/>
                <a:gd name="T28" fmla="*/ 4 w 99"/>
                <a:gd name="T29" fmla="*/ 57 h 95"/>
                <a:gd name="T30" fmla="*/ 2 w 99"/>
                <a:gd name="T31" fmla="*/ 73 h 95"/>
                <a:gd name="T32" fmla="*/ 14 w 99"/>
                <a:gd name="T33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5">
                  <a:moveTo>
                    <a:pt x="14" y="85"/>
                  </a:moveTo>
                  <a:cubicBezTo>
                    <a:pt x="23" y="92"/>
                    <a:pt x="36" y="95"/>
                    <a:pt x="48" y="94"/>
                  </a:cubicBezTo>
                  <a:cubicBezTo>
                    <a:pt x="60" y="92"/>
                    <a:pt x="71" y="85"/>
                    <a:pt x="78" y="75"/>
                  </a:cubicBezTo>
                  <a:cubicBezTo>
                    <a:pt x="82" y="69"/>
                    <a:pt x="85" y="61"/>
                    <a:pt x="87" y="54"/>
                  </a:cubicBezTo>
                  <a:cubicBezTo>
                    <a:pt x="91" y="42"/>
                    <a:pt x="95" y="30"/>
                    <a:pt x="99" y="18"/>
                  </a:cubicBezTo>
                  <a:cubicBezTo>
                    <a:pt x="90" y="18"/>
                    <a:pt x="81" y="15"/>
                    <a:pt x="74" y="10"/>
                  </a:cubicBezTo>
                  <a:cubicBezTo>
                    <a:pt x="70" y="7"/>
                    <a:pt x="65" y="3"/>
                    <a:pt x="60" y="2"/>
                  </a:cubicBezTo>
                  <a:cubicBezTo>
                    <a:pt x="55" y="0"/>
                    <a:pt x="49" y="1"/>
                    <a:pt x="45" y="5"/>
                  </a:cubicBezTo>
                  <a:cubicBezTo>
                    <a:pt x="43" y="8"/>
                    <a:pt x="43" y="12"/>
                    <a:pt x="41" y="14"/>
                  </a:cubicBezTo>
                  <a:cubicBezTo>
                    <a:pt x="38" y="18"/>
                    <a:pt x="33" y="19"/>
                    <a:pt x="29" y="20"/>
                  </a:cubicBezTo>
                  <a:cubicBezTo>
                    <a:pt x="25" y="20"/>
                    <a:pt x="20" y="21"/>
                    <a:pt x="16" y="23"/>
                  </a:cubicBezTo>
                  <a:cubicBezTo>
                    <a:pt x="12" y="24"/>
                    <a:pt x="9" y="29"/>
                    <a:pt x="10" y="33"/>
                  </a:cubicBezTo>
                  <a:cubicBezTo>
                    <a:pt x="11" y="37"/>
                    <a:pt x="15" y="39"/>
                    <a:pt x="15" y="43"/>
                  </a:cubicBezTo>
                  <a:cubicBezTo>
                    <a:pt x="16" y="46"/>
                    <a:pt x="14" y="49"/>
                    <a:pt x="11" y="51"/>
                  </a:cubicBezTo>
                  <a:cubicBezTo>
                    <a:pt x="9" y="53"/>
                    <a:pt x="6" y="54"/>
                    <a:pt x="4" y="57"/>
                  </a:cubicBezTo>
                  <a:cubicBezTo>
                    <a:pt x="1" y="61"/>
                    <a:pt x="0" y="68"/>
                    <a:pt x="2" y="73"/>
                  </a:cubicBezTo>
                  <a:cubicBezTo>
                    <a:pt x="5" y="78"/>
                    <a:pt x="9" y="82"/>
                    <a:pt x="14" y="85"/>
                  </a:cubicBezTo>
                </a:path>
              </a:pathLst>
            </a:custGeom>
            <a:solidFill>
              <a:srgbClr val="B6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45">
              <a:extLst>
                <a:ext uri="{FF2B5EF4-FFF2-40B4-BE49-F238E27FC236}">
                  <a16:creationId xmlns:a16="http://schemas.microsoft.com/office/drawing/2014/main" id="{18C98600-BF0E-9BF7-63D7-5BE737EA7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0738" y="2060575"/>
              <a:ext cx="25400" cy="79375"/>
            </a:xfrm>
            <a:custGeom>
              <a:avLst/>
              <a:gdLst>
                <a:gd name="T0" fmla="*/ 11 w 11"/>
                <a:gd name="T1" fmla="*/ 19 h 34"/>
                <a:gd name="T2" fmla="*/ 10 w 11"/>
                <a:gd name="T3" fmla="*/ 19 h 34"/>
                <a:gd name="T4" fmla="*/ 3 w 11"/>
                <a:gd name="T5" fmla="*/ 25 h 34"/>
                <a:gd name="T6" fmla="*/ 0 w 11"/>
                <a:gd name="T7" fmla="*/ 34 h 34"/>
                <a:gd name="T8" fmla="*/ 3 w 11"/>
                <a:gd name="T9" fmla="*/ 25 h 34"/>
                <a:gd name="T10" fmla="*/ 10 w 11"/>
                <a:gd name="T11" fmla="*/ 19 h 34"/>
                <a:gd name="T12" fmla="*/ 11 w 11"/>
                <a:gd name="T13" fmla="*/ 19 h 34"/>
                <a:gd name="T14" fmla="*/ 9 w 11"/>
                <a:gd name="T15" fmla="*/ 1 h 34"/>
                <a:gd name="T16" fmla="*/ 9 w 11"/>
                <a:gd name="T17" fmla="*/ 1 h 34"/>
                <a:gd name="T18" fmla="*/ 9 w 11"/>
                <a:gd name="T19" fmla="*/ 1 h 34"/>
                <a:gd name="T20" fmla="*/ 9 w 11"/>
                <a:gd name="T21" fmla="*/ 1 h 34"/>
                <a:gd name="T22" fmla="*/ 9 w 11"/>
                <a:gd name="T23" fmla="*/ 1 h 34"/>
                <a:gd name="T24" fmla="*/ 9 w 11"/>
                <a:gd name="T25" fmla="*/ 1 h 34"/>
                <a:gd name="T26" fmla="*/ 9 w 11"/>
                <a:gd name="T27" fmla="*/ 1 h 34"/>
                <a:gd name="T28" fmla="*/ 9 w 11"/>
                <a:gd name="T29" fmla="*/ 1 h 34"/>
                <a:gd name="T30" fmla="*/ 9 w 11"/>
                <a:gd name="T31" fmla="*/ 1 h 34"/>
                <a:gd name="T32" fmla="*/ 9 w 11"/>
                <a:gd name="T33" fmla="*/ 0 h 34"/>
                <a:gd name="T34" fmla="*/ 9 w 11"/>
                <a:gd name="T35" fmla="*/ 0 h 34"/>
                <a:gd name="T36" fmla="*/ 9 w 11"/>
                <a:gd name="T37" fmla="*/ 0 h 34"/>
                <a:gd name="T38" fmla="*/ 9 w 11"/>
                <a:gd name="T39" fmla="*/ 0 h 34"/>
                <a:gd name="T40" fmla="*/ 9 w 11"/>
                <a:gd name="T41" fmla="*/ 0 h 34"/>
                <a:gd name="T42" fmla="*/ 9 w 11"/>
                <a:gd name="T4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34">
                  <a:moveTo>
                    <a:pt x="11" y="19"/>
                  </a:moveTo>
                  <a:cubicBezTo>
                    <a:pt x="11" y="19"/>
                    <a:pt x="10" y="19"/>
                    <a:pt x="10" y="19"/>
                  </a:cubicBezTo>
                  <a:cubicBezTo>
                    <a:pt x="8" y="21"/>
                    <a:pt x="5" y="22"/>
                    <a:pt x="3" y="25"/>
                  </a:cubicBezTo>
                  <a:cubicBezTo>
                    <a:pt x="1" y="27"/>
                    <a:pt x="0" y="31"/>
                    <a:pt x="0" y="34"/>
                  </a:cubicBezTo>
                  <a:cubicBezTo>
                    <a:pt x="0" y="31"/>
                    <a:pt x="1" y="27"/>
                    <a:pt x="3" y="25"/>
                  </a:cubicBezTo>
                  <a:cubicBezTo>
                    <a:pt x="5" y="22"/>
                    <a:pt x="8" y="21"/>
                    <a:pt x="10" y="19"/>
                  </a:cubicBezTo>
                  <a:cubicBezTo>
                    <a:pt x="10" y="19"/>
                    <a:pt x="11" y="19"/>
                    <a:pt x="11" y="19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F6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46">
              <a:extLst>
                <a:ext uri="{FF2B5EF4-FFF2-40B4-BE49-F238E27FC236}">
                  <a16:creationId xmlns:a16="http://schemas.microsoft.com/office/drawing/2014/main" id="{1AC3952A-9875-09F1-7687-FBCC72E8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38" y="2047875"/>
              <a:ext cx="174625" cy="147638"/>
            </a:xfrm>
            <a:custGeom>
              <a:avLst/>
              <a:gdLst>
                <a:gd name="T0" fmla="*/ 10 w 75"/>
                <a:gd name="T1" fmla="*/ 0 h 63"/>
                <a:gd name="T2" fmla="*/ 10 w 75"/>
                <a:gd name="T3" fmla="*/ 0 h 63"/>
                <a:gd name="T4" fmla="*/ 9 w 75"/>
                <a:gd name="T5" fmla="*/ 5 h 63"/>
                <a:gd name="T6" fmla="*/ 9 w 75"/>
                <a:gd name="T7" fmla="*/ 5 h 63"/>
                <a:gd name="T8" fmla="*/ 9 w 75"/>
                <a:gd name="T9" fmla="*/ 5 h 63"/>
                <a:gd name="T10" fmla="*/ 9 w 75"/>
                <a:gd name="T11" fmla="*/ 5 h 63"/>
                <a:gd name="T12" fmla="*/ 9 w 75"/>
                <a:gd name="T13" fmla="*/ 6 h 63"/>
                <a:gd name="T14" fmla="*/ 9 w 75"/>
                <a:gd name="T15" fmla="*/ 6 h 63"/>
                <a:gd name="T16" fmla="*/ 9 w 75"/>
                <a:gd name="T17" fmla="*/ 6 h 63"/>
                <a:gd name="T18" fmla="*/ 9 w 75"/>
                <a:gd name="T19" fmla="*/ 6 h 63"/>
                <a:gd name="T20" fmla="*/ 9 w 75"/>
                <a:gd name="T21" fmla="*/ 6 h 63"/>
                <a:gd name="T22" fmla="*/ 9 w 75"/>
                <a:gd name="T23" fmla="*/ 6 h 63"/>
                <a:gd name="T24" fmla="*/ 9 w 75"/>
                <a:gd name="T25" fmla="*/ 6 h 63"/>
                <a:gd name="T26" fmla="*/ 14 w 75"/>
                <a:gd name="T27" fmla="*/ 16 h 63"/>
                <a:gd name="T28" fmla="*/ 11 w 75"/>
                <a:gd name="T29" fmla="*/ 24 h 63"/>
                <a:gd name="T30" fmla="*/ 10 w 75"/>
                <a:gd name="T31" fmla="*/ 24 h 63"/>
                <a:gd name="T32" fmla="*/ 3 w 75"/>
                <a:gd name="T33" fmla="*/ 30 h 63"/>
                <a:gd name="T34" fmla="*/ 0 w 75"/>
                <a:gd name="T35" fmla="*/ 39 h 63"/>
                <a:gd name="T36" fmla="*/ 1 w 75"/>
                <a:gd name="T37" fmla="*/ 46 h 63"/>
                <a:gd name="T38" fmla="*/ 13 w 75"/>
                <a:gd name="T39" fmla="*/ 58 h 63"/>
                <a:gd name="T40" fmla="*/ 21 w 75"/>
                <a:gd name="T41" fmla="*/ 63 h 63"/>
                <a:gd name="T42" fmla="*/ 37 w 75"/>
                <a:gd name="T43" fmla="*/ 58 h 63"/>
                <a:gd name="T44" fmla="*/ 66 w 75"/>
                <a:gd name="T45" fmla="*/ 21 h 63"/>
                <a:gd name="T46" fmla="*/ 75 w 75"/>
                <a:gd name="T47" fmla="*/ 3 h 63"/>
                <a:gd name="T48" fmla="*/ 60 w 75"/>
                <a:gd name="T49" fmla="*/ 21 h 63"/>
                <a:gd name="T50" fmla="*/ 60 w 75"/>
                <a:gd name="T51" fmla="*/ 24 h 63"/>
                <a:gd name="T52" fmla="*/ 55 w 75"/>
                <a:gd name="T53" fmla="*/ 29 h 63"/>
                <a:gd name="T54" fmla="*/ 51 w 75"/>
                <a:gd name="T55" fmla="*/ 30 h 63"/>
                <a:gd name="T56" fmla="*/ 49 w 75"/>
                <a:gd name="T57" fmla="*/ 30 h 63"/>
                <a:gd name="T58" fmla="*/ 40 w 75"/>
                <a:gd name="T59" fmla="*/ 31 h 63"/>
                <a:gd name="T60" fmla="*/ 40 w 75"/>
                <a:gd name="T61" fmla="*/ 31 h 63"/>
                <a:gd name="T62" fmla="*/ 22 w 75"/>
                <a:gd name="T63" fmla="*/ 19 h 63"/>
                <a:gd name="T64" fmla="*/ 10 w 75"/>
                <a:gd name="T6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63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10"/>
                    <a:pt x="14" y="12"/>
                    <a:pt x="14" y="16"/>
                  </a:cubicBezTo>
                  <a:cubicBezTo>
                    <a:pt x="15" y="19"/>
                    <a:pt x="13" y="22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8" y="26"/>
                    <a:pt x="5" y="27"/>
                    <a:pt x="3" y="30"/>
                  </a:cubicBezTo>
                  <a:cubicBezTo>
                    <a:pt x="1" y="32"/>
                    <a:pt x="0" y="36"/>
                    <a:pt x="0" y="39"/>
                  </a:cubicBezTo>
                  <a:cubicBezTo>
                    <a:pt x="0" y="41"/>
                    <a:pt x="1" y="44"/>
                    <a:pt x="1" y="46"/>
                  </a:cubicBezTo>
                  <a:cubicBezTo>
                    <a:pt x="4" y="51"/>
                    <a:pt x="8" y="55"/>
                    <a:pt x="13" y="58"/>
                  </a:cubicBezTo>
                  <a:cubicBezTo>
                    <a:pt x="15" y="60"/>
                    <a:pt x="18" y="62"/>
                    <a:pt x="21" y="63"/>
                  </a:cubicBezTo>
                  <a:cubicBezTo>
                    <a:pt x="27" y="62"/>
                    <a:pt x="32" y="61"/>
                    <a:pt x="37" y="58"/>
                  </a:cubicBezTo>
                  <a:cubicBezTo>
                    <a:pt x="58" y="49"/>
                    <a:pt x="53" y="38"/>
                    <a:pt x="66" y="21"/>
                  </a:cubicBezTo>
                  <a:cubicBezTo>
                    <a:pt x="71" y="14"/>
                    <a:pt x="73" y="9"/>
                    <a:pt x="75" y="3"/>
                  </a:cubicBezTo>
                  <a:cubicBezTo>
                    <a:pt x="67" y="7"/>
                    <a:pt x="64" y="14"/>
                    <a:pt x="60" y="21"/>
                  </a:cubicBezTo>
                  <a:cubicBezTo>
                    <a:pt x="60" y="22"/>
                    <a:pt x="60" y="23"/>
                    <a:pt x="60" y="24"/>
                  </a:cubicBezTo>
                  <a:cubicBezTo>
                    <a:pt x="59" y="26"/>
                    <a:pt x="57" y="28"/>
                    <a:pt x="55" y="29"/>
                  </a:cubicBezTo>
                  <a:cubicBezTo>
                    <a:pt x="54" y="30"/>
                    <a:pt x="52" y="30"/>
                    <a:pt x="51" y="30"/>
                  </a:cubicBezTo>
                  <a:cubicBezTo>
                    <a:pt x="50" y="30"/>
                    <a:pt x="50" y="30"/>
                    <a:pt x="49" y="30"/>
                  </a:cubicBezTo>
                  <a:cubicBezTo>
                    <a:pt x="46" y="31"/>
                    <a:pt x="43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2" y="31"/>
                    <a:pt x="25" y="25"/>
                    <a:pt x="22" y="19"/>
                  </a:cubicBezTo>
                  <a:cubicBezTo>
                    <a:pt x="18" y="10"/>
                    <a:pt x="18" y="0"/>
                    <a:pt x="10" y="0"/>
                  </a:cubicBezTo>
                </a:path>
              </a:pathLst>
            </a:custGeom>
            <a:solidFill>
              <a:srgbClr val="A74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47">
              <a:extLst>
                <a:ext uri="{FF2B5EF4-FFF2-40B4-BE49-F238E27FC236}">
                  <a16:creationId xmlns:a16="http://schemas.microsoft.com/office/drawing/2014/main" id="{2E3967D1-22F8-28D4-57AB-D81350AE3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800" y="2017713"/>
              <a:ext cx="50800" cy="38100"/>
            </a:xfrm>
            <a:custGeom>
              <a:avLst/>
              <a:gdLst>
                <a:gd name="T0" fmla="*/ 20 w 22"/>
                <a:gd name="T1" fmla="*/ 7 h 16"/>
                <a:gd name="T2" fmla="*/ 15 w 22"/>
                <a:gd name="T3" fmla="*/ 2 h 16"/>
                <a:gd name="T4" fmla="*/ 7 w 22"/>
                <a:gd name="T5" fmla="*/ 1 h 16"/>
                <a:gd name="T6" fmla="*/ 1 w 22"/>
                <a:gd name="T7" fmla="*/ 6 h 16"/>
                <a:gd name="T8" fmla="*/ 2 w 22"/>
                <a:gd name="T9" fmla="*/ 13 h 16"/>
                <a:gd name="T10" fmla="*/ 9 w 22"/>
                <a:gd name="T11" fmla="*/ 16 h 16"/>
                <a:gd name="T12" fmla="*/ 17 w 22"/>
                <a:gd name="T13" fmla="*/ 14 h 16"/>
                <a:gd name="T14" fmla="*/ 21 w 22"/>
                <a:gd name="T15" fmla="*/ 8 h 16"/>
                <a:gd name="T16" fmla="*/ 20 w 22"/>
                <a:gd name="T1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6">
                  <a:moveTo>
                    <a:pt x="20" y="7"/>
                  </a:moveTo>
                  <a:cubicBezTo>
                    <a:pt x="19" y="5"/>
                    <a:pt x="17" y="3"/>
                    <a:pt x="15" y="2"/>
                  </a:cubicBezTo>
                  <a:cubicBezTo>
                    <a:pt x="12" y="1"/>
                    <a:pt x="10" y="0"/>
                    <a:pt x="7" y="1"/>
                  </a:cubicBezTo>
                  <a:cubicBezTo>
                    <a:pt x="5" y="1"/>
                    <a:pt x="2" y="3"/>
                    <a:pt x="1" y="6"/>
                  </a:cubicBezTo>
                  <a:cubicBezTo>
                    <a:pt x="0" y="8"/>
                    <a:pt x="1" y="11"/>
                    <a:pt x="2" y="13"/>
                  </a:cubicBezTo>
                  <a:cubicBezTo>
                    <a:pt x="4" y="15"/>
                    <a:pt x="7" y="16"/>
                    <a:pt x="9" y="16"/>
                  </a:cubicBezTo>
                  <a:cubicBezTo>
                    <a:pt x="12" y="16"/>
                    <a:pt x="15" y="15"/>
                    <a:pt x="17" y="14"/>
                  </a:cubicBezTo>
                  <a:cubicBezTo>
                    <a:pt x="19" y="13"/>
                    <a:pt x="21" y="11"/>
                    <a:pt x="21" y="8"/>
                  </a:cubicBezTo>
                  <a:cubicBezTo>
                    <a:pt x="21" y="6"/>
                    <a:pt x="22" y="7"/>
                    <a:pt x="20" y="7"/>
                  </a:cubicBezTo>
                  <a:close/>
                </a:path>
              </a:pathLst>
            </a:custGeom>
            <a:solidFill>
              <a:srgbClr val="8E3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48">
              <a:extLst>
                <a:ext uri="{FF2B5EF4-FFF2-40B4-BE49-F238E27FC236}">
                  <a16:creationId xmlns:a16="http://schemas.microsoft.com/office/drawing/2014/main" id="{811EC2C6-F9BC-EF48-68B0-148EA7DCE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988" y="2076450"/>
              <a:ext cx="44450" cy="42863"/>
            </a:xfrm>
            <a:custGeom>
              <a:avLst/>
              <a:gdLst>
                <a:gd name="T0" fmla="*/ 15 w 19"/>
                <a:gd name="T1" fmla="*/ 4 h 18"/>
                <a:gd name="T2" fmla="*/ 6 w 19"/>
                <a:gd name="T3" fmla="*/ 1 h 18"/>
                <a:gd name="T4" fmla="*/ 0 w 19"/>
                <a:gd name="T5" fmla="*/ 8 h 18"/>
                <a:gd name="T6" fmla="*/ 5 w 19"/>
                <a:gd name="T7" fmla="*/ 17 h 18"/>
                <a:gd name="T8" fmla="*/ 14 w 19"/>
                <a:gd name="T9" fmla="*/ 17 h 18"/>
                <a:gd name="T10" fmla="*/ 19 w 19"/>
                <a:gd name="T11" fmla="*/ 12 h 18"/>
                <a:gd name="T12" fmla="*/ 17 w 19"/>
                <a:gd name="T13" fmla="*/ 5 h 18"/>
                <a:gd name="T14" fmla="*/ 16 w 19"/>
                <a:gd name="T15" fmla="*/ 4 h 18"/>
                <a:gd name="T16" fmla="*/ 15 w 19"/>
                <a:gd name="T1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5" y="4"/>
                  </a:moveTo>
                  <a:cubicBezTo>
                    <a:pt x="13" y="1"/>
                    <a:pt x="9" y="0"/>
                    <a:pt x="6" y="1"/>
                  </a:cubicBezTo>
                  <a:cubicBezTo>
                    <a:pt x="3" y="2"/>
                    <a:pt x="1" y="5"/>
                    <a:pt x="0" y="8"/>
                  </a:cubicBezTo>
                  <a:cubicBezTo>
                    <a:pt x="0" y="12"/>
                    <a:pt x="2" y="15"/>
                    <a:pt x="5" y="17"/>
                  </a:cubicBezTo>
                  <a:cubicBezTo>
                    <a:pt x="8" y="18"/>
                    <a:pt x="11" y="18"/>
                    <a:pt x="14" y="17"/>
                  </a:cubicBezTo>
                  <a:cubicBezTo>
                    <a:pt x="16" y="16"/>
                    <a:pt x="18" y="14"/>
                    <a:pt x="19" y="12"/>
                  </a:cubicBezTo>
                  <a:cubicBezTo>
                    <a:pt x="19" y="10"/>
                    <a:pt x="18" y="7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5" y="4"/>
                  </a:cubicBezTo>
                </a:path>
              </a:pathLst>
            </a:custGeom>
            <a:solidFill>
              <a:srgbClr val="8E3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49">
              <a:extLst>
                <a:ext uri="{FF2B5EF4-FFF2-40B4-BE49-F238E27FC236}">
                  <a16:creationId xmlns:a16="http://schemas.microsoft.com/office/drawing/2014/main" id="{7AA5251A-4610-A965-F282-8CC4FE807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313" y="2111375"/>
              <a:ext cx="53975" cy="39688"/>
            </a:xfrm>
            <a:custGeom>
              <a:avLst/>
              <a:gdLst>
                <a:gd name="T0" fmla="*/ 19 w 23"/>
                <a:gd name="T1" fmla="*/ 4 h 17"/>
                <a:gd name="T2" fmla="*/ 12 w 23"/>
                <a:gd name="T3" fmla="*/ 1 h 17"/>
                <a:gd name="T4" fmla="*/ 4 w 23"/>
                <a:gd name="T5" fmla="*/ 1 h 17"/>
                <a:gd name="T6" fmla="*/ 0 w 23"/>
                <a:gd name="T7" fmla="*/ 8 h 17"/>
                <a:gd name="T8" fmla="*/ 4 w 23"/>
                <a:gd name="T9" fmla="*/ 13 h 17"/>
                <a:gd name="T10" fmla="*/ 13 w 23"/>
                <a:gd name="T11" fmla="*/ 17 h 17"/>
                <a:gd name="T12" fmla="*/ 21 w 23"/>
                <a:gd name="T13" fmla="*/ 13 h 17"/>
                <a:gd name="T14" fmla="*/ 20 w 23"/>
                <a:gd name="T15" fmla="*/ 4 h 17"/>
                <a:gd name="T16" fmla="*/ 19 w 23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7">
                  <a:moveTo>
                    <a:pt x="19" y="4"/>
                  </a:moveTo>
                  <a:cubicBezTo>
                    <a:pt x="17" y="3"/>
                    <a:pt x="15" y="2"/>
                    <a:pt x="12" y="1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1" y="10"/>
                    <a:pt x="2" y="12"/>
                    <a:pt x="4" y="13"/>
                  </a:cubicBezTo>
                  <a:cubicBezTo>
                    <a:pt x="7" y="15"/>
                    <a:pt x="10" y="17"/>
                    <a:pt x="13" y="17"/>
                  </a:cubicBezTo>
                  <a:cubicBezTo>
                    <a:pt x="16" y="17"/>
                    <a:pt x="20" y="15"/>
                    <a:pt x="21" y="13"/>
                  </a:cubicBezTo>
                  <a:cubicBezTo>
                    <a:pt x="23" y="10"/>
                    <a:pt x="22" y="6"/>
                    <a:pt x="20" y="4"/>
                  </a:cubicBezTo>
                  <a:cubicBezTo>
                    <a:pt x="19" y="3"/>
                    <a:pt x="21" y="4"/>
                    <a:pt x="19" y="4"/>
                  </a:cubicBezTo>
                  <a:close/>
                </a:path>
              </a:pathLst>
            </a:custGeom>
            <a:solidFill>
              <a:srgbClr val="8E3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50">
              <a:extLst>
                <a:ext uri="{FF2B5EF4-FFF2-40B4-BE49-F238E27FC236}">
                  <a16:creationId xmlns:a16="http://schemas.microsoft.com/office/drawing/2014/main" id="{3B1D7611-BF64-608A-3757-35B015059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744663"/>
              <a:ext cx="7938" cy="19050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0 h 8"/>
                <a:gd name="T4" fmla="*/ 0 w 4"/>
                <a:gd name="T5" fmla="*/ 0 h 8"/>
                <a:gd name="T6" fmla="*/ 0 w 4"/>
                <a:gd name="T7" fmla="*/ 8 h 8"/>
                <a:gd name="T8" fmla="*/ 2 w 4"/>
                <a:gd name="T9" fmla="*/ 8 h 8"/>
                <a:gd name="T10" fmla="*/ 4 w 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6"/>
                    <a:pt x="0" y="8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2" y="5"/>
                    <a:pt x="3" y="2"/>
                    <a:pt x="4" y="0"/>
                  </a:cubicBezTo>
                </a:path>
              </a:pathLst>
            </a:custGeom>
            <a:solidFill>
              <a:srgbClr val="206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51">
              <a:extLst>
                <a:ext uri="{FF2B5EF4-FFF2-40B4-BE49-F238E27FC236}">
                  <a16:creationId xmlns:a16="http://schemas.microsoft.com/office/drawing/2014/main" id="{649AB0DA-7BC9-E361-B718-0616E2558F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475" y="1744663"/>
              <a:ext cx="85725" cy="41275"/>
            </a:xfrm>
            <a:custGeom>
              <a:avLst/>
              <a:gdLst>
                <a:gd name="T0" fmla="*/ 19 w 37"/>
                <a:gd name="T1" fmla="*/ 6 h 18"/>
                <a:gd name="T2" fmla="*/ 16 w 37"/>
                <a:gd name="T3" fmla="*/ 11 h 18"/>
                <a:gd name="T4" fmla="*/ 20 w 37"/>
                <a:gd name="T5" fmla="*/ 12 h 18"/>
                <a:gd name="T6" fmla="*/ 19 w 37"/>
                <a:gd name="T7" fmla="*/ 11 h 18"/>
                <a:gd name="T8" fmla="*/ 20 w 37"/>
                <a:gd name="T9" fmla="*/ 10 h 18"/>
                <a:gd name="T10" fmla="*/ 21 w 37"/>
                <a:gd name="T11" fmla="*/ 10 h 18"/>
                <a:gd name="T12" fmla="*/ 22 w 37"/>
                <a:gd name="T13" fmla="*/ 13 h 18"/>
                <a:gd name="T14" fmla="*/ 22 w 37"/>
                <a:gd name="T15" fmla="*/ 13 h 18"/>
                <a:gd name="T16" fmla="*/ 29 w 37"/>
                <a:gd name="T17" fmla="*/ 16 h 18"/>
                <a:gd name="T18" fmla="*/ 20 w 37"/>
                <a:gd name="T19" fmla="*/ 6 h 18"/>
                <a:gd name="T20" fmla="*/ 19 w 37"/>
                <a:gd name="T21" fmla="*/ 6 h 18"/>
                <a:gd name="T22" fmla="*/ 31 w 37"/>
                <a:gd name="T23" fmla="*/ 12 h 18"/>
                <a:gd name="T24" fmla="*/ 31 w 37"/>
                <a:gd name="T25" fmla="*/ 11 h 18"/>
                <a:gd name="T26" fmla="*/ 29 w 37"/>
                <a:gd name="T27" fmla="*/ 8 h 18"/>
                <a:gd name="T28" fmla="*/ 30 w 37"/>
                <a:gd name="T29" fmla="*/ 7 h 18"/>
                <a:gd name="T30" fmla="*/ 31 w 37"/>
                <a:gd name="T31" fmla="*/ 7 h 18"/>
                <a:gd name="T32" fmla="*/ 32 w 37"/>
                <a:gd name="T33" fmla="*/ 10 h 18"/>
                <a:gd name="T34" fmla="*/ 31 w 37"/>
                <a:gd name="T35" fmla="*/ 12 h 18"/>
                <a:gd name="T36" fmla="*/ 27 w 37"/>
                <a:gd name="T37" fmla="*/ 4 h 18"/>
                <a:gd name="T38" fmla="*/ 25 w 37"/>
                <a:gd name="T39" fmla="*/ 4 h 18"/>
                <a:gd name="T40" fmla="*/ 30 w 37"/>
                <a:gd name="T41" fmla="*/ 16 h 18"/>
                <a:gd name="T42" fmla="*/ 33 w 37"/>
                <a:gd name="T43" fmla="*/ 17 h 18"/>
                <a:gd name="T44" fmla="*/ 33 w 37"/>
                <a:gd name="T45" fmla="*/ 18 h 18"/>
                <a:gd name="T46" fmla="*/ 36 w 37"/>
                <a:gd name="T47" fmla="*/ 15 h 18"/>
                <a:gd name="T48" fmla="*/ 35 w 37"/>
                <a:gd name="T49" fmla="*/ 13 h 18"/>
                <a:gd name="T50" fmla="*/ 36 w 37"/>
                <a:gd name="T51" fmla="*/ 11 h 18"/>
                <a:gd name="T52" fmla="*/ 37 w 37"/>
                <a:gd name="T53" fmla="*/ 11 h 18"/>
                <a:gd name="T54" fmla="*/ 27 w 37"/>
                <a:gd name="T55" fmla="*/ 4 h 18"/>
                <a:gd name="T56" fmla="*/ 2 w 37"/>
                <a:gd name="T57" fmla="*/ 0 h 18"/>
                <a:gd name="T58" fmla="*/ 2 w 37"/>
                <a:gd name="T59" fmla="*/ 0 h 18"/>
                <a:gd name="T60" fmla="*/ 0 w 37"/>
                <a:gd name="T61" fmla="*/ 8 h 18"/>
                <a:gd name="T62" fmla="*/ 0 w 37"/>
                <a:gd name="T63" fmla="*/ 8 h 18"/>
                <a:gd name="T64" fmla="*/ 2 w 37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18">
                  <a:moveTo>
                    <a:pt x="19" y="6"/>
                  </a:moveTo>
                  <a:cubicBezTo>
                    <a:pt x="18" y="6"/>
                    <a:pt x="17" y="9"/>
                    <a:pt x="16" y="11"/>
                  </a:cubicBezTo>
                  <a:cubicBezTo>
                    <a:pt x="17" y="12"/>
                    <a:pt x="18" y="12"/>
                    <a:pt x="20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5" y="14"/>
                    <a:pt x="27" y="15"/>
                    <a:pt x="29" y="16"/>
                  </a:cubicBezTo>
                  <a:cubicBezTo>
                    <a:pt x="27" y="14"/>
                    <a:pt x="22" y="8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moveTo>
                    <a:pt x="31" y="12"/>
                  </a:moveTo>
                  <a:cubicBezTo>
                    <a:pt x="31" y="12"/>
                    <a:pt x="31" y="11"/>
                    <a:pt x="31" y="11"/>
                  </a:cubicBezTo>
                  <a:cubicBezTo>
                    <a:pt x="30" y="11"/>
                    <a:pt x="29" y="9"/>
                    <a:pt x="29" y="8"/>
                  </a:cubicBezTo>
                  <a:cubicBezTo>
                    <a:pt x="29" y="7"/>
                    <a:pt x="30" y="7"/>
                    <a:pt x="30" y="7"/>
                  </a:cubicBezTo>
                  <a:cubicBezTo>
                    <a:pt x="30" y="7"/>
                    <a:pt x="31" y="7"/>
                    <a:pt x="31" y="7"/>
                  </a:cubicBezTo>
                  <a:cubicBezTo>
                    <a:pt x="32" y="8"/>
                    <a:pt x="32" y="9"/>
                    <a:pt x="32" y="10"/>
                  </a:cubicBezTo>
                  <a:cubicBezTo>
                    <a:pt x="32" y="11"/>
                    <a:pt x="32" y="12"/>
                    <a:pt x="31" y="12"/>
                  </a:cubicBezTo>
                  <a:moveTo>
                    <a:pt x="27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9" y="14"/>
                    <a:pt x="30" y="16"/>
                  </a:cubicBezTo>
                  <a:cubicBezTo>
                    <a:pt x="31" y="16"/>
                    <a:pt x="32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7"/>
                    <a:pt x="35" y="16"/>
                    <a:pt x="36" y="15"/>
                  </a:cubicBezTo>
                  <a:cubicBezTo>
                    <a:pt x="35" y="14"/>
                    <a:pt x="35" y="13"/>
                    <a:pt x="35" y="13"/>
                  </a:cubicBezTo>
                  <a:cubicBezTo>
                    <a:pt x="35" y="12"/>
                    <a:pt x="35" y="11"/>
                    <a:pt x="36" y="11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4" y="8"/>
                    <a:pt x="30" y="5"/>
                    <a:pt x="27" y="4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1" y="2"/>
                    <a:pt x="2" y="0"/>
                  </a:cubicBezTo>
                </a:path>
              </a:pathLst>
            </a:custGeom>
            <a:solidFill>
              <a:srgbClr val="C9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52">
              <a:extLst>
                <a:ext uri="{FF2B5EF4-FFF2-40B4-BE49-F238E27FC236}">
                  <a16:creationId xmlns:a16="http://schemas.microsoft.com/office/drawing/2014/main" id="{E5D5E51F-B7A7-8B71-8BC5-EEA2BABAA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1744663"/>
              <a:ext cx="53975" cy="36513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9 h 16"/>
                <a:gd name="T4" fmla="*/ 9 w 23"/>
                <a:gd name="T5" fmla="*/ 11 h 16"/>
                <a:gd name="T6" fmla="*/ 12 w 23"/>
                <a:gd name="T7" fmla="*/ 6 h 16"/>
                <a:gd name="T8" fmla="*/ 13 w 23"/>
                <a:gd name="T9" fmla="*/ 6 h 16"/>
                <a:gd name="T10" fmla="*/ 22 w 23"/>
                <a:gd name="T11" fmla="*/ 16 h 16"/>
                <a:gd name="T12" fmla="*/ 23 w 23"/>
                <a:gd name="T13" fmla="*/ 16 h 16"/>
                <a:gd name="T14" fmla="*/ 18 w 23"/>
                <a:gd name="T15" fmla="*/ 4 h 16"/>
                <a:gd name="T16" fmla="*/ 20 w 23"/>
                <a:gd name="T17" fmla="*/ 4 h 16"/>
                <a:gd name="T18" fmla="*/ 5 w 23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3" y="2"/>
                    <a:pt x="1" y="5"/>
                    <a:pt x="0" y="9"/>
                  </a:cubicBezTo>
                  <a:cubicBezTo>
                    <a:pt x="3" y="10"/>
                    <a:pt x="6" y="11"/>
                    <a:pt x="9" y="11"/>
                  </a:cubicBezTo>
                  <a:cubicBezTo>
                    <a:pt x="10" y="9"/>
                    <a:pt x="11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8"/>
                    <a:pt x="20" y="14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2" y="14"/>
                    <a:pt x="18" y="4"/>
                    <a:pt x="18" y="4"/>
                  </a:cubicBezTo>
                  <a:cubicBezTo>
                    <a:pt x="18" y="4"/>
                    <a:pt x="18" y="4"/>
                    <a:pt x="20" y="4"/>
                  </a:cubicBezTo>
                  <a:cubicBezTo>
                    <a:pt x="15" y="2"/>
                    <a:pt x="10" y="0"/>
                    <a:pt x="5" y="0"/>
                  </a:cubicBezTo>
                </a:path>
              </a:pathLst>
            </a:custGeom>
            <a:solidFill>
              <a:srgbClr val="A62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53">
              <a:extLst>
                <a:ext uri="{FF2B5EF4-FFF2-40B4-BE49-F238E27FC236}">
                  <a16:creationId xmlns:a16="http://schemas.microsoft.com/office/drawing/2014/main" id="{56C66D94-C158-9B77-2D3F-14D9C9B20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1774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9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54">
              <a:extLst>
                <a:ext uri="{FF2B5EF4-FFF2-40B4-BE49-F238E27FC236}">
                  <a16:creationId xmlns:a16="http://schemas.microsoft.com/office/drawing/2014/main" id="{3AF54E7F-FB42-0D0C-9933-B12309C7B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75" y="1744663"/>
              <a:ext cx="26988" cy="20638"/>
            </a:xfrm>
            <a:custGeom>
              <a:avLst/>
              <a:gdLst>
                <a:gd name="T0" fmla="*/ 4 w 12"/>
                <a:gd name="T1" fmla="*/ 0 h 9"/>
                <a:gd name="T2" fmla="*/ 2 w 12"/>
                <a:gd name="T3" fmla="*/ 0 h 9"/>
                <a:gd name="T4" fmla="*/ 0 w 12"/>
                <a:gd name="T5" fmla="*/ 8 h 9"/>
                <a:gd name="T6" fmla="*/ 7 w 12"/>
                <a:gd name="T7" fmla="*/ 9 h 9"/>
                <a:gd name="T8" fmla="*/ 12 w 12"/>
                <a:gd name="T9" fmla="*/ 0 h 9"/>
                <a:gd name="T10" fmla="*/ 4 w 1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4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2" y="9"/>
                    <a:pt x="5" y="9"/>
                    <a:pt x="7" y="9"/>
                  </a:cubicBezTo>
                  <a:cubicBezTo>
                    <a:pt x="8" y="5"/>
                    <a:pt x="10" y="2"/>
                    <a:pt x="12" y="0"/>
                  </a:cubicBezTo>
                  <a:cubicBezTo>
                    <a:pt x="10" y="0"/>
                    <a:pt x="7" y="0"/>
                    <a:pt x="4" y="0"/>
                  </a:cubicBezTo>
                </a:path>
              </a:pathLst>
            </a:custGeom>
            <a:solidFill>
              <a:srgbClr val="CB4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55">
              <a:extLst>
                <a:ext uri="{FF2B5EF4-FFF2-40B4-BE49-F238E27FC236}">
                  <a16:creationId xmlns:a16="http://schemas.microsoft.com/office/drawing/2014/main" id="{4F9096EA-9772-F1D1-EA16-193D6D7C5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766888"/>
              <a:ext cx="7938" cy="7938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1 h 3"/>
                <a:gd name="T4" fmla="*/ 1 w 3"/>
                <a:gd name="T5" fmla="*/ 2 h 3"/>
                <a:gd name="T6" fmla="*/ 3 w 3"/>
                <a:gd name="T7" fmla="*/ 3 h 3"/>
                <a:gd name="T8" fmla="*/ 3 w 3"/>
                <a:gd name="T9" fmla="*/ 3 h 3"/>
                <a:gd name="T10" fmla="*/ 2 w 3"/>
                <a:gd name="T11" fmla="*/ 0 h 3"/>
                <a:gd name="T12" fmla="*/ 1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CE6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56">
              <a:extLst>
                <a:ext uri="{FF2B5EF4-FFF2-40B4-BE49-F238E27FC236}">
                  <a16:creationId xmlns:a16="http://schemas.microsoft.com/office/drawing/2014/main" id="{A2457C15-8461-2957-B6E0-F38E5D49B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150" y="1760538"/>
              <a:ext cx="6350" cy="11113"/>
            </a:xfrm>
            <a:custGeom>
              <a:avLst/>
              <a:gdLst>
                <a:gd name="T0" fmla="*/ 1 w 3"/>
                <a:gd name="T1" fmla="*/ 0 h 5"/>
                <a:gd name="T2" fmla="*/ 0 w 3"/>
                <a:gd name="T3" fmla="*/ 1 h 5"/>
                <a:gd name="T4" fmla="*/ 2 w 3"/>
                <a:gd name="T5" fmla="*/ 4 h 5"/>
                <a:gd name="T6" fmla="*/ 2 w 3"/>
                <a:gd name="T7" fmla="*/ 5 h 5"/>
                <a:gd name="T8" fmla="*/ 3 w 3"/>
                <a:gd name="T9" fmla="*/ 3 h 5"/>
                <a:gd name="T10" fmla="*/ 2 w 3"/>
                <a:gd name="T11" fmla="*/ 0 h 5"/>
                <a:gd name="T12" fmla="*/ 1 w 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CE6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57">
              <a:extLst>
                <a:ext uri="{FF2B5EF4-FFF2-40B4-BE49-F238E27FC236}">
                  <a16:creationId xmlns:a16="http://schemas.microsoft.com/office/drawing/2014/main" id="{0A7FBB6E-6840-6AE6-93CC-C1C6D5129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1770063"/>
              <a:ext cx="6350" cy="9525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2 h 4"/>
                <a:gd name="T4" fmla="*/ 1 w 3"/>
                <a:gd name="T5" fmla="*/ 4 h 4"/>
                <a:gd name="T6" fmla="*/ 3 w 3"/>
                <a:gd name="T7" fmla="*/ 2 h 4"/>
                <a:gd name="T8" fmla="*/ 3 w 3"/>
                <a:gd name="T9" fmla="*/ 2 h 4"/>
                <a:gd name="T10" fmla="*/ 2 w 3"/>
                <a:gd name="T11" fmla="*/ 1 h 4"/>
                <a:gd name="T12" fmla="*/ 2 w 3"/>
                <a:gd name="T13" fmla="*/ 0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E6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58">
              <a:extLst>
                <a:ext uri="{FF2B5EF4-FFF2-40B4-BE49-F238E27FC236}">
                  <a16:creationId xmlns:a16="http://schemas.microsoft.com/office/drawing/2014/main" id="{4ED94DA8-1905-069E-6771-295C04901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425" y="1744663"/>
              <a:ext cx="15875" cy="19050"/>
            </a:xfrm>
            <a:custGeom>
              <a:avLst/>
              <a:gdLst>
                <a:gd name="T0" fmla="*/ 6 w 7"/>
                <a:gd name="T1" fmla="*/ 0 h 8"/>
                <a:gd name="T2" fmla="*/ 2 w 7"/>
                <a:gd name="T3" fmla="*/ 0 h 8"/>
                <a:gd name="T4" fmla="*/ 0 w 7"/>
                <a:gd name="T5" fmla="*/ 0 h 8"/>
                <a:gd name="T6" fmla="*/ 0 w 7"/>
                <a:gd name="T7" fmla="*/ 1 h 8"/>
                <a:gd name="T8" fmla="*/ 0 w 7"/>
                <a:gd name="T9" fmla="*/ 8 h 8"/>
                <a:gd name="T10" fmla="*/ 6 w 7"/>
                <a:gd name="T11" fmla="*/ 8 h 8"/>
                <a:gd name="T12" fmla="*/ 6 w 7"/>
                <a:gd name="T13" fmla="*/ 0 h 8"/>
                <a:gd name="T14" fmla="*/ 6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2" y="8"/>
                    <a:pt x="4" y="8"/>
                    <a:pt x="6" y="8"/>
                  </a:cubicBezTo>
                  <a:cubicBezTo>
                    <a:pt x="7" y="6"/>
                    <a:pt x="7" y="3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D7A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59">
              <a:extLst>
                <a:ext uri="{FF2B5EF4-FFF2-40B4-BE49-F238E27FC236}">
                  <a16:creationId xmlns:a16="http://schemas.microsoft.com/office/drawing/2014/main" id="{62ECC5FE-1603-46E5-05A2-E71FA8CC9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1744663"/>
              <a:ext cx="47625" cy="19050"/>
            </a:xfrm>
            <a:custGeom>
              <a:avLst/>
              <a:gdLst>
                <a:gd name="T0" fmla="*/ 20 w 20"/>
                <a:gd name="T1" fmla="*/ 0 h 8"/>
                <a:gd name="T2" fmla="*/ 0 w 20"/>
                <a:gd name="T3" fmla="*/ 8 h 8"/>
                <a:gd name="T4" fmla="*/ 14 w 20"/>
                <a:gd name="T5" fmla="*/ 7 h 8"/>
                <a:gd name="T6" fmla="*/ 20 w 20"/>
                <a:gd name="T7" fmla="*/ 8 h 8"/>
                <a:gd name="T8" fmla="*/ 20 w 20"/>
                <a:gd name="T9" fmla="*/ 1 h 8"/>
                <a:gd name="T10" fmla="*/ 20 w 2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cubicBezTo>
                    <a:pt x="12" y="1"/>
                    <a:pt x="6" y="4"/>
                    <a:pt x="0" y="8"/>
                  </a:cubicBezTo>
                  <a:cubicBezTo>
                    <a:pt x="5" y="8"/>
                    <a:pt x="9" y="7"/>
                    <a:pt x="14" y="7"/>
                  </a:cubicBezTo>
                  <a:cubicBezTo>
                    <a:pt x="16" y="7"/>
                    <a:pt x="18" y="8"/>
                    <a:pt x="20" y="8"/>
                  </a:cubicBezTo>
                  <a:cubicBezTo>
                    <a:pt x="20" y="5"/>
                    <a:pt x="20" y="3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CC8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60">
              <a:extLst>
                <a:ext uri="{FF2B5EF4-FFF2-40B4-BE49-F238E27FC236}">
                  <a16:creationId xmlns:a16="http://schemas.microsoft.com/office/drawing/2014/main" id="{41917DF6-7E34-A8B0-C1FE-7A0FC8D6E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675" y="1774825"/>
              <a:ext cx="61913" cy="33338"/>
            </a:xfrm>
            <a:custGeom>
              <a:avLst/>
              <a:gdLst>
                <a:gd name="T0" fmla="*/ 5 w 27"/>
                <a:gd name="T1" fmla="*/ 0 h 14"/>
                <a:gd name="T2" fmla="*/ 5 w 27"/>
                <a:gd name="T3" fmla="*/ 0 h 14"/>
                <a:gd name="T4" fmla="*/ 3 w 27"/>
                <a:gd name="T5" fmla="*/ 2 h 14"/>
                <a:gd name="T6" fmla="*/ 0 w 27"/>
                <a:gd name="T7" fmla="*/ 5 h 14"/>
                <a:gd name="T8" fmla="*/ 16 w 27"/>
                <a:gd name="T9" fmla="*/ 14 h 14"/>
                <a:gd name="T10" fmla="*/ 27 w 27"/>
                <a:gd name="T11" fmla="*/ 11 h 14"/>
                <a:gd name="T12" fmla="*/ 19 w 27"/>
                <a:gd name="T13" fmla="*/ 8 h 14"/>
                <a:gd name="T14" fmla="*/ 5 w 2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6" y="7"/>
                    <a:pt x="11" y="10"/>
                    <a:pt x="16" y="14"/>
                  </a:cubicBezTo>
                  <a:cubicBezTo>
                    <a:pt x="20" y="13"/>
                    <a:pt x="23" y="12"/>
                    <a:pt x="27" y="11"/>
                  </a:cubicBezTo>
                  <a:cubicBezTo>
                    <a:pt x="25" y="10"/>
                    <a:pt x="22" y="9"/>
                    <a:pt x="19" y="8"/>
                  </a:cubicBezTo>
                  <a:cubicBezTo>
                    <a:pt x="14" y="7"/>
                    <a:pt x="9" y="4"/>
                    <a:pt x="5" y="0"/>
                  </a:cubicBezTo>
                </a:path>
              </a:pathLst>
            </a:custGeom>
            <a:solidFill>
              <a:srgbClr val="4C9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61">
              <a:extLst>
                <a:ext uri="{FF2B5EF4-FFF2-40B4-BE49-F238E27FC236}">
                  <a16:creationId xmlns:a16="http://schemas.microsoft.com/office/drawing/2014/main" id="{6BF9DA24-171C-6599-DF01-6CE2569CC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88" y="1800225"/>
              <a:ext cx="53975" cy="49213"/>
            </a:xfrm>
            <a:custGeom>
              <a:avLst/>
              <a:gdLst>
                <a:gd name="T0" fmla="*/ 11 w 23"/>
                <a:gd name="T1" fmla="*/ 0 h 21"/>
                <a:gd name="T2" fmla="*/ 0 w 23"/>
                <a:gd name="T3" fmla="*/ 3 h 21"/>
                <a:gd name="T4" fmla="*/ 23 w 23"/>
                <a:gd name="T5" fmla="*/ 21 h 21"/>
                <a:gd name="T6" fmla="*/ 11 w 23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1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8" y="8"/>
                    <a:pt x="16" y="14"/>
                    <a:pt x="23" y="21"/>
                  </a:cubicBezTo>
                  <a:cubicBezTo>
                    <a:pt x="20" y="13"/>
                    <a:pt x="17" y="5"/>
                    <a:pt x="11" y="0"/>
                  </a:cubicBezTo>
                </a:path>
              </a:pathLst>
            </a:custGeom>
            <a:solidFill>
              <a:srgbClr val="206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62">
              <a:extLst>
                <a:ext uri="{FF2B5EF4-FFF2-40B4-BE49-F238E27FC236}">
                  <a16:creationId xmlns:a16="http://schemas.microsoft.com/office/drawing/2014/main" id="{D3D4CCB3-290A-4EAA-2A8C-505F41BEE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550" y="1838325"/>
              <a:ext cx="36513" cy="39688"/>
            </a:xfrm>
            <a:custGeom>
              <a:avLst/>
              <a:gdLst>
                <a:gd name="T0" fmla="*/ 13 w 16"/>
                <a:gd name="T1" fmla="*/ 0 h 17"/>
                <a:gd name="T2" fmla="*/ 3 w 16"/>
                <a:gd name="T3" fmla="*/ 9 h 17"/>
                <a:gd name="T4" fmla="*/ 1 w 16"/>
                <a:gd name="T5" fmla="*/ 10 h 17"/>
                <a:gd name="T6" fmla="*/ 1 w 16"/>
                <a:gd name="T7" fmla="*/ 12 h 17"/>
                <a:gd name="T8" fmla="*/ 0 w 16"/>
                <a:gd name="T9" fmla="*/ 17 h 17"/>
                <a:gd name="T10" fmla="*/ 8 w 16"/>
                <a:gd name="T11" fmla="*/ 16 h 17"/>
                <a:gd name="T12" fmla="*/ 16 w 16"/>
                <a:gd name="T13" fmla="*/ 8 h 17"/>
                <a:gd name="T14" fmla="*/ 13 w 16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13" y="0"/>
                  </a:moveTo>
                  <a:cubicBezTo>
                    <a:pt x="9" y="4"/>
                    <a:pt x="6" y="7"/>
                    <a:pt x="3" y="9"/>
                  </a:cubicBezTo>
                  <a:cubicBezTo>
                    <a:pt x="2" y="9"/>
                    <a:pt x="2" y="10"/>
                    <a:pt x="1" y="10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2" y="17"/>
                    <a:pt x="5" y="16"/>
                    <a:pt x="8" y="16"/>
                  </a:cubicBezTo>
                  <a:cubicBezTo>
                    <a:pt x="10" y="13"/>
                    <a:pt x="13" y="11"/>
                    <a:pt x="16" y="8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CF9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63">
              <a:extLst>
                <a:ext uri="{FF2B5EF4-FFF2-40B4-BE49-F238E27FC236}">
                  <a16:creationId xmlns:a16="http://schemas.microsoft.com/office/drawing/2014/main" id="{90D817A8-00B6-9A1D-B29F-BE337C3B7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788" y="1874838"/>
              <a:ext cx="22225" cy="17463"/>
            </a:xfrm>
            <a:custGeom>
              <a:avLst/>
              <a:gdLst>
                <a:gd name="T0" fmla="*/ 10 w 10"/>
                <a:gd name="T1" fmla="*/ 0 h 7"/>
                <a:gd name="T2" fmla="*/ 2 w 10"/>
                <a:gd name="T3" fmla="*/ 1 h 7"/>
                <a:gd name="T4" fmla="*/ 0 w 10"/>
                <a:gd name="T5" fmla="*/ 7 h 7"/>
                <a:gd name="T6" fmla="*/ 0 w 10"/>
                <a:gd name="T7" fmla="*/ 7 h 7"/>
                <a:gd name="T8" fmla="*/ 3 w 10"/>
                <a:gd name="T9" fmla="*/ 7 h 7"/>
                <a:gd name="T10" fmla="*/ 4 w 10"/>
                <a:gd name="T11" fmla="*/ 7 h 7"/>
                <a:gd name="T12" fmla="*/ 4 w 10"/>
                <a:gd name="T13" fmla="*/ 7 h 7"/>
                <a:gd name="T14" fmla="*/ 10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7" y="0"/>
                    <a:pt x="4" y="1"/>
                    <a:pt x="2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5"/>
                    <a:pt x="8" y="2"/>
                    <a:pt x="10" y="0"/>
                  </a:cubicBezTo>
                </a:path>
              </a:pathLst>
            </a:custGeom>
            <a:solidFill>
              <a:srgbClr val="CC8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64">
              <a:extLst>
                <a:ext uri="{FF2B5EF4-FFF2-40B4-BE49-F238E27FC236}">
                  <a16:creationId xmlns:a16="http://schemas.microsoft.com/office/drawing/2014/main" id="{4EA02893-3B7D-C52E-1CEF-E859A2B2E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1892300"/>
              <a:ext cx="17463" cy="11113"/>
            </a:xfrm>
            <a:custGeom>
              <a:avLst/>
              <a:gdLst>
                <a:gd name="T0" fmla="*/ 6 w 7"/>
                <a:gd name="T1" fmla="*/ 0 h 5"/>
                <a:gd name="T2" fmla="*/ 3 w 7"/>
                <a:gd name="T3" fmla="*/ 0 h 5"/>
                <a:gd name="T4" fmla="*/ 3 w 7"/>
                <a:gd name="T5" fmla="*/ 0 h 5"/>
                <a:gd name="T6" fmla="*/ 0 w 7"/>
                <a:gd name="T7" fmla="*/ 5 h 5"/>
                <a:gd name="T8" fmla="*/ 4 w 7"/>
                <a:gd name="T9" fmla="*/ 4 h 5"/>
                <a:gd name="T10" fmla="*/ 7 w 7"/>
                <a:gd name="T11" fmla="*/ 0 h 5"/>
                <a:gd name="T12" fmla="*/ 7 w 7"/>
                <a:gd name="T13" fmla="*/ 0 h 5"/>
                <a:gd name="T14" fmla="*/ 6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4"/>
                    <a:pt x="0" y="5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5" y="3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4C9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65">
              <a:extLst>
                <a:ext uri="{FF2B5EF4-FFF2-40B4-BE49-F238E27FC236}">
                  <a16:creationId xmlns:a16="http://schemas.microsoft.com/office/drawing/2014/main" id="{A8519D06-B884-DD93-D31A-FA59B1BB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688" y="1900238"/>
              <a:ext cx="39688" cy="41275"/>
            </a:xfrm>
            <a:custGeom>
              <a:avLst/>
              <a:gdLst>
                <a:gd name="T0" fmla="*/ 17 w 17"/>
                <a:gd name="T1" fmla="*/ 0 h 17"/>
                <a:gd name="T2" fmla="*/ 13 w 17"/>
                <a:gd name="T3" fmla="*/ 1 h 17"/>
                <a:gd name="T4" fmla="*/ 10 w 17"/>
                <a:gd name="T5" fmla="*/ 5 h 17"/>
                <a:gd name="T6" fmla="*/ 0 w 17"/>
                <a:gd name="T7" fmla="*/ 13 h 17"/>
                <a:gd name="T8" fmla="*/ 6 w 17"/>
                <a:gd name="T9" fmla="*/ 17 h 17"/>
                <a:gd name="T10" fmla="*/ 17 w 17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7">
                  <a:moveTo>
                    <a:pt x="17" y="0"/>
                  </a:moveTo>
                  <a:cubicBezTo>
                    <a:pt x="16" y="1"/>
                    <a:pt x="14" y="1"/>
                    <a:pt x="13" y="1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7" y="8"/>
                    <a:pt x="4" y="11"/>
                    <a:pt x="0" y="13"/>
                  </a:cubicBezTo>
                  <a:cubicBezTo>
                    <a:pt x="2" y="14"/>
                    <a:pt x="5" y="15"/>
                    <a:pt x="6" y="17"/>
                  </a:cubicBezTo>
                  <a:cubicBezTo>
                    <a:pt x="10" y="11"/>
                    <a:pt x="13" y="6"/>
                    <a:pt x="17" y="0"/>
                  </a:cubicBezTo>
                </a:path>
              </a:pathLst>
            </a:custGeom>
            <a:solidFill>
              <a:srgbClr val="206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66">
              <a:extLst>
                <a:ext uri="{FF2B5EF4-FFF2-40B4-BE49-F238E27FC236}">
                  <a16:creationId xmlns:a16="http://schemas.microsoft.com/office/drawing/2014/main" id="{CE412B99-0362-65C3-1BBF-29E9105DA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0" y="1931988"/>
              <a:ext cx="22225" cy="17463"/>
            </a:xfrm>
            <a:custGeom>
              <a:avLst/>
              <a:gdLst>
                <a:gd name="T0" fmla="*/ 4 w 10"/>
                <a:gd name="T1" fmla="*/ 0 h 8"/>
                <a:gd name="T2" fmla="*/ 0 w 10"/>
                <a:gd name="T3" fmla="*/ 2 h 8"/>
                <a:gd name="T4" fmla="*/ 0 w 10"/>
                <a:gd name="T5" fmla="*/ 6 h 8"/>
                <a:gd name="T6" fmla="*/ 2 w 10"/>
                <a:gd name="T7" fmla="*/ 6 h 8"/>
                <a:gd name="T8" fmla="*/ 3 w 10"/>
                <a:gd name="T9" fmla="*/ 6 h 8"/>
                <a:gd name="T10" fmla="*/ 8 w 10"/>
                <a:gd name="T11" fmla="*/ 8 h 8"/>
                <a:gd name="T12" fmla="*/ 10 w 10"/>
                <a:gd name="T13" fmla="*/ 4 h 8"/>
                <a:gd name="T14" fmla="*/ 4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cubicBezTo>
                    <a:pt x="3" y="1"/>
                    <a:pt x="2" y="2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7" y="7"/>
                    <a:pt x="8" y="8"/>
                  </a:cubicBezTo>
                  <a:cubicBezTo>
                    <a:pt x="9" y="7"/>
                    <a:pt x="10" y="5"/>
                    <a:pt x="10" y="4"/>
                  </a:cubicBezTo>
                  <a:cubicBezTo>
                    <a:pt x="9" y="2"/>
                    <a:pt x="6" y="1"/>
                    <a:pt x="4" y="0"/>
                  </a:cubicBezTo>
                </a:path>
              </a:pathLst>
            </a:custGeom>
            <a:solidFill>
              <a:srgbClr val="4C9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67">
              <a:extLst>
                <a:ext uri="{FF2B5EF4-FFF2-40B4-BE49-F238E27FC236}">
                  <a16:creationId xmlns:a16="http://schemas.microsoft.com/office/drawing/2014/main" id="{06519A36-867D-B127-82B0-BECEA15B8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1944688"/>
              <a:ext cx="61913" cy="82550"/>
            </a:xfrm>
            <a:custGeom>
              <a:avLst/>
              <a:gdLst>
                <a:gd name="T0" fmla="*/ 21 w 27"/>
                <a:gd name="T1" fmla="*/ 0 h 35"/>
                <a:gd name="T2" fmla="*/ 19 w 27"/>
                <a:gd name="T3" fmla="*/ 0 h 35"/>
                <a:gd name="T4" fmla="*/ 8 w 27"/>
                <a:gd name="T5" fmla="*/ 25 h 35"/>
                <a:gd name="T6" fmla="*/ 1 w 27"/>
                <a:gd name="T7" fmla="*/ 26 h 35"/>
                <a:gd name="T8" fmla="*/ 1 w 27"/>
                <a:gd name="T9" fmla="*/ 26 h 35"/>
                <a:gd name="T10" fmla="*/ 0 w 27"/>
                <a:gd name="T11" fmla="*/ 30 h 35"/>
                <a:gd name="T12" fmla="*/ 13 w 27"/>
                <a:gd name="T13" fmla="*/ 35 h 35"/>
                <a:gd name="T14" fmla="*/ 20 w 27"/>
                <a:gd name="T15" fmla="*/ 18 h 35"/>
                <a:gd name="T16" fmla="*/ 27 w 27"/>
                <a:gd name="T17" fmla="*/ 2 h 35"/>
                <a:gd name="T18" fmla="*/ 22 w 27"/>
                <a:gd name="T19" fmla="*/ 0 h 35"/>
                <a:gd name="T20" fmla="*/ 21 w 27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5">
                  <a:moveTo>
                    <a:pt x="21" y="0"/>
                  </a:moveTo>
                  <a:cubicBezTo>
                    <a:pt x="21" y="0"/>
                    <a:pt x="20" y="0"/>
                    <a:pt x="19" y="0"/>
                  </a:cubicBezTo>
                  <a:cubicBezTo>
                    <a:pt x="20" y="11"/>
                    <a:pt x="18" y="22"/>
                    <a:pt x="8" y="25"/>
                  </a:cubicBezTo>
                  <a:cubicBezTo>
                    <a:pt x="6" y="26"/>
                    <a:pt x="3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4" y="32"/>
                    <a:pt x="8" y="34"/>
                    <a:pt x="13" y="35"/>
                  </a:cubicBezTo>
                  <a:cubicBezTo>
                    <a:pt x="16" y="28"/>
                    <a:pt x="18" y="22"/>
                    <a:pt x="20" y="18"/>
                  </a:cubicBezTo>
                  <a:cubicBezTo>
                    <a:pt x="22" y="13"/>
                    <a:pt x="24" y="8"/>
                    <a:pt x="27" y="2"/>
                  </a:cubicBezTo>
                  <a:cubicBezTo>
                    <a:pt x="26" y="1"/>
                    <a:pt x="24" y="0"/>
                    <a:pt x="22" y="0"/>
                  </a:cubicBezTo>
                  <a:cubicBezTo>
                    <a:pt x="22" y="0"/>
                    <a:pt x="22" y="0"/>
                    <a:pt x="21" y="0"/>
                  </a:cubicBezTo>
                </a:path>
              </a:pathLst>
            </a:custGeom>
            <a:solidFill>
              <a:srgbClr val="206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68">
              <a:extLst>
                <a:ext uri="{FF2B5EF4-FFF2-40B4-BE49-F238E27FC236}">
                  <a16:creationId xmlns:a16="http://schemas.microsoft.com/office/drawing/2014/main" id="{1CC8A396-3E83-73B4-03A4-6859BF227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713" y="1816100"/>
              <a:ext cx="31750" cy="39688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9 h 17"/>
                <a:gd name="T4" fmla="*/ 3 w 14"/>
                <a:gd name="T5" fmla="*/ 17 h 17"/>
                <a:gd name="T6" fmla="*/ 14 w 14"/>
                <a:gd name="T7" fmla="*/ 7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cubicBezTo>
                    <a:pt x="8" y="3"/>
                    <a:pt x="4" y="7"/>
                    <a:pt x="0" y="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6" y="13"/>
                    <a:pt x="10" y="10"/>
                    <a:pt x="14" y="7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C0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69">
              <a:extLst>
                <a:ext uri="{FF2B5EF4-FFF2-40B4-BE49-F238E27FC236}">
                  <a16:creationId xmlns:a16="http://schemas.microsoft.com/office/drawing/2014/main" id="{E38655B1-6DB4-14BD-E822-08FAC660B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5700" y="1798638"/>
              <a:ext cx="30163" cy="34925"/>
            </a:xfrm>
            <a:custGeom>
              <a:avLst/>
              <a:gdLst>
                <a:gd name="T0" fmla="*/ 7 w 13"/>
                <a:gd name="T1" fmla="*/ 8 h 15"/>
                <a:gd name="T2" fmla="*/ 5 w 13"/>
                <a:gd name="T3" fmla="*/ 5 h 15"/>
                <a:gd name="T4" fmla="*/ 7 w 13"/>
                <a:gd name="T5" fmla="*/ 3 h 15"/>
                <a:gd name="T6" fmla="*/ 7 w 13"/>
                <a:gd name="T7" fmla="*/ 3 h 15"/>
                <a:gd name="T8" fmla="*/ 9 w 13"/>
                <a:gd name="T9" fmla="*/ 5 h 15"/>
                <a:gd name="T10" fmla="*/ 7 w 13"/>
                <a:gd name="T11" fmla="*/ 8 h 15"/>
                <a:gd name="T12" fmla="*/ 7 w 13"/>
                <a:gd name="T13" fmla="*/ 8 h 15"/>
                <a:gd name="T14" fmla="*/ 10 w 13"/>
                <a:gd name="T15" fmla="*/ 0 h 15"/>
                <a:gd name="T16" fmla="*/ 0 w 13"/>
                <a:gd name="T17" fmla="*/ 8 h 15"/>
                <a:gd name="T18" fmla="*/ 2 w 13"/>
                <a:gd name="T19" fmla="*/ 15 h 15"/>
                <a:gd name="T20" fmla="*/ 13 w 13"/>
                <a:gd name="T21" fmla="*/ 6 h 15"/>
                <a:gd name="T22" fmla="*/ 10 w 13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5">
                  <a:moveTo>
                    <a:pt x="7" y="8"/>
                  </a:moveTo>
                  <a:cubicBezTo>
                    <a:pt x="6" y="8"/>
                    <a:pt x="5" y="7"/>
                    <a:pt x="5" y="5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9" y="7"/>
                    <a:pt x="8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10" y="0"/>
                  </a:moveTo>
                  <a:cubicBezTo>
                    <a:pt x="7" y="2"/>
                    <a:pt x="3" y="5"/>
                    <a:pt x="0" y="8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6" y="12"/>
                    <a:pt x="9" y="9"/>
                    <a:pt x="13" y="6"/>
                  </a:cubicBezTo>
                  <a:cubicBezTo>
                    <a:pt x="12" y="3"/>
                    <a:pt x="11" y="1"/>
                    <a:pt x="10" y="0"/>
                  </a:cubicBezTo>
                </a:path>
              </a:pathLst>
            </a:custGeom>
            <a:solidFill>
              <a:srgbClr val="C9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70">
              <a:extLst>
                <a:ext uri="{FF2B5EF4-FFF2-40B4-BE49-F238E27FC236}">
                  <a16:creationId xmlns:a16="http://schemas.microsoft.com/office/drawing/2014/main" id="{35FED296-A41D-C0C0-2803-232B0B945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513" y="1785938"/>
              <a:ext cx="19050" cy="25400"/>
            </a:xfrm>
            <a:custGeom>
              <a:avLst/>
              <a:gdLst>
                <a:gd name="T0" fmla="*/ 5 w 8"/>
                <a:gd name="T1" fmla="*/ 0 h 11"/>
                <a:gd name="T2" fmla="*/ 0 w 8"/>
                <a:gd name="T3" fmla="*/ 5 h 11"/>
                <a:gd name="T4" fmla="*/ 3 w 8"/>
                <a:gd name="T5" fmla="*/ 11 h 11"/>
                <a:gd name="T6" fmla="*/ 8 w 8"/>
                <a:gd name="T7" fmla="*/ 8 h 11"/>
                <a:gd name="T8" fmla="*/ 5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cubicBezTo>
                    <a:pt x="3" y="2"/>
                    <a:pt x="2" y="3"/>
                    <a:pt x="0" y="5"/>
                  </a:cubicBezTo>
                  <a:cubicBezTo>
                    <a:pt x="1" y="6"/>
                    <a:pt x="2" y="8"/>
                    <a:pt x="3" y="11"/>
                  </a:cubicBezTo>
                  <a:cubicBezTo>
                    <a:pt x="5" y="10"/>
                    <a:pt x="7" y="9"/>
                    <a:pt x="8" y="8"/>
                  </a:cubicBezTo>
                  <a:cubicBezTo>
                    <a:pt x="7" y="6"/>
                    <a:pt x="6" y="3"/>
                    <a:pt x="5" y="0"/>
                  </a:cubicBezTo>
                </a:path>
              </a:pathLst>
            </a:custGeom>
            <a:solidFill>
              <a:srgbClr val="A62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171">
              <a:extLst>
                <a:ext uri="{FF2B5EF4-FFF2-40B4-BE49-F238E27FC236}">
                  <a16:creationId xmlns:a16="http://schemas.microsoft.com/office/drawing/2014/main" id="{2A5286FC-C34C-D6F2-8D7F-C54F82798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1776413"/>
              <a:ext cx="23813" cy="28575"/>
            </a:xfrm>
            <a:custGeom>
              <a:avLst/>
              <a:gdLst>
                <a:gd name="T0" fmla="*/ 6 w 10"/>
                <a:gd name="T1" fmla="*/ 0 h 12"/>
                <a:gd name="T2" fmla="*/ 0 w 10"/>
                <a:gd name="T3" fmla="*/ 4 h 12"/>
                <a:gd name="T4" fmla="*/ 3 w 10"/>
                <a:gd name="T5" fmla="*/ 12 h 12"/>
                <a:gd name="T6" fmla="*/ 10 w 10"/>
                <a:gd name="T7" fmla="*/ 8 h 12"/>
                <a:gd name="T8" fmla="*/ 10 w 10"/>
                <a:gd name="T9" fmla="*/ 8 h 12"/>
                <a:gd name="T10" fmla="*/ 6 w 1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6" y="0"/>
                  </a:moveTo>
                  <a:cubicBezTo>
                    <a:pt x="4" y="1"/>
                    <a:pt x="2" y="3"/>
                    <a:pt x="0" y="4"/>
                  </a:cubicBezTo>
                  <a:cubicBezTo>
                    <a:pt x="1" y="7"/>
                    <a:pt x="2" y="10"/>
                    <a:pt x="3" y="12"/>
                  </a:cubicBezTo>
                  <a:cubicBezTo>
                    <a:pt x="5" y="11"/>
                    <a:pt x="8" y="10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6" y="4"/>
                    <a:pt x="6" y="0"/>
                  </a:cubicBezTo>
                </a:path>
              </a:pathLst>
            </a:custGeom>
            <a:solidFill>
              <a:srgbClr val="CB4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172">
              <a:extLst>
                <a:ext uri="{FF2B5EF4-FFF2-40B4-BE49-F238E27FC236}">
                  <a16:creationId xmlns:a16="http://schemas.microsoft.com/office/drawing/2014/main" id="{98105E39-0069-1839-C5ED-CA7926B6A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400" y="1804988"/>
              <a:ext cx="9525" cy="11113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2 w 4"/>
                <a:gd name="T9" fmla="*/ 5 h 5"/>
                <a:gd name="T10" fmla="*/ 4 w 4"/>
                <a:gd name="T11" fmla="*/ 2 h 5"/>
                <a:gd name="T12" fmla="*/ 2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CE6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173">
              <a:extLst>
                <a:ext uri="{FF2B5EF4-FFF2-40B4-BE49-F238E27FC236}">
                  <a16:creationId xmlns:a16="http://schemas.microsoft.com/office/drawing/2014/main" id="{4A5A71A9-A135-6729-0F31-0459C740A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188" y="2195513"/>
              <a:ext cx="14288" cy="4763"/>
            </a:xfrm>
            <a:custGeom>
              <a:avLst/>
              <a:gdLst>
                <a:gd name="T0" fmla="*/ 2 w 6"/>
                <a:gd name="T1" fmla="*/ 0 h 2"/>
                <a:gd name="T2" fmla="*/ 0 w 6"/>
                <a:gd name="T3" fmla="*/ 1 h 2"/>
                <a:gd name="T4" fmla="*/ 0 w 6"/>
                <a:gd name="T5" fmla="*/ 1 h 2"/>
                <a:gd name="T6" fmla="*/ 6 w 6"/>
                <a:gd name="T7" fmla="*/ 2 h 2"/>
                <a:gd name="T8" fmla="*/ 2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5" y="1"/>
                    <a:pt x="4" y="1"/>
                    <a:pt x="2" y="0"/>
                  </a:cubicBezTo>
                </a:path>
              </a:pathLst>
            </a:custGeom>
            <a:solidFill>
              <a:srgbClr val="BD6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174">
              <a:extLst>
                <a:ext uri="{FF2B5EF4-FFF2-40B4-BE49-F238E27FC236}">
                  <a16:creationId xmlns:a16="http://schemas.microsoft.com/office/drawing/2014/main" id="{4E0D37C2-197B-EAFD-8037-277CB0CA8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363" y="2016125"/>
              <a:ext cx="38100" cy="39688"/>
            </a:xfrm>
            <a:custGeom>
              <a:avLst/>
              <a:gdLst>
                <a:gd name="T0" fmla="*/ 3 w 16"/>
                <a:gd name="T1" fmla="*/ 0 h 17"/>
                <a:gd name="T2" fmla="*/ 0 w 16"/>
                <a:gd name="T3" fmla="*/ 17 h 17"/>
                <a:gd name="T4" fmla="*/ 4 w 16"/>
                <a:gd name="T5" fmla="*/ 15 h 17"/>
                <a:gd name="T6" fmla="*/ 13 w 16"/>
                <a:gd name="T7" fmla="*/ 12 h 17"/>
                <a:gd name="T8" fmla="*/ 16 w 16"/>
                <a:gd name="T9" fmla="*/ 5 h 17"/>
                <a:gd name="T10" fmla="*/ 3 w 16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7">
                  <a:moveTo>
                    <a:pt x="3" y="0"/>
                  </a:moveTo>
                  <a:cubicBezTo>
                    <a:pt x="2" y="6"/>
                    <a:pt x="1" y="11"/>
                    <a:pt x="0" y="17"/>
                  </a:cubicBezTo>
                  <a:cubicBezTo>
                    <a:pt x="1" y="16"/>
                    <a:pt x="2" y="15"/>
                    <a:pt x="4" y="15"/>
                  </a:cubicBezTo>
                  <a:cubicBezTo>
                    <a:pt x="7" y="14"/>
                    <a:pt x="10" y="13"/>
                    <a:pt x="13" y="12"/>
                  </a:cubicBezTo>
                  <a:cubicBezTo>
                    <a:pt x="14" y="10"/>
                    <a:pt x="15" y="7"/>
                    <a:pt x="16" y="5"/>
                  </a:cubicBezTo>
                  <a:cubicBezTo>
                    <a:pt x="11" y="4"/>
                    <a:pt x="7" y="2"/>
                    <a:pt x="3" y="0"/>
                  </a:cubicBezTo>
                </a:path>
              </a:pathLst>
            </a:custGeom>
            <a:solidFill>
              <a:srgbClr val="9E4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175">
              <a:extLst>
                <a:ext uri="{FF2B5EF4-FFF2-40B4-BE49-F238E27FC236}">
                  <a16:creationId xmlns:a16="http://schemas.microsoft.com/office/drawing/2014/main" id="{0ED92240-653C-1A68-51B9-A80E09730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950" y="2043113"/>
              <a:ext cx="155575" cy="157163"/>
            </a:xfrm>
            <a:custGeom>
              <a:avLst/>
              <a:gdLst>
                <a:gd name="T0" fmla="*/ 67 w 67"/>
                <a:gd name="T1" fmla="*/ 0 h 67"/>
                <a:gd name="T2" fmla="*/ 58 w 67"/>
                <a:gd name="T3" fmla="*/ 3 h 67"/>
                <a:gd name="T4" fmla="*/ 54 w 67"/>
                <a:gd name="T5" fmla="*/ 5 h 67"/>
                <a:gd name="T6" fmla="*/ 45 w 67"/>
                <a:gd name="T7" fmla="*/ 23 h 67"/>
                <a:gd name="T8" fmla="*/ 16 w 67"/>
                <a:gd name="T9" fmla="*/ 60 h 67"/>
                <a:gd name="T10" fmla="*/ 0 w 67"/>
                <a:gd name="T11" fmla="*/ 65 h 67"/>
                <a:gd name="T12" fmla="*/ 4 w 67"/>
                <a:gd name="T13" fmla="*/ 67 h 67"/>
                <a:gd name="T14" fmla="*/ 6 w 67"/>
                <a:gd name="T15" fmla="*/ 67 h 67"/>
                <a:gd name="T16" fmla="*/ 35 w 67"/>
                <a:gd name="T17" fmla="*/ 57 h 67"/>
                <a:gd name="T18" fmla="*/ 67 w 67"/>
                <a:gd name="T1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7">
                  <a:moveTo>
                    <a:pt x="67" y="0"/>
                  </a:moveTo>
                  <a:cubicBezTo>
                    <a:pt x="64" y="1"/>
                    <a:pt x="61" y="2"/>
                    <a:pt x="58" y="3"/>
                  </a:cubicBezTo>
                  <a:cubicBezTo>
                    <a:pt x="56" y="3"/>
                    <a:pt x="55" y="4"/>
                    <a:pt x="54" y="5"/>
                  </a:cubicBezTo>
                  <a:cubicBezTo>
                    <a:pt x="52" y="11"/>
                    <a:pt x="50" y="16"/>
                    <a:pt x="45" y="23"/>
                  </a:cubicBezTo>
                  <a:cubicBezTo>
                    <a:pt x="32" y="40"/>
                    <a:pt x="37" y="51"/>
                    <a:pt x="16" y="60"/>
                  </a:cubicBezTo>
                  <a:cubicBezTo>
                    <a:pt x="11" y="63"/>
                    <a:pt x="6" y="64"/>
                    <a:pt x="0" y="65"/>
                  </a:cubicBezTo>
                  <a:cubicBezTo>
                    <a:pt x="2" y="66"/>
                    <a:pt x="3" y="66"/>
                    <a:pt x="4" y="67"/>
                  </a:cubicBezTo>
                  <a:cubicBezTo>
                    <a:pt x="5" y="67"/>
                    <a:pt x="6" y="67"/>
                    <a:pt x="6" y="67"/>
                  </a:cubicBezTo>
                  <a:cubicBezTo>
                    <a:pt x="16" y="67"/>
                    <a:pt x="27" y="63"/>
                    <a:pt x="35" y="57"/>
                  </a:cubicBezTo>
                  <a:cubicBezTo>
                    <a:pt x="43" y="51"/>
                    <a:pt x="57" y="22"/>
                    <a:pt x="67" y="0"/>
                  </a:cubicBezTo>
                </a:path>
              </a:pathLst>
            </a:custGeom>
            <a:solidFill>
              <a:srgbClr val="923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176">
              <a:extLst>
                <a:ext uri="{FF2B5EF4-FFF2-40B4-BE49-F238E27FC236}">
                  <a16:creationId xmlns:a16="http://schemas.microsoft.com/office/drawing/2014/main" id="{65E11365-31A7-A231-3111-5A2E79656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888" y="2200275"/>
              <a:ext cx="20638" cy="7938"/>
            </a:xfrm>
            <a:custGeom>
              <a:avLst/>
              <a:gdLst>
                <a:gd name="T0" fmla="*/ 0 w 9"/>
                <a:gd name="T1" fmla="*/ 0 h 3"/>
                <a:gd name="T2" fmla="*/ 3 w 9"/>
                <a:gd name="T3" fmla="*/ 1 h 3"/>
                <a:gd name="T4" fmla="*/ 3 w 9"/>
                <a:gd name="T5" fmla="*/ 1 h 3"/>
                <a:gd name="T6" fmla="*/ 9 w 9"/>
                <a:gd name="T7" fmla="*/ 3 h 3"/>
                <a:gd name="T8" fmla="*/ 0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2"/>
                    <a:pt x="7" y="2"/>
                    <a:pt x="9" y="3"/>
                  </a:cubicBezTo>
                  <a:cubicBezTo>
                    <a:pt x="6" y="2"/>
                    <a:pt x="3" y="1"/>
                    <a:pt x="0" y="0"/>
                  </a:cubicBezTo>
                </a:path>
              </a:pathLst>
            </a:custGeom>
            <a:solidFill>
              <a:srgbClr val="BD6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177">
              <a:extLst>
                <a:ext uri="{FF2B5EF4-FFF2-40B4-BE49-F238E27FC236}">
                  <a16:creationId xmlns:a16="http://schemas.microsoft.com/office/drawing/2014/main" id="{3553A227-A87F-3271-EAAD-1408E187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313" y="1749425"/>
              <a:ext cx="879475" cy="469900"/>
            </a:xfrm>
            <a:custGeom>
              <a:avLst/>
              <a:gdLst>
                <a:gd name="T0" fmla="*/ 86 w 378"/>
                <a:gd name="T1" fmla="*/ 102 h 201"/>
                <a:gd name="T2" fmla="*/ 157 w 378"/>
                <a:gd name="T3" fmla="*/ 20 h 201"/>
                <a:gd name="T4" fmla="*/ 264 w 378"/>
                <a:gd name="T5" fmla="*/ 15 h 201"/>
                <a:gd name="T6" fmla="*/ 328 w 378"/>
                <a:gd name="T7" fmla="*/ 69 h 201"/>
                <a:gd name="T8" fmla="*/ 358 w 378"/>
                <a:gd name="T9" fmla="*/ 104 h 201"/>
                <a:gd name="T10" fmla="*/ 377 w 378"/>
                <a:gd name="T11" fmla="*/ 117 h 201"/>
                <a:gd name="T12" fmla="*/ 360 w 378"/>
                <a:gd name="T13" fmla="*/ 129 h 201"/>
                <a:gd name="T14" fmla="*/ 177 w 378"/>
                <a:gd name="T15" fmla="*/ 165 h 201"/>
                <a:gd name="T16" fmla="*/ 90 w 378"/>
                <a:gd name="T17" fmla="*/ 193 h 201"/>
                <a:gd name="T18" fmla="*/ 0 w 378"/>
                <a:gd name="T19" fmla="*/ 189 h 201"/>
                <a:gd name="T20" fmla="*/ 44 w 378"/>
                <a:gd name="T21" fmla="*/ 183 h 201"/>
                <a:gd name="T22" fmla="*/ 86 w 378"/>
                <a:gd name="T23" fmla="*/ 10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01">
                  <a:moveTo>
                    <a:pt x="86" y="102"/>
                  </a:moveTo>
                  <a:cubicBezTo>
                    <a:pt x="99" y="68"/>
                    <a:pt x="124" y="38"/>
                    <a:pt x="157" y="20"/>
                  </a:cubicBezTo>
                  <a:cubicBezTo>
                    <a:pt x="190" y="3"/>
                    <a:pt x="230" y="0"/>
                    <a:pt x="264" y="15"/>
                  </a:cubicBezTo>
                  <a:cubicBezTo>
                    <a:pt x="289" y="27"/>
                    <a:pt x="309" y="48"/>
                    <a:pt x="328" y="69"/>
                  </a:cubicBezTo>
                  <a:cubicBezTo>
                    <a:pt x="342" y="83"/>
                    <a:pt x="345" y="90"/>
                    <a:pt x="358" y="104"/>
                  </a:cubicBezTo>
                  <a:cubicBezTo>
                    <a:pt x="361" y="107"/>
                    <a:pt x="378" y="114"/>
                    <a:pt x="377" y="117"/>
                  </a:cubicBezTo>
                  <a:cubicBezTo>
                    <a:pt x="376" y="123"/>
                    <a:pt x="366" y="128"/>
                    <a:pt x="360" y="129"/>
                  </a:cubicBezTo>
                  <a:cubicBezTo>
                    <a:pt x="298" y="132"/>
                    <a:pt x="236" y="144"/>
                    <a:pt x="177" y="165"/>
                  </a:cubicBezTo>
                  <a:cubicBezTo>
                    <a:pt x="148" y="175"/>
                    <a:pt x="120" y="187"/>
                    <a:pt x="90" y="193"/>
                  </a:cubicBezTo>
                  <a:cubicBezTo>
                    <a:pt x="60" y="200"/>
                    <a:pt x="28" y="201"/>
                    <a:pt x="0" y="189"/>
                  </a:cubicBezTo>
                  <a:cubicBezTo>
                    <a:pt x="14" y="196"/>
                    <a:pt x="31" y="192"/>
                    <a:pt x="44" y="183"/>
                  </a:cubicBezTo>
                  <a:cubicBezTo>
                    <a:pt x="56" y="174"/>
                    <a:pt x="80" y="117"/>
                    <a:pt x="86" y="102"/>
                  </a:cubicBezTo>
                </a:path>
              </a:pathLst>
            </a:custGeom>
            <a:solidFill>
              <a:srgbClr val="FBD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78">
              <a:extLst>
                <a:ext uri="{FF2B5EF4-FFF2-40B4-BE49-F238E27FC236}">
                  <a16:creationId xmlns:a16="http://schemas.microsoft.com/office/drawing/2014/main" id="{D7E82049-3FAD-4547-16A6-61FD81106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0" y="1758950"/>
              <a:ext cx="819150" cy="457200"/>
            </a:xfrm>
            <a:custGeom>
              <a:avLst/>
              <a:gdLst>
                <a:gd name="T0" fmla="*/ 266 w 352"/>
                <a:gd name="T1" fmla="*/ 46 h 196"/>
                <a:gd name="T2" fmla="*/ 165 w 352"/>
                <a:gd name="T3" fmla="*/ 12 h 196"/>
                <a:gd name="T4" fmla="*/ 97 w 352"/>
                <a:gd name="T5" fmla="*/ 58 h 196"/>
                <a:gd name="T6" fmla="*/ 56 w 352"/>
                <a:gd name="T7" fmla="*/ 135 h 196"/>
                <a:gd name="T8" fmla="*/ 22 w 352"/>
                <a:gd name="T9" fmla="*/ 184 h 196"/>
                <a:gd name="T10" fmla="*/ 0 w 352"/>
                <a:gd name="T11" fmla="*/ 192 h 196"/>
                <a:gd name="T12" fmla="*/ 65 w 352"/>
                <a:gd name="T13" fmla="*/ 189 h 196"/>
                <a:gd name="T14" fmla="*/ 152 w 352"/>
                <a:gd name="T15" fmla="*/ 161 h 196"/>
                <a:gd name="T16" fmla="*/ 335 w 352"/>
                <a:gd name="T17" fmla="*/ 125 h 196"/>
                <a:gd name="T18" fmla="*/ 352 w 352"/>
                <a:gd name="T19" fmla="*/ 113 h 196"/>
                <a:gd name="T20" fmla="*/ 352 w 352"/>
                <a:gd name="T21" fmla="*/ 113 h 196"/>
                <a:gd name="T22" fmla="*/ 266 w 352"/>
                <a:gd name="T23" fmla="*/ 4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2" h="196">
                  <a:moveTo>
                    <a:pt x="266" y="46"/>
                  </a:moveTo>
                  <a:cubicBezTo>
                    <a:pt x="239" y="24"/>
                    <a:pt x="202" y="0"/>
                    <a:pt x="165" y="12"/>
                  </a:cubicBezTo>
                  <a:cubicBezTo>
                    <a:pt x="137" y="20"/>
                    <a:pt x="116" y="37"/>
                    <a:pt x="97" y="58"/>
                  </a:cubicBezTo>
                  <a:cubicBezTo>
                    <a:pt x="77" y="80"/>
                    <a:pt x="70" y="110"/>
                    <a:pt x="56" y="135"/>
                  </a:cubicBezTo>
                  <a:cubicBezTo>
                    <a:pt x="48" y="151"/>
                    <a:pt x="38" y="174"/>
                    <a:pt x="22" y="184"/>
                  </a:cubicBezTo>
                  <a:cubicBezTo>
                    <a:pt x="14" y="189"/>
                    <a:pt x="7" y="191"/>
                    <a:pt x="0" y="192"/>
                  </a:cubicBezTo>
                  <a:cubicBezTo>
                    <a:pt x="21" y="196"/>
                    <a:pt x="44" y="194"/>
                    <a:pt x="65" y="189"/>
                  </a:cubicBezTo>
                  <a:cubicBezTo>
                    <a:pt x="95" y="183"/>
                    <a:pt x="123" y="171"/>
                    <a:pt x="152" y="161"/>
                  </a:cubicBezTo>
                  <a:cubicBezTo>
                    <a:pt x="211" y="140"/>
                    <a:pt x="273" y="128"/>
                    <a:pt x="335" y="125"/>
                  </a:cubicBezTo>
                  <a:cubicBezTo>
                    <a:pt x="341" y="124"/>
                    <a:pt x="351" y="119"/>
                    <a:pt x="352" y="113"/>
                  </a:cubicBezTo>
                  <a:cubicBezTo>
                    <a:pt x="352" y="113"/>
                    <a:pt x="352" y="113"/>
                    <a:pt x="352" y="113"/>
                  </a:cubicBezTo>
                  <a:cubicBezTo>
                    <a:pt x="317" y="104"/>
                    <a:pt x="293" y="69"/>
                    <a:pt x="266" y="46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79">
              <a:extLst>
                <a:ext uri="{FF2B5EF4-FFF2-40B4-BE49-F238E27FC236}">
                  <a16:creationId xmlns:a16="http://schemas.microsoft.com/office/drawing/2014/main" id="{01AC6CD5-1097-DC46-C372-DA0C4A5B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0" y="1758950"/>
              <a:ext cx="819150" cy="457200"/>
            </a:xfrm>
            <a:custGeom>
              <a:avLst/>
              <a:gdLst>
                <a:gd name="T0" fmla="*/ 266 w 352"/>
                <a:gd name="T1" fmla="*/ 46 h 196"/>
                <a:gd name="T2" fmla="*/ 165 w 352"/>
                <a:gd name="T3" fmla="*/ 12 h 196"/>
                <a:gd name="T4" fmla="*/ 97 w 352"/>
                <a:gd name="T5" fmla="*/ 58 h 196"/>
                <a:gd name="T6" fmla="*/ 56 w 352"/>
                <a:gd name="T7" fmla="*/ 135 h 196"/>
                <a:gd name="T8" fmla="*/ 22 w 352"/>
                <a:gd name="T9" fmla="*/ 184 h 196"/>
                <a:gd name="T10" fmla="*/ 0 w 352"/>
                <a:gd name="T11" fmla="*/ 192 h 196"/>
                <a:gd name="T12" fmla="*/ 65 w 352"/>
                <a:gd name="T13" fmla="*/ 189 h 196"/>
                <a:gd name="T14" fmla="*/ 152 w 352"/>
                <a:gd name="T15" fmla="*/ 161 h 196"/>
                <a:gd name="T16" fmla="*/ 335 w 352"/>
                <a:gd name="T17" fmla="*/ 125 h 196"/>
                <a:gd name="T18" fmla="*/ 352 w 352"/>
                <a:gd name="T19" fmla="*/ 113 h 196"/>
                <a:gd name="T20" fmla="*/ 352 w 352"/>
                <a:gd name="T21" fmla="*/ 113 h 196"/>
                <a:gd name="T22" fmla="*/ 266 w 352"/>
                <a:gd name="T23" fmla="*/ 4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2" h="196">
                  <a:moveTo>
                    <a:pt x="266" y="46"/>
                  </a:moveTo>
                  <a:cubicBezTo>
                    <a:pt x="239" y="24"/>
                    <a:pt x="202" y="0"/>
                    <a:pt x="165" y="12"/>
                  </a:cubicBezTo>
                  <a:cubicBezTo>
                    <a:pt x="137" y="20"/>
                    <a:pt x="116" y="37"/>
                    <a:pt x="97" y="58"/>
                  </a:cubicBezTo>
                  <a:cubicBezTo>
                    <a:pt x="77" y="80"/>
                    <a:pt x="70" y="110"/>
                    <a:pt x="56" y="135"/>
                  </a:cubicBezTo>
                  <a:cubicBezTo>
                    <a:pt x="48" y="151"/>
                    <a:pt x="38" y="174"/>
                    <a:pt x="22" y="184"/>
                  </a:cubicBezTo>
                  <a:cubicBezTo>
                    <a:pt x="14" y="189"/>
                    <a:pt x="7" y="191"/>
                    <a:pt x="0" y="192"/>
                  </a:cubicBezTo>
                  <a:cubicBezTo>
                    <a:pt x="21" y="196"/>
                    <a:pt x="44" y="194"/>
                    <a:pt x="65" y="189"/>
                  </a:cubicBezTo>
                  <a:cubicBezTo>
                    <a:pt x="95" y="183"/>
                    <a:pt x="123" y="171"/>
                    <a:pt x="152" y="161"/>
                  </a:cubicBezTo>
                  <a:cubicBezTo>
                    <a:pt x="211" y="140"/>
                    <a:pt x="273" y="128"/>
                    <a:pt x="335" y="125"/>
                  </a:cubicBezTo>
                  <a:cubicBezTo>
                    <a:pt x="341" y="124"/>
                    <a:pt x="351" y="119"/>
                    <a:pt x="352" y="113"/>
                  </a:cubicBezTo>
                  <a:cubicBezTo>
                    <a:pt x="352" y="113"/>
                    <a:pt x="352" y="113"/>
                    <a:pt x="352" y="113"/>
                  </a:cubicBezTo>
                  <a:cubicBezTo>
                    <a:pt x="317" y="104"/>
                    <a:pt x="293" y="69"/>
                    <a:pt x="266" y="46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80">
              <a:extLst>
                <a:ext uri="{FF2B5EF4-FFF2-40B4-BE49-F238E27FC236}">
                  <a16:creationId xmlns:a16="http://schemas.microsoft.com/office/drawing/2014/main" id="{9071610A-E5C5-0E51-E500-D80AE7AEB1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8050" y="2071688"/>
              <a:ext cx="131763" cy="136525"/>
            </a:xfrm>
            <a:custGeom>
              <a:avLst/>
              <a:gdLst>
                <a:gd name="T0" fmla="*/ 57 w 57"/>
                <a:gd name="T1" fmla="*/ 1 h 58"/>
                <a:gd name="T2" fmla="*/ 56 w 57"/>
                <a:gd name="T3" fmla="*/ 1 h 58"/>
                <a:gd name="T4" fmla="*/ 22 w 57"/>
                <a:gd name="T5" fmla="*/ 50 h 58"/>
                <a:gd name="T6" fmla="*/ 0 w 57"/>
                <a:gd name="T7" fmla="*/ 58 h 58"/>
                <a:gd name="T8" fmla="*/ 0 w 57"/>
                <a:gd name="T9" fmla="*/ 58 h 58"/>
                <a:gd name="T10" fmla="*/ 22 w 57"/>
                <a:gd name="T11" fmla="*/ 50 h 58"/>
                <a:gd name="T12" fmla="*/ 56 w 57"/>
                <a:gd name="T13" fmla="*/ 1 h 58"/>
                <a:gd name="T14" fmla="*/ 57 w 57"/>
                <a:gd name="T15" fmla="*/ 1 h 58"/>
                <a:gd name="T16" fmla="*/ 57 w 57"/>
                <a:gd name="T17" fmla="*/ 0 h 58"/>
                <a:gd name="T18" fmla="*/ 57 w 57"/>
                <a:gd name="T19" fmla="*/ 0 h 58"/>
                <a:gd name="T20" fmla="*/ 57 w 57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8">
                  <a:moveTo>
                    <a:pt x="57" y="1"/>
                  </a:moveTo>
                  <a:cubicBezTo>
                    <a:pt x="57" y="1"/>
                    <a:pt x="56" y="1"/>
                    <a:pt x="56" y="1"/>
                  </a:cubicBezTo>
                  <a:cubicBezTo>
                    <a:pt x="48" y="17"/>
                    <a:pt x="38" y="40"/>
                    <a:pt x="22" y="50"/>
                  </a:cubicBezTo>
                  <a:cubicBezTo>
                    <a:pt x="14" y="55"/>
                    <a:pt x="7" y="57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7" y="57"/>
                    <a:pt x="14" y="55"/>
                    <a:pt x="22" y="50"/>
                  </a:cubicBezTo>
                  <a:cubicBezTo>
                    <a:pt x="38" y="40"/>
                    <a:pt x="48" y="17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EEA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81">
              <a:extLst>
                <a:ext uri="{FF2B5EF4-FFF2-40B4-BE49-F238E27FC236}">
                  <a16:creationId xmlns:a16="http://schemas.microsoft.com/office/drawing/2014/main" id="{51ACFCB1-B098-45B9-706F-8DB05B57E7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8050" y="1909763"/>
              <a:ext cx="819150" cy="303213"/>
            </a:xfrm>
            <a:custGeom>
              <a:avLst/>
              <a:gdLst>
                <a:gd name="T0" fmla="*/ 66 w 352"/>
                <a:gd name="T1" fmla="*/ 117 h 129"/>
                <a:gd name="T2" fmla="*/ 115 w 352"/>
                <a:gd name="T3" fmla="*/ 88 h 129"/>
                <a:gd name="T4" fmla="*/ 208 w 352"/>
                <a:gd name="T5" fmla="*/ 60 h 129"/>
                <a:gd name="T6" fmla="*/ 226 w 352"/>
                <a:gd name="T7" fmla="*/ 60 h 129"/>
                <a:gd name="T8" fmla="*/ 260 w 352"/>
                <a:gd name="T9" fmla="*/ 61 h 129"/>
                <a:gd name="T10" fmla="*/ 155 w 352"/>
                <a:gd name="T11" fmla="*/ 88 h 129"/>
                <a:gd name="T12" fmla="*/ 69 w 352"/>
                <a:gd name="T13" fmla="*/ 116 h 129"/>
                <a:gd name="T14" fmla="*/ 66 w 352"/>
                <a:gd name="T15" fmla="*/ 117 h 129"/>
                <a:gd name="T16" fmla="*/ 92 w 352"/>
                <a:gd name="T17" fmla="*/ 0 h 129"/>
                <a:gd name="T18" fmla="*/ 57 w 352"/>
                <a:gd name="T19" fmla="*/ 69 h 129"/>
                <a:gd name="T20" fmla="*/ 57 w 352"/>
                <a:gd name="T21" fmla="*/ 69 h 129"/>
                <a:gd name="T22" fmla="*/ 57 w 352"/>
                <a:gd name="T23" fmla="*/ 70 h 129"/>
                <a:gd name="T24" fmla="*/ 56 w 352"/>
                <a:gd name="T25" fmla="*/ 70 h 129"/>
                <a:gd name="T26" fmla="*/ 22 w 352"/>
                <a:gd name="T27" fmla="*/ 119 h 129"/>
                <a:gd name="T28" fmla="*/ 0 w 352"/>
                <a:gd name="T29" fmla="*/ 127 h 129"/>
                <a:gd name="T30" fmla="*/ 24 w 352"/>
                <a:gd name="T31" fmla="*/ 129 h 129"/>
                <a:gd name="T32" fmla="*/ 65 w 352"/>
                <a:gd name="T33" fmla="*/ 124 h 129"/>
                <a:gd name="T34" fmla="*/ 152 w 352"/>
                <a:gd name="T35" fmla="*/ 96 h 129"/>
                <a:gd name="T36" fmla="*/ 335 w 352"/>
                <a:gd name="T37" fmla="*/ 60 h 129"/>
                <a:gd name="T38" fmla="*/ 352 w 352"/>
                <a:gd name="T39" fmla="*/ 48 h 129"/>
                <a:gd name="T40" fmla="*/ 352 w 352"/>
                <a:gd name="T41" fmla="*/ 48 h 129"/>
                <a:gd name="T42" fmla="*/ 352 w 352"/>
                <a:gd name="T43" fmla="*/ 48 h 129"/>
                <a:gd name="T44" fmla="*/ 302 w 352"/>
                <a:gd name="T45" fmla="*/ 19 h 129"/>
                <a:gd name="T46" fmla="*/ 280 w 352"/>
                <a:gd name="T47" fmla="*/ 17 h 129"/>
                <a:gd name="T48" fmla="*/ 234 w 352"/>
                <a:gd name="T49" fmla="*/ 29 h 129"/>
                <a:gd name="T50" fmla="*/ 156 w 352"/>
                <a:gd name="T51" fmla="*/ 56 h 129"/>
                <a:gd name="T52" fmla="*/ 156 w 352"/>
                <a:gd name="T53" fmla="*/ 56 h 129"/>
                <a:gd name="T54" fmla="*/ 92 w 352"/>
                <a:gd name="T5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2" h="129">
                  <a:moveTo>
                    <a:pt x="66" y="117"/>
                  </a:moveTo>
                  <a:cubicBezTo>
                    <a:pt x="83" y="107"/>
                    <a:pt x="99" y="97"/>
                    <a:pt x="115" y="88"/>
                  </a:cubicBezTo>
                  <a:cubicBezTo>
                    <a:pt x="147" y="70"/>
                    <a:pt x="171" y="60"/>
                    <a:pt x="208" y="60"/>
                  </a:cubicBezTo>
                  <a:cubicBezTo>
                    <a:pt x="214" y="60"/>
                    <a:pt x="220" y="60"/>
                    <a:pt x="226" y="60"/>
                  </a:cubicBezTo>
                  <a:cubicBezTo>
                    <a:pt x="237" y="60"/>
                    <a:pt x="248" y="60"/>
                    <a:pt x="260" y="61"/>
                  </a:cubicBezTo>
                  <a:cubicBezTo>
                    <a:pt x="224" y="67"/>
                    <a:pt x="189" y="76"/>
                    <a:pt x="155" y="88"/>
                  </a:cubicBezTo>
                  <a:cubicBezTo>
                    <a:pt x="127" y="98"/>
                    <a:pt x="98" y="110"/>
                    <a:pt x="69" y="116"/>
                  </a:cubicBezTo>
                  <a:cubicBezTo>
                    <a:pt x="68" y="116"/>
                    <a:pt x="67" y="117"/>
                    <a:pt x="66" y="117"/>
                  </a:cubicBezTo>
                  <a:moveTo>
                    <a:pt x="92" y="0"/>
                  </a:moveTo>
                  <a:cubicBezTo>
                    <a:pt x="76" y="20"/>
                    <a:pt x="69" y="46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70"/>
                  </a:cubicBezTo>
                  <a:cubicBezTo>
                    <a:pt x="57" y="70"/>
                    <a:pt x="56" y="70"/>
                    <a:pt x="56" y="70"/>
                  </a:cubicBezTo>
                  <a:cubicBezTo>
                    <a:pt x="48" y="86"/>
                    <a:pt x="38" y="109"/>
                    <a:pt x="22" y="119"/>
                  </a:cubicBezTo>
                  <a:cubicBezTo>
                    <a:pt x="14" y="124"/>
                    <a:pt x="7" y="126"/>
                    <a:pt x="0" y="127"/>
                  </a:cubicBezTo>
                  <a:cubicBezTo>
                    <a:pt x="8" y="129"/>
                    <a:pt x="16" y="129"/>
                    <a:pt x="24" y="129"/>
                  </a:cubicBezTo>
                  <a:cubicBezTo>
                    <a:pt x="38" y="129"/>
                    <a:pt x="52" y="127"/>
                    <a:pt x="65" y="124"/>
                  </a:cubicBezTo>
                  <a:cubicBezTo>
                    <a:pt x="95" y="118"/>
                    <a:pt x="123" y="106"/>
                    <a:pt x="152" y="96"/>
                  </a:cubicBezTo>
                  <a:cubicBezTo>
                    <a:pt x="211" y="75"/>
                    <a:pt x="273" y="63"/>
                    <a:pt x="335" y="60"/>
                  </a:cubicBezTo>
                  <a:cubicBezTo>
                    <a:pt x="341" y="59"/>
                    <a:pt x="351" y="54"/>
                    <a:pt x="352" y="48"/>
                  </a:cubicBezTo>
                  <a:cubicBezTo>
                    <a:pt x="352" y="48"/>
                    <a:pt x="352" y="48"/>
                    <a:pt x="352" y="48"/>
                  </a:cubicBezTo>
                  <a:cubicBezTo>
                    <a:pt x="352" y="48"/>
                    <a:pt x="352" y="48"/>
                    <a:pt x="352" y="48"/>
                  </a:cubicBezTo>
                  <a:cubicBezTo>
                    <a:pt x="334" y="43"/>
                    <a:pt x="316" y="34"/>
                    <a:pt x="302" y="19"/>
                  </a:cubicBezTo>
                  <a:cubicBezTo>
                    <a:pt x="294" y="17"/>
                    <a:pt x="287" y="17"/>
                    <a:pt x="280" y="17"/>
                  </a:cubicBezTo>
                  <a:cubicBezTo>
                    <a:pt x="264" y="17"/>
                    <a:pt x="250" y="21"/>
                    <a:pt x="234" y="29"/>
                  </a:cubicBezTo>
                  <a:cubicBezTo>
                    <a:pt x="209" y="42"/>
                    <a:pt x="185" y="56"/>
                    <a:pt x="156" y="56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20" y="56"/>
                    <a:pt x="101" y="29"/>
                    <a:pt x="92" y="0"/>
                  </a:cubicBezTo>
                </a:path>
              </a:pathLst>
            </a:custGeom>
            <a:solidFill>
              <a:srgbClr val="EBA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82">
              <a:extLst>
                <a:ext uri="{FF2B5EF4-FFF2-40B4-BE49-F238E27FC236}">
                  <a16:creationId xmlns:a16="http://schemas.microsoft.com/office/drawing/2014/main" id="{DCF330AB-0F5A-8997-53B5-CCA61C02F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2051050"/>
              <a:ext cx="452438" cy="133350"/>
            </a:xfrm>
            <a:custGeom>
              <a:avLst/>
              <a:gdLst>
                <a:gd name="T0" fmla="*/ 160 w 194"/>
                <a:gd name="T1" fmla="*/ 0 h 57"/>
                <a:gd name="T2" fmla="*/ 142 w 194"/>
                <a:gd name="T3" fmla="*/ 0 h 57"/>
                <a:gd name="T4" fmla="*/ 49 w 194"/>
                <a:gd name="T5" fmla="*/ 28 h 57"/>
                <a:gd name="T6" fmla="*/ 0 w 194"/>
                <a:gd name="T7" fmla="*/ 57 h 57"/>
                <a:gd name="T8" fmla="*/ 3 w 194"/>
                <a:gd name="T9" fmla="*/ 56 h 57"/>
                <a:gd name="T10" fmla="*/ 89 w 194"/>
                <a:gd name="T11" fmla="*/ 28 h 57"/>
                <a:gd name="T12" fmla="*/ 194 w 194"/>
                <a:gd name="T13" fmla="*/ 1 h 57"/>
                <a:gd name="T14" fmla="*/ 160 w 194"/>
                <a:gd name="T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57">
                  <a:moveTo>
                    <a:pt x="160" y="0"/>
                  </a:moveTo>
                  <a:cubicBezTo>
                    <a:pt x="154" y="0"/>
                    <a:pt x="148" y="0"/>
                    <a:pt x="142" y="0"/>
                  </a:cubicBezTo>
                  <a:cubicBezTo>
                    <a:pt x="105" y="0"/>
                    <a:pt x="81" y="10"/>
                    <a:pt x="49" y="28"/>
                  </a:cubicBezTo>
                  <a:cubicBezTo>
                    <a:pt x="33" y="37"/>
                    <a:pt x="17" y="47"/>
                    <a:pt x="0" y="57"/>
                  </a:cubicBezTo>
                  <a:cubicBezTo>
                    <a:pt x="1" y="57"/>
                    <a:pt x="2" y="56"/>
                    <a:pt x="3" y="56"/>
                  </a:cubicBezTo>
                  <a:cubicBezTo>
                    <a:pt x="32" y="50"/>
                    <a:pt x="61" y="38"/>
                    <a:pt x="89" y="28"/>
                  </a:cubicBezTo>
                  <a:cubicBezTo>
                    <a:pt x="123" y="16"/>
                    <a:pt x="158" y="7"/>
                    <a:pt x="194" y="1"/>
                  </a:cubicBezTo>
                  <a:cubicBezTo>
                    <a:pt x="182" y="0"/>
                    <a:pt x="171" y="0"/>
                    <a:pt x="160" y="0"/>
                  </a:cubicBezTo>
                </a:path>
              </a:pathLst>
            </a:custGeom>
            <a:solidFill>
              <a:srgbClr val="D67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183">
              <a:extLst>
                <a:ext uri="{FF2B5EF4-FFF2-40B4-BE49-F238E27FC236}">
                  <a16:creationId xmlns:a16="http://schemas.microsoft.com/office/drawing/2014/main" id="{3A67EE3B-B3AF-FA12-F5D7-62A563871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1811338"/>
              <a:ext cx="68263" cy="42863"/>
            </a:xfrm>
            <a:custGeom>
              <a:avLst/>
              <a:gdLst>
                <a:gd name="T0" fmla="*/ 27 w 29"/>
                <a:gd name="T1" fmla="*/ 5 h 18"/>
                <a:gd name="T2" fmla="*/ 4 w 29"/>
                <a:gd name="T3" fmla="*/ 6 h 18"/>
                <a:gd name="T4" fmla="*/ 1 w 29"/>
                <a:gd name="T5" fmla="*/ 10 h 18"/>
                <a:gd name="T6" fmla="*/ 1 w 29"/>
                <a:gd name="T7" fmla="*/ 15 h 18"/>
                <a:gd name="T8" fmla="*/ 9 w 29"/>
                <a:gd name="T9" fmla="*/ 17 h 18"/>
                <a:gd name="T10" fmla="*/ 22 w 29"/>
                <a:gd name="T11" fmla="*/ 12 h 18"/>
                <a:gd name="T12" fmla="*/ 26 w 29"/>
                <a:gd name="T13" fmla="*/ 7 h 18"/>
                <a:gd name="T14" fmla="*/ 28 w 29"/>
                <a:gd name="T15" fmla="*/ 5 h 18"/>
                <a:gd name="T16" fmla="*/ 27 w 29"/>
                <a:gd name="T1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8">
                  <a:moveTo>
                    <a:pt x="27" y="5"/>
                  </a:moveTo>
                  <a:cubicBezTo>
                    <a:pt x="21" y="0"/>
                    <a:pt x="10" y="0"/>
                    <a:pt x="4" y="6"/>
                  </a:cubicBezTo>
                  <a:cubicBezTo>
                    <a:pt x="3" y="7"/>
                    <a:pt x="1" y="8"/>
                    <a:pt x="1" y="10"/>
                  </a:cubicBezTo>
                  <a:cubicBezTo>
                    <a:pt x="0" y="11"/>
                    <a:pt x="0" y="13"/>
                    <a:pt x="1" y="15"/>
                  </a:cubicBezTo>
                  <a:cubicBezTo>
                    <a:pt x="3" y="17"/>
                    <a:pt x="6" y="18"/>
                    <a:pt x="9" y="17"/>
                  </a:cubicBezTo>
                  <a:cubicBezTo>
                    <a:pt x="14" y="17"/>
                    <a:pt x="18" y="15"/>
                    <a:pt x="22" y="12"/>
                  </a:cubicBezTo>
                  <a:cubicBezTo>
                    <a:pt x="24" y="11"/>
                    <a:pt x="26" y="9"/>
                    <a:pt x="26" y="7"/>
                  </a:cubicBezTo>
                  <a:cubicBezTo>
                    <a:pt x="27" y="5"/>
                    <a:pt x="29" y="5"/>
                    <a:pt x="28" y="5"/>
                  </a:cubicBezTo>
                  <a:cubicBezTo>
                    <a:pt x="28" y="5"/>
                    <a:pt x="28" y="5"/>
                    <a:pt x="27" y="5"/>
                  </a:cubicBezTo>
                </a:path>
              </a:pathLst>
            </a:custGeom>
            <a:solidFill>
              <a:srgbClr val="EAA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184">
              <a:extLst>
                <a:ext uri="{FF2B5EF4-FFF2-40B4-BE49-F238E27FC236}">
                  <a16:creationId xmlns:a16="http://schemas.microsoft.com/office/drawing/2014/main" id="{8FC77E43-C07E-7FDC-7986-79D916F38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775" y="1874838"/>
              <a:ext cx="42863" cy="28575"/>
            </a:xfrm>
            <a:custGeom>
              <a:avLst/>
              <a:gdLst>
                <a:gd name="T0" fmla="*/ 17 w 19"/>
                <a:gd name="T1" fmla="*/ 4 h 12"/>
                <a:gd name="T2" fmla="*/ 3 w 19"/>
                <a:gd name="T3" fmla="*/ 3 h 12"/>
                <a:gd name="T4" fmla="*/ 1 w 19"/>
                <a:gd name="T5" fmla="*/ 10 h 12"/>
                <a:gd name="T6" fmla="*/ 7 w 19"/>
                <a:gd name="T7" fmla="*/ 12 h 12"/>
                <a:gd name="T8" fmla="*/ 14 w 19"/>
                <a:gd name="T9" fmla="*/ 11 h 12"/>
                <a:gd name="T10" fmla="*/ 17 w 19"/>
                <a:gd name="T11" fmla="*/ 5 h 12"/>
                <a:gd name="T12" fmla="*/ 17 w 19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7" y="4"/>
                  </a:moveTo>
                  <a:cubicBezTo>
                    <a:pt x="13" y="0"/>
                    <a:pt x="7" y="0"/>
                    <a:pt x="3" y="3"/>
                  </a:cubicBezTo>
                  <a:cubicBezTo>
                    <a:pt x="1" y="5"/>
                    <a:pt x="0" y="8"/>
                    <a:pt x="1" y="10"/>
                  </a:cubicBezTo>
                  <a:cubicBezTo>
                    <a:pt x="2" y="12"/>
                    <a:pt x="5" y="12"/>
                    <a:pt x="7" y="12"/>
                  </a:cubicBezTo>
                  <a:cubicBezTo>
                    <a:pt x="9" y="12"/>
                    <a:pt x="12" y="12"/>
                    <a:pt x="14" y="11"/>
                  </a:cubicBezTo>
                  <a:cubicBezTo>
                    <a:pt x="16" y="10"/>
                    <a:pt x="18" y="8"/>
                    <a:pt x="17" y="5"/>
                  </a:cubicBezTo>
                  <a:cubicBezTo>
                    <a:pt x="17" y="3"/>
                    <a:pt x="19" y="2"/>
                    <a:pt x="17" y="4"/>
                  </a:cubicBezTo>
                </a:path>
              </a:pathLst>
            </a:custGeom>
            <a:solidFill>
              <a:srgbClr val="EAA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185">
              <a:extLst>
                <a:ext uri="{FF2B5EF4-FFF2-40B4-BE49-F238E27FC236}">
                  <a16:creationId xmlns:a16="http://schemas.microsoft.com/office/drawing/2014/main" id="{E9A471D5-3385-4B5C-C798-38DC2F96A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0" y="1931988"/>
              <a:ext cx="79375" cy="65088"/>
            </a:xfrm>
            <a:custGeom>
              <a:avLst/>
              <a:gdLst>
                <a:gd name="T0" fmla="*/ 33 w 34"/>
                <a:gd name="T1" fmla="*/ 10 h 28"/>
                <a:gd name="T2" fmla="*/ 13 w 34"/>
                <a:gd name="T3" fmla="*/ 2 h 28"/>
                <a:gd name="T4" fmla="*/ 0 w 34"/>
                <a:gd name="T5" fmla="*/ 20 h 28"/>
                <a:gd name="T6" fmla="*/ 3 w 34"/>
                <a:gd name="T7" fmla="*/ 26 h 28"/>
                <a:gd name="T8" fmla="*/ 10 w 34"/>
                <a:gd name="T9" fmla="*/ 27 h 28"/>
                <a:gd name="T10" fmla="*/ 27 w 34"/>
                <a:gd name="T11" fmla="*/ 19 h 28"/>
                <a:gd name="T12" fmla="*/ 33 w 34"/>
                <a:gd name="T1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33" y="10"/>
                  </a:moveTo>
                  <a:cubicBezTo>
                    <a:pt x="29" y="3"/>
                    <a:pt x="20" y="0"/>
                    <a:pt x="13" y="2"/>
                  </a:cubicBezTo>
                  <a:cubicBezTo>
                    <a:pt x="5" y="5"/>
                    <a:pt x="0" y="12"/>
                    <a:pt x="0" y="20"/>
                  </a:cubicBezTo>
                  <a:cubicBezTo>
                    <a:pt x="0" y="22"/>
                    <a:pt x="1" y="25"/>
                    <a:pt x="3" y="26"/>
                  </a:cubicBezTo>
                  <a:cubicBezTo>
                    <a:pt x="4" y="28"/>
                    <a:pt x="7" y="28"/>
                    <a:pt x="10" y="27"/>
                  </a:cubicBezTo>
                  <a:cubicBezTo>
                    <a:pt x="16" y="26"/>
                    <a:pt x="22" y="23"/>
                    <a:pt x="27" y="19"/>
                  </a:cubicBezTo>
                  <a:cubicBezTo>
                    <a:pt x="29" y="18"/>
                    <a:pt x="34" y="12"/>
                    <a:pt x="33" y="10"/>
                  </a:cubicBezTo>
                </a:path>
              </a:pathLst>
            </a:custGeom>
            <a:solidFill>
              <a:srgbClr val="EAA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186">
              <a:extLst>
                <a:ext uri="{FF2B5EF4-FFF2-40B4-BE49-F238E27FC236}">
                  <a16:creationId xmlns:a16="http://schemas.microsoft.com/office/drawing/2014/main" id="{F5BB2CA9-9441-9148-9CD5-5DBB44AAB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1889125"/>
              <a:ext cx="39688" cy="28575"/>
            </a:xfrm>
            <a:custGeom>
              <a:avLst/>
              <a:gdLst>
                <a:gd name="T0" fmla="*/ 6 w 17"/>
                <a:gd name="T1" fmla="*/ 1 h 12"/>
                <a:gd name="T2" fmla="*/ 1 w 17"/>
                <a:gd name="T3" fmla="*/ 7 h 12"/>
                <a:gd name="T4" fmla="*/ 7 w 17"/>
                <a:gd name="T5" fmla="*/ 12 h 12"/>
                <a:gd name="T6" fmla="*/ 12 w 17"/>
                <a:gd name="T7" fmla="*/ 11 h 12"/>
                <a:gd name="T8" fmla="*/ 16 w 17"/>
                <a:gd name="T9" fmla="*/ 8 h 12"/>
                <a:gd name="T10" fmla="*/ 13 w 17"/>
                <a:gd name="T11" fmla="*/ 2 h 12"/>
                <a:gd name="T12" fmla="*/ 6 w 17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2">
                  <a:moveTo>
                    <a:pt x="6" y="1"/>
                  </a:moveTo>
                  <a:cubicBezTo>
                    <a:pt x="3" y="1"/>
                    <a:pt x="0" y="4"/>
                    <a:pt x="1" y="7"/>
                  </a:cubicBezTo>
                  <a:cubicBezTo>
                    <a:pt x="1" y="9"/>
                    <a:pt x="4" y="11"/>
                    <a:pt x="7" y="12"/>
                  </a:cubicBezTo>
                  <a:cubicBezTo>
                    <a:pt x="9" y="12"/>
                    <a:pt x="10" y="12"/>
                    <a:pt x="12" y="11"/>
                  </a:cubicBezTo>
                  <a:cubicBezTo>
                    <a:pt x="14" y="11"/>
                    <a:pt x="15" y="10"/>
                    <a:pt x="16" y="8"/>
                  </a:cubicBezTo>
                  <a:cubicBezTo>
                    <a:pt x="17" y="6"/>
                    <a:pt x="15" y="3"/>
                    <a:pt x="13" y="2"/>
                  </a:cubicBezTo>
                  <a:cubicBezTo>
                    <a:pt x="11" y="1"/>
                    <a:pt x="9" y="0"/>
                    <a:pt x="6" y="1"/>
                  </a:cubicBezTo>
                  <a:close/>
                </a:path>
              </a:pathLst>
            </a:custGeom>
            <a:solidFill>
              <a:srgbClr val="EAA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187">
              <a:extLst>
                <a:ext uri="{FF2B5EF4-FFF2-40B4-BE49-F238E27FC236}">
                  <a16:creationId xmlns:a16="http://schemas.microsoft.com/office/drawing/2014/main" id="{8FAE4E83-CA45-E97E-1375-28C439306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038" y="1968500"/>
              <a:ext cx="42863" cy="28575"/>
            </a:xfrm>
            <a:custGeom>
              <a:avLst/>
              <a:gdLst>
                <a:gd name="T0" fmla="*/ 16 w 18"/>
                <a:gd name="T1" fmla="*/ 5 h 12"/>
                <a:gd name="T2" fmla="*/ 10 w 18"/>
                <a:gd name="T3" fmla="*/ 2 h 12"/>
                <a:gd name="T4" fmla="*/ 3 w 18"/>
                <a:gd name="T5" fmla="*/ 1 h 12"/>
                <a:gd name="T6" fmla="*/ 0 w 18"/>
                <a:gd name="T7" fmla="*/ 7 h 12"/>
                <a:gd name="T8" fmla="*/ 4 w 18"/>
                <a:gd name="T9" fmla="*/ 11 h 12"/>
                <a:gd name="T10" fmla="*/ 10 w 18"/>
                <a:gd name="T11" fmla="*/ 12 h 12"/>
                <a:gd name="T12" fmla="*/ 15 w 18"/>
                <a:gd name="T13" fmla="*/ 12 h 12"/>
                <a:gd name="T14" fmla="*/ 18 w 18"/>
                <a:gd name="T15" fmla="*/ 8 h 12"/>
                <a:gd name="T16" fmla="*/ 16 w 18"/>
                <a:gd name="T17" fmla="*/ 4 h 12"/>
                <a:gd name="T18" fmla="*/ 16 w 18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16" y="5"/>
                  </a:moveTo>
                  <a:cubicBezTo>
                    <a:pt x="14" y="4"/>
                    <a:pt x="12" y="3"/>
                    <a:pt x="10" y="2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9"/>
                    <a:pt x="2" y="11"/>
                    <a:pt x="4" y="11"/>
                  </a:cubicBezTo>
                  <a:cubicBezTo>
                    <a:pt x="6" y="12"/>
                    <a:pt x="8" y="12"/>
                    <a:pt x="10" y="12"/>
                  </a:cubicBezTo>
                  <a:cubicBezTo>
                    <a:pt x="12" y="12"/>
                    <a:pt x="14" y="12"/>
                    <a:pt x="15" y="12"/>
                  </a:cubicBezTo>
                  <a:cubicBezTo>
                    <a:pt x="16" y="11"/>
                    <a:pt x="18" y="10"/>
                    <a:pt x="18" y="8"/>
                  </a:cubicBezTo>
                  <a:cubicBezTo>
                    <a:pt x="18" y="7"/>
                    <a:pt x="17" y="5"/>
                    <a:pt x="16" y="4"/>
                  </a:cubicBezTo>
                  <a:cubicBezTo>
                    <a:pt x="15" y="4"/>
                    <a:pt x="17" y="6"/>
                    <a:pt x="16" y="5"/>
                  </a:cubicBezTo>
                  <a:close/>
                </a:path>
              </a:pathLst>
            </a:custGeom>
            <a:solidFill>
              <a:srgbClr val="DC8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188">
              <a:extLst>
                <a:ext uri="{FF2B5EF4-FFF2-40B4-BE49-F238E27FC236}">
                  <a16:creationId xmlns:a16="http://schemas.microsoft.com/office/drawing/2014/main" id="{E7260836-1D64-E1DB-70FD-8E4BA8814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1998663"/>
              <a:ext cx="61913" cy="39688"/>
            </a:xfrm>
            <a:custGeom>
              <a:avLst/>
              <a:gdLst>
                <a:gd name="T0" fmla="*/ 24 w 27"/>
                <a:gd name="T1" fmla="*/ 5 h 17"/>
                <a:gd name="T2" fmla="*/ 13 w 27"/>
                <a:gd name="T3" fmla="*/ 0 h 17"/>
                <a:gd name="T4" fmla="*/ 2 w 27"/>
                <a:gd name="T5" fmla="*/ 4 h 17"/>
                <a:gd name="T6" fmla="*/ 4 w 27"/>
                <a:gd name="T7" fmla="*/ 15 h 17"/>
                <a:gd name="T8" fmla="*/ 11 w 27"/>
                <a:gd name="T9" fmla="*/ 16 h 17"/>
                <a:gd name="T10" fmla="*/ 19 w 27"/>
                <a:gd name="T11" fmla="*/ 15 h 17"/>
                <a:gd name="T12" fmla="*/ 24 w 27"/>
                <a:gd name="T13" fmla="*/ 8 h 17"/>
                <a:gd name="T14" fmla="*/ 24 w 27"/>
                <a:gd name="T1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7">
                  <a:moveTo>
                    <a:pt x="24" y="5"/>
                  </a:moveTo>
                  <a:cubicBezTo>
                    <a:pt x="21" y="3"/>
                    <a:pt x="17" y="1"/>
                    <a:pt x="13" y="0"/>
                  </a:cubicBezTo>
                  <a:cubicBezTo>
                    <a:pt x="9" y="0"/>
                    <a:pt x="5" y="1"/>
                    <a:pt x="2" y="4"/>
                  </a:cubicBezTo>
                  <a:cubicBezTo>
                    <a:pt x="0" y="8"/>
                    <a:pt x="0" y="13"/>
                    <a:pt x="4" y="15"/>
                  </a:cubicBezTo>
                  <a:cubicBezTo>
                    <a:pt x="6" y="16"/>
                    <a:pt x="8" y="17"/>
                    <a:pt x="11" y="16"/>
                  </a:cubicBezTo>
                  <a:cubicBezTo>
                    <a:pt x="13" y="16"/>
                    <a:pt x="16" y="16"/>
                    <a:pt x="19" y="15"/>
                  </a:cubicBezTo>
                  <a:cubicBezTo>
                    <a:pt x="22" y="13"/>
                    <a:pt x="24" y="11"/>
                    <a:pt x="24" y="8"/>
                  </a:cubicBezTo>
                  <a:cubicBezTo>
                    <a:pt x="24" y="5"/>
                    <a:pt x="27" y="4"/>
                    <a:pt x="24" y="5"/>
                  </a:cubicBezTo>
                  <a:close/>
                </a:path>
              </a:pathLst>
            </a:custGeom>
            <a:solidFill>
              <a:srgbClr val="DC8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89">
              <a:extLst>
                <a:ext uri="{FF2B5EF4-FFF2-40B4-BE49-F238E27FC236}">
                  <a16:creationId xmlns:a16="http://schemas.microsoft.com/office/drawing/2014/main" id="{18F7B5F6-7166-2AEE-EADB-3268860F9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5" y="2022475"/>
              <a:ext cx="36513" cy="33338"/>
            </a:xfrm>
            <a:custGeom>
              <a:avLst/>
              <a:gdLst>
                <a:gd name="T0" fmla="*/ 13 w 16"/>
                <a:gd name="T1" fmla="*/ 1 h 14"/>
                <a:gd name="T2" fmla="*/ 4 w 16"/>
                <a:gd name="T3" fmla="*/ 4 h 14"/>
                <a:gd name="T4" fmla="*/ 3 w 16"/>
                <a:gd name="T5" fmla="*/ 12 h 14"/>
                <a:gd name="T6" fmla="*/ 10 w 16"/>
                <a:gd name="T7" fmla="*/ 13 h 14"/>
                <a:gd name="T8" fmla="*/ 15 w 16"/>
                <a:gd name="T9" fmla="*/ 9 h 14"/>
                <a:gd name="T10" fmla="*/ 15 w 16"/>
                <a:gd name="T11" fmla="*/ 2 h 14"/>
                <a:gd name="T12" fmla="*/ 13 w 16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13" y="1"/>
                  </a:moveTo>
                  <a:cubicBezTo>
                    <a:pt x="10" y="1"/>
                    <a:pt x="7" y="2"/>
                    <a:pt x="4" y="4"/>
                  </a:cubicBezTo>
                  <a:cubicBezTo>
                    <a:pt x="1" y="6"/>
                    <a:pt x="0" y="10"/>
                    <a:pt x="3" y="12"/>
                  </a:cubicBezTo>
                  <a:cubicBezTo>
                    <a:pt x="4" y="14"/>
                    <a:pt x="7" y="14"/>
                    <a:pt x="10" y="13"/>
                  </a:cubicBezTo>
                  <a:cubicBezTo>
                    <a:pt x="12" y="12"/>
                    <a:pt x="14" y="11"/>
                    <a:pt x="15" y="9"/>
                  </a:cubicBezTo>
                  <a:cubicBezTo>
                    <a:pt x="16" y="7"/>
                    <a:pt x="16" y="4"/>
                    <a:pt x="15" y="2"/>
                  </a:cubicBezTo>
                  <a:cubicBezTo>
                    <a:pt x="13" y="0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EAA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190">
              <a:extLst>
                <a:ext uri="{FF2B5EF4-FFF2-40B4-BE49-F238E27FC236}">
                  <a16:creationId xmlns:a16="http://schemas.microsoft.com/office/drawing/2014/main" id="{D3C66474-AB25-D724-4CC6-CFEEA7F26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788" y="2043113"/>
              <a:ext cx="55563" cy="57150"/>
            </a:xfrm>
            <a:custGeom>
              <a:avLst/>
              <a:gdLst>
                <a:gd name="T0" fmla="*/ 17 w 24"/>
                <a:gd name="T1" fmla="*/ 0 h 24"/>
                <a:gd name="T2" fmla="*/ 1 w 24"/>
                <a:gd name="T3" fmla="*/ 12 h 24"/>
                <a:gd name="T4" fmla="*/ 1 w 24"/>
                <a:gd name="T5" fmla="*/ 19 h 24"/>
                <a:gd name="T6" fmla="*/ 5 w 24"/>
                <a:gd name="T7" fmla="*/ 24 h 24"/>
                <a:gd name="T8" fmla="*/ 14 w 24"/>
                <a:gd name="T9" fmla="*/ 19 h 24"/>
                <a:gd name="T10" fmla="*/ 20 w 24"/>
                <a:gd name="T11" fmla="*/ 13 h 24"/>
                <a:gd name="T12" fmla="*/ 24 w 24"/>
                <a:gd name="T13" fmla="*/ 5 h 24"/>
                <a:gd name="T14" fmla="*/ 18 w 24"/>
                <a:gd name="T15" fmla="*/ 0 h 24"/>
                <a:gd name="T16" fmla="*/ 17 w 24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4">
                  <a:moveTo>
                    <a:pt x="17" y="0"/>
                  </a:moveTo>
                  <a:cubicBezTo>
                    <a:pt x="10" y="1"/>
                    <a:pt x="3" y="5"/>
                    <a:pt x="1" y="12"/>
                  </a:cubicBezTo>
                  <a:cubicBezTo>
                    <a:pt x="0" y="14"/>
                    <a:pt x="0" y="17"/>
                    <a:pt x="1" y="19"/>
                  </a:cubicBezTo>
                  <a:cubicBezTo>
                    <a:pt x="1" y="21"/>
                    <a:pt x="3" y="23"/>
                    <a:pt x="5" y="24"/>
                  </a:cubicBezTo>
                  <a:cubicBezTo>
                    <a:pt x="9" y="24"/>
                    <a:pt x="12" y="22"/>
                    <a:pt x="14" y="19"/>
                  </a:cubicBezTo>
                  <a:cubicBezTo>
                    <a:pt x="16" y="17"/>
                    <a:pt x="18" y="15"/>
                    <a:pt x="20" y="13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3" y="2"/>
                    <a:pt x="21" y="1"/>
                    <a:pt x="18" y="0"/>
                  </a:cubicBezTo>
                  <a:cubicBezTo>
                    <a:pt x="16" y="0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DC8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91">
              <a:extLst>
                <a:ext uri="{FF2B5EF4-FFF2-40B4-BE49-F238E27FC236}">
                  <a16:creationId xmlns:a16="http://schemas.microsoft.com/office/drawing/2014/main" id="{63BD8F9B-F005-7E3E-3959-358382B955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3163" y="1809750"/>
              <a:ext cx="336550" cy="158750"/>
            </a:xfrm>
            <a:custGeom>
              <a:avLst/>
              <a:gdLst>
                <a:gd name="T0" fmla="*/ 40 w 145"/>
                <a:gd name="T1" fmla="*/ 40 h 68"/>
                <a:gd name="T2" fmla="*/ 39 w 145"/>
                <a:gd name="T3" fmla="*/ 40 h 68"/>
                <a:gd name="T4" fmla="*/ 33 w 145"/>
                <a:gd name="T5" fmla="*/ 38 h 68"/>
                <a:gd name="T6" fmla="*/ 35 w 145"/>
                <a:gd name="T7" fmla="*/ 31 h 68"/>
                <a:gd name="T8" fmla="*/ 42 w 145"/>
                <a:gd name="T9" fmla="*/ 29 h 68"/>
                <a:gd name="T10" fmla="*/ 49 w 145"/>
                <a:gd name="T11" fmla="*/ 32 h 68"/>
                <a:gd name="T12" fmla="*/ 50 w 145"/>
                <a:gd name="T13" fmla="*/ 31 h 68"/>
                <a:gd name="T14" fmla="*/ 49 w 145"/>
                <a:gd name="T15" fmla="*/ 33 h 68"/>
                <a:gd name="T16" fmla="*/ 46 w 145"/>
                <a:gd name="T17" fmla="*/ 39 h 68"/>
                <a:gd name="T18" fmla="*/ 40 w 145"/>
                <a:gd name="T19" fmla="*/ 40 h 68"/>
                <a:gd name="T20" fmla="*/ 77 w 145"/>
                <a:gd name="T21" fmla="*/ 18 h 68"/>
                <a:gd name="T22" fmla="*/ 71 w 145"/>
                <a:gd name="T23" fmla="*/ 16 h 68"/>
                <a:gd name="T24" fmla="*/ 71 w 145"/>
                <a:gd name="T25" fmla="*/ 11 h 68"/>
                <a:gd name="T26" fmla="*/ 74 w 145"/>
                <a:gd name="T27" fmla="*/ 7 h 68"/>
                <a:gd name="T28" fmla="*/ 86 w 145"/>
                <a:gd name="T29" fmla="*/ 2 h 68"/>
                <a:gd name="T30" fmla="*/ 97 w 145"/>
                <a:gd name="T31" fmla="*/ 6 h 68"/>
                <a:gd name="T32" fmla="*/ 98 w 145"/>
                <a:gd name="T33" fmla="*/ 6 h 68"/>
                <a:gd name="T34" fmla="*/ 98 w 145"/>
                <a:gd name="T35" fmla="*/ 6 h 68"/>
                <a:gd name="T36" fmla="*/ 98 w 145"/>
                <a:gd name="T37" fmla="*/ 6 h 68"/>
                <a:gd name="T38" fmla="*/ 98 w 145"/>
                <a:gd name="T39" fmla="*/ 6 h 68"/>
                <a:gd name="T40" fmla="*/ 98 w 145"/>
                <a:gd name="T41" fmla="*/ 6 h 68"/>
                <a:gd name="T42" fmla="*/ 96 w 145"/>
                <a:gd name="T43" fmla="*/ 8 h 68"/>
                <a:gd name="T44" fmla="*/ 92 w 145"/>
                <a:gd name="T45" fmla="*/ 13 h 68"/>
                <a:gd name="T46" fmla="*/ 79 w 145"/>
                <a:gd name="T47" fmla="*/ 18 h 68"/>
                <a:gd name="T48" fmla="*/ 77 w 145"/>
                <a:gd name="T49" fmla="*/ 18 h 68"/>
                <a:gd name="T50" fmla="*/ 90 w 145"/>
                <a:gd name="T51" fmla="*/ 0 h 68"/>
                <a:gd name="T52" fmla="*/ 89 w 145"/>
                <a:gd name="T53" fmla="*/ 0 h 68"/>
                <a:gd name="T54" fmla="*/ 16 w 145"/>
                <a:gd name="T55" fmla="*/ 22 h 68"/>
                <a:gd name="T56" fmla="*/ 1 w 145"/>
                <a:gd name="T57" fmla="*/ 39 h 68"/>
                <a:gd name="T58" fmla="*/ 12 w 145"/>
                <a:gd name="T59" fmla="*/ 60 h 68"/>
                <a:gd name="T60" fmla="*/ 37 w 145"/>
                <a:gd name="T61" fmla="*/ 67 h 68"/>
                <a:gd name="T62" fmla="*/ 52 w 145"/>
                <a:gd name="T63" fmla="*/ 68 h 68"/>
                <a:gd name="T64" fmla="*/ 69 w 145"/>
                <a:gd name="T65" fmla="*/ 67 h 68"/>
                <a:gd name="T66" fmla="*/ 82 w 145"/>
                <a:gd name="T67" fmla="*/ 54 h 68"/>
                <a:gd name="T68" fmla="*/ 87 w 145"/>
                <a:gd name="T69" fmla="*/ 54 h 68"/>
                <a:gd name="T70" fmla="*/ 102 w 145"/>
                <a:gd name="T71" fmla="*/ 62 h 68"/>
                <a:gd name="T72" fmla="*/ 102 w 145"/>
                <a:gd name="T73" fmla="*/ 64 h 68"/>
                <a:gd name="T74" fmla="*/ 123 w 145"/>
                <a:gd name="T75" fmla="*/ 58 h 68"/>
                <a:gd name="T76" fmla="*/ 141 w 145"/>
                <a:gd name="T77" fmla="*/ 42 h 68"/>
                <a:gd name="T78" fmla="*/ 144 w 145"/>
                <a:gd name="T79" fmla="*/ 26 h 68"/>
                <a:gd name="T80" fmla="*/ 121 w 145"/>
                <a:gd name="T81" fmla="*/ 5 h 68"/>
                <a:gd name="T82" fmla="*/ 90 w 145"/>
                <a:gd name="T8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5" h="68">
                  <a:moveTo>
                    <a:pt x="40" y="40"/>
                  </a:moveTo>
                  <a:cubicBezTo>
                    <a:pt x="40" y="40"/>
                    <a:pt x="39" y="40"/>
                    <a:pt x="39" y="40"/>
                  </a:cubicBezTo>
                  <a:cubicBezTo>
                    <a:pt x="37" y="40"/>
                    <a:pt x="34" y="40"/>
                    <a:pt x="33" y="38"/>
                  </a:cubicBezTo>
                  <a:cubicBezTo>
                    <a:pt x="32" y="36"/>
                    <a:pt x="33" y="33"/>
                    <a:pt x="35" y="31"/>
                  </a:cubicBezTo>
                  <a:cubicBezTo>
                    <a:pt x="37" y="30"/>
                    <a:pt x="39" y="29"/>
                    <a:pt x="42" y="29"/>
                  </a:cubicBezTo>
                  <a:cubicBezTo>
                    <a:pt x="44" y="29"/>
                    <a:pt x="47" y="30"/>
                    <a:pt x="49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49" y="32"/>
                    <a:pt x="49" y="33"/>
                  </a:cubicBezTo>
                  <a:cubicBezTo>
                    <a:pt x="50" y="36"/>
                    <a:pt x="48" y="38"/>
                    <a:pt x="46" y="39"/>
                  </a:cubicBezTo>
                  <a:cubicBezTo>
                    <a:pt x="44" y="40"/>
                    <a:pt x="42" y="40"/>
                    <a:pt x="40" y="40"/>
                  </a:cubicBezTo>
                  <a:moveTo>
                    <a:pt x="77" y="18"/>
                  </a:moveTo>
                  <a:cubicBezTo>
                    <a:pt x="75" y="18"/>
                    <a:pt x="72" y="18"/>
                    <a:pt x="71" y="16"/>
                  </a:cubicBezTo>
                  <a:cubicBezTo>
                    <a:pt x="70" y="14"/>
                    <a:pt x="70" y="12"/>
                    <a:pt x="71" y="11"/>
                  </a:cubicBezTo>
                  <a:cubicBezTo>
                    <a:pt x="71" y="9"/>
                    <a:pt x="73" y="8"/>
                    <a:pt x="74" y="7"/>
                  </a:cubicBezTo>
                  <a:cubicBezTo>
                    <a:pt x="77" y="4"/>
                    <a:pt x="82" y="2"/>
                    <a:pt x="86" y="2"/>
                  </a:cubicBezTo>
                  <a:cubicBezTo>
                    <a:pt x="90" y="2"/>
                    <a:pt x="94" y="3"/>
                    <a:pt x="97" y="6"/>
                  </a:cubicBezTo>
                  <a:cubicBezTo>
                    <a:pt x="97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6" y="6"/>
                    <a:pt x="96" y="8"/>
                  </a:cubicBezTo>
                  <a:cubicBezTo>
                    <a:pt x="96" y="10"/>
                    <a:pt x="94" y="12"/>
                    <a:pt x="92" y="13"/>
                  </a:cubicBezTo>
                  <a:cubicBezTo>
                    <a:pt x="88" y="16"/>
                    <a:pt x="84" y="18"/>
                    <a:pt x="79" y="18"/>
                  </a:cubicBezTo>
                  <a:cubicBezTo>
                    <a:pt x="79" y="18"/>
                    <a:pt x="78" y="18"/>
                    <a:pt x="77" y="18"/>
                  </a:cubicBezTo>
                  <a:moveTo>
                    <a:pt x="9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63" y="0"/>
                    <a:pt x="37" y="8"/>
                    <a:pt x="16" y="22"/>
                  </a:cubicBezTo>
                  <a:cubicBezTo>
                    <a:pt x="9" y="26"/>
                    <a:pt x="3" y="31"/>
                    <a:pt x="1" y="39"/>
                  </a:cubicBezTo>
                  <a:cubicBezTo>
                    <a:pt x="0" y="47"/>
                    <a:pt x="5" y="56"/>
                    <a:pt x="12" y="60"/>
                  </a:cubicBezTo>
                  <a:cubicBezTo>
                    <a:pt x="19" y="65"/>
                    <a:pt x="28" y="67"/>
                    <a:pt x="37" y="67"/>
                  </a:cubicBezTo>
                  <a:cubicBezTo>
                    <a:pt x="42" y="68"/>
                    <a:pt x="47" y="68"/>
                    <a:pt x="52" y="68"/>
                  </a:cubicBezTo>
                  <a:cubicBezTo>
                    <a:pt x="58" y="68"/>
                    <a:pt x="64" y="68"/>
                    <a:pt x="69" y="67"/>
                  </a:cubicBezTo>
                  <a:cubicBezTo>
                    <a:pt x="71" y="61"/>
                    <a:pt x="76" y="56"/>
                    <a:pt x="82" y="54"/>
                  </a:cubicBezTo>
                  <a:cubicBezTo>
                    <a:pt x="83" y="54"/>
                    <a:pt x="85" y="54"/>
                    <a:pt x="87" y="54"/>
                  </a:cubicBezTo>
                  <a:cubicBezTo>
                    <a:pt x="93" y="54"/>
                    <a:pt x="99" y="57"/>
                    <a:pt x="102" y="62"/>
                  </a:cubicBezTo>
                  <a:cubicBezTo>
                    <a:pt x="102" y="62"/>
                    <a:pt x="102" y="63"/>
                    <a:pt x="102" y="64"/>
                  </a:cubicBezTo>
                  <a:cubicBezTo>
                    <a:pt x="109" y="62"/>
                    <a:pt x="116" y="61"/>
                    <a:pt x="123" y="58"/>
                  </a:cubicBezTo>
                  <a:cubicBezTo>
                    <a:pt x="130" y="55"/>
                    <a:pt x="137" y="50"/>
                    <a:pt x="141" y="42"/>
                  </a:cubicBezTo>
                  <a:cubicBezTo>
                    <a:pt x="144" y="37"/>
                    <a:pt x="145" y="32"/>
                    <a:pt x="144" y="26"/>
                  </a:cubicBezTo>
                  <a:cubicBezTo>
                    <a:pt x="139" y="17"/>
                    <a:pt x="131" y="9"/>
                    <a:pt x="121" y="5"/>
                  </a:cubicBezTo>
                  <a:cubicBezTo>
                    <a:pt x="111" y="1"/>
                    <a:pt x="100" y="0"/>
                    <a:pt x="90" y="0"/>
                  </a:cubicBezTo>
                </a:path>
              </a:pathLst>
            </a:custGeom>
            <a:solidFill>
              <a:srgbClr val="FCD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92">
              <a:extLst>
                <a:ext uri="{FF2B5EF4-FFF2-40B4-BE49-F238E27FC236}">
                  <a16:creationId xmlns:a16="http://schemas.microsoft.com/office/drawing/2014/main" id="{1FCC5E5D-20D2-03AA-864C-0FFAF09720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14513"/>
              <a:ext cx="65088" cy="38100"/>
            </a:xfrm>
            <a:custGeom>
              <a:avLst/>
              <a:gdLst>
                <a:gd name="T0" fmla="*/ 28 w 28"/>
                <a:gd name="T1" fmla="*/ 4 h 16"/>
                <a:gd name="T2" fmla="*/ 28 w 28"/>
                <a:gd name="T3" fmla="*/ 4 h 16"/>
                <a:gd name="T4" fmla="*/ 28 w 28"/>
                <a:gd name="T5" fmla="*/ 4 h 16"/>
                <a:gd name="T6" fmla="*/ 28 w 28"/>
                <a:gd name="T7" fmla="*/ 4 h 16"/>
                <a:gd name="T8" fmla="*/ 16 w 28"/>
                <a:gd name="T9" fmla="*/ 0 h 16"/>
                <a:gd name="T10" fmla="*/ 4 w 28"/>
                <a:gd name="T11" fmla="*/ 5 h 16"/>
                <a:gd name="T12" fmla="*/ 1 w 28"/>
                <a:gd name="T13" fmla="*/ 9 h 16"/>
                <a:gd name="T14" fmla="*/ 1 w 28"/>
                <a:gd name="T15" fmla="*/ 14 h 16"/>
                <a:gd name="T16" fmla="*/ 7 w 28"/>
                <a:gd name="T17" fmla="*/ 16 h 16"/>
                <a:gd name="T18" fmla="*/ 9 w 28"/>
                <a:gd name="T19" fmla="*/ 16 h 16"/>
                <a:gd name="T20" fmla="*/ 22 w 28"/>
                <a:gd name="T21" fmla="*/ 11 h 16"/>
                <a:gd name="T22" fmla="*/ 26 w 28"/>
                <a:gd name="T23" fmla="*/ 6 h 16"/>
                <a:gd name="T24" fmla="*/ 28 w 28"/>
                <a:gd name="T25" fmla="*/ 4 h 16"/>
                <a:gd name="T26" fmla="*/ 28 w 28"/>
                <a:gd name="T27" fmla="*/ 4 h 16"/>
                <a:gd name="T28" fmla="*/ 27 w 28"/>
                <a:gd name="T29" fmla="*/ 4 h 16"/>
                <a:gd name="T30" fmla="*/ 16 w 28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6">
                  <a:moveTo>
                    <a:pt x="28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moveTo>
                    <a:pt x="16" y="0"/>
                  </a:moveTo>
                  <a:cubicBezTo>
                    <a:pt x="12" y="0"/>
                    <a:pt x="7" y="2"/>
                    <a:pt x="4" y="5"/>
                  </a:cubicBezTo>
                  <a:cubicBezTo>
                    <a:pt x="3" y="6"/>
                    <a:pt x="1" y="7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2" y="16"/>
                    <a:pt x="5" y="16"/>
                    <a:pt x="7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4" y="16"/>
                    <a:pt x="18" y="14"/>
                    <a:pt x="22" y="11"/>
                  </a:cubicBezTo>
                  <a:cubicBezTo>
                    <a:pt x="24" y="10"/>
                    <a:pt x="26" y="8"/>
                    <a:pt x="26" y="6"/>
                  </a:cubicBezTo>
                  <a:cubicBezTo>
                    <a:pt x="26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</a:path>
              </a:pathLst>
            </a:custGeom>
            <a:solidFill>
              <a:srgbClr val="F2B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193">
              <a:extLst>
                <a:ext uri="{FF2B5EF4-FFF2-40B4-BE49-F238E27FC236}">
                  <a16:creationId xmlns:a16="http://schemas.microsoft.com/office/drawing/2014/main" id="{FD2B28FB-BED2-BE59-F03B-F972D1A38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775" y="1878013"/>
              <a:ext cx="41275" cy="25400"/>
            </a:xfrm>
            <a:custGeom>
              <a:avLst/>
              <a:gdLst>
                <a:gd name="T0" fmla="*/ 10 w 18"/>
                <a:gd name="T1" fmla="*/ 0 h 11"/>
                <a:gd name="T2" fmla="*/ 3 w 18"/>
                <a:gd name="T3" fmla="*/ 2 h 11"/>
                <a:gd name="T4" fmla="*/ 1 w 18"/>
                <a:gd name="T5" fmla="*/ 9 h 11"/>
                <a:gd name="T6" fmla="*/ 7 w 18"/>
                <a:gd name="T7" fmla="*/ 11 h 11"/>
                <a:gd name="T8" fmla="*/ 8 w 18"/>
                <a:gd name="T9" fmla="*/ 11 h 11"/>
                <a:gd name="T10" fmla="*/ 14 w 18"/>
                <a:gd name="T11" fmla="*/ 10 h 11"/>
                <a:gd name="T12" fmla="*/ 17 w 18"/>
                <a:gd name="T13" fmla="*/ 4 h 11"/>
                <a:gd name="T14" fmla="*/ 18 w 18"/>
                <a:gd name="T15" fmla="*/ 2 h 11"/>
                <a:gd name="T16" fmla="*/ 17 w 18"/>
                <a:gd name="T17" fmla="*/ 3 h 11"/>
                <a:gd name="T18" fmla="*/ 10 w 18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1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1" y="9"/>
                  </a:cubicBezTo>
                  <a:cubicBezTo>
                    <a:pt x="2" y="11"/>
                    <a:pt x="5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10" y="11"/>
                    <a:pt x="12" y="11"/>
                    <a:pt x="14" y="10"/>
                  </a:cubicBezTo>
                  <a:cubicBezTo>
                    <a:pt x="16" y="9"/>
                    <a:pt x="18" y="7"/>
                    <a:pt x="17" y="4"/>
                  </a:cubicBezTo>
                  <a:cubicBezTo>
                    <a:pt x="17" y="3"/>
                    <a:pt x="18" y="2"/>
                    <a:pt x="18" y="2"/>
                  </a:cubicBezTo>
                  <a:cubicBezTo>
                    <a:pt x="18" y="2"/>
                    <a:pt x="18" y="2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</a:path>
              </a:pathLst>
            </a:custGeom>
            <a:solidFill>
              <a:srgbClr val="F2B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194">
              <a:extLst>
                <a:ext uri="{FF2B5EF4-FFF2-40B4-BE49-F238E27FC236}">
                  <a16:creationId xmlns:a16="http://schemas.microsoft.com/office/drawing/2014/main" id="{C46813D2-5122-8830-5D82-4262C37CF0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0188" y="1854200"/>
              <a:ext cx="7938" cy="19050"/>
            </a:xfrm>
            <a:custGeom>
              <a:avLst/>
              <a:gdLst>
                <a:gd name="T0" fmla="*/ 3 w 3"/>
                <a:gd name="T1" fmla="*/ 7 h 8"/>
                <a:gd name="T2" fmla="*/ 3 w 3"/>
                <a:gd name="T3" fmla="*/ 7 h 8"/>
                <a:gd name="T4" fmla="*/ 3 w 3"/>
                <a:gd name="T5" fmla="*/ 8 h 8"/>
                <a:gd name="T6" fmla="*/ 3 w 3"/>
                <a:gd name="T7" fmla="*/ 7 h 8"/>
                <a:gd name="T8" fmla="*/ 0 w 3"/>
                <a:gd name="T9" fmla="*/ 0 h 8"/>
                <a:gd name="T10" fmla="*/ 3 w 3"/>
                <a:gd name="T11" fmla="*/ 7 h 8"/>
                <a:gd name="T12" fmla="*/ 0 w 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0" y="0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CD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195">
              <a:extLst>
                <a:ext uri="{FF2B5EF4-FFF2-40B4-BE49-F238E27FC236}">
                  <a16:creationId xmlns:a16="http://schemas.microsoft.com/office/drawing/2014/main" id="{CD736841-8838-C285-2192-21948647C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0" y="1936750"/>
              <a:ext cx="76200" cy="30163"/>
            </a:xfrm>
            <a:custGeom>
              <a:avLst/>
              <a:gdLst>
                <a:gd name="T0" fmla="*/ 18 w 33"/>
                <a:gd name="T1" fmla="*/ 0 h 13"/>
                <a:gd name="T2" fmla="*/ 13 w 33"/>
                <a:gd name="T3" fmla="*/ 0 h 13"/>
                <a:gd name="T4" fmla="*/ 0 w 33"/>
                <a:gd name="T5" fmla="*/ 13 h 13"/>
                <a:gd name="T6" fmla="*/ 29 w 33"/>
                <a:gd name="T7" fmla="*/ 10 h 13"/>
                <a:gd name="T8" fmla="*/ 33 w 33"/>
                <a:gd name="T9" fmla="*/ 10 h 13"/>
                <a:gd name="T10" fmla="*/ 33 w 33"/>
                <a:gd name="T11" fmla="*/ 8 h 13"/>
                <a:gd name="T12" fmla="*/ 18 w 3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3">
                  <a:moveTo>
                    <a:pt x="18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7" y="2"/>
                    <a:pt x="2" y="7"/>
                    <a:pt x="0" y="13"/>
                  </a:cubicBezTo>
                  <a:cubicBezTo>
                    <a:pt x="10" y="13"/>
                    <a:pt x="20" y="12"/>
                    <a:pt x="29" y="10"/>
                  </a:cubicBezTo>
                  <a:cubicBezTo>
                    <a:pt x="31" y="10"/>
                    <a:pt x="32" y="10"/>
                    <a:pt x="33" y="10"/>
                  </a:cubicBezTo>
                  <a:cubicBezTo>
                    <a:pt x="33" y="9"/>
                    <a:pt x="33" y="8"/>
                    <a:pt x="33" y="8"/>
                  </a:cubicBezTo>
                  <a:cubicBezTo>
                    <a:pt x="30" y="3"/>
                    <a:pt x="24" y="0"/>
                    <a:pt x="18" y="0"/>
                  </a:cubicBezTo>
                </a:path>
              </a:pathLst>
            </a:custGeom>
            <a:solidFill>
              <a:srgbClr val="F2B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72" name="Grupo 271">
            <a:extLst>
              <a:ext uri="{FF2B5EF4-FFF2-40B4-BE49-F238E27FC236}">
                <a16:creationId xmlns:a16="http://schemas.microsoft.com/office/drawing/2014/main" id="{4CB657EB-46E2-C53B-B405-D6F7791CD425}"/>
              </a:ext>
            </a:extLst>
          </p:cNvPr>
          <p:cNvGrpSpPr/>
          <p:nvPr/>
        </p:nvGrpSpPr>
        <p:grpSpPr>
          <a:xfrm>
            <a:off x="1906588" y="3856038"/>
            <a:ext cx="1193801" cy="831850"/>
            <a:chOff x="1906588" y="3856038"/>
            <a:chExt cx="1193801" cy="831850"/>
          </a:xfrm>
        </p:grpSpPr>
        <p:sp>
          <p:nvSpPr>
            <p:cNvPr id="217" name="Freeform 199">
              <a:extLst>
                <a:ext uri="{FF2B5EF4-FFF2-40B4-BE49-F238E27FC236}">
                  <a16:creationId xmlns:a16="http://schemas.microsoft.com/office/drawing/2014/main" id="{64C2C0C9-350C-0614-15F2-410EF31F5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163" y="4370388"/>
              <a:ext cx="622300" cy="317500"/>
            </a:xfrm>
            <a:custGeom>
              <a:avLst/>
              <a:gdLst>
                <a:gd name="T0" fmla="*/ 185 w 314"/>
                <a:gd name="T1" fmla="*/ 48 h 160"/>
                <a:gd name="T2" fmla="*/ 186 w 314"/>
                <a:gd name="T3" fmla="*/ 47 h 160"/>
                <a:gd name="T4" fmla="*/ 285 w 314"/>
                <a:gd name="T5" fmla="*/ 5 h 160"/>
                <a:gd name="T6" fmla="*/ 308 w 314"/>
                <a:gd name="T7" fmla="*/ 13 h 160"/>
                <a:gd name="T8" fmla="*/ 310 w 314"/>
                <a:gd name="T9" fmla="*/ 20 h 160"/>
                <a:gd name="T10" fmla="*/ 300 w 314"/>
                <a:gd name="T11" fmla="*/ 41 h 160"/>
                <a:gd name="T12" fmla="*/ 199 w 314"/>
                <a:gd name="T13" fmla="*/ 80 h 160"/>
                <a:gd name="T14" fmla="*/ 199 w 314"/>
                <a:gd name="T15" fmla="*/ 81 h 160"/>
                <a:gd name="T16" fmla="*/ 135 w 314"/>
                <a:gd name="T17" fmla="*/ 108 h 160"/>
                <a:gd name="T18" fmla="*/ 29 w 314"/>
                <a:gd name="T19" fmla="*/ 157 h 160"/>
                <a:gd name="T20" fmla="*/ 5 w 314"/>
                <a:gd name="T21" fmla="*/ 140 h 160"/>
                <a:gd name="T22" fmla="*/ 10 w 314"/>
                <a:gd name="T23" fmla="*/ 111 h 160"/>
                <a:gd name="T24" fmla="*/ 120 w 314"/>
                <a:gd name="T25" fmla="*/ 72 h 160"/>
                <a:gd name="T26" fmla="*/ 185 w 314"/>
                <a:gd name="T27" fmla="*/ 4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160">
                  <a:moveTo>
                    <a:pt x="185" y="48"/>
                  </a:moveTo>
                  <a:cubicBezTo>
                    <a:pt x="186" y="47"/>
                    <a:pt x="186" y="47"/>
                    <a:pt x="186" y="47"/>
                  </a:cubicBezTo>
                  <a:cubicBezTo>
                    <a:pt x="188" y="46"/>
                    <a:pt x="275" y="10"/>
                    <a:pt x="285" y="5"/>
                  </a:cubicBezTo>
                  <a:cubicBezTo>
                    <a:pt x="294" y="0"/>
                    <a:pt x="304" y="4"/>
                    <a:pt x="308" y="13"/>
                  </a:cubicBezTo>
                  <a:cubicBezTo>
                    <a:pt x="310" y="20"/>
                    <a:pt x="310" y="20"/>
                    <a:pt x="310" y="20"/>
                  </a:cubicBezTo>
                  <a:cubicBezTo>
                    <a:pt x="314" y="29"/>
                    <a:pt x="309" y="39"/>
                    <a:pt x="300" y="41"/>
                  </a:cubicBezTo>
                  <a:cubicBezTo>
                    <a:pt x="289" y="44"/>
                    <a:pt x="202" y="80"/>
                    <a:pt x="199" y="80"/>
                  </a:cubicBezTo>
                  <a:cubicBezTo>
                    <a:pt x="199" y="81"/>
                    <a:pt x="199" y="81"/>
                    <a:pt x="199" y="81"/>
                  </a:cubicBezTo>
                  <a:cubicBezTo>
                    <a:pt x="177" y="88"/>
                    <a:pt x="155" y="97"/>
                    <a:pt x="135" y="108"/>
                  </a:cubicBezTo>
                  <a:cubicBezTo>
                    <a:pt x="92" y="132"/>
                    <a:pt x="35" y="156"/>
                    <a:pt x="29" y="157"/>
                  </a:cubicBezTo>
                  <a:cubicBezTo>
                    <a:pt x="20" y="160"/>
                    <a:pt x="10" y="152"/>
                    <a:pt x="5" y="140"/>
                  </a:cubicBezTo>
                  <a:cubicBezTo>
                    <a:pt x="0" y="129"/>
                    <a:pt x="2" y="116"/>
                    <a:pt x="10" y="111"/>
                  </a:cubicBezTo>
                  <a:cubicBezTo>
                    <a:pt x="15" y="109"/>
                    <a:pt x="73" y="86"/>
                    <a:pt x="120" y="72"/>
                  </a:cubicBezTo>
                  <a:cubicBezTo>
                    <a:pt x="143" y="66"/>
                    <a:pt x="164" y="58"/>
                    <a:pt x="185" y="48"/>
                  </a:cubicBezTo>
                </a:path>
              </a:pathLst>
            </a:custGeom>
            <a:solidFill>
              <a:srgbClr val="BD8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200">
              <a:extLst>
                <a:ext uri="{FF2B5EF4-FFF2-40B4-BE49-F238E27FC236}">
                  <a16:creationId xmlns:a16="http://schemas.microsoft.com/office/drawing/2014/main" id="{E61955A6-943D-052A-AADA-CD203A45A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5863" y="4394200"/>
              <a:ext cx="349250" cy="176212"/>
            </a:xfrm>
            <a:custGeom>
              <a:avLst/>
              <a:gdLst>
                <a:gd name="T0" fmla="*/ 63 w 176"/>
                <a:gd name="T1" fmla="*/ 69 h 89"/>
                <a:gd name="T2" fmla="*/ 13 w 176"/>
                <a:gd name="T3" fmla="*/ 89 h 89"/>
                <a:gd name="T4" fmla="*/ 13 w 176"/>
                <a:gd name="T5" fmla="*/ 89 h 89"/>
                <a:gd name="T6" fmla="*/ 63 w 176"/>
                <a:gd name="T7" fmla="*/ 69 h 89"/>
                <a:gd name="T8" fmla="*/ 75 w 176"/>
                <a:gd name="T9" fmla="*/ 64 h 89"/>
                <a:gd name="T10" fmla="*/ 75 w 176"/>
                <a:gd name="T11" fmla="*/ 64 h 89"/>
                <a:gd name="T12" fmla="*/ 75 w 176"/>
                <a:gd name="T13" fmla="*/ 64 h 89"/>
                <a:gd name="T14" fmla="*/ 136 w 176"/>
                <a:gd name="T15" fmla="*/ 40 h 89"/>
                <a:gd name="T16" fmla="*/ 76 w 176"/>
                <a:gd name="T17" fmla="*/ 64 h 89"/>
                <a:gd name="T18" fmla="*/ 136 w 176"/>
                <a:gd name="T19" fmla="*/ 40 h 89"/>
                <a:gd name="T20" fmla="*/ 136 w 176"/>
                <a:gd name="T21" fmla="*/ 40 h 89"/>
                <a:gd name="T22" fmla="*/ 49 w 176"/>
                <a:gd name="T23" fmla="*/ 36 h 89"/>
                <a:gd name="T24" fmla="*/ 0 w 176"/>
                <a:gd name="T25" fmla="*/ 56 h 89"/>
                <a:gd name="T26" fmla="*/ 0 w 176"/>
                <a:gd name="T27" fmla="*/ 56 h 89"/>
                <a:gd name="T28" fmla="*/ 49 w 176"/>
                <a:gd name="T29" fmla="*/ 36 h 89"/>
                <a:gd name="T30" fmla="*/ 49 w 176"/>
                <a:gd name="T31" fmla="*/ 36 h 89"/>
                <a:gd name="T32" fmla="*/ 49 w 176"/>
                <a:gd name="T33" fmla="*/ 36 h 89"/>
                <a:gd name="T34" fmla="*/ 49 w 176"/>
                <a:gd name="T35" fmla="*/ 36 h 89"/>
                <a:gd name="T36" fmla="*/ 176 w 176"/>
                <a:gd name="T37" fmla="*/ 9 h 89"/>
                <a:gd name="T38" fmla="*/ 176 w 176"/>
                <a:gd name="T39" fmla="*/ 9 h 89"/>
                <a:gd name="T40" fmla="*/ 176 w 176"/>
                <a:gd name="T41" fmla="*/ 9 h 89"/>
                <a:gd name="T42" fmla="*/ 176 w 176"/>
                <a:gd name="T43" fmla="*/ 8 h 89"/>
                <a:gd name="T44" fmla="*/ 176 w 176"/>
                <a:gd name="T45" fmla="*/ 8 h 89"/>
                <a:gd name="T46" fmla="*/ 176 w 176"/>
                <a:gd name="T47" fmla="*/ 8 h 89"/>
                <a:gd name="T48" fmla="*/ 176 w 176"/>
                <a:gd name="T49" fmla="*/ 8 h 89"/>
                <a:gd name="T50" fmla="*/ 176 w 176"/>
                <a:gd name="T51" fmla="*/ 8 h 89"/>
                <a:gd name="T52" fmla="*/ 176 w 176"/>
                <a:gd name="T53" fmla="*/ 8 h 89"/>
                <a:gd name="T54" fmla="*/ 172 w 176"/>
                <a:gd name="T55" fmla="*/ 0 h 89"/>
                <a:gd name="T56" fmla="*/ 172 w 176"/>
                <a:gd name="T57" fmla="*/ 0 h 89"/>
                <a:gd name="T58" fmla="*/ 172 w 176"/>
                <a:gd name="T59" fmla="*/ 0 h 89"/>
                <a:gd name="T60" fmla="*/ 172 w 176"/>
                <a:gd name="T61" fmla="*/ 0 h 89"/>
                <a:gd name="T62" fmla="*/ 172 w 176"/>
                <a:gd name="T63" fmla="*/ 0 h 89"/>
                <a:gd name="T64" fmla="*/ 172 w 176"/>
                <a:gd name="T65" fmla="*/ 0 h 89"/>
                <a:gd name="T66" fmla="*/ 172 w 176"/>
                <a:gd name="T67" fmla="*/ 0 h 89"/>
                <a:gd name="T68" fmla="*/ 172 w 176"/>
                <a:gd name="T69" fmla="*/ 0 h 89"/>
                <a:gd name="T70" fmla="*/ 172 w 176"/>
                <a:gd name="T71" fmla="*/ 0 h 89"/>
                <a:gd name="T72" fmla="*/ 172 w 176"/>
                <a:gd name="T73" fmla="*/ 0 h 89"/>
                <a:gd name="T74" fmla="*/ 172 w 176"/>
                <a:gd name="T75" fmla="*/ 0 h 89"/>
                <a:gd name="T76" fmla="*/ 172 w 176"/>
                <a:gd name="T7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" h="89">
                  <a:moveTo>
                    <a:pt x="63" y="69"/>
                  </a:moveTo>
                  <a:cubicBezTo>
                    <a:pt x="46" y="75"/>
                    <a:pt x="29" y="81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29" y="81"/>
                    <a:pt x="46" y="75"/>
                    <a:pt x="63" y="69"/>
                  </a:cubicBezTo>
                  <a:moveTo>
                    <a:pt x="75" y="64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5" y="64"/>
                    <a:pt x="75" y="64"/>
                    <a:pt x="75" y="64"/>
                  </a:cubicBezTo>
                  <a:moveTo>
                    <a:pt x="136" y="40"/>
                  </a:moveTo>
                  <a:cubicBezTo>
                    <a:pt x="116" y="48"/>
                    <a:pt x="90" y="58"/>
                    <a:pt x="76" y="64"/>
                  </a:cubicBezTo>
                  <a:cubicBezTo>
                    <a:pt x="90" y="58"/>
                    <a:pt x="116" y="48"/>
                    <a:pt x="136" y="40"/>
                  </a:cubicBezTo>
                  <a:cubicBezTo>
                    <a:pt x="136" y="40"/>
                    <a:pt x="136" y="40"/>
                    <a:pt x="136" y="40"/>
                  </a:cubicBezTo>
                  <a:moveTo>
                    <a:pt x="49" y="36"/>
                  </a:moveTo>
                  <a:cubicBezTo>
                    <a:pt x="33" y="44"/>
                    <a:pt x="16" y="51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1"/>
                    <a:pt x="33" y="44"/>
                    <a:pt x="49" y="36"/>
                  </a:cubicBezTo>
                  <a:moveTo>
                    <a:pt x="49" y="36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moveTo>
                    <a:pt x="176" y="9"/>
                  </a:moveTo>
                  <a:cubicBezTo>
                    <a:pt x="176" y="9"/>
                    <a:pt x="176" y="9"/>
                    <a:pt x="176" y="9"/>
                  </a:cubicBezTo>
                  <a:cubicBezTo>
                    <a:pt x="176" y="9"/>
                    <a:pt x="176" y="9"/>
                    <a:pt x="176" y="9"/>
                  </a:cubicBezTo>
                  <a:moveTo>
                    <a:pt x="176" y="8"/>
                  </a:moveTo>
                  <a:cubicBezTo>
                    <a:pt x="176" y="8"/>
                    <a:pt x="176" y="8"/>
                    <a:pt x="176" y="8"/>
                  </a:cubicBezTo>
                  <a:cubicBezTo>
                    <a:pt x="176" y="8"/>
                    <a:pt x="176" y="8"/>
                    <a:pt x="176" y="8"/>
                  </a:cubicBezTo>
                  <a:moveTo>
                    <a:pt x="176" y="8"/>
                  </a:moveTo>
                  <a:cubicBezTo>
                    <a:pt x="176" y="8"/>
                    <a:pt x="176" y="8"/>
                    <a:pt x="176" y="8"/>
                  </a:cubicBezTo>
                  <a:cubicBezTo>
                    <a:pt x="176" y="8"/>
                    <a:pt x="176" y="8"/>
                    <a:pt x="176" y="8"/>
                  </a:cubicBezTo>
                  <a:moveTo>
                    <a:pt x="172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moveTo>
                    <a:pt x="172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moveTo>
                    <a:pt x="172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moveTo>
                    <a:pt x="172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</a:path>
              </a:pathLst>
            </a:custGeom>
            <a:solidFill>
              <a:srgbClr val="C2A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201">
              <a:extLst>
                <a:ext uri="{FF2B5EF4-FFF2-40B4-BE49-F238E27FC236}">
                  <a16:creationId xmlns:a16="http://schemas.microsoft.com/office/drawing/2014/main" id="{2FF64785-89BE-D3C9-4E8A-2094EE5B4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688" y="4375150"/>
              <a:ext cx="354013" cy="195262"/>
            </a:xfrm>
            <a:custGeom>
              <a:avLst/>
              <a:gdLst>
                <a:gd name="T0" fmla="*/ 163 w 179"/>
                <a:gd name="T1" fmla="*/ 0 h 98"/>
                <a:gd name="T2" fmla="*/ 123 w 179"/>
                <a:gd name="T3" fmla="*/ 14 h 98"/>
                <a:gd name="T4" fmla="*/ 53 w 179"/>
                <a:gd name="T5" fmla="*/ 44 h 98"/>
                <a:gd name="T6" fmla="*/ 53 w 179"/>
                <a:gd name="T7" fmla="*/ 44 h 98"/>
                <a:gd name="T8" fmla="*/ 52 w 179"/>
                <a:gd name="T9" fmla="*/ 45 h 98"/>
                <a:gd name="T10" fmla="*/ 52 w 179"/>
                <a:gd name="T11" fmla="*/ 45 h 98"/>
                <a:gd name="T12" fmla="*/ 51 w 179"/>
                <a:gd name="T13" fmla="*/ 45 h 98"/>
                <a:gd name="T14" fmla="*/ 51 w 179"/>
                <a:gd name="T15" fmla="*/ 45 h 98"/>
                <a:gd name="T16" fmla="*/ 51 w 179"/>
                <a:gd name="T17" fmla="*/ 45 h 98"/>
                <a:gd name="T18" fmla="*/ 2 w 179"/>
                <a:gd name="T19" fmla="*/ 65 h 98"/>
                <a:gd name="T20" fmla="*/ 3 w 179"/>
                <a:gd name="T21" fmla="*/ 84 h 98"/>
                <a:gd name="T22" fmla="*/ 15 w 179"/>
                <a:gd name="T23" fmla="*/ 98 h 98"/>
                <a:gd name="T24" fmla="*/ 65 w 179"/>
                <a:gd name="T25" fmla="*/ 78 h 98"/>
                <a:gd name="T26" fmla="*/ 66 w 179"/>
                <a:gd name="T27" fmla="*/ 78 h 98"/>
                <a:gd name="T28" fmla="*/ 66 w 179"/>
                <a:gd name="T29" fmla="*/ 77 h 98"/>
                <a:gd name="T30" fmla="*/ 77 w 179"/>
                <a:gd name="T31" fmla="*/ 73 h 98"/>
                <a:gd name="T32" fmla="*/ 77 w 179"/>
                <a:gd name="T33" fmla="*/ 73 h 98"/>
                <a:gd name="T34" fmla="*/ 78 w 179"/>
                <a:gd name="T35" fmla="*/ 73 h 98"/>
                <a:gd name="T36" fmla="*/ 138 w 179"/>
                <a:gd name="T37" fmla="*/ 49 h 98"/>
                <a:gd name="T38" fmla="*/ 176 w 179"/>
                <a:gd name="T39" fmla="*/ 32 h 98"/>
                <a:gd name="T40" fmla="*/ 178 w 179"/>
                <a:gd name="T41" fmla="*/ 18 h 98"/>
                <a:gd name="T42" fmla="*/ 178 w 179"/>
                <a:gd name="T43" fmla="*/ 18 h 98"/>
                <a:gd name="T44" fmla="*/ 178 w 179"/>
                <a:gd name="T45" fmla="*/ 17 h 98"/>
                <a:gd name="T46" fmla="*/ 178 w 179"/>
                <a:gd name="T47" fmla="*/ 17 h 98"/>
                <a:gd name="T48" fmla="*/ 178 w 179"/>
                <a:gd name="T49" fmla="*/ 17 h 98"/>
                <a:gd name="T50" fmla="*/ 178 w 179"/>
                <a:gd name="T51" fmla="*/ 17 h 98"/>
                <a:gd name="T52" fmla="*/ 177 w 179"/>
                <a:gd name="T53" fmla="*/ 17 h 98"/>
                <a:gd name="T54" fmla="*/ 177 w 179"/>
                <a:gd name="T55" fmla="*/ 17 h 98"/>
                <a:gd name="T56" fmla="*/ 175 w 179"/>
                <a:gd name="T57" fmla="*/ 10 h 98"/>
                <a:gd name="T58" fmla="*/ 175 w 179"/>
                <a:gd name="T59" fmla="*/ 10 h 98"/>
                <a:gd name="T60" fmla="*/ 174 w 179"/>
                <a:gd name="T61" fmla="*/ 9 h 98"/>
                <a:gd name="T62" fmla="*/ 174 w 179"/>
                <a:gd name="T63" fmla="*/ 9 h 98"/>
                <a:gd name="T64" fmla="*/ 174 w 179"/>
                <a:gd name="T65" fmla="*/ 9 h 98"/>
                <a:gd name="T66" fmla="*/ 174 w 179"/>
                <a:gd name="T67" fmla="*/ 9 h 98"/>
                <a:gd name="T68" fmla="*/ 174 w 179"/>
                <a:gd name="T69" fmla="*/ 9 h 98"/>
                <a:gd name="T70" fmla="*/ 174 w 179"/>
                <a:gd name="T71" fmla="*/ 9 h 98"/>
                <a:gd name="T72" fmla="*/ 174 w 179"/>
                <a:gd name="T73" fmla="*/ 9 h 98"/>
                <a:gd name="T74" fmla="*/ 174 w 179"/>
                <a:gd name="T75" fmla="*/ 9 h 98"/>
                <a:gd name="T76" fmla="*/ 163 w 179"/>
                <a:gd name="T7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9" h="98">
                  <a:moveTo>
                    <a:pt x="163" y="0"/>
                  </a:moveTo>
                  <a:cubicBezTo>
                    <a:pt x="150" y="6"/>
                    <a:pt x="137" y="10"/>
                    <a:pt x="123" y="14"/>
                  </a:cubicBezTo>
                  <a:cubicBezTo>
                    <a:pt x="94" y="27"/>
                    <a:pt x="54" y="43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5"/>
                    <a:pt x="52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5" y="53"/>
                    <a:pt x="18" y="60"/>
                    <a:pt x="2" y="65"/>
                  </a:cubicBezTo>
                  <a:cubicBezTo>
                    <a:pt x="0" y="71"/>
                    <a:pt x="1" y="77"/>
                    <a:pt x="3" y="84"/>
                  </a:cubicBezTo>
                  <a:cubicBezTo>
                    <a:pt x="6" y="90"/>
                    <a:pt x="10" y="95"/>
                    <a:pt x="15" y="98"/>
                  </a:cubicBezTo>
                  <a:cubicBezTo>
                    <a:pt x="31" y="90"/>
                    <a:pt x="48" y="84"/>
                    <a:pt x="65" y="78"/>
                  </a:cubicBezTo>
                  <a:cubicBezTo>
                    <a:pt x="65" y="78"/>
                    <a:pt x="65" y="78"/>
                    <a:pt x="66" y="78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7" y="77"/>
                    <a:pt x="71" y="76"/>
                    <a:pt x="77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3"/>
                    <a:pt x="78" y="73"/>
                    <a:pt x="78" y="73"/>
                  </a:cubicBezTo>
                  <a:cubicBezTo>
                    <a:pt x="92" y="67"/>
                    <a:pt x="118" y="57"/>
                    <a:pt x="138" y="49"/>
                  </a:cubicBezTo>
                  <a:cubicBezTo>
                    <a:pt x="150" y="43"/>
                    <a:pt x="163" y="37"/>
                    <a:pt x="176" y="32"/>
                  </a:cubicBezTo>
                  <a:cubicBezTo>
                    <a:pt x="179" y="28"/>
                    <a:pt x="179" y="22"/>
                    <a:pt x="178" y="18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78" y="18"/>
                    <a:pt x="178" y="17"/>
                    <a:pt x="178" y="17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8" y="17"/>
                    <a:pt x="178" y="17"/>
                    <a:pt x="177" y="17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10"/>
                    <a:pt x="174" y="9"/>
                    <a:pt x="174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2" y="4"/>
                    <a:pt x="168" y="1"/>
                    <a:pt x="163" y="0"/>
                  </a:cubicBezTo>
                </a:path>
              </a:pathLst>
            </a:custGeom>
            <a:solidFill>
              <a:srgbClr val="925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202">
              <a:extLst>
                <a:ext uri="{FF2B5EF4-FFF2-40B4-BE49-F238E27FC236}">
                  <a16:creationId xmlns:a16="http://schemas.microsoft.com/office/drawing/2014/main" id="{3E31652D-466B-A1D6-7D1A-D18E7FA5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01" y="4184650"/>
              <a:ext cx="560388" cy="433387"/>
            </a:xfrm>
            <a:custGeom>
              <a:avLst/>
              <a:gdLst>
                <a:gd name="T0" fmla="*/ 107 w 283"/>
                <a:gd name="T1" fmla="*/ 19 h 218"/>
                <a:gd name="T2" fmla="*/ 20 w 283"/>
                <a:gd name="T3" fmla="*/ 155 h 218"/>
                <a:gd name="T4" fmla="*/ 177 w 283"/>
                <a:gd name="T5" fmla="*/ 191 h 218"/>
                <a:gd name="T6" fmla="*/ 263 w 283"/>
                <a:gd name="T7" fmla="*/ 56 h 218"/>
                <a:gd name="T8" fmla="*/ 107 w 283"/>
                <a:gd name="T9" fmla="*/ 1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18">
                  <a:moveTo>
                    <a:pt x="107" y="19"/>
                  </a:moveTo>
                  <a:cubicBezTo>
                    <a:pt x="33" y="50"/>
                    <a:pt x="0" y="108"/>
                    <a:pt x="20" y="155"/>
                  </a:cubicBezTo>
                  <a:cubicBezTo>
                    <a:pt x="39" y="202"/>
                    <a:pt x="110" y="218"/>
                    <a:pt x="177" y="191"/>
                  </a:cubicBezTo>
                  <a:cubicBezTo>
                    <a:pt x="224" y="172"/>
                    <a:pt x="283" y="103"/>
                    <a:pt x="263" y="56"/>
                  </a:cubicBezTo>
                  <a:cubicBezTo>
                    <a:pt x="244" y="8"/>
                    <a:pt x="154" y="0"/>
                    <a:pt x="107" y="19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203">
              <a:extLst>
                <a:ext uri="{FF2B5EF4-FFF2-40B4-BE49-F238E27FC236}">
                  <a16:creationId xmlns:a16="http://schemas.microsoft.com/office/drawing/2014/main" id="{1D2352D9-1FC7-8FCB-E44A-D3AFB215C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01" y="4184650"/>
              <a:ext cx="560388" cy="433387"/>
            </a:xfrm>
            <a:custGeom>
              <a:avLst/>
              <a:gdLst>
                <a:gd name="T0" fmla="*/ 107 w 283"/>
                <a:gd name="T1" fmla="*/ 19 h 218"/>
                <a:gd name="T2" fmla="*/ 20 w 283"/>
                <a:gd name="T3" fmla="*/ 155 h 218"/>
                <a:gd name="T4" fmla="*/ 177 w 283"/>
                <a:gd name="T5" fmla="*/ 191 h 218"/>
                <a:gd name="T6" fmla="*/ 263 w 283"/>
                <a:gd name="T7" fmla="*/ 56 h 218"/>
                <a:gd name="T8" fmla="*/ 107 w 283"/>
                <a:gd name="T9" fmla="*/ 1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18">
                  <a:moveTo>
                    <a:pt x="107" y="19"/>
                  </a:moveTo>
                  <a:cubicBezTo>
                    <a:pt x="33" y="50"/>
                    <a:pt x="0" y="108"/>
                    <a:pt x="20" y="155"/>
                  </a:cubicBezTo>
                  <a:cubicBezTo>
                    <a:pt x="39" y="202"/>
                    <a:pt x="110" y="218"/>
                    <a:pt x="177" y="191"/>
                  </a:cubicBezTo>
                  <a:cubicBezTo>
                    <a:pt x="224" y="172"/>
                    <a:pt x="283" y="103"/>
                    <a:pt x="263" y="56"/>
                  </a:cubicBezTo>
                  <a:cubicBezTo>
                    <a:pt x="244" y="8"/>
                    <a:pt x="154" y="0"/>
                    <a:pt x="107" y="19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204">
              <a:extLst>
                <a:ext uri="{FF2B5EF4-FFF2-40B4-BE49-F238E27FC236}">
                  <a16:creationId xmlns:a16="http://schemas.microsoft.com/office/drawing/2014/main" id="{1F013A0A-9076-CA72-8FBC-6342C731F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463" y="4327525"/>
              <a:ext cx="158750" cy="258762"/>
            </a:xfrm>
            <a:custGeom>
              <a:avLst/>
              <a:gdLst>
                <a:gd name="T0" fmla="*/ 80 w 80"/>
                <a:gd name="T1" fmla="*/ 130 h 130"/>
                <a:gd name="T2" fmla="*/ 11 w 80"/>
                <a:gd name="T3" fmla="*/ 83 h 130"/>
                <a:gd name="T4" fmla="*/ 25 w 80"/>
                <a:gd name="T5" fmla="*/ 0 h 130"/>
                <a:gd name="T6" fmla="*/ 35 w 80"/>
                <a:gd name="T7" fmla="*/ 73 h 130"/>
                <a:gd name="T8" fmla="*/ 80 w 8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30">
                  <a:moveTo>
                    <a:pt x="80" y="130"/>
                  </a:moveTo>
                  <a:cubicBezTo>
                    <a:pt x="47" y="125"/>
                    <a:pt x="21" y="109"/>
                    <a:pt x="11" y="83"/>
                  </a:cubicBezTo>
                  <a:cubicBezTo>
                    <a:pt x="0" y="57"/>
                    <a:pt x="5" y="27"/>
                    <a:pt x="25" y="0"/>
                  </a:cubicBezTo>
                  <a:cubicBezTo>
                    <a:pt x="22" y="24"/>
                    <a:pt x="25" y="49"/>
                    <a:pt x="35" y="73"/>
                  </a:cubicBezTo>
                  <a:cubicBezTo>
                    <a:pt x="44" y="97"/>
                    <a:pt x="60" y="116"/>
                    <a:pt x="80" y="130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205">
              <a:extLst>
                <a:ext uri="{FF2B5EF4-FFF2-40B4-BE49-F238E27FC236}">
                  <a16:creationId xmlns:a16="http://schemas.microsoft.com/office/drawing/2014/main" id="{0D929990-3D69-E162-14F8-0790B282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888" y="4184650"/>
              <a:ext cx="444500" cy="401637"/>
            </a:xfrm>
            <a:custGeom>
              <a:avLst/>
              <a:gdLst>
                <a:gd name="T0" fmla="*/ 204 w 224"/>
                <a:gd name="T1" fmla="*/ 56 h 202"/>
                <a:gd name="T2" fmla="*/ 118 w 224"/>
                <a:gd name="T3" fmla="*/ 191 h 202"/>
                <a:gd name="T4" fmla="*/ 77 w 224"/>
                <a:gd name="T5" fmla="*/ 202 h 202"/>
                <a:gd name="T6" fmla="*/ 15 w 224"/>
                <a:gd name="T7" fmla="*/ 133 h 202"/>
                <a:gd name="T8" fmla="*/ 8 w 224"/>
                <a:gd name="T9" fmla="*/ 41 h 202"/>
                <a:gd name="T10" fmla="*/ 48 w 224"/>
                <a:gd name="T11" fmla="*/ 19 h 202"/>
                <a:gd name="T12" fmla="*/ 204 w 224"/>
                <a:gd name="T13" fmla="*/ 5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202">
                  <a:moveTo>
                    <a:pt x="204" y="56"/>
                  </a:moveTo>
                  <a:cubicBezTo>
                    <a:pt x="224" y="103"/>
                    <a:pt x="165" y="172"/>
                    <a:pt x="118" y="191"/>
                  </a:cubicBezTo>
                  <a:cubicBezTo>
                    <a:pt x="104" y="197"/>
                    <a:pt x="90" y="200"/>
                    <a:pt x="77" y="202"/>
                  </a:cubicBezTo>
                  <a:cubicBezTo>
                    <a:pt x="50" y="188"/>
                    <a:pt x="28" y="164"/>
                    <a:pt x="15" y="133"/>
                  </a:cubicBezTo>
                  <a:cubicBezTo>
                    <a:pt x="2" y="102"/>
                    <a:pt x="0" y="70"/>
                    <a:pt x="8" y="41"/>
                  </a:cubicBezTo>
                  <a:cubicBezTo>
                    <a:pt x="20" y="33"/>
                    <a:pt x="33" y="26"/>
                    <a:pt x="48" y="19"/>
                  </a:cubicBezTo>
                  <a:cubicBezTo>
                    <a:pt x="95" y="0"/>
                    <a:pt x="185" y="8"/>
                    <a:pt x="204" y="56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206">
              <a:extLst>
                <a:ext uri="{FF2B5EF4-FFF2-40B4-BE49-F238E27FC236}">
                  <a16:creationId xmlns:a16="http://schemas.microsoft.com/office/drawing/2014/main" id="{E09585B6-6735-F90C-F4FB-3AFDECC51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151" y="4184650"/>
              <a:ext cx="376238" cy="381000"/>
            </a:xfrm>
            <a:custGeom>
              <a:avLst/>
              <a:gdLst>
                <a:gd name="T0" fmla="*/ 170 w 190"/>
                <a:gd name="T1" fmla="*/ 56 h 192"/>
                <a:gd name="T2" fmla="*/ 80 w 190"/>
                <a:gd name="T3" fmla="*/ 192 h 192"/>
                <a:gd name="T4" fmla="*/ 80 w 190"/>
                <a:gd name="T5" fmla="*/ 192 h 192"/>
                <a:gd name="T6" fmla="*/ 16 w 190"/>
                <a:gd name="T7" fmla="*/ 119 h 192"/>
                <a:gd name="T8" fmla="*/ 8 w 190"/>
                <a:gd name="T9" fmla="*/ 22 h 192"/>
                <a:gd name="T10" fmla="*/ 14 w 190"/>
                <a:gd name="T11" fmla="*/ 19 h 192"/>
                <a:gd name="T12" fmla="*/ 170 w 190"/>
                <a:gd name="T13" fmla="*/ 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92">
                  <a:moveTo>
                    <a:pt x="170" y="56"/>
                  </a:moveTo>
                  <a:cubicBezTo>
                    <a:pt x="190" y="104"/>
                    <a:pt x="128" y="175"/>
                    <a:pt x="80" y="192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52" y="177"/>
                    <a:pt x="29" y="151"/>
                    <a:pt x="16" y="119"/>
                  </a:cubicBezTo>
                  <a:cubicBezTo>
                    <a:pt x="2" y="86"/>
                    <a:pt x="0" y="53"/>
                    <a:pt x="8" y="22"/>
                  </a:cubicBezTo>
                  <a:cubicBezTo>
                    <a:pt x="10" y="21"/>
                    <a:pt x="12" y="20"/>
                    <a:pt x="14" y="19"/>
                  </a:cubicBezTo>
                  <a:cubicBezTo>
                    <a:pt x="61" y="0"/>
                    <a:pt x="151" y="8"/>
                    <a:pt x="170" y="56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207">
              <a:extLst>
                <a:ext uri="{FF2B5EF4-FFF2-40B4-BE49-F238E27FC236}">
                  <a16:creationId xmlns:a16="http://schemas.microsoft.com/office/drawing/2014/main" id="{7746F044-DC01-0570-8BEC-0CD5C9192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4192588"/>
              <a:ext cx="303213" cy="341312"/>
            </a:xfrm>
            <a:custGeom>
              <a:avLst/>
              <a:gdLst>
                <a:gd name="T0" fmla="*/ 7 w 153"/>
                <a:gd name="T1" fmla="*/ 8 h 172"/>
                <a:gd name="T2" fmla="*/ 137 w 153"/>
                <a:gd name="T3" fmla="*/ 52 h 172"/>
                <a:gd name="T4" fmla="*/ 77 w 153"/>
                <a:gd name="T5" fmla="*/ 172 h 172"/>
                <a:gd name="T6" fmla="*/ 16 w 153"/>
                <a:gd name="T7" fmla="*/ 101 h 172"/>
                <a:gd name="T8" fmla="*/ 7 w 153"/>
                <a:gd name="T9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72">
                  <a:moveTo>
                    <a:pt x="7" y="8"/>
                  </a:moveTo>
                  <a:cubicBezTo>
                    <a:pt x="56" y="0"/>
                    <a:pt x="121" y="12"/>
                    <a:pt x="137" y="52"/>
                  </a:cubicBezTo>
                  <a:cubicBezTo>
                    <a:pt x="153" y="91"/>
                    <a:pt x="117" y="144"/>
                    <a:pt x="77" y="172"/>
                  </a:cubicBezTo>
                  <a:cubicBezTo>
                    <a:pt x="50" y="157"/>
                    <a:pt x="28" y="132"/>
                    <a:pt x="16" y="101"/>
                  </a:cubicBezTo>
                  <a:cubicBezTo>
                    <a:pt x="3" y="70"/>
                    <a:pt x="0" y="38"/>
                    <a:pt x="7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208">
              <a:extLst>
                <a:ext uri="{FF2B5EF4-FFF2-40B4-BE49-F238E27FC236}">
                  <a16:creationId xmlns:a16="http://schemas.microsoft.com/office/drawing/2014/main" id="{70C03FA0-D0EF-E766-E064-1F1CB7EAF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6" y="4205288"/>
              <a:ext cx="204788" cy="276225"/>
            </a:xfrm>
            <a:custGeom>
              <a:avLst/>
              <a:gdLst>
                <a:gd name="T0" fmla="*/ 91 w 103"/>
                <a:gd name="T1" fmla="*/ 46 h 139"/>
                <a:gd name="T2" fmla="*/ 61 w 103"/>
                <a:gd name="T3" fmla="*/ 139 h 139"/>
                <a:gd name="T4" fmla="*/ 14 w 103"/>
                <a:gd name="T5" fmla="*/ 77 h 139"/>
                <a:gd name="T6" fmla="*/ 3 w 103"/>
                <a:gd name="T7" fmla="*/ 0 h 139"/>
                <a:gd name="T8" fmla="*/ 91 w 103"/>
                <a:gd name="T9" fmla="*/ 4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39">
                  <a:moveTo>
                    <a:pt x="91" y="46"/>
                  </a:moveTo>
                  <a:cubicBezTo>
                    <a:pt x="103" y="74"/>
                    <a:pt x="87" y="110"/>
                    <a:pt x="61" y="139"/>
                  </a:cubicBezTo>
                  <a:cubicBezTo>
                    <a:pt x="41" y="123"/>
                    <a:pt x="24" y="103"/>
                    <a:pt x="14" y="77"/>
                  </a:cubicBezTo>
                  <a:cubicBezTo>
                    <a:pt x="4" y="51"/>
                    <a:pt x="0" y="25"/>
                    <a:pt x="3" y="0"/>
                  </a:cubicBezTo>
                  <a:cubicBezTo>
                    <a:pt x="42" y="2"/>
                    <a:pt x="80" y="17"/>
                    <a:pt x="91" y="46"/>
                  </a:cubicBezTo>
                  <a:close/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209">
              <a:extLst>
                <a:ext uri="{FF2B5EF4-FFF2-40B4-BE49-F238E27FC236}">
                  <a16:creationId xmlns:a16="http://schemas.microsoft.com/office/drawing/2014/main" id="{3346D674-9859-8FB1-E26F-E3F02B6B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276" y="4356100"/>
              <a:ext cx="41275" cy="42862"/>
            </a:xfrm>
            <a:custGeom>
              <a:avLst/>
              <a:gdLst>
                <a:gd name="T0" fmla="*/ 7 w 21"/>
                <a:gd name="T1" fmla="*/ 2 h 22"/>
                <a:gd name="T2" fmla="*/ 2 w 21"/>
                <a:gd name="T3" fmla="*/ 15 h 22"/>
                <a:gd name="T4" fmla="*/ 14 w 21"/>
                <a:gd name="T5" fmla="*/ 20 h 22"/>
                <a:gd name="T6" fmla="*/ 20 w 21"/>
                <a:gd name="T7" fmla="*/ 8 h 22"/>
                <a:gd name="T8" fmla="*/ 7 w 21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7" y="2"/>
                  </a:moveTo>
                  <a:cubicBezTo>
                    <a:pt x="2" y="4"/>
                    <a:pt x="0" y="10"/>
                    <a:pt x="2" y="15"/>
                  </a:cubicBezTo>
                  <a:cubicBezTo>
                    <a:pt x="4" y="20"/>
                    <a:pt x="10" y="22"/>
                    <a:pt x="14" y="20"/>
                  </a:cubicBezTo>
                  <a:cubicBezTo>
                    <a:pt x="19" y="18"/>
                    <a:pt x="21" y="12"/>
                    <a:pt x="20" y="8"/>
                  </a:cubicBezTo>
                  <a:cubicBezTo>
                    <a:pt x="18" y="3"/>
                    <a:pt x="12" y="0"/>
                    <a:pt x="7" y="2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210">
              <a:extLst>
                <a:ext uri="{FF2B5EF4-FFF2-40B4-BE49-F238E27FC236}">
                  <a16:creationId xmlns:a16="http://schemas.microsoft.com/office/drawing/2014/main" id="{1BC78993-550F-B256-26F5-5C185671B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4443413"/>
              <a:ext cx="34925" cy="34925"/>
            </a:xfrm>
            <a:custGeom>
              <a:avLst/>
              <a:gdLst>
                <a:gd name="T0" fmla="*/ 6 w 18"/>
                <a:gd name="T1" fmla="*/ 1 h 18"/>
                <a:gd name="T2" fmla="*/ 1 w 18"/>
                <a:gd name="T3" fmla="*/ 12 h 18"/>
                <a:gd name="T4" fmla="*/ 12 w 18"/>
                <a:gd name="T5" fmla="*/ 16 h 18"/>
                <a:gd name="T6" fmla="*/ 16 w 18"/>
                <a:gd name="T7" fmla="*/ 6 h 18"/>
                <a:gd name="T8" fmla="*/ 6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6" y="1"/>
                  </a:moveTo>
                  <a:cubicBezTo>
                    <a:pt x="2" y="3"/>
                    <a:pt x="0" y="8"/>
                    <a:pt x="1" y="12"/>
                  </a:cubicBezTo>
                  <a:cubicBezTo>
                    <a:pt x="3" y="16"/>
                    <a:pt x="8" y="18"/>
                    <a:pt x="12" y="16"/>
                  </a:cubicBezTo>
                  <a:cubicBezTo>
                    <a:pt x="16" y="15"/>
                    <a:pt x="18" y="10"/>
                    <a:pt x="16" y="6"/>
                  </a:cubicBezTo>
                  <a:cubicBezTo>
                    <a:pt x="15" y="2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211">
              <a:extLst>
                <a:ext uri="{FF2B5EF4-FFF2-40B4-BE49-F238E27FC236}">
                  <a16:creationId xmlns:a16="http://schemas.microsoft.com/office/drawing/2014/main" id="{CD9D0D9F-B396-3992-4C7A-41E9E92B7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6" y="4383088"/>
              <a:ext cx="34925" cy="36512"/>
            </a:xfrm>
            <a:custGeom>
              <a:avLst/>
              <a:gdLst>
                <a:gd name="T0" fmla="*/ 6 w 18"/>
                <a:gd name="T1" fmla="*/ 2 h 18"/>
                <a:gd name="T2" fmla="*/ 2 w 18"/>
                <a:gd name="T3" fmla="*/ 12 h 18"/>
                <a:gd name="T4" fmla="*/ 12 w 18"/>
                <a:gd name="T5" fmla="*/ 16 h 18"/>
                <a:gd name="T6" fmla="*/ 17 w 18"/>
                <a:gd name="T7" fmla="*/ 6 h 18"/>
                <a:gd name="T8" fmla="*/ 6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6" y="2"/>
                  </a:moveTo>
                  <a:cubicBezTo>
                    <a:pt x="2" y="3"/>
                    <a:pt x="0" y="8"/>
                    <a:pt x="2" y="12"/>
                  </a:cubicBezTo>
                  <a:cubicBezTo>
                    <a:pt x="4" y="16"/>
                    <a:pt x="8" y="18"/>
                    <a:pt x="12" y="16"/>
                  </a:cubicBezTo>
                  <a:cubicBezTo>
                    <a:pt x="16" y="15"/>
                    <a:pt x="18" y="10"/>
                    <a:pt x="17" y="6"/>
                  </a:cubicBezTo>
                  <a:cubicBezTo>
                    <a:pt x="15" y="2"/>
                    <a:pt x="10" y="0"/>
                    <a:pt x="6" y="2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212">
              <a:extLst>
                <a:ext uri="{FF2B5EF4-FFF2-40B4-BE49-F238E27FC236}">
                  <a16:creationId xmlns:a16="http://schemas.microsoft.com/office/drawing/2014/main" id="{60098F27-582B-93D8-ABCA-DEA0C7A9B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6" y="4318000"/>
              <a:ext cx="34925" cy="36512"/>
            </a:xfrm>
            <a:custGeom>
              <a:avLst/>
              <a:gdLst>
                <a:gd name="T0" fmla="*/ 6 w 18"/>
                <a:gd name="T1" fmla="*/ 2 h 18"/>
                <a:gd name="T2" fmla="*/ 1 w 18"/>
                <a:gd name="T3" fmla="*/ 12 h 18"/>
                <a:gd name="T4" fmla="*/ 12 w 18"/>
                <a:gd name="T5" fmla="*/ 17 h 18"/>
                <a:gd name="T6" fmla="*/ 16 w 18"/>
                <a:gd name="T7" fmla="*/ 6 h 18"/>
                <a:gd name="T8" fmla="*/ 6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6" y="2"/>
                  </a:moveTo>
                  <a:cubicBezTo>
                    <a:pt x="2" y="4"/>
                    <a:pt x="0" y="8"/>
                    <a:pt x="1" y="12"/>
                  </a:cubicBezTo>
                  <a:cubicBezTo>
                    <a:pt x="3" y="16"/>
                    <a:pt x="8" y="18"/>
                    <a:pt x="12" y="17"/>
                  </a:cubicBezTo>
                  <a:cubicBezTo>
                    <a:pt x="16" y="15"/>
                    <a:pt x="18" y="10"/>
                    <a:pt x="16" y="6"/>
                  </a:cubicBezTo>
                  <a:cubicBezTo>
                    <a:pt x="15" y="2"/>
                    <a:pt x="10" y="0"/>
                    <a:pt x="6" y="2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213">
              <a:extLst>
                <a:ext uri="{FF2B5EF4-FFF2-40B4-BE49-F238E27FC236}">
                  <a16:creationId xmlns:a16="http://schemas.microsoft.com/office/drawing/2014/main" id="{B7A85C14-C2D9-0981-014D-FA39D1EB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4497388"/>
              <a:ext cx="34925" cy="34925"/>
            </a:xfrm>
            <a:custGeom>
              <a:avLst/>
              <a:gdLst>
                <a:gd name="T0" fmla="*/ 12 w 18"/>
                <a:gd name="T1" fmla="*/ 17 h 18"/>
                <a:gd name="T2" fmla="*/ 1 w 18"/>
                <a:gd name="T3" fmla="*/ 12 h 18"/>
                <a:gd name="T4" fmla="*/ 6 w 18"/>
                <a:gd name="T5" fmla="*/ 2 h 18"/>
                <a:gd name="T6" fmla="*/ 16 w 18"/>
                <a:gd name="T7" fmla="*/ 6 h 18"/>
                <a:gd name="T8" fmla="*/ 12 w 18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2" y="17"/>
                  </a:moveTo>
                  <a:cubicBezTo>
                    <a:pt x="8" y="18"/>
                    <a:pt x="3" y="16"/>
                    <a:pt x="1" y="12"/>
                  </a:cubicBezTo>
                  <a:cubicBezTo>
                    <a:pt x="0" y="8"/>
                    <a:pt x="2" y="3"/>
                    <a:pt x="6" y="2"/>
                  </a:cubicBezTo>
                  <a:cubicBezTo>
                    <a:pt x="10" y="0"/>
                    <a:pt x="14" y="2"/>
                    <a:pt x="16" y="6"/>
                  </a:cubicBezTo>
                  <a:cubicBezTo>
                    <a:pt x="18" y="10"/>
                    <a:pt x="16" y="15"/>
                    <a:pt x="12" y="17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214">
              <a:extLst>
                <a:ext uri="{FF2B5EF4-FFF2-40B4-BE49-F238E27FC236}">
                  <a16:creationId xmlns:a16="http://schemas.microsoft.com/office/drawing/2014/main" id="{21D9F34C-34AD-A42A-88DA-C693F9A6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863" y="4545013"/>
              <a:ext cx="36513" cy="34925"/>
            </a:xfrm>
            <a:custGeom>
              <a:avLst/>
              <a:gdLst>
                <a:gd name="T0" fmla="*/ 12 w 18"/>
                <a:gd name="T1" fmla="*/ 16 h 18"/>
                <a:gd name="T2" fmla="*/ 2 w 18"/>
                <a:gd name="T3" fmla="*/ 12 h 18"/>
                <a:gd name="T4" fmla="*/ 6 w 18"/>
                <a:gd name="T5" fmla="*/ 1 h 18"/>
                <a:gd name="T6" fmla="*/ 17 w 18"/>
                <a:gd name="T7" fmla="*/ 6 h 18"/>
                <a:gd name="T8" fmla="*/ 12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8" y="18"/>
                    <a:pt x="3" y="16"/>
                    <a:pt x="2" y="12"/>
                  </a:cubicBezTo>
                  <a:cubicBezTo>
                    <a:pt x="0" y="8"/>
                    <a:pt x="2" y="3"/>
                    <a:pt x="6" y="1"/>
                  </a:cubicBezTo>
                  <a:cubicBezTo>
                    <a:pt x="10" y="0"/>
                    <a:pt x="15" y="2"/>
                    <a:pt x="17" y="6"/>
                  </a:cubicBezTo>
                  <a:cubicBezTo>
                    <a:pt x="18" y="10"/>
                    <a:pt x="16" y="15"/>
                    <a:pt x="12" y="16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215">
              <a:extLst>
                <a:ext uri="{FF2B5EF4-FFF2-40B4-BE49-F238E27FC236}">
                  <a16:creationId xmlns:a16="http://schemas.microsoft.com/office/drawing/2014/main" id="{FD42909A-DA78-50E7-1F21-CBC518834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813" y="4292600"/>
              <a:ext cx="42863" cy="42862"/>
            </a:xfrm>
            <a:custGeom>
              <a:avLst/>
              <a:gdLst>
                <a:gd name="T0" fmla="*/ 7 w 22"/>
                <a:gd name="T1" fmla="*/ 2 h 22"/>
                <a:gd name="T2" fmla="*/ 2 w 22"/>
                <a:gd name="T3" fmla="*/ 15 h 22"/>
                <a:gd name="T4" fmla="*/ 14 w 22"/>
                <a:gd name="T5" fmla="*/ 20 h 22"/>
                <a:gd name="T6" fmla="*/ 20 w 22"/>
                <a:gd name="T7" fmla="*/ 7 h 22"/>
                <a:gd name="T8" fmla="*/ 7 w 22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7" y="2"/>
                  </a:moveTo>
                  <a:cubicBezTo>
                    <a:pt x="2" y="4"/>
                    <a:pt x="0" y="10"/>
                    <a:pt x="2" y="15"/>
                  </a:cubicBezTo>
                  <a:cubicBezTo>
                    <a:pt x="4" y="19"/>
                    <a:pt x="10" y="22"/>
                    <a:pt x="14" y="20"/>
                  </a:cubicBezTo>
                  <a:cubicBezTo>
                    <a:pt x="19" y="18"/>
                    <a:pt x="22" y="12"/>
                    <a:pt x="20" y="7"/>
                  </a:cubicBezTo>
                  <a:cubicBezTo>
                    <a:pt x="18" y="3"/>
                    <a:pt x="12" y="0"/>
                    <a:pt x="7" y="2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216">
              <a:extLst>
                <a:ext uri="{FF2B5EF4-FFF2-40B4-BE49-F238E27FC236}">
                  <a16:creationId xmlns:a16="http://schemas.microsoft.com/office/drawing/2014/main" id="{9C51420D-9FAA-A35F-2065-6B6A72A5B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63" y="4229100"/>
              <a:ext cx="42863" cy="41275"/>
            </a:xfrm>
            <a:custGeom>
              <a:avLst/>
              <a:gdLst>
                <a:gd name="T0" fmla="*/ 7 w 22"/>
                <a:gd name="T1" fmla="*/ 2 h 21"/>
                <a:gd name="T2" fmla="*/ 2 w 22"/>
                <a:gd name="T3" fmla="*/ 14 h 21"/>
                <a:gd name="T4" fmla="*/ 14 w 22"/>
                <a:gd name="T5" fmla="*/ 19 h 21"/>
                <a:gd name="T6" fmla="*/ 20 w 22"/>
                <a:gd name="T7" fmla="*/ 7 h 21"/>
                <a:gd name="T8" fmla="*/ 7 w 22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7" y="2"/>
                  </a:moveTo>
                  <a:cubicBezTo>
                    <a:pt x="2" y="4"/>
                    <a:pt x="0" y="9"/>
                    <a:pt x="2" y="14"/>
                  </a:cubicBezTo>
                  <a:cubicBezTo>
                    <a:pt x="4" y="19"/>
                    <a:pt x="10" y="21"/>
                    <a:pt x="14" y="19"/>
                  </a:cubicBezTo>
                  <a:cubicBezTo>
                    <a:pt x="19" y="17"/>
                    <a:pt x="22" y="12"/>
                    <a:pt x="20" y="7"/>
                  </a:cubicBezTo>
                  <a:cubicBezTo>
                    <a:pt x="18" y="2"/>
                    <a:pt x="12" y="0"/>
                    <a:pt x="7" y="2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217">
              <a:extLst>
                <a:ext uri="{FF2B5EF4-FFF2-40B4-BE49-F238E27FC236}">
                  <a16:creationId xmlns:a16="http://schemas.microsoft.com/office/drawing/2014/main" id="{7B9939EF-3AE6-80CA-09F1-5836BED9A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026" y="4414838"/>
              <a:ext cx="42863" cy="42862"/>
            </a:xfrm>
            <a:custGeom>
              <a:avLst/>
              <a:gdLst>
                <a:gd name="T0" fmla="*/ 15 w 22"/>
                <a:gd name="T1" fmla="*/ 19 h 21"/>
                <a:gd name="T2" fmla="*/ 2 w 22"/>
                <a:gd name="T3" fmla="*/ 14 h 21"/>
                <a:gd name="T4" fmla="*/ 7 w 22"/>
                <a:gd name="T5" fmla="*/ 2 h 21"/>
                <a:gd name="T6" fmla="*/ 20 w 22"/>
                <a:gd name="T7" fmla="*/ 7 h 21"/>
                <a:gd name="T8" fmla="*/ 15 w 22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5" y="19"/>
                  </a:move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8" y="2"/>
                    <a:pt x="20" y="7"/>
                  </a:cubicBezTo>
                  <a:cubicBezTo>
                    <a:pt x="22" y="12"/>
                    <a:pt x="19" y="17"/>
                    <a:pt x="15" y="19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218">
              <a:extLst>
                <a:ext uri="{FF2B5EF4-FFF2-40B4-BE49-F238E27FC236}">
                  <a16:creationId xmlns:a16="http://schemas.microsoft.com/office/drawing/2014/main" id="{D0C2F82A-B662-B9B5-858B-4B11461C3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301" y="4465638"/>
              <a:ext cx="41275" cy="41275"/>
            </a:xfrm>
            <a:custGeom>
              <a:avLst/>
              <a:gdLst>
                <a:gd name="T0" fmla="*/ 14 w 21"/>
                <a:gd name="T1" fmla="*/ 19 h 21"/>
                <a:gd name="T2" fmla="*/ 2 w 21"/>
                <a:gd name="T3" fmla="*/ 14 h 21"/>
                <a:gd name="T4" fmla="*/ 7 w 21"/>
                <a:gd name="T5" fmla="*/ 2 h 21"/>
                <a:gd name="T6" fmla="*/ 19 w 21"/>
                <a:gd name="T7" fmla="*/ 7 h 21"/>
                <a:gd name="T8" fmla="*/ 14 w 21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4" y="19"/>
                  </a:move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ubicBezTo>
                    <a:pt x="21" y="12"/>
                    <a:pt x="19" y="17"/>
                    <a:pt x="14" y="19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219">
              <a:extLst>
                <a:ext uri="{FF2B5EF4-FFF2-40B4-BE49-F238E27FC236}">
                  <a16:creationId xmlns:a16="http://schemas.microsoft.com/office/drawing/2014/main" id="{E85C3D25-CACD-70A0-A18F-B34034F16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4524375"/>
              <a:ext cx="63500" cy="57150"/>
            </a:xfrm>
            <a:custGeom>
              <a:avLst/>
              <a:gdLst>
                <a:gd name="T0" fmla="*/ 31 w 32"/>
                <a:gd name="T1" fmla="*/ 29 h 29"/>
                <a:gd name="T2" fmla="*/ 0 w 32"/>
                <a:gd name="T3" fmla="*/ 0 h 29"/>
                <a:gd name="T4" fmla="*/ 32 w 32"/>
                <a:gd name="T5" fmla="*/ 2 h 29"/>
                <a:gd name="T6" fmla="*/ 31 w 3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9">
                  <a:moveTo>
                    <a:pt x="31" y="29"/>
                  </a:moveTo>
                  <a:cubicBezTo>
                    <a:pt x="19" y="20"/>
                    <a:pt x="9" y="11"/>
                    <a:pt x="0" y="0"/>
                  </a:cubicBezTo>
                  <a:cubicBezTo>
                    <a:pt x="12" y="2"/>
                    <a:pt x="19" y="3"/>
                    <a:pt x="32" y="2"/>
                  </a:cubicBezTo>
                  <a:cubicBezTo>
                    <a:pt x="31" y="13"/>
                    <a:pt x="30" y="19"/>
                    <a:pt x="31" y="29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220">
              <a:extLst>
                <a:ext uri="{FF2B5EF4-FFF2-40B4-BE49-F238E27FC236}">
                  <a16:creationId xmlns:a16="http://schemas.microsoft.com/office/drawing/2014/main" id="{759EBC3A-957A-8509-6990-76D586ED2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445000"/>
              <a:ext cx="60325" cy="73025"/>
            </a:xfrm>
            <a:custGeom>
              <a:avLst/>
              <a:gdLst>
                <a:gd name="T0" fmla="*/ 30 w 30"/>
                <a:gd name="T1" fmla="*/ 11 h 37"/>
                <a:gd name="T2" fmla="*/ 22 w 30"/>
                <a:gd name="T3" fmla="*/ 37 h 37"/>
                <a:gd name="T4" fmla="*/ 0 w 30"/>
                <a:gd name="T5" fmla="*/ 0 h 37"/>
                <a:gd name="T6" fmla="*/ 30 w 30"/>
                <a:gd name="T7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7">
                  <a:moveTo>
                    <a:pt x="30" y="11"/>
                  </a:moveTo>
                  <a:cubicBezTo>
                    <a:pt x="26" y="21"/>
                    <a:pt x="24" y="27"/>
                    <a:pt x="22" y="37"/>
                  </a:cubicBezTo>
                  <a:cubicBezTo>
                    <a:pt x="13" y="25"/>
                    <a:pt x="5" y="13"/>
                    <a:pt x="0" y="0"/>
                  </a:cubicBezTo>
                  <a:cubicBezTo>
                    <a:pt x="11" y="6"/>
                    <a:pt x="18" y="8"/>
                    <a:pt x="30" y="11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221">
              <a:extLst>
                <a:ext uri="{FF2B5EF4-FFF2-40B4-BE49-F238E27FC236}">
                  <a16:creationId xmlns:a16="http://schemas.microsoft.com/office/drawing/2014/main" id="{9309B52A-57DB-0EB8-FBEF-890BBF6D5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701" y="4357688"/>
              <a:ext cx="50800" cy="84137"/>
            </a:xfrm>
            <a:custGeom>
              <a:avLst/>
              <a:gdLst>
                <a:gd name="T0" fmla="*/ 10 w 25"/>
                <a:gd name="T1" fmla="*/ 42 h 42"/>
                <a:gd name="T2" fmla="*/ 0 w 25"/>
                <a:gd name="T3" fmla="*/ 0 h 42"/>
                <a:gd name="T4" fmla="*/ 25 w 25"/>
                <a:gd name="T5" fmla="*/ 17 h 42"/>
                <a:gd name="T6" fmla="*/ 10 w 25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2">
                  <a:moveTo>
                    <a:pt x="10" y="42"/>
                  </a:moveTo>
                  <a:cubicBezTo>
                    <a:pt x="4" y="29"/>
                    <a:pt x="1" y="15"/>
                    <a:pt x="0" y="0"/>
                  </a:cubicBezTo>
                  <a:cubicBezTo>
                    <a:pt x="9" y="8"/>
                    <a:pt x="14" y="11"/>
                    <a:pt x="25" y="17"/>
                  </a:cubicBezTo>
                  <a:cubicBezTo>
                    <a:pt x="18" y="26"/>
                    <a:pt x="15" y="31"/>
                    <a:pt x="10" y="42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222">
              <a:extLst>
                <a:ext uri="{FF2B5EF4-FFF2-40B4-BE49-F238E27FC236}">
                  <a16:creationId xmlns:a16="http://schemas.microsoft.com/office/drawing/2014/main" id="{C1B95764-5D2C-9A3A-A800-87696B091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526" y="4264025"/>
              <a:ext cx="42863" cy="85725"/>
            </a:xfrm>
            <a:custGeom>
              <a:avLst/>
              <a:gdLst>
                <a:gd name="T0" fmla="*/ 22 w 22"/>
                <a:gd name="T1" fmla="*/ 23 h 43"/>
                <a:gd name="T2" fmla="*/ 1 w 22"/>
                <a:gd name="T3" fmla="*/ 43 h 43"/>
                <a:gd name="T4" fmla="*/ 3 w 22"/>
                <a:gd name="T5" fmla="*/ 0 h 43"/>
                <a:gd name="T6" fmla="*/ 22 w 22"/>
                <a:gd name="T7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3">
                  <a:moveTo>
                    <a:pt x="22" y="23"/>
                  </a:moveTo>
                  <a:cubicBezTo>
                    <a:pt x="13" y="30"/>
                    <a:pt x="9" y="34"/>
                    <a:pt x="1" y="43"/>
                  </a:cubicBezTo>
                  <a:cubicBezTo>
                    <a:pt x="0" y="29"/>
                    <a:pt x="1" y="15"/>
                    <a:pt x="3" y="0"/>
                  </a:cubicBezTo>
                  <a:cubicBezTo>
                    <a:pt x="9" y="10"/>
                    <a:pt x="14" y="15"/>
                    <a:pt x="22" y="23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223">
              <a:extLst>
                <a:ext uri="{FF2B5EF4-FFF2-40B4-BE49-F238E27FC236}">
                  <a16:creationId xmlns:a16="http://schemas.microsoft.com/office/drawing/2014/main" id="{1B1B869C-89C4-13B9-2B1C-6985B2157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863" y="4414838"/>
              <a:ext cx="49213" cy="44450"/>
            </a:xfrm>
            <a:custGeom>
              <a:avLst/>
              <a:gdLst>
                <a:gd name="T0" fmla="*/ 25 w 25"/>
                <a:gd name="T1" fmla="*/ 22 h 22"/>
                <a:gd name="T2" fmla="*/ 0 w 25"/>
                <a:gd name="T3" fmla="*/ 0 h 22"/>
                <a:gd name="T4" fmla="*/ 25 w 25"/>
                <a:gd name="T5" fmla="*/ 1 h 22"/>
                <a:gd name="T6" fmla="*/ 25 w 25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2">
                  <a:moveTo>
                    <a:pt x="25" y="22"/>
                  </a:moveTo>
                  <a:cubicBezTo>
                    <a:pt x="15" y="15"/>
                    <a:pt x="7" y="7"/>
                    <a:pt x="0" y="0"/>
                  </a:cubicBezTo>
                  <a:cubicBezTo>
                    <a:pt x="10" y="1"/>
                    <a:pt x="15" y="1"/>
                    <a:pt x="25" y="1"/>
                  </a:cubicBezTo>
                  <a:cubicBezTo>
                    <a:pt x="24" y="9"/>
                    <a:pt x="24" y="14"/>
                    <a:pt x="25" y="22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224">
              <a:extLst>
                <a:ext uri="{FF2B5EF4-FFF2-40B4-BE49-F238E27FC236}">
                  <a16:creationId xmlns:a16="http://schemas.microsoft.com/office/drawing/2014/main" id="{60C86FA5-B91F-68D7-2E79-95C3EAB98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4354513"/>
              <a:ext cx="46038" cy="55562"/>
            </a:xfrm>
            <a:custGeom>
              <a:avLst/>
              <a:gdLst>
                <a:gd name="T0" fmla="*/ 23 w 23"/>
                <a:gd name="T1" fmla="*/ 8 h 28"/>
                <a:gd name="T2" fmla="*/ 17 w 23"/>
                <a:gd name="T3" fmla="*/ 28 h 28"/>
                <a:gd name="T4" fmla="*/ 0 w 23"/>
                <a:gd name="T5" fmla="*/ 0 h 28"/>
                <a:gd name="T6" fmla="*/ 23 w 23"/>
                <a:gd name="T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8">
                  <a:moveTo>
                    <a:pt x="23" y="8"/>
                  </a:moveTo>
                  <a:cubicBezTo>
                    <a:pt x="20" y="15"/>
                    <a:pt x="19" y="20"/>
                    <a:pt x="17" y="28"/>
                  </a:cubicBezTo>
                  <a:cubicBezTo>
                    <a:pt x="10" y="19"/>
                    <a:pt x="4" y="10"/>
                    <a:pt x="0" y="0"/>
                  </a:cubicBezTo>
                  <a:cubicBezTo>
                    <a:pt x="9" y="4"/>
                    <a:pt x="14" y="5"/>
                    <a:pt x="23" y="8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225">
              <a:extLst>
                <a:ext uri="{FF2B5EF4-FFF2-40B4-BE49-F238E27FC236}">
                  <a16:creationId xmlns:a16="http://schemas.microsoft.com/office/drawing/2014/main" id="{4332C999-3E8C-72BC-9A51-BE9F69087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301" y="4286250"/>
              <a:ext cx="39688" cy="63500"/>
            </a:xfrm>
            <a:custGeom>
              <a:avLst/>
              <a:gdLst>
                <a:gd name="T0" fmla="*/ 8 w 20"/>
                <a:gd name="T1" fmla="*/ 32 h 32"/>
                <a:gd name="T2" fmla="*/ 0 w 20"/>
                <a:gd name="T3" fmla="*/ 0 h 32"/>
                <a:gd name="T4" fmla="*/ 20 w 20"/>
                <a:gd name="T5" fmla="*/ 13 h 32"/>
                <a:gd name="T6" fmla="*/ 8 w 2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2">
                  <a:moveTo>
                    <a:pt x="8" y="32"/>
                  </a:moveTo>
                  <a:cubicBezTo>
                    <a:pt x="4" y="22"/>
                    <a:pt x="1" y="11"/>
                    <a:pt x="0" y="0"/>
                  </a:cubicBezTo>
                  <a:cubicBezTo>
                    <a:pt x="7" y="5"/>
                    <a:pt x="12" y="8"/>
                    <a:pt x="20" y="13"/>
                  </a:cubicBezTo>
                  <a:cubicBezTo>
                    <a:pt x="15" y="20"/>
                    <a:pt x="12" y="24"/>
                    <a:pt x="8" y="32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226">
              <a:extLst>
                <a:ext uri="{FF2B5EF4-FFF2-40B4-BE49-F238E27FC236}">
                  <a16:creationId xmlns:a16="http://schemas.microsoft.com/office/drawing/2014/main" id="{2B850BD2-D3F7-9DFD-46B0-447F95975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713" y="4213225"/>
              <a:ext cx="33338" cy="65087"/>
            </a:xfrm>
            <a:custGeom>
              <a:avLst/>
              <a:gdLst>
                <a:gd name="T0" fmla="*/ 17 w 17"/>
                <a:gd name="T1" fmla="*/ 18 h 33"/>
                <a:gd name="T2" fmla="*/ 1 w 17"/>
                <a:gd name="T3" fmla="*/ 33 h 33"/>
                <a:gd name="T4" fmla="*/ 2 w 17"/>
                <a:gd name="T5" fmla="*/ 0 h 33"/>
                <a:gd name="T6" fmla="*/ 17 w 17"/>
                <a:gd name="T7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8"/>
                  </a:moveTo>
                  <a:cubicBezTo>
                    <a:pt x="10" y="24"/>
                    <a:pt x="7" y="27"/>
                    <a:pt x="1" y="33"/>
                  </a:cubicBezTo>
                  <a:cubicBezTo>
                    <a:pt x="0" y="23"/>
                    <a:pt x="1" y="12"/>
                    <a:pt x="2" y="0"/>
                  </a:cubicBezTo>
                  <a:cubicBezTo>
                    <a:pt x="7" y="8"/>
                    <a:pt x="11" y="12"/>
                    <a:pt x="17" y="18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227">
              <a:extLst>
                <a:ext uri="{FF2B5EF4-FFF2-40B4-BE49-F238E27FC236}">
                  <a16:creationId xmlns:a16="http://schemas.microsoft.com/office/drawing/2014/main" id="{D6AC21D3-A2D9-2B2F-E704-DB57A285B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4127500"/>
              <a:ext cx="444500" cy="554037"/>
            </a:xfrm>
            <a:custGeom>
              <a:avLst/>
              <a:gdLst>
                <a:gd name="T0" fmla="*/ 151 w 225"/>
                <a:gd name="T1" fmla="*/ 120 h 279"/>
                <a:gd name="T2" fmla="*/ 151 w 225"/>
                <a:gd name="T3" fmla="*/ 120 h 279"/>
                <a:gd name="T4" fmla="*/ 218 w 225"/>
                <a:gd name="T5" fmla="*/ 34 h 279"/>
                <a:gd name="T6" fmla="*/ 216 w 225"/>
                <a:gd name="T7" fmla="*/ 11 h 279"/>
                <a:gd name="T8" fmla="*/ 210 w 225"/>
                <a:gd name="T9" fmla="*/ 6 h 279"/>
                <a:gd name="T10" fmla="*/ 187 w 225"/>
                <a:gd name="T11" fmla="*/ 10 h 279"/>
                <a:gd name="T12" fmla="*/ 123 w 225"/>
                <a:gd name="T13" fmla="*/ 98 h 279"/>
                <a:gd name="T14" fmla="*/ 123 w 225"/>
                <a:gd name="T15" fmla="*/ 98 h 279"/>
                <a:gd name="T16" fmla="*/ 79 w 225"/>
                <a:gd name="T17" fmla="*/ 153 h 279"/>
                <a:gd name="T18" fmla="*/ 5 w 225"/>
                <a:gd name="T19" fmla="*/ 243 h 279"/>
                <a:gd name="T20" fmla="*/ 15 w 225"/>
                <a:gd name="T21" fmla="*/ 270 h 279"/>
                <a:gd name="T22" fmla="*/ 44 w 225"/>
                <a:gd name="T23" fmla="*/ 273 h 279"/>
                <a:gd name="T24" fmla="*/ 110 w 225"/>
                <a:gd name="T25" fmla="*/ 176 h 279"/>
                <a:gd name="T26" fmla="*/ 151 w 225"/>
                <a:gd name="T27" fmla="*/ 12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5" h="279">
                  <a:moveTo>
                    <a:pt x="151" y="120"/>
                  </a:moveTo>
                  <a:cubicBezTo>
                    <a:pt x="151" y="120"/>
                    <a:pt x="151" y="120"/>
                    <a:pt x="151" y="120"/>
                  </a:cubicBezTo>
                  <a:cubicBezTo>
                    <a:pt x="153" y="117"/>
                    <a:pt x="211" y="43"/>
                    <a:pt x="218" y="34"/>
                  </a:cubicBezTo>
                  <a:cubicBezTo>
                    <a:pt x="225" y="27"/>
                    <a:pt x="224" y="16"/>
                    <a:pt x="216" y="11"/>
                  </a:cubicBezTo>
                  <a:cubicBezTo>
                    <a:pt x="210" y="6"/>
                    <a:pt x="210" y="6"/>
                    <a:pt x="210" y="6"/>
                  </a:cubicBezTo>
                  <a:cubicBezTo>
                    <a:pt x="202" y="0"/>
                    <a:pt x="192" y="2"/>
                    <a:pt x="187" y="10"/>
                  </a:cubicBezTo>
                  <a:cubicBezTo>
                    <a:pt x="181" y="20"/>
                    <a:pt x="124" y="96"/>
                    <a:pt x="123" y="98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10" y="118"/>
                    <a:pt x="95" y="136"/>
                    <a:pt x="79" y="153"/>
                  </a:cubicBezTo>
                  <a:cubicBezTo>
                    <a:pt x="46" y="188"/>
                    <a:pt x="8" y="238"/>
                    <a:pt x="5" y="243"/>
                  </a:cubicBezTo>
                  <a:cubicBezTo>
                    <a:pt x="0" y="251"/>
                    <a:pt x="5" y="263"/>
                    <a:pt x="15" y="270"/>
                  </a:cubicBezTo>
                  <a:cubicBezTo>
                    <a:pt x="25" y="278"/>
                    <a:pt x="38" y="279"/>
                    <a:pt x="44" y="273"/>
                  </a:cubicBezTo>
                  <a:cubicBezTo>
                    <a:pt x="49" y="268"/>
                    <a:pt x="86" y="219"/>
                    <a:pt x="110" y="176"/>
                  </a:cubicBezTo>
                  <a:cubicBezTo>
                    <a:pt x="122" y="156"/>
                    <a:pt x="136" y="138"/>
                    <a:pt x="151" y="120"/>
                  </a:cubicBezTo>
                </a:path>
              </a:pathLst>
            </a:custGeom>
            <a:solidFill>
              <a:srgbClr val="BD8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228">
              <a:extLst>
                <a:ext uri="{FF2B5EF4-FFF2-40B4-BE49-F238E27FC236}">
                  <a16:creationId xmlns:a16="http://schemas.microsoft.com/office/drawing/2014/main" id="{46A2858B-F103-92B5-8922-955C81736F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4388" y="4149725"/>
              <a:ext cx="250825" cy="303212"/>
            </a:xfrm>
            <a:custGeom>
              <a:avLst/>
              <a:gdLst>
                <a:gd name="T0" fmla="*/ 56 w 127"/>
                <a:gd name="T1" fmla="*/ 115 h 153"/>
                <a:gd name="T2" fmla="*/ 28 w 127"/>
                <a:gd name="T3" fmla="*/ 153 h 153"/>
                <a:gd name="T4" fmla="*/ 28 w 127"/>
                <a:gd name="T5" fmla="*/ 153 h 153"/>
                <a:gd name="T6" fmla="*/ 56 w 127"/>
                <a:gd name="T7" fmla="*/ 115 h 153"/>
                <a:gd name="T8" fmla="*/ 31 w 127"/>
                <a:gd name="T9" fmla="*/ 90 h 153"/>
                <a:gd name="T10" fmla="*/ 0 w 127"/>
                <a:gd name="T11" fmla="*/ 131 h 153"/>
                <a:gd name="T12" fmla="*/ 0 w 127"/>
                <a:gd name="T13" fmla="*/ 131 h 153"/>
                <a:gd name="T14" fmla="*/ 31 w 127"/>
                <a:gd name="T15" fmla="*/ 90 h 153"/>
                <a:gd name="T16" fmla="*/ 31 w 127"/>
                <a:gd name="T17" fmla="*/ 89 h 153"/>
                <a:gd name="T18" fmla="*/ 31 w 127"/>
                <a:gd name="T19" fmla="*/ 89 h 153"/>
                <a:gd name="T20" fmla="*/ 31 w 127"/>
                <a:gd name="T21" fmla="*/ 89 h 153"/>
                <a:gd name="T22" fmla="*/ 32 w 127"/>
                <a:gd name="T23" fmla="*/ 88 h 153"/>
                <a:gd name="T24" fmla="*/ 32 w 127"/>
                <a:gd name="T25" fmla="*/ 88 h 153"/>
                <a:gd name="T26" fmla="*/ 32 w 127"/>
                <a:gd name="T27" fmla="*/ 88 h 153"/>
                <a:gd name="T28" fmla="*/ 109 w 127"/>
                <a:gd name="T29" fmla="*/ 48 h 153"/>
                <a:gd name="T30" fmla="*/ 103 w 127"/>
                <a:gd name="T31" fmla="*/ 55 h 153"/>
                <a:gd name="T32" fmla="*/ 109 w 127"/>
                <a:gd name="T33" fmla="*/ 48 h 153"/>
                <a:gd name="T34" fmla="*/ 109 w 127"/>
                <a:gd name="T35" fmla="*/ 48 h 153"/>
                <a:gd name="T36" fmla="*/ 78 w 127"/>
                <a:gd name="T37" fmla="*/ 25 h 153"/>
                <a:gd name="T38" fmla="*/ 78 w 127"/>
                <a:gd name="T39" fmla="*/ 25 h 153"/>
                <a:gd name="T40" fmla="*/ 33 w 127"/>
                <a:gd name="T41" fmla="*/ 87 h 153"/>
                <a:gd name="T42" fmla="*/ 33 w 127"/>
                <a:gd name="T43" fmla="*/ 87 h 153"/>
                <a:gd name="T44" fmla="*/ 33 w 127"/>
                <a:gd name="T45" fmla="*/ 87 h 153"/>
                <a:gd name="T46" fmla="*/ 33 w 127"/>
                <a:gd name="T47" fmla="*/ 87 h 153"/>
                <a:gd name="T48" fmla="*/ 33 w 127"/>
                <a:gd name="T49" fmla="*/ 87 h 153"/>
                <a:gd name="T50" fmla="*/ 78 w 127"/>
                <a:gd name="T51" fmla="*/ 25 h 153"/>
                <a:gd name="T52" fmla="*/ 127 w 127"/>
                <a:gd name="T53" fmla="*/ 0 h 153"/>
                <a:gd name="T54" fmla="*/ 127 w 127"/>
                <a:gd name="T55" fmla="*/ 0 h 153"/>
                <a:gd name="T56" fmla="*/ 127 w 127"/>
                <a:gd name="T57" fmla="*/ 0 h 153"/>
                <a:gd name="T58" fmla="*/ 127 w 127"/>
                <a:gd name="T59" fmla="*/ 0 h 153"/>
                <a:gd name="T60" fmla="*/ 127 w 127"/>
                <a:gd name="T61" fmla="*/ 0 h 153"/>
                <a:gd name="T62" fmla="*/ 127 w 127"/>
                <a:gd name="T63" fmla="*/ 0 h 153"/>
                <a:gd name="T64" fmla="*/ 126 w 127"/>
                <a:gd name="T65" fmla="*/ 0 h 153"/>
                <a:gd name="T66" fmla="*/ 126 w 127"/>
                <a:gd name="T67" fmla="*/ 0 h 153"/>
                <a:gd name="T68" fmla="*/ 126 w 127"/>
                <a:gd name="T6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" h="153">
                  <a:moveTo>
                    <a:pt x="56" y="115"/>
                  </a:moveTo>
                  <a:cubicBezTo>
                    <a:pt x="46" y="127"/>
                    <a:pt x="37" y="140"/>
                    <a:pt x="28" y="153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37" y="140"/>
                    <a:pt x="46" y="127"/>
                    <a:pt x="56" y="115"/>
                  </a:cubicBezTo>
                  <a:moveTo>
                    <a:pt x="31" y="90"/>
                  </a:moveTo>
                  <a:cubicBezTo>
                    <a:pt x="21" y="104"/>
                    <a:pt x="11" y="118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1" y="118"/>
                    <a:pt x="21" y="104"/>
                    <a:pt x="31" y="90"/>
                  </a:cubicBezTo>
                  <a:moveTo>
                    <a:pt x="31" y="89"/>
                  </a:move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2" y="88"/>
                    <a:pt x="32" y="88"/>
                    <a:pt x="32" y="88"/>
                  </a:cubicBezTo>
                  <a:moveTo>
                    <a:pt x="109" y="48"/>
                  </a:moveTo>
                  <a:cubicBezTo>
                    <a:pt x="107" y="50"/>
                    <a:pt x="105" y="53"/>
                    <a:pt x="103" y="55"/>
                  </a:cubicBezTo>
                  <a:cubicBezTo>
                    <a:pt x="105" y="53"/>
                    <a:pt x="107" y="50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moveTo>
                    <a:pt x="78" y="25"/>
                  </a:moveTo>
                  <a:cubicBezTo>
                    <a:pt x="78" y="25"/>
                    <a:pt x="78" y="25"/>
                    <a:pt x="78" y="25"/>
                  </a:cubicBezTo>
                  <a:cubicBezTo>
                    <a:pt x="60" y="51"/>
                    <a:pt x="34" y="85"/>
                    <a:pt x="33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5"/>
                    <a:pt x="60" y="51"/>
                    <a:pt x="78" y="25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moveTo>
                    <a:pt x="126" y="0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C2A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229">
              <a:extLst>
                <a:ext uri="{FF2B5EF4-FFF2-40B4-BE49-F238E27FC236}">
                  <a16:creationId xmlns:a16="http://schemas.microsoft.com/office/drawing/2014/main" id="{551F4CAC-7EDE-E6B2-3AE9-24537A85A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388" y="4133850"/>
              <a:ext cx="263525" cy="319087"/>
            </a:xfrm>
            <a:custGeom>
              <a:avLst/>
              <a:gdLst>
                <a:gd name="T0" fmla="*/ 110 w 133"/>
                <a:gd name="T1" fmla="*/ 0 h 161"/>
                <a:gd name="T2" fmla="*/ 105 w 133"/>
                <a:gd name="T3" fmla="*/ 1 h 161"/>
                <a:gd name="T4" fmla="*/ 78 w 133"/>
                <a:gd name="T5" fmla="*/ 33 h 161"/>
                <a:gd name="T6" fmla="*/ 33 w 133"/>
                <a:gd name="T7" fmla="*/ 95 h 161"/>
                <a:gd name="T8" fmla="*/ 33 w 133"/>
                <a:gd name="T9" fmla="*/ 95 h 161"/>
                <a:gd name="T10" fmla="*/ 33 w 133"/>
                <a:gd name="T11" fmla="*/ 95 h 161"/>
                <a:gd name="T12" fmla="*/ 32 w 133"/>
                <a:gd name="T13" fmla="*/ 96 h 161"/>
                <a:gd name="T14" fmla="*/ 32 w 133"/>
                <a:gd name="T15" fmla="*/ 96 h 161"/>
                <a:gd name="T16" fmla="*/ 31 w 133"/>
                <a:gd name="T17" fmla="*/ 97 h 161"/>
                <a:gd name="T18" fmla="*/ 31 w 133"/>
                <a:gd name="T19" fmla="*/ 97 h 161"/>
                <a:gd name="T20" fmla="*/ 31 w 133"/>
                <a:gd name="T21" fmla="*/ 98 h 161"/>
                <a:gd name="T22" fmla="*/ 0 w 133"/>
                <a:gd name="T23" fmla="*/ 139 h 161"/>
                <a:gd name="T24" fmla="*/ 11 w 133"/>
                <a:gd name="T25" fmla="*/ 154 h 161"/>
                <a:gd name="T26" fmla="*/ 28 w 133"/>
                <a:gd name="T27" fmla="*/ 161 h 161"/>
                <a:gd name="T28" fmla="*/ 56 w 133"/>
                <a:gd name="T29" fmla="*/ 123 h 161"/>
                <a:gd name="T30" fmla="*/ 61 w 133"/>
                <a:gd name="T31" fmla="*/ 117 h 161"/>
                <a:gd name="T32" fmla="*/ 61 w 133"/>
                <a:gd name="T33" fmla="*/ 117 h 161"/>
                <a:gd name="T34" fmla="*/ 103 w 133"/>
                <a:gd name="T35" fmla="*/ 63 h 161"/>
                <a:gd name="T36" fmla="*/ 109 w 133"/>
                <a:gd name="T37" fmla="*/ 56 h 161"/>
                <a:gd name="T38" fmla="*/ 132 w 133"/>
                <a:gd name="T39" fmla="*/ 21 h 161"/>
                <a:gd name="T40" fmla="*/ 127 w 133"/>
                <a:gd name="T41" fmla="*/ 8 h 161"/>
                <a:gd name="T42" fmla="*/ 127 w 133"/>
                <a:gd name="T43" fmla="*/ 8 h 161"/>
                <a:gd name="T44" fmla="*/ 127 w 133"/>
                <a:gd name="T45" fmla="*/ 8 h 161"/>
                <a:gd name="T46" fmla="*/ 127 w 133"/>
                <a:gd name="T47" fmla="*/ 8 h 161"/>
                <a:gd name="T48" fmla="*/ 126 w 133"/>
                <a:gd name="T49" fmla="*/ 8 h 161"/>
                <a:gd name="T50" fmla="*/ 126 w 133"/>
                <a:gd name="T51" fmla="*/ 8 h 161"/>
                <a:gd name="T52" fmla="*/ 126 w 133"/>
                <a:gd name="T53" fmla="*/ 8 h 161"/>
                <a:gd name="T54" fmla="*/ 126 w 133"/>
                <a:gd name="T55" fmla="*/ 8 h 161"/>
                <a:gd name="T56" fmla="*/ 120 w 133"/>
                <a:gd name="T57" fmla="*/ 3 h 161"/>
                <a:gd name="T58" fmla="*/ 120 w 133"/>
                <a:gd name="T59" fmla="*/ 3 h 161"/>
                <a:gd name="T60" fmla="*/ 110 w 133"/>
                <a:gd name="T6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161">
                  <a:moveTo>
                    <a:pt x="110" y="0"/>
                  </a:moveTo>
                  <a:cubicBezTo>
                    <a:pt x="109" y="0"/>
                    <a:pt x="107" y="0"/>
                    <a:pt x="105" y="1"/>
                  </a:cubicBezTo>
                  <a:cubicBezTo>
                    <a:pt x="97" y="12"/>
                    <a:pt x="88" y="23"/>
                    <a:pt x="78" y="33"/>
                  </a:cubicBezTo>
                  <a:cubicBezTo>
                    <a:pt x="60" y="59"/>
                    <a:pt x="34" y="93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7"/>
                    <a:pt x="32" y="97"/>
                    <a:pt x="31" y="9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1" y="112"/>
                    <a:pt x="11" y="126"/>
                    <a:pt x="0" y="139"/>
                  </a:cubicBezTo>
                  <a:cubicBezTo>
                    <a:pt x="1" y="144"/>
                    <a:pt x="5" y="150"/>
                    <a:pt x="11" y="154"/>
                  </a:cubicBezTo>
                  <a:cubicBezTo>
                    <a:pt x="16" y="158"/>
                    <a:pt x="23" y="161"/>
                    <a:pt x="28" y="161"/>
                  </a:cubicBezTo>
                  <a:cubicBezTo>
                    <a:pt x="37" y="148"/>
                    <a:pt x="46" y="135"/>
                    <a:pt x="56" y="123"/>
                  </a:cubicBezTo>
                  <a:cubicBezTo>
                    <a:pt x="57" y="121"/>
                    <a:pt x="59" y="119"/>
                    <a:pt x="61" y="117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3" y="115"/>
                    <a:pt x="84" y="87"/>
                    <a:pt x="103" y="63"/>
                  </a:cubicBezTo>
                  <a:cubicBezTo>
                    <a:pt x="105" y="61"/>
                    <a:pt x="107" y="58"/>
                    <a:pt x="109" y="56"/>
                  </a:cubicBezTo>
                  <a:cubicBezTo>
                    <a:pt x="116" y="44"/>
                    <a:pt x="124" y="32"/>
                    <a:pt x="132" y="21"/>
                  </a:cubicBezTo>
                  <a:cubicBezTo>
                    <a:pt x="133" y="16"/>
                    <a:pt x="131" y="11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7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17" y="1"/>
                    <a:pt x="114" y="0"/>
                    <a:pt x="110" y="0"/>
                  </a:cubicBezTo>
                </a:path>
              </a:pathLst>
            </a:custGeom>
            <a:solidFill>
              <a:srgbClr val="925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230">
              <a:extLst>
                <a:ext uri="{FF2B5EF4-FFF2-40B4-BE49-F238E27FC236}">
                  <a16:creationId xmlns:a16="http://schemas.microsoft.com/office/drawing/2014/main" id="{1658A6D2-2B47-0B28-8895-DE2B5D653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1" y="3857626"/>
              <a:ext cx="476250" cy="539750"/>
            </a:xfrm>
            <a:custGeom>
              <a:avLst/>
              <a:gdLst>
                <a:gd name="T0" fmla="*/ 194 w 240"/>
                <a:gd name="T1" fmla="*/ 192 h 272"/>
                <a:gd name="T2" fmla="*/ 41 w 240"/>
                <a:gd name="T3" fmla="*/ 241 h 272"/>
                <a:gd name="T4" fmla="*/ 47 w 240"/>
                <a:gd name="T5" fmla="*/ 80 h 272"/>
                <a:gd name="T6" fmla="*/ 200 w 240"/>
                <a:gd name="T7" fmla="*/ 31 h 272"/>
                <a:gd name="T8" fmla="*/ 194 w 240"/>
                <a:gd name="T9" fmla="*/ 19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72">
                  <a:moveTo>
                    <a:pt x="194" y="192"/>
                  </a:moveTo>
                  <a:cubicBezTo>
                    <a:pt x="146" y="255"/>
                    <a:pt x="82" y="272"/>
                    <a:pt x="41" y="241"/>
                  </a:cubicBezTo>
                  <a:cubicBezTo>
                    <a:pt x="0" y="210"/>
                    <a:pt x="3" y="137"/>
                    <a:pt x="47" y="80"/>
                  </a:cubicBezTo>
                  <a:cubicBezTo>
                    <a:pt x="77" y="39"/>
                    <a:pt x="159" y="0"/>
                    <a:pt x="200" y="31"/>
                  </a:cubicBezTo>
                  <a:cubicBezTo>
                    <a:pt x="240" y="62"/>
                    <a:pt x="225" y="151"/>
                    <a:pt x="194" y="192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231">
              <a:extLst>
                <a:ext uri="{FF2B5EF4-FFF2-40B4-BE49-F238E27FC236}">
                  <a16:creationId xmlns:a16="http://schemas.microsoft.com/office/drawing/2014/main" id="{CB4F5D0C-1115-1E14-CFD8-34711DAAC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488" y="4179888"/>
              <a:ext cx="227013" cy="195262"/>
            </a:xfrm>
            <a:custGeom>
              <a:avLst/>
              <a:gdLst>
                <a:gd name="T0" fmla="*/ 3 w 115"/>
                <a:gd name="T1" fmla="*/ 0 h 99"/>
                <a:gd name="T2" fmla="*/ 31 w 115"/>
                <a:gd name="T3" fmla="*/ 79 h 99"/>
                <a:gd name="T4" fmla="*/ 115 w 115"/>
                <a:gd name="T5" fmla="*/ 86 h 99"/>
                <a:gd name="T6" fmla="*/ 46 w 115"/>
                <a:gd name="T7" fmla="*/ 59 h 99"/>
                <a:gd name="T8" fmla="*/ 3 w 115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99">
                  <a:moveTo>
                    <a:pt x="3" y="0"/>
                  </a:moveTo>
                  <a:cubicBezTo>
                    <a:pt x="0" y="33"/>
                    <a:pt x="9" y="62"/>
                    <a:pt x="31" y="79"/>
                  </a:cubicBezTo>
                  <a:cubicBezTo>
                    <a:pt x="54" y="96"/>
                    <a:pt x="84" y="99"/>
                    <a:pt x="115" y="86"/>
                  </a:cubicBezTo>
                  <a:cubicBezTo>
                    <a:pt x="91" y="84"/>
                    <a:pt x="67" y="74"/>
                    <a:pt x="46" y="59"/>
                  </a:cubicBezTo>
                  <a:cubicBezTo>
                    <a:pt x="26" y="43"/>
                    <a:pt x="11" y="23"/>
                    <a:pt x="3" y="0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232">
              <a:extLst>
                <a:ext uri="{FF2B5EF4-FFF2-40B4-BE49-F238E27FC236}">
                  <a16:creationId xmlns:a16="http://schemas.microsoft.com/office/drawing/2014/main" id="{C1907BD6-133A-671D-A74E-97C4984CF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3857626"/>
              <a:ext cx="427038" cy="446087"/>
            </a:xfrm>
            <a:custGeom>
              <a:avLst/>
              <a:gdLst>
                <a:gd name="T0" fmla="*/ 175 w 215"/>
                <a:gd name="T1" fmla="*/ 31 h 225"/>
                <a:gd name="T2" fmla="*/ 22 w 215"/>
                <a:gd name="T3" fmla="*/ 80 h 225"/>
                <a:gd name="T4" fmla="*/ 0 w 215"/>
                <a:gd name="T5" fmla="*/ 117 h 225"/>
                <a:gd name="T6" fmla="*/ 51 w 215"/>
                <a:gd name="T7" fmla="*/ 194 h 225"/>
                <a:gd name="T8" fmla="*/ 138 w 215"/>
                <a:gd name="T9" fmla="*/ 224 h 225"/>
                <a:gd name="T10" fmla="*/ 169 w 215"/>
                <a:gd name="T11" fmla="*/ 192 h 225"/>
                <a:gd name="T12" fmla="*/ 175 w 215"/>
                <a:gd name="T13" fmla="*/ 3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25">
                  <a:moveTo>
                    <a:pt x="175" y="31"/>
                  </a:moveTo>
                  <a:cubicBezTo>
                    <a:pt x="134" y="0"/>
                    <a:pt x="52" y="39"/>
                    <a:pt x="22" y="80"/>
                  </a:cubicBezTo>
                  <a:cubicBezTo>
                    <a:pt x="13" y="92"/>
                    <a:pt x="5" y="104"/>
                    <a:pt x="0" y="117"/>
                  </a:cubicBezTo>
                  <a:cubicBezTo>
                    <a:pt x="7" y="146"/>
                    <a:pt x="25" y="174"/>
                    <a:pt x="51" y="194"/>
                  </a:cubicBezTo>
                  <a:cubicBezTo>
                    <a:pt x="78" y="214"/>
                    <a:pt x="108" y="225"/>
                    <a:pt x="138" y="224"/>
                  </a:cubicBezTo>
                  <a:cubicBezTo>
                    <a:pt x="149" y="215"/>
                    <a:pt x="160" y="205"/>
                    <a:pt x="169" y="192"/>
                  </a:cubicBezTo>
                  <a:cubicBezTo>
                    <a:pt x="200" y="151"/>
                    <a:pt x="215" y="62"/>
                    <a:pt x="175" y="31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233">
              <a:extLst>
                <a:ext uri="{FF2B5EF4-FFF2-40B4-BE49-F238E27FC236}">
                  <a16:creationId xmlns:a16="http://schemas.microsoft.com/office/drawing/2014/main" id="{2226F9CF-708B-244F-9A20-6A5B8F3E8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163" y="3856038"/>
              <a:ext cx="388938" cy="392112"/>
            </a:xfrm>
            <a:custGeom>
              <a:avLst/>
              <a:gdLst>
                <a:gd name="T0" fmla="*/ 156 w 196"/>
                <a:gd name="T1" fmla="*/ 32 h 198"/>
                <a:gd name="T2" fmla="*/ 0 w 196"/>
                <a:gd name="T3" fmla="*/ 84 h 198"/>
                <a:gd name="T4" fmla="*/ 0 w 196"/>
                <a:gd name="T5" fmla="*/ 84 h 198"/>
                <a:gd name="T6" fmla="*/ 55 w 196"/>
                <a:gd name="T7" fmla="*/ 165 h 198"/>
                <a:gd name="T8" fmla="*/ 146 w 196"/>
                <a:gd name="T9" fmla="*/ 198 h 198"/>
                <a:gd name="T10" fmla="*/ 150 w 196"/>
                <a:gd name="T11" fmla="*/ 193 h 198"/>
                <a:gd name="T12" fmla="*/ 156 w 196"/>
                <a:gd name="T13" fmla="*/ 3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198">
                  <a:moveTo>
                    <a:pt x="156" y="32"/>
                  </a:moveTo>
                  <a:cubicBezTo>
                    <a:pt x="114" y="0"/>
                    <a:pt x="29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" y="115"/>
                    <a:pt x="27" y="144"/>
                    <a:pt x="55" y="165"/>
                  </a:cubicBezTo>
                  <a:cubicBezTo>
                    <a:pt x="83" y="187"/>
                    <a:pt x="115" y="198"/>
                    <a:pt x="146" y="198"/>
                  </a:cubicBezTo>
                  <a:cubicBezTo>
                    <a:pt x="148" y="196"/>
                    <a:pt x="149" y="194"/>
                    <a:pt x="150" y="193"/>
                  </a:cubicBezTo>
                  <a:cubicBezTo>
                    <a:pt x="181" y="152"/>
                    <a:pt x="196" y="63"/>
                    <a:pt x="156" y="32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234">
              <a:extLst>
                <a:ext uri="{FF2B5EF4-FFF2-40B4-BE49-F238E27FC236}">
                  <a16:creationId xmlns:a16="http://schemas.microsoft.com/office/drawing/2014/main" id="{E9289EC3-3811-DA2D-75D1-3E7CDB145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201" y="3870326"/>
              <a:ext cx="330200" cy="320675"/>
            </a:xfrm>
            <a:custGeom>
              <a:avLst/>
              <a:gdLst>
                <a:gd name="T0" fmla="*/ 141 w 167"/>
                <a:gd name="T1" fmla="*/ 162 h 162"/>
                <a:gd name="T2" fmla="*/ 133 w 167"/>
                <a:gd name="T3" fmla="*/ 25 h 162"/>
                <a:gd name="T4" fmla="*/ 0 w 167"/>
                <a:gd name="T5" fmla="*/ 53 h 162"/>
                <a:gd name="T6" fmla="*/ 53 w 167"/>
                <a:gd name="T7" fmla="*/ 130 h 162"/>
                <a:gd name="T8" fmla="*/ 141 w 167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2">
                  <a:moveTo>
                    <a:pt x="141" y="162"/>
                  </a:moveTo>
                  <a:cubicBezTo>
                    <a:pt x="162" y="117"/>
                    <a:pt x="167" y="51"/>
                    <a:pt x="133" y="25"/>
                  </a:cubicBezTo>
                  <a:cubicBezTo>
                    <a:pt x="99" y="0"/>
                    <a:pt x="38" y="22"/>
                    <a:pt x="0" y="53"/>
                  </a:cubicBezTo>
                  <a:cubicBezTo>
                    <a:pt x="9" y="82"/>
                    <a:pt x="27" y="110"/>
                    <a:pt x="53" y="130"/>
                  </a:cubicBezTo>
                  <a:cubicBezTo>
                    <a:pt x="80" y="150"/>
                    <a:pt x="111" y="161"/>
                    <a:pt x="141" y="162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235">
              <a:extLst>
                <a:ext uri="{FF2B5EF4-FFF2-40B4-BE49-F238E27FC236}">
                  <a16:creationId xmlns:a16="http://schemas.microsoft.com/office/drawing/2014/main" id="{1473D286-5E19-9F08-9833-63378A8A2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3881438"/>
              <a:ext cx="252413" cy="230187"/>
            </a:xfrm>
            <a:custGeom>
              <a:avLst/>
              <a:gdLst>
                <a:gd name="T0" fmla="*/ 98 w 127"/>
                <a:gd name="T1" fmla="*/ 19 h 116"/>
                <a:gd name="T2" fmla="*/ 0 w 127"/>
                <a:gd name="T3" fmla="*/ 24 h 116"/>
                <a:gd name="T4" fmla="*/ 47 w 127"/>
                <a:gd name="T5" fmla="*/ 86 h 116"/>
                <a:gd name="T6" fmla="*/ 119 w 127"/>
                <a:gd name="T7" fmla="*/ 116 h 116"/>
                <a:gd name="T8" fmla="*/ 98 w 127"/>
                <a:gd name="T9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16">
                  <a:moveTo>
                    <a:pt x="98" y="19"/>
                  </a:moveTo>
                  <a:cubicBezTo>
                    <a:pt x="73" y="0"/>
                    <a:pt x="34" y="7"/>
                    <a:pt x="0" y="24"/>
                  </a:cubicBezTo>
                  <a:cubicBezTo>
                    <a:pt x="10" y="48"/>
                    <a:pt x="25" y="69"/>
                    <a:pt x="47" y="86"/>
                  </a:cubicBezTo>
                  <a:cubicBezTo>
                    <a:pt x="69" y="102"/>
                    <a:pt x="94" y="113"/>
                    <a:pt x="119" y="116"/>
                  </a:cubicBezTo>
                  <a:cubicBezTo>
                    <a:pt x="127" y="78"/>
                    <a:pt x="123" y="38"/>
                    <a:pt x="98" y="19"/>
                  </a:cubicBezTo>
                  <a:close/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236">
              <a:extLst>
                <a:ext uri="{FF2B5EF4-FFF2-40B4-BE49-F238E27FC236}">
                  <a16:creationId xmlns:a16="http://schemas.microsoft.com/office/drawing/2014/main" id="{7454B770-632F-0F85-B0A6-FF1C45D45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151" y="4076700"/>
              <a:ext cx="42863" cy="41275"/>
            </a:xfrm>
            <a:custGeom>
              <a:avLst/>
              <a:gdLst>
                <a:gd name="T0" fmla="*/ 18 w 21"/>
                <a:gd name="T1" fmla="*/ 16 h 21"/>
                <a:gd name="T2" fmla="*/ 5 w 21"/>
                <a:gd name="T3" fmla="*/ 18 h 21"/>
                <a:gd name="T4" fmla="*/ 3 w 21"/>
                <a:gd name="T5" fmla="*/ 5 h 21"/>
                <a:gd name="T6" fmla="*/ 16 w 21"/>
                <a:gd name="T7" fmla="*/ 3 h 21"/>
                <a:gd name="T8" fmla="*/ 18 w 21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8" y="16"/>
                  </a:moveTo>
                  <a:cubicBezTo>
                    <a:pt x="15" y="20"/>
                    <a:pt x="9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ubicBezTo>
                    <a:pt x="6" y="1"/>
                    <a:pt x="12" y="0"/>
                    <a:pt x="16" y="3"/>
                  </a:cubicBezTo>
                  <a:cubicBezTo>
                    <a:pt x="21" y="6"/>
                    <a:pt x="21" y="12"/>
                    <a:pt x="18" y="16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237">
              <a:extLst>
                <a:ext uri="{FF2B5EF4-FFF2-40B4-BE49-F238E27FC236}">
                  <a16:creationId xmlns:a16="http://schemas.microsoft.com/office/drawing/2014/main" id="{BA728B44-A917-8151-02D8-FDB78DD05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563" y="4252913"/>
              <a:ext cx="38100" cy="34925"/>
            </a:xfrm>
            <a:custGeom>
              <a:avLst/>
              <a:gdLst>
                <a:gd name="T0" fmla="*/ 16 w 19"/>
                <a:gd name="T1" fmla="*/ 14 h 18"/>
                <a:gd name="T2" fmla="*/ 5 w 19"/>
                <a:gd name="T3" fmla="*/ 16 h 18"/>
                <a:gd name="T4" fmla="*/ 3 w 19"/>
                <a:gd name="T5" fmla="*/ 5 h 18"/>
                <a:gd name="T6" fmla="*/ 14 w 19"/>
                <a:gd name="T7" fmla="*/ 3 h 18"/>
                <a:gd name="T8" fmla="*/ 16 w 19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6" y="14"/>
                  </a:moveTo>
                  <a:cubicBezTo>
                    <a:pt x="13" y="18"/>
                    <a:pt x="8" y="18"/>
                    <a:pt x="5" y="16"/>
                  </a:cubicBezTo>
                  <a:cubicBezTo>
                    <a:pt x="1" y="13"/>
                    <a:pt x="0" y="8"/>
                    <a:pt x="3" y="5"/>
                  </a:cubicBezTo>
                  <a:cubicBezTo>
                    <a:pt x="6" y="1"/>
                    <a:pt x="11" y="0"/>
                    <a:pt x="14" y="3"/>
                  </a:cubicBezTo>
                  <a:cubicBezTo>
                    <a:pt x="18" y="6"/>
                    <a:pt x="19" y="11"/>
                    <a:pt x="16" y="14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238">
              <a:extLst>
                <a:ext uri="{FF2B5EF4-FFF2-40B4-BE49-F238E27FC236}">
                  <a16:creationId xmlns:a16="http://schemas.microsoft.com/office/drawing/2014/main" id="{3A56324C-F0F0-09DC-ACB9-3A8300A9B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538" y="4284663"/>
              <a:ext cx="34925" cy="34925"/>
            </a:xfrm>
            <a:custGeom>
              <a:avLst/>
              <a:gdLst>
                <a:gd name="T0" fmla="*/ 16 w 18"/>
                <a:gd name="T1" fmla="*/ 14 h 18"/>
                <a:gd name="T2" fmla="*/ 4 w 18"/>
                <a:gd name="T3" fmla="*/ 16 h 18"/>
                <a:gd name="T4" fmla="*/ 3 w 18"/>
                <a:gd name="T5" fmla="*/ 4 h 18"/>
                <a:gd name="T6" fmla="*/ 14 w 18"/>
                <a:gd name="T7" fmla="*/ 3 h 18"/>
                <a:gd name="T8" fmla="*/ 16 w 18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6" y="14"/>
                  </a:moveTo>
                  <a:cubicBezTo>
                    <a:pt x="13" y="18"/>
                    <a:pt x="8" y="18"/>
                    <a:pt x="4" y="16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5" y="1"/>
                    <a:pt x="10" y="0"/>
                    <a:pt x="14" y="3"/>
                  </a:cubicBezTo>
                  <a:cubicBezTo>
                    <a:pt x="17" y="6"/>
                    <a:pt x="18" y="11"/>
                    <a:pt x="16" y="14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239">
              <a:extLst>
                <a:ext uri="{FF2B5EF4-FFF2-40B4-BE49-F238E27FC236}">
                  <a16:creationId xmlns:a16="http://schemas.microsoft.com/office/drawing/2014/main" id="{6C3E5013-D923-DE3F-CB63-CD212A625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1" y="4302125"/>
              <a:ext cx="36513" cy="36512"/>
            </a:xfrm>
            <a:custGeom>
              <a:avLst/>
              <a:gdLst>
                <a:gd name="T0" fmla="*/ 16 w 19"/>
                <a:gd name="T1" fmla="*/ 14 h 18"/>
                <a:gd name="T2" fmla="*/ 5 w 19"/>
                <a:gd name="T3" fmla="*/ 16 h 18"/>
                <a:gd name="T4" fmla="*/ 3 w 19"/>
                <a:gd name="T5" fmla="*/ 4 h 18"/>
                <a:gd name="T6" fmla="*/ 14 w 19"/>
                <a:gd name="T7" fmla="*/ 3 h 18"/>
                <a:gd name="T8" fmla="*/ 16 w 19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6" y="14"/>
                  </a:moveTo>
                  <a:cubicBezTo>
                    <a:pt x="13" y="17"/>
                    <a:pt x="8" y="18"/>
                    <a:pt x="5" y="16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1" y="0"/>
                    <a:pt x="14" y="3"/>
                  </a:cubicBezTo>
                  <a:cubicBezTo>
                    <a:pt x="18" y="5"/>
                    <a:pt x="19" y="10"/>
                    <a:pt x="16" y="14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240">
              <a:extLst>
                <a:ext uri="{FF2B5EF4-FFF2-40B4-BE49-F238E27FC236}">
                  <a16:creationId xmlns:a16="http://schemas.microsoft.com/office/drawing/2014/main" id="{2FE24DD4-6E04-8AD3-0CD6-D10FBFEA0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4211638"/>
              <a:ext cx="34925" cy="34925"/>
            </a:xfrm>
            <a:custGeom>
              <a:avLst/>
              <a:gdLst>
                <a:gd name="T0" fmla="*/ 2 w 18"/>
                <a:gd name="T1" fmla="*/ 4 h 18"/>
                <a:gd name="T2" fmla="*/ 4 w 18"/>
                <a:gd name="T3" fmla="*/ 15 h 18"/>
                <a:gd name="T4" fmla="*/ 15 w 18"/>
                <a:gd name="T5" fmla="*/ 14 h 18"/>
                <a:gd name="T6" fmla="*/ 14 w 18"/>
                <a:gd name="T7" fmla="*/ 3 h 18"/>
                <a:gd name="T8" fmla="*/ 2 w 18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2" y="4"/>
                  </a:moveTo>
                  <a:cubicBezTo>
                    <a:pt x="0" y="8"/>
                    <a:pt x="1" y="13"/>
                    <a:pt x="4" y="15"/>
                  </a:cubicBezTo>
                  <a:cubicBezTo>
                    <a:pt x="8" y="18"/>
                    <a:pt x="13" y="17"/>
                    <a:pt x="15" y="14"/>
                  </a:cubicBezTo>
                  <a:cubicBezTo>
                    <a:pt x="18" y="10"/>
                    <a:pt x="17" y="5"/>
                    <a:pt x="14" y="3"/>
                  </a:cubicBezTo>
                  <a:cubicBezTo>
                    <a:pt x="10" y="0"/>
                    <a:pt x="5" y="1"/>
                    <a:pt x="2" y="4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241">
              <a:extLst>
                <a:ext uri="{FF2B5EF4-FFF2-40B4-BE49-F238E27FC236}">
                  <a16:creationId xmlns:a16="http://schemas.microsoft.com/office/drawing/2014/main" id="{50CBF53A-9A97-9FAF-C056-50FDBA441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363" y="4156075"/>
              <a:ext cx="34925" cy="34925"/>
            </a:xfrm>
            <a:custGeom>
              <a:avLst/>
              <a:gdLst>
                <a:gd name="T0" fmla="*/ 2 w 18"/>
                <a:gd name="T1" fmla="*/ 4 h 18"/>
                <a:gd name="T2" fmla="*/ 4 w 18"/>
                <a:gd name="T3" fmla="*/ 16 h 18"/>
                <a:gd name="T4" fmla="*/ 15 w 18"/>
                <a:gd name="T5" fmla="*/ 14 h 18"/>
                <a:gd name="T6" fmla="*/ 14 w 18"/>
                <a:gd name="T7" fmla="*/ 3 h 18"/>
                <a:gd name="T8" fmla="*/ 2 w 18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2" y="4"/>
                  </a:moveTo>
                  <a:cubicBezTo>
                    <a:pt x="0" y="8"/>
                    <a:pt x="0" y="13"/>
                    <a:pt x="4" y="16"/>
                  </a:cubicBezTo>
                  <a:cubicBezTo>
                    <a:pt x="7" y="18"/>
                    <a:pt x="12" y="18"/>
                    <a:pt x="15" y="14"/>
                  </a:cubicBezTo>
                  <a:cubicBezTo>
                    <a:pt x="18" y="11"/>
                    <a:pt x="17" y="6"/>
                    <a:pt x="14" y="3"/>
                  </a:cubicBezTo>
                  <a:cubicBezTo>
                    <a:pt x="10" y="0"/>
                    <a:pt x="5" y="1"/>
                    <a:pt x="2" y="4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242">
              <a:extLst>
                <a:ext uri="{FF2B5EF4-FFF2-40B4-BE49-F238E27FC236}">
                  <a16:creationId xmlns:a16="http://schemas.microsoft.com/office/drawing/2014/main" id="{FDC19274-5601-77FE-0C90-8C48EBCD8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4110038"/>
              <a:ext cx="41275" cy="41275"/>
            </a:xfrm>
            <a:custGeom>
              <a:avLst/>
              <a:gdLst>
                <a:gd name="T0" fmla="*/ 18 w 21"/>
                <a:gd name="T1" fmla="*/ 16 h 21"/>
                <a:gd name="T2" fmla="*/ 5 w 21"/>
                <a:gd name="T3" fmla="*/ 18 h 21"/>
                <a:gd name="T4" fmla="*/ 3 w 21"/>
                <a:gd name="T5" fmla="*/ 5 h 21"/>
                <a:gd name="T6" fmla="*/ 16 w 21"/>
                <a:gd name="T7" fmla="*/ 3 h 21"/>
                <a:gd name="T8" fmla="*/ 18 w 21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8" y="16"/>
                  </a:moveTo>
                  <a:cubicBezTo>
                    <a:pt x="15" y="20"/>
                    <a:pt x="9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ubicBezTo>
                    <a:pt x="6" y="1"/>
                    <a:pt x="12" y="0"/>
                    <a:pt x="16" y="3"/>
                  </a:cubicBezTo>
                  <a:cubicBezTo>
                    <a:pt x="21" y="6"/>
                    <a:pt x="21" y="12"/>
                    <a:pt x="18" y="16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243">
              <a:extLst>
                <a:ext uri="{FF2B5EF4-FFF2-40B4-BE49-F238E27FC236}">
                  <a16:creationId xmlns:a16="http://schemas.microsoft.com/office/drawing/2014/main" id="{1B49E556-C1C5-8A1C-5A2F-5A9DD8427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6" y="4132263"/>
              <a:ext cx="42863" cy="41275"/>
            </a:xfrm>
            <a:custGeom>
              <a:avLst/>
              <a:gdLst>
                <a:gd name="T0" fmla="*/ 19 w 22"/>
                <a:gd name="T1" fmla="*/ 16 h 21"/>
                <a:gd name="T2" fmla="*/ 5 w 22"/>
                <a:gd name="T3" fmla="*/ 18 h 21"/>
                <a:gd name="T4" fmla="*/ 4 w 22"/>
                <a:gd name="T5" fmla="*/ 5 h 21"/>
                <a:gd name="T6" fmla="*/ 17 w 22"/>
                <a:gd name="T7" fmla="*/ 3 h 21"/>
                <a:gd name="T8" fmla="*/ 19 w 22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9" y="16"/>
                  </a:moveTo>
                  <a:cubicBezTo>
                    <a:pt x="16" y="20"/>
                    <a:pt x="10" y="21"/>
                    <a:pt x="5" y="18"/>
                  </a:cubicBezTo>
                  <a:cubicBezTo>
                    <a:pt x="1" y="15"/>
                    <a:pt x="0" y="9"/>
                    <a:pt x="4" y="5"/>
                  </a:cubicBezTo>
                  <a:cubicBezTo>
                    <a:pt x="7" y="1"/>
                    <a:pt x="13" y="0"/>
                    <a:pt x="17" y="3"/>
                  </a:cubicBezTo>
                  <a:cubicBezTo>
                    <a:pt x="21" y="6"/>
                    <a:pt x="22" y="12"/>
                    <a:pt x="19" y="16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244">
              <a:extLst>
                <a:ext uri="{FF2B5EF4-FFF2-40B4-BE49-F238E27FC236}">
                  <a16:creationId xmlns:a16="http://schemas.microsoft.com/office/drawing/2014/main" id="{02C4440D-9368-DF70-750A-34416C2E0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6" y="4030663"/>
              <a:ext cx="42863" cy="41275"/>
            </a:xfrm>
            <a:custGeom>
              <a:avLst/>
              <a:gdLst>
                <a:gd name="T0" fmla="*/ 3 w 21"/>
                <a:gd name="T1" fmla="*/ 5 h 21"/>
                <a:gd name="T2" fmla="*/ 5 w 21"/>
                <a:gd name="T3" fmla="*/ 18 h 21"/>
                <a:gd name="T4" fmla="*/ 18 w 21"/>
                <a:gd name="T5" fmla="*/ 16 h 21"/>
                <a:gd name="T6" fmla="*/ 16 w 21"/>
                <a:gd name="T7" fmla="*/ 3 h 21"/>
                <a:gd name="T8" fmla="*/ 3 w 21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3" y="5"/>
                  </a:moveTo>
                  <a:cubicBezTo>
                    <a:pt x="0" y="9"/>
                    <a:pt x="1" y="15"/>
                    <a:pt x="5" y="18"/>
                  </a:cubicBezTo>
                  <a:cubicBezTo>
                    <a:pt x="9" y="21"/>
                    <a:pt x="15" y="20"/>
                    <a:pt x="18" y="16"/>
                  </a:cubicBezTo>
                  <a:cubicBezTo>
                    <a:pt x="21" y="12"/>
                    <a:pt x="21" y="6"/>
                    <a:pt x="16" y="3"/>
                  </a:cubicBezTo>
                  <a:cubicBezTo>
                    <a:pt x="12" y="0"/>
                    <a:pt x="6" y="1"/>
                    <a:pt x="3" y="5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245">
              <a:extLst>
                <a:ext uri="{FF2B5EF4-FFF2-40B4-BE49-F238E27FC236}">
                  <a16:creationId xmlns:a16="http://schemas.microsoft.com/office/drawing/2014/main" id="{D6FEF8D3-1ED0-BA5B-6617-43FF675BF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3976688"/>
              <a:ext cx="41275" cy="44450"/>
            </a:xfrm>
            <a:custGeom>
              <a:avLst/>
              <a:gdLst>
                <a:gd name="T0" fmla="*/ 3 w 21"/>
                <a:gd name="T1" fmla="*/ 5 h 22"/>
                <a:gd name="T2" fmla="*/ 5 w 21"/>
                <a:gd name="T3" fmla="*/ 19 h 22"/>
                <a:gd name="T4" fmla="*/ 18 w 21"/>
                <a:gd name="T5" fmla="*/ 17 h 22"/>
                <a:gd name="T6" fmla="*/ 16 w 21"/>
                <a:gd name="T7" fmla="*/ 4 h 22"/>
                <a:gd name="T8" fmla="*/ 3 w 21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3" y="5"/>
                  </a:moveTo>
                  <a:cubicBezTo>
                    <a:pt x="0" y="10"/>
                    <a:pt x="1" y="16"/>
                    <a:pt x="5" y="19"/>
                  </a:cubicBezTo>
                  <a:cubicBezTo>
                    <a:pt x="9" y="22"/>
                    <a:pt x="15" y="21"/>
                    <a:pt x="18" y="17"/>
                  </a:cubicBezTo>
                  <a:cubicBezTo>
                    <a:pt x="21" y="13"/>
                    <a:pt x="20" y="7"/>
                    <a:pt x="16" y="4"/>
                  </a:cubicBezTo>
                  <a:cubicBezTo>
                    <a:pt x="12" y="0"/>
                    <a:pt x="6" y="1"/>
                    <a:pt x="3" y="5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246">
              <a:extLst>
                <a:ext uri="{FF2B5EF4-FFF2-40B4-BE49-F238E27FC236}">
                  <a16:creationId xmlns:a16="http://schemas.microsoft.com/office/drawing/2014/main" id="{614E0334-3AF9-9575-3B8D-FCF532C4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4086225"/>
              <a:ext cx="50800" cy="73025"/>
            </a:xfrm>
            <a:custGeom>
              <a:avLst/>
              <a:gdLst>
                <a:gd name="T0" fmla="*/ 0 w 26"/>
                <a:gd name="T1" fmla="*/ 0 h 37"/>
                <a:gd name="T2" fmla="*/ 20 w 26"/>
                <a:gd name="T3" fmla="*/ 37 h 37"/>
                <a:gd name="T4" fmla="*/ 26 w 26"/>
                <a:gd name="T5" fmla="*/ 6 h 37"/>
                <a:gd name="T6" fmla="*/ 0 w 26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7">
                  <a:moveTo>
                    <a:pt x="0" y="0"/>
                  </a:moveTo>
                  <a:cubicBezTo>
                    <a:pt x="5" y="14"/>
                    <a:pt x="12" y="26"/>
                    <a:pt x="20" y="37"/>
                  </a:cubicBezTo>
                  <a:cubicBezTo>
                    <a:pt x="21" y="25"/>
                    <a:pt x="22" y="18"/>
                    <a:pt x="26" y="6"/>
                  </a:cubicBezTo>
                  <a:cubicBezTo>
                    <a:pt x="15" y="5"/>
                    <a:pt x="9" y="3"/>
                    <a:pt x="0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247">
              <a:extLst>
                <a:ext uri="{FF2B5EF4-FFF2-40B4-BE49-F238E27FC236}">
                  <a16:creationId xmlns:a16="http://schemas.microsoft.com/office/drawing/2014/main" id="{FFC4852D-5471-7AEF-7822-481E93533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276" y="4165600"/>
              <a:ext cx="60325" cy="63500"/>
            </a:xfrm>
            <a:custGeom>
              <a:avLst/>
              <a:gdLst>
                <a:gd name="T0" fmla="*/ 28 w 30"/>
                <a:gd name="T1" fmla="*/ 0 h 32"/>
                <a:gd name="T2" fmla="*/ 0 w 30"/>
                <a:gd name="T3" fmla="*/ 1 h 32"/>
                <a:gd name="T4" fmla="*/ 30 w 30"/>
                <a:gd name="T5" fmla="*/ 32 h 32"/>
                <a:gd name="T6" fmla="*/ 28 w 30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28" y="0"/>
                  </a:moveTo>
                  <a:cubicBezTo>
                    <a:pt x="17" y="2"/>
                    <a:pt x="11" y="2"/>
                    <a:pt x="0" y="1"/>
                  </a:cubicBezTo>
                  <a:cubicBezTo>
                    <a:pt x="9" y="13"/>
                    <a:pt x="19" y="24"/>
                    <a:pt x="30" y="32"/>
                  </a:cubicBezTo>
                  <a:cubicBezTo>
                    <a:pt x="28" y="20"/>
                    <a:pt x="27" y="13"/>
                    <a:pt x="28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248">
              <a:extLst>
                <a:ext uri="{FF2B5EF4-FFF2-40B4-BE49-F238E27FC236}">
                  <a16:creationId xmlns:a16="http://schemas.microsoft.com/office/drawing/2014/main" id="{7E6A3CB0-56DD-0D93-7750-BA7D7D1BB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4214813"/>
              <a:ext cx="76200" cy="57150"/>
            </a:xfrm>
            <a:custGeom>
              <a:avLst/>
              <a:gdLst>
                <a:gd name="T0" fmla="*/ 0 w 38"/>
                <a:gd name="T1" fmla="*/ 9 h 29"/>
                <a:gd name="T2" fmla="*/ 38 w 38"/>
                <a:gd name="T3" fmla="*/ 29 h 29"/>
                <a:gd name="T4" fmla="*/ 28 w 38"/>
                <a:gd name="T5" fmla="*/ 0 h 29"/>
                <a:gd name="T6" fmla="*/ 0 w 38"/>
                <a:gd name="T7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9">
                  <a:moveTo>
                    <a:pt x="0" y="9"/>
                  </a:moveTo>
                  <a:cubicBezTo>
                    <a:pt x="11" y="17"/>
                    <a:pt x="24" y="24"/>
                    <a:pt x="38" y="29"/>
                  </a:cubicBezTo>
                  <a:cubicBezTo>
                    <a:pt x="33" y="19"/>
                    <a:pt x="31" y="12"/>
                    <a:pt x="28" y="0"/>
                  </a:cubicBezTo>
                  <a:cubicBezTo>
                    <a:pt x="17" y="5"/>
                    <a:pt x="11" y="7"/>
                    <a:pt x="0" y="9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249">
              <a:extLst>
                <a:ext uri="{FF2B5EF4-FFF2-40B4-BE49-F238E27FC236}">
                  <a16:creationId xmlns:a16="http://schemas.microsoft.com/office/drawing/2014/main" id="{CDD71B4E-CB91-5DBE-9411-24D65A069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3" y="4246563"/>
              <a:ext cx="82550" cy="47625"/>
            </a:xfrm>
            <a:custGeom>
              <a:avLst/>
              <a:gdLst>
                <a:gd name="T0" fmla="*/ 24 w 42"/>
                <a:gd name="T1" fmla="*/ 0 h 24"/>
                <a:gd name="T2" fmla="*/ 0 w 42"/>
                <a:gd name="T3" fmla="*/ 15 h 24"/>
                <a:gd name="T4" fmla="*/ 42 w 42"/>
                <a:gd name="T5" fmla="*/ 24 h 24"/>
                <a:gd name="T6" fmla="*/ 24 w 4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24" y="0"/>
                  </a:moveTo>
                  <a:cubicBezTo>
                    <a:pt x="15" y="6"/>
                    <a:pt x="10" y="10"/>
                    <a:pt x="0" y="15"/>
                  </a:cubicBezTo>
                  <a:cubicBezTo>
                    <a:pt x="13" y="19"/>
                    <a:pt x="27" y="22"/>
                    <a:pt x="42" y="24"/>
                  </a:cubicBezTo>
                  <a:cubicBezTo>
                    <a:pt x="34" y="15"/>
                    <a:pt x="30" y="10"/>
                    <a:pt x="24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250">
              <a:extLst>
                <a:ext uri="{FF2B5EF4-FFF2-40B4-BE49-F238E27FC236}">
                  <a16:creationId xmlns:a16="http://schemas.microsoft.com/office/drawing/2014/main" id="{CB260156-1C01-164C-D900-F3A39AAF0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276" y="3925888"/>
              <a:ext cx="39688" cy="57150"/>
            </a:xfrm>
            <a:custGeom>
              <a:avLst/>
              <a:gdLst>
                <a:gd name="T0" fmla="*/ 0 w 20"/>
                <a:gd name="T1" fmla="*/ 0 h 29"/>
                <a:gd name="T2" fmla="*/ 15 w 20"/>
                <a:gd name="T3" fmla="*/ 29 h 29"/>
                <a:gd name="T4" fmla="*/ 20 w 20"/>
                <a:gd name="T5" fmla="*/ 5 h 29"/>
                <a:gd name="T6" fmla="*/ 0 w 2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9">
                  <a:moveTo>
                    <a:pt x="0" y="0"/>
                  </a:moveTo>
                  <a:cubicBezTo>
                    <a:pt x="4" y="11"/>
                    <a:pt x="9" y="20"/>
                    <a:pt x="15" y="29"/>
                  </a:cubicBezTo>
                  <a:cubicBezTo>
                    <a:pt x="16" y="20"/>
                    <a:pt x="17" y="14"/>
                    <a:pt x="20" y="5"/>
                  </a:cubicBezTo>
                  <a:cubicBezTo>
                    <a:pt x="12" y="4"/>
                    <a:pt x="7" y="3"/>
                    <a:pt x="0" y="0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251">
              <a:extLst>
                <a:ext uri="{FF2B5EF4-FFF2-40B4-BE49-F238E27FC236}">
                  <a16:creationId xmlns:a16="http://schemas.microsoft.com/office/drawing/2014/main" id="{8C991A28-B2C5-89F4-4B08-217E765A3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201" y="3986213"/>
              <a:ext cx="44450" cy="50800"/>
            </a:xfrm>
            <a:custGeom>
              <a:avLst/>
              <a:gdLst>
                <a:gd name="T0" fmla="*/ 21 w 23"/>
                <a:gd name="T1" fmla="*/ 0 h 25"/>
                <a:gd name="T2" fmla="*/ 0 w 23"/>
                <a:gd name="T3" fmla="*/ 1 h 25"/>
                <a:gd name="T4" fmla="*/ 23 w 23"/>
                <a:gd name="T5" fmla="*/ 25 h 25"/>
                <a:gd name="T6" fmla="*/ 21 w 23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5">
                  <a:moveTo>
                    <a:pt x="21" y="0"/>
                  </a:moveTo>
                  <a:cubicBezTo>
                    <a:pt x="13" y="1"/>
                    <a:pt x="8" y="1"/>
                    <a:pt x="0" y="1"/>
                  </a:cubicBezTo>
                  <a:cubicBezTo>
                    <a:pt x="7" y="10"/>
                    <a:pt x="14" y="18"/>
                    <a:pt x="23" y="25"/>
                  </a:cubicBezTo>
                  <a:cubicBezTo>
                    <a:pt x="21" y="15"/>
                    <a:pt x="21" y="10"/>
                    <a:pt x="21" y="0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252">
              <a:extLst>
                <a:ext uri="{FF2B5EF4-FFF2-40B4-BE49-F238E27FC236}">
                  <a16:creationId xmlns:a16="http://schemas.microsoft.com/office/drawing/2014/main" id="{20AF9A7D-16AE-3AC3-4DBA-FE5E843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413" y="4025900"/>
              <a:ext cx="57150" cy="44450"/>
            </a:xfrm>
            <a:custGeom>
              <a:avLst/>
              <a:gdLst>
                <a:gd name="T0" fmla="*/ 0 w 29"/>
                <a:gd name="T1" fmla="*/ 6 h 22"/>
                <a:gd name="T2" fmla="*/ 29 w 29"/>
                <a:gd name="T3" fmla="*/ 22 h 22"/>
                <a:gd name="T4" fmla="*/ 21 w 29"/>
                <a:gd name="T5" fmla="*/ 0 h 22"/>
                <a:gd name="T6" fmla="*/ 0 w 29"/>
                <a:gd name="T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2">
                  <a:moveTo>
                    <a:pt x="0" y="6"/>
                  </a:moveTo>
                  <a:cubicBezTo>
                    <a:pt x="8" y="13"/>
                    <a:pt x="18" y="18"/>
                    <a:pt x="29" y="22"/>
                  </a:cubicBezTo>
                  <a:cubicBezTo>
                    <a:pt x="25" y="14"/>
                    <a:pt x="23" y="9"/>
                    <a:pt x="21" y="0"/>
                  </a:cubicBezTo>
                  <a:cubicBezTo>
                    <a:pt x="13" y="3"/>
                    <a:pt x="8" y="4"/>
                    <a:pt x="0" y="6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253">
              <a:extLst>
                <a:ext uri="{FF2B5EF4-FFF2-40B4-BE49-F238E27FC236}">
                  <a16:creationId xmlns:a16="http://schemas.microsoft.com/office/drawing/2014/main" id="{A086B18B-63E3-6518-09A5-55CBDD165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913" y="4048125"/>
              <a:ext cx="63500" cy="38100"/>
            </a:xfrm>
            <a:custGeom>
              <a:avLst/>
              <a:gdLst>
                <a:gd name="T0" fmla="*/ 19 w 32"/>
                <a:gd name="T1" fmla="*/ 0 h 19"/>
                <a:gd name="T2" fmla="*/ 0 w 32"/>
                <a:gd name="T3" fmla="*/ 12 h 19"/>
                <a:gd name="T4" fmla="*/ 32 w 32"/>
                <a:gd name="T5" fmla="*/ 19 h 19"/>
                <a:gd name="T6" fmla="*/ 19 w 3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9">
                  <a:moveTo>
                    <a:pt x="19" y="0"/>
                  </a:moveTo>
                  <a:cubicBezTo>
                    <a:pt x="12" y="6"/>
                    <a:pt x="7" y="8"/>
                    <a:pt x="0" y="12"/>
                  </a:cubicBezTo>
                  <a:cubicBezTo>
                    <a:pt x="10" y="15"/>
                    <a:pt x="20" y="18"/>
                    <a:pt x="32" y="19"/>
                  </a:cubicBezTo>
                  <a:cubicBezTo>
                    <a:pt x="26" y="12"/>
                    <a:pt x="23" y="8"/>
                    <a:pt x="19" y="0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89" name="Grupo 288">
            <a:extLst>
              <a:ext uri="{FF2B5EF4-FFF2-40B4-BE49-F238E27FC236}">
                <a16:creationId xmlns:a16="http://schemas.microsoft.com/office/drawing/2014/main" id="{D2E720CA-4F73-752A-13EF-85EEE0914083}"/>
              </a:ext>
            </a:extLst>
          </p:cNvPr>
          <p:cNvGrpSpPr/>
          <p:nvPr/>
        </p:nvGrpSpPr>
        <p:grpSpPr>
          <a:xfrm>
            <a:off x="9145588" y="1492251"/>
            <a:ext cx="993775" cy="619125"/>
            <a:chOff x="9145588" y="1492251"/>
            <a:chExt cx="993775" cy="619125"/>
          </a:xfrm>
        </p:grpSpPr>
        <p:sp>
          <p:nvSpPr>
            <p:cNvPr id="275" name="Freeform 257">
              <a:extLst>
                <a:ext uri="{FF2B5EF4-FFF2-40B4-BE49-F238E27FC236}">
                  <a16:creationId xmlns:a16="http://schemas.microsoft.com/office/drawing/2014/main" id="{E0937B80-0B5E-EF9D-2326-5A7E1F5EA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263" y="1590676"/>
              <a:ext cx="673100" cy="420688"/>
            </a:xfrm>
            <a:custGeom>
              <a:avLst/>
              <a:gdLst>
                <a:gd name="T0" fmla="*/ 42 w 338"/>
                <a:gd name="T1" fmla="*/ 118 h 210"/>
                <a:gd name="T2" fmla="*/ 70 w 338"/>
                <a:gd name="T3" fmla="*/ 4 h 210"/>
                <a:gd name="T4" fmla="*/ 145 w 338"/>
                <a:gd name="T5" fmla="*/ 29 h 210"/>
                <a:gd name="T6" fmla="*/ 328 w 338"/>
                <a:gd name="T7" fmla="*/ 157 h 210"/>
                <a:gd name="T8" fmla="*/ 329 w 338"/>
                <a:gd name="T9" fmla="*/ 175 h 210"/>
                <a:gd name="T10" fmla="*/ 42 w 338"/>
                <a:gd name="T11" fmla="*/ 11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210">
                  <a:moveTo>
                    <a:pt x="42" y="118"/>
                  </a:moveTo>
                  <a:cubicBezTo>
                    <a:pt x="0" y="83"/>
                    <a:pt x="16" y="14"/>
                    <a:pt x="70" y="4"/>
                  </a:cubicBezTo>
                  <a:cubicBezTo>
                    <a:pt x="92" y="0"/>
                    <a:pt x="118" y="5"/>
                    <a:pt x="145" y="29"/>
                  </a:cubicBezTo>
                  <a:cubicBezTo>
                    <a:pt x="218" y="92"/>
                    <a:pt x="259" y="146"/>
                    <a:pt x="328" y="157"/>
                  </a:cubicBezTo>
                  <a:cubicBezTo>
                    <a:pt x="337" y="159"/>
                    <a:pt x="338" y="172"/>
                    <a:pt x="329" y="175"/>
                  </a:cubicBezTo>
                  <a:cubicBezTo>
                    <a:pt x="269" y="193"/>
                    <a:pt x="153" y="210"/>
                    <a:pt x="42" y="118"/>
                  </a:cubicBezTo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258">
              <a:extLst>
                <a:ext uri="{FF2B5EF4-FFF2-40B4-BE49-F238E27FC236}">
                  <a16:creationId xmlns:a16="http://schemas.microsoft.com/office/drawing/2014/main" id="{0312A10F-6E72-9AD4-5B1C-DCE54E638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5488" y="1620838"/>
              <a:ext cx="142875" cy="85725"/>
            </a:xfrm>
            <a:custGeom>
              <a:avLst/>
              <a:gdLst>
                <a:gd name="T0" fmla="*/ 45 w 72"/>
                <a:gd name="T1" fmla="*/ 9 h 43"/>
                <a:gd name="T2" fmla="*/ 6 w 72"/>
                <a:gd name="T3" fmla="*/ 3 h 43"/>
                <a:gd name="T4" fmla="*/ 0 w 72"/>
                <a:gd name="T5" fmla="*/ 8 h 43"/>
                <a:gd name="T6" fmla="*/ 3 w 72"/>
                <a:gd name="T7" fmla="*/ 11 h 43"/>
                <a:gd name="T8" fmla="*/ 38 w 72"/>
                <a:gd name="T9" fmla="*/ 29 h 43"/>
                <a:gd name="T10" fmla="*/ 62 w 72"/>
                <a:gd name="T11" fmla="*/ 43 h 43"/>
                <a:gd name="T12" fmla="*/ 69 w 72"/>
                <a:gd name="T13" fmla="*/ 40 h 43"/>
                <a:gd name="T14" fmla="*/ 66 w 72"/>
                <a:gd name="T15" fmla="*/ 27 h 43"/>
                <a:gd name="T16" fmla="*/ 45 w 72"/>
                <a:gd name="T17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3">
                  <a:moveTo>
                    <a:pt x="45" y="9"/>
                  </a:moveTo>
                  <a:cubicBezTo>
                    <a:pt x="33" y="2"/>
                    <a:pt x="19" y="0"/>
                    <a:pt x="6" y="3"/>
                  </a:cubicBezTo>
                  <a:cubicBezTo>
                    <a:pt x="3" y="3"/>
                    <a:pt x="0" y="5"/>
                    <a:pt x="0" y="8"/>
                  </a:cubicBezTo>
                  <a:cubicBezTo>
                    <a:pt x="1" y="9"/>
                    <a:pt x="2" y="10"/>
                    <a:pt x="3" y="11"/>
                  </a:cubicBezTo>
                  <a:cubicBezTo>
                    <a:pt x="14" y="19"/>
                    <a:pt x="27" y="21"/>
                    <a:pt x="38" y="29"/>
                  </a:cubicBezTo>
                  <a:cubicBezTo>
                    <a:pt x="46" y="35"/>
                    <a:pt x="53" y="43"/>
                    <a:pt x="62" y="43"/>
                  </a:cubicBezTo>
                  <a:cubicBezTo>
                    <a:pt x="65" y="43"/>
                    <a:pt x="68" y="42"/>
                    <a:pt x="69" y="40"/>
                  </a:cubicBezTo>
                  <a:cubicBezTo>
                    <a:pt x="72" y="36"/>
                    <a:pt x="69" y="31"/>
                    <a:pt x="66" y="27"/>
                  </a:cubicBezTo>
                  <a:cubicBezTo>
                    <a:pt x="60" y="20"/>
                    <a:pt x="53" y="14"/>
                    <a:pt x="45" y="9"/>
                  </a:cubicBezTo>
                  <a:close/>
                </a:path>
              </a:pathLst>
            </a:custGeom>
            <a:solidFill>
              <a:srgbClr val="EC6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259">
              <a:extLst>
                <a:ext uri="{FF2B5EF4-FFF2-40B4-BE49-F238E27FC236}">
                  <a16:creationId xmlns:a16="http://schemas.microsoft.com/office/drawing/2014/main" id="{22E2F8D2-C5D2-0E46-2E3F-6C8A97B9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6300" y="1706563"/>
              <a:ext cx="30163" cy="28575"/>
            </a:xfrm>
            <a:custGeom>
              <a:avLst/>
              <a:gdLst>
                <a:gd name="T0" fmla="*/ 12 w 15"/>
                <a:gd name="T1" fmla="*/ 14 h 14"/>
                <a:gd name="T2" fmla="*/ 15 w 15"/>
                <a:gd name="T3" fmla="*/ 9 h 14"/>
                <a:gd name="T4" fmla="*/ 12 w 15"/>
                <a:gd name="T5" fmla="*/ 4 h 14"/>
                <a:gd name="T6" fmla="*/ 7 w 15"/>
                <a:gd name="T7" fmla="*/ 1 h 14"/>
                <a:gd name="T8" fmla="*/ 2 w 15"/>
                <a:gd name="T9" fmla="*/ 2 h 14"/>
                <a:gd name="T10" fmla="*/ 2 w 15"/>
                <a:gd name="T11" fmla="*/ 9 h 14"/>
                <a:gd name="T12" fmla="*/ 8 w 15"/>
                <a:gd name="T13" fmla="*/ 13 h 14"/>
                <a:gd name="T14" fmla="*/ 12 w 15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4">
                  <a:moveTo>
                    <a:pt x="12" y="14"/>
                  </a:moveTo>
                  <a:cubicBezTo>
                    <a:pt x="14" y="13"/>
                    <a:pt x="15" y="11"/>
                    <a:pt x="15" y="9"/>
                  </a:cubicBezTo>
                  <a:cubicBezTo>
                    <a:pt x="15" y="7"/>
                    <a:pt x="13" y="5"/>
                    <a:pt x="12" y="4"/>
                  </a:cubicBezTo>
                  <a:cubicBezTo>
                    <a:pt x="10" y="2"/>
                    <a:pt x="9" y="1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3" y="11"/>
                    <a:pt x="6" y="12"/>
                    <a:pt x="8" y="13"/>
                  </a:cubicBezTo>
                  <a:cubicBezTo>
                    <a:pt x="10" y="14"/>
                    <a:pt x="11" y="14"/>
                    <a:pt x="12" y="14"/>
                  </a:cubicBezTo>
                  <a:close/>
                </a:path>
              </a:pathLst>
            </a:custGeom>
            <a:solidFill>
              <a:srgbClr val="EC6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260">
              <a:extLst>
                <a:ext uri="{FF2B5EF4-FFF2-40B4-BE49-F238E27FC236}">
                  <a16:creationId xmlns:a16="http://schemas.microsoft.com/office/drawing/2014/main" id="{CA376AC3-F15E-3BCC-3200-1073A31FD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9163" y="1741488"/>
              <a:ext cx="19050" cy="17463"/>
            </a:xfrm>
            <a:custGeom>
              <a:avLst/>
              <a:gdLst>
                <a:gd name="T0" fmla="*/ 8 w 10"/>
                <a:gd name="T1" fmla="*/ 9 h 9"/>
                <a:gd name="T2" fmla="*/ 9 w 10"/>
                <a:gd name="T3" fmla="*/ 6 h 9"/>
                <a:gd name="T4" fmla="*/ 7 w 10"/>
                <a:gd name="T5" fmla="*/ 2 h 9"/>
                <a:gd name="T6" fmla="*/ 4 w 10"/>
                <a:gd name="T7" fmla="*/ 1 h 9"/>
                <a:gd name="T8" fmla="*/ 1 w 10"/>
                <a:gd name="T9" fmla="*/ 1 h 9"/>
                <a:gd name="T10" fmla="*/ 1 w 10"/>
                <a:gd name="T11" fmla="*/ 6 h 9"/>
                <a:gd name="T12" fmla="*/ 5 w 10"/>
                <a:gd name="T13" fmla="*/ 8 h 9"/>
                <a:gd name="T14" fmla="*/ 8 w 10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cubicBezTo>
                    <a:pt x="9" y="8"/>
                    <a:pt x="10" y="7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6" y="2"/>
                    <a:pt x="6" y="1"/>
                    <a:pt x="4" y="1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2" y="7"/>
                    <a:pt x="4" y="8"/>
                    <a:pt x="5" y="8"/>
                  </a:cubicBezTo>
                  <a:cubicBezTo>
                    <a:pt x="6" y="9"/>
                    <a:pt x="7" y="9"/>
                    <a:pt x="8" y="9"/>
                  </a:cubicBezTo>
                  <a:close/>
                </a:path>
              </a:pathLst>
            </a:custGeom>
            <a:solidFill>
              <a:srgbClr val="EC6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261">
              <a:extLst>
                <a:ext uri="{FF2B5EF4-FFF2-40B4-BE49-F238E27FC236}">
                  <a16:creationId xmlns:a16="http://schemas.microsoft.com/office/drawing/2014/main" id="{B145E703-B90D-CB28-BD91-FE83B18FE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3075" y="1492251"/>
              <a:ext cx="184150" cy="171450"/>
            </a:xfrm>
            <a:custGeom>
              <a:avLst/>
              <a:gdLst>
                <a:gd name="T0" fmla="*/ 0 w 93"/>
                <a:gd name="T1" fmla="*/ 20 h 85"/>
                <a:gd name="T2" fmla="*/ 83 w 93"/>
                <a:gd name="T3" fmla="*/ 85 h 85"/>
                <a:gd name="T4" fmla="*/ 93 w 93"/>
                <a:gd name="T5" fmla="*/ 73 h 85"/>
                <a:gd name="T6" fmla="*/ 5 w 93"/>
                <a:gd name="T7" fmla="*/ 0 h 85"/>
                <a:gd name="T8" fmla="*/ 0 w 93"/>
                <a:gd name="T9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85">
                  <a:moveTo>
                    <a:pt x="0" y="20"/>
                  </a:moveTo>
                  <a:cubicBezTo>
                    <a:pt x="0" y="20"/>
                    <a:pt x="58" y="35"/>
                    <a:pt x="83" y="85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3"/>
                    <a:pt x="52" y="12"/>
                    <a:pt x="5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262">
              <a:extLst>
                <a:ext uri="{FF2B5EF4-FFF2-40B4-BE49-F238E27FC236}">
                  <a16:creationId xmlns:a16="http://schemas.microsoft.com/office/drawing/2014/main" id="{1E31C5E0-8E7D-8309-4F7D-11EDDCC2E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425" y="1589088"/>
              <a:ext cx="115888" cy="122238"/>
            </a:xfrm>
            <a:custGeom>
              <a:avLst/>
              <a:gdLst>
                <a:gd name="T0" fmla="*/ 58 w 58"/>
                <a:gd name="T1" fmla="*/ 3 h 61"/>
                <a:gd name="T2" fmla="*/ 11 w 58"/>
                <a:gd name="T3" fmla="*/ 19 h 61"/>
                <a:gd name="T4" fmla="*/ 2 w 58"/>
                <a:gd name="T5" fmla="*/ 61 h 61"/>
                <a:gd name="T6" fmla="*/ 26 w 58"/>
                <a:gd name="T7" fmla="*/ 50 h 61"/>
                <a:gd name="T8" fmla="*/ 47 w 58"/>
                <a:gd name="T9" fmla="*/ 26 h 61"/>
                <a:gd name="T10" fmla="*/ 58 w 58"/>
                <a:gd name="T11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1">
                  <a:moveTo>
                    <a:pt x="58" y="3"/>
                  </a:moveTo>
                  <a:cubicBezTo>
                    <a:pt x="39" y="0"/>
                    <a:pt x="21" y="8"/>
                    <a:pt x="11" y="19"/>
                  </a:cubicBezTo>
                  <a:cubicBezTo>
                    <a:pt x="11" y="19"/>
                    <a:pt x="0" y="37"/>
                    <a:pt x="2" y="61"/>
                  </a:cubicBezTo>
                  <a:cubicBezTo>
                    <a:pt x="6" y="54"/>
                    <a:pt x="15" y="45"/>
                    <a:pt x="26" y="50"/>
                  </a:cubicBezTo>
                  <a:cubicBezTo>
                    <a:pt x="27" y="41"/>
                    <a:pt x="37" y="29"/>
                    <a:pt x="47" y="26"/>
                  </a:cubicBezTo>
                  <a:cubicBezTo>
                    <a:pt x="45" y="4"/>
                    <a:pt x="58" y="3"/>
                    <a:pt x="58" y="3"/>
                  </a:cubicBezTo>
                  <a:close/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263">
              <a:extLst>
                <a:ext uri="{FF2B5EF4-FFF2-40B4-BE49-F238E27FC236}">
                  <a16:creationId xmlns:a16="http://schemas.microsoft.com/office/drawing/2014/main" id="{4A6E1320-0A0C-0547-929B-72A5FE017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5475" y="1724026"/>
              <a:ext cx="434975" cy="233363"/>
            </a:xfrm>
            <a:custGeom>
              <a:avLst/>
              <a:gdLst>
                <a:gd name="T0" fmla="*/ 52 w 218"/>
                <a:gd name="T1" fmla="*/ 0 h 117"/>
                <a:gd name="T2" fmla="*/ 0 w 218"/>
                <a:gd name="T3" fmla="*/ 7 h 117"/>
                <a:gd name="T4" fmla="*/ 18 w 218"/>
                <a:gd name="T5" fmla="*/ 17 h 117"/>
                <a:gd name="T6" fmla="*/ 217 w 218"/>
                <a:gd name="T7" fmla="*/ 117 h 117"/>
                <a:gd name="T8" fmla="*/ 218 w 218"/>
                <a:gd name="T9" fmla="*/ 117 h 117"/>
                <a:gd name="T10" fmla="*/ 161 w 218"/>
                <a:gd name="T11" fmla="*/ 75 h 117"/>
                <a:gd name="T12" fmla="*/ 82 w 218"/>
                <a:gd name="T13" fmla="*/ 6 h 117"/>
                <a:gd name="T14" fmla="*/ 52 w 218"/>
                <a:gd name="T1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117">
                  <a:moveTo>
                    <a:pt x="52" y="0"/>
                  </a:moveTo>
                  <a:cubicBezTo>
                    <a:pt x="35" y="0"/>
                    <a:pt x="16" y="4"/>
                    <a:pt x="0" y="7"/>
                  </a:cubicBezTo>
                  <a:cubicBezTo>
                    <a:pt x="6" y="9"/>
                    <a:pt x="12" y="13"/>
                    <a:pt x="18" y="17"/>
                  </a:cubicBezTo>
                  <a:cubicBezTo>
                    <a:pt x="99" y="69"/>
                    <a:pt x="148" y="116"/>
                    <a:pt x="217" y="117"/>
                  </a:cubicBezTo>
                  <a:cubicBezTo>
                    <a:pt x="217" y="117"/>
                    <a:pt x="218" y="117"/>
                    <a:pt x="218" y="117"/>
                  </a:cubicBezTo>
                  <a:cubicBezTo>
                    <a:pt x="203" y="100"/>
                    <a:pt x="181" y="87"/>
                    <a:pt x="161" y="75"/>
                  </a:cubicBezTo>
                  <a:cubicBezTo>
                    <a:pt x="128" y="55"/>
                    <a:pt x="116" y="23"/>
                    <a:pt x="82" y="6"/>
                  </a:cubicBezTo>
                  <a:cubicBezTo>
                    <a:pt x="74" y="2"/>
                    <a:pt x="64" y="0"/>
                    <a:pt x="52" y="0"/>
                  </a:cubicBezTo>
                </a:path>
              </a:pathLst>
            </a:custGeom>
            <a:solidFill>
              <a:srgbClr val="BE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264">
              <a:extLst>
                <a:ext uri="{FF2B5EF4-FFF2-40B4-BE49-F238E27FC236}">
                  <a16:creationId xmlns:a16="http://schemas.microsoft.com/office/drawing/2014/main" id="{F98FB529-ECEA-3D2E-2FAF-05F7F7A69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2113" y="1714501"/>
              <a:ext cx="688975" cy="396875"/>
            </a:xfrm>
            <a:custGeom>
              <a:avLst/>
              <a:gdLst>
                <a:gd name="T0" fmla="*/ 47 w 347"/>
                <a:gd name="T1" fmla="*/ 124 h 198"/>
                <a:gd name="T2" fmla="*/ 57 w 347"/>
                <a:gd name="T3" fmla="*/ 7 h 198"/>
                <a:gd name="T4" fmla="*/ 136 w 347"/>
                <a:gd name="T5" fmla="*/ 21 h 198"/>
                <a:gd name="T6" fmla="*/ 335 w 347"/>
                <a:gd name="T7" fmla="*/ 121 h 198"/>
                <a:gd name="T8" fmla="*/ 339 w 347"/>
                <a:gd name="T9" fmla="*/ 138 h 198"/>
                <a:gd name="T10" fmla="*/ 47 w 347"/>
                <a:gd name="T11" fmla="*/ 12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198">
                  <a:moveTo>
                    <a:pt x="47" y="124"/>
                  </a:moveTo>
                  <a:cubicBezTo>
                    <a:pt x="0" y="95"/>
                    <a:pt x="6" y="25"/>
                    <a:pt x="57" y="7"/>
                  </a:cubicBezTo>
                  <a:cubicBezTo>
                    <a:pt x="79" y="0"/>
                    <a:pt x="105" y="1"/>
                    <a:pt x="136" y="21"/>
                  </a:cubicBezTo>
                  <a:cubicBezTo>
                    <a:pt x="217" y="73"/>
                    <a:pt x="266" y="120"/>
                    <a:pt x="335" y="121"/>
                  </a:cubicBezTo>
                  <a:cubicBezTo>
                    <a:pt x="345" y="121"/>
                    <a:pt x="347" y="134"/>
                    <a:pt x="339" y="138"/>
                  </a:cubicBezTo>
                  <a:cubicBezTo>
                    <a:pt x="283" y="165"/>
                    <a:pt x="170" y="198"/>
                    <a:pt x="47" y="124"/>
                  </a:cubicBezTo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265">
              <a:extLst>
                <a:ext uri="{FF2B5EF4-FFF2-40B4-BE49-F238E27FC236}">
                  <a16:creationId xmlns:a16="http://schemas.microsoft.com/office/drawing/2014/main" id="{6ADA26B9-8A4A-19B1-79AA-8B4EC51421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0850" y="1935163"/>
              <a:ext cx="614363" cy="119063"/>
            </a:xfrm>
            <a:custGeom>
              <a:avLst/>
              <a:gdLst>
                <a:gd name="T0" fmla="*/ 174 w 309"/>
                <a:gd name="T1" fmla="*/ 59 h 59"/>
                <a:gd name="T2" fmla="*/ 174 w 309"/>
                <a:gd name="T3" fmla="*/ 59 h 59"/>
                <a:gd name="T4" fmla="*/ 174 w 309"/>
                <a:gd name="T5" fmla="*/ 59 h 59"/>
                <a:gd name="T6" fmla="*/ 174 w 309"/>
                <a:gd name="T7" fmla="*/ 59 h 59"/>
                <a:gd name="T8" fmla="*/ 305 w 309"/>
                <a:gd name="T9" fmla="*/ 30 h 59"/>
                <a:gd name="T10" fmla="*/ 174 w 309"/>
                <a:gd name="T11" fmla="*/ 59 h 59"/>
                <a:gd name="T12" fmla="*/ 305 w 309"/>
                <a:gd name="T13" fmla="*/ 30 h 59"/>
                <a:gd name="T14" fmla="*/ 306 w 309"/>
                <a:gd name="T15" fmla="*/ 30 h 59"/>
                <a:gd name="T16" fmla="*/ 305 w 309"/>
                <a:gd name="T17" fmla="*/ 30 h 59"/>
                <a:gd name="T18" fmla="*/ 306 w 309"/>
                <a:gd name="T19" fmla="*/ 30 h 59"/>
                <a:gd name="T20" fmla="*/ 307 w 309"/>
                <a:gd name="T21" fmla="*/ 29 h 59"/>
                <a:gd name="T22" fmla="*/ 307 w 309"/>
                <a:gd name="T23" fmla="*/ 29 h 59"/>
                <a:gd name="T24" fmla="*/ 307 w 309"/>
                <a:gd name="T25" fmla="*/ 29 h 59"/>
                <a:gd name="T26" fmla="*/ 309 w 309"/>
                <a:gd name="T27" fmla="*/ 28 h 59"/>
                <a:gd name="T28" fmla="*/ 308 w 309"/>
                <a:gd name="T29" fmla="*/ 28 h 59"/>
                <a:gd name="T30" fmla="*/ 309 w 309"/>
                <a:gd name="T31" fmla="*/ 28 h 59"/>
                <a:gd name="T32" fmla="*/ 309 w 309"/>
                <a:gd name="T33" fmla="*/ 28 h 59"/>
                <a:gd name="T34" fmla="*/ 309 w 309"/>
                <a:gd name="T35" fmla="*/ 28 h 59"/>
                <a:gd name="T36" fmla="*/ 309 w 309"/>
                <a:gd name="T37" fmla="*/ 28 h 59"/>
                <a:gd name="T38" fmla="*/ 309 w 309"/>
                <a:gd name="T39" fmla="*/ 28 h 59"/>
                <a:gd name="T40" fmla="*/ 309 w 309"/>
                <a:gd name="T41" fmla="*/ 28 h 59"/>
                <a:gd name="T42" fmla="*/ 309 w 309"/>
                <a:gd name="T43" fmla="*/ 28 h 59"/>
                <a:gd name="T44" fmla="*/ 21 w 309"/>
                <a:gd name="T45" fmla="*/ 16 h 59"/>
                <a:gd name="T46" fmla="*/ 21 w 309"/>
                <a:gd name="T47" fmla="*/ 17 h 59"/>
                <a:gd name="T48" fmla="*/ 21 w 309"/>
                <a:gd name="T49" fmla="*/ 16 h 59"/>
                <a:gd name="T50" fmla="*/ 19 w 309"/>
                <a:gd name="T51" fmla="*/ 15 h 59"/>
                <a:gd name="T52" fmla="*/ 20 w 309"/>
                <a:gd name="T53" fmla="*/ 16 h 59"/>
                <a:gd name="T54" fmla="*/ 19 w 309"/>
                <a:gd name="T55" fmla="*/ 15 h 59"/>
                <a:gd name="T56" fmla="*/ 1 w 309"/>
                <a:gd name="T57" fmla="*/ 1 h 59"/>
                <a:gd name="T58" fmla="*/ 16 w 309"/>
                <a:gd name="T59" fmla="*/ 14 h 59"/>
                <a:gd name="T60" fmla="*/ 1 w 309"/>
                <a:gd name="T61" fmla="*/ 1 h 59"/>
                <a:gd name="T62" fmla="*/ 1 w 309"/>
                <a:gd name="T63" fmla="*/ 0 h 59"/>
                <a:gd name="T64" fmla="*/ 1 w 309"/>
                <a:gd name="T65" fmla="*/ 1 h 59"/>
                <a:gd name="T66" fmla="*/ 1 w 309"/>
                <a:gd name="T67" fmla="*/ 0 h 59"/>
                <a:gd name="T68" fmla="*/ 0 w 309"/>
                <a:gd name="T69" fmla="*/ 0 h 59"/>
                <a:gd name="T70" fmla="*/ 1 w 309"/>
                <a:gd name="T71" fmla="*/ 0 h 59"/>
                <a:gd name="T72" fmla="*/ 0 w 309"/>
                <a:gd name="T73" fmla="*/ 0 h 59"/>
                <a:gd name="T74" fmla="*/ 0 w 309"/>
                <a:gd name="T75" fmla="*/ 0 h 59"/>
                <a:gd name="T76" fmla="*/ 0 w 309"/>
                <a:gd name="T77" fmla="*/ 0 h 59"/>
                <a:gd name="T78" fmla="*/ 0 w 309"/>
                <a:gd name="T79" fmla="*/ 0 h 59"/>
                <a:gd name="T80" fmla="*/ 0 w 309"/>
                <a:gd name="T81" fmla="*/ 0 h 59"/>
                <a:gd name="T82" fmla="*/ 0 w 309"/>
                <a:gd name="T83" fmla="*/ 0 h 59"/>
                <a:gd name="T84" fmla="*/ 0 w 309"/>
                <a:gd name="T8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9" h="59">
                  <a:moveTo>
                    <a:pt x="174" y="59"/>
                  </a:moveTo>
                  <a:cubicBezTo>
                    <a:pt x="174" y="59"/>
                    <a:pt x="174" y="59"/>
                    <a:pt x="174" y="59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174" y="59"/>
                    <a:pt x="174" y="59"/>
                    <a:pt x="174" y="59"/>
                  </a:cubicBezTo>
                  <a:moveTo>
                    <a:pt x="305" y="30"/>
                  </a:moveTo>
                  <a:cubicBezTo>
                    <a:pt x="274" y="44"/>
                    <a:pt x="228" y="59"/>
                    <a:pt x="174" y="59"/>
                  </a:cubicBezTo>
                  <a:cubicBezTo>
                    <a:pt x="229" y="59"/>
                    <a:pt x="274" y="44"/>
                    <a:pt x="305" y="30"/>
                  </a:cubicBezTo>
                  <a:moveTo>
                    <a:pt x="306" y="30"/>
                  </a:moveTo>
                  <a:cubicBezTo>
                    <a:pt x="305" y="30"/>
                    <a:pt x="305" y="30"/>
                    <a:pt x="305" y="30"/>
                  </a:cubicBezTo>
                  <a:cubicBezTo>
                    <a:pt x="305" y="30"/>
                    <a:pt x="305" y="30"/>
                    <a:pt x="306" y="30"/>
                  </a:cubicBezTo>
                  <a:moveTo>
                    <a:pt x="307" y="29"/>
                  </a:moveTo>
                  <a:cubicBezTo>
                    <a:pt x="307" y="29"/>
                    <a:pt x="307" y="29"/>
                    <a:pt x="307" y="29"/>
                  </a:cubicBezTo>
                  <a:cubicBezTo>
                    <a:pt x="307" y="29"/>
                    <a:pt x="307" y="29"/>
                    <a:pt x="307" y="29"/>
                  </a:cubicBezTo>
                  <a:moveTo>
                    <a:pt x="309" y="28"/>
                  </a:moveTo>
                  <a:cubicBezTo>
                    <a:pt x="309" y="28"/>
                    <a:pt x="309" y="28"/>
                    <a:pt x="308" y="28"/>
                  </a:cubicBezTo>
                  <a:cubicBezTo>
                    <a:pt x="309" y="28"/>
                    <a:pt x="309" y="28"/>
                    <a:pt x="309" y="28"/>
                  </a:cubicBezTo>
                  <a:moveTo>
                    <a:pt x="309" y="28"/>
                  </a:moveTo>
                  <a:cubicBezTo>
                    <a:pt x="309" y="28"/>
                    <a:pt x="309" y="28"/>
                    <a:pt x="309" y="28"/>
                  </a:cubicBezTo>
                  <a:cubicBezTo>
                    <a:pt x="309" y="28"/>
                    <a:pt x="309" y="28"/>
                    <a:pt x="309" y="28"/>
                  </a:cubicBezTo>
                  <a:moveTo>
                    <a:pt x="309" y="28"/>
                  </a:moveTo>
                  <a:cubicBezTo>
                    <a:pt x="309" y="28"/>
                    <a:pt x="309" y="28"/>
                    <a:pt x="309" y="28"/>
                  </a:cubicBezTo>
                  <a:cubicBezTo>
                    <a:pt x="309" y="28"/>
                    <a:pt x="309" y="28"/>
                    <a:pt x="309" y="28"/>
                  </a:cubicBezTo>
                  <a:moveTo>
                    <a:pt x="21" y="16"/>
                  </a:moveTo>
                  <a:cubicBezTo>
                    <a:pt x="21" y="16"/>
                    <a:pt x="21" y="16"/>
                    <a:pt x="21" y="17"/>
                  </a:cubicBezTo>
                  <a:cubicBezTo>
                    <a:pt x="21" y="16"/>
                    <a:pt x="21" y="16"/>
                    <a:pt x="21" y="16"/>
                  </a:cubicBezTo>
                  <a:moveTo>
                    <a:pt x="19" y="15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19" y="15"/>
                  </a:cubicBezTo>
                  <a:moveTo>
                    <a:pt x="1" y="1"/>
                  </a:moveTo>
                  <a:cubicBezTo>
                    <a:pt x="5" y="5"/>
                    <a:pt x="10" y="10"/>
                    <a:pt x="16" y="14"/>
                  </a:cubicBezTo>
                  <a:cubicBezTo>
                    <a:pt x="10" y="10"/>
                    <a:pt x="5" y="5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9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266">
              <a:extLst>
                <a:ext uri="{FF2B5EF4-FFF2-40B4-BE49-F238E27FC236}">
                  <a16:creationId xmlns:a16="http://schemas.microsoft.com/office/drawing/2014/main" id="{EF69BDF0-5FAA-859F-DD04-168DC268D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7513" y="1820863"/>
              <a:ext cx="658813" cy="233363"/>
            </a:xfrm>
            <a:custGeom>
              <a:avLst/>
              <a:gdLst>
                <a:gd name="T0" fmla="*/ 26 w 331"/>
                <a:gd name="T1" fmla="*/ 0 h 116"/>
                <a:gd name="T2" fmla="*/ 3 w 331"/>
                <a:gd name="T3" fmla="*/ 5 h 116"/>
                <a:gd name="T4" fmla="*/ 17 w 331"/>
                <a:gd name="T5" fmla="*/ 57 h 116"/>
                <a:gd name="T6" fmla="*/ 17 w 331"/>
                <a:gd name="T7" fmla="*/ 57 h 116"/>
                <a:gd name="T8" fmla="*/ 17 w 331"/>
                <a:gd name="T9" fmla="*/ 57 h 116"/>
                <a:gd name="T10" fmla="*/ 17 w 331"/>
                <a:gd name="T11" fmla="*/ 57 h 116"/>
                <a:gd name="T12" fmla="*/ 17 w 331"/>
                <a:gd name="T13" fmla="*/ 57 h 116"/>
                <a:gd name="T14" fmla="*/ 18 w 331"/>
                <a:gd name="T15" fmla="*/ 57 h 116"/>
                <a:gd name="T16" fmla="*/ 18 w 331"/>
                <a:gd name="T17" fmla="*/ 57 h 116"/>
                <a:gd name="T18" fmla="*/ 18 w 331"/>
                <a:gd name="T19" fmla="*/ 58 h 116"/>
                <a:gd name="T20" fmla="*/ 18 w 331"/>
                <a:gd name="T21" fmla="*/ 58 h 116"/>
                <a:gd name="T22" fmla="*/ 33 w 331"/>
                <a:gd name="T23" fmla="*/ 71 h 116"/>
                <a:gd name="T24" fmla="*/ 34 w 331"/>
                <a:gd name="T25" fmla="*/ 71 h 116"/>
                <a:gd name="T26" fmla="*/ 36 w 331"/>
                <a:gd name="T27" fmla="*/ 72 h 116"/>
                <a:gd name="T28" fmla="*/ 37 w 331"/>
                <a:gd name="T29" fmla="*/ 73 h 116"/>
                <a:gd name="T30" fmla="*/ 38 w 331"/>
                <a:gd name="T31" fmla="*/ 73 h 116"/>
                <a:gd name="T32" fmla="*/ 38 w 331"/>
                <a:gd name="T33" fmla="*/ 74 h 116"/>
                <a:gd name="T34" fmla="*/ 191 w 331"/>
                <a:gd name="T35" fmla="*/ 116 h 116"/>
                <a:gd name="T36" fmla="*/ 191 w 331"/>
                <a:gd name="T37" fmla="*/ 116 h 116"/>
                <a:gd name="T38" fmla="*/ 191 w 331"/>
                <a:gd name="T39" fmla="*/ 116 h 116"/>
                <a:gd name="T40" fmla="*/ 322 w 331"/>
                <a:gd name="T41" fmla="*/ 87 h 116"/>
                <a:gd name="T42" fmla="*/ 322 w 331"/>
                <a:gd name="T43" fmla="*/ 87 h 116"/>
                <a:gd name="T44" fmla="*/ 323 w 331"/>
                <a:gd name="T45" fmla="*/ 87 h 116"/>
                <a:gd name="T46" fmla="*/ 324 w 331"/>
                <a:gd name="T47" fmla="*/ 86 h 116"/>
                <a:gd name="T48" fmla="*/ 324 w 331"/>
                <a:gd name="T49" fmla="*/ 86 h 116"/>
                <a:gd name="T50" fmla="*/ 325 w 331"/>
                <a:gd name="T51" fmla="*/ 85 h 116"/>
                <a:gd name="T52" fmla="*/ 326 w 331"/>
                <a:gd name="T53" fmla="*/ 85 h 116"/>
                <a:gd name="T54" fmla="*/ 326 w 331"/>
                <a:gd name="T55" fmla="*/ 85 h 116"/>
                <a:gd name="T56" fmla="*/ 326 w 331"/>
                <a:gd name="T57" fmla="*/ 85 h 116"/>
                <a:gd name="T58" fmla="*/ 326 w 331"/>
                <a:gd name="T59" fmla="*/ 85 h 116"/>
                <a:gd name="T60" fmla="*/ 326 w 331"/>
                <a:gd name="T61" fmla="*/ 85 h 116"/>
                <a:gd name="T62" fmla="*/ 326 w 331"/>
                <a:gd name="T63" fmla="*/ 85 h 116"/>
                <a:gd name="T64" fmla="*/ 331 w 331"/>
                <a:gd name="T65" fmla="*/ 77 h 116"/>
                <a:gd name="T66" fmla="*/ 313 w 331"/>
                <a:gd name="T67" fmla="*/ 79 h 116"/>
                <a:gd name="T68" fmla="*/ 287 w 331"/>
                <a:gd name="T69" fmla="*/ 77 h 116"/>
                <a:gd name="T70" fmla="*/ 260 w 331"/>
                <a:gd name="T71" fmla="*/ 75 h 116"/>
                <a:gd name="T72" fmla="*/ 245 w 331"/>
                <a:gd name="T73" fmla="*/ 76 h 116"/>
                <a:gd name="T74" fmla="*/ 215 w 331"/>
                <a:gd name="T75" fmla="*/ 79 h 116"/>
                <a:gd name="T76" fmla="*/ 184 w 331"/>
                <a:gd name="T77" fmla="*/ 73 h 116"/>
                <a:gd name="T78" fmla="*/ 163 w 331"/>
                <a:gd name="T79" fmla="*/ 65 h 116"/>
                <a:gd name="T80" fmla="*/ 162 w 331"/>
                <a:gd name="T81" fmla="*/ 65 h 116"/>
                <a:gd name="T82" fmla="*/ 157 w 331"/>
                <a:gd name="T83" fmla="*/ 66 h 116"/>
                <a:gd name="T84" fmla="*/ 143 w 331"/>
                <a:gd name="T85" fmla="*/ 67 h 116"/>
                <a:gd name="T86" fmla="*/ 121 w 331"/>
                <a:gd name="T87" fmla="*/ 63 h 116"/>
                <a:gd name="T88" fmla="*/ 72 w 331"/>
                <a:gd name="T89" fmla="*/ 32 h 116"/>
                <a:gd name="T90" fmla="*/ 26 w 331"/>
                <a:gd name="T91" fmla="*/ 0 h 116"/>
                <a:gd name="T92" fmla="*/ 26 w 331"/>
                <a:gd name="T9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1" h="116">
                  <a:moveTo>
                    <a:pt x="26" y="0"/>
                  </a:moveTo>
                  <a:cubicBezTo>
                    <a:pt x="14" y="2"/>
                    <a:pt x="14" y="2"/>
                    <a:pt x="3" y="5"/>
                  </a:cubicBezTo>
                  <a:cubicBezTo>
                    <a:pt x="0" y="23"/>
                    <a:pt x="5" y="42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2" y="62"/>
                    <a:pt x="27" y="67"/>
                    <a:pt x="33" y="71"/>
                  </a:cubicBezTo>
                  <a:cubicBezTo>
                    <a:pt x="33" y="71"/>
                    <a:pt x="33" y="71"/>
                    <a:pt x="34" y="71"/>
                  </a:cubicBezTo>
                  <a:cubicBezTo>
                    <a:pt x="34" y="71"/>
                    <a:pt x="35" y="72"/>
                    <a:pt x="36" y="72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3"/>
                    <a:pt x="38" y="73"/>
                    <a:pt x="38" y="74"/>
                  </a:cubicBezTo>
                  <a:cubicBezTo>
                    <a:pt x="93" y="105"/>
                    <a:pt x="145" y="116"/>
                    <a:pt x="191" y="116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245" y="116"/>
                    <a:pt x="291" y="101"/>
                    <a:pt x="322" y="87"/>
                  </a:cubicBezTo>
                  <a:cubicBezTo>
                    <a:pt x="322" y="87"/>
                    <a:pt x="322" y="87"/>
                    <a:pt x="322" y="87"/>
                  </a:cubicBezTo>
                  <a:cubicBezTo>
                    <a:pt x="322" y="87"/>
                    <a:pt x="322" y="87"/>
                    <a:pt x="323" y="87"/>
                  </a:cubicBezTo>
                  <a:cubicBezTo>
                    <a:pt x="323" y="87"/>
                    <a:pt x="323" y="86"/>
                    <a:pt x="324" y="86"/>
                  </a:cubicBezTo>
                  <a:cubicBezTo>
                    <a:pt x="324" y="86"/>
                    <a:pt x="324" y="86"/>
                    <a:pt x="324" y="86"/>
                  </a:cubicBezTo>
                  <a:cubicBezTo>
                    <a:pt x="325" y="86"/>
                    <a:pt x="325" y="86"/>
                    <a:pt x="325" y="85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30" y="83"/>
                    <a:pt x="331" y="80"/>
                    <a:pt x="331" y="77"/>
                  </a:cubicBezTo>
                  <a:cubicBezTo>
                    <a:pt x="326" y="78"/>
                    <a:pt x="320" y="79"/>
                    <a:pt x="313" y="79"/>
                  </a:cubicBezTo>
                  <a:cubicBezTo>
                    <a:pt x="305" y="79"/>
                    <a:pt x="296" y="78"/>
                    <a:pt x="287" y="77"/>
                  </a:cubicBezTo>
                  <a:cubicBezTo>
                    <a:pt x="278" y="76"/>
                    <a:pt x="269" y="75"/>
                    <a:pt x="260" y="75"/>
                  </a:cubicBezTo>
                  <a:cubicBezTo>
                    <a:pt x="255" y="75"/>
                    <a:pt x="250" y="76"/>
                    <a:pt x="245" y="76"/>
                  </a:cubicBezTo>
                  <a:cubicBezTo>
                    <a:pt x="235" y="78"/>
                    <a:pt x="225" y="79"/>
                    <a:pt x="215" y="79"/>
                  </a:cubicBezTo>
                  <a:cubicBezTo>
                    <a:pt x="205" y="79"/>
                    <a:pt x="194" y="78"/>
                    <a:pt x="184" y="73"/>
                  </a:cubicBezTo>
                  <a:cubicBezTo>
                    <a:pt x="177" y="70"/>
                    <a:pt x="171" y="65"/>
                    <a:pt x="163" y="65"/>
                  </a:cubicBezTo>
                  <a:cubicBezTo>
                    <a:pt x="163" y="65"/>
                    <a:pt x="163" y="65"/>
                    <a:pt x="162" y="65"/>
                  </a:cubicBezTo>
                  <a:cubicBezTo>
                    <a:pt x="160" y="65"/>
                    <a:pt x="158" y="65"/>
                    <a:pt x="157" y="66"/>
                  </a:cubicBezTo>
                  <a:cubicBezTo>
                    <a:pt x="152" y="67"/>
                    <a:pt x="148" y="67"/>
                    <a:pt x="143" y="67"/>
                  </a:cubicBezTo>
                  <a:cubicBezTo>
                    <a:pt x="136" y="67"/>
                    <a:pt x="128" y="66"/>
                    <a:pt x="121" y="63"/>
                  </a:cubicBezTo>
                  <a:cubicBezTo>
                    <a:pt x="102" y="55"/>
                    <a:pt x="92" y="34"/>
                    <a:pt x="72" y="32"/>
                  </a:cubicBezTo>
                  <a:cubicBezTo>
                    <a:pt x="42" y="29"/>
                    <a:pt x="38" y="18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BE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267">
              <a:extLst>
                <a:ext uri="{FF2B5EF4-FFF2-40B4-BE49-F238E27FC236}">
                  <a16:creationId xmlns:a16="http://schemas.microsoft.com/office/drawing/2014/main" id="{BE9868D8-B2BB-0B6A-BC03-6578EECCD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588" y="1658938"/>
              <a:ext cx="200025" cy="144463"/>
            </a:xfrm>
            <a:custGeom>
              <a:avLst/>
              <a:gdLst>
                <a:gd name="T0" fmla="*/ 0 w 100"/>
                <a:gd name="T1" fmla="*/ 20 h 72"/>
                <a:gd name="T2" fmla="*/ 91 w 100"/>
                <a:gd name="T3" fmla="*/ 72 h 72"/>
                <a:gd name="T4" fmla="*/ 100 w 100"/>
                <a:gd name="T5" fmla="*/ 60 h 72"/>
                <a:gd name="T6" fmla="*/ 3 w 100"/>
                <a:gd name="T7" fmla="*/ 0 h 72"/>
                <a:gd name="T8" fmla="*/ 0 w 100"/>
                <a:gd name="T9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2">
                  <a:moveTo>
                    <a:pt x="0" y="20"/>
                  </a:moveTo>
                  <a:cubicBezTo>
                    <a:pt x="0" y="20"/>
                    <a:pt x="59" y="27"/>
                    <a:pt x="91" y="72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00" y="60"/>
                    <a:pt x="51" y="5"/>
                    <a:pt x="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268">
              <a:extLst>
                <a:ext uri="{FF2B5EF4-FFF2-40B4-BE49-F238E27FC236}">
                  <a16:creationId xmlns:a16="http://schemas.microsoft.com/office/drawing/2014/main" id="{E8B92CD3-DCAE-6BF6-605E-82701D453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7988" y="1725613"/>
              <a:ext cx="104775" cy="130175"/>
            </a:xfrm>
            <a:custGeom>
              <a:avLst/>
              <a:gdLst>
                <a:gd name="T0" fmla="*/ 53 w 53"/>
                <a:gd name="T1" fmla="*/ 0 h 65"/>
                <a:gd name="T2" fmla="*/ 8 w 53"/>
                <a:gd name="T3" fmla="*/ 22 h 65"/>
                <a:gd name="T4" fmla="*/ 5 w 53"/>
                <a:gd name="T5" fmla="*/ 65 h 65"/>
                <a:gd name="T6" fmla="*/ 27 w 53"/>
                <a:gd name="T7" fmla="*/ 51 h 65"/>
                <a:gd name="T8" fmla="*/ 45 w 53"/>
                <a:gd name="T9" fmla="*/ 24 h 65"/>
                <a:gd name="T10" fmla="*/ 53 w 53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65">
                  <a:moveTo>
                    <a:pt x="53" y="0"/>
                  </a:moveTo>
                  <a:cubicBezTo>
                    <a:pt x="34" y="0"/>
                    <a:pt x="17" y="10"/>
                    <a:pt x="8" y="22"/>
                  </a:cubicBezTo>
                  <a:cubicBezTo>
                    <a:pt x="8" y="22"/>
                    <a:pt x="0" y="42"/>
                    <a:pt x="5" y="65"/>
                  </a:cubicBezTo>
                  <a:cubicBezTo>
                    <a:pt x="9" y="58"/>
                    <a:pt x="16" y="48"/>
                    <a:pt x="27" y="51"/>
                  </a:cubicBezTo>
                  <a:cubicBezTo>
                    <a:pt x="27" y="42"/>
                    <a:pt x="35" y="29"/>
                    <a:pt x="45" y="24"/>
                  </a:cubicBezTo>
                  <a:cubicBezTo>
                    <a:pt x="40" y="3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269">
              <a:extLst>
                <a:ext uri="{FF2B5EF4-FFF2-40B4-BE49-F238E27FC236}">
                  <a16:creationId xmlns:a16="http://schemas.microsoft.com/office/drawing/2014/main" id="{AB5668CC-C407-154A-CC11-562CC2066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9113" y="1747838"/>
              <a:ext cx="203200" cy="100013"/>
            </a:xfrm>
            <a:custGeom>
              <a:avLst/>
              <a:gdLst>
                <a:gd name="T0" fmla="*/ 100 w 102"/>
                <a:gd name="T1" fmla="*/ 43 h 50"/>
                <a:gd name="T2" fmla="*/ 97 w 102"/>
                <a:gd name="T3" fmla="*/ 40 h 50"/>
                <a:gd name="T4" fmla="*/ 76 w 102"/>
                <a:gd name="T5" fmla="*/ 26 h 50"/>
                <a:gd name="T6" fmla="*/ 51 w 102"/>
                <a:gd name="T7" fmla="*/ 10 h 50"/>
                <a:gd name="T8" fmla="*/ 29 w 102"/>
                <a:gd name="T9" fmla="*/ 1 h 50"/>
                <a:gd name="T10" fmla="*/ 7 w 102"/>
                <a:gd name="T11" fmla="*/ 4 h 50"/>
                <a:gd name="T12" fmla="*/ 0 w 102"/>
                <a:gd name="T13" fmla="*/ 14 h 50"/>
                <a:gd name="T14" fmla="*/ 7 w 102"/>
                <a:gd name="T15" fmla="*/ 23 h 50"/>
                <a:gd name="T16" fmla="*/ 18 w 102"/>
                <a:gd name="T17" fmla="*/ 26 h 50"/>
                <a:gd name="T18" fmla="*/ 93 w 102"/>
                <a:gd name="T19" fmla="*/ 49 h 50"/>
                <a:gd name="T20" fmla="*/ 100 w 102"/>
                <a:gd name="T21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50">
                  <a:moveTo>
                    <a:pt x="100" y="43"/>
                  </a:moveTo>
                  <a:cubicBezTo>
                    <a:pt x="100" y="42"/>
                    <a:pt x="99" y="41"/>
                    <a:pt x="97" y="40"/>
                  </a:cubicBezTo>
                  <a:cubicBezTo>
                    <a:pt x="90" y="35"/>
                    <a:pt x="83" y="31"/>
                    <a:pt x="76" y="26"/>
                  </a:cubicBezTo>
                  <a:cubicBezTo>
                    <a:pt x="68" y="21"/>
                    <a:pt x="60" y="15"/>
                    <a:pt x="51" y="10"/>
                  </a:cubicBezTo>
                  <a:cubicBezTo>
                    <a:pt x="44" y="7"/>
                    <a:pt x="37" y="3"/>
                    <a:pt x="29" y="1"/>
                  </a:cubicBezTo>
                  <a:cubicBezTo>
                    <a:pt x="22" y="0"/>
                    <a:pt x="13" y="0"/>
                    <a:pt x="7" y="4"/>
                  </a:cubicBezTo>
                  <a:cubicBezTo>
                    <a:pt x="3" y="7"/>
                    <a:pt x="0" y="10"/>
                    <a:pt x="0" y="14"/>
                  </a:cubicBezTo>
                  <a:cubicBezTo>
                    <a:pt x="0" y="18"/>
                    <a:pt x="4" y="21"/>
                    <a:pt x="7" y="23"/>
                  </a:cubicBezTo>
                  <a:cubicBezTo>
                    <a:pt x="11" y="24"/>
                    <a:pt x="14" y="25"/>
                    <a:pt x="18" y="26"/>
                  </a:cubicBezTo>
                  <a:cubicBezTo>
                    <a:pt x="44" y="31"/>
                    <a:pt x="66" y="50"/>
                    <a:pt x="93" y="49"/>
                  </a:cubicBezTo>
                  <a:cubicBezTo>
                    <a:pt x="97" y="49"/>
                    <a:pt x="102" y="47"/>
                    <a:pt x="100" y="43"/>
                  </a:cubicBezTo>
                  <a:close/>
                </a:path>
              </a:pathLst>
            </a:custGeom>
            <a:solidFill>
              <a:srgbClr val="EC6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270">
              <a:extLst>
                <a:ext uri="{FF2B5EF4-FFF2-40B4-BE49-F238E27FC236}">
                  <a16:creationId xmlns:a16="http://schemas.microsoft.com/office/drawing/2014/main" id="{3C32C02D-1A01-AEEE-EC41-608D0C74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425" y="1849438"/>
              <a:ext cx="39688" cy="28575"/>
            </a:xfrm>
            <a:custGeom>
              <a:avLst/>
              <a:gdLst>
                <a:gd name="T0" fmla="*/ 3 w 20"/>
                <a:gd name="T1" fmla="*/ 9 h 14"/>
                <a:gd name="T2" fmla="*/ 13 w 20"/>
                <a:gd name="T3" fmla="*/ 14 h 14"/>
                <a:gd name="T4" fmla="*/ 20 w 20"/>
                <a:gd name="T5" fmla="*/ 12 h 14"/>
                <a:gd name="T6" fmla="*/ 19 w 20"/>
                <a:gd name="T7" fmla="*/ 9 h 14"/>
                <a:gd name="T8" fmla="*/ 10 w 20"/>
                <a:gd name="T9" fmla="*/ 2 h 14"/>
                <a:gd name="T10" fmla="*/ 4 w 20"/>
                <a:gd name="T11" fmla="*/ 1 h 14"/>
                <a:gd name="T12" fmla="*/ 1 w 20"/>
                <a:gd name="T13" fmla="*/ 6 h 14"/>
                <a:gd name="T14" fmla="*/ 3 w 20"/>
                <a:gd name="T1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3" y="9"/>
                  </a:moveTo>
                  <a:cubicBezTo>
                    <a:pt x="7" y="11"/>
                    <a:pt x="10" y="13"/>
                    <a:pt x="13" y="14"/>
                  </a:cubicBezTo>
                  <a:cubicBezTo>
                    <a:pt x="16" y="14"/>
                    <a:pt x="19" y="14"/>
                    <a:pt x="20" y="12"/>
                  </a:cubicBezTo>
                  <a:cubicBezTo>
                    <a:pt x="20" y="11"/>
                    <a:pt x="19" y="10"/>
                    <a:pt x="19" y="9"/>
                  </a:cubicBezTo>
                  <a:cubicBezTo>
                    <a:pt x="17" y="6"/>
                    <a:pt x="14" y="3"/>
                    <a:pt x="10" y="2"/>
                  </a:cubicBezTo>
                  <a:cubicBezTo>
                    <a:pt x="8" y="1"/>
                    <a:pt x="6" y="0"/>
                    <a:pt x="4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8"/>
                    <a:pt x="2" y="8"/>
                    <a:pt x="3" y="9"/>
                  </a:cubicBezTo>
                  <a:close/>
                </a:path>
              </a:pathLst>
            </a:custGeom>
            <a:solidFill>
              <a:srgbClr val="EC6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89" name="Grupo 688">
            <a:extLst>
              <a:ext uri="{FF2B5EF4-FFF2-40B4-BE49-F238E27FC236}">
                <a16:creationId xmlns:a16="http://schemas.microsoft.com/office/drawing/2014/main" id="{22CCB180-6104-9E03-7F07-190E0B80562E}"/>
              </a:ext>
            </a:extLst>
          </p:cNvPr>
          <p:cNvGrpSpPr/>
          <p:nvPr/>
        </p:nvGrpSpPr>
        <p:grpSpPr>
          <a:xfrm>
            <a:off x="9404350" y="4032250"/>
            <a:ext cx="728662" cy="585788"/>
            <a:chOff x="9404350" y="4032250"/>
            <a:chExt cx="728662" cy="585788"/>
          </a:xfrm>
        </p:grpSpPr>
        <p:grpSp>
          <p:nvGrpSpPr>
            <p:cNvPr id="292" name="Group 474">
              <a:extLst>
                <a:ext uri="{FF2B5EF4-FFF2-40B4-BE49-F238E27FC236}">
                  <a16:creationId xmlns:a16="http://schemas.microsoft.com/office/drawing/2014/main" id="{96E9B40A-397F-494D-7E25-FBC8747829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04350" y="4032250"/>
              <a:ext cx="728662" cy="579438"/>
              <a:chOff x="5924" y="2540"/>
              <a:chExt cx="459" cy="365"/>
            </a:xfrm>
          </p:grpSpPr>
          <p:sp>
            <p:nvSpPr>
              <p:cNvPr id="489" name="Oval 274">
                <a:extLst>
                  <a:ext uri="{FF2B5EF4-FFF2-40B4-BE49-F238E27FC236}">
                    <a16:creationId xmlns:a16="http://schemas.microsoft.com/office/drawing/2014/main" id="{5DD8C7A4-109C-F7D0-147B-AB308B0BB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4" y="2598"/>
                <a:ext cx="336" cy="75"/>
              </a:xfrm>
              <a:prstGeom prst="ellipse">
                <a:avLst/>
              </a:prstGeom>
              <a:solidFill>
                <a:srgbClr val="C0B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0" name="Freeform 275">
                <a:extLst>
                  <a:ext uri="{FF2B5EF4-FFF2-40B4-BE49-F238E27FC236}">
                    <a16:creationId xmlns:a16="http://schemas.microsoft.com/office/drawing/2014/main" id="{261F35DB-426F-A686-D600-4F9195281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8" y="2615"/>
                <a:ext cx="285" cy="74"/>
              </a:xfrm>
              <a:custGeom>
                <a:avLst/>
                <a:gdLst>
                  <a:gd name="T0" fmla="*/ 208 w 252"/>
                  <a:gd name="T1" fmla="*/ 17 h 65"/>
                  <a:gd name="T2" fmla="*/ 192 w 252"/>
                  <a:gd name="T3" fmla="*/ 11 h 65"/>
                  <a:gd name="T4" fmla="*/ 133 w 252"/>
                  <a:gd name="T5" fmla="*/ 8 h 65"/>
                  <a:gd name="T6" fmla="*/ 111 w 252"/>
                  <a:gd name="T7" fmla="*/ 5 h 65"/>
                  <a:gd name="T8" fmla="*/ 70 w 252"/>
                  <a:gd name="T9" fmla="*/ 5 h 65"/>
                  <a:gd name="T10" fmla="*/ 43 w 252"/>
                  <a:gd name="T11" fmla="*/ 14 h 65"/>
                  <a:gd name="T12" fmla="*/ 23 w 252"/>
                  <a:gd name="T13" fmla="*/ 16 h 65"/>
                  <a:gd name="T14" fmla="*/ 0 w 252"/>
                  <a:gd name="T15" fmla="*/ 31 h 65"/>
                  <a:gd name="T16" fmla="*/ 128 w 252"/>
                  <a:gd name="T17" fmla="*/ 65 h 65"/>
                  <a:gd name="T18" fmla="*/ 252 w 252"/>
                  <a:gd name="T19" fmla="*/ 32 h 65"/>
                  <a:gd name="T20" fmla="*/ 208 w 252"/>
                  <a:gd name="T21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2" h="65">
                    <a:moveTo>
                      <a:pt x="208" y="17"/>
                    </a:moveTo>
                    <a:cubicBezTo>
                      <a:pt x="202" y="17"/>
                      <a:pt x="198" y="14"/>
                      <a:pt x="192" y="11"/>
                    </a:cubicBezTo>
                    <a:cubicBezTo>
                      <a:pt x="183" y="6"/>
                      <a:pt x="169" y="1"/>
                      <a:pt x="133" y="8"/>
                    </a:cubicBezTo>
                    <a:cubicBezTo>
                      <a:pt x="126" y="9"/>
                      <a:pt x="119" y="7"/>
                      <a:pt x="111" y="5"/>
                    </a:cubicBezTo>
                    <a:cubicBezTo>
                      <a:pt x="101" y="3"/>
                      <a:pt x="88" y="0"/>
                      <a:pt x="70" y="5"/>
                    </a:cubicBezTo>
                    <a:cubicBezTo>
                      <a:pt x="62" y="7"/>
                      <a:pt x="47" y="12"/>
                      <a:pt x="43" y="14"/>
                    </a:cubicBezTo>
                    <a:cubicBezTo>
                      <a:pt x="39" y="17"/>
                      <a:pt x="32" y="15"/>
                      <a:pt x="23" y="16"/>
                    </a:cubicBezTo>
                    <a:cubicBezTo>
                      <a:pt x="12" y="18"/>
                      <a:pt x="0" y="25"/>
                      <a:pt x="0" y="31"/>
                    </a:cubicBezTo>
                    <a:cubicBezTo>
                      <a:pt x="0" y="49"/>
                      <a:pt x="60" y="65"/>
                      <a:pt x="128" y="65"/>
                    </a:cubicBezTo>
                    <a:cubicBezTo>
                      <a:pt x="196" y="65"/>
                      <a:pt x="252" y="50"/>
                      <a:pt x="252" y="32"/>
                    </a:cubicBezTo>
                    <a:cubicBezTo>
                      <a:pt x="252" y="25"/>
                      <a:pt x="241" y="16"/>
                      <a:pt x="208" y="17"/>
                    </a:cubicBezTo>
                  </a:path>
                </a:pathLst>
              </a:custGeom>
              <a:solidFill>
                <a:srgbClr val="DC28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1" name="Freeform 276">
                <a:extLst>
                  <a:ext uri="{FF2B5EF4-FFF2-40B4-BE49-F238E27FC236}">
                    <a16:creationId xmlns:a16="http://schemas.microsoft.com/office/drawing/2014/main" id="{821034E4-EE25-85C5-B166-B412AB3E4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6" y="2632"/>
                <a:ext cx="40" cy="12"/>
              </a:xfrm>
              <a:custGeom>
                <a:avLst/>
                <a:gdLst>
                  <a:gd name="T0" fmla="*/ 27 w 36"/>
                  <a:gd name="T1" fmla="*/ 0 h 11"/>
                  <a:gd name="T2" fmla="*/ 0 w 36"/>
                  <a:gd name="T3" fmla="*/ 6 h 11"/>
                  <a:gd name="T4" fmla="*/ 13 w 36"/>
                  <a:gd name="T5" fmla="*/ 10 h 11"/>
                  <a:gd name="T6" fmla="*/ 16 w 36"/>
                  <a:gd name="T7" fmla="*/ 10 h 11"/>
                  <a:gd name="T8" fmla="*/ 22 w 36"/>
                  <a:gd name="T9" fmla="*/ 9 h 11"/>
                  <a:gd name="T10" fmla="*/ 28 w 36"/>
                  <a:gd name="T11" fmla="*/ 11 h 11"/>
                  <a:gd name="T12" fmla="*/ 28 w 36"/>
                  <a:gd name="T13" fmla="*/ 11 h 11"/>
                  <a:gd name="T14" fmla="*/ 28 w 36"/>
                  <a:gd name="T15" fmla="*/ 11 h 11"/>
                  <a:gd name="T16" fmla="*/ 28 w 36"/>
                  <a:gd name="T17" fmla="*/ 10 h 11"/>
                  <a:gd name="T18" fmla="*/ 29 w 36"/>
                  <a:gd name="T19" fmla="*/ 10 h 11"/>
                  <a:gd name="T20" fmla="*/ 29 w 36"/>
                  <a:gd name="T21" fmla="*/ 10 h 11"/>
                  <a:gd name="T22" fmla="*/ 29 w 36"/>
                  <a:gd name="T23" fmla="*/ 10 h 11"/>
                  <a:gd name="T24" fmla="*/ 29 w 36"/>
                  <a:gd name="T25" fmla="*/ 10 h 11"/>
                  <a:gd name="T26" fmla="*/ 36 w 36"/>
                  <a:gd name="T27" fmla="*/ 1 h 11"/>
                  <a:gd name="T28" fmla="*/ 27 w 36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11">
                    <a:moveTo>
                      <a:pt x="27" y="0"/>
                    </a:moveTo>
                    <a:cubicBezTo>
                      <a:pt x="18" y="0"/>
                      <a:pt x="9" y="3"/>
                      <a:pt x="0" y="6"/>
                    </a:cubicBezTo>
                    <a:cubicBezTo>
                      <a:pt x="4" y="8"/>
                      <a:pt x="9" y="10"/>
                      <a:pt x="13" y="10"/>
                    </a:cubicBezTo>
                    <a:cubicBezTo>
                      <a:pt x="14" y="10"/>
                      <a:pt x="15" y="10"/>
                      <a:pt x="16" y="10"/>
                    </a:cubicBezTo>
                    <a:cubicBezTo>
                      <a:pt x="18" y="10"/>
                      <a:pt x="20" y="9"/>
                      <a:pt x="22" y="9"/>
                    </a:cubicBezTo>
                    <a:cubicBezTo>
                      <a:pt x="25" y="9"/>
                      <a:pt x="27" y="10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0"/>
                      <a:pt x="28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1" y="7"/>
                      <a:pt x="34" y="4"/>
                      <a:pt x="36" y="1"/>
                    </a:cubicBezTo>
                    <a:cubicBezTo>
                      <a:pt x="33" y="0"/>
                      <a:pt x="30" y="0"/>
                      <a:pt x="27" y="0"/>
                    </a:cubicBezTo>
                  </a:path>
                </a:pathLst>
              </a:custGeom>
              <a:solidFill>
                <a:srgbClr val="C22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2" name="Freeform 277">
                <a:extLst>
                  <a:ext uri="{FF2B5EF4-FFF2-40B4-BE49-F238E27FC236}">
                    <a16:creationId xmlns:a16="http://schemas.microsoft.com/office/drawing/2014/main" id="{71886AF6-3E62-E034-9BC3-FA3E56043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" y="2623"/>
                <a:ext cx="40" cy="12"/>
              </a:xfrm>
              <a:custGeom>
                <a:avLst/>
                <a:gdLst>
                  <a:gd name="T0" fmla="*/ 16 w 35"/>
                  <a:gd name="T1" fmla="*/ 0 h 11"/>
                  <a:gd name="T2" fmla="*/ 0 w 35"/>
                  <a:gd name="T3" fmla="*/ 5 h 11"/>
                  <a:gd name="T4" fmla="*/ 11 w 35"/>
                  <a:gd name="T5" fmla="*/ 9 h 11"/>
                  <a:gd name="T6" fmla="*/ 14 w 35"/>
                  <a:gd name="T7" fmla="*/ 11 h 11"/>
                  <a:gd name="T8" fmla="*/ 35 w 35"/>
                  <a:gd name="T9" fmla="*/ 5 h 11"/>
                  <a:gd name="T10" fmla="*/ 31 w 35"/>
                  <a:gd name="T11" fmla="*/ 3 h 11"/>
                  <a:gd name="T12" fmla="*/ 16 w 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1">
                    <a:moveTo>
                      <a:pt x="16" y="0"/>
                    </a:moveTo>
                    <a:cubicBezTo>
                      <a:pt x="11" y="0"/>
                      <a:pt x="5" y="2"/>
                      <a:pt x="0" y="5"/>
                    </a:cubicBezTo>
                    <a:cubicBezTo>
                      <a:pt x="3" y="8"/>
                      <a:pt x="10" y="7"/>
                      <a:pt x="11" y="9"/>
                    </a:cubicBezTo>
                    <a:cubicBezTo>
                      <a:pt x="11" y="10"/>
                      <a:pt x="12" y="11"/>
                      <a:pt x="14" y="11"/>
                    </a:cubicBezTo>
                    <a:cubicBezTo>
                      <a:pt x="19" y="11"/>
                      <a:pt x="30" y="6"/>
                      <a:pt x="35" y="5"/>
                    </a:cubicBezTo>
                    <a:cubicBezTo>
                      <a:pt x="33" y="4"/>
                      <a:pt x="32" y="4"/>
                      <a:pt x="31" y="3"/>
                    </a:cubicBezTo>
                    <a:cubicBezTo>
                      <a:pt x="26" y="1"/>
                      <a:pt x="21" y="0"/>
                      <a:pt x="16" y="0"/>
                    </a:cubicBezTo>
                  </a:path>
                </a:pathLst>
              </a:custGeom>
              <a:solidFill>
                <a:srgbClr val="C22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3" name="Freeform 278">
                <a:extLst>
                  <a:ext uri="{FF2B5EF4-FFF2-40B4-BE49-F238E27FC236}">
                    <a16:creationId xmlns:a16="http://schemas.microsoft.com/office/drawing/2014/main" id="{B3F3C541-D78B-4DD5-C68C-E3715155F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5" y="2641"/>
                <a:ext cx="236" cy="24"/>
              </a:xfrm>
              <a:custGeom>
                <a:avLst/>
                <a:gdLst>
                  <a:gd name="T0" fmla="*/ 26 w 209"/>
                  <a:gd name="T1" fmla="*/ 0 h 21"/>
                  <a:gd name="T2" fmla="*/ 19 w 209"/>
                  <a:gd name="T3" fmla="*/ 2 h 21"/>
                  <a:gd name="T4" fmla="*/ 0 w 209"/>
                  <a:gd name="T5" fmla="*/ 11 h 21"/>
                  <a:gd name="T6" fmla="*/ 104 w 209"/>
                  <a:gd name="T7" fmla="*/ 21 h 21"/>
                  <a:gd name="T8" fmla="*/ 209 w 209"/>
                  <a:gd name="T9" fmla="*/ 11 h 21"/>
                  <a:gd name="T10" fmla="*/ 200 w 209"/>
                  <a:gd name="T11" fmla="*/ 3 h 21"/>
                  <a:gd name="T12" fmla="*/ 190 w 209"/>
                  <a:gd name="T13" fmla="*/ 1 h 21"/>
                  <a:gd name="T14" fmla="*/ 189 w 209"/>
                  <a:gd name="T15" fmla="*/ 1 h 21"/>
                  <a:gd name="T16" fmla="*/ 163 w 209"/>
                  <a:gd name="T17" fmla="*/ 10 h 21"/>
                  <a:gd name="T18" fmla="*/ 163 w 209"/>
                  <a:gd name="T19" fmla="*/ 10 h 21"/>
                  <a:gd name="T20" fmla="*/ 147 w 209"/>
                  <a:gd name="T21" fmla="*/ 8 h 21"/>
                  <a:gd name="T22" fmla="*/ 125 w 209"/>
                  <a:gd name="T23" fmla="*/ 12 h 21"/>
                  <a:gd name="T24" fmla="*/ 124 w 209"/>
                  <a:gd name="T25" fmla="*/ 12 h 21"/>
                  <a:gd name="T26" fmla="*/ 113 w 209"/>
                  <a:gd name="T27" fmla="*/ 15 h 21"/>
                  <a:gd name="T28" fmla="*/ 106 w 209"/>
                  <a:gd name="T29" fmla="*/ 14 h 21"/>
                  <a:gd name="T30" fmla="*/ 84 w 209"/>
                  <a:gd name="T31" fmla="*/ 7 h 21"/>
                  <a:gd name="T32" fmla="*/ 78 w 209"/>
                  <a:gd name="T33" fmla="*/ 7 h 21"/>
                  <a:gd name="T34" fmla="*/ 58 w 209"/>
                  <a:gd name="T35" fmla="*/ 12 h 21"/>
                  <a:gd name="T36" fmla="*/ 53 w 209"/>
                  <a:gd name="T37" fmla="*/ 12 h 21"/>
                  <a:gd name="T38" fmla="*/ 39 w 209"/>
                  <a:gd name="T39" fmla="*/ 6 h 21"/>
                  <a:gd name="T40" fmla="*/ 26 w 209"/>
                  <a:gd name="T4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9" h="21">
                    <a:moveTo>
                      <a:pt x="26" y="0"/>
                    </a:moveTo>
                    <a:cubicBezTo>
                      <a:pt x="24" y="0"/>
                      <a:pt x="21" y="1"/>
                      <a:pt x="19" y="2"/>
                    </a:cubicBezTo>
                    <a:cubicBezTo>
                      <a:pt x="12" y="5"/>
                      <a:pt x="6" y="8"/>
                      <a:pt x="0" y="11"/>
                    </a:cubicBezTo>
                    <a:cubicBezTo>
                      <a:pt x="26" y="17"/>
                      <a:pt x="63" y="21"/>
                      <a:pt x="104" y="21"/>
                    </a:cubicBezTo>
                    <a:cubicBezTo>
                      <a:pt x="146" y="21"/>
                      <a:pt x="184" y="17"/>
                      <a:pt x="209" y="11"/>
                    </a:cubicBezTo>
                    <a:cubicBezTo>
                      <a:pt x="207" y="8"/>
                      <a:pt x="204" y="5"/>
                      <a:pt x="200" y="3"/>
                    </a:cubicBezTo>
                    <a:cubicBezTo>
                      <a:pt x="197" y="1"/>
                      <a:pt x="193" y="1"/>
                      <a:pt x="190" y="1"/>
                    </a:cubicBezTo>
                    <a:cubicBezTo>
                      <a:pt x="190" y="1"/>
                      <a:pt x="190" y="1"/>
                      <a:pt x="189" y="1"/>
                    </a:cubicBezTo>
                    <a:cubicBezTo>
                      <a:pt x="181" y="4"/>
                      <a:pt x="172" y="7"/>
                      <a:pt x="163" y="10"/>
                    </a:cubicBezTo>
                    <a:cubicBezTo>
                      <a:pt x="163" y="10"/>
                      <a:pt x="163" y="10"/>
                      <a:pt x="163" y="10"/>
                    </a:cubicBezTo>
                    <a:cubicBezTo>
                      <a:pt x="158" y="8"/>
                      <a:pt x="152" y="8"/>
                      <a:pt x="147" y="8"/>
                    </a:cubicBezTo>
                    <a:cubicBezTo>
                      <a:pt x="139" y="8"/>
                      <a:pt x="132" y="9"/>
                      <a:pt x="125" y="12"/>
                    </a:cubicBezTo>
                    <a:cubicBezTo>
                      <a:pt x="124" y="12"/>
                      <a:pt x="124" y="12"/>
                      <a:pt x="124" y="12"/>
                    </a:cubicBezTo>
                    <a:cubicBezTo>
                      <a:pt x="120" y="14"/>
                      <a:pt x="117" y="15"/>
                      <a:pt x="113" y="15"/>
                    </a:cubicBezTo>
                    <a:cubicBezTo>
                      <a:pt x="110" y="15"/>
                      <a:pt x="108" y="15"/>
                      <a:pt x="106" y="14"/>
                    </a:cubicBezTo>
                    <a:cubicBezTo>
                      <a:pt x="98" y="13"/>
                      <a:pt x="92" y="9"/>
                      <a:pt x="84" y="7"/>
                    </a:cubicBezTo>
                    <a:cubicBezTo>
                      <a:pt x="82" y="7"/>
                      <a:pt x="80" y="7"/>
                      <a:pt x="78" y="7"/>
                    </a:cubicBezTo>
                    <a:cubicBezTo>
                      <a:pt x="71" y="7"/>
                      <a:pt x="65" y="10"/>
                      <a:pt x="58" y="12"/>
                    </a:cubicBezTo>
                    <a:cubicBezTo>
                      <a:pt x="56" y="12"/>
                      <a:pt x="54" y="12"/>
                      <a:pt x="53" y="12"/>
                    </a:cubicBezTo>
                    <a:cubicBezTo>
                      <a:pt x="47" y="12"/>
                      <a:pt x="43" y="9"/>
                      <a:pt x="39" y="6"/>
                    </a:cubicBezTo>
                    <a:cubicBezTo>
                      <a:pt x="35" y="3"/>
                      <a:pt x="31" y="0"/>
                      <a:pt x="26" y="0"/>
                    </a:cubicBezTo>
                  </a:path>
                </a:pathLst>
              </a:custGeom>
              <a:solidFill>
                <a:srgbClr val="C22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4" name="Freeform 279">
                <a:extLst>
                  <a:ext uri="{FF2B5EF4-FFF2-40B4-BE49-F238E27FC236}">
                    <a16:creationId xmlns:a16="http://schemas.microsoft.com/office/drawing/2014/main" id="{98FF16CD-29A2-A1C0-5E03-948AD37F9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4" y="2635"/>
                <a:ext cx="336" cy="174"/>
              </a:xfrm>
              <a:custGeom>
                <a:avLst/>
                <a:gdLst>
                  <a:gd name="T0" fmla="*/ 296 w 297"/>
                  <a:gd name="T1" fmla="*/ 0 h 153"/>
                  <a:gd name="T2" fmla="*/ 149 w 297"/>
                  <a:gd name="T3" fmla="*/ 29 h 153"/>
                  <a:gd name="T4" fmla="*/ 149 w 297"/>
                  <a:gd name="T5" fmla="*/ 29 h 153"/>
                  <a:gd name="T6" fmla="*/ 148 w 297"/>
                  <a:gd name="T7" fmla="*/ 29 h 153"/>
                  <a:gd name="T8" fmla="*/ 1 w 297"/>
                  <a:gd name="T9" fmla="*/ 0 h 153"/>
                  <a:gd name="T10" fmla="*/ 0 w 297"/>
                  <a:gd name="T11" fmla="*/ 0 h 153"/>
                  <a:gd name="T12" fmla="*/ 61 w 297"/>
                  <a:gd name="T13" fmla="*/ 106 h 153"/>
                  <a:gd name="T14" fmla="*/ 87 w 297"/>
                  <a:gd name="T15" fmla="*/ 148 h 153"/>
                  <a:gd name="T16" fmla="*/ 148 w 297"/>
                  <a:gd name="T17" fmla="*/ 153 h 153"/>
                  <a:gd name="T18" fmla="*/ 149 w 297"/>
                  <a:gd name="T19" fmla="*/ 153 h 153"/>
                  <a:gd name="T20" fmla="*/ 149 w 297"/>
                  <a:gd name="T21" fmla="*/ 153 h 153"/>
                  <a:gd name="T22" fmla="*/ 210 w 297"/>
                  <a:gd name="T23" fmla="*/ 148 h 153"/>
                  <a:gd name="T24" fmla="*/ 237 w 297"/>
                  <a:gd name="T25" fmla="*/ 106 h 153"/>
                  <a:gd name="T26" fmla="*/ 297 w 297"/>
                  <a:gd name="T27" fmla="*/ 0 h 153"/>
                  <a:gd name="T28" fmla="*/ 296 w 297"/>
                  <a:gd name="T2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7" h="153">
                    <a:moveTo>
                      <a:pt x="296" y="0"/>
                    </a:moveTo>
                    <a:cubicBezTo>
                      <a:pt x="286" y="16"/>
                      <a:pt x="224" y="29"/>
                      <a:pt x="149" y="29"/>
                    </a:cubicBezTo>
                    <a:cubicBezTo>
                      <a:pt x="149" y="29"/>
                      <a:pt x="149" y="29"/>
                      <a:pt x="149" y="29"/>
                    </a:cubicBezTo>
                    <a:cubicBezTo>
                      <a:pt x="148" y="29"/>
                      <a:pt x="148" y="29"/>
                      <a:pt x="148" y="29"/>
                    </a:cubicBezTo>
                    <a:cubicBezTo>
                      <a:pt x="73" y="29"/>
                      <a:pt x="11" y="16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57"/>
                      <a:pt x="61" y="106"/>
                    </a:cubicBezTo>
                    <a:cubicBezTo>
                      <a:pt x="77" y="119"/>
                      <a:pt x="62" y="138"/>
                      <a:pt x="87" y="148"/>
                    </a:cubicBezTo>
                    <a:cubicBezTo>
                      <a:pt x="87" y="148"/>
                      <a:pt x="120" y="153"/>
                      <a:pt x="148" y="153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77" y="153"/>
                      <a:pt x="210" y="148"/>
                      <a:pt x="210" y="148"/>
                    </a:cubicBezTo>
                    <a:cubicBezTo>
                      <a:pt x="235" y="138"/>
                      <a:pt x="220" y="119"/>
                      <a:pt x="237" y="106"/>
                    </a:cubicBezTo>
                    <a:cubicBezTo>
                      <a:pt x="296" y="57"/>
                      <a:pt x="297" y="0"/>
                      <a:pt x="297" y="0"/>
                    </a:cubicBezTo>
                    <a:cubicBezTo>
                      <a:pt x="296" y="0"/>
                      <a:pt x="296" y="0"/>
                      <a:pt x="296" y="0"/>
                    </a:cubicBezTo>
                  </a:path>
                </a:pathLst>
              </a:custGeom>
              <a:solidFill>
                <a:srgbClr val="018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5" name="Freeform 280">
                <a:extLst>
                  <a:ext uri="{FF2B5EF4-FFF2-40B4-BE49-F238E27FC236}">
                    <a16:creationId xmlns:a16="http://schemas.microsoft.com/office/drawing/2014/main" id="{2BA459D3-8E40-A3B2-1609-182A8859F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4" y="2635"/>
                <a:ext cx="336" cy="116"/>
              </a:xfrm>
              <a:custGeom>
                <a:avLst/>
                <a:gdLst>
                  <a:gd name="T0" fmla="*/ 46 w 297"/>
                  <a:gd name="T1" fmla="*/ 93 h 102"/>
                  <a:gd name="T2" fmla="*/ 148 w 297"/>
                  <a:gd name="T3" fmla="*/ 102 h 102"/>
                  <a:gd name="T4" fmla="*/ 149 w 297"/>
                  <a:gd name="T5" fmla="*/ 102 h 102"/>
                  <a:gd name="T6" fmla="*/ 149 w 297"/>
                  <a:gd name="T7" fmla="*/ 102 h 102"/>
                  <a:gd name="T8" fmla="*/ 251 w 297"/>
                  <a:gd name="T9" fmla="*/ 93 h 102"/>
                  <a:gd name="T10" fmla="*/ 297 w 297"/>
                  <a:gd name="T11" fmla="*/ 0 h 102"/>
                  <a:gd name="T12" fmla="*/ 296 w 297"/>
                  <a:gd name="T13" fmla="*/ 0 h 102"/>
                  <a:gd name="T14" fmla="*/ 149 w 297"/>
                  <a:gd name="T15" fmla="*/ 29 h 102"/>
                  <a:gd name="T16" fmla="*/ 149 w 297"/>
                  <a:gd name="T17" fmla="*/ 29 h 102"/>
                  <a:gd name="T18" fmla="*/ 148 w 297"/>
                  <a:gd name="T19" fmla="*/ 29 h 102"/>
                  <a:gd name="T20" fmla="*/ 1 w 297"/>
                  <a:gd name="T21" fmla="*/ 0 h 102"/>
                  <a:gd name="T22" fmla="*/ 0 w 297"/>
                  <a:gd name="T23" fmla="*/ 0 h 102"/>
                  <a:gd name="T24" fmla="*/ 46 w 297"/>
                  <a:gd name="T25" fmla="*/ 9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102">
                    <a:moveTo>
                      <a:pt x="46" y="93"/>
                    </a:moveTo>
                    <a:cubicBezTo>
                      <a:pt x="72" y="98"/>
                      <a:pt x="109" y="102"/>
                      <a:pt x="148" y="102"/>
                    </a:cubicBezTo>
                    <a:cubicBezTo>
                      <a:pt x="149" y="102"/>
                      <a:pt x="149" y="102"/>
                      <a:pt x="149" y="102"/>
                    </a:cubicBezTo>
                    <a:cubicBezTo>
                      <a:pt x="149" y="102"/>
                      <a:pt x="149" y="102"/>
                      <a:pt x="149" y="102"/>
                    </a:cubicBezTo>
                    <a:cubicBezTo>
                      <a:pt x="189" y="102"/>
                      <a:pt x="225" y="98"/>
                      <a:pt x="251" y="93"/>
                    </a:cubicBezTo>
                    <a:cubicBezTo>
                      <a:pt x="297" y="48"/>
                      <a:pt x="297" y="0"/>
                      <a:pt x="297" y="0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286" y="16"/>
                      <a:pt x="224" y="29"/>
                      <a:pt x="149" y="29"/>
                    </a:cubicBezTo>
                    <a:cubicBezTo>
                      <a:pt x="149" y="29"/>
                      <a:pt x="149" y="29"/>
                      <a:pt x="149" y="29"/>
                    </a:cubicBezTo>
                    <a:cubicBezTo>
                      <a:pt x="148" y="29"/>
                      <a:pt x="148" y="29"/>
                      <a:pt x="148" y="29"/>
                    </a:cubicBezTo>
                    <a:cubicBezTo>
                      <a:pt x="73" y="29"/>
                      <a:pt x="11" y="16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48"/>
                      <a:pt x="46" y="93"/>
                    </a:cubicBezTo>
                  </a:path>
                </a:pathLst>
              </a:custGeom>
              <a:solidFill>
                <a:srgbClr val="D3C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6" name="Freeform 281">
                <a:extLst>
                  <a:ext uri="{FF2B5EF4-FFF2-40B4-BE49-F238E27FC236}">
                    <a16:creationId xmlns:a16="http://schemas.microsoft.com/office/drawing/2014/main" id="{42FAD68F-6B2A-5749-CEB9-6AA4816FD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0" y="2766"/>
                <a:ext cx="184" cy="43"/>
              </a:xfrm>
              <a:custGeom>
                <a:avLst/>
                <a:gdLst>
                  <a:gd name="T0" fmla="*/ 82 w 163"/>
                  <a:gd name="T1" fmla="*/ 6 h 38"/>
                  <a:gd name="T2" fmla="*/ 0 w 163"/>
                  <a:gd name="T3" fmla="*/ 0 h 38"/>
                  <a:gd name="T4" fmla="*/ 20 w 163"/>
                  <a:gd name="T5" fmla="*/ 33 h 38"/>
                  <a:gd name="T6" fmla="*/ 81 w 163"/>
                  <a:gd name="T7" fmla="*/ 38 h 38"/>
                  <a:gd name="T8" fmla="*/ 82 w 163"/>
                  <a:gd name="T9" fmla="*/ 38 h 38"/>
                  <a:gd name="T10" fmla="*/ 143 w 163"/>
                  <a:gd name="T11" fmla="*/ 33 h 38"/>
                  <a:gd name="T12" fmla="*/ 163 w 163"/>
                  <a:gd name="T13" fmla="*/ 0 h 38"/>
                  <a:gd name="T14" fmla="*/ 82 w 163"/>
                  <a:gd name="T15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38">
                    <a:moveTo>
                      <a:pt x="82" y="6"/>
                    </a:moveTo>
                    <a:cubicBezTo>
                      <a:pt x="52" y="6"/>
                      <a:pt x="24" y="4"/>
                      <a:pt x="0" y="0"/>
                    </a:cubicBezTo>
                    <a:cubicBezTo>
                      <a:pt x="6" y="12"/>
                      <a:pt x="0" y="25"/>
                      <a:pt x="20" y="33"/>
                    </a:cubicBezTo>
                    <a:cubicBezTo>
                      <a:pt x="20" y="33"/>
                      <a:pt x="53" y="38"/>
                      <a:pt x="81" y="38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110" y="38"/>
                      <a:pt x="143" y="33"/>
                      <a:pt x="143" y="33"/>
                    </a:cubicBezTo>
                    <a:cubicBezTo>
                      <a:pt x="163" y="25"/>
                      <a:pt x="158" y="12"/>
                      <a:pt x="163" y="0"/>
                    </a:cubicBezTo>
                    <a:cubicBezTo>
                      <a:pt x="139" y="4"/>
                      <a:pt x="112" y="6"/>
                      <a:pt x="82" y="6"/>
                    </a:cubicBezTo>
                  </a:path>
                </a:pathLst>
              </a:custGeom>
              <a:solidFill>
                <a:srgbClr val="101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7" name="Freeform 282">
                <a:extLst>
                  <a:ext uri="{FF2B5EF4-FFF2-40B4-BE49-F238E27FC236}">
                    <a16:creationId xmlns:a16="http://schemas.microsoft.com/office/drawing/2014/main" id="{27F076E0-136C-689B-3994-5015329F4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4" y="2635"/>
                <a:ext cx="336" cy="100"/>
              </a:xfrm>
              <a:custGeom>
                <a:avLst/>
                <a:gdLst>
                  <a:gd name="T0" fmla="*/ 148 w 297"/>
                  <a:gd name="T1" fmla="*/ 88 h 88"/>
                  <a:gd name="T2" fmla="*/ 149 w 297"/>
                  <a:gd name="T3" fmla="*/ 88 h 88"/>
                  <a:gd name="T4" fmla="*/ 149 w 297"/>
                  <a:gd name="T5" fmla="*/ 88 h 88"/>
                  <a:gd name="T6" fmla="*/ 267 w 297"/>
                  <a:gd name="T7" fmla="*/ 74 h 88"/>
                  <a:gd name="T8" fmla="*/ 297 w 297"/>
                  <a:gd name="T9" fmla="*/ 0 h 88"/>
                  <a:gd name="T10" fmla="*/ 296 w 297"/>
                  <a:gd name="T11" fmla="*/ 0 h 88"/>
                  <a:gd name="T12" fmla="*/ 149 w 297"/>
                  <a:gd name="T13" fmla="*/ 29 h 88"/>
                  <a:gd name="T14" fmla="*/ 149 w 297"/>
                  <a:gd name="T15" fmla="*/ 29 h 88"/>
                  <a:gd name="T16" fmla="*/ 148 w 297"/>
                  <a:gd name="T17" fmla="*/ 29 h 88"/>
                  <a:gd name="T18" fmla="*/ 1 w 297"/>
                  <a:gd name="T19" fmla="*/ 0 h 88"/>
                  <a:gd name="T20" fmla="*/ 0 w 297"/>
                  <a:gd name="T21" fmla="*/ 0 h 88"/>
                  <a:gd name="T22" fmla="*/ 30 w 297"/>
                  <a:gd name="T23" fmla="*/ 74 h 88"/>
                  <a:gd name="T24" fmla="*/ 148 w 297"/>
                  <a:gd name="T2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88">
                    <a:moveTo>
                      <a:pt x="148" y="88"/>
                    </a:moveTo>
                    <a:cubicBezTo>
                      <a:pt x="149" y="88"/>
                      <a:pt x="149" y="88"/>
                      <a:pt x="149" y="88"/>
                    </a:cubicBezTo>
                    <a:cubicBezTo>
                      <a:pt x="149" y="88"/>
                      <a:pt x="149" y="88"/>
                      <a:pt x="149" y="88"/>
                    </a:cubicBezTo>
                    <a:cubicBezTo>
                      <a:pt x="197" y="88"/>
                      <a:pt x="240" y="83"/>
                      <a:pt x="267" y="74"/>
                    </a:cubicBezTo>
                    <a:cubicBezTo>
                      <a:pt x="297" y="36"/>
                      <a:pt x="297" y="0"/>
                      <a:pt x="297" y="0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286" y="16"/>
                      <a:pt x="224" y="29"/>
                      <a:pt x="149" y="29"/>
                    </a:cubicBezTo>
                    <a:cubicBezTo>
                      <a:pt x="149" y="29"/>
                      <a:pt x="149" y="29"/>
                      <a:pt x="149" y="29"/>
                    </a:cubicBezTo>
                    <a:cubicBezTo>
                      <a:pt x="148" y="29"/>
                      <a:pt x="148" y="29"/>
                      <a:pt x="148" y="29"/>
                    </a:cubicBezTo>
                    <a:cubicBezTo>
                      <a:pt x="73" y="29"/>
                      <a:pt x="11" y="16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6"/>
                      <a:pt x="30" y="74"/>
                    </a:cubicBezTo>
                    <a:cubicBezTo>
                      <a:pt x="57" y="83"/>
                      <a:pt x="100" y="88"/>
                      <a:pt x="148" y="88"/>
                    </a:cubicBezTo>
                  </a:path>
                </a:pathLst>
              </a:custGeom>
              <a:solidFill>
                <a:srgbClr val="101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8" name="Freeform 283">
                <a:extLst>
                  <a:ext uri="{FF2B5EF4-FFF2-40B4-BE49-F238E27FC236}">
                    <a16:creationId xmlns:a16="http://schemas.microsoft.com/office/drawing/2014/main" id="{F3B9382F-6C3F-4AD8-9756-72C6ECF72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4" y="2635"/>
                <a:ext cx="336" cy="63"/>
              </a:xfrm>
              <a:custGeom>
                <a:avLst/>
                <a:gdLst>
                  <a:gd name="T0" fmla="*/ 148 w 297"/>
                  <a:gd name="T1" fmla="*/ 55 h 55"/>
                  <a:gd name="T2" fmla="*/ 149 w 297"/>
                  <a:gd name="T3" fmla="*/ 55 h 55"/>
                  <a:gd name="T4" fmla="*/ 149 w 297"/>
                  <a:gd name="T5" fmla="*/ 55 h 55"/>
                  <a:gd name="T6" fmla="*/ 290 w 297"/>
                  <a:gd name="T7" fmla="*/ 32 h 55"/>
                  <a:gd name="T8" fmla="*/ 297 w 297"/>
                  <a:gd name="T9" fmla="*/ 0 h 55"/>
                  <a:gd name="T10" fmla="*/ 296 w 297"/>
                  <a:gd name="T11" fmla="*/ 0 h 55"/>
                  <a:gd name="T12" fmla="*/ 149 w 297"/>
                  <a:gd name="T13" fmla="*/ 29 h 55"/>
                  <a:gd name="T14" fmla="*/ 149 w 297"/>
                  <a:gd name="T15" fmla="*/ 29 h 55"/>
                  <a:gd name="T16" fmla="*/ 148 w 297"/>
                  <a:gd name="T17" fmla="*/ 29 h 55"/>
                  <a:gd name="T18" fmla="*/ 1 w 297"/>
                  <a:gd name="T19" fmla="*/ 0 h 55"/>
                  <a:gd name="T20" fmla="*/ 0 w 297"/>
                  <a:gd name="T21" fmla="*/ 0 h 55"/>
                  <a:gd name="T22" fmla="*/ 7 w 297"/>
                  <a:gd name="T23" fmla="*/ 32 h 55"/>
                  <a:gd name="T24" fmla="*/ 148 w 297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55">
                    <a:moveTo>
                      <a:pt x="148" y="55"/>
                    </a:move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215" y="55"/>
                      <a:pt x="272" y="45"/>
                      <a:pt x="290" y="32"/>
                    </a:cubicBezTo>
                    <a:cubicBezTo>
                      <a:pt x="297" y="13"/>
                      <a:pt x="297" y="0"/>
                      <a:pt x="297" y="0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286" y="16"/>
                      <a:pt x="224" y="29"/>
                      <a:pt x="149" y="29"/>
                    </a:cubicBezTo>
                    <a:cubicBezTo>
                      <a:pt x="149" y="29"/>
                      <a:pt x="149" y="29"/>
                      <a:pt x="149" y="29"/>
                    </a:cubicBezTo>
                    <a:cubicBezTo>
                      <a:pt x="148" y="29"/>
                      <a:pt x="148" y="29"/>
                      <a:pt x="148" y="29"/>
                    </a:cubicBezTo>
                    <a:cubicBezTo>
                      <a:pt x="73" y="29"/>
                      <a:pt x="11" y="16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3"/>
                      <a:pt x="7" y="32"/>
                    </a:cubicBezTo>
                    <a:cubicBezTo>
                      <a:pt x="25" y="45"/>
                      <a:pt x="82" y="55"/>
                      <a:pt x="148" y="55"/>
                    </a:cubicBezTo>
                  </a:path>
                </a:pathLst>
              </a:custGeom>
              <a:solidFill>
                <a:srgbClr val="1891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9" name="Freeform 284">
                <a:extLst>
                  <a:ext uri="{FF2B5EF4-FFF2-40B4-BE49-F238E27FC236}">
                    <a16:creationId xmlns:a16="http://schemas.microsoft.com/office/drawing/2014/main" id="{F8E91173-1FF7-6C18-9DFA-F19616F9C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" y="2661"/>
                <a:ext cx="11" cy="13"/>
              </a:xfrm>
              <a:custGeom>
                <a:avLst/>
                <a:gdLst>
                  <a:gd name="T0" fmla="*/ 9 w 10"/>
                  <a:gd name="T1" fmla="*/ 4 h 11"/>
                  <a:gd name="T2" fmla="*/ 3 w 10"/>
                  <a:gd name="T3" fmla="*/ 1 h 11"/>
                  <a:gd name="T4" fmla="*/ 0 w 10"/>
                  <a:gd name="T5" fmla="*/ 7 h 11"/>
                  <a:gd name="T6" fmla="*/ 6 w 10"/>
                  <a:gd name="T7" fmla="*/ 10 h 11"/>
                  <a:gd name="T8" fmla="*/ 9 w 10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9" y="4"/>
                    </a:moveTo>
                    <a:cubicBezTo>
                      <a:pt x="9" y="1"/>
                      <a:pt x="6" y="0"/>
                      <a:pt x="3" y="1"/>
                    </a:cubicBezTo>
                    <a:cubicBezTo>
                      <a:pt x="1" y="2"/>
                      <a:pt x="0" y="4"/>
                      <a:pt x="0" y="7"/>
                    </a:cubicBezTo>
                    <a:cubicBezTo>
                      <a:pt x="1" y="10"/>
                      <a:pt x="4" y="11"/>
                      <a:pt x="6" y="10"/>
                    </a:cubicBezTo>
                    <a:cubicBezTo>
                      <a:pt x="9" y="9"/>
                      <a:pt x="10" y="6"/>
                      <a:pt x="9" y="4"/>
                    </a:cubicBezTo>
                    <a:close/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0" name="Freeform 285">
                <a:extLst>
                  <a:ext uri="{FF2B5EF4-FFF2-40B4-BE49-F238E27FC236}">
                    <a16:creationId xmlns:a16="http://schemas.microsoft.com/office/drawing/2014/main" id="{C666AF0D-632E-6B32-35A3-602D22B85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1" y="2668"/>
                <a:ext cx="13" cy="13"/>
              </a:xfrm>
              <a:custGeom>
                <a:avLst/>
                <a:gdLst>
                  <a:gd name="T0" fmla="*/ 4 w 11"/>
                  <a:gd name="T1" fmla="*/ 1 h 11"/>
                  <a:gd name="T2" fmla="*/ 1 w 11"/>
                  <a:gd name="T3" fmla="*/ 6 h 11"/>
                  <a:gd name="T4" fmla="*/ 7 w 11"/>
                  <a:gd name="T5" fmla="*/ 10 h 11"/>
                  <a:gd name="T6" fmla="*/ 10 w 11"/>
                  <a:gd name="T7" fmla="*/ 4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2" y="1"/>
                      <a:pt x="0" y="4"/>
                      <a:pt x="1" y="6"/>
                    </a:cubicBezTo>
                    <a:cubicBezTo>
                      <a:pt x="1" y="9"/>
                      <a:pt x="4" y="11"/>
                      <a:pt x="7" y="10"/>
                    </a:cubicBezTo>
                    <a:cubicBezTo>
                      <a:pt x="9" y="9"/>
                      <a:pt x="11" y="6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1" name="Freeform 286">
                <a:extLst>
                  <a:ext uri="{FF2B5EF4-FFF2-40B4-BE49-F238E27FC236}">
                    <a16:creationId xmlns:a16="http://schemas.microsoft.com/office/drawing/2014/main" id="{7A46445A-9599-C358-D112-71B79D1BE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9" y="2673"/>
                <a:ext cx="12" cy="12"/>
              </a:xfrm>
              <a:custGeom>
                <a:avLst/>
                <a:gdLst>
                  <a:gd name="T0" fmla="*/ 5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5 h 11"/>
                  <a:gd name="T8" fmla="*/ 5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5" y="1"/>
                    </a:moveTo>
                    <a:cubicBezTo>
                      <a:pt x="2" y="2"/>
                      <a:pt x="0" y="4"/>
                      <a:pt x="1" y="7"/>
                    </a:cubicBezTo>
                    <a:cubicBezTo>
                      <a:pt x="1" y="9"/>
                      <a:pt x="4" y="11"/>
                      <a:pt x="7" y="10"/>
                    </a:cubicBezTo>
                    <a:cubicBezTo>
                      <a:pt x="9" y="10"/>
                      <a:pt x="11" y="7"/>
                      <a:pt x="10" y="5"/>
                    </a:cubicBezTo>
                    <a:cubicBezTo>
                      <a:pt x="10" y="2"/>
                      <a:pt x="7" y="0"/>
                      <a:pt x="5" y="1"/>
                    </a:cubicBezTo>
                    <a:close/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2" name="Freeform 287">
                <a:extLst>
                  <a:ext uri="{FF2B5EF4-FFF2-40B4-BE49-F238E27FC236}">
                    <a16:creationId xmlns:a16="http://schemas.microsoft.com/office/drawing/2014/main" id="{0B3C9A69-A9DA-64F9-D1A6-1F083CDD4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" y="2677"/>
                <a:ext cx="11" cy="12"/>
              </a:xfrm>
              <a:custGeom>
                <a:avLst/>
                <a:gdLst>
                  <a:gd name="T0" fmla="*/ 4 w 10"/>
                  <a:gd name="T1" fmla="*/ 0 h 10"/>
                  <a:gd name="T2" fmla="*/ 0 w 10"/>
                  <a:gd name="T3" fmla="*/ 6 h 10"/>
                  <a:gd name="T4" fmla="*/ 5 w 10"/>
                  <a:gd name="T5" fmla="*/ 10 h 10"/>
                  <a:gd name="T6" fmla="*/ 9 w 10"/>
                  <a:gd name="T7" fmla="*/ 4 h 10"/>
                  <a:gd name="T8" fmla="*/ 4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cubicBezTo>
                      <a:pt x="1" y="1"/>
                      <a:pt x="0" y="3"/>
                      <a:pt x="0" y="6"/>
                    </a:cubicBezTo>
                    <a:cubicBezTo>
                      <a:pt x="0" y="8"/>
                      <a:pt x="3" y="10"/>
                      <a:pt x="5" y="10"/>
                    </a:cubicBezTo>
                    <a:cubicBezTo>
                      <a:pt x="8" y="9"/>
                      <a:pt x="10" y="7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lose/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3" name="Freeform 288">
                <a:extLst>
                  <a:ext uri="{FF2B5EF4-FFF2-40B4-BE49-F238E27FC236}">
                    <a16:creationId xmlns:a16="http://schemas.microsoft.com/office/drawing/2014/main" id="{ABFB63F5-36F6-D6A3-945E-5C6DCFE24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" y="2680"/>
                <a:ext cx="13" cy="11"/>
              </a:xfrm>
              <a:custGeom>
                <a:avLst/>
                <a:gdLst>
                  <a:gd name="T0" fmla="*/ 5 w 11"/>
                  <a:gd name="T1" fmla="*/ 1 h 10"/>
                  <a:gd name="T2" fmla="*/ 1 w 11"/>
                  <a:gd name="T3" fmla="*/ 6 h 10"/>
                  <a:gd name="T4" fmla="*/ 6 w 11"/>
                  <a:gd name="T5" fmla="*/ 10 h 10"/>
                  <a:gd name="T6" fmla="*/ 10 w 11"/>
                  <a:gd name="T7" fmla="*/ 5 h 10"/>
                  <a:gd name="T8" fmla="*/ 5 w 11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5" y="1"/>
                    </a:moveTo>
                    <a:cubicBezTo>
                      <a:pt x="2" y="1"/>
                      <a:pt x="0" y="3"/>
                      <a:pt x="1" y="6"/>
                    </a:cubicBezTo>
                    <a:cubicBezTo>
                      <a:pt x="1" y="8"/>
                      <a:pt x="3" y="10"/>
                      <a:pt x="6" y="10"/>
                    </a:cubicBezTo>
                    <a:cubicBezTo>
                      <a:pt x="9" y="10"/>
                      <a:pt x="11" y="7"/>
                      <a:pt x="10" y="5"/>
                    </a:cubicBezTo>
                    <a:cubicBezTo>
                      <a:pt x="10" y="2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4" name="Freeform 289">
                <a:extLst>
                  <a:ext uri="{FF2B5EF4-FFF2-40B4-BE49-F238E27FC236}">
                    <a16:creationId xmlns:a16="http://schemas.microsoft.com/office/drawing/2014/main" id="{FCF6CDA1-4B6B-09F0-F935-B8139DCF9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" y="2682"/>
                <a:ext cx="11" cy="11"/>
              </a:xfrm>
              <a:custGeom>
                <a:avLst/>
                <a:gdLst>
                  <a:gd name="T0" fmla="*/ 5 w 10"/>
                  <a:gd name="T1" fmla="*/ 0 h 10"/>
                  <a:gd name="T2" fmla="*/ 0 w 10"/>
                  <a:gd name="T3" fmla="*/ 5 h 10"/>
                  <a:gd name="T4" fmla="*/ 6 w 10"/>
                  <a:gd name="T5" fmla="*/ 10 h 10"/>
                  <a:gd name="T6" fmla="*/ 10 w 10"/>
                  <a:gd name="T7" fmla="*/ 5 h 10"/>
                  <a:gd name="T8" fmla="*/ 5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1" y="8"/>
                      <a:pt x="3" y="10"/>
                      <a:pt x="6" y="10"/>
                    </a:cubicBezTo>
                    <a:cubicBezTo>
                      <a:pt x="8" y="10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5" name="Freeform 290">
                <a:extLst>
                  <a:ext uri="{FF2B5EF4-FFF2-40B4-BE49-F238E27FC236}">
                    <a16:creationId xmlns:a16="http://schemas.microsoft.com/office/drawing/2014/main" id="{24D48621-FB32-4883-06CA-CD21FB6D2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8" y="2683"/>
                <a:ext cx="11" cy="10"/>
              </a:xfrm>
              <a:custGeom>
                <a:avLst/>
                <a:gdLst>
                  <a:gd name="T0" fmla="*/ 5 w 10"/>
                  <a:gd name="T1" fmla="*/ 0 h 9"/>
                  <a:gd name="T2" fmla="*/ 0 w 10"/>
                  <a:gd name="T3" fmla="*/ 5 h 9"/>
                  <a:gd name="T4" fmla="*/ 5 w 10"/>
                  <a:gd name="T5" fmla="*/ 9 h 9"/>
                  <a:gd name="T6" fmla="*/ 10 w 10"/>
                  <a:gd name="T7" fmla="*/ 4 h 9"/>
                  <a:gd name="T8" fmla="*/ 5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8" y="9"/>
                      <a:pt x="10" y="7"/>
                      <a:pt x="10" y="4"/>
                    </a:cubicBezTo>
                    <a:cubicBezTo>
                      <a:pt x="10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6" name="Freeform 291">
                <a:extLst>
                  <a:ext uri="{FF2B5EF4-FFF2-40B4-BE49-F238E27FC236}">
                    <a16:creationId xmlns:a16="http://schemas.microsoft.com/office/drawing/2014/main" id="{75107756-0B42-1794-1323-19146C7DB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6" y="2683"/>
                <a:ext cx="11" cy="10"/>
              </a:xfrm>
              <a:custGeom>
                <a:avLst/>
                <a:gdLst>
                  <a:gd name="T0" fmla="*/ 5 w 10"/>
                  <a:gd name="T1" fmla="*/ 0 h 9"/>
                  <a:gd name="T2" fmla="*/ 0 w 10"/>
                  <a:gd name="T3" fmla="*/ 4 h 9"/>
                  <a:gd name="T4" fmla="*/ 5 w 10"/>
                  <a:gd name="T5" fmla="*/ 9 h 9"/>
                  <a:gd name="T6" fmla="*/ 10 w 10"/>
                  <a:gd name="T7" fmla="*/ 5 h 9"/>
                  <a:gd name="T8" fmla="*/ 5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7" y="9"/>
                      <a:pt x="10" y="7"/>
                      <a:pt x="10" y="5"/>
                    </a:cubicBezTo>
                    <a:cubicBezTo>
                      <a:pt x="10" y="2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7" name="Freeform 292">
                <a:extLst>
                  <a:ext uri="{FF2B5EF4-FFF2-40B4-BE49-F238E27FC236}">
                    <a16:creationId xmlns:a16="http://schemas.microsoft.com/office/drawing/2014/main" id="{7D8195D8-58A7-6B05-8A1B-0821A37D6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2682"/>
                <a:ext cx="11" cy="11"/>
              </a:xfrm>
              <a:custGeom>
                <a:avLst/>
                <a:gdLst>
                  <a:gd name="T0" fmla="*/ 6 w 10"/>
                  <a:gd name="T1" fmla="*/ 0 h 10"/>
                  <a:gd name="T2" fmla="*/ 1 w 10"/>
                  <a:gd name="T3" fmla="*/ 5 h 10"/>
                  <a:gd name="T4" fmla="*/ 5 w 10"/>
                  <a:gd name="T5" fmla="*/ 10 h 10"/>
                  <a:gd name="T6" fmla="*/ 10 w 10"/>
                  <a:gd name="T7" fmla="*/ 5 h 10"/>
                  <a:gd name="T8" fmla="*/ 6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cubicBezTo>
                      <a:pt x="3" y="0"/>
                      <a:pt x="1" y="2"/>
                      <a:pt x="1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cubicBezTo>
                      <a:pt x="10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8" name="Freeform 293">
                <a:extLst>
                  <a:ext uri="{FF2B5EF4-FFF2-40B4-BE49-F238E27FC236}">
                    <a16:creationId xmlns:a16="http://schemas.microsoft.com/office/drawing/2014/main" id="{DFC3BF7E-C33F-57BA-1138-C51A9FBA4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9" y="2680"/>
                <a:ext cx="11" cy="11"/>
              </a:xfrm>
              <a:custGeom>
                <a:avLst/>
                <a:gdLst>
                  <a:gd name="T0" fmla="*/ 6 w 10"/>
                  <a:gd name="T1" fmla="*/ 1 h 10"/>
                  <a:gd name="T2" fmla="*/ 0 w 10"/>
                  <a:gd name="T3" fmla="*/ 5 h 10"/>
                  <a:gd name="T4" fmla="*/ 5 w 10"/>
                  <a:gd name="T5" fmla="*/ 10 h 10"/>
                  <a:gd name="T6" fmla="*/ 10 w 10"/>
                  <a:gd name="T7" fmla="*/ 6 h 10"/>
                  <a:gd name="T8" fmla="*/ 6 w 1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6" y="1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7"/>
                      <a:pt x="2" y="10"/>
                      <a:pt x="5" y="10"/>
                    </a:cubicBezTo>
                    <a:cubicBezTo>
                      <a:pt x="7" y="10"/>
                      <a:pt x="10" y="8"/>
                      <a:pt x="10" y="6"/>
                    </a:cubicBezTo>
                    <a:cubicBezTo>
                      <a:pt x="10" y="3"/>
                      <a:pt x="8" y="1"/>
                      <a:pt x="6" y="1"/>
                    </a:cubicBezTo>
                    <a:close/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9" name="Freeform 294">
                <a:extLst>
                  <a:ext uri="{FF2B5EF4-FFF2-40B4-BE49-F238E27FC236}">
                    <a16:creationId xmlns:a16="http://schemas.microsoft.com/office/drawing/2014/main" id="{CF5F8AA6-F8A4-BEFE-99B0-67FB524E0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" y="2677"/>
                <a:ext cx="11" cy="12"/>
              </a:xfrm>
              <a:custGeom>
                <a:avLst/>
                <a:gdLst>
                  <a:gd name="T0" fmla="*/ 6 w 10"/>
                  <a:gd name="T1" fmla="*/ 0 h 10"/>
                  <a:gd name="T2" fmla="*/ 0 w 10"/>
                  <a:gd name="T3" fmla="*/ 4 h 10"/>
                  <a:gd name="T4" fmla="*/ 4 w 10"/>
                  <a:gd name="T5" fmla="*/ 10 h 10"/>
                  <a:gd name="T6" fmla="*/ 10 w 10"/>
                  <a:gd name="T7" fmla="*/ 6 h 10"/>
                  <a:gd name="T8" fmla="*/ 6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cubicBezTo>
                      <a:pt x="3" y="0"/>
                      <a:pt x="1" y="2"/>
                      <a:pt x="0" y="4"/>
                    </a:cubicBezTo>
                    <a:cubicBezTo>
                      <a:pt x="0" y="7"/>
                      <a:pt x="2" y="9"/>
                      <a:pt x="4" y="10"/>
                    </a:cubicBezTo>
                    <a:cubicBezTo>
                      <a:pt x="7" y="10"/>
                      <a:pt x="10" y="8"/>
                      <a:pt x="10" y="6"/>
                    </a:cubicBezTo>
                    <a:cubicBezTo>
                      <a:pt x="10" y="3"/>
                      <a:pt x="8" y="1"/>
                      <a:pt x="6" y="0"/>
                    </a:cubicBezTo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0" name="Freeform 295">
                <a:extLst>
                  <a:ext uri="{FF2B5EF4-FFF2-40B4-BE49-F238E27FC236}">
                    <a16:creationId xmlns:a16="http://schemas.microsoft.com/office/drawing/2014/main" id="{FDADC7A9-B8C8-18B3-76D9-273716C82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" y="2673"/>
                <a:ext cx="11" cy="12"/>
              </a:xfrm>
              <a:custGeom>
                <a:avLst/>
                <a:gdLst>
                  <a:gd name="T0" fmla="*/ 6 w 10"/>
                  <a:gd name="T1" fmla="*/ 1 h 11"/>
                  <a:gd name="T2" fmla="*/ 0 w 10"/>
                  <a:gd name="T3" fmla="*/ 5 h 11"/>
                  <a:gd name="T4" fmla="*/ 4 w 10"/>
                  <a:gd name="T5" fmla="*/ 10 h 11"/>
                  <a:gd name="T6" fmla="*/ 10 w 10"/>
                  <a:gd name="T7" fmla="*/ 7 h 11"/>
                  <a:gd name="T8" fmla="*/ 6 w 1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6" y="1"/>
                    </a:moveTo>
                    <a:cubicBezTo>
                      <a:pt x="3" y="0"/>
                      <a:pt x="1" y="2"/>
                      <a:pt x="0" y="5"/>
                    </a:cubicBezTo>
                    <a:cubicBezTo>
                      <a:pt x="0" y="7"/>
                      <a:pt x="2" y="10"/>
                      <a:pt x="4" y="10"/>
                    </a:cubicBezTo>
                    <a:cubicBezTo>
                      <a:pt x="7" y="11"/>
                      <a:pt x="9" y="9"/>
                      <a:pt x="10" y="7"/>
                    </a:cubicBezTo>
                    <a:cubicBezTo>
                      <a:pt x="10" y="4"/>
                      <a:pt x="9" y="2"/>
                      <a:pt x="6" y="1"/>
                    </a:cubicBezTo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1" name="Freeform 296">
                <a:extLst>
                  <a:ext uri="{FF2B5EF4-FFF2-40B4-BE49-F238E27FC236}">
                    <a16:creationId xmlns:a16="http://schemas.microsoft.com/office/drawing/2014/main" id="{B16EF2B6-3113-554F-3AD2-3E428B954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" y="2668"/>
                <a:ext cx="13" cy="13"/>
              </a:xfrm>
              <a:custGeom>
                <a:avLst/>
                <a:gdLst>
                  <a:gd name="T0" fmla="*/ 6 w 11"/>
                  <a:gd name="T1" fmla="*/ 1 h 11"/>
                  <a:gd name="T2" fmla="*/ 1 w 11"/>
                  <a:gd name="T3" fmla="*/ 4 h 11"/>
                  <a:gd name="T4" fmla="*/ 4 w 11"/>
                  <a:gd name="T5" fmla="*/ 10 h 11"/>
                  <a:gd name="T6" fmla="*/ 10 w 11"/>
                  <a:gd name="T7" fmla="*/ 6 h 11"/>
                  <a:gd name="T8" fmla="*/ 6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6" y="1"/>
                    </a:moveTo>
                    <a:cubicBezTo>
                      <a:pt x="4" y="0"/>
                      <a:pt x="1" y="1"/>
                      <a:pt x="1" y="4"/>
                    </a:cubicBezTo>
                    <a:cubicBezTo>
                      <a:pt x="0" y="6"/>
                      <a:pt x="1" y="9"/>
                      <a:pt x="4" y="10"/>
                    </a:cubicBezTo>
                    <a:cubicBezTo>
                      <a:pt x="7" y="11"/>
                      <a:pt x="9" y="9"/>
                      <a:pt x="10" y="6"/>
                    </a:cubicBezTo>
                    <a:cubicBezTo>
                      <a:pt x="11" y="4"/>
                      <a:pt x="9" y="1"/>
                      <a:pt x="6" y="1"/>
                    </a:cubicBezTo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2" name="Freeform 297">
                <a:extLst>
                  <a:ext uri="{FF2B5EF4-FFF2-40B4-BE49-F238E27FC236}">
                    <a16:creationId xmlns:a16="http://schemas.microsoft.com/office/drawing/2014/main" id="{8657B160-3B7A-EAAE-B8EA-057B93749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9" y="2661"/>
                <a:ext cx="12" cy="13"/>
              </a:xfrm>
              <a:custGeom>
                <a:avLst/>
                <a:gdLst>
                  <a:gd name="T0" fmla="*/ 7 w 11"/>
                  <a:gd name="T1" fmla="*/ 1 h 11"/>
                  <a:gd name="T2" fmla="*/ 1 w 11"/>
                  <a:gd name="T3" fmla="*/ 4 h 11"/>
                  <a:gd name="T4" fmla="*/ 4 w 11"/>
                  <a:gd name="T5" fmla="*/ 10 h 11"/>
                  <a:gd name="T6" fmla="*/ 10 w 11"/>
                  <a:gd name="T7" fmla="*/ 7 h 11"/>
                  <a:gd name="T8" fmla="*/ 7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7" y="1"/>
                    </a:moveTo>
                    <a:cubicBezTo>
                      <a:pt x="5" y="0"/>
                      <a:pt x="2" y="1"/>
                      <a:pt x="1" y="4"/>
                    </a:cubicBezTo>
                    <a:cubicBezTo>
                      <a:pt x="0" y="6"/>
                      <a:pt x="2" y="9"/>
                      <a:pt x="4" y="10"/>
                    </a:cubicBezTo>
                    <a:cubicBezTo>
                      <a:pt x="7" y="11"/>
                      <a:pt x="10" y="10"/>
                      <a:pt x="10" y="7"/>
                    </a:cubicBezTo>
                    <a:cubicBezTo>
                      <a:pt x="11" y="4"/>
                      <a:pt x="10" y="2"/>
                      <a:pt x="7" y="1"/>
                    </a:cubicBezTo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3" name="Freeform 298">
                <a:extLst>
                  <a:ext uri="{FF2B5EF4-FFF2-40B4-BE49-F238E27FC236}">
                    <a16:creationId xmlns:a16="http://schemas.microsoft.com/office/drawing/2014/main" id="{2A513986-625D-427D-3EF1-DC59268A8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2" y="2697"/>
                <a:ext cx="25" cy="20"/>
              </a:xfrm>
              <a:custGeom>
                <a:avLst/>
                <a:gdLst>
                  <a:gd name="T0" fmla="*/ 0 w 22"/>
                  <a:gd name="T1" fmla="*/ 12 h 18"/>
                  <a:gd name="T2" fmla="*/ 2 w 22"/>
                  <a:gd name="T3" fmla="*/ 11 h 18"/>
                  <a:gd name="T4" fmla="*/ 7 w 22"/>
                  <a:gd name="T5" fmla="*/ 7 h 18"/>
                  <a:gd name="T6" fmla="*/ 15 w 22"/>
                  <a:gd name="T7" fmla="*/ 0 h 18"/>
                  <a:gd name="T8" fmla="*/ 18 w 22"/>
                  <a:gd name="T9" fmla="*/ 9 h 18"/>
                  <a:gd name="T10" fmla="*/ 22 w 22"/>
                  <a:gd name="T11" fmla="*/ 18 h 18"/>
                  <a:gd name="T12" fmla="*/ 19 w 22"/>
                  <a:gd name="T13" fmla="*/ 17 h 18"/>
                  <a:gd name="T14" fmla="*/ 11 w 22"/>
                  <a:gd name="T15" fmla="*/ 15 h 18"/>
                  <a:gd name="T16" fmla="*/ 3 w 22"/>
                  <a:gd name="T17" fmla="*/ 13 h 18"/>
                  <a:gd name="T18" fmla="*/ 0 w 22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8">
                    <a:moveTo>
                      <a:pt x="0" y="12"/>
                    </a:moveTo>
                    <a:cubicBezTo>
                      <a:pt x="0" y="12"/>
                      <a:pt x="1" y="12"/>
                      <a:pt x="2" y="11"/>
                    </a:cubicBezTo>
                    <a:cubicBezTo>
                      <a:pt x="4" y="10"/>
                      <a:pt x="6" y="8"/>
                      <a:pt x="7" y="7"/>
                    </a:cubicBezTo>
                    <a:cubicBezTo>
                      <a:pt x="11" y="4"/>
                      <a:pt x="15" y="0"/>
                      <a:pt x="15" y="0"/>
                    </a:cubicBezTo>
                    <a:cubicBezTo>
                      <a:pt x="15" y="0"/>
                      <a:pt x="16" y="5"/>
                      <a:pt x="18" y="9"/>
                    </a:cubicBezTo>
                    <a:cubicBezTo>
                      <a:pt x="20" y="14"/>
                      <a:pt x="22" y="18"/>
                      <a:pt x="22" y="18"/>
                    </a:cubicBezTo>
                    <a:cubicBezTo>
                      <a:pt x="22" y="18"/>
                      <a:pt x="21" y="17"/>
                      <a:pt x="19" y="17"/>
                    </a:cubicBezTo>
                    <a:cubicBezTo>
                      <a:pt x="17" y="17"/>
                      <a:pt x="14" y="16"/>
                      <a:pt x="11" y="15"/>
                    </a:cubicBezTo>
                    <a:cubicBezTo>
                      <a:pt x="8" y="15"/>
                      <a:pt x="5" y="14"/>
                      <a:pt x="3" y="13"/>
                    </a:cubicBezTo>
                    <a:cubicBezTo>
                      <a:pt x="1" y="13"/>
                      <a:pt x="0" y="12"/>
                      <a:pt x="0" y="12"/>
                    </a:cubicBezTo>
                  </a:path>
                </a:pathLst>
              </a:custGeom>
              <a:solidFill>
                <a:srgbClr val="E107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4" name="Freeform 299">
                <a:extLst>
                  <a:ext uri="{FF2B5EF4-FFF2-40B4-BE49-F238E27FC236}">
                    <a16:creationId xmlns:a16="http://schemas.microsoft.com/office/drawing/2014/main" id="{3493DFAA-B6CD-405D-B5A0-210C96923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7" y="2702"/>
                <a:ext cx="26" cy="19"/>
              </a:xfrm>
              <a:custGeom>
                <a:avLst/>
                <a:gdLst>
                  <a:gd name="T0" fmla="*/ 0 w 23"/>
                  <a:gd name="T1" fmla="*/ 13 h 17"/>
                  <a:gd name="T2" fmla="*/ 7 w 23"/>
                  <a:gd name="T3" fmla="*/ 6 h 17"/>
                  <a:gd name="T4" fmla="*/ 14 w 23"/>
                  <a:gd name="T5" fmla="*/ 0 h 17"/>
                  <a:gd name="T6" fmla="*/ 18 w 23"/>
                  <a:gd name="T7" fmla="*/ 8 h 17"/>
                  <a:gd name="T8" fmla="*/ 21 w 23"/>
                  <a:gd name="T9" fmla="*/ 14 h 17"/>
                  <a:gd name="T10" fmla="*/ 23 w 23"/>
                  <a:gd name="T11" fmla="*/ 17 h 17"/>
                  <a:gd name="T12" fmla="*/ 19 w 23"/>
                  <a:gd name="T13" fmla="*/ 16 h 17"/>
                  <a:gd name="T14" fmla="*/ 11 w 23"/>
                  <a:gd name="T15" fmla="*/ 15 h 17"/>
                  <a:gd name="T16" fmla="*/ 4 w 23"/>
                  <a:gd name="T17" fmla="*/ 13 h 17"/>
                  <a:gd name="T18" fmla="*/ 0 w 23"/>
                  <a:gd name="T1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7">
                    <a:moveTo>
                      <a:pt x="0" y="13"/>
                    </a:moveTo>
                    <a:cubicBezTo>
                      <a:pt x="0" y="13"/>
                      <a:pt x="4" y="10"/>
                      <a:pt x="7" y="6"/>
                    </a:cubicBezTo>
                    <a:cubicBezTo>
                      <a:pt x="11" y="3"/>
                      <a:pt x="14" y="0"/>
                      <a:pt x="14" y="0"/>
                    </a:cubicBezTo>
                    <a:cubicBezTo>
                      <a:pt x="14" y="0"/>
                      <a:pt x="16" y="4"/>
                      <a:pt x="18" y="8"/>
                    </a:cubicBezTo>
                    <a:cubicBezTo>
                      <a:pt x="19" y="10"/>
                      <a:pt x="20" y="12"/>
                      <a:pt x="21" y="14"/>
                    </a:cubicBezTo>
                    <a:cubicBezTo>
                      <a:pt x="22" y="16"/>
                      <a:pt x="23" y="17"/>
                      <a:pt x="23" y="17"/>
                    </a:cubicBezTo>
                    <a:cubicBezTo>
                      <a:pt x="23" y="17"/>
                      <a:pt x="21" y="16"/>
                      <a:pt x="19" y="16"/>
                    </a:cubicBezTo>
                    <a:cubicBezTo>
                      <a:pt x="17" y="16"/>
                      <a:pt x="14" y="15"/>
                      <a:pt x="11" y="15"/>
                    </a:cubicBezTo>
                    <a:cubicBezTo>
                      <a:pt x="9" y="14"/>
                      <a:pt x="6" y="14"/>
                      <a:pt x="4" y="13"/>
                    </a:cubicBezTo>
                    <a:cubicBezTo>
                      <a:pt x="2" y="13"/>
                      <a:pt x="0" y="13"/>
                      <a:pt x="0" y="13"/>
                    </a:cubicBezTo>
                  </a:path>
                </a:pathLst>
              </a:custGeom>
              <a:solidFill>
                <a:srgbClr val="E107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5" name="Freeform 300">
                <a:extLst>
                  <a:ext uri="{FF2B5EF4-FFF2-40B4-BE49-F238E27FC236}">
                    <a16:creationId xmlns:a16="http://schemas.microsoft.com/office/drawing/2014/main" id="{B76C7B88-1C1C-EF39-1977-52FE07583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" y="2706"/>
                <a:ext cx="25" cy="18"/>
              </a:xfrm>
              <a:custGeom>
                <a:avLst/>
                <a:gdLst>
                  <a:gd name="T0" fmla="*/ 0 w 22"/>
                  <a:gd name="T1" fmla="*/ 14 h 16"/>
                  <a:gd name="T2" fmla="*/ 6 w 22"/>
                  <a:gd name="T3" fmla="*/ 7 h 16"/>
                  <a:gd name="T4" fmla="*/ 13 w 22"/>
                  <a:gd name="T5" fmla="*/ 0 h 16"/>
                  <a:gd name="T6" fmla="*/ 17 w 22"/>
                  <a:gd name="T7" fmla="*/ 8 h 16"/>
                  <a:gd name="T8" fmla="*/ 22 w 22"/>
                  <a:gd name="T9" fmla="*/ 16 h 16"/>
                  <a:gd name="T10" fmla="*/ 11 w 22"/>
                  <a:gd name="T11" fmla="*/ 15 h 16"/>
                  <a:gd name="T12" fmla="*/ 0 w 22"/>
                  <a:gd name="T1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6">
                    <a:moveTo>
                      <a:pt x="0" y="14"/>
                    </a:moveTo>
                    <a:cubicBezTo>
                      <a:pt x="0" y="14"/>
                      <a:pt x="3" y="10"/>
                      <a:pt x="6" y="7"/>
                    </a:cubicBezTo>
                    <a:cubicBezTo>
                      <a:pt x="10" y="3"/>
                      <a:pt x="13" y="0"/>
                      <a:pt x="13" y="0"/>
                    </a:cubicBezTo>
                    <a:cubicBezTo>
                      <a:pt x="13" y="0"/>
                      <a:pt x="15" y="4"/>
                      <a:pt x="17" y="8"/>
                    </a:cubicBezTo>
                    <a:cubicBezTo>
                      <a:pt x="20" y="12"/>
                      <a:pt x="22" y="16"/>
                      <a:pt x="22" y="16"/>
                    </a:cubicBezTo>
                    <a:cubicBezTo>
                      <a:pt x="22" y="16"/>
                      <a:pt x="17" y="16"/>
                      <a:pt x="11" y="15"/>
                    </a:cubicBezTo>
                    <a:cubicBezTo>
                      <a:pt x="5" y="14"/>
                      <a:pt x="0" y="14"/>
                      <a:pt x="0" y="14"/>
                    </a:cubicBezTo>
                  </a:path>
                </a:pathLst>
              </a:custGeom>
              <a:solidFill>
                <a:srgbClr val="E107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6" name="Freeform 301">
                <a:extLst>
                  <a:ext uri="{FF2B5EF4-FFF2-40B4-BE49-F238E27FC236}">
                    <a16:creationId xmlns:a16="http://schemas.microsoft.com/office/drawing/2014/main" id="{03653F0F-D664-3721-5BDE-6A4DA21DE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8" y="2708"/>
                <a:ext cx="26" cy="18"/>
              </a:xfrm>
              <a:custGeom>
                <a:avLst/>
                <a:gdLst>
                  <a:gd name="T0" fmla="*/ 0 w 23"/>
                  <a:gd name="T1" fmla="*/ 14 h 16"/>
                  <a:gd name="T2" fmla="*/ 2 w 23"/>
                  <a:gd name="T3" fmla="*/ 12 h 16"/>
                  <a:gd name="T4" fmla="*/ 7 w 23"/>
                  <a:gd name="T5" fmla="*/ 7 h 16"/>
                  <a:gd name="T6" fmla="*/ 13 w 23"/>
                  <a:gd name="T7" fmla="*/ 0 h 16"/>
                  <a:gd name="T8" fmla="*/ 18 w 23"/>
                  <a:gd name="T9" fmla="*/ 8 h 16"/>
                  <a:gd name="T10" fmla="*/ 21 w 23"/>
                  <a:gd name="T11" fmla="*/ 14 h 16"/>
                  <a:gd name="T12" fmla="*/ 23 w 23"/>
                  <a:gd name="T13" fmla="*/ 16 h 16"/>
                  <a:gd name="T14" fmla="*/ 19 w 23"/>
                  <a:gd name="T15" fmla="*/ 16 h 16"/>
                  <a:gd name="T16" fmla="*/ 12 w 23"/>
                  <a:gd name="T17" fmla="*/ 15 h 16"/>
                  <a:gd name="T18" fmla="*/ 4 w 23"/>
                  <a:gd name="T19" fmla="*/ 15 h 16"/>
                  <a:gd name="T20" fmla="*/ 0 w 23"/>
                  <a:gd name="T2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6">
                    <a:moveTo>
                      <a:pt x="0" y="14"/>
                    </a:moveTo>
                    <a:cubicBezTo>
                      <a:pt x="0" y="14"/>
                      <a:pt x="1" y="13"/>
                      <a:pt x="2" y="12"/>
                    </a:cubicBezTo>
                    <a:cubicBezTo>
                      <a:pt x="3" y="11"/>
                      <a:pt x="5" y="9"/>
                      <a:pt x="7" y="7"/>
                    </a:cubicBezTo>
                    <a:cubicBezTo>
                      <a:pt x="10" y="4"/>
                      <a:pt x="13" y="0"/>
                      <a:pt x="13" y="0"/>
                    </a:cubicBezTo>
                    <a:cubicBezTo>
                      <a:pt x="13" y="0"/>
                      <a:pt x="15" y="4"/>
                      <a:pt x="18" y="8"/>
                    </a:cubicBezTo>
                    <a:cubicBezTo>
                      <a:pt x="19" y="10"/>
                      <a:pt x="20" y="12"/>
                      <a:pt x="21" y="14"/>
                    </a:cubicBezTo>
                    <a:cubicBezTo>
                      <a:pt x="22" y="15"/>
                      <a:pt x="23" y="16"/>
                      <a:pt x="23" y="16"/>
                    </a:cubicBezTo>
                    <a:cubicBezTo>
                      <a:pt x="23" y="16"/>
                      <a:pt x="21" y="16"/>
                      <a:pt x="19" y="16"/>
                    </a:cubicBezTo>
                    <a:cubicBezTo>
                      <a:pt x="17" y="16"/>
                      <a:pt x="14" y="15"/>
                      <a:pt x="12" y="15"/>
                    </a:cubicBezTo>
                    <a:cubicBezTo>
                      <a:pt x="9" y="15"/>
                      <a:pt x="6" y="15"/>
                      <a:pt x="4" y="15"/>
                    </a:cubicBezTo>
                    <a:cubicBezTo>
                      <a:pt x="2" y="14"/>
                      <a:pt x="0" y="14"/>
                      <a:pt x="0" y="14"/>
                    </a:cubicBezTo>
                  </a:path>
                </a:pathLst>
              </a:custGeom>
              <a:solidFill>
                <a:srgbClr val="E107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7" name="Freeform 302">
                <a:extLst>
                  <a:ext uri="{FF2B5EF4-FFF2-40B4-BE49-F238E27FC236}">
                    <a16:creationId xmlns:a16="http://schemas.microsoft.com/office/drawing/2014/main" id="{2F959F71-6784-67BD-5ED7-5242503B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" y="2709"/>
                <a:ext cx="26" cy="18"/>
              </a:xfrm>
              <a:custGeom>
                <a:avLst/>
                <a:gdLst>
                  <a:gd name="T0" fmla="*/ 0 w 23"/>
                  <a:gd name="T1" fmla="*/ 15 h 16"/>
                  <a:gd name="T2" fmla="*/ 6 w 23"/>
                  <a:gd name="T3" fmla="*/ 8 h 16"/>
                  <a:gd name="T4" fmla="*/ 12 w 23"/>
                  <a:gd name="T5" fmla="*/ 0 h 16"/>
                  <a:gd name="T6" fmla="*/ 17 w 23"/>
                  <a:gd name="T7" fmla="*/ 8 h 16"/>
                  <a:gd name="T8" fmla="*/ 23 w 23"/>
                  <a:gd name="T9" fmla="*/ 16 h 16"/>
                  <a:gd name="T10" fmla="*/ 11 w 23"/>
                  <a:gd name="T11" fmla="*/ 16 h 16"/>
                  <a:gd name="T12" fmla="*/ 0 w 23"/>
                  <a:gd name="T1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6">
                    <a:moveTo>
                      <a:pt x="0" y="15"/>
                    </a:moveTo>
                    <a:cubicBezTo>
                      <a:pt x="0" y="15"/>
                      <a:pt x="3" y="11"/>
                      <a:pt x="6" y="8"/>
                    </a:cubicBezTo>
                    <a:cubicBezTo>
                      <a:pt x="9" y="4"/>
                      <a:pt x="12" y="0"/>
                      <a:pt x="12" y="0"/>
                    </a:cubicBezTo>
                    <a:cubicBezTo>
                      <a:pt x="12" y="0"/>
                      <a:pt x="14" y="4"/>
                      <a:pt x="17" y="8"/>
                    </a:cubicBezTo>
                    <a:cubicBezTo>
                      <a:pt x="20" y="12"/>
                      <a:pt x="23" y="16"/>
                      <a:pt x="23" y="16"/>
                    </a:cubicBezTo>
                    <a:cubicBezTo>
                      <a:pt x="23" y="16"/>
                      <a:pt x="17" y="16"/>
                      <a:pt x="11" y="16"/>
                    </a:cubicBezTo>
                    <a:cubicBezTo>
                      <a:pt x="6" y="15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E107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8" name="Freeform 303">
                <a:extLst>
                  <a:ext uri="{FF2B5EF4-FFF2-40B4-BE49-F238E27FC236}">
                    <a16:creationId xmlns:a16="http://schemas.microsoft.com/office/drawing/2014/main" id="{BECA8C20-F51D-0681-0645-EADE487D2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0" y="2710"/>
                <a:ext cx="25" cy="17"/>
              </a:xfrm>
              <a:custGeom>
                <a:avLst/>
                <a:gdLst>
                  <a:gd name="T0" fmla="*/ 0 w 22"/>
                  <a:gd name="T1" fmla="*/ 15 h 15"/>
                  <a:gd name="T2" fmla="*/ 5 w 22"/>
                  <a:gd name="T3" fmla="*/ 7 h 15"/>
                  <a:gd name="T4" fmla="*/ 11 w 22"/>
                  <a:gd name="T5" fmla="*/ 0 h 15"/>
                  <a:gd name="T6" fmla="*/ 13 w 22"/>
                  <a:gd name="T7" fmla="*/ 2 h 15"/>
                  <a:gd name="T8" fmla="*/ 16 w 22"/>
                  <a:gd name="T9" fmla="*/ 7 h 15"/>
                  <a:gd name="T10" fmla="*/ 22 w 22"/>
                  <a:gd name="T11" fmla="*/ 15 h 15"/>
                  <a:gd name="T12" fmla="*/ 19 w 22"/>
                  <a:gd name="T13" fmla="*/ 15 h 15"/>
                  <a:gd name="T14" fmla="*/ 11 w 22"/>
                  <a:gd name="T15" fmla="*/ 15 h 15"/>
                  <a:gd name="T16" fmla="*/ 0 w 22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5">
                    <a:moveTo>
                      <a:pt x="0" y="15"/>
                    </a:moveTo>
                    <a:cubicBezTo>
                      <a:pt x="0" y="15"/>
                      <a:pt x="2" y="11"/>
                      <a:pt x="5" y="7"/>
                    </a:cubicBezTo>
                    <a:cubicBezTo>
                      <a:pt x="8" y="3"/>
                      <a:pt x="11" y="0"/>
                      <a:pt x="11" y="0"/>
                    </a:cubicBezTo>
                    <a:cubicBezTo>
                      <a:pt x="11" y="0"/>
                      <a:pt x="11" y="0"/>
                      <a:pt x="13" y="2"/>
                    </a:cubicBezTo>
                    <a:cubicBezTo>
                      <a:pt x="14" y="3"/>
                      <a:pt x="15" y="5"/>
                      <a:pt x="16" y="7"/>
                    </a:cubicBezTo>
                    <a:cubicBezTo>
                      <a:pt x="19" y="11"/>
                      <a:pt x="22" y="15"/>
                      <a:pt x="22" y="15"/>
                    </a:cubicBezTo>
                    <a:cubicBezTo>
                      <a:pt x="22" y="15"/>
                      <a:pt x="21" y="15"/>
                      <a:pt x="19" y="15"/>
                    </a:cubicBezTo>
                    <a:cubicBezTo>
                      <a:pt x="17" y="15"/>
                      <a:pt x="14" y="15"/>
                      <a:pt x="11" y="15"/>
                    </a:cubicBezTo>
                    <a:cubicBezTo>
                      <a:pt x="5" y="15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E107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9" name="Freeform 304">
                <a:extLst>
                  <a:ext uri="{FF2B5EF4-FFF2-40B4-BE49-F238E27FC236}">
                    <a16:creationId xmlns:a16="http://schemas.microsoft.com/office/drawing/2014/main" id="{F0BFEFAD-EC0F-121D-C541-8D5D1F81F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5" y="2709"/>
                <a:ext cx="26" cy="18"/>
              </a:xfrm>
              <a:custGeom>
                <a:avLst/>
                <a:gdLst>
                  <a:gd name="T0" fmla="*/ 0 w 23"/>
                  <a:gd name="T1" fmla="*/ 16 h 16"/>
                  <a:gd name="T2" fmla="*/ 6 w 23"/>
                  <a:gd name="T3" fmla="*/ 8 h 16"/>
                  <a:gd name="T4" fmla="*/ 11 w 23"/>
                  <a:gd name="T5" fmla="*/ 0 h 16"/>
                  <a:gd name="T6" fmla="*/ 17 w 23"/>
                  <a:gd name="T7" fmla="*/ 7 h 16"/>
                  <a:gd name="T8" fmla="*/ 23 w 23"/>
                  <a:gd name="T9" fmla="*/ 15 h 16"/>
                  <a:gd name="T10" fmla="*/ 19 w 23"/>
                  <a:gd name="T11" fmla="*/ 15 h 16"/>
                  <a:gd name="T12" fmla="*/ 12 w 23"/>
                  <a:gd name="T13" fmla="*/ 15 h 16"/>
                  <a:gd name="T14" fmla="*/ 0 w 23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6">
                    <a:moveTo>
                      <a:pt x="0" y="16"/>
                    </a:moveTo>
                    <a:cubicBezTo>
                      <a:pt x="0" y="16"/>
                      <a:pt x="3" y="12"/>
                      <a:pt x="6" y="8"/>
                    </a:cubicBezTo>
                    <a:cubicBezTo>
                      <a:pt x="8" y="4"/>
                      <a:pt x="11" y="0"/>
                      <a:pt x="11" y="0"/>
                    </a:cubicBezTo>
                    <a:cubicBezTo>
                      <a:pt x="11" y="0"/>
                      <a:pt x="14" y="4"/>
                      <a:pt x="17" y="7"/>
                    </a:cubicBezTo>
                    <a:cubicBezTo>
                      <a:pt x="20" y="11"/>
                      <a:pt x="23" y="15"/>
                      <a:pt x="23" y="15"/>
                    </a:cubicBezTo>
                    <a:cubicBezTo>
                      <a:pt x="23" y="15"/>
                      <a:pt x="21" y="15"/>
                      <a:pt x="19" y="15"/>
                    </a:cubicBezTo>
                    <a:cubicBezTo>
                      <a:pt x="17" y="15"/>
                      <a:pt x="14" y="15"/>
                      <a:pt x="12" y="15"/>
                    </a:cubicBezTo>
                    <a:cubicBezTo>
                      <a:pt x="6" y="15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E107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0" name="Freeform 305">
                <a:extLst>
                  <a:ext uri="{FF2B5EF4-FFF2-40B4-BE49-F238E27FC236}">
                    <a16:creationId xmlns:a16="http://schemas.microsoft.com/office/drawing/2014/main" id="{DF043B65-70F3-0C54-339F-25B1A335F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1" y="2707"/>
                <a:ext cx="25" cy="19"/>
              </a:xfrm>
              <a:custGeom>
                <a:avLst/>
                <a:gdLst>
                  <a:gd name="T0" fmla="*/ 0 w 22"/>
                  <a:gd name="T1" fmla="*/ 17 h 17"/>
                  <a:gd name="T2" fmla="*/ 5 w 22"/>
                  <a:gd name="T3" fmla="*/ 9 h 17"/>
                  <a:gd name="T4" fmla="*/ 10 w 22"/>
                  <a:gd name="T5" fmla="*/ 0 h 17"/>
                  <a:gd name="T6" fmla="*/ 16 w 22"/>
                  <a:gd name="T7" fmla="*/ 8 h 17"/>
                  <a:gd name="T8" fmla="*/ 22 w 22"/>
                  <a:gd name="T9" fmla="*/ 15 h 17"/>
                  <a:gd name="T10" fmla="*/ 19 w 22"/>
                  <a:gd name="T11" fmla="*/ 15 h 17"/>
                  <a:gd name="T12" fmla="*/ 11 w 22"/>
                  <a:gd name="T13" fmla="*/ 16 h 17"/>
                  <a:gd name="T14" fmla="*/ 0 w 22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7">
                    <a:moveTo>
                      <a:pt x="0" y="17"/>
                    </a:moveTo>
                    <a:cubicBezTo>
                      <a:pt x="0" y="17"/>
                      <a:pt x="2" y="13"/>
                      <a:pt x="5" y="9"/>
                    </a:cubicBezTo>
                    <a:cubicBezTo>
                      <a:pt x="7" y="5"/>
                      <a:pt x="10" y="0"/>
                      <a:pt x="10" y="0"/>
                    </a:cubicBezTo>
                    <a:cubicBezTo>
                      <a:pt x="10" y="0"/>
                      <a:pt x="13" y="4"/>
                      <a:pt x="16" y="8"/>
                    </a:cubicBezTo>
                    <a:cubicBezTo>
                      <a:pt x="19" y="11"/>
                      <a:pt x="22" y="15"/>
                      <a:pt x="22" y="15"/>
                    </a:cubicBezTo>
                    <a:cubicBezTo>
                      <a:pt x="22" y="15"/>
                      <a:pt x="21" y="15"/>
                      <a:pt x="19" y="15"/>
                    </a:cubicBezTo>
                    <a:cubicBezTo>
                      <a:pt x="17" y="15"/>
                      <a:pt x="14" y="16"/>
                      <a:pt x="11" y="16"/>
                    </a:cubicBezTo>
                    <a:cubicBezTo>
                      <a:pt x="5" y="16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E107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1" name="Freeform 306">
                <a:extLst>
                  <a:ext uri="{FF2B5EF4-FFF2-40B4-BE49-F238E27FC236}">
                    <a16:creationId xmlns:a16="http://schemas.microsoft.com/office/drawing/2014/main" id="{89A0592C-B9DB-3464-43E6-BA5311A16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6" y="2704"/>
                <a:ext cx="26" cy="20"/>
              </a:xfrm>
              <a:custGeom>
                <a:avLst/>
                <a:gdLst>
                  <a:gd name="T0" fmla="*/ 0 w 23"/>
                  <a:gd name="T1" fmla="*/ 17 h 17"/>
                  <a:gd name="T2" fmla="*/ 5 w 23"/>
                  <a:gd name="T3" fmla="*/ 8 h 17"/>
                  <a:gd name="T4" fmla="*/ 10 w 23"/>
                  <a:gd name="T5" fmla="*/ 0 h 17"/>
                  <a:gd name="T6" fmla="*/ 16 w 23"/>
                  <a:gd name="T7" fmla="*/ 7 h 17"/>
                  <a:gd name="T8" fmla="*/ 23 w 23"/>
                  <a:gd name="T9" fmla="*/ 14 h 17"/>
                  <a:gd name="T10" fmla="*/ 19 w 23"/>
                  <a:gd name="T11" fmla="*/ 14 h 17"/>
                  <a:gd name="T12" fmla="*/ 12 w 23"/>
                  <a:gd name="T13" fmla="*/ 15 h 17"/>
                  <a:gd name="T14" fmla="*/ 0 w 23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7">
                    <a:moveTo>
                      <a:pt x="0" y="17"/>
                    </a:moveTo>
                    <a:cubicBezTo>
                      <a:pt x="0" y="17"/>
                      <a:pt x="3" y="13"/>
                      <a:pt x="5" y="8"/>
                    </a:cubicBezTo>
                    <a:cubicBezTo>
                      <a:pt x="7" y="4"/>
                      <a:pt x="10" y="0"/>
                      <a:pt x="10" y="0"/>
                    </a:cubicBezTo>
                    <a:cubicBezTo>
                      <a:pt x="10" y="0"/>
                      <a:pt x="13" y="4"/>
                      <a:pt x="16" y="7"/>
                    </a:cubicBezTo>
                    <a:cubicBezTo>
                      <a:pt x="20" y="10"/>
                      <a:pt x="23" y="14"/>
                      <a:pt x="23" y="14"/>
                    </a:cubicBezTo>
                    <a:cubicBezTo>
                      <a:pt x="23" y="14"/>
                      <a:pt x="22" y="14"/>
                      <a:pt x="19" y="14"/>
                    </a:cubicBezTo>
                    <a:cubicBezTo>
                      <a:pt x="17" y="15"/>
                      <a:pt x="14" y="15"/>
                      <a:pt x="12" y="15"/>
                    </a:cubicBezTo>
                    <a:cubicBezTo>
                      <a:pt x="6" y="16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E107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2" name="Freeform 307">
                <a:extLst>
                  <a:ext uri="{FF2B5EF4-FFF2-40B4-BE49-F238E27FC236}">
                    <a16:creationId xmlns:a16="http://schemas.microsoft.com/office/drawing/2014/main" id="{01A5D779-2D68-4B97-4D18-BB53314D5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2" y="2701"/>
                <a:ext cx="25" cy="19"/>
              </a:xfrm>
              <a:custGeom>
                <a:avLst/>
                <a:gdLst>
                  <a:gd name="T0" fmla="*/ 0 w 22"/>
                  <a:gd name="T1" fmla="*/ 17 h 17"/>
                  <a:gd name="T2" fmla="*/ 4 w 22"/>
                  <a:gd name="T3" fmla="*/ 8 h 17"/>
                  <a:gd name="T4" fmla="*/ 9 w 22"/>
                  <a:gd name="T5" fmla="*/ 0 h 17"/>
                  <a:gd name="T6" fmla="*/ 15 w 22"/>
                  <a:gd name="T7" fmla="*/ 7 h 17"/>
                  <a:gd name="T8" fmla="*/ 20 w 22"/>
                  <a:gd name="T9" fmla="*/ 11 h 17"/>
                  <a:gd name="T10" fmla="*/ 22 w 22"/>
                  <a:gd name="T11" fmla="*/ 13 h 17"/>
                  <a:gd name="T12" fmla="*/ 19 w 22"/>
                  <a:gd name="T13" fmla="*/ 14 h 17"/>
                  <a:gd name="T14" fmla="*/ 11 w 22"/>
                  <a:gd name="T15" fmla="*/ 15 h 17"/>
                  <a:gd name="T16" fmla="*/ 0 w 22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7">
                    <a:moveTo>
                      <a:pt x="0" y="17"/>
                    </a:moveTo>
                    <a:cubicBezTo>
                      <a:pt x="0" y="17"/>
                      <a:pt x="2" y="13"/>
                      <a:pt x="4" y="8"/>
                    </a:cubicBezTo>
                    <a:cubicBezTo>
                      <a:pt x="6" y="4"/>
                      <a:pt x="9" y="0"/>
                      <a:pt x="9" y="0"/>
                    </a:cubicBezTo>
                    <a:cubicBezTo>
                      <a:pt x="9" y="0"/>
                      <a:pt x="12" y="3"/>
                      <a:pt x="15" y="7"/>
                    </a:cubicBezTo>
                    <a:cubicBezTo>
                      <a:pt x="17" y="8"/>
                      <a:pt x="19" y="10"/>
                      <a:pt x="20" y="11"/>
                    </a:cubicBezTo>
                    <a:cubicBezTo>
                      <a:pt x="21" y="12"/>
                      <a:pt x="22" y="13"/>
                      <a:pt x="22" y="13"/>
                    </a:cubicBezTo>
                    <a:cubicBezTo>
                      <a:pt x="22" y="13"/>
                      <a:pt x="21" y="13"/>
                      <a:pt x="19" y="14"/>
                    </a:cubicBezTo>
                    <a:cubicBezTo>
                      <a:pt x="17" y="14"/>
                      <a:pt x="14" y="15"/>
                      <a:pt x="11" y="15"/>
                    </a:cubicBezTo>
                    <a:cubicBezTo>
                      <a:pt x="6" y="16"/>
                      <a:pt x="0" y="17"/>
                      <a:pt x="0" y="17"/>
                    </a:cubicBezTo>
                    <a:close/>
                  </a:path>
                </a:pathLst>
              </a:custGeom>
              <a:solidFill>
                <a:srgbClr val="E107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3" name="Freeform 308">
                <a:extLst>
                  <a:ext uri="{FF2B5EF4-FFF2-40B4-BE49-F238E27FC236}">
                    <a16:creationId xmlns:a16="http://schemas.microsoft.com/office/drawing/2014/main" id="{24FE75AF-5875-11C3-CF41-D074544C4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" y="2697"/>
                <a:ext cx="24" cy="19"/>
              </a:xfrm>
              <a:custGeom>
                <a:avLst/>
                <a:gdLst>
                  <a:gd name="T0" fmla="*/ 0 w 22"/>
                  <a:gd name="T1" fmla="*/ 17 h 17"/>
                  <a:gd name="T2" fmla="*/ 4 w 22"/>
                  <a:gd name="T3" fmla="*/ 8 h 17"/>
                  <a:gd name="T4" fmla="*/ 8 w 22"/>
                  <a:gd name="T5" fmla="*/ 0 h 17"/>
                  <a:gd name="T6" fmla="*/ 15 w 22"/>
                  <a:gd name="T7" fmla="*/ 6 h 17"/>
                  <a:gd name="T8" fmla="*/ 22 w 22"/>
                  <a:gd name="T9" fmla="*/ 13 h 17"/>
                  <a:gd name="T10" fmla="*/ 0 w 22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7">
                    <a:moveTo>
                      <a:pt x="0" y="17"/>
                    </a:moveTo>
                    <a:cubicBezTo>
                      <a:pt x="0" y="17"/>
                      <a:pt x="2" y="13"/>
                      <a:pt x="4" y="8"/>
                    </a:cubicBezTo>
                    <a:cubicBezTo>
                      <a:pt x="6" y="4"/>
                      <a:pt x="8" y="0"/>
                      <a:pt x="8" y="0"/>
                    </a:cubicBezTo>
                    <a:cubicBezTo>
                      <a:pt x="8" y="0"/>
                      <a:pt x="12" y="3"/>
                      <a:pt x="15" y="6"/>
                    </a:cubicBezTo>
                    <a:cubicBezTo>
                      <a:pt x="19" y="9"/>
                      <a:pt x="22" y="13"/>
                      <a:pt x="22" y="13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107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4" name="Freeform 309">
                <a:extLst>
                  <a:ext uri="{FF2B5EF4-FFF2-40B4-BE49-F238E27FC236}">
                    <a16:creationId xmlns:a16="http://schemas.microsoft.com/office/drawing/2014/main" id="{41821AD2-8EA5-D5E4-2923-6DACA53E2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4" y="2636"/>
                <a:ext cx="128" cy="132"/>
              </a:xfrm>
              <a:custGeom>
                <a:avLst/>
                <a:gdLst>
                  <a:gd name="T0" fmla="*/ 0 w 113"/>
                  <a:gd name="T1" fmla="*/ 0 h 116"/>
                  <a:gd name="T2" fmla="*/ 61 w 113"/>
                  <a:gd name="T3" fmla="*/ 105 h 116"/>
                  <a:gd name="T4" fmla="*/ 67 w 113"/>
                  <a:gd name="T5" fmla="*/ 114 h 116"/>
                  <a:gd name="T6" fmla="*/ 83 w 113"/>
                  <a:gd name="T7" fmla="*/ 116 h 116"/>
                  <a:gd name="T8" fmla="*/ 87 w 113"/>
                  <a:gd name="T9" fmla="*/ 113 h 116"/>
                  <a:gd name="T10" fmla="*/ 113 w 113"/>
                  <a:gd name="T11" fmla="*/ 107 h 116"/>
                  <a:gd name="T12" fmla="*/ 105 w 113"/>
                  <a:gd name="T13" fmla="*/ 99 h 116"/>
                  <a:gd name="T14" fmla="*/ 46 w 113"/>
                  <a:gd name="T15" fmla="*/ 92 h 116"/>
                  <a:gd name="T16" fmla="*/ 0 w 113"/>
                  <a:gd name="T17" fmla="*/ 0 h 116"/>
                  <a:gd name="T18" fmla="*/ 0 w 113"/>
                  <a:gd name="T1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116">
                    <a:moveTo>
                      <a:pt x="0" y="0"/>
                    </a:moveTo>
                    <a:cubicBezTo>
                      <a:pt x="0" y="5"/>
                      <a:pt x="4" y="59"/>
                      <a:pt x="61" y="105"/>
                    </a:cubicBezTo>
                    <a:cubicBezTo>
                      <a:pt x="64" y="108"/>
                      <a:pt x="66" y="111"/>
                      <a:pt x="67" y="114"/>
                    </a:cubicBezTo>
                    <a:cubicBezTo>
                      <a:pt x="72" y="114"/>
                      <a:pt x="78" y="115"/>
                      <a:pt x="83" y="116"/>
                    </a:cubicBezTo>
                    <a:cubicBezTo>
                      <a:pt x="84" y="115"/>
                      <a:pt x="86" y="114"/>
                      <a:pt x="87" y="113"/>
                    </a:cubicBezTo>
                    <a:cubicBezTo>
                      <a:pt x="94" y="109"/>
                      <a:pt x="104" y="108"/>
                      <a:pt x="113" y="107"/>
                    </a:cubicBezTo>
                    <a:cubicBezTo>
                      <a:pt x="110" y="105"/>
                      <a:pt x="108" y="102"/>
                      <a:pt x="105" y="99"/>
                    </a:cubicBezTo>
                    <a:cubicBezTo>
                      <a:pt x="83" y="98"/>
                      <a:pt x="62" y="95"/>
                      <a:pt x="46" y="92"/>
                    </a:cubicBezTo>
                    <a:cubicBezTo>
                      <a:pt x="3" y="49"/>
                      <a:pt x="0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F7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5" name="Freeform 310">
                <a:extLst>
                  <a:ext uri="{FF2B5EF4-FFF2-40B4-BE49-F238E27FC236}">
                    <a16:creationId xmlns:a16="http://schemas.microsoft.com/office/drawing/2014/main" id="{DEE4072A-6F29-1584-3E91-7852435FE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4" y="2636"/>
                <a:ext cx="119" cy="113"/>
              </a:xfrm>
              <a:custGeom>
                <a:avLst/>
                <a:gdLst>
                  <a:gd name="T0" fmla="*/ 0 w 105"/>
                  <a:gd name="T1" fmla="*/ 0 h 99"/>
                  <a:gd name="T2" fmla="*/ 46 w 105"/>
                  <a:gd name="T3" fmla="*/ 92 h 99"/>
                  <a:gd name="T4" fmla="*/ 105 w 105"/>
                  <a:gd name="T5" fmla="*/ 99 h 99"/>
                  <a:gd name="T6" fmla="*/ 97 w 105"/>
                  <a:gd name="T7" fmla="*/ 85 h 99"/>
                  <a:gd name="T8" fmla="*/ 30 w 105"/>
                  <a:gd name="T9" fmla="*/ 73 h 99"/>
                  <a:gd name="T10" fmla="*/ 7 w 105"/>
                  <a:gd name="T11" fmla="*/ 31 h 99"/>
                  <a:gd name="T12" fmla="*/ 7 w 105"/>
                  <a:gd name="T13" fmla="*/ 31 h 99"/>
                  <a:gd name="T14" fmla="*/ 0 w 105"/>
                  <a:gd name="T15" fmla="*/ 0 h 99"/>
                  <a:gd name="T16" fmla="*/ 0 w 10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99">
                    <a:moveTo>
                      <a:pt x="0" y="0"/>
                    </a:moveTo>
                    <a:cubicBezTo>
                      <a:pt x="0" y="4"/>
                      <a:pt x="3" y="49"/>
                      <a:pt x="46" y="92"/>
                    </a:cubicBezTo>
                    <a:cubicBezTo>
                      <a:pt x="62" y="95"/>
                      <a:pt x="83" y="98"/>
                      <a:pt x="105" y="99"/>
                    </a:cubicBezTo>
                    <a:cubicBezTo>
                      <a:pt x="102" y="95"/>
                      <a:pt x="99" y="90"/>
                      <a:pt x="97" y="85"/>
                    </a:cubicBezTo>
                    <a:cubicBezTo>
                      <a:pt x="70" y="82"/>
                      <a:pt x="47" y="78"/>
                      <a:pt x="30" y="73"/>
                    </a:cubicBezTo>
                    <a:cubicBezTo>
                      <a:pt x="18" y="58"/>
                      <a:pt x="11" y="43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" y="1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FB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6" name="Freeform 311">
                <a:extLst>
                  <a:ext uri="{FF2B5EF4-FFF2-40B4-BE49-F238E27FC236}">
                    <a16:creationId xmlns:a16="http://schemas.microsoft.com/office/drawing/2014/main" id="{2F97EDAA-EA09-2037-486B-EA546F62F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0" y="2766"/>
                <a:ext cx="18" cy="20"/>
              </a:xfrm>
              <a:custGeom>
                <a:avLst/>
                <a:gdLst>
                  <a:gd name="T0" fmla="*/ 0 w 16"/>
                  <a:gd name="T1" fmla="*/ 0 h 18"/>
                  <a:gd name="T2" fmla="*/ 4 w 16"/>
                  <a:gd name="T3" fmla="*/ 18 h 18"/>
                  <a:gd name="T4" fmla="*/ 4 w 16"/>
                  <a:gd name="T5" fmla="*/ 13 h 18"/>
                  <a:gd name="T6" fmla="*/ 16 w 16"/>
                  <a:gd name="T7" fmla="*/ 2 h 18"/>
                  <a:gd name="T8" fmla="*/ 0 w 1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0" y="0"/>
                    </a:moveTo>
                    <a:cubicBezTo>
                      <a:pt x="3" y="6"/>
                      <a:pt x="3" y="12"/>
                      <a:pt x="4" y="18"/>
                    </a:cubicBezTo>
                    <a:cubicBezTo>
                      <a:pt x="4" y="16"/>
                      <a:pt x="4" y="15"/>
                      <a:pt x="4" y="13"/>
                    </a:cubicBezTo>
                    <a:cubicBezTo>
                      <a:pt x="8" y="9"/>
                      <a:pt x="11" y="5"/>
                      <a:pt x="16" y="2"/>
                    </a:cubicBezTo>
                    <a:cubicBezTo>
                      <a:pt x="11" y="1"/>
                      <a:pt x="5" y="0"/>
                      <a:pt x="0" y="0"/>
                    </a:cubicBezTo>
                  </a:path>
                </a:pathLst>
              </a:custGeom>
              <a:solidFill>
                <a:srgbClr val="101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7" name="Freeform 312">
                <a:extLst>
                  <a:ext uri="{FF2B5EF4-FFF2-40B4-BE49-F238E27FC236}">
                    <a16:creationId xmlns:a16="http://schemas.microsoft.com/office/drawing/2014/main" id="{C351E5E5-E868-D178-0D41-A4C63E348B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2" y="2672"/>
                <a:ext cx="102" cy="61"/>
              </a:xfrm>
              <a:custGeom>
                <a:avLst/>
                <a:gdLst>
                  <a:gd name="T0" fmla="*/ 85 w 90"/>
                  <a:gd name="T1" fmla="*/ 46 h 54"/>
                  <a:gd name="T2" fmla="*/ 74 w 90"/>
                  <a:gd name="T3" fmla="*/ 45 h 54"/>
                  <a:gd name="T4" fmla="*/ 63 w 90"/>
                  <a:gd name="T5" fmla="*/ 44 h 54"/>
                  <a:gd name="T6" fmla="*/ 69 w 90"/>
                  <a:gd name="T7" fmla="*/ 37 h 54"/>
                  <a:gd name="T8" fmla="*/ 76 w 90"/>
                  <a:gd name="T9" fmla="*/ 30 h 54"/>
                  <a:gd name="T10" fmla="*/ 80 w 90"/>
                  <a:gd name="T11" fmla="*/ 38 h 54"/>
                  <a:gd name="T12" fmla="*/ 85 w 90"/>
                  <a:gd name="T13" fmla="*/ 46 h 54"/>
                  <a:gd name="T14" fmla="*/ 63 w 90"/>
                  <a:gd name="T15" fmla="*/ 44 h 54"/>
                  <a:gd name="T16" fmla="*/ 59 w 90"/>
                  <a:gd name="T17" fmla="*/ 43 h 54"/>
                  <a:gd name="T18" fmla="*/ 51 w 90"/>
                  <a:gd name="T19" fmla="*/ 42 h 54"/>
                  <a:gd name="T20" fmla="*/ 44 w 90"/>
                  <a:gd name="T21" fmla="*/ 40 h 54"/>
                  <a:gd name="T22" fmla="*/ 40 w 90"/>
                  <a:gd name="T23" fmla="*/ 40 h 54"/>
                  <a:gd name="T24" fmla="*/ 47 w 90"/>
                  <a:gd name="T25" fmla="*/ 33 h 54"/>
                  <a:gd name="T26" fmla="*/ 54 w 90"/>
                  <a:gd name="T27" fmla="*/ 27 h 54"/>
                  <a:gd name="T28" fmla="*/ 58 w 90"/>
                  <a:gd name="T29" fmla="*/ 35 h 54"/>
                  <a:gd name="T30" fmla="*/ 61 w 90"/>
                  <a:gd name="T31" fmla="*/ 41 h 54"/>
                  <a:gd name="T32" fmla="*/ 63 w 90"/>
                  <a:gd name="T33" fmla="*/ 44 h 54"/>
                  <a:gd name="T34" fmla="*/ 40 w 90"/>
                  <a:gd name="T35" fmla="*/ 40 h 54"/>
                  <a:gd name="T36" fmla="*/ 37 w 90"/>
                  <a:gd name="T37" fmla="*/ 39 h 54"/>
                  <a:gd name="T38" fmla="*/ 29 w 90"/>
                  <a:gd name="T39" fmla="*/ 37 h 54"/>
                  <a:gd name="T40" fmla="*/ 21 w 90"/>
                  <a:gd name="T41" fmla="*/ 35 h 54"/>
                  <a:gd name="T42" fmla="*/ 18 w 90"/>
                  <a:gd name="T43" fmla="*/ 34 h 54"/>
                  <a:gd name="T44" fmla="*/ 20 w 90"/>
                  <a:gd name="T45" fmla="*/ 33 h 54"/>
                  <a:gd name="T46" fmla="*/ 25 w 90"/>
                  <a:gd name="T47" fmla="*/ 29 h 54"/>
                  <a:gd name="T48" fmla="*/ 33 w 90"/>
                  <a:gd name="T49" fmla="*/ 22 h 54"/>
                  <a:gd name="T50" fmla="*/ 36 w 90"/>
                  <a:gd name="T51" fmla="*/ 31 h 54"/>
                  <a:gd name="T52" fmla="*/ 40 w 90"/>
                  <a:gd name="T53" fmla="*/ 40 h 54"/>
                  <a:gd name="T54" fmla="*/ 0 w 90"/>
                  <a:gd name="T55" fmla="*/ 0 h 54"/>
                  <a:gd name="T56" fmla="*/ 23 w 90"/>
                  <a:gd name="T57" fmla="*/ 42 h 54"/>
                  <a:gd name="T58" fmla="*/ 90 w 90"/>
                  <a:gd name="T59" fmla="*/ 54 h 54"/>
                  <a:gd name="T60" fmla="*/ 87 w 90"/>
                  <a:gd name="T61" fmla="*/ 46 h 54"/>
                  <a:gd name="T62" fmla="*/ 85 w 90"/>
                  <a:gd name="T63" fmla="*/ 46 h 54"/>
                  <a:gd name="T64" fmla="*/ 87 w 90"/>
                  <a:gd name="T65" fmla="*/ 45 h 54"/>
                  <a:gd name="T66" fmla="*/ 84 w 90"/>
                  <a:gd name="T67" fmla="*/ 35 h 54"/>
                  <a:gd name="T68" fmla="*/ 81 w 90"/>
                  <a:gd name="T69" fmla="*/ 20 h 54"/>
                  <a:gd name="T70" fmla="*/ 0 w 90"/>
                  <a:gd name="T7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0" h="54">
                    <a:moveTo>
                      <a:pt x="85" y="46"/>
                    </a:moveTo>
                    <a:cubicBezTo>
                      <a:pt x="85" y="46"/>
                      <a:pt x="80" y="46"/>
                      <a:pt x="74" y="45"/>
                    </a:cubicBezTo>
                    <a:cubicBezTo>
                      <a:pt x="68" y="44"/>
                      <a:pt x="63" y="44"/>
                      <a:pt x="63" y="44"/>
                    </a:cubicBezTo>
                    <a:cubicBezTo>
                      <a:pt x="63" y="44"/>
                      <a:pt x="66" y="40"/>
                      <a:pt x="69" y="37"/>
                    </a:cubicBezTo>
                    <a:cubicBezTo>
                      <a:pt x="73" y="33"/>
                      <a:pt x="76" y="30"/>
                      <a:pt x="76" y="30"/>
                    </a:cubicBezTo>
                    <a:cubicBezTo>
                      <a:pt x="76" y="30"/>
                      <a:pt x="78" y="34"/>
                      <a:pt x="80" y="38"/>
                    </a:cubicBezTo>
                    <a:cubicBezTo>
                      <a:pt x="83" y="42"/>
                      <a:pt x="85" y="46"/>
                      <a:pt x="85" y="46"/>
                    </a:cubicBezTo>
                    <a:moveTo>
                      <a:pt x="63" y="44"/>
                    </a:moveTo>
                    <a:cubicBezTo>
                      <a:pt x="63" y="44"/>
                      <a:pt x="61" y="43"/>
                      <a:pt x="59" y="43"/>
                    </a:cubicBezTo>
                    <a:cubicBezTo>
                      <a:pt x="57" y="43"/>
                      <a:pt x="54" y="42"/>
                      <a:pt x="51" y="42"/>
                    </a:cubicBezTo>
                    <a:cubicBezTo>
                      <a:pt x="49" y="41"/>
                      <a:pt x="46" y="41"/>
                      <a:pt x="44" y="40"/>
                    </a:cubicBezTo>
                    <a:cubicBezTo>
                      <a:pt x="42" y="40"/>
                      <a:pt x="40" y="40"/>
                      <a:pt x="40" y="40"/>
                    </a:cubicBezTo>
                    <a:cubicBezTo>
                      <a:pt x="40" y="40"/>
                      <a:pt x="44" y="37"/>
                      <a:pt x="47" y="33"/>
                    </a:cubicBezTo>
                    <a:cubicBezTo>
                      <a:pt x="51" y="30"/>
                      <a:pt x="54" y="27"/>
                      <a:pt x="54" y="27"/>
                    </a:cubicBezTo>
                    <a:cubicBezTo>
                      <a:pt x="54" y="27"/>
                      <a:pt x="56" y="31"/>
                      <a:pt x="58" y="35"/>
                    </a:cubicBezTo>
                    <a:cubicBezTo>
                      <a:pt x="59" y="37"/>
                      <a:pt x="60" y="39"/>
                      <a:pt x="61" y="41"/>
                    </a:cubicBezTo>
                    <a:cubicBezTo>
                      <a:pt x="62" y="43"/>
                      <a:pt x="63" y="44"/>
                      <a:pt x="63" y="44"/>
                    </a:cubicBezTo>
                    <a:moveTo>
                      <a:pt x="40" y="40"/>
                    </a:moveTo>
                    <a:cubicBezTo>
                      <a:pt x="40" y="40"/>
                      <a:pt x="39" y="39"/>
                      <a:pt x="37" y="39"/>
                    </a:cubicBezTo>
                    <a:cubicBezTo>
                      <a:pt x="35" y="39"/>
                      <a:pt x="32" y="38"/>
                      <a:pt x="29" y="37"/>
                    </a:cubicBezTo>
                    <a:cubicBezTo>
                      <a:pt x="26" y="37"/>
                      <a:pt x="23" y="36"/>
                      <a:pt x="21" y="35"/>
                    </a:cubicBezTo>
                    <a:cubicBezTo>
                      <a:pt x="19" y="35"/>
                      <a:pt x="18" y="34"/>
                      <a:pt x="18" y="34"/>
                    </a:cubicBezTo>
                    <a:cubicBezTo>
                      <a:pt x="18" y="34"/>
                      <a:pt x="19" y="34"/>
                      <a:pt x="20" y="33"/>
                    </a:cubicBezTo>
                    <a:cubicBezTo>
                      <a:pt x="22" y="32"/>
                      <a:pt x="24" y="30"/>
                      <a:pt x="25" y="29"/>
                    </a:cubicBezTo>
                    <a:cubicBezTo>
                      <a:pt x="29" y="26"/>
                      <a:pt x="33" y="22"/>
                      <a:pt x="33" y="22"/>
                    </a:cubicBezTo>
                    <a:cubicBezTo>
                      <a:pt x="33" y="22"/>
                      <a:pt x="34" y="27"/>
                      <a:pt x="36" y="31"/>
                    </a:cubicBezTo>
                    <a:cubicBezTo>
                      <a:pt x="38" y="36"/>
                      <a:pt x="40" y="40"/>
                      <a:pt x="40" y="40"/>
                    </a:cubicBezTo>
                    <a:moveTo>
                      <a:pt x="0" y="0"/>
                    </a:moveTo>
                    <a:cubicBezTo>
                      <a:pt x="4" y="12"/>
                      <a:pt x="11" y="27"/>
                      <a:pt x="23" y="42"/>
                    </a:cubicBezTo>
                    <a:cubicBezTo>
                      <a:pt x="40" y="47"/>
                      <a:pt x="63" y="51"/>
                      <a:pt x="90" y="54"/>
                    </a:cubicBezTo>
                    <a:cubicBezTo>
                      <a:pt x="89" y="51"/>
                      <a:pt x="88" y="49"/>
                      <a:pt x="87" y="46"/>
                    </a:cubicBezTo>
                    <a:cubicBezTo>
                      <a:pt x="86" y="46"/>
                      <a:pt x="85" y="46"/>
                      <a:pt x="85" y="46"/>
                    </a:cubicBezTo>
                    <a:cubicBezTo>
                      <a:pt x="85" y="46"/>
                      <a:pt x="86" y="46"/>
                      <a:pt x="87" y="45"/>
                    </a:cubicBezTo>
                    <a:cubicBezTo>
                      <a:pt x="86" y="42"/>
                      <a:pt x="85" y="39"/>
                      <a:pt x="84" y="35"/>
                    </a:cubicBezTo>
                    <a:cubicBezTo>
                      <a:pt x="83" y="31"/>
                      <a:pt x="82" y="26"/>
                      <a:pt x="81" y="20"/>
                    </a:cubicBezTo>
                    <a:cubicBezTo>
                      <a:pt x="42" y="16"/>
                      <a:pt x="12" y="9"/>
                      <a:pt x="0" y="0"/>
                    </a:cubicBezTo>
                  </a:path>
                </a:pathLst>
              </a:custGeom>
              <a:solidFill>
                <a:srgbClr val="101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8" name="Freeform 313">
                <a:extLst>
                  <a:ext uri="{FF2B5EF4-FFF2-40B4-BE49-F238E27FC236}">
                    <a16:creationId xmlns:a16="http://schemas.microsoft.com/office/drawing/2014/main" id="{0EC7E258-78AB-519A-7FDA-0723046ED9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4" y="2636"/>
                <a:ext cx="100" cy="58"/>
              </a:xfrm>
              <a:custGeom>
                <a:avLst/>
                <a:gdLst>
                  <a:gd name="T0" fmla="*/ 78 w 88"/>
                  <a:gd name="T1" fmla="*/ 46 h 51"/>
                  <a:gd name="T2" fmla="*/ 77 w 88"/>
                  <a:gd name="T3" fmla="*/ 46 h 51"/>
                  <a:gd name="T4" fmla="*/ 73 w 88"/>
                  <a:gd name="T5" fmla="*/ 40 h 51"/>
                  <a:gd name="T6" fmla="*/ 78 w 88"/>
                  <a:gd name="T7" fmla="*/ 36 h 51"/>
                  <a:gd name="T8" fmla="*/ 79 w 88"/>
                  <a:gd name="T9" fmla="*/ 36 h 51"/>
                  <a:gd name="T10" fmla="*/ 83 w 88"/>
                  <a:gd name="T11" fmla="*/ 42 h 51"/>
                  <a:gd name="T12" fmla="*/ 78 w 88"/>
                  <a:gd name="T13" fmla="*/ 46 h 51"/>
                  <a:gd name="T14" fmla="*/ 58 w 88"/>
                  <a:gd name="T15" fmla="*/ 42 h 51"/>
                  <a:gd name="T16" fmla="*/ 57 w 88"/>
                  <a:gd name="T17" fmla="*/ 42 h 51"/>
                  <a:gd name="T18" fmla="*/ 53 w 88"/>
                  <a:gd name="T19" fmla="*/ 37 h 51"/>
                  <a:gd name="T20" fmla="*/ 58 w 88"/>
                  <a:gd name="T21" fmla="*/ 33 h 51"/>
                  <a:gd name="T22" fmla="*/ 59 w 88"/>
                  <a:gd name="T23" fmla="*/ 33 h 51"/>
                  <a:gd name="T24" fmla="*/ 63 w 88"/>
                  <a:gd name="T25" fmla="*/ 39 h 51"/>
                  <a:gd name="T26" fmla="*/ 58 w 88"/>
                  <a:gd name="T27" fmla="*/ 42 h 51"/>
                  <a:gd name="T28" fmla="*/ 38 w 88"/>
                  <a:gd name="T29" fmla="*/ 38 h 51"/>
                  <a:gd name="T30" fmla="*/ 37 w 88"/>
                  <a:gd name="T31" fmla="*/ 38 h 51"/>
                  <a:gd name="T32" fmla="*/ 34 w 88"/>
                  <a:gd name="T33" fmla="*/ 32 h 51"/>
                  <a:gd name="T34" fmla="*/ 38 w 88"/>
                  <a:gd name="T35" fmla="*/ 28 h 51"/>
                  <a:gd name="T36" fmla="*/ 39 w 88"/>
                  <a:gd name="T37" fmla="*/ 29 h 51"/>
                  <a:gd name="T38" fmla="*/ 43 w 88"/>
                  <a:gd name="T39" fmla="*/ 34 h 51"/>
                  <a:gd name="T40" fmla="*/ 38 w 88"/>
                  <a:gd name="T41" fmla="*/ 38 h 51"/>
                  <a:gd name="T42" fmla="*/ 19 w 88"/>
                  <a:gd name="T43" fmla="*/ 32 h 51"/>
                  <a:gd name="T44" fmla="*/ 17 w 88"/>
                  <a:gd name="T45" fmla="*/ 32 h 51"/>
                  <a:gd name="T46" fmla="*/ 14 w 88"/>
                  <a:gd name="T47" fmla="*/ 26 h 51"/>
                  <a:gd name="T48" fmla="*/ 19 w 88"/>
                  <a:gd name="T49" fmla="*/ 23 h 51"/>
                  <a:gd name="T50" fmla="*/ 20 w 88"/>
                  <a:gd name="T51" fmla="*/ 23 h 51"/>
                  <a:gd name="T52" fmla="*/ 23 w 88"/>
                  <a:gd name="T53" fmla="*/ 29 h 51"/>
                  <a:gd name="T54" fmla="*/ 19 w 88"/>
                  <a:gd name="T55" fmla="*/ 32 h 51"/>
                  <a:gd name="T56" fmla="*/ 0 w 88"/>
                  <a:gd name="T57" fmla="*/ 0 h 51"/>
                  <a:gd name="T58" fmla="*/ 7 w 88"/>
                  <a:gd name="T59" fmla="*/ 31 h 51"/>
                  <a:gd name="T60" fmla="*/ 7 w 88"/>
                  <a:gd name="T61" fmla="*/ 31 h 51"/>
                  <a:gd name="T62" fmla="*/ 88 w 88"/>
                  <a:gd name="T63" fmla="*/ 51 h 51"/>
                  <a:gd name="T64" fmla="*/ 82 w 88"/>
                  <a:gd name="T65" fmla="*/ 29 h 51"/>
                  <a:gd name="T66" fmla="*/ 0 w 88"/>
                  <a:gd name="T6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51">
                    <a:moveTo>
                      <a:pt x="78" y="46"/>
                    </a:moveTo>
                    <a:cubicBezTo>
                      <a:pt x="78" y="46"/>
                      <a:pt x="78" y="46"/>
                      <a:pt x="77" y="46"/>
                    </a:cubicBezTo>
                    <a:cubicBezTo>
                      <a:pt x="75" y="45"/>
                      <a:pt x="73" y="43"/>
                      <a:pt x="73" y="40"/>
                    </a:cubicBezTo>
                    <a:cubicBezTo>
                      <a:pt x="74" y="38"/>
                      <a:pt x="76" y="36"/>
                      <a:pt x="78" y="36"/>
                    </a:cubicBezTo>
                    <a:cubicBezTo>
                      <a:pt x="78" y="36"/>
                      <a:pt x="79" y="36"/>
                      <a:pt x="79" y="36"/>
                    </a:cubicBezTo>
                    <a:cubicBezTo>
                      <a:pt x="81" y="37"/>
                      <a:pt x="83" y="39"/>
                      <a:pt x="83" y="42"/>
                    </a:cubicBezTo>
                    <a:cubicBezTo>
                      <a:pt x="83" y="44"/>
                      <a:pt x="81" y="46"/>
                      <a:pt x="78" y="46"/>
                    </a:cubicBezTo>
                    <a:moveTo>
                      <a:pt x="58" y="42"/>
                    </a:moveTo>
                    <a:cubicBezTo>
                      <a:pt x="58" y="42"/>
                      <a:pt x="58" y="42"/>
                      <a:pt x="57" y="42"/>
                    </a:cubicBezTo>
                    <a:cubicBezTo>
                      <a:pt x="55" y="42"/>
                      <a:pt x="53" y="39"/>
                      <a:pt x="53" y="37"/>
                    </a:cubicBezTo>
                    <a:cubicBezTo>
                      <a:pt x="54" y="34"/>
                      <a:pt x="56" y="33"/>
                      <a:pt x="58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3" y="36"/>
                      <a:pt x="63" y="39"/>
                    </a:cubicBezTo>
                    <a:cubicBezTo>
                      <a:pt x="62" y="41"/>
                      <a:pt x="60" y="42"/>
                      <a:pt x="58" y="42"/>
                    </a:cubicBezTo>
                    <a:moveTo>
                      <a:pt x="38" y="38"/>
                    </a:moveTo>
                    <a:cubicBezTo>
                      <a:pt x="38" y="38"/>
                      <a:pt x="38" y="38"/>
                      <a:pt x="37" y="38"/>
                    </a:cubicBezTo>
                    <a:cubicBezTo>
                      <a:pt x="34" y="37"/>
                      <a:pt x="33" y="34"/>
                      <a:pt x="34" y="32"/>
                    </a:cubicBezTo>
                    <a:cubicBezTo>
                      <a:pt x="34" y="30"/>
                      <a:pt x="36" y="28"/>
                      <a:pt x="38" y="28"/>
                    </a:cubicBezTo>
                    <a:cubicBezTo>
                      <a:pt x="39" y="28"/>
                      <a:pt x="39" y="28"/>
                      <a:pt x="39" y="29"/>
                    </a:cubicBezTo>
                    <a:cubicBezTo>
                      <a:pt x="42" y="29"/>
                      <a:pt x="44" y="32"/>
                      <a:pt x="43" y="34"/>
                    </a:cubicBezTo>
                    <a:cubicBezTo>
                      <a:pt x="42" y="37"/>
                      <a:pt x="41" y="38"/>
                      <a:pt x="38" y="38"/>
                    </a:cubicBezTo>
                    <a:moveTo>
                      <a:pt x="19" y="32"/>
                    </a:moveTo>
                    <a:cubicBezTo>
                      <a:pt x="18" y="32"/>
                      <a:pt x="18" y="32"/>
                      <a:pt x="17" y="32"/>
                    </a:cubicBezTo>
                    <a:cubicBezTo>
                      <a:pt x="15" y="31"/>
                      <a:pt x="13" y="28"/>
                      <a:pt x="14" y="26"/>
                    </a:cubicBezTo>
                    <a:cubicBezTo>
                      <a:pt x="15" y="24"/>
                      <a:pt x="17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3" y="24"/>
                      <a:pt x="24" y="26"/>
                      <a:pt x="23" y="29"/>
                    </a:cubicBezTo>
                    <a:cubicBezTo>
                      <a:pt x="23" y="31"/>
                      <a:pt x="21" y="32"/>
                      <a:pt x="19" y="32"/>
                    </a:cubicBezTo>
                    <a:moveTo>
                      <a:pt x="0" y="0"/>
                    </a:moveTo>
                    <a:cubicBezTo>
                      <a:pt x="0" y="2"/>
                      <a:pt x="1" y="14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9" y="40"/>
                      <a:pt x="49" y="47"/>
                      <a:pt x="88" y="51"/>
                    </a:cubicBezTo>
                    <a:cubicBezTo>
                      <a:pt x="86" y="43"/>
                      <a:pt x="84" y="34"/>
                      <a:pt x="82" y="29"/>
                    </a:cubicBezTo>
                    <a:cubicBezTo>
                      <a:pt x="34" y="23"/>
                      <a:pt x="1" y="12"/>
                      <a:pt x="0" y="0"/>
                    </a:cubicBezTo>
                  </a:path>
                </a:pathLst>
              </a:custGeom>
              <a:solidFill>
                <a:srgbClr val="238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9" name="Freeform 314">
                <a:extLst>
                  <a:ext uri="{FF2B5EF4-FFF2-40B4-BE49-F238E27FC236}">
                    <a16:creationId xmlns:a16="http://schemas.microsoft.com/office/drawing/2014/main" id="{7B63DA82-F520-1973-BDC6-9DAE00CF9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" y="2677"/>
                <a:ext cx="11" cy="12"/>
              </a:xfrm>
              <a:custGeom>
                <a:avLst/>
                <a:gdLst>
                  <a:gd name="T0" fmla="*/ 5 w 10"/>
                  <a:gd name="T1" fmla="*/ 0 h 10"/>
                  <a:gd name="T2" fmla="*/ 0 w 10"/>
                  <a:gd name="T3" fmla="*/ 4 h 10"/>
                  <a:gd name="T4" fmla="*/ 4 w 10"/>
                  <a:gd name="T5" fmla="*/ 10 h 10"/>
                  <a:gd name="T6" fmla="*/ 5 w 10"/>
                  <a:gd name="T7" fmla="*/ 10 h 10"/>
                  <a:gd name="T8" fmla="*/ 10 w 10"/>
                  <a:gd name="T9" fmla="*/ 6 h 10"/>
                  <a:gd name="T10" fmla="*/ 6 w 10"/>
                  <a:gd name="T11" fmla="*/ 0 h 10"/>
                  <a:gd name="T12" fmla="*/ 5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cubicBezTo>
                      <a:pt x="3" y="0"/>
                      <a:pt x="1" y="2"/>
                      <a:pt x="0" y="4"/>
                    </a:cubicBezTo>
                    <a:cubicBezTo>
                      <a:pt x="0" y="7"/>
                      <a:pt x="2" y="9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0" y="8"/>
                      <a:pt x="10" y="6"/>
                    </a:cubicBezTo>
                    <a:cubicBezTo>
                      <a:pt x="10" y="3"/>
                      <a:pt x="8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E1A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0" name="Freeform 315">
                <a:extLst>
                  <a:ext uri="{FF2B5EF4-FFF2-40B4-BE49-F238E27FC236}">
                    <a16:creationId xmlns:a16="http://schemas.microsoft.com/office/drawing/2014/main" id="{8F9AB837-892C-41AD-3CF1-2BF6912F1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" y="2674"/>
                <a:ext cx="11" cy="10"/>
              </a:xfrm>
              <a:custGeom>
                <a:avLst/>
                <a:gdLst>
                  <a:gd name="T0" fmla="*/ 5 w 10"/>
                  <a:gd name="T1" fmla="*/ 0 h 9"/>
                  <a:gd name="T2" fmla="*/ 0 w 10"/>
                  <a:gd name="T3" fmla="*/ 4 h 9"/>
                  <a:gd name="T4" fmla="*/ 4 w 10"/>
                  <a:gd name="T5" fmla="*/ 9 h 9"/>
                  <a:gd name="T6" fmla="*/ 5 w 10"/>
                  <a:gd name="T7" fmla="*/ 9 h 9"/>
                  <a:gd name="T8" fmla="*/ 10 w 10"/>
                  <a:gd name="T9" fmla="*/ 6 h 9"/>
                  <a:gd name="T10" fmla="*/ 6 w 10"/>
                  <a:gd name="T11" fmla="*/ 0 h 9"/>
                  <a:gd name="T12" fmla="*/ 5 w 10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3" y="0"/>
                      <a:pt x="1" y="1"/>
                      <a:pt x="0" y="4"/>
                    </a:cubicBezTo>
                    <a:cubicBezTo>
                      <a:pt x="0" y="6"/>
                      <a:pt x="2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9" y="8"/>
                      <a:pt x="10" y="6"/>
                    </a:cubicBezTo>
                    <a:cubicBezTo>
                      <a:pt x="10" y="3"/>
                      <a:pt x="9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E1A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1" name="Freeform 316">
                <a:extLst>
                  <a:ext uri="{FF2B5EF4-FFF2-40B4-BE49-F238E27FC236}">
                    <a16:creationId xmlns:a16="http://schemas.microsoft.com/office/drawing/2014/main" id="{8477D9A0-2115-0A6A-F0ED-F836129AB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" y="2668"/>
                <a:ext cx="13" cy="12"/>
              </a:xfrm>
              <a:custGeom>
                <a:avLst/>
                <a:gdLst>
                  <a:gd name="T0" fmla="*/ 5 w 11"/>
                  <a:gd name="T1" fmla="*/ 0 h 10"/>
                  <a:gd name="T2" fmla="*/ 1 w 11"/>
                  <a:gd name="T3" fmla="*/ 4 h 10"/>
                  <a:gd name="T4" fmla="*/ 4 w 11"/>
                  <a:gd name="T5" fmla="*/ 10 h 10"/>
                  <a:gd name="T6" fmla="*/ 5 w 11"/>
                  <a:gd name="T7" fmla="*/ 10 h 10"/>
                  <a:gd name="T8" fmla="*/ 10 w 11"/>
                  <a:gd name="T9" fmla="*/ 6 h 10"/>
                  <a:gd name="T10" fmla="*/ 6 w 11"/>
                  <a:gd name="T11" fmla="*/ 1 h 10"/>
                  <a:gd name="T12" fmla="*/ 5 w 11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3" y="0"/>
                      <a:pt x="1" y="2"/>
                      <a:pt x="1" y="4"/>
                    </a:cubicBezTo>
                    <a:cubicBezTo>
                      <a:pt x="0" y="6"/>
                      <a:pt x="1" y="9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9" y="9"/>
                      <a:pt x="10" y="6"/>
                    </a:cubicBezTo>
                    <a:cubicBezTo>
                      <a:pt x="11" y="4"/>
                      <a:pt x="9" y="1"/>
                      <a:pt x="6" y="1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E1A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2" name="Freeform 317">
                <a:extLst>
                  <a:ext uri="{FF2B5EF4-FFF2-40B4-BE49-F238E27FC236}">
                    <a16:creationId xmlns:a16="http://schemas.microsoft.com/office/drawing/2014/main" id="{D6876B17-646B-DA61-4810-10F6D0DA3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9" y="2662"/>
                <a:ext cx="12" cy="11"/>
              </a:xfrm>
              <a:custGeom>
                <a:avLst/>
                <a:gdLst>
                  <a:gd name="T0" fmla="*/ 6 w 11"/>
                  <a:gd name="T1" fmla="*/ 0 h 9"/>
                  <a:gd name="T2" fmla="*/ 1 w 11"/>
                  <a:gd name="T3" fmla="*/ 3 h 9"/>
                  <a:gd name="T4" fmla="*/ 4 w 11"/>
                  <a:gd name="T5" fmla="*/ 9 h 9"/>
                  <a:gd name="T6" fmla="*/ 6 w 11"/>
                  <a:gd name="T7" fmla="*/ 9 h 9"/>
                  <a:gd name="T8" fmla="*/ 10 w 11"/>
                  <a:gd name="T9" fmla="*/ 6 h 9"/>
                  <a:gd name="T10" fmla="*/ 7 w 11"/>
                  <a:gd name="T11" fmla="*/ 0 h 9"/>
                  <a:gd name="T12" fmla="*/ 6 w 11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6" y="0"/>
                    </a:moveTo>
                    <a:cubicBezTo>
                      <a:pt x="4" y="0"/>
                      <a:pt x="2" y="1"/>
                      <a:pt x="1" y="3"/>
                    </a:cubicBezTo>
                    <a:cubicBezTo>
                      <a:pt x="0" y="5"/>
                      <a:pt x="2" y="8"/>
                      <a:pt x="4" y="9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8" y="9"/>
                      <a:pt x="10" y="8"/>
                      <a:pt x="10" y="6"/>
                    </a:cubicBezTo>
                    <a:cubicBezTo>
                      <a:pt x="11" y="3"/>
                      <a:pt x="10" y="1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E1A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3" name="Freeform 318">
                <a:extLst>
                  <a:ext uri="{FF2B5EF4-FFF2-40B4-BE49-F238E27FC236}">
                    <a16:creationId xmlns:a16="http://schemas.microsoft.com/office/drawing/2014/main" id="{D40CCB63-ED5A-54FA-FACC-27211A959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2" y="2697"/>
                <a:ext cx="25" cy="20"/>
              </a:xfrm>
              <a:custGeom>
                <a:avLst/>
                <a:gdLst>
                  <a:gd name="T0" fmla="*/ 15 w 22"/>
                  <a:gd name="T1" fmla="*/ 0 h 18"/>
                  <a:gd name="T2" fmla="*/ 7 w 22"/>
                  <a:gd name="T3" fmla="*/ 7 h 18"/>
                  <a:gd name="T4" fmla="*/ 2 w 22"/>
                  <a:gd name="T5" fmla="*/ 11 h 18"/>
                  <a:gd name="T6" fmla="*/ 0 w 22"/>
                  <a:gd name="T7" fmla="*/ 12 h 18"/>
                  <a:gd name="T8" fmla="*/ 3 w 22"/>
                  <a:gd name="T9" fmla="*/ 13 h 18"/>
                  <a:gd name="T10" fmla="*/ 11 w 22"/>
                  <a:gd name="T11" fmla="*/ 15 h 18"/>
                  <a:gd name="T12" fmla="*/ 19 w 22"/>
                  <a:gd name="T13" fmla="*/ 17 h 18"/>
                  <a:gd name="T14" fmla="*/ 22 w 22"/>
                  <a:gd name="T15" fmla="*/ 18 h 18"/>
                  <a:gd name="T16" fmla="*/ 18 w 22"/>
                  <a:gd name="T17" fmla="*/ 9 h 18"/>
                  <a:gd name="T18" fmla="*/ 15 w 22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8">
                    <a:moveTo>
                      <a:pt x="15" y="0"/>
                    </a:moveTo>
                    <a:cubicBezTo>
                      <a:pt x="15" y="0"/>
                      <a:pt x="11" y="4"/>
                      <a:pt x="7" y="7"/>
                    </a:cubicBezTo>
                    <a:cubicBezTo>
                      <a:pt x="6" y="8"/>
                      <a:pt x="4" y="10"/>
                      <a:pt x="2" y="11"/>
                    </a:cubicBezTo>
                    <a:cubicBezTo>
                      <a:pt x="1" y="12"/>
                      <a:pt x="0" y="12"/>
                      <a:pt x="0" y="12"/>
                    </a:cubicBezTo>
                    <a:cubicBezTo>
                      <a:pt x="0" y="12"/>
                      <a:pt x="1" y="13"/>
                      <a:pt x="3" y="13"/>
                    </a:cubicBezTo>
                    <a:cubicBezTo>
                      <a:pt x="5" y="14"/>
                      <a:pt x="8" y="15"/>
                      <a:pt x="11" y="15"/>
                    </a:cubicBezTo>
                    <a:cubicBezTo>
                      <a:pt x="14" y="16"/>
                      <a:pt x="17" y="17"/>
                      <a:pt x="19" y="17"/>
                    </a:cubicBezTo>
                    <a:cubicBezTo>
                      <a:pt x="21" y="17"/>
                      <a:pt x="22" y="18"/>
                      <a:pt x="22" y="18"/>
                    </a:cubicBezTo>
                    <a:cubicBezTo>
                      <a:pt x="22" y="18"/>
                      <a:pt x="20" y="14"/>
                      <a:pt x="18" y="9"/>
                    </a:cubicBezTo>
                    <a:cubicBezTo>
                      <a:pt x="16" y="5"/>
                      <a:pt x="15" y="0"/>
                      <a:pt x="15" y="0"/>
                    </a:cubicBezTo>
                  </a:path>
                </a:pathLst>
              </a:custGeom>
              <a:solidFill>
                <a:srgbClr val="D01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4" name="Freeform 319">
                <a:extLst>
                  <a:ext uri="{FF2B5EF4-FFF2-40B4-BE49-F238E27FC236}">
                    <a16:creationId xmlns:a16="http://schemas.microsoft.com/office/drawing/2014/main" id="{FD3949BE-1CA1-2C82-6825-DD81928D3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7" y="2702"/>
                <a:ext cx="26" cy="19"/>
              </a:xfrm>
              <a:custGeom>
                <a:avLst/>
                <a:gdLst>
                  <a:gd name="T0" fmla="*/ 14 w 23"/>
                  <a:gd name="T1" fmla="*/ 0 h 17"/>
                  <a:gd name="T2" fmla="*/ 7 w 23"/>
                  <a:gd name="T3" fmla="*/ 6 h 17"/>
                  <a:gd name="T4" fmla="*/ 0 w 23"/>
                  <a:gd name="T5" fmla="*/ 13 h 17"/>
                  <a:gd name="T6" fmla="*/ 4 w 23"/>
                  <a:gd name="T7" fmla="*/ 13 h 17"/>
                  <a:gd name="T8" fmla="*/ 11 w 23"/>
                  <a:gd name="T9" fmla="*/ 15 h 17"/>
                  <a:gd name="T10" fmla="*/ 19 w 23"/>
                  <a:gd name="T11" fmla="*/ 16 h 17"/>
                  <a:gd name="T12" fmla="*/ 23 w 23"/>
                  <a:gd name="T13" fmla="*/ 17 h 17"/>
                  <a:gd name="T14" fmla="*/ 21 w 23"/>
                  <a:gd name="T15" fmla="*/ 14 h 17"/>
                  <a:gd name="T16" fmla="*/ 18 w 23"/>
                  <a:gd name="T17" fmla="*/ 8 h 17"/>
                  <a:gd name="T18" fmla="*/ 14 w 23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7">
                    <a:moveTo>
                      <a:pt x="14" y="0"/>
                    </a:moveTo>
                    <a:cubicBezTo>
                      <a:pt x="14" y="0"/>
                      <a:pt x="11" y="3"/>
                      <a:pt x="7" y="6"/>
                    </a:cubicBezTo>
                    <a:cubicBezTo>
                      <a:pt x="4" y="10"/>
                      <a:pt x="0" y="13"/>
                      <a:pt x="0" y="13"/>
                    </a:cubicBezTo>
                    <a:cubicBezTo>
                      <a:pt x="0" y="13"/>
                      <a:pt x="2" y="13"/>
                      <a:pt x="4" y="13"/>
                    </a:cubicBezTo>
                    <a:cubicBezTo>
                      <a:pt x="6" y="14"/>
                      <a:pt x="9" y="14"/>
                      <a:pt x="11" y="15"/>
                    </a:cubicBezTo>
                    <a:cubicBezTo>
                      <a:pt x="14" y="15"/>
                      <a:pt x="17" y="16"/>
                      <a:pt x="19" y="16"/>
                    </a:cubicBezTo>
                    <a:cubicBezTo>
                      <a:pt x="21" y="16"/>
                      <a:pt x="23" y="17"/>
                      <a:pt x="23" y="17"/>
                    </a:cubicBezTo>
                    <a:cubicBezTo>
                      <a:pt x="23" y="17"/>
                      <a:pt x="22" y="16"/>
                      <a:pt x="21" y="14"/>
                    </a:cubicBezTo>
                    <a:cubicBezTo>
                      <a:pt x="20" y="12"/>
                      <a:pt x="19" y="10"/>
                      <a:pt x="18" y="8"/>
                    </a:cubicBezTo>
                    <a:cubicBezTo>
                      <a:pt x="16" y="4"/>
                      <a:pt x="14" y="0"/>
                      <a:pt x="14" y="0"/>
                    </a:cubicBezTo>
                  </a:path>
                </a:pathLst>
              </a:custGeom>
              <a:solidFill>
                <a:srgbClr val="D01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5" name="Freeform 320">
                <a:extLst>
                  <a:ext uri="{FF2B5EF4-FFF2-40B4-BE49-F238E27FC236}">
                    <a16:creationId xmlns:a16="http://schemas.microsoft.com/office/drawing/2014/main" id="{8BEBB022-B3B0-6ED7-7CFE-92C5DBC28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" y="2706"/>
                <a:ext cx="25" cy="18"/>
              </a:xfrm>
              <a:custGeom>
                <a:avLst/>
                <a:gdLst>
                  <a:gd name="T0" fmla="*/ 13 w 22"/>
                  <a:gd name="T1" fmla="*/ 0 h 16"/>
                  <a:gd name="T2" fmla="*/ 6 w 22"/>
                  <a:gd name="T3" fmla="*/ 7 h 16"/>
                  <a:gd name="T4" fmla="*/ 0 w 22"/>
                  <a:gd name="T5" fmla="*/ 14 h 16"/>
                  <a:gd name="T6" fmla="*/ 11 w 22"/>
                  <a:gd name="T7" fmla="*/ 15 h 16"/>
                  <a:gd name="T8" fmla="*/ 22 w 22"/>
                  <a:gd name="T9" fmla="*/ 16 h 16"/>
                  <a:gd name="T10" fmla="*/ 17 w 22"/>
                  <a:gd name="T11" fmla="*/ 8 h 16"/>
                  <a:gd name="T12" fmla="*/ 13 w 2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6">
                    <a:moveTo>
                      <a:pt x="13" y="0"/>
                    </a:moveTo>
                    <a:cubicBezTo>
                      <a:pt x="13" y="0"/>
                      <a:pt x="10" y="3"/>
                      <a:pt x="6" y="7"/>
                    </a:cubicBezTo>
                    <a:cubicBezTo>
                      <a:pt x="3" y="10"/>
                      <a:pt x="0" y="14"/>
                      <a:pt x="0" y="14"/>
                    </a:cubicBezTo>
                    <a:cubicBezTo>
                      <a:pt x="0" y="14"/>
                      <a:pt x="5" y="14"/>
                      <a:pt x="11" y="15"/>
                    </a:cubicBezTo>
                    <a:cubicBezTo>
                      <a:pt x="17" y="16"/>
                      <a:pt x="22" y="16"/>
                      <a:pt x="22" y="16"/>
                    </a:cubicBezTo>
                    <a:cubicBezTo>
                      <a:pt x="22" y="16"/>
                      <a:pt x="20" y="12"/>
                      <a:pt x="17" y="8"/>
                    </a:cubicBezTo>
                    <a:cubicBezTo>
                      <a:pt x="15" y="4"/>
                      <a:pt x="13" y="0"/>
                      <a:pt x="13" y="0"/>
                    </a:cubicBezTo>
                  </a:path>
                </a:pathLst>
              </a:custGeom>
              <a:solidFill>
                <a:srgbClr val="D01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6" name="Freeform 321">
                <a:extLst>
                  <a:ext uri="{FF2B5EF4-FFF2-40B4-BE49-F238E27FC236}">
                    <a16:creationId xmlns:a16="http://schemas.microsoft.com/office/drawing/2014/main" id="{B4641D81-70EF-E0AA-85F5-4CC3B8CD6A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4" y="278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  <a:gd name="T9" fmla="*/ 0 w 1"/>
                  <a:gd name="T10" fmla="*/ 1 w 1"/>
                  <a:gd name="T1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101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7" name="Freeform 322">
                <a:extLst>
                  <a:ext uri="{FF2B5EF4-FFF2-40B4-BE49-F238E27FC236}">
                    <a16:creationId xmlns:a16="http://schemas.microsoft.com/office/drawing/2014/main" id="{88DA6347-54E7-8002-B4CD-D3A3D3500B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9" y="280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F7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8" name="Freeform 323">
                <a:extLst>
                  <a:ext uri="{FF2B5EF4-FFF2-40B4-BE49-F238E27FC236}">
                    <a16:creationId xmlns:a16="http://schemas.microsoft.com/office/drawing/2014/main" id="{BBAF633A-1AED-957A-E5A2-011556AF7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" y="28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01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9" name="Freeform 324">
                <a:extLst>
                  <a:ext uri="{FF2B5EF4-FFF2-40B4-BE49-F238E27FC236}">
                    <a16:creationId xmlns:a16="http://schemas.microsoft.com/office/drawing/2014/main" id="{BF025A7D-F247-8A6B-0ABC-B523932E5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" y="28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F7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0" name="Freeform 325">
                <a:extLst>
                  <a:ext uri="{FF2B5EF4-FFF2-40B4-BE49-F238E27FC236}">
                    <a16:creationId xmlns:a16="http://schemas.microsoft.com/office/drawing/2014/main" id="{7D5B9835-264C-59DC-A219-0687A9E5C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" y="28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F7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1" name="Freeform 326">
                <a:extLst>
                  <a:ext uri="{FF2B5EF4-FFF2-40B4-BE49-F238E27FC236}">
                    <a16:creationId xmlns:a16="http://schemas.microsoft.com/office/drawing/2014/main" id="{8DD59515-E788-F9C3-4C6E-C3695D02F0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0" y="280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01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2" name="Freeform 327">
                <a:extLst>
                  <a:ext uri="{FF2B5EF4-FFF2-40B4-BE49-F238E27FC236}">
                    <a16:creationId xmlns:a16="http://schemas.microsoft.com/office/drawing/2014/main" id="{418D42A9-8849-1CDE-3C2E-8DBF732BAE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1" y="280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0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0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F7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3" name="Freeform 328">
                <a:extLst>
                  <a:ext uri="{FF2B5EF4-FFF2-40B4-BE49-F238E27FC236}">
                    <a16:creationId xmlns:a16="http://schemas.microsoft.com/office/drawing/2014/main" id="{CA223BAA-F674-B873-1AE3-35BAE1BA3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1" y="2802"/>
                <a:ext cx="9" cy="2"/>
              </a:xfrm>
              <a:custGeom>
                <a:avLst/>
                <a:gdLst>
                  <a:gd name="T0" fmla="*/ 1 w 8"/>
                  <a:gd name="T1" fmla="*/ 1 h 2"/>
                  <a:gd name="T2" fmla="*/ 1 w 8"/>
                  <a:gd name="T3" fmla="*/ 1 h 2"/>
                  <a:gd name="T4" fmla="*/ 1 w 8"/>
                  <a:gd name="T5" fmla="*/ 1 h 2"/>
                  <a:gd name="T6" fmla="*/ 8 w 8"/>
                  <a:gd name="T7" fmla="*/ 2 h 2"/>
                  <a:gd name="T8" fmla="*/ 8 w 8"/>
                  <a:gd name="T9" fmla="*/ 2 h 2"/>
                  <a:gd name="T10" fmla="*/ 1 w 8"/>
                  <a:gd name="T11" fmla="*/ 1 h 2"/>
                  <a:gd name="T12" fmla="*/ 1 w 8"/>
                  <a:gd name="T13" fmla="*/ 1 h 2"/>
                  <a:gd name="T14" fmla="*/ 0 w 8"/>
                  <a:gd name="T15" fmla="*/ 1 h 2"/>
                  <a:gd name="T16" fmla="*/ 0 w 8"/>
                  <a:gd name="T17" fmla="*/ 1 h 2"/>
                  <a:gd name="T18" fmla="*/ 0 w 8"/>
                  <a:gd name="T19" fmla="*/ 1 h 2"/>
                  <a:gd name="T20" fmla="*/ 0 w 8"/>
                  <a:gd name="T21" fmla="*/ 1 h 2"/>
                  <a:gd name="T22" fmla="*/ 0 w 8"/>
                  <a:gd name="T23" fmla="*/ 1 h 2"/>
                  <a:gd name="T24" fmla="*/ 0 w 8"/>
                  <a:gd name="T25" fmla="*/ 0 h 2"/>
                  <a:gd name="T26" fmla="*/ 0 w 8"/>
                  <a:gd name="T27" fmla="*/ 0 h 2"/>
                  <a:gd name="T28" fmla="*/ 0 w 8"/>
                  <a:gd name="T29" fmla="*/ 0 h 2"/>
                  <a:gd name="T30" fmla="*/ 0 w 8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3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01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4" name="Freeform 329">
                <a:extLst>
                  <a:ext uri="{FF2B5EF4-FFF2-40B4-BE49-F238E27FC236}">
                    <a16:creationId xmlns:a16="http://schemas.microsoft.com/office/drawing/2014/main" id="{2CB638A9-AD1F-6313-0B79-18378FD26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8" y="272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rgbClr val="D014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5" name="Freeform 330">
                <a:extLst>
                  <a:ext uri="{FF2B5EF4-FFF2-40B4-BE49-F238E27FC236}">
                    <a16:creationId xmlns:a16="http://schemas.microsoft.com/office/drawing/2014/main" id="{57A9DA5D-9406-AA15-8884-74BFCE814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" y="2742"/>
                <a:ext cx="123" cy="30"/>
              </a:xfrm>
              <a:custGeom>
                <a:avLst/>
                <a:gdLst>
                  <a:gd name="T0" fmla="*/ 109 w 109"/>
                  <a:gd name="T1" fmla="*/ 0 h 27"/>
                  <a:gd name="T2" fmla="*/ 13 w 109"/>
                  <a:gd name="T3" fmla="*/ 8 h 27"/>
                  <a:gd name="T4" fmla="*/ 0 w 109"/>
                  <a:gd name="T5" fmla="*/ 12 h 27"/>
                  <a:gd name="T6" fmla="*/ 23 w 109"/>
                  <a:gd name="T7" fmla="*/ 27 h 27"/>
                  <a:gd name="T8" fmla="*/ 94 w 109"/>
                  <a:gd name="T9" fmla="*/ 21 h 27"/>
                  <a:gd name="T10" fmla="*/ 94 w 109"/>
                  <a:gd name="T11" fmla="*/ 21 h 27"/>
                  <a:gd name="T12" fmla="*/ 100 w 109"/>
                  <a:gd name="T13" fmla="*/ 12 h 27"/>
                  <a:gd name="T14" fmla="*/ 109 w 109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27">
                    <a:moveTo>
                      <a:pt x="109" y="0"/>
                    </a:moveTo>
                    <a:cubicBezTo>
                      <a:pt x="83" y="5"/>
                      <a:pt x="50" y="8"/>
                      <a:pt x="13" y="8"/>
                    </a:cubicBezTo>
                    <a:cubicBezTo>
                      <a:pt x="9" y="10"/>
                      <a:pt x="5" y="11"/>
                      <a:pt x="0" y="12"/>
                    </a:cubicBezTo>
                    <a:cubicBezTo>
                      <a:pt x="6" y="16"/>
                      <a:pt x="13" y="21"/>
                      <a:pt x="23" y="27"/>
                    </a:cubicBezTo>
                    <a:cubicBezTo>
                      <a:pt x="49" y="26"/>
                      <a:pt x="73" y="24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5" y="18"/>
                      <a:pt x="97" y="15"/>
                      <a:pt x="100" y="12"/>
                    </a:cubicBezTo>
                    <a:cubicBezTo>
                      <a:pt x="104" y="8"/>
                      <a:pt x="107" y="3"/>
                      <a:pt x="109" y="0"/>
                    </a:cubicBezTo>
                  </a:path>
                </a:pathLst>
              </a:custGeom>
              <a:solidFill>
                <a:srgbClr val="0F7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6" name="Freeform 331">
                <a:extLst>
                  <a:ext uri="{FF2B5EF4-FFF2-40B4-BE49-F238E27FC236}">
                    <a16:creationId xmlns:a16="http://schemas.microsoft.com/office/drawing/2014/main" id="{C2C73C22-5A85-634B-6CFB-208AB8831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" y="2729"/>
                <a:ext cx="112" cy="22"/>
              </a:xfrm>
              <a:custGeom>
                <a:avLst/>
                <a:gdLst>
                  <a:gd name="T0" fmla="*/ 77 w 99"/>
                  <a:gd name="T1" fmla="*/ 0 h 19"/>
                  <a:gd name="T2" fmla="*/ 24 w 99"/>
                  <a:gd name="T3" fmla="*/ 4 h 19"/>
                  <a:gd name="T4" fmla="*/ 20 w 99"/>
                  <a:gd name="T5" fmla="*/ 6 h 19"/>
                  <a:gd name="T6" fmla="*/ 7 w 99"/>
                  <a:gd name="T7" fmla="*/ 15 h 19"/>
                  <a:gd name="T8" fmla="*/ 0 w 99"/>
                  <a:gd name="T9" fmla="*/ 19 h 19"/>
                  <a:gd name="T10" fmla="*/ 96 w 99"/>
                  <a:gd name="T11" fmla="*/ 11 h 19"/>
                  <a:gd name="T12" fmla="*/ 99 w 99"/>
                  <a:gd name="T13" fmla="*/ 7 h 19"/>
                  <a:gd name="T14" fmla="*/ 78 w 99"/>
                  <a:gd name="T15" fmla="*/ 0 h 19"/>
                  <a:gd name="T16" fmla="*/ 77 w 99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9">
                    <a:moveTo>
                      <a:pt x="77" y="0"/>
                    </a:moveTo>
                    <a:cubicBezTo>
                      <a:pt x="61" y="2"/>
                      <a:pt x="43" y="4"/>
                      <a:pt x="24" y="4"/>
                    </a:cubicBezTo>
                    <a:cubicBezTo>
                      <a:pt x="23" y="5"/>
                      <a:pt x="22" y="6"/>
                      <a:pt x="20" y="6"/>
                    </a:cubicBezTo>
                    <a:cubicBezTo>
                      <a:pt x="16" y="9"/>
                      <a:pt x="11" y="12"/>
                      <a:pt x="7" y="15"/>
                    </a:cubicBezTo>
                    <a:cubicBezTo>
                      <a:pt x="5" y="17"/>
                      <a:pt x="2" y="18"/>
                      <a:pt x="0" y="19"/>
                    </a:cubicBezTo>
                    <a:cubicBezTo>
                      <a:pt x="37" y="19"/>
                      <a:pt x="70" y="16"/>
                      <a:pt x="96" y="11"/>
                    </a:cubicBezTo>
                    <a:cubicBezTo>
                      <a:pt x="97" y="10"/>
                      <a:pt x="98" y="8"/>
                      <a:pt x="99" y="7"/>
                    </a:cubicBezTo>
                    <a:cubicBezTo>
                      <a:pt x="92" y="5"/>
                      <a:pt x="85" y="2"/>
                      <a:pt x="78" y="0"/>
                    </a:cubicBezTo>
                    <a:cubicBezTo>
                      <a:pt x="78" y="0"/>
                      <a:pt x="77" y="0"/>
                      <a:pt x="77" y="0"/>
                    </a:cubicBezTo>
                  </a:path>
                </a:pathLst>
              </a:custGeom>
              <a:solidFill>
                <a:srgbClr val="BFB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7" name="Freeform 332">
                <a:extLst>
                  <a:ext uri="{FF2B5EF4-FFF2-40B4-BE49-F238E27FC236}">
                    <a16:creationId xmlns:a16="http://schemas.microsoft.com/office/drawing/2014/main" id="{70FC1789-6706-1174-DF95-7E301AA7F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" y="2766"/>
                <a:ext cx="80" cy="22"/>
              </a:xfrm>
              <a:custGeom>
                <a:avLst/>
                <a:gdLst>
                  <a:gd name="T0" fmla="*/ 71 w 71"/>
                  <a:gd name="T1" fmla="*/ 0 h 20"/>
                  <a:gd name="T2" fmla="*/ 0 w 71"/>
                  <a:gd name="T3" fmla="*/ 6 h 20"/>
                  <a:gd name="T4" fmla="*/ 24 w 71"/>
                  <a:gd name="T5" fmla="*/ 20 h 20"/>
                  <a:gd name="T6" fmla="*/ 56 w 71"/>
                  <a:gd name="T7" fmla="*/ 18 h 20"/>
                  <a:gd name="T8" fmla="*/ 61 w 71"/>
                  <a:gd name="T9" fmla="*/ 12 h 20"/>
                  <a:gd name="T10" fmla="*/ 61 w 71"/>
                  <a:gd name="T11" fmla="*/ 12 h 20"/>
                  <a:gd name="T12" fmla="*/ 71 w 7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0">
                    <a:moveTo>
                      <a:pt x="71" y="0"/>
                    </a:moveTo>
                    <a:cubicBezTo>
                      <a:pt x="50" y="3"/>
                      <a:pt x="26" y="5"/>
                      <a:pt x="0" y="6"/>
                    </a:cubicBezTo>
                    <a:cubicBezTo>
                      <a:pt x="7" y="10"/>
                      <a:pt x="15" y="15"/>
                      <a:pt x="24" y="20"/>
                    </a:cubicBezTo>
                    <a:cubicBezTo>
                      <a:pt x="34" y="19"/>
                      <a:pt x="45" y="18"/>
                      <a:pt x="56" y="18"/>
                    </a:cubicBezTo>
                    <a:cubicBezTo>
                      <a:pt x="58" y="16"/>
                      <a:pt x="59" y="14"/>
                      <a:pt x="61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4" y="8"/>
                      <a:pt x="68" y="4"/>
                      <a:pt x="71" y="0"/>
                    </a:cubicBezTo>
                  </a:path>
                </a:pathLst>
              </a:custGeom>
              <a:solidFill>
                <a:srgbClr val="101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8" name="Freeform 333">
                <a:extLst>
                  <a:ext uri="{FF2B5EF4-FFF2-40B4-BE49-F238E27FC236}">
                    <a16:creationId xmlns:a16="http://schemas.microsoft.com/office/drawing/2014/main" id="{F7274A7E-69E1-210A-E181-5E9E9F6DB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0" y="2727"/>
                <a:ext cx="59" cy="7"/>
              </a:xfrm>
              <a:custGeom>
                <a:avLst/>
                <a:gdLst>
                  <a:gd name="T0" fmla="*/ 33 w 53"/>
                  <a:gd name="T1" fmla="*/ 0 h 6"/>
                  <a:gd name="T2" fmla="*/ 16 w 53"/>
                  <a:gd name="T3" fmla="*/ 2 h 6"/>
                  <a:gd name="T4" fmla="*/ 0 w 53"/>
                  <a:gd name="T5" fmla="*/ 6 h 6"/>
                  <a:gd name="T6" fmla="*/ 53 w 53"/>
                  <a:gd name="T7" fmla="*/ 2 h 6"/>
                  <a:gd name="T8" fmla="*/ 33 w 5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">
                    <a:moveTo>
                      <a:pt x="33" y="0"/>
                    </a:moveTo>
                    <a:cubicBezTo>
                      <a:pt x="27" y="0"/>
                      <a:pt x="21" y="0"/>
                      <a:pt x="16" y="2"/>
                    </a:cubicBezTo>
                    <a:cubicBezTo>
                      <a:pt x="10" y="3"/>
                      <a:pt x="5" y="4"/>
                      <a:pt x="0" y="6"/>
                    </a:cubicBezTo>
                    <a:cubicBezTo>
                      <a:pt x="19" y="6"/>
                      <a:pt x="37" y="4"/>
                      <a:pt x="53" y="2"/>
                    </a:cubicBezTo>
                    <a:cubicBezTo>
                      <a:pt x="46" y="0"/>
                      <a:pt x="40" y="0"/>
                      <a:pt x="33" y="0"/>
                    </a:cubicBezTo>
                  </a:path>
                </a:pathLst>
              </a:custGeom>
              <a:solidFill>
                <a:srgbClr val="101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9" name="Freeform 334">
                <a:extLst>
                  <a:ext uri="{FF2B5EF4-FFF2-40B4-BE49-F238E27FC236}">
                    <a16:creationId xmlns:a16="http://schemas.microsoft.com/office/drawing/2014/main" id="{5C959597-5240-9000-F6E3-98FE01EE4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" y="2758"/>
                <a:ext cx="8" cy="4"/>
              </a:xfrm>
              <a:custGeom>
                <a:avLst/>
                <a:gdLst>
                  <a:gd name="T0" fmla="*/ 7 w 7"/>
                  <a:gd name="T1" fmla="*/ 0 h 4"/>
                  <a:gd name="T2" fmla="*/ 0 w 7"/>
                  <a:gd name="T3" fmla="*/ 0 h 4"/>
                  <a:gd name="T4" fmla="*/ 4 w 7"/>
                  <a:gd name="T5" fmla="*/ 4 h 4"/>
                  <a:gd name="T6" fmla="*/ 7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1" y="1"/>
                      <a:pt x="3" y="2"/>
                      <a:pt x="4" y="4"/>
                    </a:cubicBezTo>
                    <a:cubicBezTo>
                      <a:pt x="5" y="2"/>
                      <a:pt x="6" y="1"/>
                      <a:pt x="7" y="0"/>
                    </a:cubicBezTo>
                  </a:path>
                </a:pathLst>
              </a:custGeom>
              <a:solidFill>
                <a:srgbClr val="0F7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0" name="Freeform 335">
                <a:extLst>
                  <a:ext uri="{FF2B5EF4-FFF2-40B4-BE49-F238E27FC236}">
                    <a16:creationId xmlns:a16="http://schemas.microsoft.com/office/drawing/2014/main" id="{59B9E61F-C24B-551A-74C0-8993B8C7E9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4" y="278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  <a:gd name="T9" fmla="*/ 0 w 1"/>
                  <a:gd name="T10" fmla="*/ 0 w 1"/>
                  <a:gd name="T1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01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1" name="Freeform 336">
                <a:extLst>
                  <a:ext uri="{FF2B5EF4-FFF2-40B4-BE49-F238E27FC236}">
                    <a16:creationId xmlns:a16="http://schemas.microsoft.com/office/drawing/2014/main" id="{99BC343E-8FB7-5C21-B1C1-38A1A5BEE0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6" y="2800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3 w 3"/>
                  <a:gd name="T5" fmla="*/ 1 h 1"/>
                  <a:gd name="T6" fmla="*/ 3 w 3"/>
                  <a:gd name="T7" fmla="*/ 1 h 1"/>
                  <a:gd name="T8" fmla="*/ 2 w 3"/>
                  <a:gd name="T9" fmla="*/ 1 h 1"/>
                  <a:gd name="T10" fmla="*/ 2 w 3"/>
                  <a:gd name="T11" fmla="*/ 1 h 1"/>
                  <a:gd name="T12" fmla="*/ 2 w 3"/>
                  <a:gd name="T13" fmla="*/ 1 h 1"/>
                  <a:gd name="T14" fmla="*/ 2 w 3"/>
                  <a:gd name="T15" fmla="*/ 1 h 1"/>
                  <a:gd name="T16" fmla="*/ 2 w 3"/>
                  <a:gd name="T17" fmla="*/ 1 h 1"/>
                  <a:gd name="T18" fmla="*/ 2 w 3"/>
                  <a:gd name="T19" fmla="*/ 1 h 1"/>
                  <a:gd name="T20" fmla="*/ 2 w 3"/>
                  <a:gd name="T21" fmla="*/ 1 h 1"/>
                  <a:gd name="T22" fmla="*/ 2 w 3"/>
                  <a:gd name="T23" fmla="*/ 1 h 1"/>
                  <a:gd name="T24" fmla="*/ 2 w 3"/>
                  <a:gd name="T25" fmla="*/ 1 h 1"/>
                  <a:gd name="T26" fmla="*/ 2 w 3"/>
                  <a:gd name="T27" fmla="*/ 1 h 1"/>
                  <a:gd name="T28" fmla="*/ 2 w 3"/>
                  <a:gd name="T29" fmla="*/ 1 h 1"/>
                  <a:gd name="T30" fmla="*/ 2 w 3"/>
                  <a:gd name="T31" fmla="*/ 1 h 1"/>
                  <a:gd name="T32" fmla="*/ 2 w 3"/>
                  <a:gd name="T33" fmla="*/ 1 h 1"/>
                  <a:gd name="T34" fmla="*/ 1 w 3"/>
                  <a:gd name="T35" fmla="*/ 1 h 1"/>
                  <a:gd name="T36" fmla="*/ 1 w 3"/>
                  <a:gd name="T37" fmla="*/ 1 h 1"/>
                  <a:gd name="T38" fmla="*/ 1 w 3"/>
                  <a:gd name="T39" fmla="*/ 1 h 1"/>
                  <a:gd name="T40" fmla="*/ 1 w 3"/>
                  <a:gd name="T41" fmla="*/ 1 h 1"/>
                  <a:gd name="T42" fmla="*/ 1 w 3"/>
                  <a:gd name="T43" fmla="*/ 1 h 1"/>
                  <a:gd name="T44" fmla="*/ 1 w 3"/>
                  <a:gd name="T45" fmla="*/ 1 h 1"/>
                  <a:gd name="T46" fmla="*/ 1 w 3"/>
                  <a:gd name="T47" fmla="*/ 0 h 1"/>
                  <a:gd name="T48" fmla="*/ 1 w 3"/>
                  <a:gd name="T49" fmla="*/ 0 h 1"/>
                  <a:gd name="T50" fmla="*/ 1 w 3"/>
                  <a:gd name="T51" fmla="*/ 0 h 1"/>
                  <a:gd name="T52" fmla="*/ 0 w 3"/>
                  <a:gd name="T53" fmla="*/ 0 h 1"/>
                  <a:gd name="T54" fmla="*/ 0 w 3"/>
                  <a:gd name="T55" fmla="*/ 0 h 1"/>
                  <a:gd name="T56" fmla="*/ 0 w 3"/>
                  <a:gd name="T5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6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2" name="Freeform 337">
                <a:extLst>
                  <a:ext uri="{FF2B5EF4-FFF2-40B4-BE49-F238E27FC236}">
                    <a16:creationId xmlns:a16="http://schemas.microsoft.com/office/drawing/2014/main" id="{2C921195-4BC4-79C2-CFFE-60A80A5AB6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5" y="2786"/>
                <a:ext cx="14" cy="15"/>
              </a:xfrm>
              <a:custGeom>
                <a:avLst/>
                <a:gdLst>
                  <a:gd name="T0" fmla="*/ 11 w 12"/>
                  <a:gd name="T1" fmla="*/ 13 h 13"/>
                  <a:gd name="T2" fmla="*/ 11 w 12"/>
                  <a:gd name="T3" fmla="*/ 13 h 13"/>
                  <a:gd name="T4" fmla="*/ 11 w 12"/>
                  <a:gd name="T5" fmla="*/ 13 h 13"/>
                  <a:gd name="T6" fmla="*/ 12 w 12"/>
                  <a:gd name="T7" fmla="*/ 13 h 13"/>
                  <a:gd name="T8" fmla="*/ 12 w 12"/>
                  <a:gd name="T9" fmla="*/ 13 h 13"/>
                  <a:gd name="T10" fmla="*/ 12 w 12"/>
                  <a:gd name="T11" fmla="*/ 13 h 13"/>
                  <a:gd name="T12" fmla="*/ 11 w 12"/>
                  <a:gd name="T13" fmla="*/ 13 h 13"/>
                  <a:gd name="T14" fmla="*/ 11 w 12"/>
                  <a:gd name="T15" fmla="*/ 13 h 13"/>
                  <a:gd name="T16" fmla="*/ 11 w 12"/>
                  <a:gd name="T17" fmla="*/ 13 h 13"/>
                  <a:gd name="T18" fmla="*/ 11 w 12"/>
                  <a:gd name="T19" fmla="*/ 13 h 13"/>
                  <a:gd name="T20" fmla="*/ 11 w 12"/>
                  <a:gd name="T21" fmla="*/ 13 h 13"/>
                  <a:gd name="T22" fmla="*/ 11 w 12"/>
                  <a:gd name="T23" fmla="*/ 13 h 13"/>
                  <a:gd name="T24" fmla="*/ 11 w 12"/>
                  <a:gd name="T25" fmla="*/ 13 h 13"/>
                  <a:gd name="T26" fmla="*/ 11 w 12"/>
                  <a:gd name="T27" fmla="*/ 13 h 13"/>
                  <a:gd name="T28" fmla="*/ 0 w 12"/>
                  <a:gd name="T29" fmla="*/ 0 h 13"/>
                  <a:gd name="T30" fmla="*/ 9 w 12"/>
                  <a:gd name="T31" fmla="*/ 12 h 13"/>
                  <a:gd name="T32" fmla="*/ 9 w 12"/>
                  <a:gd name="T33" fmla="*/ 12 h 13"/>
                  <a:gd name="T34" fmla="*/ 10 w 12"/>
                  <a:gd name="T35" fmla="*/ 12 h 13"/>
                  <a:gd name="T36" fmla="*/ 10 w 12"/>
                  <a:gd name="T37" fmla="*/ 12 h 13"/>
                  <a:gd name="T38" fmla="*/ 10 w 12"/>
                  <a:gd name="T39" fmla="*/ 13 h 13"/>
                  <a:gd name="T40" fmla="*/ 10 w 12"/>
                  <a:gd name="T41" fmla="*/ 13 h 13"/>
                  <a:gd name="T42" fmla="*/ 10 w 12"/>
                  <a:gd name="T43" fmla="*/ 13 h 13"/>
                  <a:gd name="T44" fmla="*/ 10 w 12"/>
                  <a:gd name="T45" fmla="*/ 13 h 13"/>
                  <a:gd name="T46" fmla="*/ 11 w 12"/>
                  <a:gd name="T47" fmla="*/ 13 h 13"/>
                  <a:gd name="T48" fmla="*/ 11 w 12"/>
                  <a:gd name="T49" fmla="*/ 13 h 13"/>
                  <a:gd name="T50" fmla="*/ 11 w 12"/>
                  <a:gd name="T51" fmla="*/ 13 h 13"/>
                  <a:gd name="T52" fmla="*/ 11 w 12"/>
                  <a:gd name="T53" fmla="*/ 13 h 13"/>
                  <a:gd name="T54" fmla="*/ 11 w 12"/>
                  <a:gd name="T55" fmla="*/ 13 h 13"/>
                  <a:gd name="T56" fmla="*/ 0 w 12"/>
                  <a:gd name="T5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" h="13">
                    <a:moveTo>
                      <a:pt x="11" y="13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1" y="13"/>
                      <a:pt x="11" y="13"/>
                    </a:cubicBezTo>
                    <a:moveTo>
                      <a:pt x="11" y="13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moveTo>
                      <a:pt x="0" y="0"/>
                    </a:moveTo>
                    <a:cubicBezTo>
                      <a:pt x="1" y="5"/>
                      <a:pt x="4" y="9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4" y="10"/>
                      <a:pt x="1" y="5"/>
                      <a:pt x="0" y="0"/>
                    </a:cubicBezTo>
                  </a:path>
                </a:pathLst>
              </a:custGeom>
              <a:solidFill>
                <a:srgbClr val="101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3" name="Freeform 338">
                <a:extLst>
                  <a:ext uri="{FF2B5EF4-FFF2-40B4-BE49-F238E27FC236}">
                    <a16:creationId xmlns:a16="http://schemas.microsoft.com/office/drawing/2014/main" id="{04BD3AE8-E772-A6A7-E1F5-FD784263EB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9" y="280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1 h 1"/>
                  <a:gd name="T8" fmla="*/ 1 h 1"/>
                  <a:gd name="T9" fmla="*/ 1 h 1"/>
                  <a:gd name="T10" fmla="*/ 0 h 1"/>
                  <a:gd name="T11" fmla="*/ 0 h 1"/>
                  <a:gd name="T12" fmla="*/ 0 h 1"/>
                  <a:gd name="T1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6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4" name="Freeform 339">
                <a:extLst>
                  <a:ext uri="{FF2B5EF4-FFF2-40B4-BE49-F238E27FC236}">
                    <a16:creationId xmlns:a16="http://schemas.microsoft.com/office/drawing/2014/main" id="{C0B7016D-36C5-F19C-3CDC-E05162240B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9" y="280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0 w 1"/>
                  <a:gd name="T19" fmla="*/ 1 h 1"/>
                  <a:gd name="T20" fmla="*/ 0 w 1"/>
                  <a:gd name="T21" fmla="*/ 1 h 1"/>
                  <a:gd name="T22" fmla="*/ 0 w 1"/>
                  <a:gd name="T23" fmla="*/ 1 h 1"/>
                  <a:gd name="T24" fmla="*/ 0 w 1"/>
                  <a:gd name="T25" fmla="*/ 0 h 1"/>
                  <a:gd name="T26" fmla="*/ 0 w 1"/>
                  <a:gd name="T27" fmla="*/ 0 h 1"/>
                  <a:gd name="T28" fmla="*/ 0 w 1"/>
                  <a:gd name="T29" fmla="*/ 0 h 1"/>
                  <a:gd name="T30" fmla="*/ 0 w 1"/>
                  <a:gd name="T31" fmla="*/ 1 h 1"/>
                  <a:gd name="T32" fmla="*/ 0 w 1"/>
                  <a:gd name="T33" fmla="*/ 1 h 1"/>
                  <a:gd name="T34" fmla="*/ 0 w 1"/>
                  <a:gd name="T35" fmla="*/ 1 h 1"/>
                  <a:gd name="T36" fmla="*/ 0 w 1"/>
                  <a:gd name="T3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101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5" name="Freeform 340">
                <a:extLst>
                  <a:ext uri="{FF2B5EF4-FFF2-40B4-BE49-F238E27FC236}">
                    <a16:creationId xmlns:a16="http://schemas.microsoft.com/office/drawing/2014/main" id="{D751D41B-DA6E-E2D0-5B8D-B4D3B1A4C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" y="28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6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6" name="Oval 341">
                <a:extLst>
                  <a:ext uri="{FF2B5EF4-FFF2-40B4-BE49-F238E27FC236}">
                    <a16:creationId xmlns:a16="http://schemas.microsoft.com/office/drawing/2014/main" id="{E07D16F7-CC5D-D952-CBE1-C5F1C9C1D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0" y="2802"/>
                <a:ext cx="1" cy="1"/>
              </a:xfrm>
              <a:prstGeom prst="ellipse">
                <a:avLst/>
              </a:prstGeom>
              <a:solidFill>
                <a:srgbClr val="101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7" name="Freeform 342">
                <a:extLst>
                  <a:ext uri="{FF2B5EF4-FFF2-40B4-BE49-F238E27FC236}">
                    <a16:creationId xmlns:a16="http://schemas.microsoft.com/office/drawing/2014/main" id="{4B6A6C5D-13B8-677E-A644-87DFB0D58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" y="28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6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8" name="Oval 343">
                <a:extLst>
                  <a:ext uri="{FF2B5EF4-FFF2-40B4-BE49-F238E27FC236}">
                    <a16:creationId xmlns:a16="http://schemas.microsoft.com/office/drawing/2014/main" id="{78606295-25BC-691D-DE4A-52DF977E1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0" y="2802"/>
                <a:ext cx="1" cy="1"/>
              </a:xfrm>
              <a:prstGeom prst="ellipse">
                <a:avLst/>
              </a:prstGeom>
              <a:solidFill>
                <a:srgbClr val="101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9" name="Freeform 344">
                <a:extLst>
                  <a:ext uri="{FF2B5EF4-FFF2-40B4-BE49-F238E27FC236}">
                    <a16:creationId xmlns:a16="http://schemas.microsoft.com/office/drawing/2014/main" id="{FF4474AA-85DE-B9B3-A8A5-5DB2D66AA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0" y="28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6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0" name="Oval 345">
                <a:extLst>
                  <a:ext uri="{FF2B5EF4-FFF2-40B4-BE49-F238E27FC236}">
                    <a16:creationId xmlns:a16="http://schemas.microsoft.com/office/drawing/2014/main" id="{11F96F7E-0120-58FC-1E5D-9154452A2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0" y="2802"/>
                <a:ext cx="1" cy="1"/>
              </a:xfrm>
              <a:prstGeom prst="ellipse">
                <a:avLst/>
              </a:prstGeom>
              <a:solidFill>
                <a:srgbClr val="101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1" name="Oval 346">
                <a:extLst>
                  <a:ext uri="{FF2B5EF4-FFF2-40B4-BE49-F238E27FC236}">
                    <a16:creationId xmlns:a16="http://schemas.microsoft.com/office/drawing/2014/main" id="{427637E6-860F-A3EA-6DB7-B78286D2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" y="2802"/>
                <a:ext cx="1" cy="1"/>
              </a:xfrm>
              <a:prstGeom prst="ellipse">
                <a:avLst/>
              </a:prstGeom>
              <a:solidFill>
                <a:srgbClr val="E6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2" name="Freeform 347">
                <a:extLst>
                  <a:ext uri="{FF2B5EF4-FFF2-40B4-BE49-F238E27FC236}">
                    <a16:creationId xmlns:a16="http://schemas.microsoft.com/office/drawing/2014/main" id="{9C36BDBC-576D-41EE-D181-2B8B76D954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1" y="28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013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3" name="Freeform 348">
                <a:extLst>
                  <a:ext uri="{FF2B5EF4-FFF2-40B4-BE49-F238E27FC236}">
                    <a16:creationId xmlns:a16="http://schemas.microsoft.com/office/drawing/2014/main" id="{67521E75-0BEB-1185-9781-808B241CC4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8" y="2758"/>
                <a:ext cx="38" cy="45"/>
              </a:xfrm>
              <a:custGeom>
                <a:avLst/>
                <a:gdLst>
                  <a:gd name="T0" fmla="*/ 3 w 34"/>
                  <a:gd name="T1" fmla="*/ 40 h 40"/>
                  <a:gd name="T2" fmla="*/ 4 w 34"/>
                  <a:gd name="T3" fmla="*/ 40 h 40"/>
                  <a:gd name="T4" fmla="*/ 3 w 34"/>
                  <a:gd name="T5" fmla="*/ 40 h 40"/>
                  <a:gd name="T6" fmla="*/ 3 w 34"/>
                  <a:gd name="T7" fmla="*/ 39 h 40"/>
                  <a:gd name="T8" fmla="*/ 3 w 34"/>
                  <a:gd name="T9" fmla="*/ 40 h 40"/>
                  <a:gd name="T10" fmla="*/ 3 w 34"/>
                  <a:gd name="T11" fmla="*/ 39 h 40"/>
                  <a:gd name="T12" fmla="*/ 3 w 34"/>
                  <a:gd name="T13" fmla="*/ 39 h 40"/>
                  <a:gd name="T14" fmla="*/ 3 w 34"/>
                  <a:gd name="T15" fmla="*/ 39 h 40"/>
                  <a:gd name="T16" fmla="*/ 3 w 34"/>
                  <a:gd name="T17" fmla="*/ 39 h 40"/>
                  <a:gd name="T18" fmla="*/ 2 w 34"/>
                  <a:gd name="T19" fmla="*/ 39 h 40"/>
                  <a:gd name="T20" fmla="*/ 2 w 34"/>
                  <a:gd name="T21" fmla="*/ 39 h 40"/>
                  <a:gd name="T22" fmla="*/ 2 w 34"/>
                  <a:gd name="T23" fmla="*/ 39 h 40"/>
                  <a:gd name="T24" fmla="*/ 2 w 34"/>
                  <a:gd name="T25" fmla="*/ 39 h 40"/>
                  <a:gd name="T26" fmla="*/ 2 w 34"/>
                  <a:gd name="T27" fmla="*/ 39 h 40"/>
                  <a:gd name="T28" fmla="*/ 2 w 34"/>
                  <a:gd name="T29" fmla="*/ 39 h 40"/>
                  <a:gd name="T30" fmla="*/ 2 w 34"/>
                  <a:gd name="T31" fmla="*/ 39 h 40"/>
                  <a:gd name="T32" fmla="*/ 2 w 34"/>
                  <a:gd name="T33" fmla="*/ 39 h 40"/>
                  <a:gd name="T34" fmla="*/ 2 w 34"/>
                  <a:gd name="T35" fmla="*/ 39 h 40"/>
                  <a:gd name="T36" fmla="*/ 2 w 34"/>
                  <a:gd name="T37" fmla="*/ 39 h 40"/>
                  <a:gd name="T38" fmla="*/ 2 w 34"/>
                  <a:gd name="T39" fmla="*/ 39 h 40"/>
                  <a:gd name="T40" fmla="*/ 2 w 34"/>
                  <a:gd name="T41" fmla="*/ 39 h 40"/>
                  <a:gd name="T42" fmla="*/ 1 w 34"/>
                  <a:gd name="T43" fmla="*/ 39 h 40"/>
                  <a:gd name="T44" fmla="*/ 1 w 34"/>
                  <a:gd name="T45" fmla="*/ 39 h 40"/>
                  <a:gd name="T46" fmla="*/ 1 w 34"/>
                  <a:gd name="T47" fmla="*/ 39 h 40"/>
                  <a:gd name="T48" fmla="*/ 1 w 34"/>
                  <a:gd name="T49" fmla="*/ 39 h 40"/>
                  <a:gd name="T50" fmla="*/ 1 w 34"/>
                  <a:gd name="T51" fmla="*/ 39 h 40"/>
                  <a:gd name="T52" fmla="*/ 1 w 34"/>
                  <a:gd name="T53" fmla="*/ 39 h 40"/>
                  <a:gd name="T54" fmla="*/ 1 w 34"/>
                  <a:gd name="T55" fmla="*/ 38 h 40"/>
                  <a:gd name="T56" fmla="*/ 1 w 34"/>
                  <a:gd name="T57" fmla="*/ 38 h 40"/>
                  <a:gd name="T58" fmla="*/ 1 w 34"/>
                  <a:gd name="T59" fmla="*/ 38 h 40"/>
                  <a:gd name="T60" fmla="*/ 1 w 34"/>
                  <a:gd name="T61" fmla="*/ 38 h 40"/>
                  <a:gd name="T62" fmla="*/ 1 w 34"/>
                  <a:gd name="T63" fmla="*/ 38 h 40"/>
                  <a:gd name="T64" fmla="*/ 0 w 34"/>
                  <a:gd name="T65" fmla="*/ 38 h 40"/>
                  <a:gd name="T66" fmla="*/ 0 w 34"/>
                  <a:gd name="T67" fmla="*/ 38 h 40"/>
                  <a:gd name="T68" fmla="*/ 0 w 34"/>
                  <a:gd name="T69" fmla="*/ 38 h 40"/>
                  <a:gd name="T70" fmla="*/ 0 w 34"/>
                  <a:gd name="T71" fmla="*/ 38 h 40"/>
                  <a:gd name="T72" fmla="*/ 0 w 34"/>
                  <a:gd name="T73" fmla="*/ 38 h 40"/>
                  <a:gd name="T74" fmla="*/ 0 w 34"/>
                  <a:gd name="T75" fmla="*/ 38 h 40"/>
                  <a:gd name="T76" fmla="*/ 30 w 34"/>
                  <a:gd name="T77" fmla="*/ 0 h 40"/>
                  <a:gd name="T78" fmla="*/ 4 w 34"/>
                  <a:gd name="T79" fmla="*/ 6 h 40"/>
                  <a:gd name="T80" fmla="*/ 0 w 34"/>
                  <a:gd name="T81" fmla="*/ 9 h 40"/>
                  <a:gd name="T82" fmla="*/ 28 w 34"/>
                  <a:gd name="T83" fmla="*/ 12 h 40"/>
                  <a:gd name="T84" fmla="*/ 34 w 34"/>
                  <a:gd name="T85" fmla="*/ 4 h 40"/>
                  <a:gd name="T86" fmla="*/ 30 w 34"/>
                  <a:gd name="T8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" h="40">
                    <a:moveTo>
                      <a:pt x="3" y="40"/>
                    </a:moveTo>
                    <a:cubicBezTo>
                      <a:pt x="3" y="40"/>
                      <a:pt x="4" y="40"/>
                      <a:pt x="4" y="40"/>
                    </a:cubicBezTo>
                    <a:cubicBezTo>
                      <a:pt x="4" y="40"/>
                      <a:pt x="3" y="40"/>
                      <a:pt x="3" y="40"/>
                    </a:cubicBezTo>
                    <a:moveTo>
                      <a:pt x="3" y="39"/>
                    </a:move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39"/>
                    </a:cubicBezTo>
                    <a:moveTo>
                      <a:pt x="3" y="39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moveTo>
                      <a:pt x="2" y="39"/>
                    </a:move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moveTo>
                      <a:pt x="2" y="39"/>
                    </a:move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moveTo>
                      <a:pt x="2" y="39"/>
                    </a:move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moveTo>
                      <a:pt x="1" y="39"/>
                    </a:move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moveTo>
                      <a:pt x="1" y="39"/>
                    </a:move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moveTo>
                      <a:pt x="1" y="38"/>
                    </a:move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30" y="0"/>
                    </a:moveTo>
                    <a:cubicBezTo>
                      <a:pt x="21" y="1"/>
                      <a:pt x="11" y="2"/>
                      <a:pt x="4" y="6"/>
                    </a:cubicBezTo>
                    <a:cubicBezTo>
                      <a:pt x="3" y="7"/>
                      <a:pt x="1" y="8"/>
                      <a:pt x="0" y="9"/>
                    </a:cubicBezTo>
                    <a:cubicBezTo>
                      <a:pt x="9" y="10"/>
                      <a:pt x="18" y="11"/>
                      <a:pt x="28" y="12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33" y="2"/>
                      <a:pt x="31" y="1"/>
                      <a:pt x="30" y="0"/>
                    </a:cubicBezTo>
                  </a:path>
                </a:pathLst>
              </a:custGeom>
              <a:solidFill>
                <a:srgbClr val="19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4" name="Freeform 349">
                <a:extLst>
                  <a:ext uri="{FF2B5EF4-FFF2-40B4-BE49-F238E27FC236}">
                    <a16:creationId xmlns:a16="http://schemas.microsoft.com/office/drawing/2014/main" id="{C4F08801-9E39-9059-924B-FA6B7530F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4" y="2768"/>
                <a:ext cx="46" cy="36"/>
              </a:xfrm>
              <a:custGeom>
                <a:avLst/>
                <a:gdLst>
                  <a:gd name="T0" fmla="*/ 12 w 40"/>
                  <a:gd name="T1" fmla="*/ 0 h 32"/>
                  <a:gd name="T2" fmla="*/ 0 w 40"/>
                  <a:gd name="T3" fmla="*/ 11 h 32"/>
                  <a:gd name="T4" fmla="*/ 0 w 40"/>
                  <a:gd name="T5" fmla="*/ 16 h 32"/>
                  <a:gd name="T6" fmla="*/ 0 w 40"/>
                  <a:gd name="T7" fmla="*/ 16 h 32"/>
                  <a:gd name="T8" fmla="*/ 1 w 40"/>
                  <a:gd name="T9" fmla="*/ 16 h 32"/>
                  <a:gd name="T10" fmla="*/ 1 w 40"/>
                  <a:gd name="T11" fmla="*/ 16 h 32"/>
                  <a:gd name="T12" fmla="*/ 1 w 40"/>
                  <a:gd name="T13" fmla="*/ 16 h 32"/>
                  <a:gd name="T14" fmla="*/ 1 w 40"/>
                  <a:gd name="T15" fmla="*/ 16 h 32"/>
                  <a:gd name="T16" fmla="*/ 1 w 40"/>
                  <a:gd name="T17" fmla="*/ 16 h 32"/>
                  <a:gd name="T18" fmla="*/ 1 w 40"/>
                  <a:gd name="T19" fmla="*/ 16 h 32"/>
                  <a:gd name="T20" fmla="*/ 1 w 40"/>
                  <a:gd name="T21" fmla="*/ 16 h 32"/>
                  <a:gd name="T22" fmla="*/ 12 w 40"/>
                  <a:gd name="T23" fmla="*/ 29 h 32"/>
                  <a:gd name="T24" fmla="*/ 12 w 40"/>
                  <a:gd name="T25" fmla="*/ 29 h 32"/>
                  <a:gd name="T26" fmla="*/ 12 w 40"/>
                  <a:gd name="T27" fmla="*/ 29 h 32"/>
                  <a:gd name="T28" fmla="*/ 12 w 40"/>
                  <a:gd name="T29" fmla="*/ 29 h 32"/>
                  <a:gd name="T30" fmla="*/ 13 w 40"/>
                  <a:gd name="T31" fmla="*/ 29 h 32"/>
                  <a:gd name="T32" fmla="*/ 13 w 40"/>
                  <a:gd name="T33" fmla="*/ 29 h 32"/>
                  <a:gd name="T34" fmla="*/ 13 w 40"/>
                  <a:gd name="T35" fmla="*/ 30 h 32"/>
                  <a:gd name="T36" fmla="*/ 13 w 40"/>
                  <a:gd name="T37" fmla="*/ 30 h 32"/>
                  <a:gd name="T38" fmla="*/ 13 w 40"/>
                  <a:gd name="T39" fmla="*/ 30 h 32"/>
                  <a:gd name="T40" fmla="*/ 13 w 40"/>
                  <a:gd name="T41" fmla="*/ 30 h 32"/>
                  <a:gd name="T42" fmla="*/ 14 w 40"/>
                  <a:gd name="T43" fmla="*/ 30 h 32"/>
                  <a:gd name="T44" fmla="*/ 14 w 40"/>
                  <a:gd name="T45" fmla="*/ 30 h 32"/>
                  <a:gd name="T46" fmla="*/ 14 w 40"/>
                  <a:gd name="T47" fmla="*/ 30 h 32"/>
                  <a:gd name="T48" fmla="*/ 14 w 40"/>
                  <a:gd name="T49" fmla="*/ 30 h 32"/>
                  <a:gd name="T50" fmla="*/ 14 w 40"/>
                  <a:gd name="T51" fmla="*/ 30 h 32"/>
                  <a:gd name="T52" fmla="*/ 14 w 40"/>
                  <a:gd name="T53" fmla="*/ 30 h 32"/>
                  <a:gd name="T54" fmla="*/ 14 w 40"/>
                  <a:gd name="T55" fmla="*/ 30 h 32"/>
                  <a:gd name="T56" fmla="*/ 14 w 40"/>
                  <a:gd name="T57" fmla="*/ 30 h 32"/>
                  <a:gd name="T58" fmla="*/ 14 w 40"/>
                  <a:gd name="T59" fmla="*/ 30 h 32"/>
                  <a:gd name="T60" fmla="*/ 15 w 40"/>
                  <a:gd name="T61" fmla="*/ 30 h 32"/>
                  <a:gd name="T62" fmla="*/ 15 w 40"/>
                  <a:gd name="T63" fmla="*/ 30 h 32"/>
                  <a:gd name="T64" fmla="*/ 15 w 40"/>
                  <a:gd name="T65" fmla="*/ 30 h 32"/>
                  <a:gd name="T66" fmla="*/ 15 w 40"/>
                  <a:gd name="T67" fmla="*/ 30 h 32"/>
                  <a:gd name="T68" fmla="*/ 15 w 40"/>
                  <a:gd name="T69" fmla="*/ 30 h 32"/>
                  <a:gd name="T70" fmla="*/ 15 w 40"/>
                  <a:gd name="T71" fmla="*/ 30 h 32"/>
                  <a:gd name="T72" fmla="*/ 15 w 40"/>
                  <a:gd name="T73" fmla="*/ 31 h 32"/>
                  <a:gd name="T74" fmla="*/ 15 w 40"/>
                  <a:gd name="T75" fmla="*/ 31 h 32"/>
                  <a:gd name="T76" fmla="*/ 16 w 40"/>
                  <a:gd name="T77" fmla="*/ 31 h 32"/>
                  <a:gd name="T78" fmla="*/ 16 w 40"/>
                  <a:gd name="T79" fmla="*/ 31 h 32"/>
                  <a:gd name="T80" fmla="*/ 23 w 40"/>
                  <a:gd name="T81" fmla="*/ 32 h 32"/>
                  <a:gd name="T82" fmla="*/ 40 w 40"/>
                  <a:gd name="T83" fmla="*/ 3 h 32"/>
                  <a:gd name="T84" fmla="*/ 12 w 40"/>
                  <a:gd name="T8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" h="32">
                    <a:moveTo>
                      <a:pt x="12" y="0"/>
                    </a:moveTo>
                    <a:cubicBezTo>
                      <a:pt x="7" y="3"/>
                      <a:pt x="4" y="7"/>
                      <a:pt x="0" y="11"/>
                    </a:cubicBezTo>
                    <a:cubicBezTo>
                      <a:pt x="0" y="13"/>
                      <a:pt x="0" y="14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21"/>
                      <a:pt x="5" y="26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8" y="31"/>
                      <a:pt x="23" y="32"/>
                    </a:cubicBezTo>
                    <a:cubicBezTo>
                      <a:pt x="27" y="22"/>
                      <a:pt x="33" y="12"/>
                      <a:pt x="40" y="3"/>
                    </a:cubicBezTo>
                    <a:cubicBezTo>
                      <a:pt x="30" y="2"/>
                      <a:pt x="21" y="1"/>
                      <a:pt x="12" y="0"/>
                    </a:cubicBezTo>
                  </a:path>
                </a:pathLst>
              </a:custGeom>
              <a:solidFill>
                <a:srgbClr val="0F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5" name="Freeform 350">
                <a:extLst>
                  <a:ext uri="{FF2B5EF4-FFF2-40B4-BE49-F238E27FC236}">
                    <a16:creationId xmlns:a16="http://schemas.microsoft.com/office/drawing/2014/main" id="{69750C1A-FDE7-5027-1F82-49CDDB0526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4" y="2598"/>
                <a:ext cx="336" cy="75"/>
              </a:xfrm>
              <a:custGeom>
                <a:avLst/>
                <a:gdLst>
                  <a:gd name="T0" fmla="*/ 149 w 297"/>
                  <a:gd name="T1" fmla="*/ 0 h 66"/>
                  <a:gd name="T2" fmla="*/ 0 w 297"/>
                  <a:gd name="T3" fmla="*/ 33 h 66"/>
                  <a:gd name="T4" fmla="*/ 149 w 297"/>
                  <a:gd name="T5" fmla="*/ 66 h 66"/>
                  <a:gd name="T6" fmla="*/ 297 w 297"/>
                  <a:gd name="T7" fmla="*/ 33 h 66"/>
                  <a:gd name="T8" fmla="*/ 149 w 297"/>
                  <a:gd name="T9" fmla="*/ 0 h 66"/>
                  <a:gd name="T10" fmla="*/ 149 w 297"/>
                  <a:gd name="T11" fmla="*/ 59 h 66"/>
                  <a:gd name="T12" fmla="*/ 10 w 297"/>
                  <a:gd name="T13" fmla="*/ 31 h 66"/>
                  <a:gd name="T14" fmla="*/ 149 w 297"/>
                  <a:gd name="T15" fmla="*/ 2 h 66"/>
                  <a:gd name="T16" fmla="*/ 287 w 297"/>
                  <a:gd name="T17" fmla="*/ 31 h 66"/>
                  <a:gd name="T18" fmla="*/ 149 w 297"/>
                  <a:gd name="T1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7" h="66">
                    <a:moveTo>
                      <a:pt x="149" y="0"/>
                    </a:moveTo>
                    <a:cubicBezTo>
                      <a:pt x="67" y="0"/>
                      <a:pt x="0" y="15"/>
                      <a:pt x="0" y="33"/>
                    </a:cubicBezTo>
                    <a:cubicBezTo>
                      <a:pt x="0" y="51"/>
                      <a:pt x="67" y="66"/>
                      <a:pt x="149" y="66"/>
                    </a:cubicBezTo>
                    <a:cubicBezTo>
                      <a:pt x="231" y="66"/>
                      <a:pt x="297" y="51"/>
                      <a:pt x="297" y="33"/>
                    </a:cubicBezTo>
                    <a:cubicBezTo>
                      <a:pt x="297" y="15"/>
                      <a:pt x="231" y="0"/>
                      <a:pt x="149" y="0"/>
                    </a:cubicBezTo>
                    <a:moveTo>
                      <a:pt x="149" y="59"/>
                    </a:moveTo>
                    <a:cubicBezTo>
                      <a:pt x="72" y="59"/>
                      <a:pt x="10" y="46"/>
                      <a:pt x="10" y="31"/>
                    </a:cubicBezTo>
                    <a:cubicBezTo>
                      <a:pt x="10" y="15"/>
                      <a:pt x="72" y="2"/>
                      <a:pt x="149" y="2"/>
                    </a:cubicBezTo>
                    <a:cubicBezTo>
                      <a:pt x="225" y="2"/>
                      <a:pt x="287" y="15"/>
                      <a:pt x="287" y="31"/>
                    </a:cubicBezTo>
                    <a:cubicBezTo>
                      <a:pt x="287" y="46"/>
                      <a:pt x="225" y="59"/>
                      <a:pt x="149" y="59"/>
                    </a:cubicBezTo>
                  </a:path>
                </a:pathLst>
              </a:custGeom>
              <a:solidFill>
                <a:srgbClr val="E2D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6" name="Freeform 351">
                <a:extLst>
                  <a:ext uri="{FF2B5EF4-FFF2-40B4-BE49-F238E27FC236}">
                    <a16:creationId xmlns:a16="http://schemas.microsoft.com/office/drawing/2014/main" id="{AB9EE86F-9C8B-8904-97CF-1A125270D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2" y="2540"/>
                <a:ext cx="161" cy="115"/>
              </a:xfrm>
              <a:custGeom>
                <a:avLst/>
                <a:gdLst>
                  <a:gd name="T0" fmla="*/ 13 w 143"/>
                  <a:gd name="T1" fmla="*/ 101 h 101"/>
                  <a:gd name="T2" fmla="*/ 51 w 143"/>
                  <a:gd name="T3" fmla="*/ 99 h 101"/>
                  <a:gd name="T4" fmla="*/ 143 w 143"/>
                  <a:gd name="T5" fmla="*/ 64 h 101"/>
                  <a:gd name="T6" fmla="*/ 75 w 143"/>
                  <a:gd name="T7" fmla="*/ 0 h 101"/>
                  <a:gd name="T8" fmla="*/ 0 w 143"/>
                  <a:gd name="T9" fmla="*/ 97 h 101"/>
                  <a:gd name="T10" fmla="*/ 13 w 143"/>
                  <a:gd name="T1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101">
                    <a:moveTo>
                      <a:pt x="13" y="101"/>
                    </a:moveTo>
                    <a:cubicBezTo>
                      <a:pt x="25" y="96"/>
                      <a:pt x="38" y="95"/>
                      <a:pt x="51" y="99"/>
                    </a:cubicBezTo>
                    <a:cubicBezTo>
                      <a:pt x="101" y="84"/>
                      <a:pt x="143" y="64"/>
                      <a:pt x="143" y="64"/>
                    </a:cubicBezTo>
                    <a:cubicBezTo>
                      <a:pt x="136" y="33"/>
                      <a:pt x="75" y="0"/>
                      <a:pt x="75" y="0"/>
                    </a:cubicBezTo>
                    <a:cubicBezTo>
                      <a:pt x="60" y="11"/>
                      <a:pt x="24" y="72"/>
                      <a:pt x="0" y="97"/>
                    </a:cubicBezTo>
                    <a:cubicBezTo>
                      <a:pt x="5" y="98"/>
                      <a:pt x="9" y="100"/>
                      <a:pt x="13" y="101"/>
                    </a:cubicBezTo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7" name="Oval 352">
                <a:extLst>
                  <a:ext uri="{FF2B5EF4-FFF2-40B4-BE49-F238E27FC236}">
                    <a16:creationId xmlns:a16="http://schemas.microsoft.com/office/drawing/2014/main" id="{E1F4500F-3E88-DD53-F3A9-6DDA39E30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9" y="2785"/>
                <a:ext cx="394" cy="120"/>
              </a:xfrm>
              <a:prstGeom prst="ellipse">
                <a:avLst/>
              </a:prstGeom>
              <a:solidFill>
                <a:srgbClr val="101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8" name="Freeform 353">
                <a:extLst>
                  <a:ext uri="{FF2B5EF4-FFF2-40B4-BE49-F238E27FC236}">
                    <a16:creationId xmlns:a16="http://schemas.microsoft.com/office/drawing/2014/main" id="{E647A22A-9DC5-C05A-AA1B-F067790ABD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0" y="2796"/>
                <a:ext cx="372" cy="90"/>
              </a:xfrm>
              <a:custGeom>
                <a:avLst/>
                <a:gdLst>
                  <a:gd name="T0" fmla="*/ 165 w 329"/>
                  <a:gd name="T1" fmla="*/ 0 h 79"/>
                  <a:gd name="T2" fmla="*/ 0 w 329"/>
                  <a:gd name="T3" fmla="*/ 39 h 79"/>
                  <a:gd name="T4" fmla="*/ 165 w 329"/>
                  <a:gd name="T5" fmla="*/ 79 h 79"/>
                  <a:gd name="T6" fmla="*/ 329 w 329"/>
                  <a:gd name="T7" fmla="*/ 39 h 79"/>
                  <a:gd name="T8" fmla="*/ 165 w 329"/>
                  <a:gd name="T9" fmla="*/ 0 h 79"/>
                  <a:gd name="T10" fmla="*/ 165 w 329"/>
                  <a:gd name="T11" fmla="*/ 67 h 79"/>
                  <a:gd name="T12" fmla="*/ 19 w 329"/>
                  <a:gd name="T13" fmla="*/ 36 h 79"/>
                  <a:gd name="T14" fmla="*/ 165 w 329"/>
                  <a:gd name="T15" fmla="*/ 5 h 79"/>
                  <a:gd name="T16" fmla="*/ 310 w 329"/>
                  <a:gd name="T17" fmla="*/ 36 h 79"/>
                  <a:gd name="T18" fmla="*/ 165 w 329"/>
                  <a:gd name="T19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79">
                    <a:moveTo>
                      <a:pt x="165" y="0"/>
                    </a:moveTo>
                    <a:cubicBezTo>
                      <a:pt x="74" y="0"/>
                      <a:pt x="0" y="18"/>
                      <a:pt x="0" y="39"/>
                    </a:cubicBezTo>
                    <a:cubicBezTo>
                      <a:pt x="0" y="61"/>
                      <a:pt x="74" y="79"/>
                      <a:pt x="165" y="79"/>
                    </a:cubicBezTo>
                    <a:cubicBezTo>
                      <a:pt x="256" y="79"/>
                      <a:pt x="329" y="61"/>
                      <a:pt x="329" y="39"/>
                    </a:cubicBezTo>
                    <a:cubicBezTo>
                      <a:pt x="329" y="18"/>
                      <a:pt x="256" y="0"/>
                      <a:pt x="165" y="0"/>
                    </a:cubicBezTo>
                    <a:moveTo>
                      <a:pt x="165" y="67"/>
                    </a:moveTo>
                    <a:cubicBezTo>
                      <a:pt x="84" y="67"/>
                      <a:pt x="19" y="53"/>
                      <a:pt x="19" y="36"/>
                    </a:cubicBezTo>
                    <a:cubicBezTo>
                      <a:pt x="19" y="19"/>
                      <a:pt x="84" y="5"/>
                      <a:pt x="165" y="5"/>
                    </a:cubicBezTo>
                    <a:cubicBezTo>
                      <a:pt x="245" y="5"/>
                      <a:pt x="310" y="19"/>
                      <a:pt x="310" y="36"/>
                    </a:cubicBezTo>
                    <a:cubicBezTo>
                      <a:pt x="310" y="53"/>
                      <a:pt x="245" y="67"/>
                      <a:pt x="165" y="67"/>
                    </a:cubicBezTo>
                  </a:path>
                </a:pathLst>
              </a:custGeom>
              <a:solidFill>
                <a:srgbClr val="D3C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9" name="Oval 354">
                <a:extLst>
                  <a:ext uri="{FF2B5EF4-FFF2-40B4-BE49-F238E27FC236}">
                    <a16:creationId xmlns:a16="http://schemas.microsoft.com/office/drawing/2014/main" id="{72ABDAF3-EEE0-AF84-BFAF-79965282E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2" y="2803"/>
                <a:ext cx="288" cy="78"/>
              </a:xfrm>
              <a:prstGeom prst="ellipse">
                <a:avLst/>
              </a:prstGeom>
              <a:solidFill>
                <a:srgbClr val="9D8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0" name="Freeform 355">
                <a:extLst>
                  <a:ext uri="{FF2B5EF4-FFF2-40B4-BE49-F238E27FC236}">
                    <a16:creationId xmlns:a16="http://schemas.microsoft.com/office/drawing/2014/main" id="{96552F5F-542D-5CAD-DE91-FDDBDEA07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4" y="2732"/>
                <a:ext cx="184" cy="114"/>
              </a:xfrm>
              <a:custGeom>
                <a:avLst/>
                <a:gdLst>
                  <a:gd name="T0" fmla="*/ 92 w 163"/>
                  <a:gd name="T1" fmla="*/ 0 h 101"/>
                  <a:gd name="T2" fmla="*/ 0 w 163"/>
                  <a:gd name="T3" fmla="*/ 101 h 101"/>
                  <a:gd name="T4" fmla="*/ 163 w 163"/>
                  <a:gd name="T5" fmla="*/ 56 h 101"/>
                  <a:gd name="T6" fmla="*/ 92 w 163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01">
                    <a:moveTo>
                      <a:pt x="92" y="0"/>
                    </a:moveTo>
                    <a:cubicBezTo>
                      <a:pt x="92" y="0"/>
                      <a:pt x="39" y="79"/>
                      <a:pt x="0" y="101"/>
                    </a:cubicBezTo>
                    <a:cubicBezTo>
                      <a:pt x="0" y="101"/>
                      <a:pt x="126" y="93"/>
                      <a:pt x="163" y="56"/>
                    </a:cubicBezTo>
                    <a:cubicBezTo>
                      <a:pt x="163" y="56"/>
                      <a:pt x="129" y="13"/>
                      <a:pt x="92" y="0"/>
                    </a:cubicBezTo>
                  </a:path>
                </a:pathLst>
              </a:custGeom>
              <a:solidFill>
                <a:srgbClr val="F8A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1" name="Freeform 356">
                <a:extLst>
                  <a:ext uri="{FF2B5EF4-FFF2-40B4-BE49-F238E27FC236}">
                    <a16:creationId xmlns:a16="http://schemas.microsoft.com/office/drawing/2014/main" id="{7D3D8EDA-9205-3516-9B9C-F2B88198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" y="2740"/>
                <a:ext cx="7" cy="5"/>
              </a:xfrm>
              <a:custGeom>
                <a:avLst/>
                <a:gdLst>
                  <a:gd name="T0" fmla="*/ 2 w 6"/>
                  <a:gd name="T1" fmla="*/ 1 h 5"/>
                  <a:gd name="T2" fmla="*/ 1 w 6"/>
                  <a:gd name="T3" fmla="*/ 3 h 5"/>
                  <a:gd name="T4" fmla="*/ 2 w 6"/>
                  <a:gd name="T5" fmla="*/ 5 h 5"/>
                  <a:gd name="T6" fmla="*/ 5 w 6"/>
                  <a:gd name="T7" fmla="*/ 2 h 5"/>
                  <a:gd name="T8" fmla="*/ 1 w 6"/>
                  <a:gd name="T9" fmla="*/ 2 h 5"/>
                  <a:gd name="T10" fmla="*/ 2 w 6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2" y="1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4" y="5"/>
                      <a:pt x="6" y="3"/>
                      <a:pt x="5" y="2"/>
                    </a:cubicBezTo>
                    <a:cubicBezTo>
                      <a:pt x="4" y="0"/>
                      <a:pt x="1" y="0"/>
                      <a:pt x="1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2" name="Freeform 357">
                <a:extLst>
                  <a:ext uri="{FF2B5EF4-FFF2-40B4-BE49-F238E27FC236}">
                    <a16:creationId xmlns:a16="http://schemas.microsoft.com/office/drawing/2014/main" id="{6A5EF23E-1E76-77AF-F1F6-7B9B88F1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0" y="2748"/>
                <a:ext cx="6" cy="7"/>
              </a:xfrm>
              <a:custGeom>
                <a:avLst/>
                <a:gdLst>
                  <a:gd name="T0" fmla="*/ 0 w 5"/>
                  <a:gd name="T1" fmla="*/ 2 h 7"/>
                  <a:gd name="T2" fmla="*/ 1 w 5"/>
                  <a:gd name="T3" fmla="*/ 5 h 7"/>
                  <a:gd name="T4" fmla="*/ 4 w 5"/>
                  <a:gd name="T5" fmla="*/ 7 h 7"/>
                  <a:gd name="T6" fmla="*/ 2 w 5"/>
                  <a:gd name="T7" fmla="*/ 1 h 7"/>
                  <a:gd name="T8" fmla="*/ 0 w 5"/>
                  <a:gd name="T9" fmla="*/ 1 h 7"/>
                  <a:gd name="T10" fmla="*/ 0 w 5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5" y="4"/>
                      <a:pt x="4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3" name="Freeform 358">
                <a:extLst>
                  <a:ext uri="{FF2B5EF4-FFF2-40B4-BE49-F238E27FC236}">
                    <a16:creationId xmlns:a16="http://schemas.microsoft.com/office/drawing/2014/main" id="{FDD02942-55E5-1FC8-C96C-3B8F35978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0" y="2758"/>
                <a:ext cx="7" cy="8"/>
              </a:xfrm>
              <a:custGeom>
                <a:avLst/>
                <a:gdLst>
                  <a:gd name="T0" fmla="*/ 1 w 6"/>
                  <a:gd name="T1" fmla="*/ 6 h 7"/>
                  <a:gd name="T2" fmla="*/ 5 w 6"/>
                  <a:gd name="T3" fmla="*/ 5 h 7"/>
                  <a:gd name="T4" fmla="*/ 6 w 6"/>
                  <a:gd name="T5" fmla="*/ 2 h 7"/>
                  <a:gd name="T6" fmla="*/ 2 w 6"/>
                  <a:gd name="T7" fmla="*/ 1 h 7"/>
                  <a:gd name="T8" fmla="*/ 0 w 6"/>
                  <a:gd name="T9" fmla="*/ 4 h 7"/>
                  <a:gd name="T10" fmla="*/ 0 w 6"/>
                  <a:gd name="T11" fmla="*/ 5 h 7"/>
                  <a:gd name="T12" fmla="*/ 1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1" y="6"/>
                    </a:moveTo>
                    <a:cubicBezTo>
                      <a:pt x="3" y="7"/>
                      <a:pt x="4" y="6"/>
                      <a:pt x="5" y="5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5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4" name="Freeform 359">
                <a:extLst>
                  <a:ext uri="{FF2B5EF4-FFF2-40B4-BE49-F238E27FC236}">
                    <a16:creationId xmlns:a16="http://schemas.microsoft.com/office/drawing/2014/main" id="{60EE8EB2-CD15-9209-FB6C-FB12A5C9F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6" y="2774"/>
                <a:ext cx="6" cy="6"/>
              </a:xfrm>
              <a:custGeom>
                <a:avLst/>
                <a:gdLst>
                  <a:gd name="T0" fmla="*/ 5 w 5"/>
                  <a:gd name="T1" fmla="*/ 4 h 6"/>
                  <a:gd name="T2" fmla="*/ 1 w 5"/>
                  <a:gd name="T3" fmla="*/ 0 h 6"/>
                  <a:gd name="T4" fmla="*/ 0 w 5"/>
                  <a:gd name="T5" fmla="*/ 1 h 6"/>
                  <a:gd name="T6" fmla="*/ 0 w 5"/>
                  <a:gd name="T7" fmla="*/ 3 h 6"/>
                  <a:gd name="T8" fmla="*/ 3 w 5"/>
                  <a:gd name="T9" fmla="*/ 5 h 6"/>
                  <a:gd name="T10" fmla="*/ 3 w 5"/>
                  <a:gd name="T11" fmla="*/ 6 h 6"/>
                  <a:gd name="T12" fmla="*/ 5 w 5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5" y="2"/>
                      <a:pt x="3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5" y="5"/>
                      <a:pt x="5" y="4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5" name="Freeform 360">
                <a:extLst>
                  <a:ext uri="{FF2B5EF4-FFF2-40B4-BE49-F238E27FC236}">
                    <a16:creationId xmlns:a16="http://schemas.microsoft.com/office/drawing/2014/main" id="{50AFBB78-403C-BEF4-D41B-16D7B3A4D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0" y="2772"/>
                <a:ext cx="11" cy="8"/>
              </a:xfrm>
              <a:custGeom>
                <a:avLst/>
                <a:gdLst>
                  <a:gd name="T0" fmla="*/ 1 w 10"/>
                  <a:gd name="T1" fmla="*/ 2 h 7"/>
                  <a:gd name="T2" fmla="*/ 0 w 10"/>
                  <a:gd name="T3" fmla="*/ 4 h 7"/>
                  <a:gd name="T4" fmla="*/ 2 w 10"/>
                  <a:gd name="T5" fmla="*/ 6 h 7"/>
                  <a:gd name="T6" fmla="*/ 5 w 10"/>
                  <a:gd name="T7" fmla="*/ 6 h 7"/>
                  <a:gd name="T8" fmla="*/ 9 w 10"/>
                  <a:gd name="T9" fmla="*/ 5 h 7"/>
                  <a:gd name="T10" fmla="*/ 9 w 10"/>
                  <a:gd name="T11" fmla="*/ 2 h 7"/>
                  <a:gd name="T12" fmla="*/ 1 w 10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3" y="6"/>
                      <a:pt x="4" y="6"/>
                      <a:pt x="5" y="6"/>
                    </a:cubicBezTo>
                    <a:cubicBezTo>
                      <a:pt x="6" y="7"/>
                      <a:pt x="9" y="7"/>
                      <a:pt x="9" y="5"/>
                    </a:cubicBezTo>
                    <a:cubicBezTo>
                      <a:pt x="10" y="4"/>
                      <a:pt x="9" y="3"/>
                      <a:pt x="9" y="2"/>
                    </a:cubicBezTo>
                    <a:cubicBezTo>
                      <a:pt x="7" y="0"/>
                      <a:pt x="3" y="0"/>
                      <a:pt x="1" y="2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6" name="Freeform 361">
                <a:extLst>
                  <a:ext uri="{FF2B5EF4-FFF2-40B4-BE49-F238E27FC236}">
                    <a16:creationId xmlns:a16="http://schemas.microsoft.com/office/drawing/2014/main" id="{C8218B64-9064-2492-EAA8-430B54F4F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" y="2761"/>
                <a:ext cx="8" cy="6"/>
              </a:xfrm>
              <a:custGeom>
                <a:avLst/>
                <a:gdLst>
                  <a:gd name="T0" fmla="*/ 5 w 7"/>
                  <a:gd name="T1" fmla="*/ 5 h 5"/>
                  <a:gd name="T2" fmla="*/ 7 w 7"/>
                  <a:gd name="T3" fmla="*/ 5 h 5"/>
                  <a:gd name="T4" fmla="*/ 7 w 7"/>
                  <a:gd name="T5" fmla="*/ 3 h 5"/>
                  <a:gd name="T6" fmla="*/ 3 w 7"/>
                  <a:gd name="T7" fmla="*/ 0 h 5"/>
                  <a:gd name="T8" fmla="*/ 0 w 7"/>
                  <a:gd name="T9" fmla="*/ 1 h 5"/>
                  <a:gd name="T10" fmla="*/ 2 w 7"/>
                  <a:gd name="T11" fmla="*/ 5 h 5"/>
                  <a:gd name="T12" fmla="*/ 5 w 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7" name="Freeform 362">
                <a:extLst>
                  <a:ext uri="{FF2B5EF4-FFF2-40B4-BE49-F238E27FC236}">
                    <a16:creationId xmlns:a16="http://schemas.microsoft.com/office/drawing/2014/main" id="{EEF10BA8-CA49-BF8F-7887-788E7D276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" y="2760"/>
                <a:ext cx="9" cy="8"/>
              </a:xfrm>
              <a:custGeom>
                <a:avLst/>
                <a:gdLst>
                  <a:gd name="T0" fmla="*/ 7 w 8"/>
                  <a:gd name="T1" fmla="*/ 4 h 7"/>
                  <a:gd name="T2" fmla="*/ 2 w 8"/>
                  <a:gd name="T3" fmla="*/ 0 h 7"/>
                  <a:gd name="T4" fmla="*/ 0 w 8"/>
                  <a:gd name="T5" fmla="*/ 1 h 7"/>
                  <a:gd name="T6" fmla="*/ 0 w 8"/>
                  <a:gd name="T7" fmla="*/ 2 h 7"/>
                  <a:gd name="T8" fmla="*/ 4 w 8"/>
                  <a:gd name="T9" fmla="*/ 6 h 7"/>
                  <a:gd name="T10" fmla="*/ 7 w 8"/>
                  <a:gd name="T11" fmla="*/ 6 h 7"/>
                  <a:gd name="T12" fmla="*/ 7 w 8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7" y="4"/>
                    </a:moveTo>
                    <a:cubicBezTo>
                      <a:pt x="6" y="2"/>
                      <a:pt x="4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4"/>
                      <a:pt x="2" y="5"/>
                      <a:pt x="4" y="6"/>
                    </a:cubicBezTo>
                    <a:cubicBezTo>
                      <a:pt x="5" y="7"/>
                      <a:pt x="6" y="7"/>
                      <a:pt x="7" y="6"/>
                    </a:cubicBezTo>
                    <a:cubicBezTo>
                      <a:pt x="8" y="6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8" name="Freeform 363">
                <a:extLst>
                  <a:ext uri="{FF2B5EF4-FFF2-40B4-BE49-F238E27FC236}">
                    <a16:creationId xmlns:a16="http://schemas.microsoft.com/office/drawing/2014/main" id="{A66F3548-9A10-F2E0-DA89-65A06BD48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9" y="2772"/>
                <a:ext cx="7" cy="7"/>
              </a:xfrm>
              <a:custGeom>
                <a:avLst/>
                <a:gdLst>
                  <a:gd name="T0" fmla="*/ 4 w 6"/>
                  <a:gd name="T1" fmla="*/ 6 h 6"/>
                  <a:gd name="T2" fmla="*/ 5 w 6"/>
                  <a:gd name="T3" fmla="*/ 2 h 6"/>
                  <a:gd name="T4" fmla="*/ 0 w 6"/>
                  <a:gd name="T5" fmla="*/ 1 h 6"/>
                  <a:gd name="T6" fmla="*/ 0 w 6"/>
                  <a:gd name="T7" fmla="*/ 3 h 6"/>
                  <a:gd name="T8" fmla="*/ 2 w 6"/>
                  <a:gd name="T9" fmla="*/ 5 h 6"/>
                  <a:gd name="T10" fmla="*/ 4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cubicBezTo>
                      <a:pt x="5" y="6"/>
                      <a:pt x="6" y="3"/>
                      <a:pt x="5" y="2"/>
                    </a:cubicBezTo>
                    <a:cubicBezTo>
                      <a:pt x="4" y="0"/>
                      <a:pt x="2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9" name="Freeform 364">
                <a:extLst>
                  <a:ext uri="{FF2B5EF4-FFF2-40B4-BE49-F238E27FC236}">
                    <a16:creationId xmlns:a16="http://schemas.microsoft.com/office/drawing/2014/main" id="{6FBE4044-1B93-54E9-E4AF-F130811D3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5" y="2769"/>
                <a:ext cx="11" cy="7"/>
              </a:xfrm>
              <a:custGeom>
                <a:avLst/>
                <a:gdLst>
                  <a:gd name="T0" fmla="*/ 9 w 10"/>
                  <a:gd name="T1" fmla="*/ 5 h 6"/>
                  <a:gd name="T2" fmla="*/ 6 w 10"/>
                  <a:gd name="T3" fmla="*/ 1 h 6"/>
                  <a:gd name="T4" fmla="*/ 1 w 10"/>
                  <a:gd name="T5" fmla="*/ 1 h 6"/>
                  <a:gd name="T6" fmla="*/ 3 w 10"/>
                  <a:gd name="T7" fmla="*/ 5 h 6"/>
                  <a:gd name="T8" fmla="*/ 9 w 10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9" y="5"/>
                    </a:moveTo>
                    <a:cubicBezTo>
                      <a:pt x="10" y="3"/>
                      <a:pt x="8" y="1"/>
                      <a:pt x="6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2" y="4"/>
                      <a:pt x="3" y="5"/>
                    </a:cubicBezTo>
                    <a:cubicBezTo>
                      <a:pt x="5" y="6"/>
                      <a:pt x="7" y="5"/>
                      <a:pt x="9" y="5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0" name="Freeform 365">
                <a:extLst>
                  <a:ext uri="{FF2B5EF4-FFF2-40B4-BE49-F238E27FC236}">
                    <a16:creationId xmlns:a16="http://schemas.microsoft.com/office/drawing/2014/main" id="{94C2A3C1-DC28-1D9A-5595-0AF0FEE51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0" y="2782"/>
                <a:ext cx="11" cy="6"/>
              </a:xfrm>
              <a:custGeom>
                <a:avLst/>
                <a:gdLst>
                  <a:gd name="T0" fmla="*/ 1 w 9"/>
                  <a:gd name="T1" fmla="*/ 5 h 6"/>
                  <a:gd name="T2" fmla="*/ 8 w 9"/>
                  <a:gd name="T3" fmla="*/ 6 h 6"/>
                  <a:gd name="T4" fmla="*/ 7 w 9"/>
                  <a:gd name="T5" fmla="*/ 2 h 6"/>
                  <a:gd name="T6" fmla="*/ 3 w 9"/>
                  <a:gd name="T7" fmla="*/ 0 h 6"/>
                  <a:gd name="T8" fmla="*/ 0 w 9"/>
                  <a:gd name="T9" fmla="*/ 2 h 6"/>
                  <a:gd name="T10" fmla="*/ 1 w 9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1" y="5"/>
                    </a:moveTo>
                    <a:cubicBezTo>
                      <a:pt x="3" y="6"/>
                      <a:pt x="6" y="6"/>
                      <a:pt x="8" y="6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1" name="Freeform 366">
                <a:extLst>
                  <a:ext uri="{FF2B5EF4-FFF2-40B4-BE49-F238E27FC236}">
                    <a16:creationId xmlns:a16="http://schemas.microsoft.com/office/drawing/2014/main" id="{0CA95F80-DDF4-656F-1A5A-3B54AB331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7" y="2785"/>
                <a:ext cx="8" cy="8"/>
              </a:xfrm>
              <a:custGeom>
                <a:avLst/>
                <a:gdLst>
                  <a:gd name="T0" fmla="*/ 1 w 7"/>
                  <a:gd name="T1" fmla="*/ 1 h 7"/>
                  <a:gd name="T2" fmla="*/ 0 w 7"/>
                  <a:gd name="T3" fmla="*/ 1 h 7"/>
                  <a:gd name="T4" fmla="*/ 1 w 7"/>
                  <a:gd name="T5" fmla="*/ 3 h 7"/>
                  <a:gd name="T6" fmla="*/ 6 w 7"/>
                  <a:gd name="T7" fmla="*/ 6 h 7"/>
                  <a:gd name="T8" fmla="*/ 6 w 7"/>
                  <a:gd name="T9" fmla="*/ 2 h 7"/>
                  <a:gd name="T10" fmla="*/ 1 w 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5"/>
                      <a:pt x="4" y="7"/>
                      <a:pt x="6" y="6"/>
                    </a:cubicBezTo>
                    <a:cubicBezTo>
                      <a:pt x="7" y="5"/>
                      <a:pt x="7" y="3"/>
                      <a:pt x="6" y="2"/>
                    </a:cubicBezTo>
                    <a:cubicBezTo>
                      <a:pt x="5" y="0"/>
                      <a:pt x="3" y="0"/>
                      <a:pt x="1" y="1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2" name="Freeform 367">
                <a:extLst>
                  <a:ext uri="{FF2B5EF4-FFF2-40B4-BE49-F238E27FC236}">
                    <a16:creationId xmlns:a16="http://schemas.microsoft.com/office/drawing/2014/main" id="{839B3885-ABD6-4C29-B411-9A542662D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5" y="2789"/>
                <a:ext cx="9" cy="6"/>
              </a:xfrm>
              <a:custGeom>
                <a:avLst/>
                <a:gdLst>
                  <a:gd name="T0" fmla="*/ 3 w 8"/>
                  <a:gd name="T1" fmla="*/ 0 h 5"/>
                  <a:gd name="T2" fmla="*/ 0 w 8"/>
                  <a:gd name="T3" fmla="*/ 4 h 5"/>
                  <a:gd name="T4" fmla="*/ 3 w 8"/>
                  <a:gd name="T5" fmla="*/ 5 h 5"/>
                  <a:gd name="T6" fmla="*/ 7 w 8"/>
                  <a:gd name="T7" fmla="*/ 3 h 5"/>
                  <a:gd name="T8" fmla="*/ 3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1" y="4"/>
                      <a:pt x="2" y="4"/>
                      <a:pt x="3" y="5"/>
                    </a:cubicBezTo>
                    <a:cubicBezTo>
                      <a:pt x="5" y="5"/>
                      <a:pt x="7" y="4"/>
                      <a:pt x="7" y="3"/>
                    </a:cubicBezTo>
                    <a:cubicBezTo>
                      <a:pt x="8" y="1"/>
                      <a:pt x="5" y="0"/>
                      <a:pt x="3" y="0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3" name="Freeform 368">
                <a:extLst>
                  <a:ext uri="{FF2B5EF4-FFF2-40B4-BE49-F238E27FC236}">
                    <a16:creationId xmlns:a16="http://schemas.microsoft.com/office/drawing/2014/main" id="{366B25B8-AF6F-B08C-83BF-192352426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4" y="2788"/>
                <a:ext cx="11" cy="6"/>
              </a:xfrm>
              <a:custGeom>
                <a:avLst/>
                <a:gdLst>
                  <a:gd name="T0" fmla="*/ 8 w 10"/>
                  <a:gd name="T1" fmla="*/ 1 h 5"/>
                  <a:gd name="T2" fmla="*/ 3 w 10"/>
                  <a:gd name="T3" fmla="*/ 0 h 5"/>
                  <a:gd name="T4" fmla="*/ 0 w 10"/>
                  <a:gd name="T5" fmla="*/ 4 h 5"/>
                  <a:gd name="T6" fmla="*/ 6 w 10"/>
                  <a:gd name="T7" fmla="*/ 5 h 5"/>
                  <a:gd name="T8" fmla="*/ 10 w 10"/>
                  <a:gd name="T9" fmla="*/ 4 h 5"/>
                  <a:gd name="T10" fmla="*/ 8 w 10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8" y="1"/>
                    </a:moveTo>
                    <a:cubicBezTo>
                      <a:pt x="6" y="1"/>
                      <a:pt x="5" y="0"/>
                      <a:pt x="3" y="0"/>
                    </a:cubicBezTo>
                    <a:cubicBezTo>
                      <a:pt x="2" y="1"/>
                      <a:pt x="0" y="2"/>
                      <a:pt x="0" y="4"/>
                    </a:cubicBezTo>
                    <a:cubicBezTo>
                      <a:pt x="2" y="4"/>
                      <a:pt x="4" y="4"/>
                      <a:pt x="6" y="5"/>
                    </a:cubicBezTo>
                    <a:cubicBezTo>
                      <a:pt x="8" y="5"/>
                      <a:pt x="9" y="5"/>
                      <a:pt x="10" y="4"/>
                    </a:cubicBezTo>
                    <a:cubicBezTo>
                      <a:pt x="10" y="3"/>
                      <a:pt x="9" y="2"/>
                      <a:pt x="8" y="1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4" name="Freeform 369">
                <a:extLst>
                  <a:ext uri="{FF2B5EF4-FFF2-40B4-BE49-F238E27FC236}">
                    <a16:creationId xmlns:a16="http://schemas.microsoft.com/office/drawing/2014/main" id="{16AD6623-D154-FB19-95CD-ABA7EF9ED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8" y="2800"/>
                <a:ext cx="5" cy="6"/>
              </a:xfrm>
              <a:custGeom>
                <a:avLst/>
                <a:gdLst>
                  <a:gd name="T0" fmla="*/ 3 w 4"/>
                  <a:gd name="T1" fmla="*/ 5 h 6"/>
                  <a:gd name="T2" fmla="*/ 4 w 4"/>
                  <a:gd name="T3" fmla="*/ 1 h 6"/>
                  <a:gd name="T4" fmla="*/ 0 w 4"/>
                  <a:gd name="T5" fmla="*/ 0 h 6"/>
                  <a:gd name="T6" fmla="*/ 1 w 4"/>
                  <a:gd name="T7" fmla="*/ 5 h 6"/>
                  <a:gd name="T8" fmla="*/ 2 w 4"/>
                  <a:gd name="T9" fmla="*/ 6 h 6"/>
                  <a:gd name="T10" fmla="*/ 3 w 4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4" y="4"/>
                      <a:pt x="4" y="3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5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5" name="Freeform 370">
                <a:extLst>
                  <a:ext uri="{FF2B5EF4-FFF2-40B4-BE49-F238E27FC236}">
                    <a16:creationId xmlns:a16="http://schemas.microsoft.com/office/drawing/2014/main" id="{321DD748-90FE-A172-E66E-B744668B3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5" y="2801"/>
                <a:ext cx="9" cy="7"/>
              </a:xfrm>
              <a:custGeom>
                <a:avLst/>
                <a:gdLst>
                  <a:gd name="T0" fmla="*/ 7 w 8"/>
                  <a:gd name="T1" fmla="*/ 3 h 6"/>
                  <a:gd name="T2" fmla="*/ 4 w 8"/>
                  <a:gd name="T3" fmla="*/ 0 h 6"/>
                  <a:gd name="T4" fmla="*/ 0 w 8"/>
                  <a:gd name="T5" fmla="*/ 2 h 6"/>
                  <a:gd name="T6" fmla="*/ 0 w 8"/>
                  <a:gd name="T7" fmla="*/ 3 h 6"/>
                  <a:gd name="T8" fmla="*/ 1 w 8"/>
                  <a:gd name="T9" fmla="*/ 4 h 6"/>
                  <a:gd name="T10" fmla="*/ 4 w 8"/>
                  <a:gd name="T11" fmla="*/ 6 h 6"/>
                  <a:gd name="T12" fmla="*/ 7 w 8"/>
                  <a:gd name="T13" fmla="*/ 4 h 6"/>
                  <a:gd name="T14" fmla="*/ 7 w 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3"/>
                    </a:moveTo>
                    <a:cubicBezTo>
                      <a:pt x="7" y="1"/>
                      <a:pt x="6" y="0"/>
                      <a:pt x="4" y="0"/>
                    </a:cubicBezTo>
                    <a:cubicBezTo>
                      <a:pt x="3" y="0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5"/>
                      <a:pt x="3" y="6"/>
                      <a:pt x="4" y="6"/>
                    </a:cubicBezTo>
                    <a:cubicBezTo>
                      <a:pt x="6" y="6"/>
                      <a:pt x="7" y="5"/>
                      <a:pt x="7" y="4"/>
                    </a:cubicBezTo>
                    <a:cubicBezTo>
                      <a:pt x="8" y="4"/>
                      <a:pt x="8" y="3"/>
                      <a:pt x="7" y="3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6" name="Freeform 371">
                <a:extLst>
                  <a:ext uri="{FF2B5EF4-FFF2-40B4-BE49-F238E27FC236}">
                    <a16:creationId xmlns:a16="http://schemas.microsoft.com/office/drawing/2014/main" id="{C4780E2E-A90B-1ADE-7376-0BC0C50A7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5" y="2800"/>
                <a:ext cx="7" cy="4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2 h 4"/>
                  <a:gd name="T4" fmla="*/ 3 w 6"/>
                  <a:gd name="T5" fmla="*/ 0 h 4"/>
                  <a:gd name="T6" fmla="*/ 0 w 6"/>
                  <a:gd name="T7" fmla="*/ 2 h 4"/>
                  <a:gd name="T8" fmla="*/ 5 w 6"/>
                  <a:gd name="T9" fmla="*/ 4 h 4"/>
                  <a:gd name="T10" fmla="*/ 6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3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4"/>
                      <a:pt x="3" y="4"/>
                      <a:pt x="5" y="4"/>
                    </a:cubicBezTo>
                    <a:cubicBezTo>
                      <a:pt x="6" y="4"/>
                      <a:pt x="6" y="3"/>
                      <a:pt x="6" y="3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7" name="Freeform 372">
                <a:extLst>
                  <a:ext uri="{FF2B5EF4-FFF2-40B4-BE49-F238E27FC236}">
                    <a16:creationId xmlns:a16="http://schemas.microsoft.com/office/drawing/2014/main" id="{0141FB2A-25DE-9C69-447E-A607D0C11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5" y="2795"/>
                <a:ext cx="8" cy="6"/>
              </a:xfrm>
              <a:custGeom>
                <a:avLst/>
                <a:gdLst>
                  <a:gd name="T0" fmla="*/ 4 w 7"/>
                  <a:gd name="T1" fmla="*/ 1 h 5"/>
                  <a:gd name="T2" fmla="*/ 0 w 7"/>
                  <a:gd name="T3" fmla="*/ 4 h 5"/>
                  <a:gd name="T4" fmla="*/ 5 w 7"/>
                  <a:gd name="T5" fmla="*/ 5 h 5"/>
                  <a:gd name="T6" fmla="*/ 6 w 7"/>
                  <a:gd name="T7" fmla="*/ 4 h 5"/>
                  <a:gd name="T8" fmla="*/ 6 w 7"/>
                  <a:gd name="T9" fmla="*/ 2 h 5"/>
                  <a:gd name="T10" fmla="*/ 4 w 7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4" y="1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1" y="5"/>
                      <a:pt x="3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7" y="4"/>
                      <a:pt x="7" y="3"/>
                      <a:pt x="6" y="2"/>
                    </a:cubicBezTo>
                    <a:cubicBezTo>
                      <a:pt x="6" y="1"/>
                      <a:pt x="5" y="1"/>
                      <a:pt x="4" y="1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8" name="Freeform 373">
                <a:extLst>
                  <a:ext uri="{FF2B5EF4-FFF2-40B4-BE49-F238E27FC236}">
                    <a16:creationId xmlns:a16="http://schemas.microsoft.com/office/drawing/2014/main" id="{4FB868FE-76A4-D145-1B87-275B9C1F4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2" y="2794"/>
                <a:ext cx="6" cy="5"/>
              </a:xfrm>
              <a:custGeom>
                <a:avLst/>
                <a:gdLst>
                  <a:gd name="T0" fmla="*/ 0 w 6"/>
                  <a:gd name="T1" fmla="*/ 1 h 4"/>
                  <a:gd name="T2" fmla="*/ 2 w 6"/>
                  <a:gd name="T3" fmla="*/ 4 h 4"/>
                  <a:gd name="T4" fmla="*/ 5 w 6"/>
                  <a:gd name="T5" fmla="*/ 4 h 4"/>
                  <a:gd name="T6" fmla="*/ 6 w 6"/>
                  <a:gd name="T7" fmla="*/ 4 h 4"/>
                  <a:gd name="T8" fmla="*/ 6 w 6"/>
                  <a:gd name="T9" fmla="*/ 2 h 4"/>
                  <a:gd name="T10" fmla="*/ 4 w 6"/>
                  <a:gd name="T11" fmla="*/ 1 h 4"/>
                  <a:gd name="T12" fmla="*/ 0 w 6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0" y="2"/>
                      <a:pt x="1" y="3"/>
                      <a:pt x="2" y="4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0"/>
                      <a:pt x="1" y="0"/>
                      <a:pt x="0" y="1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9" name="Freeform 374">
                <a:extLst>
                  <a:ext uri="{FF2B5EF4-FFF2-40B4-BE49-F238E27FC236}">
                    <a16:creationId xmlns:a16="http://schemas.microsoft.com/office/drawing/2014/main" id="{89988B25-319A-9125-3FFF-758EFEFB2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" y="2783"/>
                <a:ext cx="10" cy="5"/>
              </a:xfrm>
              <a:custGeom>
                <a:avLst/>
                <a:gdLst>
                  <a:gd name="T0" fmla="*/ 3 w 9"/>
                  <a:gd name="T1" fmla="*/ 4 h 5"/>
                  <a:gd name="T2" fmla="*/ 7 w 9"/>
                  <a:gd name="T3" fmla="*/ 5 h 5"/>
                  <a:gd name="T4" fmla="*/ 8 w 9"/>
                  <a:gd name="T5" fmla="*/ 2 h 5"/>
                  <a:gd name="T6" fmla="*/ 6 w 9"/>
                  <a:gd name="T7" fmla="*/ 0 h 5"/>
                  <a:gd name="T8" fmla="*/ 0 w 9"/>
                  <a:gd name="T9" fmla="*/ 1 h 5"/>
                  <a:gd name="T10" fmla="*/ 3 w 9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3" y="4"/>
                    </a:moveTo>
                    <a:cubicBezTo>
                      <a:pt x="4" y="5"/>
                      <a:pt x="6" y="5"/>
                      <a:pt x="7" y="5"/>
                    </a:cubicBezTo>
                    <a:cubicBezTo>
                      <a:pt x="8" y="4"/>
                      <a:pt x="9" y="3"/>
                      <a:pt x="8" y="2"/>
                    </a:cubicBezTo>
                    <a:cubicBezTo>
                      <a:pt x="8" y="1"/>
                      <a:pt x="7" y="1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3"/>
                      <a:pt x="2" y="4"/>
                      <a:pt x="3" y="4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0" name="Freeform 375">
                <a:extLst>
                  <a:ext uri="{FF2B5EF4-FFF2-40B4-BE49-F238E27FC236}">
                    <a16:creationId xmlns:a16="http://schemas.microsoft.com/office/drawing/2014/main" id="{E0F41232-60AF-CFE3-4C19-CAA59A3E7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6" y="2771"/>
                <a:ext cx="6" cy="6"/>
              </a:xfrm>
              <a:custGeom>
                <a:avLst/>
                <a:gdLst>
                  <a:gd name="T0" fmla="*/ 1 w 5"/>
                  <a:gd name="T1" fmla="*/ 4 h 5"/>
                  <a:gd name="T2" fmla="*/ 4 w 5"/>
                  <a:gd name="T3" fmla="*/ 4 h 5"/>
                  <a:gd name="T4" fmla="*/ 3 w 5"/>
                  <a:gd name="T5" fmla="*/ 1 h 5"/>
                  <a:gd name="T6" fmla="*/ 1 w 5"/>
                  <a:gd name="T7" fmla="*/ 1 h 5"/>
                  <a:gd name="T8" fmla="*/ 0 w 5"/>
                  <a:gd name="T9" fmla="*/ 3 h 5"/>
                  <a:gd name="T10" fmla="*/ 1 w 5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5" y="1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1" name="Freeform 376">
                <a:extLst>
                  <a:ext uri="{FF2B5EF4-FFF2-40B4-BE49-F238E27FC236}">
                    <a16:creationId xmlns:a16="http://schemas.microsoft.com/office/drawing/2014/main" id="{DB53A2CA-B164-77D0-2B28-BEF530B55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" y="2779"/>
                <a:ext cx="6" cy="7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0 h 6"/>
                  <a:gd name="T4" fmla="*/ 0 w 5"/>
                  <a:gd name="T5" fmla="*/ 6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2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4"/>
                      <a:pt x="3" y="2"/>
                      <a:pt x="5" y="0"/>
                    </a:cubicBezTo>
                  </a:path>
                </a:pathLst>
              </a:custGeom>
              <a:solidFill>
                <a:srgbClr val="1113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2" name="Freeform 377">
                <a:extLst>
                  <a:ext uri="{FF2B5EF4-FFF2-40B4-BE49-F238E27FC236}">
                    <a16:creationId xmlns:a16="http://schemas.microsoft.com/office/drawing/2014/main" id="{7BCBD5D7-ED18-CBFD-B3E7-4221C3C61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8" y="2786"/>
                <a:ext cx="9" cy="11"/>
              </a:xfrm>
              <a:custGeom>
                <a:avLst/>
                <a:gdLst>
                  <a:gd name="T0" fmla="*/ 8 w 8"/>
                  <a:gd name="T1" fmla="*/ 0 h 10"/>
                  <a:gd name="T2" fmla="*/ 8 w 8"/>
                  <a:gd name="T3" fmla="*/ 0 h 10"/>
                  <a:gd name="T4" fmla="*/ 0 w 8"/>
                  <a:gd name="T5" fmla="*/ 10 h 10"/>
                  <a:gd name="T6" fmla="*/ 0 w 8"/>
                  <a:gd name="T7" fmla="*/ 10 h 10"/>
                  <a:gd name="T8" fmla="*/ 8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6" y="3"/>
                      <a:pt x="3" y="6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6"/>
                      <a:pt x="6" y="3"/>
                      <a:pt x="8" y="0"/>
                    </a:cubicBezTo>
                  </a:path>
                </a:pathLst>
              </a:custGeom>
              <a:solidFill>
                <a:srgbClr val="1213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3" name="Freeform 378">
                <a:extLst>
                  <a:ext uri="{FF2B5EF4-FFF2-40B4-BE49-F238E27FC236}">
                    <a16:creationId xmlns:a16="http://schemas.microsoft.com/office/drawing/2014/main" id="{2DC8758A-1983-F920-34C0-B2EB4A186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5" y="2797"/>
                <a:ext cx="3" cy="4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CBA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4" name="Freeform 379">
                <a:extLst>
                  <a:ext uri="{FF2B5EF4-FFF2-40B4-BE49-F238E27FC236}">
                    <a16:creationId xmlns:a16="http://schemas.microsoft.com/office/drawing/2014/main" id="{B8E50E91-82BA-2EAD-E301-A8F56F3F5F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3" y="2779"/>
                <a:ext cx="125" cy="58"/>
              </a:xfrm>
              <a:custGeom>
                <a:avLst/>
                <a:gdLst>
                  <a:gd name="T0" fmla="*/ 4 w 110"/>
                  <a:gd name="T1" fmla="*/ 48 h 51"/>
                  <a:gd name="T2" fmla="*/ 0 w 110"/>
                  <a:gd name="T3" fmla="*/ 49 h 51"/>
                  <a:gd name="T4" fmla="*/ 2 w 110"/>
                  <a:gd name="T5" fmla="*/ 51 h 51"/>
                  <a:gd name="T6" fmla="*/ 4 w 110"/>
                  <a:gd name="T7" fmla="*/ 48 h 51"/>
                  <a:gd name="T8" fmla="*/ 95 w 110"/>
                  <a:gd name="T9" fmla="*/ 3 h 51"/>
                  <a:gd name="T10" fmla="*/ 92 w 110"/>
                  <a:gd name="T11" fmla="*/ 3 h 51"/>
                  <a:gd name="T12" fmla="*/ 93 w 110"/>
                  <a:gd name="T13" fmla="*/ 4 h 51"/>
                  <a:gd name="T14" fmla="*/ 94 w 110"/>
                  <a:gd name="T15" fmla="*/ 8 h 51"/>
                  <a:gd name="T16" fmla="*/ 92 w 110"/>
                  <a:gd name="T17" fmla="*/ 8 h 51"/>
                  <a:gd name="T18" fmla="*/ 87 w 110"/>
                  <a:gd name="T19" fmla="*/ 7 h 51"/>
                  <a:gd name="T20" fmla="*/ 86 w 110"/>
                  <a:gd name="T21" fmla="*/ 5 h 51"/>
                  <a:gd name="T22" fmla="*/ 85 w 110"/>
                  <a:gd name="T23" fmla="*/ 5 h 51"/>
                  <a:gd name="T24" fmla="*/ 88 w 110"/>
                  <a:gd name="T25" fmla="*/ 13 h 51"/>
                  <a:gd name="T26" fmla="*/ 89 w 110"/>
                  <a:gd name="T27" fmla="*/ 13 h 51"/>
                  <a:gd name="T28" fmla="*/ 91 w 110"/>
                  <a:gd name="T29" fmla="*/ 14 h 51"/>
                  <a:gd name="T30" fmla="*/ 93 w 110"/>
                  <a:gd name="T31" fmla="*/ 15 h 51"/>
                  <a:gd name="T32" fmla="*/ 93 w 110"/>
                  <a:gd name="T33" fmla="*/ 17 h 51"/>
                  <a:gd name="T34" fmla="*/ 92 w 110"/>
                  <a:gd name="T35" fmla="*/ 17 h 51"/>
                  <a:gd name="T36" fmla="*/ 91 w 110"/>
                  <a:gd name="T37" fmla="*/ 17 h 51"/>
                  <a:gd name="T38" fmla="*/ 94 w 110"/>
                  <a:gd name="T39" fmla="*/ 23 h 51"/>
                  <a:gd name="T40" fmla="*/ 99 w 110"/>
                  <a:gd name="T41" fmla="*/ 18 h 51"/>
                  <a:gd name="T42" fmla="*/ 99 w 110"/>
                  <a:gd name="T43" fmla="*/ 18 h 51"/>
                  <a:gd name="T44" fmla="*/ 110 w 110"/>
                  <a:gd name="T45" fmla="*/ 9 h 51"/>
                  <a:gd name="T46" fmla="*/ 107 w 110"/>
                  <a:gd name="T47" fmla="*/ 7 h 51"/>
                  <a:gd name="T48" fmla="*/ 106 w 110"/>
                  <a:gd name="T49" fmla="*/ 8 h 51"/>
                  <a:gd name="T50" fmla="*/ 105 w 110"/>
                  <a:gd name="T51" fmla="*/ 8 h 51"/>
                  <a:gd name="T52" fmla="*/ 102 w 110"/>
                  <a:gd name="T53" fmla="*/ 7 h 51"/>
                  <a:gd name="T54" fmla="*/ 99 w 110"/>
                  <a:gd name="T55" fmla="*/ 4 h 51"/>
                  <a:gd name="T56" fmla="*/ 101 w 110"/>
                  <a:gd name="T57" fmla="*/ 4 h 51"/>
                  <a:gd name="T58" fmla="*/ 95 w 110"/>
                  <a:gd name="T59" fmla="*/ 3 h 51"/>
                  <a:gd name="T60" fmla="*/ 24 w 110"/>
                  <a:gd name="T61" fmla="*/ 24 h 51"/>
                  <a:gd name="T62" fmla="*/ 24 w 110"/>
                  <a:gd name="T63" fmla="*/ 24 h 51"/>
                  <a:gd name="T64" fmla="*/ 23 w 110"/>
                  <a:gd name="T65" fmla="*/ 23 h 51"/>
                  <a:gd name="T66" fmla="*/ 22 w 110"/>
                  <a:gd name="T67" fmla="*/ 18 h 51"/>
                  <a:gd name="T68" fmla="*/ 23 w 110"/>
                  <a:gd name="T69" fmla="*/ 18 h 51"/>
                  <a:gd name="T70" fmla="*/ 26 w 110"/>
                  <a:gd name="T71" fmla="*/ 19 h 51"/>
                  <a:gd name="T72" fmla="*/ 25 w 110"/>
                  <a:gd name="T73" fmla="*/ 23 h 51"/>
                  <a:gd name="T74" fmla="*/ 24 w 110"/>
                  <a:gd name="T75" fmla="*/ 24 h 51"/>
                  <a:gd name="T76" fmla="*/ 34 w 110"/>
                  <a:gd name="T77" fmla="*/ 13 h 51"/>
                  <a:gd name="T78" fmla="*/ 33 w 110"/>
                  <a:gd name="T79" fmla="*/ 13 h 51"/>
                  <a:gd name="T80" fmla="*/ 27 w 110"/>
                  <a:gd name="T81" fmla="*/ 12 h 51"/>
                  <a:gd name="T82" fmla="*/ 30 w 110"/>
                  <a:gd name="T83" fmla="*/ 8 h 51"/>
                  <a:gd name="T84" fmla="*/ 31 w 110"/>
                  <a:gd name="T85" fmla="*/ 8 h 51"/>
                  <a:gd name="T86" fmla="*/ 35 w 110"/>
                  <a:gd name="T87" fmla="*/ 9 h 51"/>
                  <a:gd name="T88" fmla="*/ 37 w 110"/>
                  <a:gd name="T89" fmla="*/ 12 h 51"/>
                  <a:gd name="T90" fmla="*/ 34 w 110"/>
                  <a:gd name="T91" fmla="*/ 13 h 51"/>
                  <a:gd name="T92" fmla="*/ 34 w 110"/>
                  <a:gd name="T93" fmla="*/ 0 h 51"/>
                  <a:gd name="T94" fmla="*/ 33 w 110"/>
                  <a:gd name="T95" fmla="*/ 0 h 51"/>
                  <a:gd name="T96" fmla="*/ 26 w 110"/>
                  <a:gd name="T97" fmla="*/ 0 h 51"/>
                  <a:gd name="T98" fmla="*/ 21 w 110"/>
                  <a:gd name="T99" fmla="*/ 6 h 51"/>
                  <a:gd name="T100" fmla="*/ 13 w 110"/>
                  <a:gd name="T101" fmla="*/ 16 h 51"/>
                  <a:gd name="T102" fmla="*/ 10 w 110"/>
                  <a:gd name="T103" fmla="*/ 19 h 51"/>
                  <a:gd name="T104" fmla="*/ 27 w 110"/>
                  <a:gd name="T105" fmla="*/ 26 h 51"/>
                  <a:gd name="T106" fmla="*/ 47 w 110"/>
                  <a:gd name="T107" fmla="*/ 13 h 51"/>
                  <a:gd name="T108" fmla="*/ 46 w 110"/>
                  <a:gd name="T109" fmla="*/ 13 h 51"/>
                  <a:gd name="T110" fmla="*/ 49 w 110"/>
                  <a:gd name="T111" fmla="*/ 9 h 51"/>
                  <a:gd name="T112" fmla="*/ 50 w 110"/>
                  <a:gd name="T113" fmla="*/ 9 h 51"/>
                  <a:gd name="T114" fmla="*/ 51 w 110"/>
                  <a:gd name="T115" fmla="*/ 9 h 51"/>
                  <a:gd name="T116" fmla="*/ 34 w 110"/>
                  <a:gd name="T1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0" h="51">
                    <a:moveTo>
                      <a:pt x="4" y="48"/>
                    </a:moveTo>
                    <a:cubicBezTo>
                      <a:pt x="3" y="48"/>
                      <a:pt x="1" y="48"/>
                      <a:pt x="0" y="49"/>
                    </a:cubicBezTo>
                    <a:cubicBezTo>
                      <a:pt x="0" y="50"/>
                      <a:pt x="1" y="50"/>
                      <a:pt x="2" y="51"/>
                    </a:cubicBezTo>
                    <a:cubicBezTo>
                      <a:pt x="3" y="50"/>
                      <a:pt x="4" y="49"/>
                      <a:pt x="4" y="48"/>
                    </a:cubicBezTo>
                    <a:moveTo>
                      <a:pt x="95" y="3"/>
                    </a:moveTo>
                    <a:cubicBezTo>
                      <a:pt x="94" y="3"/>
                      <a:pt x="93" y="3"/>
                      <a:pt x="92" y="3"/>
                    </a:cubicBezTo>
                    <a:cubicBezTo>
                      <a:pt x="92" y="3"/>
                      <a:pt x="93" y="3"/>
                      <a:pt x="93" y="4"/>
                    </a:cubicBezTo>
                    <a:cubicBezTo>
                      <a:pt x="94" y="5"/>
                      <a:pt x="95" y="6"/>
                      <a:pt x="94" y="8"/>
                    </a:cubicBezTo>
                    <a:cubicBezTo>
                      <a:pt x="93" y="8"/>
                      <a:pt x="93" y="8"/>
                      <a:pt x="92" y="8"/>
                    </a:cubicBezTo>
                    <a:cubicBezTo>
                      <a:pt x="90" y="8"/>
                      <a:pt x="89" y="8"/>
                      <a:pt x="87" y="7"/>
                    </a:cubicBezTo>
                    <a:cubicBezTo>
                      <a:pt x="87" y="6"/>
                      <a:pt x="86" y="5"/>
                      <a:pt x="86" y="5"/>
                    </a:cubicBezTo>
                    <a:cubicBezTo>
                      <a:pt x="86" y="5"/>
                      <a:pt x="85" y="5"/>
                      <a:pt x="85" y="5"/>
                    </a:cubicBezTo>
                    <a:cubicBezTo>
                      <a:pt x="86" y="8"/>
                      <a:pt x="87" y="10"/>
                      <a:pt x="88" y="13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90" y="13"/>
                      <a:pt x="91" y="13"/>
                      <a:pt x="91" y="14"/>
                    </a:cubicBezTo>
                    <a:cubicBezTo>
                      <a:pt x="92" y="14"/>
                      <a:pt x="93" y="14"/>
                      <a:pt x="93" y="15"/>
                    </a:cubicBezTo>
                    <a:cubicBezTo>
                      <a:pt x="93" y="15"/>
                      <a:pt x="93" y="16"/>
                      <a:pt x="93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2" y="19"/>
                      <a:pt x="93" y="21"/>
                      <a:pt x="94" y="23"/>
                    </a:cubicBezTo>
                    <a:cubicBezTo>
                      <a:pt x="96" y="21"/>
                      <a:pt x="98" y="20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103" y="15"/>
                      <a:pt x="107" y="12"/>
                      <a:pt x="110" y="9"/>
                    </a:cubicBezTo>
                    <a:cubicBezTo>
                      <a:pt x="109" y="8"/>
                      <a:pt x="108" y="7"/>
                      <a:pt x="107" y="7"/>
                    </a:cubicBezTo>
                    <a:cubicBezTo>
                      <a:pt x="107" y="7"/>
                      <a:pt x="106" y="7"/>
                      <a:pt x="106" y="8"/>
                    </a:cubicBezTo>
                    <a:cubicBezTo>
                      <a:pt x="105" y="8"/>
                      <a:pt x="105" y="8"/>
                      <a:pt x="105" y="8"/>
                    </a:cubicBezTo>
                    <a:cubicBezTo>
                      <a:pt x="104" y="8"/>
                      <a:pt x="103" y="8"/>
                      <a:pt x="102" y="7"/>
                    </a:cubicBezTo>
                    <a:cubicBezTo>
                      <a:pt x="101" y="7"/>
                      <a:pt x="99" y="6"/>
                      <a:pt x="99" y="4"/>
                    </a:cubicBezTo>
                    <a:cubicBezTo>
                      <a:pt x="100" y="4"/>
                      <a:pt x="100" y="4"/>
                      <a:pt x="101" y="4"/>
                    </a:cubicBezTo>
                    <a:cubicBezTo>
                      <a:pt x="99" y="3"/>
                      <a:pt x="97" y="3"/>
                      <a:pt x="95" y="3"/>
                    </a:cubicBezTo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2"/>
                      <a:pt x="22" y="20"/>
                      <a:pt x="22" y="18"/>
                    </a:cubicBezTo>
                    <a:cubicBezTo>
                      <a:pt x="22" y="18"/>
                      <a:pt x="23" y="18"/>
                      <a:pt x="23" y="18"/>
                    </a:cubicBezTo>
                    <a:cubicBezTo>
                      <a:pt x="24" y="18"/>
                      <a:pt x="25" y="18"/>
                      <a:pt x="26" y="19"/>
                    </a:cubicBezTo>
                    <a:cubicBezTo>
                      <a:pt x="26" y="21"/>
                      <a:pt x="26" y="22"/>
                      <a:pt x="25" y="23"/>
                    </a:cubicBezTo>
                    <a:cubicBezTo>
                      <a:pt x="25" y="24"/>
                      <a:pt x="25" y="24"/>
                      <a:pt x="24" y="24"/>
                    </a:cubicBezTo>
                    <a:moveTo>
                      <a:pt x="34" y="13"/>
                    </a:moveTo>
                    <a:cubicBezTo>
                      <a:pt x="34" y="13"/>
                      <a:pt x="34" y="13"/>
                      <a:pt x="33" y="13"/>
                    </a:cubicBezTo>
                    <a:cubicBezTo>
                      <a:pt x="31" y="12"/>
                      <a:pt x="29" y="12"/>
                      <a:pt x="27" y="12"/>
                    </a:cubicBezTo>
                    <a:cubicBezTo>
                      <a:pt x="27" y="10"/>
                      <a:pt x="29" y="9"/>
                      <a:pt x="30" y="8"/>
                    </a:cubicBezTo>
                    <a:cubicBezTo>
                      <a:pt x="30" y="8"/>
                      <a:pt x="31" y="8"/>
                      <a:pt x="31" y="8"/>
                    </a:cubicBezTo>
                    <a:cubicBezTo>
                      <a:pt x="32" y="8"/>
                      <a:pt x="34" y="9"/>
                      <a:pt x="35" y="9"/>
                    </a:cubicBezTo>
                    <a:cubicBezTo>
                      <a:pt x="36" y="10"/>
                      <a:pt x="37" y="11"/>
                      <a:pt x="37" y="12"/>
                    </a:cubicBezTo>
                    <a:cubicBezTo>
                      <a:pt x="36" y="13"/>
                      <a:pt x="35" y="13"/>
                      <a:pt x="34" y="13"/>
                    </a:cubicBezTo>
                    <a:moveTo>
                      <a:pt x="34" y="0"/>
                    </a:moveTo>
                    <a:cubicBezTo>
                      <a:pt x="34" y="0"/>
                      <a:pt x="34" y="0"/>
                      <a:pt x="33" y="0"/>
                    </a:cubicBezTo>
                    <a:cubicBezTo>
                      <a:pt x="31" y="0"/>
                      <a:pt x="28" y="0"/>
                      <a:pt x="26" y="0"/>
                    </a:cubicBezTo>
                    <a:cubicBezTo>
                      <a:pt x="24" y="2"/>
                      <a:pt x="23" y="4"/>
                      <a:pt x="21" y="6"/>
                    </a:cubicBezTo>
                    <a:cubicBezTo>
                      <a:pt x="19" y="9"/>
                      <a:pt x="16" y="12"/>
                      <a:pt x="13" y="16"/>
                    </a:cubicBezTo>
                    <a:cubicBezTo>
                      <a:pt x="12" y="17"/>
                      <a:pt x="11" y="18"/>
                      <a:pt x="10" y="19"/>
                    </a:cubicBezTo>
                    <a:cubicBezTo>
                      <a:pt x="16" y="21"/>
                      <a:pt x="22" y="24"/>
                      <a:pt x="27" y="26"/>
                    </a:cubicBezTo>
                    <a:cubicBezTo>
                      <a:pt x="34" y="21"/>
                      <a:pt x="40" y="17"/>
                      <a:pt x="47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1"/>
                      <a:pt x="47" y="10"/>
                      <a:pt x="49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6" y="5"/>
                      <a:pt x="40" y="0"/>
                      <a:pt x="34" y="0"/>
                    </a:cubicBezTo>
                  </a:path>
                </a:pathLst>
              </a:custGeom>
              <a:solidFill>
                <a:srgbClr val="EB8A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5" name="Freeform 380">
                <a:extLst>
                  <a:ext uri="{FF2B5EF4-FFF2-40B4-BE49-F238E27FC236}">
                    <a16:creationId xmlns:a16="http://schemas.microsoft.com/office/drawing/2014/main" id="{0E5823C1-0AFE-9EB3-AF1B-DA5003655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0" y="2783"/>
                <a:ext cx="11" cy="5"/>
              </a:xfrm>
              <a:custGeom>
                <a:avLst/>
                <a:gdLst>
                  <a:gd name="T0" fmla="*/ 6 w 9"/>
                  <a:gd name="T1" fmla="*/ 0 h 5"/>
                  <a:gd name="T2" fmla="*/ 0 w 9"/>
                  <a:gd name="T3" fmla="*/ 2 h 5"/>
                  <a:gd name="T4" fmla="*/ 1 w 9"/>
                  <a:gd name="T5" fmla="*/ 4 h 5"/>
                  <a:gd name="T6" fmla="*/ 6 w 9"/>
                  <a:gd name="T7" fmla="*/ 5 h 5"/>
                  <a:gd name="T8" fmla="*/ 8 w 9"/>
                  <a:gd name="T9" fmla="*/ 5 h 5"/>
                  <a:gd name="T10" fmla="*/ 7 w 9"/>
                  <a:gd name="T11" fmla="*/ 1 h 5"/>
                  <a:gd name="T12" fmla="*/ 6 w 9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6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5"/>
                      <a:pt x="4" y="5"/>
                      <a:pt x="6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3"/>
                      <a:pt x="8" y="2"/>
                      <a:pt x="7" y="1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6" name="Freeform 381">
                <a:extLst>
                  <a:ext uri="{FF2B5EF4-FFF2-40B4-BE49-F238E27FC236}">
                    <a16:creationId xmlns:a16="http://schemas.microsoft.com/office/drawing/2014/main" id="{144D2CB2-87F6-6339-D654-D369B27B3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5" y="2789"/>
                <a:ext cx="8" cy="5"/>
              </a:xfrm>
              <a:custGeom>
                <a:avLst/>
                <a:gdLst>
                  <a:gd name="T0" fmla="*/ 4 w 7"/>
                  <a:gd name="T1" fmla="*/ 0 h 4"/>
                  <a:gd name="T2" fmla="*/ 3 w 7"/>
                  <a:gd name="T3" fmla="*/ 0 h 4"/>
                  <a:gd name="T4" fmla="*/ 0 w 7"/>
                  <a:gd name="T5" fmla="*/ 4 h 4"/>
                  <a:gd name="T6" fmla="*/ 1 w 7"/>
                  <a:gd name="T7" fmla="*/ 4 h 4"/>
                  <a:gd name="T8" fmla="*/ 7 w 7"/>
                  <a:gd name="T9" fmla="*/ 1 h 4"/>
                  <a:gd name="T10" fmla="*/ 5 w 7"/>
                  <a:gd name="T11" fmla="*/ 0 h 4"/>
                  <a:gd name="T12" fmla="*/ 4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3" y="3"/>
                      <a:pt x="5" y="2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7" name="Freeform 382">
                <a:extLst>
                  <a:ext uri="{FF2B5EF4-FFF2-40B4-BE49-F238E27FC236}">
                    <a16:creationId xmlns:a16="http://schemas.microsoft.com/office/drawing/2014/main" id="{9938C25B-608C-7438-6FE7-62C5A8835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4" y="2788"/>
                <a:ext cx="11" cy="6"/>
              </a:xfrm>
              <a:custGeom>
                <a:avLst/>
                <a:gdLst>
                  <a:gd name="T0" fmla="*/ 4 w 10"/>
                  <a:gd name="T1" fmla="*/ 0 h 5"/>
                  <a:gd name="T2" fmla="*/ 3 w 10"/>
                  <a:gd name="T3" fmla="*/ 0 h 5"/>
                  <a:gd name="T4" fmla="*/ 0 w 10"/>
                  <a:gd name="T5" fmla="*/ 4 h 5"/>
                  <a:gd name="T6" fmla="*/ 6 w 10"/>
                  <a:gd name="T7" fmla="*/ 5 h 5"/>
                  <a:gd name="T8" fmla="*/ 7 w 10"/>
                  <a:gd name="T9" fmla="*/ 5 h 5"/>
                  <a:gd name="T10" fmla="*/ 10 w 10"/>
                  <a:gd name="T11" fmla="*/ 4 h 5"/>
                  <a:gd name="T12" fmla="*/ 8 w 10"/>
                  <a:gd name="T13" fmla="*/ 1 h 5"/>
                  <a:gd name="T14" fmla="*/ 4 w 10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1"/>
                      <a:pt x="0" y="2"/>
                      <a:pt x="0" y="4"/>
                    </a:cubicBezTo>
                    <a:cubicBezTo>
                      <a:pt x="2" y="4"/>
                      <a:pt x="4" y="4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5"/>
                      <a:pt x="10" y="4"/>
                    </a:cubicBezTo>
                    <a:cubicBezTo>
                      <a:pt x="10" y="3"/>
                      <a:pt x="9" y="2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8" name="Freeform 383">
                <a:extLst>
                  <a:ext uri="{FF2B5EF4-FFF2-40B4-BE49-F238E27FC236}">
                    <a16:creationId xmlns:a16="http://schemas.microsoft.com/office/drawing/2014/main" id="{18E1544E-CAF4-4502-4D09-A0E0D0E8B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8" y="2800"/>
                <a:ext cx="5" cy="6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0 h 6"/>
                  <a:gd name="T4" fmla="*/ 1 w 4"/>
                  <a:gd name="T5" fmla="*/ 5 h 6"/>
                  <a:gd name="T6" fmla="*/ 2 w 4"/>
                  <a:gd name="T7" fmla="*/ 6 h 6"/>
                  <a:gd name="T8" fmla="*/ 2 w 4"/>
                  <a:gd name="T9" fmla="*/ 6 h 6"/>
                  <a:gd name="T10" fmla="*/ 3 w 4"/>
                  <a:gd name="T11" fmla="*/ 5 h 6"/>
                  <a:gd name="T12" fmla="*/ 4 w 4"/>
                  <a:gd name="T13" fmla="*/ 1 h 6"/>
                  <a:gd name="T14" fmla="*/ 1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4" y="4"/>
                      <a:pt x="4" y="3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9" name="Freeform 384">
                <a:extLst>
                  <a:ext uri="{FF2B5EF4-FFF2-40B4-BE49-F238E27FC236}">
                    <a16:creationId xmlns:a16="http://schemas.microsoft.com/office/drawing/2014/main" id="{5BEF51D8-E736-97A1-E29C-4148454D4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3" y="2794"/>
                <a:ext cx="5" cy="5"/>
              </a:xfrm>
              <a:custGeom>
                <a:avLst/>
                <a:gdLst>
                  <a:gd name="T0" fmla="*/ 1 w 5"/>
                  <a:gd name="T1" fmla="*/ 0 h 4"/>
                  <a:gd name="T2" fmla="*/ 0 w 5"/>
                  <a:gd name="T3" fmla="*/ 0 h 4"/>
                  <a:gd name="T4" fmla="*/ 3 w 5"/>
                  <a:gd name="T5" fmla="*/ 4 h 4"/>
                  <a:gd name="T6" fmla="*/ 4 w 5"/>
                  <a:gd name="T7" fmla="*/ 4 h 4"/>
                  <a:gd name="T8" fmla="*/ 5 w 5"/>
                  <a:gd name="T9" fmla="*/ 4 h 4"/>
                  <a:gd name="T10" fmla="*/ 5 w 5"/>
                  <a:gd name="T11" fmla="*/ 2 h 4"/>
                  <a:gd name="T12" fmla="*/ 3 w 5"/>
                  <a:gd name="T13" fmla="*/ 1 h 4"/>
                  <a:gd name="T14" fmla="*/ 1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0" name="Freeform 385">
                <a:extLst>
                  <a:ext uri="{FF2B5EF4-FFF2-40B4-BE49-F238E27FC236}">
                    <a16:creationId xmlns:a16="http://schemas.microsoft.com/office/drawing/2014/main" id="{CCF7C37E-9D16-5206-D68A-6B8A5A6C1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" y="2784"/>
                <a:ext cx="9" cy="4"/>
              </a:xfrm>
              <a:custGeom>
                <a:avLst/>
                <a:gdLst>
                  <a:gd name="T0" fmla="*/ 2 w 8"/>
                  <a:gd name="T1" fmla="*/ 0 h 4"/>
                  <a:gd name="T2" fmla="*/ 0 w 8"/>
                  <a:gd name="T3" fmla="*/ 0 h 4"/>
                  <a:gd name="T4" fmla="*/ 3 w 8"/>
                  <a:gd name="T5" fmla="*/ 3 h 4"/>
                  <a:gd name="T6" fmla="*/ 6 w 8"/>
                  <a:gd name="T7" fmla="*/ 4 h 4"/>
                  <a:gd name="T8" fmla="*/ 7 w 8"/>
                  <a:gd name="T9" fmla="*/ 4 h 4"/>
                  <a:gd name="T10" fmla="*/ 8 w 8"/>
                  <a:gd name="T11" fmla="*/ 3 h 4"/>
                  <a:gd name="T12" fmla="*/ 2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2" y="3"/>
                      <a:pt x="3" y="3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6" y="1"/>
                      <a:pt x="4" y="0"/>
                      <a:pt x="2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1" name="Freeform 386">
                <a:extLst>
                  <a:ext uri="{FF2B5EF4-FFF2-40B4-BE49-F238E27FC236}">
                    <a16:creationId xmlns:a16="http://schemas.microsoft.com/office/drawing/2014/main" id="{3BEA253A-BB6D-E4D2-2A9B-1679B1D98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7" y="2750"/>
                <a:ext cx="190" cy="111"/>
              </a:xfrm>
              <a:custGeom>
                <a:avLst/>
                <a:gdLst>
                  <a:gd name="T0" fmla="*/ 46 w 168"/>
                  <a:gd name="T1" fmla="*/ 0 h 98"/>
                  <a:gd name="T2" fmla="*/ 168 w 168"/>
                  <a:gd name="T3" fmla="*/ 61 h 98"/>
                  <a:gd name="T4" fmla="*/ 0 w 168"/>
                  <a:gd name="T5" fmla="*/ 77 h 98"/>
                  <a:gd name="T6" fmla="*/ 46 w 168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98">
                    <a:moveTo>
                      <a:pt x="46" y="0"/>
                    </a:moveTo>
                    <a:cubicBezTo>
                      <a:pt x="46" y="0"/>
                      <a:pt x="124" y="54"/>
                      <a:pt x="168" y="61"/>
                    </a:cubicBezTo>
                    <a:cubicBezTo>
                      <a:pt x="168" y="61"/>
                      <a:pt x="47" y="98"/>
                      <a:pt x="0" y="77"/>
                    </a:cubicBezTo>
                    <a:cubicBezTo>
                      <a:pt x="0" y="77"/>
                      <a:pt x="16" y="24"/>
                      <a:pt x="46" y="0"/>
                    </a:cubicBezTo>
                  </a:path>
                </a:pathLst>
              </a:custGeom>
              <a:solidFill>
                <a:srgbClr val="F8A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2" name="Freeform 387">
                <a:extLst>
                  <a:ext uri="{FF2B5EF4-FFF2-40B4-BE49-F238E27FC236}">
                    <a16:creationId xmlns:a16="http://schemas.microsoft.com/office/drawing/2014/main" id="{2E0C533F-FE18-FE96-790E-812B7FEEA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9" y="2758"/>
                <a:ext cx="4" cy="7"/>
              </a:xfrm>
              <a:custGeom>
                <a:avLst/>
                <a:gdLst>
                  <a:gd name="T0" fmla="*/ 4 w 4"/>
                  <a:gd name="T1" fmla="*/ 5 h 6"/>
                  <a:gd name="T2" fmla="*/ 4 w 4"/>
                  <a:gd name="T3" fmla="*/ 3 h 6"/>
                  <a:gd name="T4" fmla="*/ 2 w 4"/>
                  <a:gd name="T5" fmla="*/ 0 h 6"/>
                  <a:gd name="T6" fmla="*/ 2 w 4"/>
                  <a:gd name="T7" fmla="*/ 1 h 6"/>
                  <a:gd name="T8" fmla="*/ 0 w 4"/>
                  <a:gd name="T9" fmla="*/ 4 h 6"/>
                  <a:gd name="T10" fmla="*/ 4 w 4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4" y="4"/>
                      <a:pt x="4" y="4"/>
                      <a:pt x="4" y="3"/>
                    </a:cubicBezTo>
                    <a:cubicBezTo>
                      <a:pt x="4" y="2"/>
                      <a:pt x="4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1" y="5"/>
                      <a:pt x="3" y="6"/>
                      <a:pt x="4" y="5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3" name="Freeform 388">
                <a:extLst>
                  <a:ext uri="{FF2B5EF4-FFF2-40B4-BE49-F238E27FC236}">
                    <a16:creationId xmlns:a16="http://schemas.microsoft.com/office/drawing/2014/main" id="{E3C46185-45CF-D519-E7D3-8582835B8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0" y="2767"/>
                <a:ext cx="7" cy="5"/>
              </a:xfrm>
              <a:custGeom>
                <a:avLst/>
                <a:gdLst>
                  <a:gd name="T0" fmla="*/ 2 w 6"/>
                  <a:gd name="T1" fmla="*/ 1 h 5"/>
                  <a:gd name="T2" fmla="*/ 0 w 6"/>
                  <a:gd name="T3" fmla="*/ 1 h 5"/>
                  <a:gd name="T4" fmla="*/ 1 w 6"/>
                  <a:gd name="T5" fmla="*/ 4 h 5"/>
                  <a:gd name="T6" fmla="*/ 5 w 6"/>
                  <a:gd name="T7" fmla="*/ 5 h 5"/>
                  <a:gd name="T8" fmla="*/ 5 w 6"/>
                  <a:gd name="T9" fmla="*/ 2 h 5"/>
                  <a:gd name="T10" fmla="*/ 2 w 6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2" y="5"/>
                      <a:pt x="4" y="5"/>
                      <a:pt x="5" y="5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4" name="Freeform 389">
                <a:extLst>
                  <a:ext uri="{FF2B5EF4-FFF2-40B4-BE49-F238E27FC236}">
                    <a16:creationId xmlns:a16="http://schemas.microsoft.com/office/drawing/2014/main" id="{92216EDB-705C-A029-3C28-B010BC2EC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" y="2779"/>
                <a:ext cx="6" cy="7"/>
              </a:xfrm>
              <a:custGeom>
                <a:avLst/>
                <a:gdLst>
                  <a:gd name="T0" fmla="*/ 5 w 6"/>
                  <a:gd name="T1" fmla="*/ 5 h 6"/>
                  <a:gd name="T2" fmla="*/ 5 w 6"/>
                  <a:gd name="T3" fmla="*/ 1 h 6"/>
                  <a:gd name="T4" fmla="*/ 1 w 6"/>
                  <a:gd name="T5" fmla="*/ 1 h 6"/>
                  <a:gd name="T6" fmla="*/ 2 w 6"/>
                  <a:gd name="T7" fmla="*/ 4 h 6"/>
                  <a:gd name="T8" fmla="*/ 5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6" y="4"/>
                      <a:pt x="6" y="2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1" y="4"/>
                      <a:pt x="2" y="4"/>
                    </a:cubicBezTo>
                    <a:cubicBezTo>
                      <a:pt x="3" y="5"/>
                      <a:pt x="4" y="6"/>
                      <a:pt x="5" y="5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5" name="Freeform 390">
                <a:extLst>
                  <a:ext uri="{FF2B5EF4-FFF2-40B4-BE49-F238E27FC236}">
                    <a16:creationId xmlns:a16="http://schemas.microsoft.com/office/drawing/2014/main" id="{1AAFA8F3-E5FD-CFBD-1BBD-1797DD7A5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2779"/>
                <a:ext cx="8" cy="6"/>
              </a:xfrm>
              <a:custGeom>
                <a:avLst/>
                <a:gdLst>
                  <a:gd name="T0" fmla="*/ 3 w 7"/>
                  <a:gd name="T1" fmla="*/ 5 h 5"/>
                  <a:gd name="T2" fmla="*/ 6 w 7"/>
                  <a:gd name="T3" fmla="*/ 5 h 5"/>
                  <a:gd name="T4" fmla="*/ 7 w 7"/>
                  <a:gd name="T5" fmla="*/ 2 h 5"/>
                  <a:gd name="T6" fmla="*/ 3 w 7"/>
                  <a:gd name="T7" fmla="*/ 1 h 5"/>
                  <a:gd name="T8" fmla="*/ 1 w 7"/>
                  <a:gd name="T9" fmla="*/ 3 h 5"/>
                  <a:gd name="T10" fmla="*/ 3 w 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4" y="5"/>
                      <a:pt x="5" y="5"/>
                      <a:pt x="6" y="5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2" y="5"/>
                      <a:pt x="3" y="5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6" name="Freeform 391">
                <a:extLst>
                  <a:ext uri="{FF2B5EF4-FFF2-40B4-BE49-F238E27FC236}">
                    <a16:creationId xmlns:a16="http://schemas.microsoft.com/office/drawing/2014/main" id="{ED4EA4BE-8FDD-121F-32B8-8C3CED3B5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6" y="2768"/>
                <a:ext cx="7" cy="4"/>
              </a:xfrm>
              <a:custGeom>
                <a:avLst/>
                <a:gdLst>
                  <a:gd name="T0" fmla="*/ 6 w 6"/>
                  <a:gd name="T1" fmla="*/ 3 h 4"/>
                  <a:gd name="T2" fmla="*/ 5 w 6"/>
                  <a:gd name="T3" fmla="*/ 1 h 4"/>
                  <a:gd name="T4" fmla="*/ 2 w 6"/>
                  <a:gd name="T5" fmla="*/ 0 h 4"/>
                  <a:gd name="T6" fmla="*/ 1 w 6"/>
                  <a:gd name="T7" fmla="*/ 0 h 4"/>
                  <a:gd name="T8" fmla="*/ 1 w 6"/>
                  <a:gd name="T9" fmla="*/ 3 h 4"/>
                  <a:gd name="T10" fmla="*/ 3 w 6"/>
                  <a:gd name="T11" fmla="*/ 4 h 4"/>
                  <a:gd name="T12" fmla="*/ 6 w 6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2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5" y="4"/>
                      <a:pt x="6" y="3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7" name="Freeform 392">
                <a:extLst>
                  <a:ext uri="{FF2B5EF4-FFF2-40B4-BE49-F238E27FC236}">
                    <a16:creationId xmlns:a16="http://schemas.microsoft.com/office/drawing/2014/main" id="{A9A26939-B9F0-B3D0-CB84-1EA2E23F1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" y="2784"/>
                <a:ext cx="5" cy="7"/>
              </a:xfrm>
              <a:custGeom>
                <a:avLst/>
                <a:gdLst>
                  <a:gd name="T0" fmla="*/ 4 w 5"/>
                  <a:gd name="T1" fmla="*/ 5 h 6"/>
                  <a:gd name="T2" fmla="*/ 4 w 5"/>
                  <a:gd name="T3" fmla="*/ 2 h 6"/>
                  <a:gd name="T4" fmla="*/ 1 w 5"/>
                  <a:gd name="T5" fmla="*/ 1 h 6"/>
                  <a:gd name="T6" fmla="*/ 0 w 5"/>
                  <a:gd name="T7" fmla="*/ 1 h 6"/>
                  <a:gd name="T8" fmla="*/ 0 w 5"/>
                  <a:gd name="T9" fmla="*/ 3 h 6"/>
                  <a:gd name="T10" fmla="*/ 2 w 5"/>
                  <a:gd name="T11" fmla="*/ 5 h 6"/>
                  <a:gd name="T12" fmla="*/ 3 w 5"/>
                  <a:gd name="T13" fmla="*/ 6 h 6"/>
                  <a:gd name="T14" fmla="*/ 4 w 5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5" y="4"/>
                      <a:pt x="5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5"/>
                      <a:pt x="4" y="5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8" name="Freeform 393">
                <a:extLst>
                  <a:ext uri="{FF2B5EF4-FFF2-40B4-BE49-F238E27FC236}">
                    <a16:creationId xmlns:a16="http://schemas.microsoft.com/office/drawing/2014/main" id="{2BCEE630-FB82-8EB3-873F-FA3F7F906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0" y="2770"/>
                <a:ext cx="6" cy="5"/>
              </a:xfrm>
              <a:custGeom>
                <a:avLst/>
                <a:gdLst>
                  <a:gd name="T0" fmla="*/ 3 w 5"/>
                  <a:gd name="T1" fmla="*/ 1 h 4"/>
                  <a:gd name="T2" fmla="*/ 0 w 5"/>
                  <a:gd name="T3" fmla="*/ 1 h 4"/>
                  <a:gd name="T4" fmla="*/ 0 w 5"/>
                  <a:gd name="T5" fmla="*/ 3 h 4"/>
                  <a:gd name="T6" fmla="*/ 2 w 5"/>
                  <a:gd name="T7" fmla="*/ 4 h 4"/>
                  <a:gd name="T8" fmla="*/ 4 w 5"/>
                  <a:gd name="T9" fmla="*/ 3 h 4"/>
                  <a:gd name="T10" fmla="*/ 3 w 5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3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5" y="2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9" name="Freeform 394">
                <a:extLst>
                  <a:ext uri="{FF2B5EF4-FFF2-40B4-BE49-F238E27FC236}">
                    <a16:creationId xmlns:a16="http://schemas.microsoft.com/office/drawing/2014/main" id="{57093BE1-055F-57CB-3413-E438704C3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" y="2786"/>
                <a:ext cx="7" cy="6"/>
              </a:xfrm>
              <a:custGeom>
                <a:avLst/>
                <a:gdLst>
                  <a:gd name="T0" fmla="*/ 0 w 6"/>
                  <a:gd name="T1" fmla="*/ 4 h 5"/>
                  <a:gd name="T2" fmla="*/ 3 w 6"/>
                  <a:gd name="T3" fmla="*/ 5 h 5"/>
                  <a:gd name="T4" fmla="*/ 5 w 6"/>
                  <a:gd name="T5" fmla="*/ 3 h 5"/>
                  <a:gd name="T6" fmla="*/ 2 w 6"/>
                  <a:gd name="T7" fmla="*/ 0 h 5"/>
                  <a:gd name="T8" fmla="*/ 0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6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0" name="Freeform 395">
                <a:extLst>
                  <a:ext uri="{FF2B5EF4-FFF2-40B4-BE49-F238E27FC236}">
                    <a16:creationId xmlns:a16="http://schemas.microsoft.com/office/drawing/2014/main" id="{C2C902B7-8291-30A8-19DE-854759B46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" y="2795"/>
                <a:ext cx="8" cy="6"/>
              </a:xfrm>
              <a:custGeom>
                <a:avLst/>
                <a:gdLst>
                  <a:gd name="T0" fmla="*/ 1 w 7"/>
                  <a:gd name="T1" fmla="*/ 0 h 5"/>
                  <a:gd name="T2" fmla="*/ 0 w 7"/>
                  <a:gd name="T3" fmla="*/ 2 h 5"/>
                  <a:gd name="T4" fmla="*/ 1 w 7"/>
                  <a:gd name="T5" fmla="*/ 3 h 5"/>
                  <a:gd name="T6" fmla="*/ 7 w 7"/>
                  <a:gd name="T7" fmla="*/ 4 h 5"/>
                  <a:gd name="T8" fmla="*/ 5 w 7"/>
                  <a:gd name="T9" fmla="*/ 0 h 5"/>
                  <a:gd name="T10" fmla="*/ 1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5" y="5"/>
                      <a:pt x="7" y="4"/>
                    </a:cubicBezTo>
                    <a:cubicBezTo>
                      <a:pt x="7" y="3"/>
                      <a:pt x="6" y="1"/>
                      <a:pt x="5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1" name="Freeform 396">
                <a:extLst>
                  <a:ext uri="{FF2B5EF4-FFF2-40B4-BE49-F238E27FC236}">
                    <a16:creationId xmlns:a16="http://schemas.microsoft.com/office/drawing/2014/main" id="{CAEA0A3D-36EE-8513-4AB2-53C2859EF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7" y="2795"/>
                <a:ext cx="7" cy="7"/>
              </a:xfrm>
              <a:custGeom>
                <a:avLst/>
                <a:gdLst>
                  <a:gd name="T0" fmla="*/ 6 w 6"/>
                  <a:gd name="T1" fmla="*/ 3 h 6"/>
                  <a:gd name="T2" fmla="*/ 2 w 6"/>
                  <a:gd name="T3" fmla="*/ 0 h 6"/>
                  <a:gd name="T4" fmla="*/ 0 w 6"/>
                  <a:gd name="T5" fmla="*/ 4 h 6"/>
                  <a:gd name="T6" fmla="*/ 0 w 6"/>
                  <a:gd name="T7" fmla="*/ 5 h 6"/>
                  <a:gd name="T8" fmla="*/ 3 w 6"/>
                  <a:gd name="T9" fmla="*/ 5 h 6"/>
                  <a:gd name="T10" fmla="*/ 6 w 6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1"/>
                      <a:pt x="4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3" y="5"/>
                    </a:cubicBezTo>
                    <a:cubicBezTo>
                      <a:pt x="4" y="5"/>
                      <a:pt x="5" y="4"/>
                      <a:pt x="6" y="3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2" name="Freeform 397">
                <a:extLst>
                  <a:ext uri="{FF2B5EF4-FFF2-40B4-BE49-F238E27FC236}">
                    <a16:creationId xmlns:a16="http://schemas.microsoft.com/office/drawing/2014/main" id="{FAE406A7-A989-7BE9-A04C-7F10A52CC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" y="2792"/>
                <a:ext cx="7" cy="5"/>
              </a:xfrm>
              <a:custGeom>
                <a:avLst/>
                <a:gdLst>
                  <a:gd name="T0" fmla="*/ 5 w 6"/>
                  <a:gd name="T1" fmla="*/ 1 h 5"/>
                  <a:gd name="T2" fmla="*/ 0 w 6"/>
                  <a:gd name="T3" fmla="*/ 1 h 5"/>
                  <a:gd name="T4" fmla="*/ 3 w 6"/>
                  <a:gd name="T5" fmla="*/ 4 h 5"/>
                  <a:gd name="T6" fmla="*/ 5 w 6"/>
                  <a:gd name="T7" fmla="*/ 4 h 5"/>
                  <a:gd name="T8" fmla="*/ 5 w 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6" y="3"/>
                      <a:pt x="5" y="2"/>
                      <a:pt x="5" y="1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3" name="Freeform 398">
                <a:extLst>
                  <a:ext uri="{FF2B5EF4-FFF2-40B4-BE49-F238E27FC236}">
                    <a16:creationId xmlns:a16="http://schemas.microsoft.com/office/drawing/2014/main" id="{2B66678F-CAD6-59CE-A429-376B7BF1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9" y="2817"/>
                <a:ext cx="7" cy="4"/>
              </a:xfrm>
              <a:custGeom>
                <a:avLst/>
                <a:gdLst>
                  <a:gd name="T0" fmla="*/ 6 w 6"/>
                  <a:gd name="T1" fmla="*/ 2 h 4"/>
                  <a:gd name="T2" fmla="*/ 3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5" y="3"/>
                      <a:pt x="6" y="3"/>
                      <a:pt x="6" y="2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4" name="Freeform 399">
                <a:extLst>
                  <a:ext uri="{FF2B5EF4-FFF2-40B4-BE49-F238E27FC236}">
                    <a16:creationId xmlns:a16="http://schemas.microsoft.com/office/drawing/2014/main" id="{4EF62259-2DCC-2975-0165-02CEAED06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5" y="2811"/>
                <a:ext cx="6" cy="5"/>
              </a:xfrm>
              <a:custGeom>
                <a:avLst/>
                <a:gdLst>
                  <a:gd name="T0" fmla="*/ 5 w 6"/>
                  <a:gd name="T1" fmla="*/ 1 h 4"/>
                  <a:gd name="T2" fmla="*/ 2 w 6"/>
                  <a:gd name="T3" fmla="*/ 1 h 4"/>
                  <a:gd name="T4" fmla="*/ 1 w 6"/>
                  <a:gd name="T5" fmla="*/ 4 h 4"/>
                  <a:gd name="T6" fmla="*/ 4 w 6"/>
                  <a:gd name="T7" fmla="*/ 3 h 4"/>
                  <a:gd name="T8" fmla="*/ 5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1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2" y="4"/>
                      <a:pt x="3" y="4"/>
                      <a:pt x="4" y="3"/>
                    </a:cubicBezTo>
                    <a:cubicBezTo>
                      <a:pt x="5" y="3"/>
                      <a:pt x="6" y="2"/>
                      <a:pt x="5" y="1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5" name="Freeform 400">
                <a:extLst>
                  <a:ext uri="{FF2B5EF4-FFF2-40B4-BE49-F238E27FC236}">
                    <a16:creationId xmlns:a16="http://schemas.microsoft.com/office/drawing/2014/main" id="{DDFC7C5C-62F1-CE1B-715E-DF03115A2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5" y="2819"/>
                <a:ext cx="8" cy="5"/>
              </a:xfrm>
              <a:custGeom>
                <a:avLst/>
                <a:gdLst>
                  <a:gd name="T0" fmla="*/ 5 w 7"/>
                  <a:gd name="T1" fmla="*/ 0 h 4"/>
                  <a:gd name="T2" fmla="*/ 0 w 7"/>
                  <a:gd name="T3" fmla="*/ 0 h 4"/>
                  <a:gd name="T4" fmla="*/ 3 w 7"/>
                  <a:gd name="T5" fmla="*/ 4 h 4"/>
                  <a:gd name="T6" fmla="*/ 6 w 7"/>
                  <a:gd name="T7" fmla="*/ 4 h 4"/>
                  <a:gd name="T8" fmla="*/ 6 w 7"/>
                  <a:gd name="T9" fmla="*/ 1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2"/>
                      <a:pt x="2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6" y="1"/>
                      <a:pt x="6" y="1"/>
                      <a:pt x="5" y="0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6" name="Freeform 401">
                <a:extLst>
                  <a:ext uri="{FF2B5EF4-FFF2-40B4-BE49-F238E27FC236}">
                    <a16:creationId xmlns:a16="http://schemas.microsoft.com/office/drawing/2014/main" id="{C29A3CD9-DD9A-3299-BC55-BE8FE17CF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7" y="2805"/>
                <a:ext cx="6" cy="4"/>
              </a:xfrm>
              <a:custGeom>
                <a:avLst/>
                <a:gdLst>
                  <a:gd name="T0" fmla="*/ 4 w 6"/>
                  <a:gd name="T1" fmla="*/ 3 h 3"/>
                  <a:gd name="T2" fmla="*/ 5 w 6"/>
                  <a:gd name="T3" fmla="*/ 3 h 3"/>
                  <a:gd name="T4" fmla="*/ 5 w 6"/>
                  <a:gd name="T5" fmla="*/ 1 h 3"/>
                  <a:gd name="T6" fmla="*/ 3 w 6"/>
                  <a:gd name="T7" fmla="*/ 0 h 3"/>
                  <a:gd name="T8" fmla="*/ 1 w 6"/>
                  <a:gd name="T9" fmla="*/ 2 h 3"/>
                  <a:gd name="T10" fmla="*/ 4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cubicBezTo>
                      <a:pt x="4" y="3"/>
                      <a:pt x="5" y="3"/>
                      <a:pt x="5" y="3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ubicBezTo>
                      <a:pt x="1" y="3"/>
                      <a:pt x="3" y="3"/>
                      <a:pt x="4" y="3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7" name="Freeform 402">
                <a:extLst>
                  <a:ext uri="{FF2B5EF4-FFF2-40B4-BE49-F238E27FC236}">
                    <a16:creationId xmlns:a16="http://schemas.microsoft.com/office/drawing/2014/main" id="{234C47FB-710C-898E-FB0B-736879729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" y="2817"/>
                <a:ext cx="7" cy="5"/>
              </a:xfrm>
              <a:custGeom>
                <a:avLst/>
                <a:gdLst>
                  <a:gd name="T0" fmla="*/ 4 w 6"/>
                  <a:gd name="T1" fmla="*/ 5 h 5"/>
                  <a:gd name="T2" fmla="*/ 6 w 6"/>
                  <a:gd name="T3" fmla="*/ 5 h 5"/>
                  <a:gd name="T4" fmla="*/ 6 w 6"/>
                  <a:gd name="T5" fmla="*/ 4 h 5"/>
                  <a:gd name="T6" fmla="*/ 3 w 6"/>
                  <a:gd name="T7" fmla="*/ 0 h 5"/>
                  <a:gd name="T8" fmla="*/ 1 w 6"/>
                  <a:gd name="T9" fmla="*/ 1 h 5"/>
                  <a:gd name="T10" fmla="*/ 1 w 6"/>
                  <a:gd name="T11" fmla="*/ 4 h 5"/>
                  <a:gd name="T12" fmla="*/ 4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2" y="5"/>
                      <a:pt x="3" y="5"/>
                      <a:pt x="4" y="5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8" name="Freeform 403">
                <a:extLst>
                  <a:ext uri="{FF2B5EF4-FFF2-40B4-BE49-F238E27FC236}">
                    <a16:creationId xmlns:a16="http://schemas.microsoft.com/office/drawing/2014/main" id="{D46E1B2F-C0E9-9755-28CF-195609432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" y="2814"/>
                <a:ext cx="8" cy="5"/>
              </a:xfrm>
              <a:custGeom>
                <a:avLst/>
                <a:gdLst>
                  <a:gd name="T0" fmla="*/ 7 w 7"/>
                  <a:gd name="T1" fmla="*/ 1 h 4"/>
                  <a:gd name="T2" fmla="*/ 2 w 7"/>
                  <a:gd name="T3" fmla="*/ 0 h 4"/>
                  <a:gd name="T4" fmla="*/ 1 w 7"/>
                  <a:gd name="T5" fmla="*/ 0 h 4"/>
                  <a:gd name="T6" fmla="*/ 1 w 7"/>
                  <a:gd name="T7" fmla="*/ 3 h 4"/>
                  <a:gd name="T8" fmla="*/ 4 w 7"/>
                  <a:gd name="T9" fmla="*/ 4 h 4"/>
                  <a:gd name="T10" fmla="*/ 7 w 7"/>
                  <a:gd name="T11" fmla="*/ 2 h 4"/>
                  <a:gd name="T12" fmla="*/ 7 w 7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cubicBezTo>
                      <a:pt x="6" y="0"/>
                      <a:pt x="4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6" y="4"/>
                      <a:pt x="7" y="3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9" name="Freeform 404">
                <a:extLst>
                  <a:ext uri="{FF2B5EF4-FFF2-40B4-BE49-F238E27FC236}">
                    <a16:creationId xmlns:a16="http://schemas.microsoft.com/office/drawing/2014/main" id="{BC5CE792-B1E9-307A-38A4-0DFAA23B9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9" y="2806"/>
                <a:ext cx="8" cy="5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1 h 4"/>
                  <a:gd name="T4" fmla="*/ 2 w 7"/>
                  <a:gd name="T5" fmla="*/ 1 h 4"/>
                  <a:gd name="T6" fmla="*/ 1 w 7"/>
                  <a:gd name="T7" fmla="*/ 3 h 4"/>
                  <a:gd name="T8" fmla="*/ 3 w 7"/>
                  <a:gd name="T9" fmla="*/ 4 h 4"/>
                  <a:gd name="T10" fmla="*/ 6 w 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7" y="3"/>
                      <a:pt x="6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0" name="Freeform 405">
                <a:extLst>
                  <a:ext uri="{FF2B5EF4-FFF2-40B4-BE49-F238E27FC236}">
                    <a16:creationId xmlns:a16="http://schemas.microsoft.com/office/drawing/2014/main" id="{FA753C7A-25A7-5F74-7C74-05D612F4B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6" y="2795"/>
                <a:ext cx="7" cy="5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5 w 6"/>
                  <a:gd name="T5" fmla="*/ 3 h 4"/>
                  <a:gd name="T6" fmla="*/ 5 w 6"/>
                  <a:gd name="T7" fmla="*/ 1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1" y="3"/>
                      <a:pt x="3" y="4"/>
                      <a:pt x="5" y="3"/>
                    </a:cubicBezTo>
                    <a:cubicBezTo>
                      <a:pt x="6" y="3"/>
                      <a:pt x="6" y="2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1" name="Freeform 406">
                <a:extLst>
                  <a:ext uri="{FF2B5EF4-FFF2-40B4-BE49-F238E27FC236}">
                    <a16:creationId xmlns:a16="http://schemas.microsoft.com/office/drawing/2014/main" id="{78FCF42A-6E90-E560-FA7D-382D07E7E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" y="2808"/>
                <a:ext cx="7" cy="4"/>
              </a:xfrm>
              <a:custGeom>
                <a:avLst/>
                <a:gdLst>
                  <a:gd name="T0" fmla="*/ 4 w 6"/>
                  <a:gd name="T1" fmla="*/ 4 h 4"/>
                  <a:gd name="T2" fmla="*/ 5 w 6"/>
                  <a:gd name="T3" fmla="*/ 4 h 4"/>
                  <a:gd name="T4" fmla="*/ 5 w 6"/>
                  <a:gd name="T5" fmla="*/ 1 h 4"/>
                  <a:gd name="T6" fmla="*/ 2 w 6"/>
                  <a:gd name="T7" fmla="*/ 0 h 4"/>
                  <a:gd name="T8" fmla="*/ 1 w 6"/>
                  <a:gd name="T9" fmla="*/ 1 h 4"/>
                  <a:gd name="T10" fmla="*/ 1 w 6"/>
                  <a:gd name="T11" fmla="*/ 4 h 4"/>
                  <a:gd name="T12" fmla="*/ 4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6" y="2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2" name="Freeform 407">
                <a:extLst>
                  <a:ext uri="{FF2B5EF4-FFF2-40B4-BE49-F238E27FC236}">
                    <a16:creationId xmlns:a16="http://schemas.microsoft.com/office/drawing/2014/main" id="{CD11AA06-06B9-B7BD-E504-7DB47BEF9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" y="2811"/>
                <a:ext cx="5" cy="6"/>
              </a:xfrm>
              <a:custGeom>
                <a:avLst/>
                <a:gdLst>
                  <a:gd name="T0" fmla="*/ 1 w 5"/>
                  <a:gd name="T1" fmla="*/ 1 h 5"/>
                  <a:gd name="T2" fmla="*/ 0 w 5"/>
                  <a:gd name="T3" fmla="*/ 2 h 5"/>
                  <a:gd name="T4" fmla="*/ 2 w 5"/>
                  <a:gd name="T5" fmla="*/ 4 h 5"/>
                  <a:gd name="T6" fmla="*/ 5 w 5"/>
                  <a:gd name="T7" fmla="*/ 4 h 5"/>
                  <a:gd name="T8" fmla="*/ 4 w 5"/>
                  <a:gd name="T9" fmla="*/ 1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3" name="Freeform 408">
                <a:extLst>
                  <a:ext uri="{FF2B5EF4-FFF2-40B4-BE49-F238E27FC236}">
                    <a16:creationId xmlns:a16="http://schemas.microsoft.com/office/drawing/2014/main" id="{AEF051C5-0BC9-9D80-4F87-B5CAADA7B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" y="2799"/>
                <a:ext cx="7" cy="4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2 h 4"/>
                  <a:gd name="T4" fmla="*/ 1 w 6"/>
                  <a:gd name="T5" fmla="*/ 3 h 4"/>
                  <a:gd name="T6" fmla="*/ 6 w 6"/>
                  <a:gd name="T7" fmla="*/ 4 h 4"/>
                  <a:gd name="T8" fmla="*/ 4 w 6"/>
                  <a:gd name="T9" fmla="*/ 1 h 4"/>
                  <a:gd name="T10" fmla="*/ 0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4" name="Freeform 409">
                <a:extLst>
                  <a:ext uri="{FF2B5EF4-FFF2-40B4-BE49-F238E27FC236}">
                    <a16:creationId xmlns:a16="http://schemas.microsoft.com/office/drawing/2014/main" id="{6E9FB751-67AC-C8D6-71BE-F2E95B553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6" y="2811"/>
                <a:ext cx="6" cy="6"/>
              </a:xfrm>
              <a:custGeom>
                <a:avLst/>
                <a:gdLst>
                  <a:gd name="T0" fmla="*/ 3 w 5"/>
                  <a:gd name="T1" fmla="*/ 1 h 5"/>
                  <a:gd name="T2" fmla="*/ 1 w 5"/>
                  <a:gd name="T3" fmla="*/ 0 h 5"/>
                  <a:gd name="T4" fmla="*/ 0 w 5"/>
                  <a:gd name="T5" fmla="*/ 3 h 5"/>
                  <a:gd name="T6" fmla="*/ 2 w 5"/>
                  <a:gd name="T7" fmla="*/ 4 h 5"/>
                  <a:gd name="T8" fmla="*/ 5 w 5"/>
                  <a:gd name="T9" fmla="*/ 3 h 5"/>
                  <a:gd name="T10" fmla="*/ 4 w 5"/>
                  <a:gd name="T11" fmla="*/ 1 h 5"/>
                  <a:gd name="T12" fmla="*/ 3 w 5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5" name="Freeform 410">
                <a:extLst>
                  <a:ext uri="{FF2B5EF4-FFF2-40B4-BE49-F238E27FC236}">
                    <a16:creationId xmlns:a16="http://schemas.microsoft.com/office/drawing/2014/main" id="{68D17DD5-7C6D-84AD-7C60-586974A40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9" y="2826"/>
                <a:ext cx="7" cy="4"/>
              </a:xfrm>
              <a:custGeom>
                <a:avLst/>
                <a:gdLst>
                  <a:gd name="T0" fmla="*/ 6 w 6"/>
                  <a:gd name="T1" fmla="*/ 4 h 4"/>
                  <a:gd name="T2" fmla="*/ 5 w 6"/>
                  <a:gd name="T3" fmla="*/ 1 h 4"/>
                  <a:gd name="T4" fmla="*/ 2 w 6"/>
                  <a:gd name="T5" fmla="*/ 0 h 4"/>
                  <a:gd name="T6" fmla="*/ 0 w 6"/>
                  <a:gd name="T7" fmla="*/ 3 h 4"/>
                  <a:gd name="T8" fmla="*/ 2 w 6"/>
                  <a:gd name="T9" fmla="*/ 4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6" y="3"/>
                      <a:pt x="5" y="2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4" y="4"/>
                      <a:pt x="6" y="4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6" name="Freeform 411">
                <a:extLst>
                  <a:ext uri="{FF2B5EF4-FFF2-40B4-BE49-F238E27FC236}">
                    <a16:creationId xmlns:a16="http://schemas.microsoft.com/office/drawing/2014/main" id="{00BEC39D-9372-C373-1A23-0C83386E6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0" y="2828"/>
                <a:ext cx="5" cy="6"/>
              </a:xfrm>
              <a:custGeom>
                <a:avLst/>
                <a:gdLst>
                  <a:gd name="T0" fmla="*/ 3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3 h 5"/>
                  <a:gd name="T8" fmla="*/ 3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7" name="Freeform 412">
                <a:extLst>
                  <a:ext uri="{FF2B5EF4-FFF2-40B4-BE49-F238E27FC236}">
                    <a16:creationId xmlns:a16="http://schemas.microsoft.com/office/drawing/2014/main" id="{BBB06FFB-F432-3822-E87C-42F6A68B6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1" y="2814"/>
                <a:ext cx="4" cy="5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4 h 4"/>
                  <a:gd name="T4" fmla="*/ 3 w 3"/>
                  <a:gd name="T5" fmla="*/ 4 h 4"/>
                  <a:gd name="T6" fmla="*/ 2 w 3"/>
                  <a:gd name="T7" fmla="*/ 0 h 4"/>
                  <a:gd name="T8" fmla="*/ 1 w 3"/>
                  <a:gd name="T9" fmla="*/ 1 h 4"/>
                  <a:gd name="T10" fmla="*/ 0 w 3"/>
                  <a:gd name="T11" fmla="*/ 3 h 4"/>
                  <a:gd name="T12" fmla="*/ 0 w 3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3" y="1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8" name="Freeform 413">
                <a:extLst>
                  <a:ext uri="{FF2B5EF4-FFF2-40B4-BE49-F238E27FC236}">
                    <a16:creationId xmlns:a16="http://schemas.microsoft.com/office/drawing/2014/main" id="{08EEE58C-7B38-E3BC-08E1-1745AF085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8" y="2826"/>
                <a:ext cx="5" cy="4"/>
              </a:xfrm>
              <a:custGeom>
                <a:avLst/>
                <a:gdLst>
                  <a:gd name="T0" fmla="*/ 5 w 5"/>
                  <a:gd name="T1" fmla="*/ 3 h 4"/>
                  <a:gd name="T2" fmla="*/ 5 w 5"/>
                  <a:gd name="T3" fmla="*/ 2 h 4"/>
                  <a:gd name="T4" fmla="*/ 5 w 5"/>
                  <a:gd name="T5" fmla="*/ 1 h 4"/>
                  <a:gd name="T6" fmla="*/ 1 w 5"/>
                  <a:gd name="T7" fmla="*/ 1 h 4"/>
                  <a:gd name="T8" fmla="*/ 3 w 5"/>
                  <a:gd name="T9" fmla="*/ 4 h 4"/>
                  <a:gd name="T10" fmla="*/ 5 w 5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4" y="0"/>
                      <a:pt x="1" y="0"/>
                      <a:pt x="1" y="1"/>
                    </a:cubicBezTo>
                    <a:cubicBezTo>
                      <a:pt x="0" y="3"/>
                      <a:pt x="2" y="4"/>
                      <a:pt x="3" y="4"/>
                    </a:cubicBezTo>
                    <a:cubicBezTo>
                      <a:pt x="4" y="4"/>
                      <a:pt x="4" y="3"/>
                      <a:pt x="5" y="3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9" name="Freeform 414">
                <a:extLst>
                  <a:ext uri="{FF2B5EF4-FFF2-40B4-BE49-F238E27FC236}">
                    <a16:creationId xmlns:a16="http://schemas.microsoft.com/office/drawing/2014/main" id="{B0A1874A-2BBC-0865-4A3C-F24768850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" y="2821"/>
                <a:ext cx="6" cy="5"/>
              </a:xfrm>
              <a:custGeom>
                <a:avLst/>
                <a:gdLst>
                  <a:gd name="T0" fmla="*/ 5 w 5"/>
                  <a:gd name="T1" fmla="*/ 1 h 4"/>
                  <a:gd name="T2" fmla="*/ 2 w 5"/>
                  <a:gd name="T3" fmla="*/ 0 h 4"/>
                  <a:gd name="T4" fmla="*/ 0 w 5"/>
                  <a:gd name="T5" fmla="*/ 2 h 4"/>
                  <a:gd name="T6" fmla="*/ 3 w 5"/>
                  <a:gd name="T7" fmla="*/ 4 h 4"/>
                  <a:gd name="T8" fmla="*/ 5 w 5"/>
                  <a:gd name="T9" fmla="*/ 3 h 4"/>
                  <a:gd name="T10" fmla="*/ 5 w 5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5" y="2"/>
                      <a:pt x="5" y="1"/>
                      <a:pt x="5" y="1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0" name="Freeform 415">
                <a:extLst>
                  <a:ext uri="{FF2B5EF4-FFF2-40B4-BE49-F238E27FC236}">
                    <a16:creationId xmlns:a16="http://schemas.microsoft.com/office/drawing/2014/main" id="{6555D7F9-9509-E13F-8606-8A8028D25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4" y="2834"/>
                <a:ext cx="11" cy="5"/>
              </a:xfrm>
              <a:custGeom>
                <a:avLst/>
                <a:gdLst>
                  <a:gd name="T0" fmla="*/ 2 w 9"/>
                  <a:gd name="T1" fmla="*/ 4 h 5"/>
                  <a:gd name="T2" fmla="*/ 5 w 9"/>
                  <a:gd name="T3" fmla="*/ 5 h 5"/>
                  <a:gd name="T4" fmla="*/ 8 w 9"/>
                  <a:gd name="T5" fmla="*/ 3 h 5"/>
                  <a:gd name="T6" fmla="*/ 6 w 9"/>
                  <a:gd name="T7" fmla="*/ 1 h 5"/>
                  <a:gd name="T8" fmla="*/ 2 w 9"/>
                  <a:gd name="T9" fmla="*/ 1 h 5"/>
                  <a:gd name="T10" fmla="*/ 0 w 9"/>
                  <a:gd name="T11" fmla="*/ 3 h 5"/>
                  <a:gd name="T12" fmla="*/ 2 w 9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2" y="4"/>
                    </a:moveTo>
                    <a:cubicBezTo>
                      <a:pt x="3" y="4"/>
                      <a:pt x="4" y="5"/>
                      <a:pt x="5" y="5"/>
                    </a:cubicBezTo>
                    <a:cubicBezTo>
                      <a:pt x="6" y="5"/>
                      <a:pt x="8" y="5"/>
                      <a:pt x="8" y="3"/>
                    </a:cubicBezTo>
                    <a:cubicBezTo>
                      <a:pt x="9" y="2"/>
                      <a:pt x="7" y="1"/>
                      <a:pt x="6" y="1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1" name="Freeform 416">
                <a:extLst>
                  <a:ext uri="{FF2B5EF4-FFF2-40B4-BE49-F238E27FC236}">
                    <a16:creationId xmlns:a16="http://schemas.microsoft.com/office/drawing/2014/main" id="{D156ECDA-BC6F-960C-B25E-EEFEB8C6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5" y="2830"/>
                <a:ext cx="7" cy="6"/>
              </a:xfrm>
              <a:custGeom>
                <a:avLst/>
                <a:gdLst>
                  <a:gd name="T0" fmla="*/ 0 w 6"/>
                  <a:gd name="T1" fmla="*/ 1 h 5"/>
                  <a:gd name="T2" fmla="*/ 1 w 6"/>
                  <a:gd name="T3" fmla="*/ 4 h 5"/>
                  <a:gd name="T4" fmla="*/ 5 w 6"/>
                  <a:gd name="T5" fmla="*/ 4 h 5"/>
                  <a:gd name="T6" fmla="*/ 5 w 6"/>
                  <a:gd name="T7" fmla="*/ 4 h 5"/>
                  <a:gd name="T8" fmla="*/ 5 w 6"/>
                  <a:gd name="T9" fmla="*/ 1 h 5"/>
                  <a:gd name="T10" fmla="*/ 2 w 6"/>
                  <a:gd name="T11" fmla="*/ 0 h 5"/>
                  <a:gd name="T12" fmla="*/ 1 w 6"/>
                  <a:gd name="T13" fmla="*/ 0 h 5"/>
                  <a:gd name="T14" fmla="*/ 0 w 6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0" y="1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2" y="5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2" name="Freeform 417">
                <a:extLst>
                  <a:ext uri="{FF2B5EF4-FFF2-40B4-BE49-F238E27FC236}">
                    <a16:creationId xmlns:a16="http://schemas.microsoft.com/office/drawing/2014/main" id="{44B4BBD3-3548-D6B7-E8BD-974DB50D0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2" y="2827"/>
                <a:ext cx="5" cy="4"/>
              </a:xfrm>
              <a:custGeom>
                <a:avLst/>
                <a:gdLst>
                  <a:gd name="T0" fmla="*/ 5 w 5"/>
                  <a:gd name="T1" fmla="*/ 3 h 4"/>
                  <a:gd name="T2" fmla="*/ 3 w 5"/>
                  <a:gd name="T3" fmla="*/ 0 h 4"/>
                  <a:gd name="T4" fmla="*/ 0 w 5"/>
                  <a:gd name="T5" fmla="*/ 2 h 4"/>
                  <a:gd name="T6" fmla="*/ 4 w 5"/>
                  <a:gd name="T7" fmla="*/ 4 h 4"/>
                  <a:gd name="T8" fmla="*/ 5 w 5"/>
                  <a:gd name="T9" fmla="*/ 4 h 4"/>
                  <a:gd name="T10" fmla="*/ 5 w 5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1" y="4"/>
                      <a:pt x="3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3" name="Freeform 418">
                <a:extLst>
                  <a:ext uri="{FF2B5EF4-FFF2-40B4-BE49-F238E27FC236}">
                    <a16:creationId xmlns:a16="http://schemas.microsoft.com/office/drawing/2014/main" id="{17749BC5-E2C9-30EA-2350-03EDC0964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" y="2818"/>
                <a:ext cx="5" cy="4"/>
              </a:xfrm>
              <a:custGeom>
                <a:avLst/>
                <a:gdLst>
                  <a:gd name="T0" fmla="*/ 1 w 5"/>
                  <a:gd name="T1" fmla="*/ 1 h 4"/>
                  <a:gd name="T2" fmla="*/ 2 w 5"/>
                  <a:gd name="T3" fmla="*/ 3 h 4"/>
                  <a:gd name="T4" fmla="*/ 5 w 5"/>
                  <a:gd name="T5" fmla="*/ 4 h 4"/>
                  <a:gd name="T6" fmla="*/ 5 w 5"/>
                  <a:gd name="T7" fmla="*/ 1 h 4"/>
                  <a:gd name="T8" fmla="*/ 1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0" y="2"/>
                      <a:pt x="1" y="3"/>
                      <a:pt x="2" y="3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4" name="Freeform 419">
                <a:extLst>
                  <a:ext uri="{FF2B5EF4-FFF2-40B4-BE49-F238E27FC236}">
                    <a16:creationId xmlns:a16="http://schemas.microsoft.com/office/drawing/2014/main" id="{ED67740B-B4AB-57A8-BBA0-8AB4FC906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" y="2820"/>
                <a:ext cx="5" cy="6"/>
              </a:xfrm>
              <a:custGeom>
                <a:avLst/>
                <a:gdLst>
                  <a:gd name="T0" fmla="*/ 5 w 5"/>
                  <a:gd name="T1" fmla="*/ 3 h 5"/>
                  <a:gd name="T2" fmla="*/ 5 w 5"/>
                  <a:gd name="T3" fmla="*/ 1 h 5"/>
                  <a:gd name="T4" fmla="*/ 5 w 5"/>
                  <a:gd name="T5" fmla="*/ 0 h 5"/>
                  <a:gd name="T6" fmla="*/ 1 w 5"/>
                  <a:gd name="T7" fmla="*/ 1 h 5"/>
                  <a:gd name="T8" fmla="*/ 2 w 5"/>
                  <a:gd name="T9" fmla="*/ 4 h 5"/>
                  <a:gd name="T10" fmla="*/ 5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3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3" y="5"/>
                      <a:pt x="5" y="4"/>
                      <a:pt x="5" y="3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5" name="Freeform 420">
                <a:extLst>
                  <a:ext uri="{FF2B5EF4-FFF2-40B4-BE49-F238E27FC236}">
                    <a16:creationId xmlns:a16="http://schemas.microsoft.com/office/drawing/2014/main" id="{B3508592-C046-F078-0AC0-19FB43941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" y="2821"/>
                <a:ext cx="8" cy="5"/>
              </a:xfrm>
              <a:custGeom>
                <a:avLst/>
                <a:gdLst>
                  <a:gd name="T0" fmla="*/ 0 w 7"/>
                  <a:gd name="T1" fmla="*/ 2 h 4"/>
                  <a:gd name="T2" fmla="*/ 1 w 7"/>
                  <a:gd name="T3" fmla="*/ 4 h 4"/>
                  <a:gd name="T4" fmla="*/ 4 w 7"/>
                  <a:gd name="T5" fmla="*/ 4 h 4"/>
                  <a:gd name="T6" fmla="*/ 7 w 7"/>
                  <a:gd name="T7" fmla="*/ 3 h 4"/>
                  <a:gd name="T8" fmla="*/ 6 w 7"/>
                  <a:gd name="T9" fmla="*/ 1 h 4"/>
                  <a:gd name="T10" fmla="*/ 3 w 7"/>
                  <a:gd name="T11" fmla="*/ 0 h 4"/>
                  <a:gd name="T12" fmla="*/ 0 w 7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cubicBezTo>
                      <a:pt x="0" y="3"/>
                      <a:pt x="1" y="3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6" y="4"/>
                      <a:pt x="7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0" y="0"/>
                      <a:pt x="0" y="2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6" name="Freeform 421">
                <a:extLst>
                  <a:ext uri="{FF2B5EF4-FFF2-40B4-BE49-F238E27FC236}">
                    <a16:creationId xmlns:a16="http://schemas.microsoft.com/office/drawing/2014/main" id="{978ED3B6-1ECC-A145-90CD-6A2579AAC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6" y="2827"/>
                <a:ext cx="7" cy="4"/>
              </a:xfrm>
              <a:custGeom>
                <a:avLst/>
                <a:gdLst>
                  <a:gd name="T0" fmla="*/ 2 w 6"/>
                  <a:gd name="T1" fmla="*/ 4 h 4"/>
                  <a:gd name="T2" fmla="*/ 5 w 6"/>
                  <a:gd name="T3" fmla="*/ 4 h 4"/>
                  <a:gd name="T4" fmla="*/ 5 w 6"/>
                  <a:gd name="T5" fmla="*/ 1 h 4"/>
                  <a:gd name="T6" fmla="*/ 2 w 6"/>
                  <a:gd name="T7" fmla="*/ 0 h 4"/>
                  <a:gd name="T8" fmla="*/ 0 w 6"/>
                  <a:gd name="T9" fmla="*/ 1 h 4"/>
                  <a:gd name="T10" fmla="*/ 0 w 6"/>
                  <a:gd name="T11" fmla="*/ 3 h 4"/>
                  <a:gd name="T12" fmla="*/ 2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cubicBezTo>
                      <a:pt x="3" y="4"/>
                      <a:pt x="4" y="4"/>
                      <a:pt x="5" y="4"/>
                    </a:cubicBezTo>
                    <a:cubicBezTo>
                      <a:pt x="5" y="3"/>
                      <a:pt x="6" y="2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7" name="Freeform 422">
                <a:extLst>
                  <a:ext uri="{FF2B5EF4-FFF2-40B4-BE49-F238E27FC236}">
                    <a16:creationId xmlns:a16="http://schemas.microsoft.com/office/drawing/2014/main" id="{1386700D-DC74-1FBF-9111-9C2608D9B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6" y="2808"/>
                <a:ext cx="6" cy="4"/>
              </a:xfrm>
              <a:custGeom>
                <a:avLst/>
                <a:gdLst>
                  <a:gd name="T0" fmla="*/ 5 w 5"/>
                  <a:gd name="T1" fmla="*/ 3 h 4"/>
                  <a:gd name="T2" fmla="*/ 2 w 5"/>
                  <a:gd name="T3" fmla="*/ 0 h 4"/>
                  <a:gd name="T4" fmla="*/ 0 w 5"/>
                  <a:gd name="T5" fmla="*/ 0 h 4"/>
                  <a:gd name="T6" fmla="*/ 0 w 5"/>
                  <a:gd name="T7" fmla="*/ 1 h 4"/>
                  <a:gd name="T8" fmla="*/ 0 w 5"/>
                  <a:gd name="T9" fmla="*/ 3 h 4"/>
                  <a:gd name="T10" fmla="*/ 3 w 5"/>
                  <a:gd name="T11" fmla="*/ 4 h 4"/>
                  <a:gd name="T12" fmla="*/ 5 w 5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cubicBezTo>
                      <a:pt x="5" y="1"/>
                      <a:pt x="3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5" y="4"/>
                      <a:pt x="5" y="3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8" name="Freeform 423">
                <a:extLst>
                  <a:ext uri="{FF2B5EF4-FFF2-40B4-BE49-F238E27FC236}">
                    <a16:creationId xmlns:a16="http://schemas.microsoft.com/office/drawing/2014/main" id="{F7CF6E1F-DECF-83F9-715D-5CCA59FBA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" y="2835"/>
                <a:ext cx="5" cy="4"/>
              </a:xfrm>
              <a:custGeom>
                <a:avLst/>
                <a:gdLst>
                  <a:gd name="T0" fmla="*/ 4 w 5"/>
                  <a:gd name="T1" fmla="*/ 0 h 4"/>
                  <a:gd name="T2" fmla="*/ 0 w 5"/>
                  <a:gd name="T3" fmla="*/ 1 h 4"/>
                  <a:gd name="T4" fmla="*/ 2 w 5"/>
                  <a:gd name="T5" fmla="*/ 3 h 4"/>
                  <a:gd name="T6" fmla="*/ 5 w 5"/>
                  <a:gd name="T7" fmla="*/ 2 h 4"/>
                  <a:gd name="T8" fmla="*/ 4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4"/>
                      <a:pt x="5" y="3"/>
                      <a:pt x="5" y="2"/>
                    </a:cubicBezTo>
                    <a:cubicBezTo>
                      <a:pt x="5" y="1"/>
                      <a:pt x="4" y="1"/>
                      <a:pt x="4" y="0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9" name="Freeform 424">
                <a:extLst>
                  <a:ext uri="{FF2B5EF4-FFF2-40B4-BE49-F238E27FC236}">
                    <a16:creationId xmlns:a16="http://schemas.microsoft.com/office/drawing/2014/main" id="{CDAC12D6-562E-6B66-E6F2-FBD0F36CE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" y="2835"/>
                <a:ext cx="6" cy="4"/>
              </a:xfrm>
              <a:custGeom>
                <a:avLst/>
                <a:gdLst>
                  <a:gd name="T0" fmla="*/ 0 w 6"/>
                  <a:gd name="T1" fmla="*/ 3 h 4"/>
                  <a:gd name="T2" fmla="*/ 3 w 6"/>
                  <a:gd name="T3" fmla="*/ 4 h 4"/>
                  <a:gd name="T4" fmla="*/ 5 w 6"/>
                  <a:gd name="T5" fmla="*/ 3 h 4"/>
                  <a:gd name="T6" fmla="*/ 3 w 6"/>
                  <a:gd name="T7" fmla="*/ 0 h 4"/>
                  <a:gd name="T8" fmla="*/ 0 w 6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2" y="0"/>
                      <a:pt x="1" y="2"/>
                      <a:pt x="0" y="3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0" name="Freeform 425">
                <a:extLst>
                  <a:ext uri="{FF2B5EF4-FFF2-40B4-BE49-F238E27FC236}">
                    <a16:creationId xmlns:a16="http://schemas.microsoft.com/office/drawing/2014/main" id="{AD26F121-A571-5AC3-F590-48BFFA2FD3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7" y="283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1 w 1"/>
                  <a:gd name="T9" fmla="*/ 1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BA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1" name="Freeform 426">
                <a:extLst>
                  <a:ext uri="{FF2B5EF4-FFF2-40B4-BE49-F238E27FC236}">
                    <a16:creationId xmlns:a16="http://schemas.microsoft.com/office/drawing/2014/main" id="{9040F7D6-007D-BADA-62C4-9F07A05E63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7" y="2796"/>
                <a:ext cx="81" cy="47"/>
              </a:xfrm>
              <a:custGeom>
                <a:avLst/>
                <a:gdLst>
                  <a:gd name="T0" fmla="*/ 18 w 72"/>
                  <a:gd name="T1" fmla="*/ 37 h 41"/>
                  <a:gd name="T2" fmla="*/ 18 w 72"/>
                  <a:gd name="T3" fmla="*/ 34 h 41"/>
                  <a:gd name="T4" fmla="*/ 21 w 72"/>
                  <a:gd name="T5" fmla="*/ 36 h 41"/>
                  <a:gd name="T6" fmla="*/ 15 w 72"/>
                  <a:gd name="T7" fmla="*/ 30 h 41"/>
                  <a:gd name="T8" fmla="*/ 11 w 72"/>
                  <a:gd name="T9" fmla="*/ 29 h 41"/>
                  <a:gd name="T10" fmla="*/ 13 w 72"/>
                  <a:gd name="T11" fmla="*/ 26 h 41"/>
                  <a:gd name="T12" fmla="*/ 17 w 72"/>
                  <a:gd name="T13" fmla="*/ 30 h 41"/>
                  <a:gd name="T14" fmla="*/ 13 w 72"/>
                  <a:gd name="T15" fmla="*/ 19 h 41"/>
                  <a:gd name="T16" fmla="*/ 15 w 72"/>
                  <a:gd name="T17" fmla="*/ 16 h 41"/>
                  <a:gd name="T18" fmla="*/ 16 w 72"/>
                  <a:gd name="T19" fmla="*/ 20 h 41"/>
                  <a:gd name="T20" fmla="*/ 14 w 72"/>
                  <a:gd name="T21" fmla="*/ 20 h 41"/>
                  <a:gd name="T22" fmla="*/ 13 w 72"/>
                  <a:gd name="T23" fmla="*/ 19 h 41"/>
                  <a:gd name="T24" fmla="*/ 37 w 72"/>
                  <a:gd name="T25" fmla="*/ 17 h 41"/>
                  <a:gd name="T26" fmla="*/ 36 w 72"/>
                  <a:gd name="T27" fmla="*/ 13 h 41"/>
                  <a:gd name="T28" fmla="*/ 38 w 72"/>
                  <a:gd name="T29" fmla="*/ 14 h 41"/>
                  <a:gd name="T30" fmla="*/ 40 w 72"/>
                  <a:gd name="T31" fmla="*/ 16 h 41"/>
                  <a:gd name="T32" fmla="*/ 25 w 72"/>
                  <a:gd name="T33" fmla="*/ 17 h 41"/>
                  <a:gd name="T34" fmla="*/ 22 w 72"/>
                  <a:gd name="T35" fmla="*/ 15 h 41"/>
                  <a:gd name="T36" fmla="*/ 25 w 72"/>
                  <a:gd name="T37" fmla="*/ 13 h 41"/>
                  <a:gd name="T38" fmla="*/ 27 w 72"/>
                  <a:gd name="T39" fmla="*/ 17 h 41"/>
                  <a:gd name="T40" fmla="*/ 52 w 72"/>
                  <a:gd name="T41" fmla="*/ 14 h 41"/>
                  <a:gd name="T42" fmla="*/ 50 w 72"/>
                  <a:gd name="T43" fmla="*/ 11 h 41"/>
                  <a:gd name="T44" fmla="*/ 52 w 72"/>
                  <a:gd name="T45" fmla="*/ 10 h 41"/>
                  <a:gd name="T46" fmla="*/ 54 w 72"/>
                  <a:gd name="T47" fmla="*/ 14 h 41"/>
                  <a:gd name="T48" fmla="*/ 52 w 72"/>
                  <a:gd name="T49" fmla="*/ 14 h 41"/>
                  <a:gd name="T50" fmla="*/ 55 w 72"/>
                  <a:gd name="T51" fmla="*/ 3 h 41"/>
                  <a:gd name="T52" fmla="*/ 35 w 72"/>
                  <a:gd name="T53" fmla="*/ 12 h 41"/>
                  <a:gd name="T54" fmla="*/ 12 w 72"/>
                  <a:gd name="T55" fmla="*/ 8 h 41"/>
                  <a:gd name="T56" fmla="*/ 0 w 72"/>
                  <a:gd name="T57" fmla="*/ 36 h 41"/>
                  <a:gd name="T58" fmla="*/ 0 w 72"/>
                  <a:gd name="T59" fmla="*/ 36 h 41"/>
                  <a:gd name="T60" fmla="*/ 0 w 72"/>
                  <a:gd name="T61" fmla="*/ 36 h 41"/>
                  <a:gd name="T62" fmla="*/ 1 w 72"/>
                  <a:gd name="T63" fmla="*/ 37 h 41"/>
                  <a:gd name="T64" fmla="*/ 18 w 72"/>
                  <a:gd name="T65" fmla="*/ 41 h 41"/>
                  <a:gd name="T66" fmla="*/ 29 w 72"/>
                  <a:gd name="T67" fmla="*/ 30 h 41"/>
                  <a:gd name="T68" fmla="*/ 32 w 72"/>
                  <a:gd name="T69" fmla="*/ 28 h 41"/>
                  <a:gd name="T70" fmla="*/ 37 w 72"/>
                  <a:gd name="T71" fmla="*/ 25 h 41"/>
                  <a:gd name="T72" fmla="*/ 38 w 72"/>
                  <a:gd name="T73" fmla="*/ 22 h 41"/>
                  <a:gd name="T74" fmla="*/ 40 w 72"/>
                  <a:gd name="T75" fmla="*/ 23 h 41"/>
                  <a:gd name="T76" fmla="*/ 67 w 72"/>
                  <a:gd name="T77" fmla="*/ 2 h 41"/>
                  <a:gd name="T78" fmla="*/ 64 w 72"/>
                  <a:gd name="T79" fmla="*/ 5 h 41"/>
                  <a:gd name="T80" fmla="*/ 62 w 72"/>
                  <a:gd name="T81" fmla="*/ 3 h 41"/>
                  <a:gd name="T82" fmla="*/ 61 w 72"/>
                  <a:gd name="T8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" h="41">
                    <a:moveTo>
                      <a:pt x="19" y="38"/>
                    </a:moveTo>
                    <a:cubicBezTo>
                      <a:pt x="18" y="38"/>
                      <a:pt x="18" y="38"/>
                      <a:pt x="18" y="37"/>
                    </a:cubicBezTo>
                    <a:cubicBezTo>
                      <a:pt x="17" y="37"/>
                      <a:pt x="16" y="36"/>
                      <a:pt x="16" y="35"/>
                    </a:cubicBezTo>
                    <a:cubicBezTo>
                      <a:pt x="16" y="35"/>
                      <a:pt x="17" y="34"/>
                      <a:pt x="18" y="34"/>
                    </a:cubicBezTo>
                    <a:cubicBezTo>
                      <a:pt x="19" y="34"/>
                      <a:pt x="19" y="34"/>
                      <a:pt x="20" y="34"/>
                    </a:cubicBezTo>
                    <a:cubicBezTo>
                      <a:pt x="20" y="35"/>
                      <a:pt x="21" y="35"/>
                      <a:pt x="21" y="36"/>
                    </a:cubicBezTo>
                    <a:cubicBezTo>
                      <a:pt x="21" y="37"/>
                      <a:pt x="20" y="38"/>
                      <a:pt x="19" y="38"/>
                    </a:cubicBezTo>
                    <a:moveTo>
                      <a:pt x="15" y="30"/>
                    </a:moveTo>
                    <a:cubicBezTo>
                      <a:pt x="14" y="30"/>
                      <a:pt x="14" y="30"/>
                      <a:pt x="13" y="30"/>
                    </a:cubicBezTo>
                    <a:cubicBezTo>
                      <a:pt x="12" y="30"/>
                      <a:pt x="12" y="29"/>
                      <a:pt x="11" y="29"/>
                    </a:cubicBezTo>
                    <a:cubicBezTo>
                      <a:pt x="11" y="28"/>
                      <a:pt x="12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6"/>
                      <a:pt x="15" y="26"/>
                      <a:pt x="16" y="27"/>
                    </a:cubicBezTo>
                    <a:cubicBezTo>
                      <a:pt x="16" y="28"/>
                      <a:pt x="17" y="29"/>
                      <a:pt x="17" y="30"/>
                    </a:cubicBezTo>
                    <a:cubicBezTo>
                      <a:pt x="16" y="30"/>
                      <a:pt x="16" y="30"/>
                      <a:pt x="15" y="30"/>
                    </a:cubicBezTo>
                    <a:moveTo>
                      <a:pt x="13" y="19"/>
                    </a:moveTo>
                    <a:cubicBezTo>
                      <a:pt x="13" y="19"/>
                      <a:pt x="13" y="18"/>
                      <a:pt x="14" y="17"/>
                    </a:cubicBezTo>
                    <a:cubicBezTo>
                      <a:pt x="14" y="17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7"/>
                      <a:pt x="16" y="19"/>
                      <a:pt x="16" y="20"/>
                    </a:cubicBezTo>
                    <a:cubicBezTo>
                      <a:pt x="16" y="20"/>
                      <a:pt x="15" y="20"/>
                      <a:pt x="15" y="20"/>
                    </a:cubicBezTo>
                    <a:cubicBezTo>
                      <a:pt x="15" y="20"/>
                      <a:pt x="14" y="20"/>
                      <a:pt x="14" y="20"/>
                    </a:cubicBezTo>
                    <a:cubicBezTo>
                      <a:pt x="14" y="19"/>
                      <a:pt x="13" y="19"/>
                      <a:pt x="13" y="18"/>
                    </a:cubicBezTo>
                    <a:cubicBezTo>
                      <a:pt x="13" y="19"/>
                      <a:pt x="13" y="19"/>
                      <a:pt x="13" y="19"/>
                    </a:cubicBezTo>
                    <a:moveTo>
                      <a:pt x="38" y="17"/>
                    </a:move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7"/>
                      <a:pt x="35" y="16"/>
                      <a:pt x="35" y="16"/>
                    </a:cubicBezTo>
                    <a:cubicBezTo>
                      <a:pt x="35" y="15"/>
                      <a:pt x="35" y="14"/>
                      <a:pt x="36" y="13"/>
                    </a:cubicBezTo>
                    <a:cubicBezTo>
                      <a:pt x="36" y="13"/>
                      <a:pt x="36" y="13"/>
                      <a:pt x="37" y="13"/>
                    </a:cubicBezTo>
                    <a:cubicBezTo>
                      <a:pt x="37" y="13"/>
                      <a:pt x="37" y="13"/>
                      <a:pt x="38" y="14"/>
                    </a:cubicBezTo>
                    <a:cubicBezTo>
                      <a:pt x="38" y="14"/>
                      <a:pt x="39" y="14"/>
                      <a:pt x="39" y="14"/>
                    </a:cubicBezTo>
                    <a:cubicBezTo>
                      <a:pt x="40" y="14"/>
                      <a:pt x="40" y="16"/>
                      <a:pt x="40" y="16"/>
                    </a:cubicBezTo>
                    <a:cubicBezTo>
                      <a:pt x="39" y="17"/>
                      <a:pt x="38" y="17"/>
                      <a:pt x="38" y="17"/>
                    </a:cubicBezTo>
                    <a:moveTo>
                      <a:pt x="25" y="17"/>
                    </a:moveTo>
                    <a:cubicBezTo>
                      <a:pt x="25" y="17"/>
                      <a:pt x="24" y="17"/>
                      <a:pt x="24" y="17"/>
                    </a:cubicBezTo>
                    <a:cubicBezTo>
                      <a:pt x="23" y="17"/>
                      <a:pt x="22" y="16"/>
                      <a:pt x="22" y="15"/>
                    </a:cubicBezTo>
                    <a:cubicBezTo>
                      <a:pt x="22" y="15"/>
                      <a:pt x="22" y="14"/>
                      <a:pt x="23" y="14"/>
                    </a:cubicBezTo>
                    <a:cubicBezTo>
                      <a:pt x="23" y="14"/>
                      <a:pt x="24" y="13"/>
                      <a:pt x="25" y="13"/>
                    </a:cubicBezTo>
                    <a:cubicBezTo>
                      <a:pt x="25" y="13"/>
                      <a:pt x="26" y="14"/>
                      <a:pt x="26" y="14"/>
                    </a:cubicBezTo>
                    <a:cubicBezTo>
                      <a:pt x="27" y="14"/>
                      <a:pt x="27" y="16"/>
                      <a:pt x="27" y="17"/>
                    </a:cubicBezTo>
                    <a:cubicBezTo>
                      <a:pt x="26" y="17"/>
                      <a:pt x="25" y="17"/>
                      <a:pt x="25" y="17"/>
                    </a:cubicBezTo>
                    <a:moveTo>
                      <a:pt x="52" y="14"/>
                    </a:moveTo>
                    <a:cubicBezTo>
                      <a:pt x="51" y="14"/>
                      <a:pt x="51" y="14"/>
                      <a:pt x="50" y="14"/>
                    </a:cubicBezTo>
                    <a:cubicBezTo>
                      <a:pt x="50" y="13"/>
                      <a:pt x="49" y="12"/>
                      <a:pt x="50" y="11"/>
                    </a:cubicBezTo>
                    <a:cubicBezTo>
                      <a:pt x="50" y="11"/>
                      <a:pt x="50" y="11"/>
                      <a:pt x="51" y="10"/>
                    </a:cubicBezTo>
                    <a:cubicBezTo>
                      <a:pt x="51" y="10"/>
                      <a:pt x="52" y="10"/>
                      <a:pt x="52" y="10"/>
                    </a:cubicBezTo>
                    <a:cubicBezTo>
                      <a:pt x="53" y="10"/>
                      <a:pt x="53" y="11"/>
                      <a:pt x="54" y="11"/>
                    </a:cubicBezTo>
                    <a:cubicBezTo>
                      <a:pt x="55" y="12"/>
                      <a:pt x="55" y="13"/>
                      <a:pt x="54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2" y="14"/>
                      <a:pt x="52" y="14"/>
                    </a:cubicBezTo>
                    <a:moveTo>
                      <a:pt x="61" y="0"/>
                    </a:moveTo>
                    <a:cubicBezTo>
                      <a:pt x="59" y="0"/>
                      <a:pt x="57" y="1"/>
                      <a:pt x="55" y="3"/>
                    </a:cubicBezTo>
                    <a:cubicBezTo>
                      <a:pt x="51" y="6"/>
                      <a:pt x="47" y="10"/>
                      <a:pt x="42" y="11"/>
                    </a:cubicBezTo>
                    <a:cubicBezTo>
                      <a:pt x="39" y="12"/>
                      <a:pt x="37" y="12"/>
                      <a:pt x="35" y="12"/>
                    </a:cubicBezTo>
                    <a:cubicBezTo>
                      <a:pt x="30" y="12"/>
                      <a:pt x="26" y="11"/>
                      <a:pt x="21" y="9"/>
                    </a:cubicBezTo>
                    <a:cubicBezTo>
                      <a:pt x="18" y="8"/>
                      <a:pt x="15" y="8"/>
                      <a:pt x="12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4" y="23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6" y="39"/>
                      <a:pt x="12" y="40"/>
                      <a:pt x="18" y="41"/>
                    </a:cubicBezTo>
                    <a:cubicBezTo>
                      <a:pt x="22" y="38"/>
                      <a:pt x="25" y="34"/>
                      <a:pt x="29" y="31"/>
                    </a:cubicBezTo>
                    <a:cubicBezTo>
                      <a:pt x="29" y="31"/>
                      <a:pt x="29" y="30"/>
                      <a:pt x="29" y="30"/>
                    </a:cubicBezTo>
                    <a:cubicBezTo>
                      <a:pt x="29" y="29"/>
                      <a:pt x="30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3" y="28"/>
                    </a:cubicBezTo>
                    <a:cubicBezTo>
                      <a:pt x="34" y="27"/>
                      <a:pt x="35" y="26"/>
                      <a:pt x="37" y="25"/>
                    </a:cubicBezTo>
                    <a:cubicBezTo>
                      <a:pt x="37" y="25"/>
                      <a:pt x="36" y="24"/>
                      <a:pt x="36" y="24"/>
                    </a:cubicBezTo>
                    <a:cubicBezTo>
                      <a:pt x="36" y="23"/>
                      <a:pt x="37" y="22"/>
                      <a:pt x="38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9" y="22"/>
                      <a:pt x="40" y="22"/>
                      <a:pt x="40" y="23"/>
                    </a:cubicBezTo>
                    <a:cubicBezTo>
                      <a:pt x="51" y="15"/>
                      <a:pt x="62" y="9"/>
                      <a:pt x="72" y="4"/>
                    </a:cubicBezTo>
                    <a:cubicBezTo>
                      <a:pt x="70" y="3"/>
                      <a:pt x="69" y="2"/>
                      <a:pt x="67" y="2"/>
                    </a:cubicBezTo>
                    <a:cubicBezTo>
                      <a:pt x="67" y="3"/>
                      <a:pt x="66" y="4"/>
                      <a:pt x="65" y="4"/>
                    </a:cubicBezTo>
                    <a:cubicBezTo>
                      <a:pt x="65" y="5"/>
                      <a:pt x="64" y="5"/>
                      <a:pt x="64" y="5"/>
                    </a:cubicBezTo>
                    <a:cubicBezTo>
                      <a:pt x="63" y="5"/>
                      <a:pt x="63" y="5"/>
                      <a:pt x="62" y="4"/>
                    </a:cubicBezTo>
                    <a:cubicBezTo>
                      <a:pt x="62" y="4"/>
                      <a:pt x="62" y="3"/>
                      <a:pt x="62" y="3"/>
                    </a:cubicBezTo>
                    <a:cubicBezTo>
                      <a:pt x="62" y="2"/>
                      <a:pt x="62" y="1"/>
                      <a:pt x="63" y="0"/>
                    </a:cubicBezTo>
                    <a:cubicBezTo>
                      <a:pt x="62" y="0"/>
                      <a:pt x="62" y="0"/>
                      <a:pt x="61" y="0"/>
                    </a:cubicBezTo>
                  </a:path>
                </a:pathLst>
              </a:custGeom>
              <a:solidFill>
                <a:srgbClr val="EB8A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2" name="Freeform 427">
                <a:extLst>
                  <a:ext uri="{FF2B5EF4-FFF2-40B4-BE49-F238E27FC236}">
                    <a16:creationId xmlns:a16="http://schemas.microsoft.com/office/drawing/2014/main" id="{1C17B87A-321A-277D-AC58-E416A6EC4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7" y="2796"/>
                <a:ext cx="5" cy="6"/>
              </a:xfrm>
              <a:custGeom>
                <a:avLst/>
                <a:gdLst>
                  <a:gd name="T0" fmla="*/ 1 w 5"/>
                  <a:gd name="T1" fmla="*/ 0 h 5"/>
                  <a:gd name="T2" fmla="*/ 0 w 5"/>
                  <a:gd name="T3" fmla="*/ 3 h 5"/>
                  <a:gd name="T4" fmla="*/ 0 w 5"/>
                  <a:gd name="T5" fmla="*/ 4 h 5"/>
                  <a:gd name="T6" fmla="*/ 2 w 5"/>
                  <a:gd name="T7" fmla="*/ 5 h 5"/>
                  <a:gd name="T8" fmla="*/ 3 w 5"/>
                  <a:gd name="T9" fmla="*/ 4 h 5"/>
                  <a:gd name="T10" fmla="*/ 5 w 5"/>
                  <a:gd name="T11" fmla="*/ 2 h 5"/>
                  <a:gd name="T12" fmla="*/ 1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4" y="1"/>
                      <a:pt x="2" y="1"/>
                      <a:pt x="1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3" name="Freeform 428">
                <a:extLst>
                  <a:ext uri="{FF2B5EF4-FFF2-40B4-BE49-F238E27FC236}">
                    <a16:creationId xmlns:a16="http://schemas.microsoft.com/office/drawing/2014/main" id="{245B633E-1E3B-A2C8-2B05-3AEEF308E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" y="2808"/>
                <a:ext cx="7" cy="4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1 w 6"/>
                  <a:gd name="T5" fmla="*/ 1 h 4"/>
                  <a:gd name="T6" fmla="*/ 1 w 6"/>
                  <a:gd name="T7" fmla="*/ 4 h 4"/>
                  <a:gd name="T8" fmla="*/ 3 w 6"/>
                  <a:gd name="T9" fmla="*/ 4 h 4"/>
                  <a:gd name="T10" fmla="*/ 4 w 6"/>
                  <a:gd name="T11" fmla="*/ 4 h 4"/>
                  <a:gd name="T12" fmla="*/ 5 w 6"/>
                  <a:gd name="T13" fmla="*/ 4 h 4"/>
                  <a:gd name="T14" fmla="*/ 5 w 6"/>
                  <a:gd name="T15" fmla="*/ 1 h 4"/>
                  <a:gd name="T16" fmla="*/ 3 w 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6" y="2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4" name="Freeform 429">
                <a:extLst>
                  <a:ext uri="{FF2B5EF4-FFF2-40B4-BE49-F238E27FC236}">
                    <a16:creationId xmlns:a16="http://schemas.microsoft.com/office/drawing/2014/main" id="{1AD94D43-0881-FCC3-87C3-632B9AC0D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7" y="279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1213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5" name="Freeform 430">
                <a:extLst>
                  <a:ext uri="{FF2B5EF4-FFF2-40B4-BE49-F238E27FC236}">
                    <a16:creationId xmlns:a16="http://schemas.microsoft.com/office/drawing/2014/main" id="{258C3E12-70DD-087A-E534-D59342A1B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9" y="2797"/>
                <a:ext cx="6" cy="4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5 w 5"/>
                  <a:gd name="T5" fmla="*/ 3 h 3"/>
                  <a:gd name="T6" fmla="*/ 5 w 5"/>
                  <a:gd name="T7" fmla="*/ 3 h 3"/>
                  <a:gd name="T8" fmla="*/ 0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CBA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6" name="Oval 431">
                <a:extLst>
                  <a:ext uri="{FF2B5EF4-FFF2-40B4-BE49-F238E27FC236}">
                    <a16:creationId xmlns:a16="http://schemas.microsoft.com/office/drawing/2014/main" id="{0E8097D9-830A-B159-1D81-469D9410E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5" y="2801"/>
                <a:ext cx="1" cy="1"/>
              </a:xfrm>
              <a:prstGeom prst="ellipse">
                <a:avLst/>
              </a:prstGeom>
              <a:solidFill>
                <a:srgbClr val="C282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7" name="Freeform 432">
                <a:extLst>
                  <a:ext uri="{FF2B5EF4-FFF2-40B4-BE49-F238E27FC236}">
                    <a16:creationId xmlns:a16="http://schemas.microsoft.com/office/drawing/2014/main" id="{45397EA0-1A2E-FC9C-12E7-556547E16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3" y="2801"/>
                <a:ext cx="31" cy="34"/>
              </a:xfrm>
              <a:custGeom>
                <a:avLst/>
                <a:gdLst>
                  <a:gd name="T0" fmla="*/ 4 w 27"/>
                  <a:gd name="T1" fmla="*/ 29 h 30"/>
                  <a:gd name="T2" fmla="*/ 0 w 27"/>
                  <a:gd name="T3" fmla="*/ 30 h 30"/>
                  <a:gd name="T4" fmla="*/ 0 w 27"/>
                  <a:gd name="T5" fmla="*/ 30 h 30"/>
                  <a:gd name="T6" fmla="*/ 4 w 27"/>
                  <a:gd name="T7" fmla="*/ 29 h 30"/>
                  <a:gd name="T8" fmla="*/ 4 w 27"/>
                  <a:gd name="T9" fmla="*/ 29 h 30"/>
                  <a:gd name="T10" fmla="*/ 10 w 27"/>
                  <a:gd name="T11" fmla="*/ 0 h 30"/>
                  <a:gd name="T12" fmla="*/ 10 w 27"/>
                  <a:gd name="T13" fmla="*/ 0 h 30"/>
                  <a:gd name="T14" fmla="*/ 27 w 27"/>
                  <a:gd name="T15" fmla="*/ 7 h 30"/>
                  <a:gd name="T16" fmla="*/ 27 w 27"/>
                  <a:gd name="T17" fmla="*/ 7 h 30"/>
                  <a:gd name="T18" fmla="*/ 10 w 27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30">
                    <a:moveTo>
                      <a:pt x="4" y="29"/>
                    </a:moveTo>
                    <a:cubicBezTo>
                      <a:pt x="3" y="29"/>
                      <a:pt x="1" y="29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29"/>
                      <a:pt x="3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6" y="2"/>
                      <a:pt x="22" y="5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2" y="5"/>
                      <a:pt x="16" y="2"/>
                      <a:pt x="10" y="0"/>
                    </a:cubicBezTo>
                  </a:path>
                </a:pathLst>
              </a:custGeom>
              <a:solidFill>
                <a:srgbClr val="E07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8" name="Freeform 433">
                <a:extLst>
                  <a:ext uri="{FF2B5EF4-FFF2-40B4-BE49-F238E27FC236}">
                    <a16:creationId xmlns:a16="http://schemas.microsoft.com/office/drawing/2014/main" id="{25E03BD2-1686-FAF9-6042-15594DBFA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3" y="2796"/>
                <a:ext cx="51" cy="39"/>
              </a:xfrm>
              <a:custGeom>
                <a:avLst/>
                <a:gdLst>
                  <a:gd name="T0" fmla="*/ 19 w 45"/>
                  <a:gd name="T1" fmla="*/ 26 h 34"/>
                  <a:gd name="T2" fmla="*/ 19 w 45"/>
                  <a:gd name="T3" fmla="*/ 26 h 34"/>
                  <a:gd name="T4" fmla="*/ 16 w 45"/>
                  <a:gd name="T5" fmla="*/ 26 h 34"/>
                  <a:gd name="T6" fmla="*/ 15 w 45"/>
                  <a:gd name="T7" fmla="*/ 24 h 34"/>
                  <a:gd name="T8" fmla="*/ 18 w 45"/>
                  <a:gd name="T9" fmla="*/ 22 h 34"/>
                  <a:gd name="T10" fmla="*/ 18 w 45"/>
                  <a:gd name="T11" fmla="*/ 22 h 34"/>
                  <a:gd name="T12" fmla="*/ 21 w 45"/>
                  <a:gd name="T13" fmla="*/ 23 h 34"/>
                  <a:gd name="T14" fmla="*/ 22 w 45"/>
                  <a:gd name="T15" fmla="*/ 25 h 34"/>
                  <a:gd name="T16" fmla="*/ 19 w 45"/>
                  <a:gd name="T17" fmla="*/ 26 h 34"/>
                  <a:gd name="T18" fmla="*/ 31 w 45"/>
                  <a:gd name="T19" fmla="*/ 17 h 34"/>
                  <a:gd name="T20" fmla="*/ 29 w 45"/>
                  <a:gd name="T21" fmla="*/ 17 h 34"/>
                  <a:gd name="T22" fmla="*/ 30 w 45"/>
                  <a:gd name="T23" fmla="*/ 14 h 34"/>
                  <a:gd name="T24" fmla="*/ 31 w 45"/>
                  <a:gd name="T25" fmla="*/ 13 h 34"/>
                  <a:gd name="T26" fmla="*/ 33 w 45"/>
                  <a:gd name="T27" fmla="*/ 14 h 34"/>
                  <a:gd name="T28" fmla="*/ 32 w 45"/>
                  <a:gd name="T29" fmla="*/ 16 h 34"/>
                  <a:gd name="T30" fmla="*/ 31 w 45"/>
                  <a:gd name="T31" fmla="*/ 17 h 34"/>
                  <a:gd name="T32" fmla="*/ 15 w 45"/>
                  <a:gd name="T33" fmla="*/ 11 h 34"/>
                  <a:gd name="T34" fmla="*/ 13 w 45"/>
                  <a:gd name="T35" fmla="*/ 10 h 34"/>
                  <a:gd name="T36" fmla="*/ 15 w 45"/>
                  <a:gd name="T37" fmla="*/ 8 h 34"/>
                  <a:gd name="T38" fmla="*/ 15 w 45"/>
                  <a:gd name="T39" fmla="*/ 8 h 34"/>
                  <a:gd name="T40" fmla="*/ 17 w 45"/>
                  <a:gd name="T41" fmla="*/ 9 h 34"/>
                  <a:gd name="T42" fmla="*/ 17 w 45"/>
                  <a:gd name="T43" fmla="*/ 11 h 34"/>
                  <a:gd name="T44" fmla="*/ 16 w 45"/>
                  <a:gd name="T45" fmla="*/ 11 h 34"/>
                  <a:gd name="T46" fmla="*/ 15 w 45"/>
                  <a:gd name="T47" fmla="*/ 11 h 34"/>
                  <a:gd name="T48" fmla="*/ 21 w 45"/>
                  <a:gd name="T49" fmla="*/ 0 h 34"/>
                  <a:gd name="T50" fmla="*/ 0 w 45"/>
                  <a:gd name="T51" fmla="*/ 8 h 34"/>
                  <a:gd name="T52" fmla="*/ 3 w 45"/>
                  <a:gd name="T53" fmla="*/ 13 h 34"/>
                  <a:gd name="T54" fmla="*/ 3 w 45"/>
                  <a:gd name="T55" fmla="*/ 11 h 34"/>
                  <a:gd name="T56" fmla="*/ 3 w 45"/>
                  <a:gd name="T57" fmla="*/ 10 h 34"/>
                  <a:gd name="T58" fmla="*/ 4 w 45"/>
                  <a:gd name="T59" fmla="*/ 10 h 34"/>
                  <a:gd name="T60" fmla="*/ 5 w 45"/>
                  <a:gd name="T61" fmla="*/ 10 h 34"/>
                  <a:gd name="T62" fmla="*/ 8 w 45"/>
                  <a:gd name="T63" fmla="*/ 13 h 34"/>
                  <a:gd name="T64" fmla="*/ 6 w 45"/>
                  <a:gd name="T65" fmla="*/ 14 h 34"/>
                  <a:gd name="T66" fmla="*/ 6 w 45"/>
                  <a:gd name="T67" fmla="*/ 14 h 34"/>
                  <a:gd name="T68" fmla="*/ 3 w 45"/>
                  <a:gd name="T69" fmla="*/ 13 h 34"/>
                  <a:gd name="T70" fmla="*/ 18 w 45"/>
                  <a:gd name="T71" fmla="*/ 34 h 34"/>
                  <a:gd name="T72" fmla="*/ 22 w 45"/>
                  <a:gd name="T73" fmla="*/ 33 h 34"/>
                  <a:gd name="T74" fmla="*/ 45 w 45"/>
                  <a:gd name="T75" fmla="*/ 11 h 34"/>
                  <a:gd name="T76" fmla="*/ 28 w 45"/>
                  <a:gd name="T77" fmla="*/ 4 h 34"/>
                  <a:gd name="T78" fmla="*/ 28 w 45"/>
                  <a:gd name="T79" fmla="*/ 4 h 34"/>
                  <a:gd name="T80" fmla="*/ 23 w 45"/>
                  <a:gd name="T81" fmla="*/ 1 h 34"/>
                  <a:gd name="T82" fmla="*/ 21 w 45"/>
                  <a:gd name="T8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" h="34">
                    <a:moveTo>
                      <a:pt x="19" y="26"/>
                    </a:move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6"/>
                      <a:pt x="17" y="26"/>
                      <a:pt x="16" y="26"/>
                    </a:cubicBezTo>
                    <a:cubicBezTo>
                      <a:pt x="16" y="25"/>
                      <a:pt x="15" y="25"/>
                      <a:pt x="15" y="24"/>
                    </a:cubicBezTo>
                    <a:cubicBezTo>
                      <a:pt x="15" y="22"/>
                      <a:pt x="17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20" y="22"/>
                      <a:pt x="21" y="23"/>
                    </a:cubicBezTo>
                    <a:cubicBezTo>
                      <a:pt x="22" y="23"/>
                      <a:pt x="22" y="24"/>
                      <a:pt x="22" y="25"/>
                    </a:cubicBezTo>
                    <a:cubicBezTo>
                      <a:pt x="21" y="26"/>
                      <a:pt x="20" y="26"/>
                      <a:pt x="19" y="26"/>
                    </a:cubicBezTo>
                    <a:moveTo>
                      <a:pt x="31" y="17"/>
                    </a:moveTo>
                    <a:cubicBezTo>
                      <a:pt x="30" y="17"/>
                      <a:pt x="30" y="17"/>
                      <a:pt x="29" y="17"/>
                    </a:cubicBezTo>
                    <a:cubicBezTo>
                      <a:pt x="28" y="16"/>
                      <a:pt x="29" y="14"/>
                      <a:pt x="30" y="14"/>
                    </a:cubicBezTo>
                    <a:cubicBezTo>
                      <a:pt x="30" y="13"/>
                      <a:pt x="31" y="13"/>
                      <a:pt x="31" y="13"/>
                    </a:cubicBezTo>
                    <a:cubicBezTo>
                      <a:pt x="32" y="13"/>
                      <a:pt x="33" y="14"/>
                      <a:pt x="33" y="14"/>
                    </a:cubicBezTo>
                    <a:cubicBezTo>
                      <a:pt x="34" y="15"/>
                      <a:pt x="33" y="16"/>
                      <a:pt x="32" y="16"/>
                    </a:cubicBezTo>
                    <a:cubicBezTo>
                      <a:pt x="32" y="17"/>
                      <a:pt x="31" y="17"/>
                      <a:pt x="31" y="17"/>
                    </a:cubicBezTo>
                    <a:moveTo>
                      <a:pt x="15" y="11"/>
                    </a:moveTo>
                    <a:cubicBezTo>
                      <a:pt x="14" y="11"/>
                      <a:pt x="13" y="11"/>
                      <a:pt x="13" y="10"/>
                    </a:cubicBezTo>
                    <a:cubicBezTo>
                      <a:pt x="12" y="9"/>
                      <a:pt x="14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8"/>
                      <a:pt x="17" y="8"/>
                      <a:pt x="17" y="9"/>
                    </a:cubicBezTo>
                    <a:cubicBezTo>
                      <a:pt x="17" y="9"/>
                      <a:pt x="18" y="10"/>
                      <a:pt x="17" y="11"/>
                    </a:cubicBezTo>
                    <a:cubicBezTo>
                      <a:pt x="17" y="11"/>
                      <a:pt x="16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moveTo>
                      <a:pt x="21" y="0"/>
                    </a:moveTo>
                    <a:cubicBezTo>
                      <a:pt x="13" y="1"/>
                      <a:pt x="7" y="6"/>
                      <a:pt x="0" y="8"/>
                    </a:cubicBezTo>
                    <a:cubicBezTo>
                      <a:pt x="1" y="10"/>
                      <a:pt x="2" y="12"/>
                      <a:pt x="3" y="13"/>
                    </a:cubicBezTo>
                    <a:cubicBezTo>
                      <a:pt x="3" y="12"/>
                      <a:pt x="3" y="12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1"/>
                      <a:pt x="8" y="11"/>
                      <a:pt x="8" y="13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4" y="14"/>
                      <a:pt x="4" y="14"/>
                      <a:pt x="3" y="13"/>
                    </a:cubicBezTo>
                    <a:cubicBezTo>
                      <a:pt x="6" y="20"/>
                      <a:pt x="12" y="27"/>
                      <a:pt x="18" y="34"/>
                    </a:cubicBezTo>
                    <a:cubicBezTo>
                      <a:pt x="19" y="33"/>
                      <a:pt x="21" y="33"/>
                      <a:pt x="22" y="33"/>
                    </a:cubicBezTo>
                    <a:cubicBezTo>
                      <a:pt x="28" y="25"/>
                      <a:pt x="36" y="18"/>
                      <a:pt x="45" y="11"/>
                    </a:cubicBezTo>
                    <a:cubicBezTo>
                      <a:pt x="40" y="9"/>
                      <a:pt x="34" y="6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3"/>
                      <a:pt x="25" y="2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</a:path>
                </a:pathLst>
              </a:custGeom>
              <a:solidFill>
                <a:srgbClr val="EB8A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9" name="Freeform 434">
                <a:extLst>
                  <a:ext uri="{FF2B5EF4-FFF2-40B4-BE49-F238E27FC236}">
                    <a16:creationId xmlns:a16="http://schemas.microsoft.com/office/drawing/2014/main" id="{7F722161-DC01-F318-8D3F-EA3C752EE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5" y="2811"/>
                <a:ext cx="6" cy="5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1 h 4"/>
                  <a:gd name="T4" fmla="*/ 1 w 6"/>
                  <a:gd name="T5" fmla="*/ 4 h 4"/>
                  <a:gd name="T6" fmla="*/ 3 w 6"/>
                  <a:gd name="T7" fmla="*/ 4 h 4"/>
                  <a:gd name="T8" fmla="*/ 4 w 6"/>
                  <a:gd name="T9" fmla="*/ 3 h 4"/>
                  <a:gd name="T10" fmla="*/ 5 w 6"/>
                  <a:gd name="T11" fmla="*/ 1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5" y="3"/>
                      <a:pt x="6" y="2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0" name="Freeform 435">
                <a:extLst>
                  <a:ext uri="{FF2B5EF4-FFF2-40B4-BE49-F238E27FC236}">
                    <a16:creationId xmlns:a16="http://schemas.microsoft.com/office/drawing/2014/main" id="{D75E9868-9971-6B22-8C24-FB10F1277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7" y="2805"/>
                <a:ext cx="6" cy="4"/>
              </a:xfrm>
              <a:custGeom>
                <a:avLst/>
                <a:gdLst>
                  <a:gd name="T0" fmla="*/ 3 w 6"/>
                  <a:gd name="T1" fmla="*/ 0 h 3"/>
                  <a:gd name="T2" fmla="*/ 1 w 6"/>
                  <a:gd name="T3" fmla="*/ 2 h 3"/>
                  <a:gd name="T4" fmla="*/ 3 w 6"/>
                  <a:gd name="T5" fmla="*/ 3 h 3"/>
                  <a:gd name="T6" fmla="*/ 4 w 6"/>
                  <a:gd name="T7" fmla="*/ 3 h 3"/>
                  <a:gd name="T8" fmla="*/ 5 w 6"/>
                  <a:gd name="T9" fmla="*/ 3 h 3"/>
                  <a:gd name="T10" fmla="*/ 5 w 6"/>
                  <a:gd name="T11" fmla="*/ 1 h 3"/>
                  <a:gd name="T12" fmla="*/ 3 w 6"/>
                  <a:gd name="T13" fmla="*/ 0 h 3"/>
                  <a:gd name="T14" fmla="*/ 3 w 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2" y="0"/>
                      <a:pt x="0" y="1"/>
                      <a:pt x="1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1" name="Freeform 436">
                <a:extLst>
                  <a:ext uri="{FF2B5EF4-FFF2-40B4-BE49-F238E27FC236}">
                    <a16:creationId xmlns:a16="http://schemas.microsoft.com/office/drawing/2014/main" id="{562A48E1-089B-AAAC-FCB8-9E38069A6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" y="2811"/>
                <a:ext cx="5" cy="5"/>
              </a:xfrm>
              <a:custGeom>
                <a:avLst/>
                <a:gdLst>
                  <a:gd name="T0" fmla="*/ 3 w 5"/>
                  <a:gd name="T1" fmla="*/ 0 h 4"/>
                  <a:gd name="T2" fmla="*/ 1 w 5"/>
                  <a:gd name="T3" fmla="*/ 1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4 h 4"/>
                  <a:gd name="T12" fmla="*/ 4 w 5"/>
                  <a:gd name="T13" fmla="*/ 1 h 4"/>
                  <a:gd name="T14" fmla="*/ 3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2" name="Freeform 437">
                <a:extLst>
                  <a:ext uri="{FF2B5EF4-FFF2-40B4-BE49-F238E27FC236}">
                    <a16:creationId xmlns:a16="http://schemas.microsoft.com/office/drawing/2014/main" id="{599962F1-0682-ACA0-5F46-528031431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6" y="2811"/>
                <a:ext cx="6" cy="5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0 h 4"/>
                  <a:gd name="T4" fmla="*/ 0 w 5"/>
                  <a:gd name="T5" fmla="*/ 3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3 h 4"/>
                  <a:gd name="T12" fmla="*/ 4 w 5"/>
                  <a:gd name="T13" fmla="*/ 1 h 4"/>
                  <a:gd name="T14" fmla="*/ 3 w 5"/>
                  <a:gd name="T15" fmla="*/ 1 h 4"/>
                  <a:gd name="T16" fmla="*/ 2 w 5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3" name="Freeform 438">
                <a:extLst>
                  <a:ext uri="{FF2B5EF4-FFF2-40B4-BE49-F238E27FC236}">
                    <a16:creationId xmlns:a16="http://schemas.microsoft.com/office/drawing/2014/main" id="{BFA3BB5E-698D-B3B9-4F3F-8E7C3A708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9" y="2826"/>
                <a:ext cx="7" cy="4"/>
              </a:xfrm>
              <a:custGeom>
                <a:avLst/>
                <a:gdLst>
                  <a:gd name="T0" fmla="*/ 2 w 6"/>
                  <a:gd name="T1" fmla="*/ 0 h 4"/>
                  <a:gd name="T2" fmla="*/ 2 w 6"/>
                  <a:gd name="T3" fmla="*/ 0 h 4"/>
                  <a:gd name="T4" fmla="*/ 0 w 6"/>
                  <a:gd name="T5" fmla="*/ 3 h 4"/>
                  <a:gd name="T6" fmla="*/ 2 w 6"/>
                  <a:gd name="T7" fmla="*/ 4 h 4"/>
                  <a:gd name="T8" fmla="*/ 4 w 6"/>
                  <a:gd name="T9" fmla="*/ 4 h 4"/>
                  <a:gd name="T10" fmla="*/ 6 w 6"/>
                  <a:gd name="T11" fmla="*/ 4 h 4"/>
                  <a:gd name="T12" fmla="*/ 5 w 6"/>
                  <a:gd name="T13" fmla="*/ 1 h 4"/>
                  <a:gd name="T14" fmla="*/ 2 w 6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3"/>
                      <a:pt x="5" y="2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4" name="Freeform 439">
                <a:extLst>
                  <a:ext uri="{FF2B5EF4-FFF2-40B4-BE49-F238E27FC236}">
                    <a16:creationId xmlns:a16="http://schemas.microsoft.com/office/drawing/2014/main" id="{F9DFE29F-49B1-5344-9E5B-0BDA6BD9C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0" y="2828"/>
                <a:ext cx="4" cy="3"/>
              </a:xfrm>
              <a:custGeom>
                <a:avLst/>
                <a:gdLst>
                  <a:gd name="T0" fmla="*/ 3 w 4"/>
                  <a:gd name="T1" fmla="*/ 0 h 3"/>
                  <a:gd name="T2" fmla="*/ 0 w 4"/>
                  <a:gd name="T3" fmla="*/ 2 h 3"/>
                  <a:gd name="T4" fmla="*/ 0 w 4"/>
                  <a:gd name="T5" fmla="*/ 3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5" name="Freeform 440">
                <a:extLst>
                  <a:ext uri="{FF2B5EF4-FFF2-40B4-BE49-F238E27FC236}">
                    <a16:creationId xmlns:a16="http://schemas.microsoft.com/office/drawing/2014/main" id="{B61EA1F4-0146-584A-163C-F759CD73D7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31" y="2814"/>
                <a:ext cx="4" cy="5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2 h 4"/>
                  <a:gd name="T4" fmla="*/ 0 w 3"/>
                  <a:gd name="T5" fmla="*/ 2 h 4"/>
                  <a:gd name="T6" fmla="*/ 2 w 3"/>
                  <a:gd name="T7" fmla="*/ 0 h 4"/>
                  <a:gd name="T8" fmla="*/ 1 w 3"/>
                  <a:gd name="T9" fmla="*/ 1 h 4"/>
                  <a:gd name="T10" fmla="*/ 0 w 3"/>
                  <a:gd name="T11" fmla="*/ 3 h 4"/>
                  <a:gd name="T12" fmla="*/ 0 w 3"/>
                  <a:gd name="T13" fmla="*/ 2 h 4"/>
                  <a:gd name="T14" fmla="*/ 1 w 3"/>
                  <a:gd name="T15" fmla="*/ 4 h 4"/>
                  <a:gd name="T16" fmla="*/ 2 w 3"/>
                  <a:gd name="T17" fmla="*/ 4 h 4"/>
                  <a:gd name="T18" fmla="*/ 3 w 3"/>
                  <a:gd name="T19" fmla="*/ 4 h 4"/>
                  <a:gd name="T20" fmla="*/ 2 w 3"/>
                  <a:gd name="T21" fmla="*/ 0 h 4"/>
                  <a:gd name="T22" fmla="*/ 2 w 3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6" name="Freeform 441">
                <a:extLst>
                  <a:ext uri="{FF2B5EF4-FFF2-40B4-BE49-F238E27FC236}">
                    <a16:creationId xmlns:a16="http://schemas.microsoft.com/office/drawing/2014/main" id="{3D32CBC7-F87A-6A97-DF6B-CB077C54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7" y="2821"/>
                <a:ext cx="5" cy="4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1 w 4"/>
                  <a:gd name="T7" fmla="*/ 3 h 3"/>
                  <a:gd name="T8" fmla="*/ 4 w 4"/>
                  <a:gd name="T9" fmla="*/ 1 h 3"/>
                  <a:gd name="T10" fmla="*/ 2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7" name="Freeform 442">
                <a:extLst>
                  <a:ext uri="{FF2B5EF4-FFF2-40B4-BE49-F238E27FC236}">
                    <a16:creationId xmlns:a16="http://schemas.microsoft.com/office/drawing/2014/main" id="{958ACF70-99C8-D961-DC98-006978E75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" y="2821"/>
                <a:ext cx="8" cy="5"/>
              </a:xfrm>
              <a:custGeom>
                <a:avLst/>
                <a:gdLst>
                  <a:gd name="T0" fmla="*/ 3 w 7"/>
                  <a:gd name="T1" fmla="*/ 0 h 4"/>
                  <a:gd name="T2" fmla="*/ 0 w 7"/>
                  <a:gd name="T3" fmla="*/ 2 h 4"/>
                  <a:gd name="T4" fmla="*/ 1 w 7"/>
                  <a:gd name="T5" fmla="*/ 4 h 4"/>
                  <a:gd name="T6" fmla="*/ 4 w 7"/>
                  <a:gd name="T7" fmla="*/ 4 h 4"/>
                  <a:gd name="T8" fmla="*/ 4 w 7"/>
                  <a:gd name="T9" fmla="*/ 4 h 4"/>
                  <a:gd name="T10" fmla="*/ 7 w 7"/>
                  <a:gd name="T11" fmla="*/ 3 h 4"/>
                  <a:gd name="T12" fmla="*/ 6 w 7"/>
                  <a:gd name="T13" fmla="*/ 1 h 4"/>
                  <a:gd name="T14" fmla="*/ 3 w 7"/>
                  <a:gd name="T15" fmla="*/ 0 h 4"/>
                  <a:gd name="T16" fmla="*/ 3 w 7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7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8" name="Freeform 443">
                <a:extLst>
                  <a:ext uri="{FF2B5EF4-FFF2-40B4-BE49-F238E27FC236}">
                    <a16:creationId xmlns:a16="http://schemas.microsoft.com/office/drawing/2014/main" id="{00A7DF75-BF70-7162-1BEF-FC70D650A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6" y="2808"/>
                <a:ext cx="6" cy="4"/>
              </a:xfrm>
              <a:custGeom>
                <a:avLst/>
                <a:gdLst>
                  <a:gd name="T0" fmla="*/ 1 w 5"/>
                  <a:gd name="T1" fmla="*/ 0 h 4"/>
                  <a:gd name="T2" fmla="*/ 0 w 5"/>
                  <a:gd name="T3" fmla="*/ 0 h 4"/>
                  <a:gd name="T4" fmla="*/ 0 w 5"/>
                  <a:gd name="T5" fmla="*/ 1 h 4"/>
                  <a:gd name="T6" fmla="*/ 0 w 5"/>
                  <a:gd name="T7" fmla="*/ 3 h 4"/>
                  <a:gd name="T8" fmla="*/ 0 w 5"/>
                  <a:gd name="T9" fmla="*/ 3 h 4"/>
                  <a:gd name="T10" fmla="*/ 3 w 5"/>
                  <a:gd name="T11" fmla="*/ 4 h 4"/>
                  <a:gd name="T12" fmla="*/ 3 w 5"/>
                  <a:gd name="T13" fmla="*/ 4 h 4"/>
                  <a:gd name="T14" fmla="*/ 5 w 5"/>
                  <a:gd name="T15" fmla="*/ 3 h 4"/>
                  <a:gd name="T16" fmla="*/ 2 w 5"/>
                  <a:gd name="T17" fmla="*/ 0 h 4"/>
                  <a:gd name="T18" fmla="*/ 1 w 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9" name="Freeform 444">
                <a:extLst>
                  <a:ext uri="{FF2B5EF4-FFF2-40B4-BE49-F238E27FC236}">
                    <a16:creationId xmlns:a16="http://schemas.microsoft.com/office/drawing/2014/main" id="{5EF54EB2-E9F3-33B9-17D2-F4BC779BA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" y="2835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0 w 5"/>
                  <a:gd name="T3" fmla="*/ 1 h 4"/>
                  <a:gd name="T4" fmla="*/ 2 w 5"/>
                  <a:gd name="T5" fmla="*/ 3 h 4"/>
                  <a:gd name="T6" fmla="*/ 3 w 5"/>
                  <a:gd name="T7" fmla="*/ 4 h 4"/>
                  <a:gd name="T8" fmla="*/ 5 w 5"/>
                  <a:gd name="T9" fmla="*/ 2 h 4"/>
                  <a:gd name="T10" fmla="*/ 4 w 5"/>
                  <a:gd name="T11" fmla="*/ 0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DF6B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0" name="Freeform 445">
                <a:extLst>
                  <a:ext uri="{FF2B5EF4-FFF2-40B4-BE49-F238E27FC236}">
                    <a16:creationId xmlns:a16="http://schemas.microsoft.com/office/drawing/2014/main" id="{692F430A-2FEA-E9EF-AD8E-1DF64DD92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" y="2760"/>
                <a:ext cx="191" cy="110"/>
              </a:xfrm>
              <a:custGeom>
                <a:avLst/>
                <a:gdLst>
                  <a:gd name="T0" fmla="*/ 109 w 169"/>
                  <a:gd name="T1" fmla="*/ 0 h 97"/>
                  <a:gd name="T2" fmla="*/ 0 w 169"/>
                  <a:gd name="T3" fmla="*/ 83 h 97"/>
                  <a:gd name="T4" fmla="*/ 169 w 169"/>
                  <a:gd name="T5" fmla="*/ 68 h 97"/>
                  <a:gd name="T6" fmla="*/ 109 w 169"/>
                  <a:gd name="T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9" h="97">
                    <a:moveTo>
                      <a:pt x="109" y="0"/>
                    </a:moveTo>
                    <a:cubicBezTo>
                      <a:pt x="109" y="0"/>
                      <a:pt x="43" y="68"/>
                      <a:pt x="0" y="83"/>
                    </a:cubicBezTo>
                    <a:cubicBezTo>
                      <a:pt x="0" y="83"/>
                      <a:pt x="126" y="97"/>
                      <a:pt x="169" y="68"/>
                    </a:cubicBezTo>
                    <a:cubicBezTo>
                      <a:pt x="169" y="68"/>
                      <a:pt x="143" y="19"/>
                      <a:pt x="109" y="0"/>
                    </a:cubicBezTo>
                  </a:path>
                </a:pathLst>
              </a:custGeom>
              <a:solidFill>
                <a:srgbClr val="F9C2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1" name="Freeform 446">
                <a:extLst>
                  <a:ext uri="{FF2B5EF4-FFF2-40B4-BE49-F238E27FC236}">
                    <a16:creationId xmlns:a16="http://schemas.microsoft.com/office/drawing/2014/main" id="{C712DFCE-F407-7B3D-2AAB-BAB9C9B28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0" y="2800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0 w 5"/>
                  <a:gd name="T5" fmla="*/ 5 h 5"/>
                  <a:gd name="T6" fmla="*/ 0 w 5"/>
                  <a:gd name="T7" fmla="*/ 5 h 5"/>
                  <a:gd name="T8" fmla="*/ 5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3"/>
                      <a:pt x="4" y="2"/>
                      <a:pt x="5" y="0"/>
                    </a:cubicBezTo>
                  </a:path>
                </a:pathLst>
              </a:custGeom>
              <a:solidFill>
                <a:srgbClr val="E07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2" name="Freeform 447">
                <a:extLst>
                  <a:ext uri="{FF2B5EF4-FFF2-40B4-BE49-F238E27FC236}">
                    <a16:creationId xmlns:a16="http://schemas.microsoft.com/office/drawing/2014/main" id="{78D3EE1F-1CA6-DA28-D331-EFB187732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0" y="2797"/>
                <a:ext cx="116" cy="51"/>
              </a:xfrm>
              <a:custGeom>
                <a:avLst/>
                <a:gdLst>
                  <a:gd name="T0" fmla="*/ 15 w 103"/>
                  <a:gd name="T1" fmla="*/ 0 h 45"/>
                  <a:gd name="T2" fmla="*/ 5 w 103"/>
                  <a:gd name="T3" fmla="*/ 2 h 45"/>
                  <a:gd name="T4" fmla="*/ 0 w 103"/>
                  <a:gd name="T5" fmla="*/ 7 h 45"/>
                  <a:gd name="T6" fmla="*/ 22 w 103"/>
                  <a:gd name="T7" fmla="*/ 31 h 45"/>
                  <a:gd name="T8" fmla="*/ 22 w 103"/>
                  <a:gd name="T9" fmla="*/ 30 h 45"/>
                  <a:gd name="T10" fmla="*/ 23 w 103"/>
                  <a:gd name="T11" fmla="*/ 30 h 45"/>
                  <a:gd name="T12" fmla="*/ 24 w 103"/>
                  <a:gd name="T13" fmla="*/ 29 h 45"/>
                  <a:gd name="T14" fmla="*/ 24 w 103"/>
                  <a:gd name="T15" fmla="*/ 29 h 45"/>
                  <a:gd name="T16" fmla="*/ 27 w 103"/>
                  <a:gd name="T17" fmla="*/ 30 h 45"/>
                  <a:gd name="T18" fmla="*/ 27 w 103"/>
                  <a:gd name="T19" fmla="*/ 33 h 45"/>
                  <a:gd name="T20" fmla="*/ 27 w 103"/>
                  <a:gd name="T21" fmla="*/ 33 h 45"/>
                  <a:gd name="T22" fmla="*/ 25 w 103"/>
                  <a:gd name="T23" fmla="*/ 33 h 45"/>
                  <a:gd name="T24" fmla="*/ 28 w 103"/>
                  <a:gd name="T25" fmla="*/ 36 h 45"/>
                  <a:gd name="T26" fmla="*/ 28 w 103"/>
                  <a:gd name="T27" fmla="*/ 36 h 45"/>
                  <a:gd name="T28" fmla="*/ 29 w 103"/>
                  <a:gd name="T29" fmla="*/ 37 h 45"/>
                  <a:gd name="T30" fmla="*/ 30 w 103"/>
                  <a:gd name="T31" fmla="*/ 36 h 45"/>
                  <a:gd name="T32" fmla="*/ 33 w 103"/>
                  <a:gd name="T33" fmla="*/ 36 h 45"/>
                  <a:gd name="T34" fmla="*/ 35 w 103"/>
                  <a:gd name="T35" fmla="*/ 36 h 45"/>
                  <a:gd name="T36" fmla="*/ 47 w 103"/>
                  <a:gd name="T37" fmla="*/ 38 h 45"/>
                  <a:gd name="T38" fmla="*/ 52 w 103"/>
                  <a:gd name="T39" fmla="*/ 37 h 45"/>
                  <a:gd name="T40" fmla="*/ 56 w 103"/>
                  <a:gd name="T41" fmla="*/ 35 h 45"/>
                  <a:gd name="T42" fmla="*/ 60 w 103"/>
                  <a:gd name="T43" fmla="*/ 34 h 45"/>
                  <a:gd name="T44" fmla="*/ 68 w 103"/>
                  <a:gd name="T45" fmla="*/ 36 h 45"/>
                  <a:gd name="T46" fmla="*/ 78 w 103"/>
                  <a:gd name="T47" fmla="*/ 45 h 45"/>
                  <a:gd name="T48" fmla="*/ 103 w 103"/>
                  <a:gd name="T49" fmla="*/ 35 h 45"/>
                  <a:gd name="T50" fmla="*/ 103 w 103"/>
                  <a:gd name="T51" fmla="*/ 35 h 45"/>
                  <a:gd name="T52" fmla="*/ 99 w 103"/>
                  <a:gd name="T53" fmla="*/ 28 h 45"/>
                  <a:gd name="T54" fmla="*/ 90 w 103"/>
                  <a:gd name="T55" fmla="*/ 26 h 45"/>
                  <a:gd name="T56" fmla="*/ 80 w 103"/>
                  <a:gd name="T57" fmla="*/ 26 h 45"/>
                  <a:gd name="T58" fmla="*/ 78 w 103"/>
                  <a:gd name="T59" fmla="*/ 27 h 45"/>
                  <a:gd name="T60" fmla="*/ 50 w 103"/>
                  <a:gd name="T61" fmla="*/ 18 h 45"/>
                  <a:gd name="T62" fmla="*/ 24 w 103"/>
                  <a:gd name="T63" fmla="*/ 3 h 45"/>
                  <a:gd name="T64" fmla="*/ 15 w 103"/>
                  <a:gd name="T6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" h="45">
                    <a:moveTo>
                      <a:pt x="15" y="0"/>
                    </a:moveTo>
                    <a:cubicBezTo>
                      <a:pt x="12" y="0"/>
                      <a:pt x="9" y="1"/>
                      <a:pt x="5" y="2"/>
                    </a:cubicBezTo>
                    <a:cubicBezTo>
                      <a:pt x="4" y="4"/>
                      <a:pt x="2" y="5"/>
                      <a:pt x="0" y="7"/>
                    </a:cubicBezTo>
                    <a:cubicBezTo>
                      <a:pt x="6" y="15"/>
                      <a:pt x="14" y="23"/>
                      <a:pt x="22" y="31"/>
                    </a:cubicBezTo>
                    <a:cubicBezTo>
                      <a:pt x="22" y="31"/>
                      <a:pt x="22" y="31"/>
                      <a:pt x="22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1"/>
                      <a:pt x="28" y="32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3"/>
                      <a:pt x="25" y="33"/>
                      <a:pt x="25" y="33"/>
                    </a:cubicBezTo>
                    <a:cubicBezTo>
                      <a:pt x="26" y="34"/>
                      <a:pt x="27" y="35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9" y="36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6"/>
                    </a:cubicBezTo>
                    <a:cubicBezTo>
                      <a:pt x="31" y="36"/>
                      <a:pt x="32" y="36"/>
                      <a:pt x="33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9" y="36"/>
                      <a:pt x="43" y="38"/>
                      <a:pt x="47" y="38"/>
                    </a:cubicBezTo>
                    <a:cubicBezTo>
                      <a:pt x="49" y="38"/>
                      <a:pt x="51" y="37"/>
                      <a:pt x="52" y="37"/>
                    </a:cubicBezTo>
                    <a:cubicBezTo>
                      <a:pt x="54" y="36"/>
                      <a:pt x="55" y="35"/>
                      <a:pt x="56" y="35"/>
                    </a:cubicBezTo>
                    <a:cubicBezTo>
                      <a:pt x="58" y="34"/>
                      <a:pt x="59" y="34"/>
                      <a:pt x="60" y="34"/>
                    </a:cubicBezTo>
                    <a:cubicBezTo>
                      <a:pt x="63" y="34"/>
                      <a:pt x="65" y="34"/>
                      <a:pt x="68" y="36"/>
                    </a:cubicBezTo>
                    <a:cubicBezTo>
                      <a:pt x="72" y="38"/>
                      <a:pt x="77" y="41"/>
                      <a:pt x="78" y="45"/>
                    </a:cubicBezTo>
                    <a:cubicBezTo>
                      <a:pt x="88" y="42"/>
                      <a:pt x="96" y="39"/>
                      <a:pt x="103" y="35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03" y="34"/>
                      <a:pt x="101" y="32"/>
                      <a:pt x="99" y="28"/>
                    </a:cubicBezTo>
                    <a:cubicBezTo>
                      <a:pt x="95" y="26"/>
                      <a:pt x="93" y="26"/>
                      <a:pt x="90" y="26"/>
                    </a:cubicBezTo>
                    <a:cubicBezTo>
                      <a:pt x="87" y="26"/>
                      <a:pt x="84" y="26"/>
                      <a:pt x="80" y="26"/>
                    </a:cubicBezTo>
                    <a:cubicBezTo>
                      <a:pt x="80" y="26"/>
                      <a:pt x="79" y="27"/>
                      <a:pt x="78" y="27"/>
                    </a:cubicBezTo>
                    <a:cubicBezTo>
                      <a:pt x="68" y="27"/>
                      <a:pt x="60" y="21"/>
                      <a:pt x="50" y="18"/>
                    </a:cubicBezTo>
                    <a:cubicBezTo>
                      <a:pt x="40" y="15"/>
                      <a:pt x="34" y="8"/>
                      <a:pt x="24" y="3"/>
                    </a:cubicBezTo>
                    <a:cubicBezTo>
                      <a:pt x="21" y="1"/>
                      <a:pt x="18" y="0"/>
                      <a:pt x="15" y="0"/>
                    </a:cubicBezTo>
                  </a:path>
                </a:pathLst>
              </a:custGeom>
              <a:solidFill>
                <a:srgbClr val="EB9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3" name="Freeform 448">
                <a:extLst>
                  <a:ext uri="{FF2B5EF4-FFF2-40B4-BE49-F238E27FC236}">
                    <a16:creationId xmlns:a16="http://schemas.microsoft.com/office/drawing/2014/main" id="{D21F9FA4-9B27-0468-638B-82AEF140D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0" y="2769"/>
                <a:ext cx="6" cy="5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1 w 5"/>
                  <a:gd name="T5" fmla="*/ 3 h 4"/>
                  <a:gd name="T6" fmla="*/ 4 w 5"/>
                  <a:gd name="T7" fmla="*/ 4 h 4"/>
                  <a:gd name="T8" fmla="*/ 5 w 5"/>
                  <a:gd name="T9" fmla="*/ 1 h 4"/>
                  <a:gd name="T10" fmla="*/ 3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4" name="Freeform 449">
                <a:extLst>
                  <a:ext uri="{FF2B5EF4-FFF2-40B4-BE49-F238E27FC236}">
                    <a16:creationId xmlns:a16="http://schemas.microsoft.com/office/drawing/2014/main" id="{B90E510B-819F-66F8-48AD-F42803983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7" y="2771"/>
                <a:ext cx="7" cy="5"/>
              </a:xfrm>
              <a:custGeom>
                <a:avLst/>
                <a:gdLst>
                  <a:gd name="T0" fmla="*/ 0 w 6"/>
                  <a:gd name="T1" fmla="*/ 3 h 4"/>
                  <a:gd name="T2" fmla="*/ 4 w 6"/>
                  <a:gd name="T3" fmla="*/ 3 h 4"/>
                  <a:gd name="T4" fmla="*/ 5 w 6"/>
                  <a:gd name="T5" fmla="*/ 1 h 4"/>
                  <a:gd name="T6" fmla="*/ 0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1" y="3"/>
                      <a:pt x="3" y="4"/>
                      <a:pt x="4" y="3"/>
                    </a:cubicBezTo>
                    <a:cubicBezTo>
                      <a:pt x="5" y="3"/>
                      <a:pt x="6" y="2"/>
                      <a:pt x="5" y="1"/>
                    </a:cubicBezTo>
                    <a:cubicBezTo>
                      <a:pt x="3" y="0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5" name="Freeform 450">
                <a:extLst>
                  <a:ext uri="{FF2B5EF4-FFF2-40B4-BE49-F238E27FC236}">
                    <a16:creationId xmlns:a16="http://schemas.microsoft.com/office/drawing/2014/main" id="{1DE70DA6-4E71-9A64-8583-AD87FD2C5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7" y="2777"/>
                <a:ext cx="4" cy="5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1 h 4"/>
                  <a:gd name="T4" fmla="*/ 0 w 4"/>
                  <a:gd name="T5" fmla="*/ 2 h 4"/>
                  <a:gd name="T6" fmla="*/ 4 w 4"/>
                  <a:gd name="T7" fmla="*/ 4 h 4"/>
                  <a:gd name="T8" fmla="*/ 4 w 4"/>
                  <a:gd name="T9" fmla="*/ 1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2" y="4"/>
                      <a:pt x="4" y="4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6" name="Freeform 451">
                <a:extLst>
                  <a:ext uri="{FF2B5EF4-FFF2-40B4-BE49-F238E27FC236}">
                    <a16:creationId xmlns:a16="http://schemas.microsoft.com/office/drawing/2014/main" id="{480FC883-9463-9E59-01AF-D00676410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" y="2777"/>
                <a:ext cx="5" cy="6"/>
              </a:xfrm>
              <a:custGeom>
                <a:avLst/>
                <a:gdLst>
                  <a:gd name="T0" fmla="*/ 4 w 5"/>
                  <a:gd name="T1" fmla="*/ 0 h 5"/>
                  <a:gd name="T2" fmla="*/ 0 w 5"/>
                  <a:gd name="T3" fmla="*/ 1 h 5"/>
                  <a:gd name="T4" fmla="*/ 0 w 5"/>
                  <a:gd name="T5" fmla="*/ 2 h 5"/>
                  <a:gd name="T6" fmla="*/ 0 w 5"/>
                  <a:gd name="T7" fmla="*/ 3 h 5"/>
                  <a:gd name="T8" fmla="*/ 4 w 5"/>
                  <a:gd name="T9" fmla="*/ 4 h 5"/>
                  <a:gd name="T10" fmla="*/ 5 w 5"/>
                  <a:gd name="T11" fmla="*/ 2 h 5"/>
                  <a:gd name="T12" fmla="*/ 4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3" y="5"/>
                      <a:pt x="4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7" name="Freeform 452">
                <a:extLst>
                  <a:ext uri="{FF2B5EF4-FFF2-40B4-BE49-F238E27FC236}">
                    <a16:creationId xmlns:a16="http://schemas.microsoft.com/office/drawing/2014/main" id="{6094A27A-F287-F70D-EDB3-233E2FC7E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1" y="2787"/>
                <a:ext cx="8" cy="5"/>
              </a:xfrm>
              <a:custGeom>
                <a:avLst/>
                <a:gdLst>
                  <a:gd name="T0" fmla="*/ 4 w 7"/>
                  <a:gd name="T1" fmla="*/ 0 h 4"/>
                  <a:gd name="T2" fmla="*/ 1 w 7"/>
                  <a:gd name="T3" fmla="*/ 3 h 4"/>
                  <a:gd name="T4" fmla="*/ 4 w 7"/>
                  <a:gd name="T5" fmla="*/ 4 h 4"/>
                  <a:gd name="T6" fmla="*/ 6 w 7"/>
                  <a:gd name="T7" fmla="*/ 4 h 4"/>
                  <a:gd name="T8" fmla="*/ 7 w 7"/>
                  <a:gd name="T9" fmla="*/ 1 h 4"/>
                  <a:gd name="T10" fmla="*/ 4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cubicBezTo>
                      <a:pt x="2" y="0"/>
                      <a:pt x="0" y="2"/>
                      <a:pt x="1" y="3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8" name="Freeform 453">
                <a:extLst>
                  <a:ext uri="{FF2B5EF4-FFF2-40B4-BE49-F238E27FC236}">
                    <a16:creationId xmlns:a16="http://schemas.microsoft.com/office/drawing/2014/main" id="{D10EA8B4-8E8B-0595-92AD-59CD6FCDB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0" y="2788"/>
                <a:ext cx="8" cy="5"/>
              </a:xfrm>
              <a:custGeom>
                <a:avLst/>
                <a:gdLst>
                  <a:gd name="T0" fmla="*/ 3 w 7"/>
                  <a:gd name="T1" fmla="*/ 4 h 4"/>
                  <a:gd name="T2" fmla="*/ 6 w 7"/>
                  <a:gd name="T3" fmla="*/ 3 h 4"/>
                  <a:gd name="T4" fmla="*/ 7 w 7"/>
                  <a:gd name="T5" fmla="*/ 1 h 4"/>
                  <a:gd name="T6" fmla="*/ 2 w 7"/>
                  <a:gd name="T7" fmla="*/ 0 h 4"/>
                  <a:gd name="T8" fmla="*/ 0 w 7"/>
                  <a:gd name="T9" fmla="*/ 1 h 4"/>
                  <a:gd name="T10" fmla="*/ 1 w 7"/>
                  <a:gd name="T11" fmla="*/ 3 h 4"/>
                  <a:gd name="T12" fmla="*/ 3 w 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4"/>
                    </a:moveTo>
                    <a:cubicBezTo>
                      <a:pt x="4" y="4"/>
                      <a:pt x="5" y="4"/>
                      <a:pt x="6" y="3"/>
                    </a:cubicBezTo>
                    <a:cubicBezTo>
                      <a:pt x="7" y="3"/>
                      <a:pt x="7" y="2"/>
                      <a:pt x="7" y="1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9" name="Freeform 454">
                <a:extLst>
                  <a:ext uri="{FF2B5EF4-FFF2-40B4-BE49-F238E27FC236}">
                    <a16:creationId xmlns:a16="http://schemas.microsoft.com/office/drawing/2014/main" id="{200D7511-DD07-BDFF-B6EF-CA5B05B19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6" y="2799"/>
                <a:ext cx="5" cy="4"/>
              </a:xfrm>
              <a:custGeom>
                <a:avLst/>
                <a:gdLst>
                  <a:gd name="T0" fmla="*/ 4 w 5"/>
                  <a:gd name="T1" fmla="*/ 1 h 4"/>
                  <a:gd name="T2" fmla="*/ 2 w 5"/>
                  <a:gd name="T3" fmla="*/ 0 h 4"/>
                  <a:gd name="T4" fmla="*/ 0 w 5"/>
                  <a:gd name="T5" fmla="*/ 2 h 4"/>
                  <a:gd name="T6" fmla="*/ 1 w 5"/>
                  <a:gd name="T7" fmla="*/ 3 h 4"/>
                  <a:gd name="T8" fmla="*/ 5 w 5"/>
                  <a:gd name="T9" fmla="*/ 4 h 4"/>
                  <a:gd name="T10" fmla="*/ 4 w 5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4" y="1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0" name="Freeform 455">
                <a:extLst>
                  <a:ext uri="{FF2B5EF4-FFF2-40B4-BE49-F238E27FC236}">
                    <a16:creationId xmlns:a16="http://schemas.microsoft.com/office/drawing/2014/main" id="{A3F53AA2-A051-ABBF-434A-EB98E6678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0" y="2795"/>
                <a:ext cx="6" cy="5"/>
              </a:xfrm>
              <a:custGeom>
                <a:avLst/>
                <a:gdLst>
                  <a:gd name="T0" fmla="*/ 5 w 6"/>
                  <a:gd name="T1" fmla="*/ 3 h 4"/>
                  <a:gd name="T2" fmla="*/ 5 w 6"/>
                  <a:gd name="T3" fmla="*/ 2 h 4"/>
                  <a:gd name="T4" fmla="*/ 1 w 6"/>
                  <a:gd name="T5" fmla="*/ 0 h 4"/>
                  <a:gd name="T6" fmla="*/ 1 w 6"/>
                  <a:gd name="T7" fmla="*/ 3 h 4"/>
                  <a:gd name="T8" fmla="*/ 3 w 6"/>
                  <a:gd name="T9" fmla="*/ 4 h 4"/>
                  <a:gd name="T10" fmla="*/ 5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6" y="4"/>
                      <a:pt x="5" y="3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1" name="Freeform 456">
                <a:extLst>
                  <a:ext uri="{FF2B5EF4-FFF2-40B4-BE49-F238E27FC236}">
                    <a16:creationId xmlns:a16="http://schemas.microsoft.com/office/drawing/2014/main" id="{B2B96CE4-D30A-66B6-90D4-5C548B75C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8" y="2803"/>
                <a:ext cx="7" cy="5"/>
              </a:xfrm>
              <a:custGeom>
                <a:avLst/>
                <a:gdLst>
                  <a:gd name="T0" fmla="*/ 4 w 6"/>
                  <a:gd name="T1" fmla="*/ 4 h 4"/>
                  <a:gd name="T2" fmla="*/ 5 w 6"/>
                  <a:gd name="T3" fmla="*/ 3 h 4"/>
                  <a:gd name="T4" fmla="*/ 5 w 6"/>
                  <a:gd name="T5" fmla="*/ 0 h 4"/>
                  <a:gd name="T6" fmla="*/ 1 w 6"/>
                  <a:gd name="T7" fmla="*/ 0 h 4"/>
                  <a:gd name="T8" fmla="*/ 1 w 6"/>
                  <a:gd name="T9" fmla="*/ 3 h 4"/>
                  <a:gd name="T10" fmla="*/ 4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6" y="3"/>
                      <a:pt x="6" y="1"/>
                      <a:pt x="5" y="0"/>
                    </a:cubicBezTo>
                    <a:cubicBezTo>
                      <a:pt x="4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1" y="3"/>
                    </a:cubicBezTo>
                    <a:cubicBezTo>
                      <a:pt x="2" y="4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2" name="Freeform 457">
                <a:extLst>
                  <a:ext uri="{FF2B5EF4-FFF2-40B4-BE49-F238E27FC236}">
                    <a16:creationId xmlns:a16="http://schemas.microsoft.com/office/drawing/2014/main" id="{808309DA-B600-E4F1-C9B7-4EED2A7CF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4" y="2801"/>
                <a:ext cx="7" cy="3"/>
              </a:xfrm>
              <a:custGeom>
                <a:avLst/>
                <a:gdLst>
                  <a:gd name="T0" fmla="*/ 4 w 6"/>
                  <a:gd name="T1" fmla="*/ 0 h 3"/>
                  <a:gd name="T2" fmla="*/ 0 w 6"/>
                  <a:gd name="T3" fmla="*/ 2 h 3"/>
                  <a:gd name="T4" fmla="*/ 3 w 6"/>
                  <a:gd name="T5" fmla="*/ 3 h 3"/>
                  <a:gd name="T6" fmla="*/ 5 w 6"/>
                  <a:gd name="T7" fmla="*/ 2 h 3"/>
                  <a:gd name="T8" fmla="*/ 6 w 6"/>
                  <a:gd name="T9" fmla="*/ 1 h 3"/>
                  <a:gd name="T10" fmla="*/ 4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3" name="Freeform 458">
                <a:extLst>
                  <a:ext uri="{FF2B5EF4-FFF2-40B4-BE49-F238E27FC236}">
                    <a16:creationId xmlns:a16="http://schemas.microsoft.com/office/drawing/2014/main" id="{AC064CC6-4691-C220-9A9B-A06BB02B1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3" y="2796"/>
                <a:ext cx="5" cy="7"/>
              </a:xfrm>
              <a:custGeom>
                <a:avLst/>
                <a:gdLst>
                  <a:gd name="T0" fmla="*/ 3 w 4"/>
                  <a:gd name="T1" fmla="*/ 2 h 6"/>
                  <a:gd name="T2" fmla="*/ 0 w 4"/>
                  <a:gd name="T3" fmla="*/ 1 h 6"/>
                  <a:gd name="T4" fmla="*/ 0 w 4"/>
                  <a:gd name="T5" fmla="*/ 2 h 6"/>
                  <a:gd name="T6" fmla="*/ 1 w 4"/>
                  <a:gd name="T7" fmla="*/ 5 h 6"/>
                  <a:gd name="T8" fmla="*/ 3 w 4"/>
                  <a:gd name="T9" fmla="*/ 5 h 6"/>
                  <a:gd name="T10" fmla="*/ 3 w 4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3" y="2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" y="5"/>
                      <a:pt x="2" y="6"/>
                      <a:pt x="3" y="5"/>
                    </a:cubicBezTo>
                    <a:cubicBezTo>
                      <a:pt x="4" y="4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4" name="Freeform 459">
                <a:extLst>
                  <a:ext uri="{FF2B5EF4-FFF2-40B4-BE49-F238E27FC236}">
                    <a16:creationId xmlns:a16="http://schemas.microsoft.com/office/drawing/2014/main" id="{E64C783B-697B-B200-22DA-290B22C27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3" y="2810"/>
                <a:ext cx="8" cy="6"/>
              </a:xfrm>
              <a:custGeom>
                <a:avLst/>
                <a:gdLst>
                  <a:gd name="T0" fmla="*/ 7 w 7"/>
                  <a:gd name="T1" fmla="*/ 4 h 5"/>
                  <a:gd name="T2" fmla="*/ 6 w 7"/>
                  <a:gd name="T3" fmla="*/ 2 h 5"/>
                  <a:gd name="T4" fmla="*/ 3 w 7"/>
                  <a:gd name="T5" fmla="*/ 0 h 5"/>
                  <a:gd name="T6" fmla="*/ 0 w 7"/>
                  <a:gd name="T7" fmla="*/ 2 h 5"/>
                  <a:gd name="T8" fmla="*/ 5 w 7"/>
                  <a:gd name="T9" fmla="*/ 4 h 5"/>
                  <a:gd name="T10" fmla="*/ 7 w 7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7" y="4"/>
                    </a:moveTo>
                    <a:cubicBezTo>
                      <a:pt x="7" y="3"/>
                      <a:pt x="7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3" y="4"/>
                      <a:pt x="5" y="4"/>
                    </a:cubicBezTo>
                    <a:cubicBezTo>
                      <a:pt x="5" y="4"/>
                      <a:pt x="6" y="5"/>
                      <a:pt x="7" y="4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5" name="Freeform 460">
                <a:extLst>
                  <a:ext uri="{FF2B5EF4-FFF2-40B4-BE49-F238E27FC236}">
                    <a16:creationId xmlns:a16="http://schemas.microsoft.com/office/drawing/2014/main" id="{9EDDEACD-ECD7-A120-290E-D62C05F5D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6" y="2809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3 h 4"/>
                  <a:gd name="T4" fmla="*/ 4 w 6"/>
                  <a:gd name="T5" fmla="*/ 1 h 4"/>
                  <a:gd name="T6" fmla="*/ 0 w 6"/>
                  <a:gd name="T7" fmla="*/ 1 h 4"/>
                  <a:gd name="T8" fmla="*/ 1 w 6"/>
                  <a:gd name="T9" fmla="*/ 3 h 4"/>
                  <a:gd name="T10" fmla="*/ 4 w 6"/>
                  <a:gd name="T11" fmla="*/ 4 h 4"/>
                  <a:gd name="T12" fmla="*/ 6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6" name="Freeform 461">
                <a:extLst>
                  <a:ext uri="{FF2B5EF4-FFF2-40B4-BE49-F238E27FC236}">
                    <a16:creationId xmlns:a16="http://schemas.microsoft.com/office/drawing/2014/main" id="{76A8F84A-1162-DE90-12CA-D92AC70C0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0" y="2811"/>
                <a:ext cx="7" cy="6"/>
              </a:xfrm>
              <a:custGeom>
                <a:avLst/>
                <a:gdLst>
                  <a:gd name="T0" fmla="*/ 4 w 6"/>
                  <a:gd name="T1" fmla="*/ 5 h 5"/>
                  <a:gd name="T2" fmla="*/ 5 w 6"/>
                  <a:gd name="T3" fmla="*/ 1 h 5"/>
                  <a:gd name="T4" fmla="*/ 1 w 6"/>
                  <a:gd name="T5" fmla="*/ 1 h 5"/>
                  <a:gd name="T6" fmla="*/ 1 w 6"/>
                  <a:gd name="T7" fmla="*/ 3 h 5"/>
                  <a:gd name="T8" fmla="*/ 4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cubicBezTo>
                      <a:pt x="6" y="4"/>
                      <a:pt x="5" y="2"/>
                      <a:pt x="5" y="1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2" y="4"/>
                      <a:pt x="3" y="4"/>
                      <a:pt x="4" y="5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7" name="Freeform 462">
                <a:extLst>
                  <a:ext uri="{FF2B5EF4-FFF2-40B4-BE49-F238E27FC236}">
                    <a16:creationId xmlns:a16="http://schemas.microsoft.com/office/drawing/2014/main" id="{F9D11126-CADA-DAB7-1AD7-3E360454B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1" y="2808"/>
                <a:ext cx="6" cy="4"/>
              </a:xfrm>
              <a:custGeom>
                <a:avLst/>
                <a:gdLst>
                  <a:gd name="T0" fmla="*/ 4 w 6"/>
                  <a:gd name="T1" fmla="*/ 1 h 4"/>
                  <a:gd name="T2" fmla="*/ 2 w 6"/>
                  <a:gd name="T3" fmla="*/ 0 h 4"/>
                  <a:gd name="T4" fmla="*/ 0 w 6"/>
                  <a:gd name="T5" fmla="*/ 3 h 4"/>
                  <a:gd name="T6" fmla="*/ 2 w 6"/>
                  <a:gd name="T7" fmla="*/ 4 h 4"/>
                  <a:gd name="T8" fmla="*/ 5 w 6"/>
                  <a:gd name="T9" fmla="*/ 4 h 4"/>
                  <a:gd name="T10" fmla="*/ 5 w 6"/>
                  <a:gd name="T11" fmla="*/ 1 h 4"/>
                  <a:gd name="T12" fmla="*/ 4 w 6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1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5" y="3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8" name="Freeform 463">
                <a:extLst>
                  <a:ext uri="{FF2B5EF4-FFF2-40B4-BE49-F238E27FC236}">
                    <a16:creationId xmlns:a16="http://schemas.microsoft.com/office/drawing/2014/main" id="{01A1F23C-8E5A-0466-93C0-024F90851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2" y="2802"/>
                <a:ext cx="6" cy="6"/>
              </a:xfrm>
              <a:custGeom>
                <a:avLst/>
                <a:gdLst>
                  <a:gd name="T0" fmla="*/ 3 w 5"/>
                  <a:gd name="T1" fmla="*/ 1 h 5"/>
                  <a:gd name="T2" fmla="*/ 1 w 5"/>
                  <a:gd name="T3" fmla="*/ 1 h 5"/>
                  <a:gd name="T4" fmla="*/ 4 w 5"/>
                  <a:gd name="T5" fmla="*/ 5 h 5"/>
                  <a:gd name="T6" fmla="*/ 5 w 5"/>
                  <a:gd name="T7" fmla="*/ 5 h 5"/>
                  <a:gd name="T8" fmla="*/ 5 w 5"/>
                  <a:gd name="T9" fmla="*/ 3 h 5"/>
                  <a:gd name="T10" fmla="*/ 3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3" y="1"/>
                    </a:moveTo>
                    <a:cubicBezTo>
                      <a:pt x="3" y="1"/>
                      <a:pt x="1" y="0"/>
                      <a:pt x="1" y="1"/>
                    </a:cubicBezTo>
                    <a:cubicBezTo>
                      <a:pt x="0" y="3"/>
                      <a:pt x="2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9" name="Freeform 464">
                <a:extLst>
                  <a:ext uri="{FF2B5EF4-FFF2-40B4-BE49-F238E27FC236}">
                    <a16:creationId xmlns:a16="http://schemas.microsoft.com/office/drawing/2014/main" id="{26D1CCA9-8379-ADB7-A1AE-5EADD5C99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" y="2814"/>
                <a:ext cx="8" cy="5"/>
              </a:xfrm>
              <a:custGeom>
                <a:avLst/>
                <a:gdLst>
                  <a:gd name="T0" fmla="*/ 6 w 7"/>
                  <a:gd name="T1" fmla="*/ 0 h 4"/>
                  <a:gd name="T2" fmla="*/ 4 w 7"/>
                  <a:gd name="T3" fmla="*/ 0 h 4"/>
                  <a:gd name="T4" fmla="*/ 1 w 7"/>
                  <a:gd name="T5" fmla="*/ 0 h 4"/>
                  <a:gd name="T6" fmla="*/ 0 w 7"/>
                  <a:gd name="T7" fmla="*/ 3 h 4"/>
                  <a:gd name="T8" fmla="*/ 5 w 7"/>
                  <a:gd name="T9" fmla="*/ 3 h 4"/>
                  <a:gd name="T10" fmla="*/ 6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2" y="3"/>
                      <a:pt x="3" y="4"/>
                      <a:pt x="5" y="3"/>
                    </a:cubicBezTo>
                    <a:cubicBezTo>
                      <a:pt x="6" y="3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0" name="Freeform 465">
                <a:extLst>
                  <a:ext uri="{FF2B5EF4-FFF2-40B4-BE49-F238E27FC236}">
                    <a16:creationId xmlns:a16="http://schemas.microsoft.com/office/drawing/2014/main" id="{C49B8675-D4B9-F706-9B6C-0962B0D7C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1" y="2819"/>
                <a:ext cx="5" cy="6"/>
              </a:xfrm>
              <a:custGeom>
                <a:avLst/>
                <a:gdLst>
                  <a:gd name="T0" fmla="*/ 3 w 5"/>
                  <a:gd name="T1" fmla="*/ 1 h 5"/>
                  <a:gd name="T2" fmla="*/ 2 w 5"/>
                  <a:gd name="T3" fmla="*/ 0 h 5"/>
                  <a:gd name="T4" fmla="*/ 1 w 5"/>
                  <a:gd name="T5" fmla="*/ 0 h 5"/>
                  <a:gd name="T6" fmla="*/ 0 w 5"/>
                  <a:gd name="T7" fmla="*/ 3 h 5"/>
                  <a:gd name="T8" fmla="*/ 2 w 5"/>
                  <a:gd name="T9" fmla="*/ 4 h 5"/>
                  <a:gd name="T10" fmla="*/ 4 w 5"/>
                  <a:gd name="T11" fmla="*/ 5 h 5"/>
                  <a:gd name="T12" fmla="*/ 5 w 5"/>
                  <a:gd name="T13" fmla="*/ 3 h 5"/>
                  <a:gd name="T14" fmla="*/ 3 w 5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3" y="1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4" y="2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1" name="Freeform 466">
                <a:extLst>
                  <a:ext uri="{FF2B5EF4-FFF2-40B4-BE49-F238E27FC236}">
                    <a16:creationId xmlns:a16="http://schemas.microsoft.com/office/drawing/2014/main" id="{3B312C42-6C9E-2D30-B51E-8DF65B61F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" y="2818"/>
                <a:ext cx="6" cy="7"/>
              </a:xfrm>
              <a:custGeom>
                <a:avLst/>
                <a:gdLst>
                  <a:gd name="T0" fmla="*/ 5 w 5"/>
                  <a:gd name="T1" fmla="*/ 4 h 6"/>
                  <a:gd name="T2" fmla="*/ 3 w 5"/>
                  <a:gd name="T3" fmla="*/ 1 h 6"/>
                  <a:gd name="T4" fmla="*/ 0 w 5"/>
                  <a:gd name="T5" fmla="*/ 1 h 6"/>
                  <a:gd name="T6" fmla="*/ 1 w 5"/>
                  <a:gd name="T7" fmla="*/ 4 h 6"/>
                  <a:gd name="T8" fmla="*/ 5 w 5"/>
                  <a:gd name="T9" fmla="*/ 5 h 6"/>
                  <a:gd name="T10" fmla="*/ 5 w 5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5" y="2"/>
                      <a:pt x="4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2" y="5"/>
                      <a:pt x="4" y="6"/>
                      <a:pt x="5" y="5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2" name="Freeform 467">
                <a:extLst>
                  <a:ext uri="{FF2B5EF4-FFF2-40B4-BE49-F238E27FC236}">
                    <a16:creationId xmlns:a16="http://schemas.microsoft.com/office/drawing/2014/main" id="{755F1CAB-5FF8-5AD6-2AFE-0AD810D77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" y="2822"/>
                <a:ext cx="5" cy="6"/>
              </a:xfrm>
              <a:custGeom>
                <a:avLst/>
                <a:gdLst>
                  <a:gd name="T0" fmla="*/ 5 w 5"/>
                  <a:gd name="T1" fmla="*/ 2 h 5"/>
                  <a:gd name="T2" fmla="*/ 2 w 5"/>
                  <a:gd name="T3" fmla="*/ 0 h 5"/>
                  <a:gd name="T4" fmla="*/ 0 w 5"/>
                  <a:gd name="T5" fmla="*/ 3 h 5"/>
                  <a:gd name="T6" fmla="*/ 2 w 5"/>
                  <a:gd name="T7" fmla="*/ 4 h 5"/>
                  <a:gd name="T8" fmla="*/ 4 w 5"/>
                  <a:gd name="T9" fmla="*/ 4 h 5"/>
                  <a:gd name="T10" fmla="*/ 5 w 5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3" name="Freeform 468">
                <a:extLst>
                  <a:ext uri="{FF2B5EF4-FFF2-40B4-BE49-F238E27FC236}">
                    <a16:creationId xmlns:a16="http://schemas.microsoft.com/office/drawing/2014/main" id="{320D5530-708D-380D-0CB4-44D3086C0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4" y="2820"/>
                <a:ext cx="4" cy="6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4 w 4"/>
                  <a:gd name="T5" fmla="*/ 3 h 5"/>
                  <a:gd name="T6" fmla="*/ 4 w 4"/>
                  <a:gd name="T7" fmla="*/ 2 h 5"/>
                  <a:gd name="T8" fmla="*/ 4 w 4"/>
                  <a:gd name="T9" fmla="*/ 1 h 5"/>
                  <a:gd name="T10" fmla="*/ 1 w 4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4" name="Freeform 469">
                <a:extLst>
                  <a:ext uri="{FF2B5EF4-FFF2-40B4-BE49-F238E27FC236}">
                    <a16:creationId xmlns:a16="http://schemas.microsoft.com/office/drawing/2014/main" id="{CAE3666C-7112-5DE5-9E70-67ED0FD29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1" y="2824"/>
                <a:ext cx="6" cy="4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3 h 4"/>
                  <a:gd name="T4" fmla="*/ 3 w 5"/>
                  <a:gd name="T5" fmla="*/ 4 h 4"/>
                  <a:gd name="T6" fmla="*/ 5 w 5"/>
                  <a:gd name="T7" fmla="*/ 2 h 4"/>
                  <a:gd name="T8" fmla="*/ 3 w 5"/>
                  <a:gd name="T9" fmla="*/ 0 h 4"/>
                  <a:gd name="T10" fmla="*/ 1 w 5"/>
                  <a:gd name="T11" fmla="*/ 1 h 4"/>
                  <a:gd name="T12" fmla="*/ 1 w 5"/>
                  <a:gd name="T13" fmla="*/ 2 h 4"/>
                  <a:gd name="T14" fmla="*/ 3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5" name="Freeform 470">
                <a:extLst>
                  <a:ext uri="{FF2B5EF4-FFF2-40B4-BE49-F238E27FC236}">
                    <a16:creationId xmlns:a16="http://schemas.microsoft.com/office/drawing/2014/main" id="{F0796FC4-0E73-04DE-49E0-90B6FA7C5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6" y="2825"/>
                <a:ext cx="6" cy="5"/>
              </a:xfrm>
              <a:custGeom>
                <a:avLst/>
                <a:gdLst>
                  <a:gd name="T0" fmla="*/ 3 w 5"/>
                  <a:gd name="T1" fmla="*/ 5 h 5"/>
                  <a:gd name="T2" fmla="*/ 4 w 5"/>
                  <a:gd name="T3" fmla="*/ 1 h 5"/>
                  <a:gd name="T4" fmla="*/ 0 w 5"/>
                  <a:gd name="T5" fmla="*/ 1 h 5"/>
                  <a:gd name="T6" fmla="*/ 3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5" y="4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2" y="4"/>
                      <a:pt x="3" y="5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6" name="Freeform 471">
                <a:extLst>
                  <a:ext uri="{FF2B5EF4-FFF2-40B4-BE49-F238E27FC236}">
                    <a16:creationId xmlns:a16="http://schemas.microsoft.com/office/drawing/2014/main" id="{2B9F58A0-6C1D-154B-9D87-9C8C8D573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6" y="2830"/>
                <a:ext cx="6" cy="5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1 h 4"/>
                  <a:gd name="T4" fmla="*/ 1 w 5"/>
                  <a:gd name="T5" fmla="*/ 2 h 4"/>
                  <a:gd name="T6" fmla="*/ 4 w 5"/>
                  <a:gd name="T7" fmla="*/ 3 h 4"/>
                  <a:gd name="T8" fmla="*/ 4 w 5"/>
                  <a:gd name="T9" fmla="*/ 0 h 4"/>
                  <a:gd name="T10" fmla="*/ 2 w 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4"/>
                      <a:pt x="3" y="4"/>
                      <a:pt x="4" y="3"/>
                    </a:cubicBez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7" name="Freeform 472">
                <a:extLst>
                  <a:ext uri="{FF2B5EF4-FFF2-40B4-BE49-F238E27FC236}">
                    <a16:creationId xmlns:a16="http://schemas.microsoft.com/office/drawing/2014/main" id="{E19B7F0E-7377-2727-50E4-EBD773FAC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4" y="2830"/>
                <a:ext cx="7" cy="5"/>
              </a:xfrm>
              <a:custGeom>
                <a:avLst/>
                <a:gdLst>
                  <a:gd name="T0" fmla="*/ 0 w 6"/>
                  <a:gd name="T1" fmla="*/ 1 h 4"/>
                  <a:gd name="T2" fmla="*/ 2 w 6"/>
                  <a:gd name="T3" fmla="*/ 4 h 4"/>
                  <a:gd name="T4" fmla="*/ 5 w 6"/>
                  <a:gd name="T5" fmla="*/ 4 h 4"/>
                  <a:gd name="T6" fmla="*/ 5 w 6"/>
                  <a:gd name="T7" fmla="*/ 1 h 4"/>
                  <a:gd name="T8" fmla="*/ 2 w 6"/>
                  <a:gd name="T9" fmla="*/ 0 h 4"/>
                  <a:gd name="T10" fmla="*/ 1 w 6"/>
                  <a:gd name="T11" fmla="*/ 1 h 4"/>
                  <a:gd name="T12" fmla="*/ 0 w 6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0" y="3"/>
                      <a:pt x="1" y="3"/>
                      <a:pt x="2" y="4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3"/>
                      <a:pt x="5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8" name="Freeform 473">
                <a:extLst>
                  <a:ext uri="{FF2B5EF4-FFF2-40B4-BE49-F238E27FC236}">
                    <a16:creationId xmlns:a16="http://schemas.microsoft.com/office/drawing/2014/main" id="{7882FAE2-FD3D-FF55-D376-26E469B3F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8" y="2822"/>
                <a:ext cx="5" cy="4"/>
              </a:xfrm>
              <a:custGeom>
                <a:avLst/>
                <a:gdLst>
                  <a:gd name="T0" fmla="*/ 3 w 5"/>
                  <a:gd name="T1" fmla="*/ 0 h 3"/>
                  <a:gd name="T2" fmla="*/ 1 w 5"/>
                  <a:gd name="T3" fmla="*/ 0 h 3"/>
                  <a:gd name="T4" fmla="*/ 1 w 5"/>
                  <a:gd name="T5" fmla="*/ 3 h 3"/>
                  <a:gd name="T6" fmla="*/ 4 w 5"/>
                  <a:gd name="T7" fmla="*/ 2 h 3"/>
                  <a:gd name="T8" fmla="*/ 4 w 5"/>
                  <a:gd name="T9" fmla="*/ 0 h 3"/>
                  <a:gd name="T10" fmla="*/ 3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3"/>
                      <a:pt x="3" y="3"/>
                      <a:pt x="4" y="2"/>
                    </a:cubicBezTo>
                    <a:cubicBezTo>
                      <a:pt x="5" y="2"/>
                      <a:pt x="5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EA8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293" name="Freeform 475">
              <a:extLst>
                <a:ext uri="{FF2B5EF4-FFF2-40B4-BE49-F238E27FC236}">
                  <a16:creationId xmlns:a16="http://schemas.microsoft.com/office/drawing/2014/main" id="{C1B5C802-FD62-E5B7-1948-E99BC7219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3788" y="4492625"/>
              <a:ext cx="9525" cy="7938"/>
            </a:xfrm>
            <a:custGeom>
              <a:avLst/>
              <a:gdLst>
                <a:gd name="T0" fmla="*/ 4 w 5"/>
                <a:gd name="T1" fmla="*/ 4 h 4"/>
                <a:gd name="T2" fmla="*/ 2 w 5"/>
                <a:gd name="T3" fmla="*/ 0 h 4"/>
                <a:gd name="T4" fmla="*/ 1 w 5"/>
                <a:gd name="T5" fmla="*/ 3 h 4"/>
                <a:gd name="T6" fmla="*/ 4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" y="4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476">
              <a:extLst>
                <a:ext uri="{FF2B5EF4-FFF2-40B4-BE49-F238E27FC236}">
                  <a16:creationId xmlns:a16="http://schemas.microsoft.com/office/drawing/2014/main" id="{7881C3DF-6EF3-6428-9C85-BCC1DFD78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0775" y="4489450"/>
              <a:ext cx="9525" cy="7938"/>
            </a:xfrm>
            <a:custGeom>
              <a:avLst/>
              <a:gdLst>
                <a:gd name="T0" fmla="*/ 5 w 5"/>
                <a:gd name="T1" fmla="*/ 3 h 4"/>
                <a:gd name="T2" fmla="*/ 1 w 5"/>
                <a:gd name="T3" fmla="*/ 1 h 4"/>
                <a:gd name="T4" fmla="*/ 1 w 5"/>
                <a:gd name="T5" fmla="*/ 3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2"/>
                    <a:pt x="3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3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477">
              <a:extLst>
                <a:ext uri="{FF2B5EF4-FFF2-40B4-BE49-F238E27FC236}">
                  <a16:creationId xmlns:a16="http://schemas.microsoft.com/office/drawing/2014/main" id="{1F94EE3D-B46E-5079-E794-85214A12A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0938" y="4479925"/>
              <a:ext cx="9525" cy="7938"/>
            </a:xfrm>
            <a:custGeom>
              <a:avLst/>
              <a:gdLst>
                <a:gd name="T0" fmla="*/ 5 w 5"/>
                <a:gd name="T1" fmla="*/ 1 h 4"/>
                <a:gd name="T2" fmla="*/ 1 w 5"/>
                <a:gd name="T3" fmla="*/ 1 h 4"/>
                <a:gd name="T4" fmla="*/ 3 w 5"/>
                <a:gd name="T5" fmla="*/ 4 h 4"/>
                <a:gd name="T6" fmla="*/ 5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1" y="3"/>
                    <a:pt x="3" y="4"/>
                  </a:cubicBezTo>
                  <a:cubicBezTo>
                    <a:pt x="4" y="4"/>
                    <a:pt x="5" y="2"/>
                    <a:pt x="5" y="1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478">
              <a:extLst>
                <a:ext uri="{FF2B5EF4-FFF2-40B4-BE49-F238E27FC236}">
                  <a16:creationId xmlns:a16="http://schemas.microsoft.com/office/drawing/2014/main" id="{4EECF040-69FD-7306-C4F1-63FEFFF31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0" y="4473575"/>
              <a:ext cx="6350" cy="9525"/>
            </a:xfrm>
            <a:custGeom>
              <a:avLst/>
              <a:gdLst>
                <a:gd name="T0" fmla="*/ 2 w 4"/>
                <a:gd name="T1" fmla="*/ 5 h 5"/>
                <a:gd name="T2" fmla="*/ 4 w 4"/>
                <a:gd name="T3" fmla="*/ 2 h 5"/>
                <a:gd name="T4" fmla="*/ 0 w 4"/>
                <a:gd name="T5" fmla="*/ 1 h 5"/>
                <a:gd name="T6" fmla="*/ 0 w 4"/>
                <a:gd name="T7" fmla="*/ 3 h 5"/>
                <a:gd name="T8" fmla="*/ 2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4" y="4"/>
                    <a:pt x="4" y="3"/>
                    <a:pt x="4" y="2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479">
              <a:extLst>
                <a:ext uri="{FF2B5EF4-FFF2-40B4-BE49-F238E27FC236}">
                  <a16:creationId xmlns:a16="http://schemas.microsoft.com/office/drawing/2014/main" id="{E8BF62A4-0553-33A2-5598-45F48E80E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4113" y="4467225"/>
              <a:ext cx="11112" cy="7938"/>
            </a:xfrm>
            <a:custGeom>
              <a:avLst/>
              <a:gdLst>
                <a:gd name="T0" fmla="*/ 5 w 6"/>
                <a:gd name="T1" fmla="*/ 0 h 4"/>
                <a:gd name="T2" fmla="*/ 4 w 6"/>
                <a:gd name="T3" fmla="*/ 0 h 4"/>
                <a:gd name="T4" fmla="*/ 2 w 6"/>
                <a:gd name="T5" fmla="*/ 0 h 4"/>
                <a:gd name="T6" fmla="*/ 0 w 6"/>
                <a:gd name="T7" fmla="*/ 1 h 4"/>
                <a:gd name="T8" fmla="*/ 0 w 6"/>
                <a:gd name="T9" fmla="*/ 2 h 4"/>
                <a:gd name="T10" fmla="*/ 1 w 6"/>
                <a:gd name="T11" fmla="*/ 2 h 4"/>
                <a:gd name="T12" fmla="*/ 4 w 6"/>
                <a:gd name="T13" fmla="*/ 3 h 4"/>
                <a:gd name="T14" fmla="*/ 5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3" y="4"/>
                    <a:pt x="4" y="3"/>
                  </a:cubicBezTo>
                  <a:cubicBezTo>
                    <a:pt x="5" y="3"/>
                    <a:pt x="6" y="1"/>
                    <a:pt x="5" y="0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480">
              <a:extLst>
                <a:ext uri="{FF2B5EF4-FFF2-40B4-BE49-F238E27FC236}">
                  <a16:creationId xmlns:a16="http://schemas.microsoft.com/office/drawing/2014/main" id="{21FD80C4-17B0-A12C-5DE2-053718926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8713" y="4464050"/>
              <a:ext cx="6350" cy="7938"/>
            </a:xfrm>
            <a:custGeom>
              <a:avLst/>
              <a:gdLst>
                <a:gd name="T0" fmla="*/ 4 w 4"/>
                <a:gd name="T1" fmla="*/ 3 h 4"/>
                <a:gd name="T2" fmla="*/ 2 w 4"/>
                <a:gd name="T3" fmla="*/ 1 h 4"/>
                <a:gd name="T4" fmla="*/ 0 w 4"/>
                <a:gd name="T5" fmla="*/ 1 h 4"/>
                <a:gd name="T6" fmla="*/ 0 w 4"/>
                <a:gd name="T7" fmla="*/ 2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2"/>
                    <a:pt x="3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4"/>
                    <a:pt x="4" y="3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481">
              <a:extLst>
                <a:ext uri="{FF2B5EF4-FFF2-40B4-BE49-F238E27FC236}">
                  <a16:creationId xmlns:a16="http://schemas.microsoft.com/office/drawing/2014/main" id="{C448FCF5-B830-49AA-368F-59D45687F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88" y="4500563"/>
              <a:ext cx="9525" cy="6350"/>
            </a:xfrm>
            <a:custGeom>
              <a:avLst/>
              <a:gdLst>
                <a:gd name="T0" fmla="*/ 5 w 6"/>
                <a:gd name="T1" fmla="*/ 2 h 4"/>
                <a:gd name="T2" fmla="*/ 1 w 6"/>
                <a:gd name="T3" fmla="*/ 1 h 4"/>
                <a:gd name="T4" fmla="*/ 1 w 6"/>
                <a:gd name="T5" fmla="*/ 3 h 4"/>
                <a:gd name="T6" fmla="*/ 2 w 6"/>
                <a:gd name="T7" fmla="*/ 4 h 4"/>
                <a:gd name="T8" fmla="*/ 4 w 6"/>
                <a:gd name="T9" fmla="*/ 4 h 4"/>
                <a:gd name="T10" fmla="*/ 6 w 6"/>
                <a:gd name="T11" fmla="*/ 3 h 4"/>
                <a:gd name="T12" fmla="*/ 5 w 6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5" y="2"/>
                  </a:moveTo>
                  <a:cubicBezTo>
                    <a:pt x="4" y="1"/>
                    <a:pt x="2" y="0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482">
              <a:extLst>
                <a:ext uri="{FF2B5EF4-FFF2-40B4-BE49-F238E27FC236}">
                  <a16:creationId xmlns:a16="http://schemas.microsoft.com/office/drawing/2014/main" id="{F04BF4AB-E5E8-336E-770E-5EE4E8D0D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0" y="4505325"/>
              <a:ext cx="9525" cy="7938"/>
            </a:xfrm>
            <a:custGeom>
              <a:avLst/>
              <a:gdLst>
                <a:gd name="T0" fmla="*/ 0 w 5"/>
                <a:gd name="T1" fmla="*/ 3 h 4"/>
                <a:gd name="T2" fmla="*/ 3 w 5"/>
                <a:gd name="T3" fmla="*/ 4 h 4"/>
                <a:gd name="T4" fmla="*/ 5 w 5"/>
                <a:gd name="T5" fmla="*/ 2 h 4"/>
                <a:gd name="T6" fmla="*/ 2 w 5"/>
                <a:gd name="T7" fmla="*/ 0 h 4"/>
                <a:gd name="T8" fmla="*/ 0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cubicBezTo>
                    <a:pt x="1" y="3"/>
                    <a:pt x="2" y="4"/>
                    <a:pt x="3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Freeform 483">
              <a:extLst>
                <a:ext uri="{FF2B5EF4-FFF2-40B4-BE49-F238E27FC236}">
                  <a16:creationId xmlns:a16="http://schemas.microsoft.com/office/drawing/2014/main" id="{C084F95C-BBEC-C9A0-CF37-A3E378AFC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6950" y="4513263"/>
              <a:ext cx="11112" cy="4763"/>
            </a:xfrm>
            <a:custGeom>
              <a:avLst/>
              <a:gdLst>
                <a:gd name="T0" fmla="*/ 3 w 6"/>
                <a:gd name="T1" fmla="*/ 0 h 3"/>
                <a:gd name="T2" fmla="*/ 1 w 6"/>
                <a:gd name="T3" fmla="*/ 2 h 3"/>
                <a:gd name="T4" fmla="*/ 2 w 6"/>
                <a:gd name="T5" fmla="*/ 3 h 3"/>
                <a:gd name="T6" fmla="*/ 4 w 6"/>
                <a:gd name="T7" fmla="*/ 3 h 3"/>
                <a:gd name="T8" fmla="*/ 5 w 6"/>
                <a:gd name="T9" fmla="*/ 2 h 3"/>
                <a:gd name="T10" fmla="*/ 3 w 6"/>
                <a:gd name="T11" fmla="*/ 0 h 3"/>
                <a:gd name="T12" fmla="*/ 0 w 6"/>
                <a:gd name="T13" fmla="*/ 1 h 3"/>
                <a:gd name="T14" fmla="*/ 3 w 6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Freeform 484">
              <a:extLst>
                <a:ext uri="{FF2B5EF4-FFF2-40B4-BE49-F238E27FC236}">
                  <a16:creationId xmlns:a16="http://schemas.microsoft.com/office/drawing/2014/main" id="{FBE15F56-17D1-A8A1-ADDA-32659AE7D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788" y="4511675"/>
              <a:ext cx="11112" cy="6350"/>
            </a:xfrm>
            <a:custGeom>
              <a:avLst/>
              <a:gdLst>
                <a:gd name="T0" fmla="*/ 3 w 6"/>
                <a:gd name="T1" fmla="*/ 4 h 4"/>
                <a:gd name="T2" fmla="*/ 5 w 6"/>
                <a:gd name="T3" fmla="*/ 3 h 4"/>
                <a:gd name="T4" fmla="*/ 5 w 6"/>
                <a:gd name="T5" fmla="*/ 0 h 4"/>
                <a:gd name="T6" fmla="*/ 1 w 6"/>
                <a:gd name="T7" fmla="*/ 2 h 4"/>
                <a:gd name="T8" fmla="*/ 0 w 6"/>
                <a:gd name="T9" fmla="*/ 3 h 4"/>
                <a:gd name="T10" fmla="*/ 3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4" y="3"/>
                    <a:pt x="5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3" y="0"/>
                    <a:pt x="2" y="0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2" y="4"/>
                    <a:pt x="3" y="4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Freeform 485">
              <a:extLst>
                <a:ext uri="{FF2B5EF4-FFF2-40B4-BE49-F238E27FC236}">
                  <a16:creationId xmlns:a16="http://schemas.microsoft.com/office/drawing/2014/main" id="{B2D5D626-BB40-4730-4693-11096AB39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6150" y="4518025"/>
              <a:ext cx="9525" cy="7938"/>
            </a:xfrm>
            <a:custGeom>
              <a:avLst/>
              <a:gdLst>
                <a:gd name="T0" fmla="*/ 0 w 5"/>
                <a:gd name="T1" fmla="*/ 3 h 4"/>
                <a:gd name="T2" fmla="*/ 2 w 5"/>
                <a:gd name="T3" fmla="*/ 4 h 4"/>
                <a:gd name="T4" fmla="*/ 4 w 5"/>
                <a:gd name="T5" fmla="*/ 3 h 4"/>
                <a:gd name="T6" fmla="*/ 3 w 5"/>
                <a:gd name="T7" fmla="*/ 1 h 4"/>
                <a:gd name="T8" fmla="*/ 0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1" y="0"/>
                    <a:pt x="0" y="1"/>
                    <a:pt x="0" y="3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Freeform 486">
              <a:extLst>
                <a:ext uri="{FF2B5EF4-FFF2-40B4-BE49-F238E27FC236}">
                  <a16:creationId xmlns:a16="http://schemas.microsoft.com/office/drawing/2014/main" id="{AD5FED68-1CDD-4A3E-C9AB-F2DBCBF24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1400" y="4514850"/>
              <a:ext cx="12700" cy="6350"/>
            </a:xfrm>
            <a:custGeom>
              <a:avLst/>
              <a:gdLst>
                <a:gd name="T0" fmla="*/ 6 w 7"/>
                <a:gd name="T1" fmla="*/ 2 h 4"/>
                <a:gd name="T2" fmla="*/ 6 w 7"/>
                <a:gd name="T3" fmla="*/ 2 h 4"/>
                <a:gd name="T4" fmla="*/ 0 w 7"/>
                <a:gd name="T5" fmla="*/ 1 h 4"/>
                <a:gd name="T6" fmla="*/ 1 w 7"/>
                <a:gd name="T7" fmla="*/ 3 h 4"/>
                <a:gd name="T8" fmla="*/ 4 w 7"/>
                <a:gd name="T9" fmla="*/ 4 h 4"/>
                <a:gd name="T10" fmla="*/ 6 w 7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7" y="3"/>
                    <a:pt x="6" y="2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Freeform 487">
              <a:extLst>
                <a:ext uri="{FF2B5EF4-FFF2-40B4-BE49-F238E27FC236}">
                  <a16:creationId xmlns:a16="http://schemas.microsoft.com/office/drawing/2014/main" id="{55E7629A-2A18-B5F8-545D-8FAF8648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7913" y="4513263"/>
              <a:ext cx="6350" cy="6350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1 h 4"/>
                <a:gd name="T4" fmla="*/ 0 w 4"/>
                <a:gd name="T5" fmla="*/ 0 h 4"/>
                <a:gd name="T6" fmla="*/ 2 w 4"/>
                <a:gd name="T7" fmla="*/ 4 h 4"/>
                <a:gd name="T8" fmla="*/ 4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3" y="4"/>
                    <a:pt x="4" y="3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Freeform 488">
              <a:extLst>
                <a:ext uri="{FF2B5EF4-FFF2-40B4-BE49-F238E27FC236}">
                  <a16:creationId xmlns:a16="http://schemas.microsoft.com/office/drawing/2014/main" id="{7C54E821-917E-4CBA-77D4-CAD9767A8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3313" y="4511675"/>
              <a:ext cx="7937" cy="6350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3" y="4"/>
                    <a:pt x="5" y="3"/>
                    <a:pt x="5" y="2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Freeform 489">
              <a:extLst>
                <a:ext uri="{FF2B5EF4-FFF2-40B4-BE49-F238E27FC236}">
                  <a16:creationId xmlns:a16="http://schemas.microsoft.com/office/drawing/2014/main" id="{48E5F77E-DE97-63B3-B046-B070E6B6D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4100" y="4519613"/>
              <a:ext cx="9525" cy="7938"/>
            </a:xfrm>
            <a:custGeom>
              <a:avLst/>
              <a:gdLst>
                <a:gd name="T0" fmla="*/ 5 w 5"/>
                <a:gd name="T1" fmla="*/ 2 h 4"/>
                <a:gd name="T2" fmla="*/ 4 w 5"/>
                <a:gd name="T3" fmla="*/ 0 h 4"/>
                <a:gd name="T4" fmla="*/ 1 w 5"/>
                <a:gd name="T5" fmla="*/ 1 h 4"/>
                <a:gd name="T6" fmla="*/ 1 w 5"/>
                <a:gd name="T7" fmla="*/ 2 h 4"/>
                <a:gd name="T8" fmla="*/ 1 w 5"/>
                <a:gd name="T9" fmla="*/ 3 h 4"/>
                <a:gd name="T10" fmla="*/ 3 w 5"/>
                <a:gd name="T11" fmla="*/ 4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Freeform 490">
              <a:extLst>
                <a:ext uri="{FF2B5EF4-FFF2-40B4-BE49-F238E27FC236}">
                  <a16:creationId xmlns:a16="http://schemas.microsoft.com/office/drawing/2014/main" id="{46854AE3-4062-DE66-316C-BE6D28B34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4505325"/>
              <a:ext cx="11112" cy="6350"/>
            </a:xfrm>
            <a:custGeom>
              <a:avLst/>
              <a:gdLst>
                <a:gd name="T0" fmla="*/ 5 w 6"/>
                <a:gd name="T1" fmla="*/ 1 h 3"/>
                <a:gd name="T2" fmla="*/ 3 w 6"/>
                <a:gd name="T3" fmla="*/ 0 h 3"/>
                <a:gd name="T4" fmla="*/ 1 w 6"/>
                <a:gd name="T5" fmla="*/ 0 h 3"/>
                <a:gd name="T6" fmla="*/ 0 w 6"/>
                <a:gd name="T7" fmla="*/ 2 h 3"/>
                <a:gd name="T8" fmla="*/ 4 w 6"/>
                <a:gd name="T9" fmla="*/ 3 h 3"/>
                <a:gd name="T10" fmla="*/ 5 w 6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5" y="1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2" y="3"/>
                    <a:pt x="4" y="3"/>
                  </a:cubicBezTo>
                  <a:cubicBezTo>
                    <a:pt x="5" y="3"/>
                    <a:pt x="6" y="2"/>
                    <a:pt x="5" y="1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491">
              <a:extLst>
                <a:ext uri="{FF2B5EF4-FFF2-40B4-BE49-F238E27FC236}">
                  <a16:creationId xmlns:a16="http://schemas.microsoft.com/office/drawing/2014/main" id="{C5F1FB8C-5F5E-3588-47A9-CA8AEC997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2525" y="4498975"/>
              <a:ext cx="11112" cy="7938"/>
            </a:xfrm>
            <a:custGeom>
              <a:avLst/>
              <a:gdLst>
                <a:gd name="T0" fmla="*/ 1 w 6"/>
                <a:gd name="T1" fmla="*/ 0 h 5"/>
                <a:gd name="T2" fmla="*/ 1 w 6"/>
                <a:gd name="T3" fmla="*/ 4 h 5"/>
                <a:gd name="T4" fmla="*/ 5 w 6"/>
                <a:gd name="T5" fmla="*/ 5 h 5"/>
                <a:gd name="T6" fmla="*/ 1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5"/>
                    <a:pt x="4" y="5"/>
                    <a:pt x="5" y="5"/>
                  </a:cubicBezTo>
                  <a:cubicBezTo>
                    <a:pt x="6" y="2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492">
              <a:extLst>
                <a:ext uri="{FF2B5EF4-FFF2-40B4-BE49-F238E27FC236}">
                  <a16:creationId xmlns:a16="http://schemas.microsoft.com/office/drawing/2014/main" id="{E6383AD0-4034-C7D1-CC34-C22B8B1B4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1575" y="4494213"/>
              <a:ext cx="9525" cy="7938"/>
            </a:xfrm>
            <a:custGeom>
              <a:avLst/>
              <a:gdLst>
                <a:gd name="T0" fmla="*/ 6 w 6"/>
                <a:gd name="T1" fmla="*/ 4 h 4"/>
                <a:gd name="T2" fmla="*/ 3 w 6"/>
                <a:gd name="T3" fmla="*/ 1 h 4"/>
                <a:gd name="T4" fmla="*/ 0 w 6"/>
                <a:gd name="T5" fmla="*/ 1 h 4"/>
                <a:gd name="T6" fmla="*/ 6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6" y="2"/>
                    <a:pt x="5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1" y="3"/>
                    <a:pt x="4" y="4"/>
                    <a:pt x="6" y="4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493">
              <a:extLst>
                <a:ext uri="{FF2B5EF4-FFF2-40B4-BE49-F238E27FC236}">
                  <a16:creationId xmlns:a16="http://schemas.microsoft.com/office/drawing/2014/main" id="{72396DA0-4DFB-CB32-B711-3BA4B0E30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0625" y="4494213"/>
              <a:ext cx="11112" cy="7938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2 h 4"/>
                <a:gd name="T4" fmla="*/ 2 w 6"/>
                <a:gd name="T5" fmla="*/ 4 h 4"/>
                <a:gd name="T6" fmla="*/ 4 w 6"/>
                <a:gd name="T7" fmla="*/ 3 h 4"/>
                <a:gd name="T8" fmla="*/ 5 w 6"/>
                <a:gd name="T9" fmla="*/ 0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2"/>
                    <a:pt x="6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Freeform 494">
              <a:extLst>
                <a:ext uri="{FF2B5EF4-FFF2-40B4-BE49-F238E27FC236}">
                  <a16:creationId xmlns:a16="http://schemas.microsoft.com/office/drawing/2014/main" id="{8EA2667B-7B20-5521-FD3A-A7B6728F8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825" y="4513263"/>
              <a:ext cx="9525" cy="6350"/>
            </a:xfrm>
            <a:custGeom>
              <a:avLst/>
              <a:gdLst>
                <a:gd name="T0" fmla="*/ 1 w 5"/>
                <a:gd name="T1" fmla="*/ 4 h 4"/>
                <a:gd name="T2" fmla="*/ 4 w 5"/>
                <a:gd name="T3" fmla="*/ 4 h 4"/>
                <a:gd name="T4" fmla="*/ 4 w 5"/>
                <a:gd name="T5" fmla="*/ 1 h 4"/>
                <a:gd name="T6" fmla="*/ 1 w 5"/>
                <a:gd name="T7" fmla="*/ 2 h 4"/>
                <a:gd name="T8" fmla="*/ 0 w 5"/>
                <a:gd name="T9" fmla="*/ 4 h 4"/>
                <a:gd name="T10" fmla="*/ 1 w 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cubicBezTo>
                    <a:pt x="2" y="4"/>
                    <a:pt x="3" y="4"/>
                    <a:pt x="4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" name="Freeform 495">
              <a:extLst>
                <a:ext uri="{FF2B5EF4-FFF2-40B4-BE49-F238E27FC236}">
                  <a16:creationId xmlns:a16="http://schemas.microsoft.com/office/drawing/2014/main" id="{0DE91BD9-860D-BC2E-2F39-4A7282FAE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8513" y="4452938"/>
              <a:ext cx="131762" cy="57150"/>
            </a:xfrm>
            <a:custGeom>
              <a:avLst/>
              <a:gdLst>
                <a:gd name="T0" fmla="*/ 44 w 74"/>
                <a:gd name="T1" fmla="*/ 1 h 31"/>
                <a:gd name="T2" fmla="*/ 28 w 74"/>
                <a:gd name="T3" fmla="*/ 1 h 31"/>
                <a:gd name="T4" fmla="*/ 4 w 74"/>
                <a:gd name="T5" fmla="*/ 8 h 31"/>
                <a:gd name="T6" fmla="*/ 2 w 74"/>
                <a:gd name="T7" fmla="*/ 9 h 31"/>
                <a:gd name="T8" fmla="*/ 1 w 74"/>
                <a:gd name="T9" fmla="*/ 11 h 31"/>
                <a:gd name="T10" fmla="*/ 7 w 74"/>
                <a:gd name="T11" fmla="*/ 26 h 31"/>
                <a:gd name="T12" fmla="*/ 29 w 74"/>
                <a:gd name="T13" fmla="*/ 22 h 31"/>
                <a:gd name="T14" fmla="*/ 42 w 74"/>
                <a:gd name="T15" fmla="*/ 29 h 31"/>
                <a:gd name="T16" fmla="*/ 47 w 74"/>
                <a:gd name="T17" fmla="*/ 30 h 31"/>
                <a:gd name="T18" fmla="*/ 66 w 74"/>
                <a:gd name="T19" fmla="*/ 25 h 31"/>
                <a:gd name="T20" fmla="*/ 74 w 74"/>
                <a:gd name="T21" fmla="*/ 19 h 31"/>
                <a:gd name="T22" fmla="*/ 71 w 74"/>
                <a:gd name="T23" fmla="*/ 13 h 31"/>
                <a:gd name="T24" fmla="*/ 55 w 74"/>
                <a:gd name="T25" fmla="*/ 3 h 31"/>
                <a:gd name="T26" fmla="*/ 44 w 74"/>
                <a:gd name="T2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31">
                  <a:moveTo>
                    <a:pt x="44" y="1"/>
                  </a:moveTo>
                  <a:cubicBezTo>
                    <a:pt x="38" y="0"/>
                    <a:pt x="33" y="0"/>
                    <a:pt x="28" y="1"/>
                  </a:cubicBezTo>
                  <a:cubicBezTo>
                    <a:pt x="20" y="3"/>
                    <a:pt x="12" y="5"/>
                    <a:pt x="4" y="8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6"/>
                    <a:pt x="2" y="24"/>
                    <a:pt x="7" y="26"/>
                  </a:cubicBezTo>
                  <a:cubicBezTo>
                    <a:pt x="14" y="31"/>
                    <a:pt x="22" y="21"/>
                    <a:pt x="29" y="22"/>
                  </a:cubicBezTo>
                  <a:cubicBezTo>
                    <a:pt x="34" y="23"/>
                    <a:pt x="37" y="28"/>
                    <a:pt x="42" y="29"/>
                  </a:cubicBezTo>
                  <a:cubicBezTo>
                    <a:pt x="44" y="30"/>
                    <a:pt x="45" y="30"/>
                    <a:pt x="47" y="30"/>
                  </a:cubicBezTo>
                  <a:cubicBezTo>
                    <a:pt x="53" y="29"/>
                    <a:pt x="60" y="28"/>
                    <a:pt x="66" y="25"/>
                  </a:cubicBezTo>
                  <a:cubicBezTo>
                    <a:pt x="69" y="24"/>
                    <a:pt x="73" y="22"/>
                    <a:pt x="74" y="19"/>
                  </a:cubicBezTo>
                  <a:cubicBezTo>
                    <a:pt x="74" y="16"/>
                    <a:pt x="73" y="15"/>
                    <a:pt x="71" y="13"/>
                  </a:cubicBezTo>
                  <a:cubicBezTo>
                    <a:pt x="67" y="8"/>
                    <a:pt x="61" y="5"/>
                    <a:pt x="55" y="3"/>
                  </a:cubicBezTo>
                  <a:cubicBezTo>
                    <a:pt x="51" y="3"/>
                    <a:pt x="47" y="2"/>
                    <a:pt x="44" y="1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" name="Freeform 496">
              <a:extLst>
                <a:ext uri="{FF2B5EF4-FFF2-40B4-BE49-F238E27FC236}">
                  <a16:creationId xmlns:a16="http://schemas.microsoft.com/office/drawing/2014/main" id="{1866792C-425B-B571-4662-D862E83CE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513" y="4048125"/>
              <a:ext cx="9525" cy="14288"/>
            </a:xfrm>
            <a:custGeom>
              <a:avLst/>
              <a:gdLst>
                <a:gd name="T0" fmla="*/ 2 w 5"/>
                <a:gd name="T1" fmla="*/ 1 h 8"/>
                <a:gd name="T2" fmla="*/ 1 w 5"/>
                <a:gd name="T3" fmla="*/ 2 h 8"/>
                <a:gd name="T4" fmla="*/ 2 w 5"/>
                <a:gd name="T5" fmla="*/ 7 h 8"/>
                <a:gd name="T6" fmla="*/ 3 w 5"/>
                <a:gd name="T7" fmla="*/ 7 h 8"/>
                <a:gd name="T8" fmla="*/ 5 w 5"/>
                <a:gd name="T9" fmla="*/ 7 h 8"/>
                <a:gd name="T10" fmla="*/ 5 w 5"/>
                <a:gd name="T11" fmla="*/ 5 h 8"/>
                <a:gd name="T12" fmla="*/ 5 w 5"/>
                <a:gd name="T13" fmla="*/ 2 h 8"/>
                <a:gd name="T14" fmla="*/ 2 w 5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" name="Freeform 497">
              <a:extLst>
                <a:ext uri="{FF2B5EF4-FFF2-40B4-BE49-F238E27FC236}">
                  <a16:creationId xmlns:a16="http://schemas.microsoft.com/office/drawing/2014/main" id="{11180E15-9DA6-1655-8B45-7E6D9A25F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675" y="4073525"/>
              <a:ext cx="12700" cy="11113"/>
            </a:xfrm>
            <a:custGeom>
              <a:avLst/>
              <a:gdLst>
                <a:gd name="T0" fmla="*/ 0 w 7"/>
                <a:gd name="T1" fmla="*/ 2 h 6"/>
                <a:gd name="T2" fmla="*/ 0 w 7"/>
                <a:gd name="T3" fmla="*/ 3 h 6"/>
                <a:gd name="T4" fmla="*/ 6 w 7"/>
                <a:gd name="T5" fmla="*/ 6 h 6"/>
                <a:gd name="T6" fmla="*/ 2 w 7"/>
                <a:gd name="T7" fmla="*/ 1 h 6"/>
                <a:gd name="T8" fmla="*/ 0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2" y="5"/>
                    <a:pt x="4" y="6"/>
                    <a:pt x="6" y="6"/>
                  </a:cubicBezTo>
                  <a:cubicBezTo>
                    <a:pt x="7" y="3"/>
                    <a:pt x="4" y="0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Freeform 498">
              <a:extLst>
                <a:ext uri="{FF2B5EF4-FFF2-40B4-BE49-F238E27FC236}">
                  <a16:creationId xmlns:a16="http://schemas.microsoft.com/office/drawing/2014/main" id="{F2D4B617-763D-551D-35E1-0F8A02A4D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3288" y="4081463"/>
              <a:ext cx="12700" cy="14288"/>
            </a:xfrm>
            <a:custGeom>
              <a:avLst/>
              <a:gdLst>
                <a:gd name="T0" fmla="*/ 6 w 7"/>
                <a:gd name="T1" fmla="*/ 7 h 8"/>
                <a:gd name="T2" fmla="*/ 7 w 7"/>
                <a:gd name="T3" fmla="*/ 5 h 8"/>
                <a:gd name="T4" fmla="*/ 3 w 7"/>
                <a:gd name="T5" fmla="*/ 0 h 8"/>
                <a:gd name="T6" fmla="*/ 0 w 7"/>
                <a:gd name="T7" fmla="*/ 1 h 8"/>
                <a:gd name="T8" fmla="*/ 2 w 7"/>
                <a:gd name="T9" fmla="*/ 5 h 8"/>
                <a:gd name="T10" fmla="*/ 4 w 7"/>
                <a:gd name="T11" fmla="*/ 7 h 8"/>
                <a:gd name="T12" fmla="*/ 6 w 7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7" y="6"/>
                    <a:pt x="7" y="6"/>
                    <a:pt x="7" y="5"/>
                  </a:cubicBezTo>
                  <a:cubicBezTo>
                    <a:pt x="6" y="3"/>
                    <a:pt x="5" y="1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1" y="2"/>
                    <a:pt x="2" y="3"/>
                    <a:pt x="2" y="5"/>
                  </a:cubicBezTo>
                  <a:cubicBezTo>
                    <a:pt x="3" y="6"/>
                    <a:pt x="3" y="6"/>
                    <a:pt x="4" y="7"/>
                  </a:cubicBezTo>
                  <a:cubicBezTo>
                    <a:pt x="4" y="7"/>
                    <a:pt x="5" y="8"/>
                    <a:pt x="6" y="7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Freeform 499">
              <a:extLst>
                <a:ext uri="{FF2B5EF4-FFF2-40B4-BE49-F238E27FC236}">
                  <a16:creationId xmlns:a16="http://schemas.microsoft.com/office/drawing/2014/main" id="{CD8E9615-CFE5-4ACC-3B1F-EC0CD2506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25" y="4098925"/>
              <a:ext cx="15875" cy="12700"/>
            </a:xfrm>
            <a:custGeom>
              <a:avLst/>
              <a:gdLst>
                <a:gd name="T0" fmla="*/ 8 w 9"/>
                <a:gd name="T1" fmla="*/ 4 h 7"/>
                <a:gd name="T2" fmla="*/ 4 w 9"/>
                <a:gd name="T3" fmla="*/ 1 h 7"/>
                <a:gd name="T4" fmla="*/ 1 w 9"/>
                <a:gd name="T5" fmla="*/ 4 h 7"/>
                <a:gd name="T6" fmla="*/ 2 w 9"/>
                <a:gd name="T7" fmla="*/ 5 h 7"/>
                <a:gd name="T8" fmla="*/ 9 w 9"/>
                <a:gd name="T9" fmla="*/ 6 h 7"/>
                <a:gd name="T10" fmla="*/ 8 w 9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8" y="4"/>
                  </a:moveTo>
                  <a:cubicBezTo>
                    <a:pt x="7" y="3"/>
                    <a:pt x="6" y="1"/>
                    <a:pt x="4" y="1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4" y="7"/>
                    <a:pt x="7" y="7"/>
                    <a:pt x="9" y="6"/>
                  </a:cubicBezTo>
                  <a:cubicBezTo>
                    <a:pt x="9" y="5"/>
                    <a:pt x="9" y="5"/>
                    <a:pt x="8" y="4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Freeform 500">
              <a:extLst>
                <a:ext uri="{FF2B5EF4-FFF2-40B4-BE49-F238E27FC236}">
                  <a16:creationId xmlns:a16="http://schemas.microsoft.com/office/drawing/2014/main" id="{3A82B829-73F9-A8A1-15B7-CCF6DF622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2338" y="4076700"/>
              <a:ext cx="14287" cy="9525"/>
            </a:xfrm>
            <a:custGeom>
              <a:avLst/>
              <a:gdLst>
                <a:gd name="T0" fmla="*/ 7 w 8"/>
                <a:gd name="T1" fmla="*/ 2 h 5"/>
                <a:gd name="T2" fmla="*/ 3 w 8"/>
                <a:gd name="T3" fmla="*/ 0 h 5"/>
                <a:gd name="T4" fmla="*/ 1 w 8"/>
                <a:gd name="T5" fmla="*/ 3 h 5"/>
                <a:gd name="T6" fmla="*/ 4 w 8"/>
                <a:gd name="T7" fmla="*/ 5 h 5"/>
                <a:gd name="T8" fmla="*/ 8 w 8"/>
                <a:gd name="T9" fmla="*/ 3 h 5"/>
                <a:gd name="T10" fmla="*/ 7 w 8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2"/>
                    <a:pt x="1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6" y="5"/>
                    <a:pt x="8" y="5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Freeform 501">
              <a:extLst>
                <a:ext uri="{FF2B5EF4-FFF2-40B4-BE49-F238E27FC236}">
                  <a16:creationId xmlns:a16="http://schemas.microsoft.com/office/drawing/2014/main" id="{FA77EC29-FD5D-F07F-884C-C3FE9843C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0" y="4098925"/>
              <a:ext cx="14287" cy="12700"/>
            </a:xfrm>
            <a:custGeom>
              <a:avLst/>
              <a:gdLst>
                <a:gd name="T0" fmla="*/ 1 w 8"/>
                <a:gd name="T1" fmla="*/ 1 h 7"/>
                <a:gd name="T2" fmla="*/ 0 w 8"/>
                <a:gd name="T3" fmla="*/ 5 h 7"/>
                <a:gd name="T4" fmla="*/ 2 w 8"/>
                <a:gd name="T5" fmla="*/ 5 h 7"/>
                <a:gd name="T6" fmla="*/ 0 w 8"/>
                <a:gd name="T7" fmla="*/ 5 h 7"/>
                <a:gd name="T8" fmla="*/ 8 w 8"/>
                <a:gd name="T9" fmla="*/ 7 h 7"/>
                <a:gd name="T10" fmla="*/ 1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1" y="3"/>
                    <a:pt x="1" y="4"/>
                    <a:pt x="0" y="5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2" y="6"/>
                    <a:pt x="0" y="6"/>
                    <a:pt x="0" y="5"/>
                  </a:cubicBezTo>
                  <a:cubicBezTo>
                    <a:pt x="2" y="6"/>
                    <a:pt x="5" y="7"/>
                    <a:pt x="8" y="7"/>
                  </a:cubicBezTo>
                  <a:cubicBezTo>
                    <a:pt x="8" y="3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502">
              <a:extLst>
                <a:ext uri="{FF2B5EF4-FFF2-40B4-BE49-F238E27FC236}">
                  <a16:creationId xmlns:a16="http://schemas.microsoft.com/office/drawing/2014/main" id="{DB79A7AD-2FA3-ED47-A683-CA2E499A2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4129088"/>
              <a:ext cx="15875" cy="11113"/>
            </a:xfrm>
            <a:custGeom>
              <a:avLst/>
              <a:gdLst>
                <a:gd name="T0" fmla="*/ 5 w 9"/>
                <a:gd name="T1" fmla="*/ 2 h 6"/>
                <a:gd name="T2" fmla="*/ 0 w 9"/>
                <a:gd name="T3" fmla="*/ 5 h 6"/>
                <a:gd name="T4" fmla="*/ 6 w 9"/>
                <a:gd name="T5" fmla="*/ 5 h 6"/>
                <a:gd name="T6" fmla="*/ 8 w 9"/>
                <a:gd name="T7" fmla="*/ 5 h 6"/>
                <a:gd name="T8" fmla="*/ 6 w 9"/>
                <a:gd name="T9" fmla="*/ 0 h 6"/>
                <a:gd name="T10" fmla="*/ 1 w 9"/>
                <a:gd name="T11" fmla="*/ 2 h 6"/>
                <a:gd name="T12" fmla="*/ 5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5" y="2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2" y="6"/>
                    <a:pt x="4" y="6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9" y="4"/>
                    <a:pt x="8" y="1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503">
              <a:extLst>
                <a:ext uri="{FF2B5EF4-FFF2-40B4-BE49-F238E27FC236}">
                  <a16:creationId xmlns:a16="http://schemas.microsoft.com/office/drawing/2014/main" id="{EEA2FDAD-BCDC-36FC-A401-A83BC577E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2338" y="4116388"/>
              <a:ext cx="12700" cy="11113"/>
            </a:xfrm>
            <a:custGeom>
              <a:avLst/>
              <a:gdLst>
                <a:gd name="T0" fmla="*/ 7 w 7"/>
                <a:gd name="T1" fmla="*/ 4 h 6"/>
                <a:gd name="T2" fmla="*/ 6 w 7"/>
                <a:gd name="T3" fmla="*/ 2 h 6"/>
                <a:gd name="T4" fmla="*/ 2 w 7"/>
                <a:gd name="T5" fmla="*/ 0 h 6"/>
                <a:gd name="T6" fmla="*/ 1 w 7"/>
                <a:gd name="T7" fmla="*/ 0 h 6"/>
                <a:gd name="T8" fmla="*/ 0 w 7"/>
                <a:gd name="T9" fmla="*/ 3 h 6"/>
                <a:gd name="T10" fmla="*/ 4 w 7"/>
                <a:gd name="T11" fmla="*/ 6 h 6"/>
                <a:gd name="T12" fmla="*/ 7 w 7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7" y="4"/>
                  </a:moveTo>
                  <a:cubicBezTo>
                    <a:pt x="7" y="3"/>
                    <a:pt x="7" y="3"/>
                    <a:pt x="6" y="2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2"/>
                    <a:pt x="0" y="3"/>
                  </a:cubicBezTo>
                  <a:cubicBezTo>
                    <a:pt x="1" y="4"/>
                    <a:pt x="2" y="6"/>
                    <a:pt x="4" y="6"/>
                  </a:cubicBezTo>
                  <a:cubicBezTo>
                    <a:pt x="5" y="6"/>
                    <a:pt x="7" y="5"/>
                    <a:pt x="7" y="4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504">
              <a:extLst>
                <a:ext uri="{FF2B5EF4-FFF2-40B4-BE49-F238E27FC236}">
                  <a16:creationId xmlns:a16="http://schemas.microsoft.com/office/drawing/2014/main" id="{E8E76E13-2979-9899-7B24-12030DB23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788" y="4102100"/>
              <a:ext cx="14287" cy="9525"/>
            </a:xfrm>
            <a:custGeom>
              <a:avLst/>
              <a:gdLst>
                <a:gd name="T0" fmla="*/ 8 w 8"/>
                <a:gd name="T1" fmla="*/ 2 h 5"/>
                <a:gd name="T2" fmla="*/ 3 w 8"/>
                <a:gd name="T3" fmla="*/ 1 h 5"/>
                <a:gd name="T4" fmla="*/ 1 w 8"/>
                <a:gd name="T5" fmla="*/ 4 h 5"/>
                <a:gd name="T6" fmla="*/ 5 w 8"/>
                <a:gd name="T7" fmla="*/ 5 h 5"/>
                <a:gd name="T8" fmla="*/ 8 w 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2"/>
                  </a:moveTo>
                  <a:cubicBezTo>
                    <a:pt x="6" y="1"/>
                    <a:pt x="5" y="0"/>
                    <a:pt x="3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4" y="5"/>
                    <a:pt x="5" y="5"/>
                  </a:cubicBezTo>
                  <a:cubicBezTo>
                    <a:pt x="6" y="4"/>
                    <a:pt x="8" y="3"/>
                    <a:pt x="8" y="2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505">
              <a:extLst>
                <a:ext uri="{FF2B5EF4-FFF2-40B4-BE49-F238E27FC236}">
                  <a16:creationId xmlns:a16="http://schemas.microsoft.com/office/drawing/2014/main" id="{6B18135F-B2CF-0DED-B447-C7255D86D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4111625"/>
              <a:ext cx="15875" cy="12700"/>
            </a:xfrm>
            <a:custGeom>
              <a:avLst/>
              <a:gdLst>
                <a:gd name="T0" fmla="*/ 4 w 9"/>
                <a:gd name="T1" fmla="*/ 6 h 7"/>
                <a:gd name="T2" fmla="*/ 6 w 9"/>
                <a:gd name="T3" fmla="*/ 6 h 7"/>
                <a:gd name="T4" fmla="*/ 8 w 9"/>
                <a:gd name="T5" fmla="*/ 3 h 7"/>
                <a:gd name="T6" fmla="*/ 4 w 9"/>
                <a:gd name="T7" fmla="*/ 1 h 7"/>
                <a:gd name="T8" fmla="*/ 1 w 9"/>
                <a:gd name="T9" fmla="*/ 1 h 7"/>
                <a:gd name="T10" fmla="*/ 1 w 9"/>
                <a:gd name="T11" fmla="*/ 4 h 7"/>
                <a:gd name="T12" fmla="*/ 3 w 9"/>
                <a:gd name="T13" fmla="*/ 4 h 7"/>
                <a:gd name="T14" fmla="*/ 4 w 9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4" y="6"/>
                  </a:moveTo>
                  <a:cubicBezTo>
                    <a:pt x="5" y="5"/>
                    <a:pt x="5" y="6"/>
                    <a:pt x="6" y="6"/>
                  </a:cubicBezTo>
                  <a:cubicBezTo>
                    <a:pt x="8" y="7"/>
                    <a:pt x="9" y="4"/>
                    <a:pt x="8" y="3"/>
                  </a:cubicBezTo>
                  <a:cubicBezTo>
                    <a:pt x="7" y="1"/>
                    <a:pt x="6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4" y="5"/>
                    <a:pt x="4" y="6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506">
              <a:extLst>
                <a:ext uri="{FF2B5EF4-FFF2-40B4-BE49-F238E27FC236}">
                  <a16:creationId xmlns:a16="http://schemas.microsoft.com/office/drawing/2014/main" id="{5D30F357-191E-7C48-84CA-B28C2B29C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4725" y="4130675"/>
              <a:ext cx="12700" cy="12700"/>
            </a:xfrm>
            <a:custGeom>
              <a:avLst/>
              <a:gdLst>
                <a:gd name="T0" fmla="*/ 1 w 7"/>
                <a:gd name="T1" fmla="*/ 2 h 7"/>
                <a:gd name="T2" fmla="*/ 5 w 7"/>
                <a:gd name="T3" fmla="*/ 6 h 7"/>
                <a:gd name="T4" fmla="*/ 6 w 7"/>
                <a:gd name="T5" fmla="*/ 2 h 7"/>
                <a:gd name="T6" fmla="*/ 1 w 7"/>
                <a:gd name="T7" fmla="*/ 0 h 7"/>
                <a:gd name="T8" fmla="*/ 1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0" y="4"/>
                    <a:pt x="3" y="7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5" y="0"/>
                    <a:pt x="3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507">
              <a:extLst>
                <a:ext uri="{FF2B5EF4-FFF2-40B4-BE49-F238E27FC236}">
                  <a16:creationId xmlns:a16="http://schemas.microsoft.com/office/drawing/2014/main" id="{B29C20E1-75DE-9A7F-8F8D-A1687793F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8688" y="4143375"/>
              <a:ext cx="9525" cy="12700"/>
            </a:xfrm>
            <a:custGeom>
              <a:avLst/>
              <a:gdLst>
                <a:gd name="T0" fmla="*/ 5 w 5"/>
                <a:gd name="T1" fmla="*/ 5 h 7"/>
                <a:gd name="T2" fmla="*/ 4 w 5"/>
                <a:gd name="T3" fmla="*/ 0 h 7"/>
                <a:gd name="T4" fmla="*/ 1 w 5"/>
                <a:gd name="T5" fmla="*/ 2 h 7"/>
                <a:gd name="T6" fmla="*/ 0 w 5"/>
                <a:gd name="T7" fmla="*/ 6 h 7"/>
                <a:gd name="T8" fmla="*/ 4 w 5"/>
                <a:gd name="T9" fmla="*/ 6 h 7"/>
                <a:gd name="T10" fmla="*/ 5 w 5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5"/>
                  </a:moveTo>
                  <a:cubicBezTo>
                    <a:pt x="5" y="3"/>
                    <a:pt x="5" y="1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1" y="7"/>
                    <a:pt x="3" y="7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Freeform 508">
              <a:extLst>
                <a:ext uri="{FF2B5EF4-FFF2-40B4-BE49-F238E27FC236}">
                  <a16:creationId xmlns:a16="http://schemas.microsoft.com/office/drawing/2014/main" id="{ED1090C0-EEA0-5EEF-D555-09A10F211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013" y="4154488"/>
              <a:ext cx="11112" cy="14288"/>
            </a:xfrm>
            <a:custGeom>
              <a:avLst/>
              <a:gdLst>
                <a:gd name="T0" fmla="*/ 1 w 6"/>
                <a:gd name="T1" fmla="*/ 8 h 8"/>
                <a:gd name="T2" fmla="*/ 6 w 6"/>
                <a:gd name="T3" fmla="*/ 6 h 8"/>
                <a:gd name="T4" fmla="*/ 4 w 6"/>
                <a:gd name="T5" fmla="*/ 1 h 8"/>
                <a:gd name="T6" fmla="*/ 3 w 6"/>
                <a:gd name="T7" fmla="*/ 1 h 8"/>
                <a:gd name="T8" fmla="*/ 3 w 6"/>
                <a:gd name="T9" fmla="*/ 1 h 8"/>
                <a:gd name="T10" fmla="*/ 1 w 6"/>
                <a:gd name="T11" fmla="*/ 2 h 8"/>
                <a:gd name="T12" fmla="*/ 0 w 6"/>
                <a:gd name="T13" fmla="*/ 4 h 8"/>
                <a:gd name="T14" fmla="*/ 1 w 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1" y="8"/>
                  </a:moveTo>
                  <a:cubicBezTo>
                    <a:pt x="3" y="8"/>
                    <a:pt x="5" y="8"/>
                    <a:pt x="6" y="6"/>
                  </a:cubicBezTo>
                  <a:cubicBezTo>
                    <a:pt x="6" y="4"/>
                    <a:pt x="6" y="2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5"/>
                    <a:pt x="1" y="7"/>
                    <a:pt x="1" y="8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Freeform 509">
              <a:extLst>
                <a:ext uri="{FF2B5EF4-FFF2-40B4-BE49-F238E27FC236}">
                  <a16:creationId xmlns:a16="http://schemas.microsoft.com/office/drawing/2014/main" id="{CAC68635-4567-99A7-EC28-8CEE6A45A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8363" y="4125913"/>
              <a:ext cx="9525" cy="12700"/>
            </a:xfrm>
            <a:custGeom>
              <a:avLst/>
              <a:gdLst>
                <a:gd name="T0" fmla="*/ 0 w 6"/>
                <a:gd name="T1" fmla="*/ 3 h 7"/>
                <a:gd name="T2" fmla="*/ 3 w 6"/>
                <a:gd name="T3" fmla="*/ 7 h 7"/>
                <a:gd name="T4" fmla="*/ 4 w 6"/>
                <a:gd name="T5" fmla="*/ 0 h 7"/>
                <a:gd name="T6" fmla="*/ 2 w 6"/>
                <a:gd name="T7" fmla="*/ 0 h 7"/>
                <a:gd name="T8" fmla="*/ 0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5"/>
                    <a:pt x="2" y="6"/>
                    <a:pt x="3" y="7"/>
                  </a:cubicBezTo>
                  <a:cubicBezTo>
                    <a:pt x="6" y="6"/>
                    <a:pt x="6" y="2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Freeform 510">
              <a:extLst>
                <a:ext uri="{FF2B5EF4-FFF2-40B4-BE49-F238E27FC236}">
                  <a16:creationId xmlns:a16="http://schemas.microsoft.com/office/drawing/2014/main" id="{70EC28A3-8CD3-A6E2-6DD1-8DBE0AA4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613" y="4157663"/>
              <a:ext cx="12700" cy="12700"/>
            </a:xfrm>
            <a:custGeom>
              <a:avLst/>
              <a:gdLst>
                <a:gd name="T0" fmla="*/ 1 w 7"/>
                <a:gd name="T1" fmla="*/ 6 h 7"/>
                <a:gd name="T2" fmla="*/ 6 w 7"/>
                <a:gd name="T3" fmla="*/ 5 h 7"/>
                <a:gd name="T4" fmla="*/ 6 w 7"/>
                <a:gd name="T5" fmla="*/ 0 h 7"/>
                <a:gd name="T6" fmla="*/ 0 w 7"/>
                <a:gd name="T7" fmla="*/ 5 h 7"/>
                <a:gd name="T8" fmla="*/ 0 w 7"/>
                <a:gd name="T9" fmla="*/ 6 h 7"/>
                <a:gd name="T10" fmla="*/ 1 w 7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2" y="7"/>
                    <a:pt x="4" y="6"/>
                    <a:pt x="6" y="5"/>
                  </a:cubicBezTo>
                  <a:cubicBezTo>
                    <a:pt x="7" y="4"/>
                    <a:pt x="7" y="2"/>
                    <a:pt x="6" y="0"/>
                  </a:cubicBezTo>
                  <a:cubicBezTo>
                    <a:pt x="3" y="1"/>
                    <a:pt x="1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" name="Freeform 511">
              <a:extLst>
                <a:ext uri="{FF2B5EF4-FFF2-40B4-BE49-F238E27FC236}">
                  <a16:creationId xmlns:a16="http://schemas.microsoft.com/office/drawing/2014/main" id="{2D3328D9-5BC4-ADEF-9E61-8DE9E1525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7088" y="4179888"/>
              <a:ext cx="12700" cy="14288"/>
            </a:xfrm>
            <a:custGeom>
              <a:avLst/>
              <a:gdLst>
                <a:gd name="T0" fmla="*/ 5 w 7"/>
                <a:gd name="T1" fmla="*/ 2 h 8"/>
                <a:gd name="T2" fmla="*/ 2 w 7"/>
                <a:gd name="T3" fmla="*/ 1 h 8"/>
                <a:gd name="T4" fmla="*/ 1 w 7"/>
                <a:gd name="T5" fmla="*/ 2 h 8"/>
                <a:gd name="T6" fmla="*/ 0 w 7"/>
                <a:gd name="T7" fmla="*/ 7 h 8"/>
                <a:gd name="T8" fmla="*/ 4 w 7"/>
                <a:gd name="T9" fmla="*/ 8 h 8"/>
                <a:gd name="T10" fmla="*/ 7 w 7"/>
                <a:gd name="T11" fmla="*/ 5 h 8"/>
                <a:gd name="T12" fmla="*/ 5 w 7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5" y="2"/>
                  </a:moveTo>
                  <a:cubicBezTo>
                    <a:pt x="4" y="1"/>
                    <a:pt x="3" y="0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4"/>
                    <a:pt x="6" y="3"/>
                    <a:pt x="5" y="2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Freeform 512">
              <a:extLst>
                <a:ext uri="{FF2B5EF4-FFF2-40B4-BE49-F238E27FC236}">
                  <a16:creationId xmlns:a16="http://schemas.microsoft.com/office/drawing/2014/main" id="{55F2327E-929D-4359-65AF-3709F064D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550" y="4171950"/>
              <a:ext cx="9525" cy="12700"/>
            </a:xfrm>
            <a:custGeom>
              <a:avLst/>
              <a:gdLst>
                <a:gd name="T0" fmla="*/ 3 w 5"/>
                <a:gd name="T1" fmla="*/ 0 h 7"/>
                <a:gd name="T2" fmla="*/ 0 w 5"/>
                <a:gd name="T3" fmla="*/ 3 h 7"/>
                <a:gd name="T4" fmla="*/ 2 w 5"/>
                <a:gd name="T5" fmla="*/ 7 h 7"/>
                <a:gd name="T6" fmla="*/ 5 w 5"/>
                <a:gd name="T7" fmla="*/ 4 h 7"/>
                <a:gd name="T8" fmla="*/ 3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" name="Freeform 513">
              <a:extLst>
                <a:ext uri="{FF2B5EF4-FFF2-40B4-BE49-F238E27FC236}">
                  <a16:creationId xmlns:a16="http://schemas.microsoft.com/office/drawing/2014/main" id="{41BEE8E0-69A7-9E17-5AF1-F85888FC7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013" y="4187825"/>
              <a:ext cx="11112" cy="9525"/>
            </a:xfrm>
            <a:custGeom>
              <a:avLst/>
              <a:gdLst>
                <a:gd name="T0" fmla="*/ 3 w 6"/>
                <a:gd name="T1" fmla="*/ 0 h 6"/>
                <a:gd name="T2" fmla="*/ 1 w 6"/>
                <a:gd name="T3" fmla="*/ 3 h 6"/>
                <a:gd name="T4" fmla="*/ 4 w 6"/>
                <a:gd name="T5" fmla="*/ 6 h 6"/>
                <a:gd name="T6" fmla="*/ 6 w 6"/>
                <a:gd name="T7" fmla="*/ 5 h 6"/>
                <a:gd name="T8" fmla="*/ 6 w 6"/>
                <a:gd name="T9" fmla="*/ 3 h 6"/>
                <a:gd name="T10" fmla="*/ 3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1" y="5"/>
                    <a:pt x="3" y="6"/>
                    <a:pt x="4" y="6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" name="Freeform 514">
              <a:extLst>
                <a:ext uri="{FF2B5EF4-FFF2-40B4-BE49-F238E27FC236}">
                  <a16:creationId xmlns:a16="http://schemas.microsoft.com/office/drawing/2014/main" id="{DD2F6D13-9A3C-2C61-0A10-375820118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4167188"/>
              <a:ext cx="14287" cy="7938"/>
            </a:xfrm>
            <a:custGeom>
              <a:avLst/>
              <a:gdLst>
                <a:gd name="T0" fmla="*/ 6 w 8"/>
                <a:gd name="T1" fmla="*/ 0 h 4"/>
                <a:gd name="T2" fmla="*/ 3 w 8"/>
                <a:gd name="T3" fmla="*/ 0 h 4"/>
                <a:gd name="T4" fmla="*/ 0 w 8"/>
                <a:gd name="T5" fmla="*/ 4 h 4"/>
                <a:gd name="T6" fmla="*/ 6 w 8"/>
                <a:gd name="T7" fmla="*/ 4 h 4"/>
                <a:gd name="T8" fmla="*/ 7 w 8"/>
                <a:gd name="T9" fmla="*/ 2 h 4"/>
                <a:gd name="T10" fmla="*/ 6 w 8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7" y="4"/>
                    <a:pt x="8" y="3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" name="Freeform 515">
              <a:extLst>
                <a:ext uri="{FF2B5EF4-FFF2-40B4-BE49-F238E27FC236}">
                  <a16:creationId xmlns:a16="http://schemas.microsoft.com/office/drawing/2014/main" id="{CF18D1F7-67CD-061E-BE0C-83EEC9828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4171950"/>
              <a:ext cx="14287" cy="12700"/>
            </a:xfrm>
            <a:custGeom>
              <a:avLst/>
              <a:gdLst>
                <a:gd name="T0" fmla="*/ 3 w 8"/>
                <a:gd name="T1" fmla="*/ 1 h 7"/>
                <a:gd name="T2" fmla="*/ 1 w 8"/>
                <a:gd name="T3" fmla="*/ 3 h 7"/>
                <a:gd name="T4" fmla="*/ 0 w 8"/>
                <a:gd name="T5" fmla="*/ 6 h 7"/>
                <a:gd name="T6" fmla="*/ 4 w 8"/>
                <a:gd name="T7" fmla="*/ 7 h 7"/>
                <a:gd name="T8" fmla="*/ 7 w 8"/>
                <a:gd name="T9" fmla="*/ 3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cubicBezTo>
                    <a:pt x="2" y="2"/>
                    <a:pt x="2" y="2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6"/>
                    <a:pt x="3" y="7"/>
                    <a:pt x="4" y="7"/>
                  </a:cubicBezTo>
                  <a:cubicBezTo>
                    <a:pt x="6" y="7"/>
                    <a:pt x="8" y="5"/>
                    <a:pt x="7" y="3"/>
                  </a:cubicBezTo>
                  <a:cubicBezTo>
                    <a:pt x="7" y="1"/>
                    <a:pt x="4" y="0"/>
                    <a:pt x="3" y="1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" name="Freeform 516">
              <a:extLst>
                <a:ext uri="{FF2B5EF4-FFF2-40B4-BE49-F238E27FC236}">
                  <a16:creationId xmlns:a16="http://schemas.microsoft.com/office/drawing/2014/main" id="{7006DE4D-630B-3A50-DB60-79DC89EA5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9325" y="4164013"/>
              <a:ext cx="11112" cy="6350"/>
            </a:xfrm>
            <a:custGeom>
              <a:avLst/>
              <a:gdLst>
                <a:gd name="T0" fmla="*/ 4 w 7"/>
                <a:gd name="T1" fmla="*/ 0 h 4"/>
                <a:gd name="T2" fmla="*/ 0 w 7"/>
                <a:gd name="T3" fmla="*/ 2 h 4"/>
                <a:gd name="T4" fmla="*/ 2 w 7"/>
                <a:gd name="T5" fmla="*/ 4 h 4"/>
                <a:gd name="T6" fmla="*/ 5 w 7"/>
                <a:gd name="T7" fmla="*/ 4 h 4"/>
                <a:gd name="T8" fmla="*/ 7 w 7"/>
                <a:gd name="T9" fmla="*/ 2 h 4"/>
                <a:gd name="T10" fmla="*/ 4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6" y="4"/>
                    <a:pt x="7" y="3"/>
                    <a:pt x="7" y="2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" name="Freeform 517">
              <a:extLst>
                <a:ext uri="{FF2B5EF4-FFF2-40B4-BE49-F238E27FC236}">
                  <a16:creationId xmlns:a16="http://schemas.microsoft.com/office/drawing/2014/main" id="{8FD8020A-7ABF-C6E7-9A1E-8440DD53C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9325" y="4143375"/>
              <a:ext cx="9525" cy="7938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4 h 4"/>
                <a:gd name="T4" fmla="*/ 5 w 6"/>
                <a:gd name="T5" fmla="*/ 3 h 4"/>
                <a:gd name="T6" fmla="*/ 6 w 6"/>
                <a:gd name="T7" fmla="*/ 3 h 4"/>
                <a:gd name="T8" fmla="*/ 6 w 6"/>
                <a:gd name="T9" fmla="*/ 0 h 4"/>
                <a:gd name="T10" fmla="*/ 2 w 6"/>
                <a:gd name="T11" fmla="*/ 0 h 4"/>
                <a:gd name="T12" fmla="*/ 0 w 6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" name="Freeform 518">
              <a:extLst>
                <a:ext uri="{FF2B5EF4-FFF2-40B4-BE49-F238E27FC236}">
                  <a16:creationId xmlns:a16="http://schemas.microsoft.com/office/drawing/2014/main" id="{474DBAF5-9B70-DBE7-3862-DEA2AB1A7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5838" y="4152900"/>
              <a:ext cx="11112" cy="9525"/>
            </a:xfrm>
            <a:custGeom>
              <a:avLst/>
              <a:gdLst>
                <a:gd name="T0" fmla="*/ 6 w 6"/>
                <a:gd name="T1" fmla="*/ 4 h 5"/>
                <a:gd name="T2" fmla="*/ 4 w 6"/>
                <a:gd name="T3" fmla="*/ 0 h 5"/>
                <a:gd name="T4" fmla="*/ 0 w 6"/>
                <a:gd name="T5" fmla="*/ 2 h 5"/>
                <a:gd name="T6" fmla="*/ 0 w 6"/>
                <a:gd name="T7" fmla="*/ 5 h 5"/>
                <a:gd name="T8" fmla="*/ 6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cubicBezTo>
                    <a:pt x="6" y="3"/>
                    <a:pt x="5" y="1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2" y="5"/>
                    <a:pt x="4" y="5"/>
                    <a:pt x="6" y="4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7" name="Freeform 519">
              <a:extLst>
                <a:ext uri="{FF2B5EF4-FFF2-40B4-BE49-F238E27FC236}">
                  <a16:creationId xmlns:a16="http://schemas.microsoft.com/office/drawing/2014/main" id="{2E7BA3DF-AB9D-42D4-503B-ADF048B4E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0" y="4135438"/>
              <a:ext cx="12700" cy="7938"/>
            </a:xfrm>
            <a:custGeom>
              <a:avLst/>
              <a:gdLst>
                <a:gd name="T0" fmla="*/ 7 w 7"/>
                <a:gd name="T1" fmla="*/ 2 h 5"/>
                <a:gd name="T2" fmla="*/ 4 w 7"/>
                <a:gd name="T3" fmla="*/ 0 h 5"/>
                <a:gd name="T4" fmla="*/ 1 w 7"/>
                <a:gd name="T5" fmla="*/ 2 h 5"/>
                <a:gd name="T6" fmla="*/ 0 w 7"/>
                <a:gd name="T7" fmla="*/ 4 h 5"/>
                <a:gd name="T8" fmla="*/ 2 w 7"/>
                <a:gd name="T9" fmla="*/ 5 h 5"/>
                <a:gd name="T10" fmla="*/ 5 w 7"/>
                <a:gd name="T11" fmla="*/ 4 h 5"/>
                <a:gd name="T12" fmla="*/ 7 w 7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7" y="3"/>
                    <a:pt x="7" y="2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" name="Freeform 520">
              <a:extLst>
                <a:ext uri="{FF2B5EF4-FFF2-40B4-BE49-F238E27FC236}">
                  <a16:creationId xmlns:a16="http://schemas.microsoft.com/office/drawing/2014/main" id="{115A9B21-47A1-7353-1CAB-F08830B87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5" y="4135438"/>
              <a:ext cx="7937" cy="7938"/>
            </a:xfrm>
            <a:custGeom>
              <a:avLst/>
              <a:gdLst>
                <a:gd name="T0" fmla="*/ 4 w 5"/>
                <a:gd name="T1" fmla="*/ 5 h 5"/>
                <a:gd name="T2" fmla="*/ 5 w 5"/>
                <a:gd name="T3" fmla="*/ 2 h 5"/>
                <a:gd name="T4" fmla="*/ 1 w 5"/>
                <a:gd name="T5" fmla="*/ 1 h 5"/>
                <a:gd name="T6" fmla="*/ 2 w 5"/>
                <a:gd name="T7" fmla="*/ 5 h 5"/>
                <a:gd name="T8" fmla="*/ 4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5" y="4"/>
                    <a:pt x="5" y="3"/>
                    <a:pt x="5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" name="Freeform 521">
              <a:extLst>
                <a:ext uri="{FF2B5EF4-FFF2-40B4-BE49-F238E27FC236}">
                  <a16:creationId xmlns:a16="http://schemas.microsoft.com/office/drawing/2014/main" id="{00F00F5E-F6EB-8A51-B933-9264572E8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4563" y="4124325"/>
              <a:ext cx="11112" cy="9525"/>
            </a:xfrm>
            <a:custGeom>
              <a:avLst/>
              <a:gdLst>
                <a:gd name="T0" fmla="*/ 6 w 6"/>
                <a:gd name="T1" fmla="*/ 4 h 5"/>
                <a:gd name="T2" fmla="*/ 3 w 6"/>
                <a:gd name="T3" fmla="*/ 0 h 5"/>
                <a:gd name="T4" fmla="*/ 2 w 6"/>
                <a:gd name="T5" fmla="*/ 5 h 5"/>
                <a:gd name="T6" fmla="*/ 4 w 6"/>
                <a:gd name="T7" fmla="*/ 5 h 5"/>
                <a:gd name="T8" fmla="*/ 5 w 6"/>
                <a:gd name="T9" fmla="*/ 5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" name="Freeform 522">
              <a:extLst>
                <a:ext uri="{FF2B5EF4-FFF2-40B4-BE49-F238E27FC236}">
                  <a16:creationId xmlns:a16="http://schemas.microsoft.com/office/drawing/2014/main" id="{AC453150-A17E-999C-F727-ADFF75CB6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1700" y="4141788"/>
              <a:ext cx="11112" cy="11113"/>
            </a:xfrm>
            <a:custGeom>
              <a:avLst/>
              <a:gdLst>
                <a:gd name="T0" fmla="*/ 0 w 6"/>
                <a:gd name="T1" fmla="*/ 3 h 6"/>
                <a:gd name="T2" fmla="*/ 1 w 6"/>
                <a:gd name="T3" fmla="*/ 5 h 6"/>
                <a:gd name="T4" fmla="*/ 5 w 6"/>
                <a:gd name="T5" fmla="*/ 5 h 6"/>
                <a:gd name="T6" fmla="*/ 4 w 6"/>
                <a:gd name="T7" fmla="*/ 0 h 6"/>
                <a:gd name="T8" fmla="*/ 0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4"/>
                    <a:pt x="0" y="4"/>
                    <a:pt x="1" y="5"/>
                  </a:cubicBezTo>
                  <a:cubicBezTo>
                    <a:pt x="2" y="6"/>
                    <a:pt x="4" y="6"/>
                    <a:pt x="5" y="5"/>
                  </a:cubicBezTo>
                  <a:cubicBezTo>
                    <a:pt x="6" y="3"/>
                    <a:pt x="5" y="1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" name="Freeform 523">
              <a:extLst>
                <a:ext uri="{FF2B5EF4-FFF2-40B4-BE49-F238E27FC236}">
                  <a16:creationId xmlns:a16="http://schemas.microsoft.com/office/drawing/2014/main" id="{4EC2CE7F-67E9-1B40-0AE0-3CEF7A5F1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1088" y="4500563"/>
              <a:ext cx="96837" cy="50800"/>
            </a:xfrm>
            <a:custGeom>
              <a:avLst/>
              <a:gdLst>
                <a:gd name="T0" fmla="*/ 7 w 54"/>
                <a:gd name="T1" fmla="*/ 3 h 28"/>
                <a:gd name="T2" fmla="*/ 2 w 54"/>
                <a:gd name="T3" fmla="*/ 3 h 28"/>
                <a:gd name="T4" fmla="*/ 2 w 54"/>
                <a:gd name="T5" fmla="*/ 11 h 28"/>
                <a:gd name="T6" fmla="*/ 18 w 54"/>
                <a:gd name="T7" fmla="*/ 22 h 28"/>
                <a:gd name="T8" fmla="*/ 36 w 54"/>
                <a:gd name="T9" fmla="*/ 28 h 28"/>
                <a:gd name="T10" fmla="*/ 53 w 54"/>
                <a:gd name="T11" fmla="*/ 23 h 28"/>
                <a:gd name="T12" fmla="*/ 53 w 54"/>
                <a:gd name="T13" fmla="*/ 18 h 28"/>
                <a:gd name="T14" fmla="*/ 51 w 54"/>
                <a:gd name="T15" fmla="*/ 16 h 28"/>
                <a:gd name="T16" fmla="*/ 50 w 54"/>
                <a:gd name="T17" fmla="*/ 12 h 28"/>
                <a:gd name="T18" fmla="*/ 40 w 54"/>
                <a:gd name="T19" fmla="*/ 3 h 28"/>
                <a:gd name="T20" fmla="*/ 28 w 54"/>
                <a:gd name="T21" fmla="*/ 2 h 28"/>
                <a:gd name="T22" fmla="*/ 24 w 54"/>
                <a:gd name="T23" fmla="*/ 4 h 28"/>
                <a:gd name="T24" fmla="*/ 7 w 54"/>
                <a:gd name="T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28">
                  <a:moveTo>
                    <a:pt x="7" y="3"/>
                  </a:moveTo>
                  <a:cubicBezTo>
                    <a:pt x="5" y="3"/>
                    <a:pt x="3" y="2"/>
                    <a:pt x="2" y="3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5" y="17"/>
                    <a:pt x="12" y="20"/>
                    <a:pt x="18" y="22"/>
                  </a:cubicBezTo>
                  <a:cubicBezTo>
                    <a:pt x="24" y="25"/>
                    <a:pt x="30" y="27"/>
                    <a:pt x="36" y="28"/>
                  </a:cubicBezTo>
                  <a:cubicBezTo>
                    <a:pt x="42" y="28"/>
                    <a:pt x="49" y="27"/>
                    <a:pt x="53" y="23"/>
                  </a:cubicBezTo>
                  <a:cubicBezTo>
                    <a:pt x="54" y="22"/>
                    <a:pt x="54" y="19"/>
                    <a:pt x="53" y="18"/>
                  </a:cubicBezTo>
                  <a:cubicBezTo>
                    <a:pt x="53" y="17"/>
                    <a:pt x="52" y="16"/>
                    <a:pt x="51" y="16"/>
                  </a:cubicBezTo>
                  <a:cubicBezTo>
                    <a:pt x="51" y="15"/>
                    <a:pt x="50" y="13"/>
                    <a:pt x="50" y="12"/>
                  </a:cubicBezTo>
                  <a:cubicBezTo>
                    <a:pt x="49" y="8"/>
                    <a:pt x="44" y="5"/>
                    <a:pt x="40" y="3"/>
                  </a:cubicBezTo>
                  <a:cubicBezTo>
                    <a:pt x="35" y="1"/>
                    <a:pt x="32" y="0"/>
                    <a:pt x="28" y="2"/>
                  </a:cubicBezTo>
                  <a:cubicBezTo>
                    <a:pt x="27" y="2"/>
                    <a:pt x="26" y="3"/>
                    <a:pt x="24" y="4"/>
                  </a:cubicBezTo>
                  <a:cubicBezTo>
                    <a:pt x="19" y="6"/>
                    <a:pt x="13" y="4"/>
                    <a:pt x="7" y="3"/>
                  </a:cubicBezTo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" name="Freeform 524">
              <a:extLst>
                <a:ext uri="{FF2B5EF4-FFF2-40B4-BE49-F238E27FC236}">
                  <a16:creationId xmlns:a16="http://schemas.microsoft.com/office/drawing/2014/main" id="{41A8B45F-C3E5-7901-8C89-9A5B81BDB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8838" y="4405313"/>
              <a:ext cx="288925" cy="185738"/>
            </a:xfrm>
            <a:custGeom>
              <a:avLst/>
              <a:gdLst>
                <a:gd name="T0" fmla="*/ 84 w 161"/>
                <a:gd name="T1" fmla="*/ 0 h 103"/>
                <a:gd name="T2" fmla="*/ 0 w 161"/>
                <a:gd name="T3" fmla="*/ 61 h 103"/>
                <a:gd name="T4" fmla="*/ 161 w 161"/>
                <a:gd name="T5" fmla="*/ 83 h 103"/>
                <a:gd name="T6" fmla="*/ 84 w 161"/>
                <a:gd name="T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03">
                  <a:moveTo>
                    <a:pt x="84" y="0"/>
                  </a:moveTo>
                  <a:cubicBezTo>
                    <a:pt x="84" y="0"/>
                    <a:pt x="18" y="26"/>
                    <a:pt x="0" y="61"/>
                  </a:cubicBezTo>
                  <a:cubicBezTo>
                    <a:pt x="0" y="61"/>
                    <a:pt x="80" y="103"/>
                    <a:pt x="161" y="83"/>
                  </a:cubicBezTo>
                  <a:cubicBezTo>
                    <a:pt x="161" y="83"/>
                    <a:pt x="90" y="40"/>
                    <a:pt x="84" y="0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" name="Freeform 525">
              <a:extLst>
                <a:ext uri="{FF2B5EF4-FFF2-40B4-BE49-F238E27FC236}">
                  <a16:creationId xmlns:a16="http://schemas.microsoft.com/office/drawing/2014/main" id="{0A629456-04FA-6EDB-9639-41D2C20FF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7888" y="4503738"/>
              <a:ext cx="9525" cy="6350"/>
            </a:xfrm>
            <a:custGeom>
              <a:avLst/>
              <a:gdLst>
                <a:gd name="T0" fmla="*/ 4 w 5"/>
                <a:gd name="T1" fmla="*/ 2 h 3"/>
                <a:gd name="T2" fmla="*/ 4 w 5"/>
                <a:gd name="T3" fmla="*/ 1 h 3"/>
                <a:gd name="T4" fmla="*/ 3 w 5"/>
                <a:gd name="T5" fmla="*/ 0 h 3"/>
                <a:gd name="T6" fmla="*/ 0 w 5"/>
                <a:gd name="T7" fmla="*/ 0 h 3"/>
                <a:gd name="T8" fmla="*/ 1 w 5"/>
                <a:gd name="T9" fmla="*/ 2 h 3"/>
                <a:gd name="T10" fmla="*/ 4 w 5"/>
                <a:gd name="T11" fmla="*/ 3 h 3"/>
                <a:gd name="T12" fmla="*/ 4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3" y="3"/>
                    <a:pt x="4" y="3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" name="Freeform 526">
              <a:extLst>
                <a:ext uri="{FF2B5EF4-FFF2-40B4-BE49-F238E27FC236}">
                  <a16:creationId xmlns:a16="http://schemas.microsoft.com/office/drawing/2014/main" id="{47B3446D-238D-B783-DB60-EC609683E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8525" y="4484688"/>
              <a:ext cx="9525" cy="6350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1 h 4"/>
                <a:gd name="T4" fmla="*/ 0 w 5"/>
                <a:gd name="T5" fmla="*/ 2 h 4"/>
                <a:gd name="T6" fmla="*/ 2 w 5"/>
                <a:gd name="T7" fmla="*/ 3 h 4"/>
                <a:gd name="T8" fmla="*/ 4 w 5"/>
                <a:gd name="T9" fmla="*/ 2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4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5" name="Freeform 527">
              <a:extLst>
                <a:ext uri="{FF2B5EF4-FFF2-40B4-BE49-F238E27FC236}">
                  <a16:creationId xmlns:a16="http://schemas.microsoft.com/office/drawing/2014/main" id="{47B4B99E-3C9A-148D-D60E-D9EA59FD9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875" y="4498975"/>
              <a:ext cx="9525" cy="6350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2 w 5"/>
                <a:gd name="T5" fmla="*/ 0 h 4"/>
                <a:gd name="T6" fmla="*/ 1 w 5"/>
                <a:gd name="T7" fmla="*/ 0 h 4"/>
                <a:gd name="T8" fmla="*/ 1 w 5"/>
                <a:gd name="T9" fmla="*/ 3 h 4"/>
                <a:gd name="T10" fmla="*/ 3 w 5"/>
                <a:gd name="T11" fmla="*/ 4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6" name="Freeform 528">
              <a:extLst>
                <a:ext uri="{FF2B5EF4-FFF2-40B4-BE49-F238E27FC236}">
                  <a16:creationId xmlns:a16="http://schemas.microsoft.com/office/drawing/2014/main" id="{4B7A39B4-8C55-A384-5042-CAD9C744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100" y="4475163"/>
              <a:ext cx="12700" cy="9525"/>
            </a:xfrm>
            <a:custGeom>
              <a:avLst/>
              <a:gdLst>
                <a:gd name="T0" fmla="*/ 5 w 7"/>
                <a:gd name="T1" fmla="*/ 4 h 5"/>
                <a:gd name="T2" fmla="*/ 5 w 7"/>
                <a:gd name="T3" fmla="*/ 1 h 5"/>
                <a:gd name="T4" fmla="*/ 1 w 7"/>
                <a:gd name="T5" fmla="*/ 1 h 5"/>
                <a:gd name="T6" fmla="*/ 1 w 7"/>
                <a:gd name="T7" fmla="*/ 4 h 5"/>
                <a:gd name="T8" fmla="*/ 4 w 7"/>
                <a:gd name="T9" fmla="*/ 4 h 5"/>
                <a:gd name="T10" fmla="*/ 4 w 7"/>
                <a:gd name="T11" fmla="*/ 4 h 5"/>
                <a:gd name="T12" fmla="*/ 5 w 7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7" y="4"/>
                    <a:pt x="7" y="1"/>
                    <a:pt x="5" y="1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3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7" name="Freeform 529">
              <a:extLst>
                <a:ext uri="{FF2B5EF4-FFF2-40B4-BE49-F238E27FC236}">
                  <a16:creationId xmlns:a16="http://schemas.microsoft.com/office/drawing/2014/main" id="{500D4007-BE18-4369-9EED-F45D05751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8" y="4446588"/>
              <a:ext cx="12700" cy="7938"/>
            </a:xfrm>
            <a:custGeom>
              <a:avLst/>
              <a:gdLst>
                <a:gd name="T0" fmla="*/ 3 w 7"/>
                <a:gd name="T1" fmla="*/ 0 h 5"/>
                <a:gd name="T2" fmla="*/ 1 w 7"/>
                <a:gd name="T3" fmla="*/ 3 h 5"/>
                <a:gd name="T4" fmla="*/ 4 w 7"/>
                <a:gd name="T5" fmla="*/ 5 h 5"/>
                <a:gd name="T6" fmla="*/ 6 w 7"/>
                <a:gd name="T7" fmla="*/ 3 h 5"/>
                <a:gd name="T8" fmla="*/ 6 w 7"/>
                <a:gd name="T9" fmla="*/ 1 h 5"/>
                <a:gd name="T10" fmla="*/ 3 w 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1" y="4"/>
                    <a:pt x="2" y="5"/>
                    <a:pt x="4" y="5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8" name="Freeform 530">
              <a:extLst>
                <a:ext uri="{FF2B5EF4-FFF2-40B4-BE49-F238E27FC236}">
                  <a16:creationId xmlns:a16="http://schemas.microsoft.com/office/drawing/2014/main" id="{D9849212-0A6F-9F16-1F6D-6DAC4CD21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3138" y="4437063"/>
              <a:ext cx="9525" cy="6350"/>
            </a:xfrm>
            <a:custGeom>
              <a:avLst/>
              <a:gdLst>
                <a:gd name="T0" fmla="*/ 4 w 5"/>
                <a:gd name="T1" fmla="*/ 3 h 3"/>
                <a:gd name="T2" fmla="*/ 4 w 5"/>
                <a:gd name="T3" fmla="*/ 1 h 3"/>
                <a:gd name="T4" fmla="*/ 0 w 5"/>
                <a:gd name="T5" fmla="*/ 1 h 3"/>
                <a:gd name="T6" fmla="*/ 1 w 5"/>
                <a:gd name="T7" fmla="*/ 3 h 3"/>
                <a:gd name="T8" fmla="*/ 3 w 5"/>
                <a:gd name="T9" fmla="*/ 3 h 3"/>
                <a:gd name="T10" fmla="*/ 4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5" y="3"/>
                    <a:pt x="5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9" name="Freeform 531">
              <a:extLst>
                <a:ext uri="{FF2B5EF4-FFF2-40B4-BE49-F238E27FC236}">
                  <a16:creationId xmlns:a16="http://schemas.microsoft.com/office/drawing/2014/main" id="{EA6F3A2A-785B-53B3-C176-4DD6412A3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5200" y="4464050"/>
              <a:ext cx="9525" cy="9525"/>
            </a:xfrm>
            <a:custGeom>
              <a:avLst/>
              <a:gdLst>
                <a:gd name="T0" fmla="*/ 5 w 6"/>
                <a:gd name="T1" fmla="*/ 1 h 5"/>
                <a:gd name="T2" fmla="*/ 2 w 6"/>
                <a:gd name="T3" fmla="*/ 1 h 5"/>
                <a:gd name="T4" fmla="*/ 0 w 6"/>
                <a:gd name="T5" fmla="*/ 5 h 5"/>
                <a:gd name="T6" fmla="*/ 4 w 6"/>
                <a:gd name="T7" fmla="*/ 4 h 5"/>
                <a:gd name="T8" fmla="*/ 5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4"/>
                    <a:pt x="6" y="2"/>
                    <a:pt x="5" y="1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0" name="Freeform 532">
              <a:extLst>
                <a:ext uri="{FF2B5EF4-FFF2-40B4-BE49-F238E27FC236}">
                  <a16:creationId xmlns:a16="http://schemas.microsoft.com/office/drawing/2014/main" id="{ECD24579-FFFE-A82D-6F1A-D4329F1AF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4454525"/>
              <a:ext cx="11112" cy="7938"/>
            </a:xfrm>
            <a:custGeom>
              <a:avLst/>
              <a:gdLst>
                <a:gd name="T0" fmla="*/ 6 w 6"/>
                <a:gd name="T1" fmla="*/ 3 h 4"/>
                <a:gd name="T2" fmla="*/ 5 w 6"/>
                <a:gd name="T3" fmla="*/ 0 h 4"/>
                <a:gd name="T4" fmla="*/ 1 w 6"/>
                <a:gd name="T5" fmla="*/ 0 h 4"/>
                <a:gd name="T6" fmla="*/ 3 w 6"/>
                <a:gd name="T7" fmla="*/ 3 h 4"/>
                <a:gd name="T8" fmla="*/ 3 w 6"/>
                <a:gd name="T9" fmla="*/ 3 h 4"/>
                <a:gd name="T10" fmla="*/ 3 w 6"/>
                <a:gd name="T11" fmla="*/ 3 h 4"/>
                <a:gd name="T12" fmla="*/ 6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cubicBezTo>
                    <a:pt x="6" y="2"/>
                    <a:pt x="6" y="1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1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5" y="4"/>
                    <a:pt x="6" y="3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1" name="Freeform 533">
              <a:extLst>
                <a:ext uri="{FF2B5EF4-FFF2-40B4-BE49-F238E27FC236}">
                  <a16:creationId xmlns:a16="http://schemas.microsoft.com/office/drawing/2014/main" id="{A088F021-FFA3-532B-3BEA-E36F57BE5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4419600"/>
              <a:ext cx="6350" cy="6350"/>
            </a:xfrm>
            <a:custGeom>
              <a:avLst/>
              <a:gdLst>
                <a:gd name="T0" fmla="*/ 0 w 4"/>
                <a:gd name="T1" fmla="*/ 3 h 4"/>
                <a:gd name="T2" fmla="*/ 3 w 4"/>
                <a:gd name="T3" fmla="*/ 3 h 4"/>
                <a:gd name="T4" fmla="*/ 4 w 4"/>
                <a:gd name="T5" fmla="*/ 2 h 4"/>
                <a:gd name="T6" fmla="*/ 1 w 4"/>
                <a:gd name="T7" fmla="*/ 0 h 4"/>
                <a:gd name="T8" fmla="*/ 0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2" name="Freeform 534">
              <a:extLst>
                <a:ext uri="{FF2B5EF4-FFF2-40B4-BE49-F238E27FC236}">
                  <a16:creationId xmlns:a16="http://schemas.microsoft.com/office/drawing/2014/main" id="{58E367A5-65B3-947D-5E5B-C3D12D2F9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0600" y="4437063"/>
              <a:ext cx="7937" cy="9525"/>
            </a:xfrm>
            <a:custGeom>
              <a:avLst/>
              <a:gdLst>
                <a:gd name="T0" fmla="*/ 4 w 5"/>
                <a:gd name="T1" fmla="*/ 4 h 5"/>
                <a:gd name="T2" fmla="*/ 2 w 5"/>
                <a:gd name="T3" fmla="*/ 0 h 5"/>
                <a:gd name="T4" fmla="*/ 1 w 5"/>
                <a:gd name="T5" fmla="*/ 1 h 5"/>
                <a:gd name="T6" fmla="*/ 1 w 5"/>
                <a:gd name="T7" fmla="*/ 2 h 5"/>
                <a:gd name="T8" fmla="*/ 2 w 5"/>
                <a:gd name="T9" fmla="*/ 4 h 5"/>
                <a:gd name="T10" fmla="*/ 4 w 5"/>
                <a:gd name="T11" fmla="*/ 5 h 5"/>
                <a:gd name="T12" fmla="*/ 4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4" y="1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5"/>
                    <a:pt x="3" y="5"/>
                    <a:pt x="4" y="5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3" name="Freeform 535">
              <a:extLst>
                <a:ext uri="{FF2B5EF4-FFF2-40B4-BE49-F238E27FC236}">
                  <a16:creationId xmlns:a16="http://schemas.microsoft.com/office/drawing/2014/main" id="{3236B1E8-F802-E67B-8C88-F72604851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3613" y="4449763"/>
              <a:ext cx="6350" cy="476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2 h 3"/>
                <a:gd name="T4" fmla="*/ 1 w 4"/>
                <a:gd name="T5" fmla="*/ 2 h 3"/>
                <a:gd name="T6" fmla="*/ 4 w 4"/>
                <a:gd name="T7" fmla="*/ 3 h 3"/>
                <a:gd name="T8" fmla="*/ 3 w 4"/>
                <a:gd name="T9" fmla="*/ 0 h 3"/>
                <a:gd name="T10" fmla="*/ 1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Freeform 536">
              <a:extLst>
                <a:ext uri="{FF2B5EF4-FFF2-40B4-BE49-F238E27FC236}">
                  <a16:creationId xmlns:a16="http://schemas.microsoft.com/office/drawing/2014/main" id="{93D8A264-3DD3-1887-F475-FA7561213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4563" y="4464050"/>
              <a:ext cx="11112" cy="7938"/>
            </a:xfrm>
            <a:custGeom>
              <a:avLst/>
              <a:gdLst>
                <a:gd name="T0" fmla="*/ 5 w 6"/>
                <a:gd name="T1" fmla="*/ 1 h 4"/>
                <a:gd name="T2" fmla="*/ 2 w 6"/>
                <a:gd name="T3" fmla="*/ 0 h 4"/>
                <a:gd name="T4" fmla="*/ 0 w 6"/>
                <a:gd name="T5" fmla="*/ 3 h 4"/>
                <a:gd name="T6" fmla="*/ 2 w 6"/>
                <a:gd name="T7" fmla="*/ 4 h 4"/>
                <a:gd name="T8" fmla="*/ 5 w 6"/>
                <a:gd name="T9" fmla="*/ 3 h 4"/>
                <a:gd name="T10" fmla="*/ 5 w 6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5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6" y="2"/>
                    <a:pt x="5" y="1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Freeform 537">
              <a:extLst>
                <a:ext uri="{FF2B5EF4-FFF2-40B4-BE49-F238E27FC236}">
                  <a16:creationId xmlns:a16="http://schemas.microsoft.com/office/drawing/2014/main" id="{3365D490-6F6A-56A2-86D9-04E1D2465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7575" y="4460875"/>
              <a:ext cx="7937" cy="635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1 h 4"/>
                <a:gd name="T4" fmla="*/ 1 w 4"/>
                <a:gd name="T5" fmla="*/ 0 h 4"/>
                <a:gd name="T6" fmla="*/ 0 w 4"/>
                <a:gd name="T7" fmla="*/ 2 h 4"/>
                <a:gd name="T8" fmla="*/ 3 w 4"/>
                <a:gd name="T9" fmla="*/ 3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2" y="4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Freeform 538">
              <a:extLst>
                <a:ext uri="{FF2B5EF4-FFF2-40B4-BE49-F238E27FC236}">
                  <a16:creationId xmlns:a16="http://schemas.microsoft.com/office/drawing/2014/main" id="{2446BB34-C5CD-F844-FE2E-54E5322B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8" y="4498975"/>
              <a:ext cx="9525" cy="6350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1 h 4"/>
                <a:gd name="T4" fmla="*/ 3 w 5"/>
                <a:gd name="T5" fmla="*/ 0 h 4"/>
                <a:gd name="T6" fmla="*/ 0 w 5"/>
                <a:gd name="T7" fmla="*/ 2 h 4"/>
                <a:gd name="T8" fmla="*/ 2 w 5"/>
                <a:gd name="T9" fmla="*/ 3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2"/>
                    <a:pt x="5" y="1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4"/>
                    <a:pt x="5" y="4"/>
                    <a:pt x="5" y="3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Freeform 539">
              <a:extLst>
                <a:ext uri="{FF2B5EF4-FFF2-40B4-BE49-F238E27FC236}">
                  <a16:creationId xmlns:a16="http://schemas.microsoft.com/office/drawing/2014/main" id="{FA7C252B-A512-433E-A607-E2CDB8343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4491038"/>
              <a:ext cx="9525" cy="6350"/>
            </a:xfrm>
            <a:custGeom>
              <a:avLst/>
              <a:gdLst>
                <a:gd name="T0" fmla="*/ 4 w 5"/>
                <a:gd name="T1" fmla="*/ 1 h 3"/>
                <a:gd name="T2" fmla="*/ 0 w 5"/>
                <a:gd name="T3" fmla="*/ 1 h 3"/>
                <a:gd name="T4" fmla="*/ 3 w 5"/>
                <a:gd name="T5" fmla="*/ 3 h 3"/>
                <a:gd name="T6" fmla="*/ 4 w 5"/>
                <a:gd name="T7" fmla="*/ 2 h 3"/>
                <a:gd name="T8" fmla="*/ 4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5" y="2"/>
                    <a:pt x="4" y="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8" name="Freeform 540">
              <a:extLst>
                <a:ext uri="{FF2B5EF4-FFF2-40B4-BE49-F238E27FC236}">
                  <a16:creationId xmlns:a16="http://schemas.microsoft.com/office/drawing/2014/main" id="{34A8B4CB-18C7-F268-5995-030A0C449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88" y="4470400"/>
              <a:ext cx="7937" cy="6350"/>
            </a:xfrm>
            <a:custGeom>
              <a:avLst/>
              <a:gdLst>
                <a:gd name="T0" fmla="*/ 3 w 5"/>
                <a:gd name="T1" fmla="*/ 1 h 4"/>
                <a:gd name="T2" fmla="*/ 0 w 5"/>
                <a:gd name="T3" fmla="*/ 3 h 4"/>
                <a:gd name="T4" fmla="*/ 2 w 5"/>
                <a:gd name="T5" fmla="*/ 4 h 4"/>
                <a:gd name="T6" fmla="*/ 4 w 5"/>
                <a:gd name="T7" fmla="*/ 4 h 4"/>
                <a:gd name="T8" fmla="*/ 5 w 5"/>
                <a:gd name="T9" fmla="*/ 3 h 4"/>
                <a:gd name="T10" fmla="*/ 5 w 5"/>
                <a:gd name="T11" fmla="*/ 2 h 4"/>
                <a:gd name="T12" fmla="*/ 0 w 5"/>
                <a:gd name="T13" fmla="*/ 3 h 4"/>
                <a:gd name="T14" fmla="*/ 3 w 5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1" y="1"/>
                    <a:pt x="0" y="3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9" name="Freeform 541">
              <a:extLst>
                <a:ext uri="{FF2B5EF4-FFF2-40B4-BE49-F238E27FC236}">
                  <a16:creationId xmlns:a16="http://schemas.microsoft.com/office/drawing/2014/main" id="{C8C0D9AB-1768-D915-66C0-239B53DA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350" y="4470400"/>
              <a:ext cx="9525" cy="6350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0 h 4"/>
                <a:gd name="T4" fmla="*/ 0 w 5"/>
                <a:gd name="T5" fmla="*/ 1 h 4"/>
                <a:gd name="T6" fmla="*/ 0 w 5"/>
                <a:gd name="T7" fmla="*/ 2 h 4"/>
                <a:gd name="T8" fmla="*/ 3 w 5"/>
                <a:gd name="T9" fmla="*/ 4 h 4"/>
                <a:gd name="T10" fmla="*/ 5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1"/>
                    <a:pt x="4" y="1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0" name="Freeform 542">
              <a:extLst>
                <a:ext uri="{FF2B5EF4-FFF2-40B4-BE49-F238E27FC236}">
                  <a16:creationId xmlns:a16="http://schemas.microsoft.com/office/drawing/2014/main" id="{82E9490A-6BF5-379F-1266-E8D1CABD8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6475" y="4492625"/>
              <a:ext cx="7937" cy="7938"/>
            </a:xfrm>
            <a:custGeom>
              <a:avLst/>
              <a:gdLst>
                <a:gd name="T0" fmla="*/ 0 w 5"/>
                <a:gd name="T1" fmla="*/ 3 h 4"/>
                <a:gd name="T2" fmla="*/ 4 w 5"/>
                <a:gd name="T3" fmla="*/ 4 h 4"/>
                <a:gd name="T4" fmla="*/ 5 w 5"/>
                <a:gd name="T5" fmla="*/ 1 h 4"/>
                <a:gd name="T6" fmla="*/ 2 w 5"/>
                <a:gd name="T7" fmla="*/ 1 h 4"/>
                <a:gd name="T8" fmla="*/ 0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cubicBezTo>
                    <a:pt x="1" y="4"/>
                    <a:pt x="3" y="4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1" name="Freeform 543">
              <a:extLst>
                <a:ext uri="{FF2B5EF4-FFF2-40B4-BE49-F238E27FC236}">
                  <a16:creationId xmlns:a16="http://schemas.microsoft.com/office/drawing/2014/main" id="{91C424B1-05AB-C37E-5F76-1FBD091CB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0600" y="4494213"/>
              <a:ext cx="7937" cy="11113"/>
            </a:xfrm>
            <a:custGeom>
              <a:avLst/>
              <a:gdLst>
                <a:gd name="T0" fmla="*/ 0 w 5"/>
                <a:gd name="T1" fmla="*/ 2 h 6"/>
                <a:gd name="T2" fmla="*/ 3 w 5"/>
                <a:gd name="T3" fmla="*/ 5 h 6"/>
                <a:gd name="T4" fmla="*/ 5 w 5"/>
                <a:gd name="T5" fmla="*/ 3 h 6"/>
                <a:gd name="T6" fmla="*/ 3 w 5"/>
                <a:gd name="T7" fmla="*/ 1 h 6"/>
                <a:gd name="T8" fmla="*/ 0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1" y="4"/>
                    <a:pt x="1" y="5"/>
                    <a:pt x="3" y="5"/>
                  </a:cubicBezTo>
                  <a:cubicBezTo>
                    <a:pt x="4" y="6"/>
                    <a:pt x="5" y="5"/>
                    <a:pt x="5" y="3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2" name="Freeform 544">
              <a:extLst>
                <a:ext uri="{FF2B5EF4-FFF2-40B4-BE49-F238E27FC236}">
                  <a16:creationId xmlns:a16="http://schemas.microsoft.com/office/drawing/2014/main" id="{1271B551-4E46-0244-5ADF-4FF78AFE0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4505325"/>
              <a:ext cx="9525" cy="9525"/>
            </a:xfrm>
            <a:custGeom>
              <a:avLst/>
              <a:gdLst>
                <a:gd name="T0" fmla="*/ 0 w 5"/>
                <a:gd name="T1" fmla="*/ 1 h 5"/>
                <a:gd name="T2" fmla="*/ 0 w 5"/>
                <a:gd name="T3" fmla="*/ 2 h 5"/>
                <a:gd name="T4" fmla="*/ 5 w 5"/>
                <a:gd name="T5" fmla="*/ 4 h 5"/>
                <a:gd name="T6" fmla="*/ 4 w 5"/>
                <a:gd name="T7" fmla="*/ 1 h 5"/>
                <a:gd name="T8" fmla="*/ 2 w 5"/>
                <a:gd name="T9" fmla="*/ 0 h 5"/>
                <a:gd name="T10" fmla="*/ 0 w 5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3" y="5"/>
                    <a:pt x="5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3" name="Freeform 545">
              <a:extLst>
                <a:ext uri="{FF2B5EF4-FFF2-40B4-BE49-F238E27FC236}">
                  <a16:creationId xmlns:a16="http://schemas.microsoft.com/office/drawing/2014/main" id="{DEDEED4E-6E93-A1D0-D88B-12FD7DB1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913" y="4483100"/>
              <a:ext cx="9525" cy="6350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2 h 4"/>
                <a:gd name="T4" fmla="*/ 2 w 6"/>
                <a:gd name="T5" fmla="*/ 3 h 4"/>
                <a:gd name="T6" fmla="*/ 4 w 6"/>
                <a:gd name="T7" fmla="*/ 4 h 4"/>
                <a:gd name="T8" fmla="*/ 6 w 6"/>
                <a:gd name="T9" fmla="*/ 2 h 4"/>
                <a:gd name="T10" fmla="*/ 4 w 6"/>
                <a:gd name="T11" fmla="*/ 0 h 4"/>
                <a:gd name="T12" fmla="*/ 1 w 6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4" name="Freeform 546">
              <a:extLst>
                <a:ext uri="{FF2B5EF4-FFF2-40B4-BE49-F238E27FC236}">
                  <a16:creationId xmlns:a16="http://schemas.microsoft.com/office/drawing/2014/main" id="{AA520A31-36EA-76A8-D544-E15B87DA3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4513263"/>
              <a:ext cx="11112" cy="7938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0 h 5"/>
                <a:gd name="T4" fmla="*/ 1 w 6"/>
                <a:gd name="T5" fmla="*/ 3 h 5"/>
                <a:gd name="T6" fmla="*/ 4 w 6"/>
                <a:gd name="T7" fmla="*/ 4 h 5"/>
                <a:gd name="T8" fmla="*/ 5 w 6"/>
                <a:gd name="T9" fmla="*/ 1 h 5"/>
                <a:gd name="T10" fmla="*/ 2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3" y="5"/>
                    <a:pt x="4" y="4"/>
                  </a:cubicBezTo>
                  <a:cubicBezTo>
                    <a:pt x="5" y="4"/>
                    <a:pt x="6" y="3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5" name="Freeform 547">
              <a:extLst>
                <a:ext uri="{FF2B5EF4-FFF2-40B4-BE49-F238E27FC236}">
                  <a16:creationId xmlns:a16="http://schemas.microsoft.com/office/drawing/2014/main" id="{84A06E06-76FE-425C-A22D-C5B419F33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0113" y="4511675"/>
              <a:ext cx="9525" cy="7938"/>
            </a:xfrm>
            <a:custGeom>
              <a:avLst/>
              <a:gdLst>
                <a:gd name="T0" fmla="*/ 1 w 5"/>
                <a:gd name="T1" fmla="*/ 2 h 5"/>
                <a:gd name="T2" fmla="*/ 0 w 5"/>
                <a:gd name="T3" fmla="*/ 3 h 5"/>
                <a:gd name="T4" fmla="*/ 2 w 5"/>
                <a:gd name="T5" fmla="*/ 5 h 5"/>
                <a:gd name="T6" fmla="*/ 5 w 5"/>
                <a:gd name="T7" fmla="*/ 2 h 5"/>
                <a:gd name="T8" fmla="*/ 3 w 5"/>
                <a:gd name="T9" fmla="*/ 0 h 5"/>
                <a:gd name="T10" fmla="*/ 1 w 5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4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6" name="Freeform 548">
              <a:extLst>
                <a:ext uri="{FF2B5EF4-FFF2-40B4-BE49-F238E27FC236}">
                  <a16:creationId xmlns:a16="http://schemas.microsoft.com/office/drawing/2014/main" id="{DBC1021E-E2B5-393E-3C40-A801023C0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9325" y="4524375"/>
              <a:ext cx="7937" cy="6350"/>
            </a:xfrm>
            <a:custGeom>
              <a:avLst/>
              <a:gdLst>
                <a:gd name="T0" fmla="*/ 4 w 5"/>
                <a:gd name="T1" fmla="*/ 4 h 4"/>
                <a:gd name="T2" fmla="*/ 4 w 5"/>
                <a:gd name="T3" fmla="*/ 1 h 4"/>
                <a:gd name="T4" fmla="*/ 2 w 5"/>
                <a:gd name="T5" fmla="*/ 0 h 4"/>
                <a:gd name="T6" fmla="*/ 1 w 5"/>
                <a:gd name="T7" fmla="*/ 3 h 4"/>
                <a:gd name="T8" fmla="*/ 4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549">
              <a:extLst>
                <a:ext uri="{FF2B5EF4-FFF2-40B4-BE49-F238E27FC236}">
                  <a16:creationId xmlns:a16="http://schemas.microsoft.com/office/drawing/2014/main" id="{BB95CD71-273A-CD39-C484-2048979D7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88" y="4519613"/>
              <a:ext cx="9525" cy="9525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1 h 5"/>
                <a:gd name="T4" fmla="*/ 0 w 6"/>
                <a:gd name="T5" fmla="*/ 1 h 5"/>
                <a:gd name="T6" fmla="*/ 1 w 6"/>
                <a:gd name="T7" fmla="*/ 3 h 5"/>
                <a:gd name="T8" fmla="*/ 2 w 6"/>
                <a:gd name="T9" fmla="*/ 4 h 5"/>
                <a:gd name="T10" fmla="*/ 6 w 6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1"/>
                    <a:pt x="4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4" y="5"/>
                    <a:pt x="6" y="4"/>
                    <a:pt x="6" y="3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Freeform 550">
              <a:extLst>
                <a:ext uri="{FF2B5EF4-FFF2-40B4-BE49-F238E27FC236}">
                  <a16:creationId xmlns:a16="http://schemas.microsoft.com/office/drawing/2014/main" id="{2A637459-EF4A-37CF-3DF4-5BD36BEF7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5" y="4500563"/>
              <a:ext cx="9525" cy="6350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0 w 5"/>
                <a:gd name="T9" fmla="*/ 2 h 4"/>
                <a:gd name="T10" fmla="*/ 0 w 5"/>
                <a:gd name="T11" fmla="*/ 3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Freeform 551">
              <a:extLst>
                <a:ext uri="{FF2B5EF4-FFF2-40B4-BE49-F238E27FC236}">
                  <a16:creationId xmlns:a16="http://schemas.microsoft.com/office/drawing/2014/main" id="{B1A7BC57-528C-B9C4-92A1-33FC7C909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0925" y="4500563"/>
              <a:ext cx="9525" cy="635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1 h 4"/>
                <a:gd name="T4" fmla="*/ 0 w 5"/>
                <a:gd name="T5" fmla="*/ 2 h 4"/>
                <a:gd name="T6" fmla="*/ 3 w 5"/>
                <a:gd name="T7" fmla="*/ 4 h 4"/>
                <a:gd name="T8" fmla="*/ 4 w 5"/>
                <a:gd name="T9" fmla="*/ 1 h 4"/>
                <a:gd name="T10" fmla="*/ 1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5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Freeform 552">
              <a:extLst>
                <a:ext uri="{FF2B5EF4-FFF2-40B4-BE49-F238E27FC236}">
                  <a16:creationId xmlns:a16="http://schemas.microsoft.com/office/drawing/2014/main" id="{D25E58C5-0CCF-29C3-F269-FAEDC6D55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9975" y="4524375"/>
              <a:ext cx="9525" cy="4763"/>
            </a:xfrm>
            <a:custGeom>
              <a:avLst/>
              <a:gdLst>
                <a:gd name="T0" fmla="*/ 4 w 5"/>
                <a:gd name="T1" fmla="*/ 3 h 3"/>
                <a:gd name="T2" fmla="*/ 4 w 5"/>
                <a:gd name="T3" fmla="*/ 0 h 3"/>
                <a:gd name="T4" fmla="*/ 1 w 5"/>
                <a:gd name="T5" fmla="*/ 0 h 3"/>
                <a:gd name="T6" fmla="*/ 3 w 5"/>
                <a:gd name="T7" fmla="*/ 3 h 3"/>
                <a:gd name="T8" fmla="*/ 4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1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Freeform 553">
              <a:extLst>
                <a:ext uri="{FF2B5EF4-FFF2-40B4-BE49-F238E27FC236}">
                  <a16:creationId xmlns:a16="http://schemas.microsoft.com/office/drawing/2014/main" id="{A7BBCE15-3594-3E9B-5278-6C97F8AD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3" y="4529138"/>
              <a:ext cx="9525" cy="9525"/>
            </a:xfrm>
            <a:custGeom>
              <a:avLst/>
              <a:gdLst>
                <a:gd name="T0" fmla="*/ 2 w 5"/>
                <a:gd name="T1" fmla="*/ 5 h 5"/>
                <a:gd name="T2" fmla="*/ 5 w 5"/>
                <a:gd name="T3" fmla="*/ 3 h 5"/>
                <a:gd name="T4" fmla="*/ 4 w 5"/>
                <a:gd name="T5" fmla="*/ 1 h 5"/>
                <a:gd name="T6" fmla="*/ 0 w 5"/>
                <a:gd name="T7" fmla="*/ 2 h 5"/>
                <a:gd name="T8" fmla="*/ 2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Freeform 554">
              <a:extLst>
                <a:ext uri="{FF2B5EF4-FFF2-40B4-BE49-F238E27FC236}">
                  <a16:creationId xmlns:a16="http://schemas.microsoft.com/office/drawing/2014/main" id="{C7640D04-646E-1463-5A75-1F49633BD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0925" y="4514850"/>
              <a:ext cx="12700" cy="6350"/>
            </a:xfrm>
            <a:custGeom>
              <a:avLst/>
              <a:gdLst>
                <a:gd name="T0" fmla="*/ 6 w 7"/>
                <a:gd name="T1" fmla="*/ 3 h 4"/>
                <a:gd name="T2" fmla="*/ 7 w 7"/>
                <a:gd name="T3" fmla="*/ 2 h 4"/>
                <a:gd name="T4" fmla="*/ 5 w 7"/>
                <a:gd name="T5" fmla="*/ 1 h 4"/>
                <a:gd name="T6" fmla="*/ 1 w 7"/>
                <a:gd name="T7" fmla="*/ 0 h 4"/>
                <a:gd name="T8" fmla="*/ 2 w 7"/>
                <a:gd name="T9" fmla="*/ 3 h 4"/>
                <a:gd name="T10" fmla="*/ 5 w 7"/>
                <a:gd name="T11" fmla="*/ 4 h 4"/>
                <a:gd name="T12" fmla="*/ 6 w 7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6" y="3"/>
                  </a:moveTo>
                  <a:cubicBezTo>
                    <a:pt x="7" y="3"/>
                    <a:pt x="7" y="2"/>
                    <a:pt x="7" y="2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3" name="Freeform 555">
              <a:extLst>
                <a:ext uri="{FF2B5EF4-FFF2-40B4-BE49-F238E27FC236}">
                  <a16:creationId xmlns:a16="http://schemas.microsoft.com/office/drawing/2014/main" id="{A57BFF10-154B-8CBA-A183-8405953D7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0763" y="4519613"/>
              <a:ext cx="11112" cy="7938"/>
            </a:xfrm>
            <a:custGeom>
              <a:avLst/>
              <a:gdLst>
                <a:gd name="T0" fmla="*/ 2 w 6"/>
                <a:gd name="T1" fmla="*/ 0 h 4"/>
                <a:gd name="T2" fmla="*/ 1 w 6"/>
                <a:gd name="T3" fmla="*/ 0 h 4"/>
                <a:gd name="T4" fmla="*/ 1 w 6"/>
                <a:gd name="T5" fmla="*/ 3 h 4"/>
                <a:gd name="T6" fmla="*/ 4 w 6"/>
                <a:gd name="T7" fmla="*/ 4 h 4"/>
                <a:gd name="T8" fmla="*/ 6 w 6"/>
                <a:gd name="T9" fmla="*/ 2 h 4"/>
                <a:gd name="T10" fmla="*/ 2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0"/>
                    <a:pt x="4" y="0"/>
                    <a:pt x="2" y="0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4" name="Freeform 556">
              <a:extLst>
                <a:ext uri="{FF2B5EF4-FFF2-40B4-BE49-F238E27FC236}">
                  <a16:creationId xmlns:a16="http://schemas.microsoft.com/office/drawing/2014/main" id="{D2255D91-4688-EC68-85D2-B0D7D6550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4888" y="4533900"/>
              <a:ext cx="11112" cy="7938"/>
            </a:xfrm>
            <a:custGeom>
              <a:avLst/>
              <a:gdLst>
                <a:gd name="T0" fmla="*/ 6 w 7"/>
                <a:gd name="T1" fmla="*/ 2 h 4"/>
                <a:gd name="T2" fmla="*/ 4 w 7"/>
                <a:gd name="T3" fmla="*/ 0 h 4"/>
                <a:gd name="T4" fmla="*/ 1 w 7"/>
                <a:gd name="T5" fmla="*/ 0 h 4"/>
                <a:gd name="T6" fmla="*/ 1 w 7"/>
                <a:gd name="T7" fmla="*/ 3 h 4"/>
                <a:gd name="T8" fmla="*/ 4 w 7"/>
                <a:gd name="T9" fmla="*/ 4 h 4"/>
                <a:gd name="T10" fmla="*/ 6 w 7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6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Freeform 557">
              <a:extLst>
                <a:ext uri="{FF2B5EF4-FFF2-40B4-BE49-F238E27FC236}">
                  <a16:creationId xmlns:a16="http://schemas.microsoft.com/office/drawing/2014/main" id="{5CBA4DA8-6308-6840-88EF-1F6757E97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9488" y="4538663"/>
              <a:ext cx="11112" cy="7938"/>
            </a:xfrm>
            <a:custGeom>
              <a:avLst/>
              <a:gdLst>
                <a:gd name="T0" fmla="*/ 0 w 6"/>
                <a:gd name="T1" fmla="*/ 3 h 5"/>
                <a:gd name="T2" fmla="*/ 4 w 6"/>
                <a:gd name="T3" fmla="*/ 4 h 5"/>
                <a:gd name="T4" fmla="*/ 5 w 6"/>
                <a:gd name="T5" fmla="*/ 1 h 5"/>
                <a:gd name="T6" fmla="*/ 2 w 6"/>
                <a:gd name="T7" fmla="*/ 0 h 5"/>
                <a:gd name="T8" fmla="*/ 0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cubicBezTo>
                    <a:pt x="1" y="4"/>
                    <a:pt x="3" y="5"/>
                    <a:pt x="4" y="4"/>
                  </a:cubicBezTo>
                  <a:cubicBezTo>
                    <a:pt x="5" y="4"/>
                    <a:pt x="6" y="2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Freeform 558">
              <a:extLst>
                <a:ext uri="{FF2B5EF4-FFF2-40B4-BE49-F238E27FC236}">
                  <a16:creationId xmlns:a16="http://schemas.microsoft.com/office/drawing/2014/main" id="{2B5DCAFE-AD8B-BCCE-E744-FA3F6817B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3313" y="4541838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4 w 6"/>
                <a:gd name="T3" fmla="*/ 4 h 4"/>
                <a:gd name="T4" fmla="*/ 5 w 6"/>
                <a:gd name="T5" fmla="*/ 2 h 4"/>
                <a:gd name="T6" fmla="*/ 2 w 6"/>
                <a:gd name="T7" fmla="*/ 0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3"/>
                    <a:pt x="3" y="4"/>
                    <a:pt x="4" y="4"/>
                  </a:cubicBezTo>
                  <a:cubicBezTo>
                    <a:pt x="5" y="4"/>
                    <a:pt x="6" y="2"/>
                    <a:pt x="5" y="2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Freeform 559">
              <a:extLst>
                <a:ext uri="{FF2B5EF4-FFF2-40B4-BE49-F238E27FC236}">
                  <a16:creationId xmlns:a16="http://schemas.microsoft.com/office/drawing/2014/main" id="{86BD4A3A-82A7-1735-C8DC-71CE6EAB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5213" y="4541838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  <a:gd name="T12" fmla="*/ 0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Freeform 560">
              <a:extLst>
                <a:ext uri="{FF2B5EF4-FFF2-40B4-BE49-F238E27FC236}">
                  <a16:creationId xmlns:a16="http://schemas.microsoft.com/office/drawing/2014/main" id="{D3FC92FC-8B8E-D571-9E8D-549655C1B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9025" y="4530725"/>
              <a:ext cx="6350" cy="6350"/>
            </a:xfrm>
            <a:custGeom>
              <a:avLst/>
              <a:gdLst>
                <a:gd name="T0" fmla="*/ 1 w 4"/>
                <a:gd name="T1" fmla="*/ 1 h 3"/>
                <a:gd name="T2" fmla="*/ 0 w 4"/>
                <a:gd name="T3" fmla="*/ 1 h 3"/>
                <a:gd name="T4" fmla="*/ 0 w 4"/>
                <a:gd name="T5" fmla="*/ 1 h 3"/>
                <a:gd name="T6" fmla="*/ 1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1 h 3"/>
                <a:gd name="T14" fmla="*/ 1 w 4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2" y="0"/>
                    <a:pt x="1" y="1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9" name="Freeform 561">
              <a:extLst>
                <a:ext uri="{FF2B5EF4-FFF2-40B4-BE49-F238E27FC236}">
                  <a16:creationId xmlns:a16="http://schemas.microsoft.com/office/drawing/2014/main" id="{C35C9E3F-0635-E81E-53CE-DFACFF327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6638" y="4546600"/>
              <a:ext cx="4762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2 h 3"/>
                <a:gd name="T6" fmla="*/ 2 w 3"/>
                <a:gd name="T7" fmla="*/ 3 h 3"/>
                <a:gd name="T8" fmla="*/ 3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0" name="Freeform 562">
              <a:extLst>
                <a:ext uri="{FF2B5EF4-FFF2-40B4-BE49-F238E27FC236}">
                  <a16:creationId xmlns:a16="http://schemas.microsoft.com/office/drawing/2014/main" id="{A674B670-AD0B-B5CA-77EE-D1B2C6094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8225" y="4484688"/>
              <a:ext cx="4762" cy="4763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0 h 3"/>
                <a:gd name="T4" fmla="*/ 0 w 3"/>
                <a:gd name="T5" fmla="*/ 1 h 3"/>
                <a:gd name="T6" fmla="*/ 2 w 3"/>
                <a:gd name="T7" fmla="*/ 3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1" name="Freeform 563">
              <a:extLst>
                <a:ext uri="{FF2B5EF4-FFF2-40B4-BE49-F238E27FC236}">
                  <a16:creationId xmlns:a16="http://schemas.microsoft.com/office/drawing/2014/main" id="{C1ADABEE-BF01-4447-515E-91CAB8964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7438" y="4548188"/>
              <a:ext cx="4762" cy="6350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0 h 3"/>
                <a:gd name="T4" fmla="*/ 0 w 3"/>
                <a:gd name="T5" fmla="*/ 0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2" name="Freeform 564">
              <a:extLst>
                <a:ext uri="{FF2B5EF4-FFF2-40B4-BE49-F238E27FC236}">
                  <a16:creationId xmlns:a16="http://schemas.microsoft.com/office/drawing/2014/main" id="{732D27D8-4F2A-7D4E-67B5-9DAF14533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1238" y="4545013"/>
              <a:ext cx="4762" cy="6350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1 h 3"/>
                <a:gd name="T4" fmla="*/ 1 w 3"/>
                <a:gd name="T5" fmla="*/ 1 h 3"/>
                <a:gd name="T6" fmla="*/ 0 w 3"/>
                <a:gd name="T7" fmla="*/ 1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2"/>
                    <a:pt x="2" y="3"/>
                    <a:pt x="3" y="3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3" name="Freeform 565">
              <a:extLst>
                <a:ext uri="{FF2B5EF4-FFF2-40B4-BE49-F238E27FC236}">
                  <a16:creationId xmlns:a16="http://schemas.microsoft.com/office/drawing/2014/main" id="{94DBA02F-7815-39C6-C41C-30B33CA0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6475" y="4510088"/>
              <a:ext cx="4762" cy="3175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3 w 3"/>
                <a:gd name="T5" fmla="*/ 2 h 2"/>
                <a:gd name="T6" fmla="*/ 3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4" name="Freeform 566">
              <a:extLst>
                <a:ext uri="{FF2B5EF4-FFF2-40B4-BE49-F238E27FC236}">
                  <a16:creationId xmlns:a16="http://schemas.microsoft.com/office/drawing/2014/main" id="{555E4B0E-0DB1-682B-16FA-A0418D8E6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4725" y="4521200"/>
              <a:ext cx="6350" cy="3175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5" name="Freeform 567">
              <a:extLst>
                <a:ext uri="{FF2B5EF4-FFF2-40B4-BE49-F238E27FC236}">
                  <a16:creationId xmlns:a16="http://schemas.microsoft.com/office/drawing/2014/main" id="{CD075B16-9036-1EB0-B213-00AABB154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688" y="4551363"/>
              <a:ext cx="6350" cy="4763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3 w 3"/>
                <a:gd name="T9" fmla="*/ 3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6" name="Freeform 568">
              <a:extLst>
                <a:ext uri="{FF2B5EF4-FFF2-40B4-BE49-F238E27FC236}">
                  <a16:creationId xmlns:a16="http://schemas.microsoft.com/office/drawing/2014/main" id="{3BEAE2D1-6638-EE35-12CF-A9CC5858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4537075"/>
              <a:ext cx="7937" cy="6350"/>
            </a:xfrm>
            <a:custGeom>
              <a:avLst/>
              <a:gdLst>
                <a:gd name="T0" fmla="*/ 0 w 4"/>
                <a:gd name="T1" fmla="*/ 3 h 4"/>
                <a:gd name="T2" fmla="*/ 3 w 4"/>
                <a:gd name="T3" fmla="*/ 3 h 4"/>
                <a:gd name="T4" fmla="*/ 4 w 4"/>
                <a:gd name="T5" fmla="*/ 0 h 4"/>
                <a:gd name="T6" fmla="*/ 1 w 4"/>
                <a:gd name="T7" fmla="*/ 1 h 4"/>
                <a:gd name="T8" fmla="*/ 0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3"/>
                    <a:pt x="2" y="4"/>
                    <a:pt x="3" y="3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2"/>
                    <a:pt x="0" y="3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7" name="Freeform 569">
              <a:extLst>
                <a:ext uri="{FF2B5EF4-FFF2-40B4-BE49-F238E27FC236}">
                  <a16:creationId xmlns:a16="http://schemas.microsoft.com/office/drawing/2014/main" id="{0EB0E5B7-B5B7-D915-008E-4527C3C3F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0275" y="4529138"/>
              <a:ext cx="6350" cy="4763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3 h 3"/>
                <a:gd name="T4" fmla="*/ 2 w 3"/>
                <a:gd name="T5" fmla="*/ 3 h 3"/>
                <a:gd name="T6" fmla="*/ 3 w 3"/>
                <a:gd name="T7" fmla="*/ 3 h 3"/>
                <a:gd name="T8" fmla="*/ 3 w 3"/>
                <a:gd name="T9" fmla="*/ 0 h 3"/>
                <a:gd name="T10" fmla="*/ 0 w 3"/>
                <a:gd name="T11" fmla="*/ 0 h 3"/>
                <a:gd name="T12" fmla="*/ 0 w 3"/>
                <a:gd name="T13" fmla="*/ 1 h 3"/>
                <a:gd name="T14" fmla="*/ 0 w 3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8" name="Freeform 570">
              <a:extLst>
                <a:ext uri="{FF2B5EF4-FFF2-40B4-BE49-F238E27FC236}">
                  <a16:creationId xmlns:a16="http://schemas.microsoft.com/office/drawing/2014/main" id="{A674E7DC-D556-A459-973F-DD8B80E79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6950" y="4545013"/>
              <a:ext cx="4762" cy="7938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1 h 4"/>
                <a:gd name="T4" fmla="*/ 0 w 3"/>
                <a:gd name="T5" fmla="*/ 1 h 4"/>
                <a:gd name="T6" fmla="*/ 1 w 3"/>
                <a:gd name="T7" fmla="*/ 3 h 4"/>
                <a:gd name="T8" fmla="*/ 2 w 3"/>
                <a:gd name="T9" fmla="*/ 4 h 4"/>
                <a:gd name="T10" fmla="*/ 3 w 3"/>
                <a:gd name="T11" fmla="*/ 3 h 4"/>
                <a:gd name="T12" fmla="*/ 3 w 3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9" name="Freeform 571">
              <a:extLst>
                <a:ext uri="{FF2B5EF4-FFF2-40B4-BE49-F238E27FC236}">
                  <a16:creationId xmlns:a16="http://schemas.microsoft.com/office/drawing/2014/main" id="{823E24EA-A161-A6C4-7DA5-494D81196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4263" y="4516438"/>
              <a:ext cx="6350" cy="4763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1 h 3"/>
                <a:gd name="T4" fmla="*/ 0 w 3"/>
                <a:gd name="T5" fmla="*/ 1 h 3"/>
                <a:gd name="T6" fmla="*/ 1 w 3"/>
                <a:gd name="T7" fmla="*/ 3 h 3"/>
                <a:gd name="T8" fmla="*/ 1 w 3"/>
                <a:gd name="T9" fmla="*/ 3 h 3"/>
                <a:gd name="T10" fmla="*/ 2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0" name="Freeform 572">
              <a:extLst>
                <a:ext uri="{FF2B5EF4-FFF2-40B4-BE49-F238E27FC236}">
                  <a16:creationId xmlns:a16="http://schemas.microsoft.com/office/drawing/2014/main" id="{373E185C-9D90-C4DB-6F79-45305F2C1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3150" y="4554538"/>
              <a:ext cx="6350" cy="3175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2 h 2"/>
                <a:gd name="T4" fmla="*/ 3 w 4"/>
                <a:gd name="T5" fmla="*/ 2 h 2"/>
                <a:gd name="T6" fmla="*/ 2 w 4"/>
                <a:gd name="T7" fmla="*/ 0 h 2"/>
                <a:gd name="T8" fmla="*/ 0 w 4"/>
                <a:gd name="T9" fmla="*/ 1 h 2"/>
                <a:gd name="T10" fmla="*/ 2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1" name="Freeform 573">
              <a:extLst>
                <a:ext uri="{FF2B5EF4-FFF2-40B4-BE49-F238E27FC236}">
                  <a16:creationId xmlns:a16="http://schemas.microsoft.com/office/drawing/2014/main" id="{5528A68F-5D48-7D4F-7999-AA2AEC320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2363" y="4551363"/>
              <a:ext cx="6350" cy="3175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0 h 2"/>
                <a:gd name="T4" fmla="*/ 1 w 3"/>
                <a:gd name="T5" fmla="*/ 0 h 2"/>
                <a:gd name="T6" fmla="*/ 0 w 3"/>
                <a:gd name="T7" fmla="*/ 0 h 2"/>
                <a:gd name="T8" fmla="*/ 1 w 3"/>
                <a:gd name="T9" fmla="*/ 2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2" y="2"/>
                    <a:pt x="3" y="1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2" name="Rectangle 574">
              <a:extLst>
                <a:ext uri="{FF2B5EF4-FFF2-40B4-BE49-F238E27FC236}">
                  <a16:creationId xmlns:a16="http://schemas.microsoft.com/office/drawing/2014/main" id="{326EE574-DB3A-8000-AD74-69DC26786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1088" y="4505325"/>
              <a:ext cx="1587" cy="1588"/>
            </a:xfrm>
            <a:prstGeom prst="rect">
              <a:avLst/>
            </a:prstGeom>
            <a:solidFill>
              <a:srgbClr val="DF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3" name="Freeform 575">
              <a:extLst>
                <a:ext uri="{FF2B5EF4-FFF2-40B4-BE49-F238E27FC236}">
                  <a16:creationId xmlns:a16="http://schemas.microsoft.com/office/drawing/2014/main" id="{263C0F58-8DBB-A963-41D7-41A67DA14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238" y="4548188"/>
              <a:ext cx="9525" cy="6350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3 h 3"/>
                <a:gd name="T4" fmla="*/ 0 w 5"/>
                <a:gd name="T5" fmla="*/ 0 h 3"/>
                <a:gd name="T6" fmla="*/ 0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3" y="2"/>
                    <a:pt x="5" y="3"/>
                    <a:pt x="5" y="3"/>
                  </a:cubicBezTo>
                  <a:cubicBezTo>
                    <a:pt x="5" y="3"/>
                    <a:pt x="3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BA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4" name="Freeform 576">
              <a:extLst>
                <a:ext uri="{FF2B5EF4-FFF2-40B4-BE49-F238E27FC236}">
                  <a16:creationId xmlns:a16="http://schemas.microsoft.com/office/drawing/2014/main" id="{48E45859-AF74-F663-A596-E1E162925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2675" y="4506913"/>
              <a:ext cx="55562" cy="41275"/>
            </a:xfrm>
            <a:custGeom>
              <a:avLst/>
              <a:gdLst>
                <a:gd name="T0" fmla="*/ 0 w 31"/>
                <a:gd name="T1" fmla="*/ 0 h 23"/>
                <a:gd name="T2" fmla="*/ 0 w 31"/>
                <a:gd name="T3" fmla="*/ 0 h 23"/>
                <a:gd name="T4" fmla="*/ 31 w 31"/>
                <a:gd name="T5" fmla="*/ 23 h 23"/>
                <a:gd name="T6" fmla="*/ 31 w 31"/>
                <a:gd name="T7" fmla="*/ 23 h 23"/>
                <a:gd name="T8" fmla="*/ 0 w 3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11"/>
                    <a:pt x="25" y="19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5" y="19"/>
                    <a:pt x="13" y="11"/>
                    <a:pt x="0" y="0"/>
                  </a:cubicBezTo>
                </a:path>
              </a:pathLst>
            </a:custGeom>
            <a:solidFill>
              <a:srgbClr val="D52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5" name="Freeform 577">
              <a:extLst>
                <a:ext uri="{FF2B5EF4-FFF2-40B4-BE49-F238E27FC236}">
                  <a16:creationId xmlns:a16="http://schemas.microsoft.com/office/drawing/2014/main" id="{D4B6F91E-5A0D-489F-2959-86848E69F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4875" y="4502150"/>
              <a:ext cx="242887" cy="63500"/>
            </a:xfrm>
            <a:custGeom>
              <a:avLst/>
              <a:gdLst>
                <a:gd name="T0" fmla="*/ 95 w 135"/>
                <a:gd name="T1" fmla="*/ 29 h 35"/>
                <a:gd name="T2" fmla="*/ 93 w 135"/>
                <a:gd name="T3" fmla="*/ 31 h 35"/>
                <a:gd name="T4" fmla="*/ 86 w 135"/>
                <a:gd name="T5" fmla="*/ 30 h 35"/>
                <a:gd name="T6" fmla="*/ 85 w 135"/>
                <a:gd name="T7" fmla="*/ 27 h 35"/>
                <a:gd name="T8" fmla="*/ 87 w 135"/>
                <a:gd name="T9" fmla="*/ 30 h 35"/>
                <a:gd name="T10" fmla="*/ 122 w 135"/>
                <a:gd name="T11" fmla="*/ 29 h 35"/>
                <a:gd name="T12" fmla="*/ 122 w 135"/>
                <a:gd name="T13" fmla="*/ 27 h 35"/>
                <a:gd name="T14" fmla="*/ 122 w 135"/>
                <a:gd name="T15" fmla="*/ 29 h 35"/>
                <a:gd name="T16" fmla="*/ 101 w 135"/>
                <a:gd name="T17" fmla="*/ 26 h 35"/>
                <a:gd name="T18" fmla="*/ 104 w 135"/>
                <a:gd name="T19" fmla="*/ 27 h 35"/>
                <a:gd name="T20" fmla="*/ 75 w 135"/>
                <a:gd name="T21" fmla="*/ 28 h 35"/>
                <a:gd name="T22" fmla="*/ 74 w 135"/>
                <a:gd name="T23" fmla="*/ 25 h 35"/>
                <a:gd name="T24" fmla="*/ 75 w 135"/>
                <a:gd name="T25" fmla="*/ 28 h 35"/>
                <a:gd name="T26" fmla="*/ 112 w 135"/>
                <a:gd name="T27" fmla="*/ 22 h 35"/>
                <a:gd name="T28" fmla="*/ 114 w 135"/>
                <a:gd name="T29" fmla="*/ 26 h 35"/>
                <a:gd name="T30" fmla="*/ 89 w 135"/>
                <a:gd name="T31" fmla="*/ 23 h 35"/>
                <a:gd name="T32" fmla="*/ 90 w 135"/>
                <a:gd name="T33" fmla="*/ 22 h 35"/>
                <a:gd name="T34" fmla="*/ 58 w 135"/>
                <a:gd name="T35" fmla="*/ 22 h 35"/>
                <a:gd name="T36" fmla="*/ 58 w 135"/>
                <a:gd name="T37" fmla="*/ 18 h 35"/>
                <a:gd name="T38" fmla="*/ 59 w 135"/>
                <a:gd name="T39" fmla="*/ 22 h 35"/>
                <a:gd name="T40" fmla="*/ 103 w 135"/>
                <a:gd name="T41" fmla="*/ 19 h 35"/>
                <a:gd name="T42" fmla="*/ 103 w 135"/>
                <a:gd name="T43" fmla="*/ 17 h 35"/>
                <a:gd name="T44" fmla="*/ 106 w 135"/>
                <a:gd name="T45" fmla="*/ 18 h 35"/>
                <a:gd name="T46" fmla="*/ 77 w 135"/>
                <a:gd name="T47" fmla="*/ 20 h 35"/>
                <a:gd name="T48" fmla="*/ 77 w 135"/>
                <a:gd name="T49" fmla="*/ 15 h 35"/>
                <a:gd name="T50" fmla="*/ 77 w 135"/>
                <a:gd name="T51" fmla="*/ 20 h 35"/>
                <a:gd name="T52" fmla="*/ 93 w 135"/>
                <a:gd name="T53" fmla="*/ 12 h 35"/>
                <a:gd name="T54" fmla="*/ 95 w 135"/>
                <a:gd name="T55" fmla="*/ 15 h 35"/>
                <a:gd name="T56" fmla="*/ 39 w 135"/>
                <a:gd name="T57" fmla="*/ 12 h 35"/>
                <a:gd name="T58" fmla="*/ 41 w 135"/>
                <a:gd name="T59" fmla="*/ 11 h 35"/>
                <a:gd name="T60" fmla="*/ 50 w 135"/>
                <a:gd name="T61" fmla="*/ 14 h 35"/>
                <a:gd name="T62" fmla="*/ 50 w 135"/>
                <a:gd name="T63" fmla="*/ 11 h 35"/>
                <a:gd name="T64" fmla="*/ 51 w 135"/>
                <a:gd name="T65" fmla="*/ 14 h 35"/>
                <a:gd name="T66" fmla="*/ 100 w 135"/>
                <a:gd name="T67" fmla="*/ 9 h 35"/>
                <a:gd name="T68" fmla="*/ 102 w 135"/>
                <a:gd name="T69" fmla="*/ 11 h 35"/>
                <a:gd name="T70" fmla="*/ 31 w 135"/>
                <a:gd name="T71" fmla="*/ 4 h 35"/>
                <a:gd name="T72" fmla="*/ 33 w 135"/>
                <a:gd name="T73" fmla="*/ 2 h 35"/>
                <a:gd name="T74" fmla="*/ 34 w 135"/>
                <a:gd name="T75" fmla="*/ 7 h 35"/>
                <a:gd name="T76" fmla="*/ 15 w 135"/>
                <a:gd name="T77" fmla="*/ 7 h 35"/>
                <a:gd name="T78" fmla="*/ 14 w 135"/>
                <a:gd name="T79" fmla="*/ 10 h 35"/>
                <a:gd name="T80" fmla="*/ 0 w 135"/>
                <a:gd name="T81" fmla="*/ 14 h 35"/>
                <a:gd name="T82" fmla="*/ 17 w 135"/>
                <a:gd name="T83" fmla="*/ 15 h 35"/>
                <a:gd name="T84" fmla="*/ 26 w 135"/>
                <a:gd name="T85" fmla="*/ 12 h 35"/>
                <a:gd name="T86" fmla="*/ 28 w 135"/>
                <a:gd name="T87" fmla="*/ 16 h 35"/>
                <a:gd name="T88" fmla="*/ 43 w 135"/>
                <a:gd name="T89" fmla="*/ 15 h 35"/>
                <a:gd name="T90" fmla="*/ 61 w 135"/>
                <a:gd name="T91" fmla="*/ 25 h 35"/>
                <a:gd name="T92" fmla="*/ 72 w 135"/>
                <a:gd name="T93" fmla="*/ 28 h 35"/>
                <a:gd name="T94" fmla="*/ 135 w 135"/>
                <a:gd name="T95" fmla="*/ 29 h 35"/>
                <a:gd name="T96" fmla="*/ 130 w 135"/>
                <a:gd name="T97" fmla="*/ 26 h 35"/>
                <a:gd name="T98" fmla="*/ 88 w 135"/>
                <a:gd name="T99" fmla="*/ 10 h 35"/>
                <a:gd name="T100" fmla="*/ 86 w 135"/>
                <a:gd name="T101" fmla="*/ 11 h 35"/>
                <a:gd name="T102" fmla="*/ 70 w 135"/>
                <a:gd name="T103" fmla="*/ 12 h 35"/>
                <a:gd name="T104" fmla="*/ 65 w 135"/>
                <a:gd name="T105" fmla="*/ 13 h 35"/>
                <a:gd name="T106" fmla="*/ 66 w 135"/>
                <a:gd name="T107" fmla="*/ 10 h 35"/>
                <a:gd name="T108" fmla="*/ 59 w 135"/>
                <a:gd name="T109" fmla="*/ 6 h 35"/>
                <a:gd name="T110" fmla="*/ 40 w 135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5" h="35">
                  <a:moveTo>
                    <a:pt x="93" y="30"/>
                  </a:moveTo>
                  <a:cubicBezTo>
                    <a:pt x="94" y="29"/>
                    <a:pt x="94" y="29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6" y="30"/>
                    <a:pt x="97" y="31"/>
                    <a:pt x="96" y="31"/>
                  </a:cubicBezTo>
                  <a:cubicBezTo>
                    <a:pt x="96" y="31"/>
                    <a:pt x="95" y="31"/>
                    <a:pt x="95" y="31"/>
                  </a:cubicBezTo>
                  <a:cubicBezTo>
                    <a:pt x="94" y="31"/>
                    <a:pt x="93" y="31"/>
                    <a:pt x="93" y="31"/>
                  </a:cubicBezTo>
                  <a:cubicBezTo>
                    <a:pt x="94" y="30"/>
                    <a:pt x="94" y="30"/>
                    <a:pt x="95" y="29"/>
                  </a:cubicBezTo>
                  <a:cubicBezTo>
                    <a:pt x="93" y="30"/>
                    <a:pt x="93" y="30"/>
                    <a:pt x="93" y="30"/>
                  </a:cubicBezTo>
                  <a:moveTo>
                    <a:pt x="86" y="30"/>
                  </a:moveTo>
                  <a:cubicBezTo>
                    <a:pt x="86" y="30"/>
                    <a:pt x="85" y="30"/>
                    <a:pt x="85" y="30"/>
                  </a:cubicBezTo>
                  <a:cubicBezTo>
                    <a:pt x="85" y="29"/>
                    <a:pt x="84" y="28"/>
                    <a:pt x="84" y="28"/>
                  </a:cubicBezTo>
                  <a:cubicBezTo>
                    <a:pt x="84" y="27"/>
                    <a:pt x="85" y="27"/>
                    <a:pt x="85" y="27"/>
                  </a:cubicBezTo>
                  <a:cubicBezTo>
                    <a:pt x="85" y="27"/>
                    <a:pt x="86" y="27"/>
                    <a:pt x="86" y="27"/>
                  </a:cubicBezTo>
                  <a:cubicBezTo>
                    <a:pt x="87" y="27"/>
                    <a:pt x="87" y="28"/>
                    <a:pt x="87" y="29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0"/>
                    <a:pt x="86" y="30"/>
                    <a:pt x="86" y="30"/>
                  </a:cubicBezTo>
                  <a:moveTo>
                    <a:pt x="122" y="29"/>
                  </a:moveTo>
                  <a:cubicBezTo>
                    <a:pt x="122" y="29"/>
                    <a:pt x="122" y="29"/>
                    <a:pt x="122" y="29"/>
                  </a:cubicBezTo>
                  <a:cubicBezTo>
                    <a:pt x="121" y="28"/>
                    <a:pt x="121" y="28"/>
                    <a:pt x="121" y="27"/>
                  </a:cubicBezTo>
                  <a:cubicBezTo>
                    <a:pt x="121" y="27"/>
                    <a:pt x="122" y="27"/>
                    <a:pt x="122" y="27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9"/>
                    <a:pt x="123" y="29"/>
                    <a:pt x="122" y="29"/>
                  </a:cubicBezTo>
                  <a:moveTo>
                    <a:pt x="102" y="29"/>
                  </a:move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1" y="27"/>
                    <a:pt x="101" y="26"/>
                  </a:cubicBezTo>
                  <a:cubicBezTo>
                    <a:pt x="101" y="26"/>
                    <a:pt x="102" y="26"/>
                    <a:pt x="102" y="26"/>
                  </a:cubicBezTo>
                  <a:cubicBezTo>
                    <a:pt x="102" y="26"/>
                    <a:pt x="103" y="26"/>
                    <a:pt x="103" y="26"/>
                  </a:cubicBezTo>
                  <a:cubicBezTo>
                    <a:pt x="103" y="27"/>
                    <a:pt x="104" y="27"/>
                    <a:pt x="104" y="27"/>
                  </a:cubicBezTo>
                  <a:cubicBezTo>
                    <a:pt x="104" y="28"/>
                    <a:pt x="104" y="28"/>
                    <a:pt x="103" y="29"/>
                  </a:cubicBezTo>
                  <a:cubicBezTo>
                    <a:pt x="103" y="29"/>
                    <a:pt x="103" y="29"/>
                    <a:pt x="102" y="29"/>
                  </a:cubicBezTo>
                  <a:moveTo>
                    <a:pt x="75" y="28"/>
                  </a:moveTo>
                  <a:cubicBezTo>
                    <a:pt x="75" y="27"/>
                    <a:pt x="74" y="27"/>
                    <a:pt x="73" y="27"/>
                  </a:cubicBezTo>
                  <a:cubicBezTo>
                    <a:pt x="73" y="26"/>
                    <a:pt x="73" y="26"/>
                    <a:pt x="73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5" y="25"/>
                    <a:pt x="76" y="25"/>
                    <a:pt x="76" y="26"/>
                  </a:cubicBezTo>
                  <a:cubicBezTo>
                    <a:pt x="76" y="27"/>
                    <a:pt x="76" y="28"/>
                    <a:pt x="75" y="28"/>
                  </a:cubicBezTo>
                  <a:moveTo>
                    <a:pt x="114" y="26"/>
                  </a:moveTo>
                  <a:cubicBezTo>
                    <a:pt x="113" y="26"/>
                    <a:pt x="111" y="25"/>
                    <a:pt x="110" y="24"/>
                  </a:cubicBezTo>
                  <a:cubicBezTo>
                    <a:pt x="111" y="23"/>
                    <a:pt x="111" y="23"/>
                    <a:pt x="112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4" y="22"/>
                    <a:pt x="115" y="23"/>
                    <a:pt x="115" y="24"/>
                  </a:cubicBezTo>
                  <a:cubicBezTo>
                    <a:pt x="116" y="24"/>
                    <a:pt x="115" y="26"/>
                    <a:pt x="114" y="26"/>
                  </a:cubicBezTo>
                  <a:moveTo>
                    <a:pt x="90" y="24"/>
                  </a:moveTo>
                  <a:cubicBezTo>
                    <a:pt x="89" y="24"/>
                    <a:pt x="89" y="24"/>
                    <a:pt x="89" y="2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9" y="22"/>
                    <a:pt x="90" y="22"/>
                    <a:pt x="90" y="22"/>
                  </a:cubicBezTo>
                  <a:cubicBezTo>
                    <a:pt x="91" y="23"/>
                    <a:pt x="91" y="24"/>
                    <a:pt x="91" y="24"/>
                  </a:cubicBezTo>
                  <a:cubicBezTo>
                    <a:pt x="90" y="24"/>
                    <a:pt x="90" y="24"/>
                    <a:pt x="90" y="24"/>
                  </a:cubicBezTo>
                  <a:moveTo>
                    <a:pt x="58" y="22"/>
                  </a:moveTo>
                  <a:cubicBezTo>
                    <a:pt x="57" y="22"/>
                    <a:pt x="56" y="22"/>
                    <a:pt x="56" y="21"/>
                  </a:cubicBezTo>
                  <a:cubicBezTo>
                    <a:pt x="55" y="20"/>
                    <a:pt x="56" y="19"/>
                    <a:pt x="56" y="18"/>
                  </a:cubicBezTo>
                  <a:cubicBezTo>
                    <a:pt x="57" y="18"/>
                    <a:pt x="58" y="18"/>
                    <a:pt x="58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2" y="19"/>
                    <a:pt x="61" y="20"/>
                  </a:cubicBezTo>
                  <a:cubicBezTo>
                    <a:pt x="61" y="21"/>
                    <a:pt x="60" y="22"/>
                    <a:pt x="59" y="22"/>
                  </a:cubicBezTo>
                  <a:cubicBezTo>
                    <a:pt x="59" y="22"/>
                    <a:pt x="58" y="22"/>
                    <a:pt x="58" y="22"/>
                  </a:cubicBezTo>
                  <a:moveTo>
                    <a:pt x="104" y="19"/>
                  </a:moveTo>
                  <a:cubicBezTo>
                    <a:pt x="104" y="19"/>
                    <a:pt x="104" y="19"/>
                    <a:pt x="103" y="19"/>
                  </a:cubicBezTo>
                  <a:cubicBezTo>
                    <a:pt x="103" y="18"/>
                    <a:pt x="103" y="18"/>
                    <a:pt x="102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6"/>
                    <a:pt x="104" y="16"/>
                    <a:pt x="104" y="16"/>
                  </a:cubicBezTo>
                  <a:cubicBezTo>
                    <a:pt x="104" y="16"/>
                    <a:pt x="105" y="17"/>
                    <a:pt x="105" y="17"/>
                  </a:cubicBezTo>
                  <a:cubicBezTo>
                    <a:pt x="106" y="17"/>
                    <a:pt x="106" y="18"/>
                    <a:pt x="106" y="18"/>
                  </a:cubicBezTo>
                  <a:cubicBezTo>
                    <a:pt x="106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4" y="19"/>
                  </a:cubicBezTo>
                  <a:moveTo>
                    <a:pt x="77" y="20"/>
                  </a:moveTo>
                  <a:cubicBezTo>
                    <a:pt x="77" y="20"/>
                    <a:pt x="77" y="20"/>
                    <a:pt x="77" y="20"/>
                  </a:cubicBezTo>
                  <a:cubicBezTo>
                    <a:pt x="76" y="20"/>
                    <a:pt x="75" y="18"/>
                    <a:pt x="75" y="17"/>
                  </a:cubicBezTo>
                  <a:cubicBezTo>
                    <a:pt x="75" y="16"/>
                    <a:pt x="76" y="15"/>
                    <a:pt x="77" y="15"/>
                  </a:cubicBezTo>
                  <a:cubicBezTo>
                    <a:pt x="78" y="15"/>
                    <a:pt x="78" y="15"/>
                    <a:pt x="79" y="16"/>
                  </a:cubicBezTo>
                  <a:cubicBezTo>
                    <a:pt x="79" y="16"/>
                    <a:pt x="80" y="17"/>
                    <a:pt x="80" y="18"/>
                  </a:cubicBezTo>
                  <a:cubicBezTo>
                    <a:pt x="79" y="19"/>
                    <a:pt x="78" y="20"/>
                    <a:pt x="77" y="20"/>
                  </a:cubicBezTo>
                  <a:moveTo>
                    <a:pt x="95" y="15"/>
                  </a:moveTo>
                  <a:cubicBezTo>
                    <a:pt x="93" y="15"/>
                    <a:pt x="92" y="13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4" y="12"/>
                    <a:pt x="95" y="12"/>
                    <a:pt x="96" y="12"/>
                  </a:cubicBezTo>
                  <a:cubicBezTo>
                    <a:pt x="96" y="13"/>
                    <a:pt x="97" y="14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moveTo>
                    <a:pt x="42" y="12"/>
                  </a:moveTo>
                  <a:cubicBezTo>
                    <a:pt x="41" y="12"/>
                    <a:pt x="40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1" y="11"/>
                    <a:pt x="41" y="11"/>
                  </a:cubicBezTo>
                  <a:cubicBezTo>
                    <a:pt x="41" y="11"/>
                    <a:pt x="42" y="12"/>
                    <a:pt x="42" y="12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0" y="14"/>
                  </a:cubicBezTo>
                  <a:cubicBezTo>
                    <a:pt x="50" y="14"/>
                    <a:pt x="49" y="14"/>
                    <a:pt x="49" y="13"/>
                  </a:cubicBezTo>
                  <a:cubicBezTo>
                    <a:pt x="48" y="13"/>
                    <a:pt x="48" y="12"/>
                    <a:pt x="48" y="11"/>
                  </a:cubicBezTo>
                  <a:cubicBezTo>
                    <a:pt x="49" y="11"/>
                    <a:pt x="49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2" y="11"/>
                    <a:pt x="54" y="11"/>
                    <a:pt x="54" y="13"/>
                  </a:cubicBezTo>
                  <a:cubicBezTo>
                    <a:pt x="54" y="14"/>
                    <a:pt x="53" y="14"/>
                    <a:pt x="51" y="14"/>
                  </a:cubicBezTo>
                  <a:moveTo>
                    <a:pt x="101" y="11"/>
                  </a:moveTo>
                  <a:cubicBezTo>
                    <a:pt x="101" y="11"/>
                    <a:pt x="101" y="11"/>
                    <a:pt x="101" y="11"/>
                  </a:cubicBezTo>
                  <a:cubicBezTo>
                    <a:pt x="101" y="10"/>
                    <a:pt x="100" y="10"/>
                    <a:pt x="100" y="9"/>
                  </a:cubicBezTo>
                  <a:cubicBezTo>
                    <a:pt x="100" y="8"/>
                    <a:pt x="100" y="8"/>
                    <a:pt x="101" y="8"/>
                  </a:cubicBezTo>
                  <a:cubicBezTo>
                    <a:pt x="101" y="8"/>
                    <a:pt x="102" y="8"/>
                    <a:pt x="102" y="9"/>
                  </a:cubicBezTo>
                  <a:cubicBezTo>
                    <a:pt x="103" y="9"/>
                    <a:pt x="103" y="10"/>
                    <a:pt x="102" y="11"/>
                  </a:cubicBezTo>
                  <a:cubicBezTo>
                    <a:pt x="101" y="11"/>
                    <a:pt x="101" y="11"/>
                    <a:pt x="101" y="11"/>
                  </a:cubicBezTo>
                  <a:moveTo>
                    <a:pt x="34" y="7"/>
                  </a:moveTo>
                  <a:cubicBezTo>
                    <a:pt x="33" y="7"/>
                    <a:pt x="31" y="6"/>
                    <a:pt x="31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2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5" y="3"/>
                    <a:pt x="35" y="3"/>
                  </a:cubicBezTo>
                  <a:cubicBezTo>
                    <a:pt x="36" y="4"/>
                    <a:pt x="36" y="5"/>
                    <a:pt x="36" y="6"/>
                  </a:cubicBezTo>
                  <a:cubicBezTo>
                    <a:pt x="35" y="6"/>
                    <a:pt x="35" y="7"/>
                    <a:pt x="34" y="7"/>
                  </a:cubicBezTo>
                  <a:moveTo>
                    <a:pt x="40" y="0"/>
                  </a:moveTo>
                  <a:cubicBezTo>
                    <a:pt x="38" y="0"/>
                    <a:pt x="36" y="0"/>
                    <a:pt x="34" y="1"/>
                  </a:cubicBezTo>
                  <a:cubicBezTo>
                    <a:pt x="26" y="1"/>
                    <a:pt x="20" y="3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2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7" y="11"/>
                    <a:pt x="4" y="13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10" y="14"/>
                    <a:pt x="14" y="14"/>
                    <a:pt x="17" y="15"/>
                  </a:cubicBezTo>
                  <a:cubicBezTo>
                    <a:pt x="21" y="16"/>
                    <a:pt x="24" y="16"/>
                    <a:pt x="28" y="16"/>
                  </a:cubicBezTo>
                  <a:cubicBezTo>
                    <a:pt x="27" y="16"/>
                    <a:pt x="25" y="16"/>
                    <a:pt x="25" y="15"/>
                  </a:cubicBezTo>
                  <a:cubicBezTo>
                    <a:pt x="24" y="14"/>
                    <a:pt x="25" y="13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2"/>
                    <a:pt x="28" y="12"/>
                    <a:pt x="28" y="13"/>
                  </a:cubicBezTo>
                  <a:cubicBezTo>
                    <a:pt x="29" y="14"/>
                    <a:pt x="29" y="15"/>
                    <a:pt x="28" y="16"/>
                  </a:cubicBezTo>
                  <a:cubicBezTo>
                    <a:pt x="28" y="16"/>
                    <a:pt x="29" y="16"/>
                    <a:pt x="29" y="16"/>
                  </a:cubicBezTo>
                  <a:cubicBezTo>
                    <a:pt x="29" y="16"/>
                    <a:pt x="30" y="16"/>
                    <a:pt x="31" y="16"/>
                  </a:cubicBezTo>
                  <a:cubicBezTo>
                    <a:pt x="35" y="16"/>
                    <a:pt x="39" y="15"/>
                    <a:pt x="43" y="15"/>
                  </a:cubicBezTo>
                  <a:cubicBezTo>
                    <a:pt x="44" y="15"/>
                    <a:pt x="45" y="15"/>
                    <a:pt x="47" y="15"/>
                  </a:cubicBezTo>
                  <a:cubicBezTo>
                    <a:pt x="52" y="16"/>
                    <a:pt x="55" y="22"/>
                    <a:pt x="60" y="24"/>
                  </a:cubicBezTo>
                  <a:cubicBezTo>
                    <a:pt x="60" y="24"/>
                    <a:pt x="60" y="24"/>
                    <a:pt x="61" y="25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5"/>
                    <a:pt x="62" y="25"/>
                  </a:cubicBezTo>
                  <a:cubicBezTo>
                    <a:pt x="65" y="26"/>
                    <a:pt x="69" y="27"/>
                    <a:pt x="72" y="28"/>
                  </a:cubicBezTo>
                  <a:cubicBezTo>
                    <a:pt x="75" y="29"/>
                    <a:pt x="78" y="31"/>
                    <a:pt x="77" y="34"/>
                  </a:cubicBezTo>
                  <a:cubicBezTo>
                    <a:pt x="81" y="34"/>
                    <a:pt x="85" y="35"/>
                    <a:pt x="88" y="35"/>
                  </a:cubicBezTo>
                  <a:cubicBezTo>
                    <a:pt x="103" y="35"/>
                    <a:pt x="119" y="33"/>
                    <a:pt x="135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5" y="29"/>
                    <a:pt x="133" y="28"/>
                    <a:pt x="130" y="26"/>
                  </a:cubicBezTo>
                  <a:cubicBezTo>
                    <a:pt x="124" y="22"/>
                    <a:pt x="112" y="14"/>
                    <a:pt x="99" y="3"/>
                  </a:cubicBezTo>
                  <a:cubicBezTo>
                    <a:pt x="99" y="3"/>
                    <a:pt x="99" y="2"/>
                    <a:pt x="98" y="2"/>
                  </a:cubicBezTo>
                  <a:cubicBezTo>
                    <a:pt x="94" y="6"/>
                    <a:pt x="91" y="8"/>
                    <a:pt x="88" y="10"/>
                  </a:cubicBezTo>
                  <a:cubicBezTo>
                    <a:pt x="88" y="10"/>
                    <a:pt x="87" y="10"/>
                    <a:pt x="87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3" y="12"/>
                    <a:pt x="80" y="13"/>
                    <a:pt x="78" y="13"/>
                  </a:cubicBezTo>
                  <a:cubicBezTo>
                    <a:pt x="75" y="13"/>
                    <a:pt x="72" y="12"/>
                    <a:pt x="70" y="11"/>
                  </a:cubicBezTo>
                  <a:cubicBezTo>
                    <a:pt x="70" y="11"/>
                    <a:pt x="70" y="11"/>
                    <a:pt x="70" y="12"/>
                  </a:cubicBezTo>
                  <a:cubicBezTo>
                    <a:pt x="70" y="13"/>
                    <a:pt x="69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6" y="14"/>
                    <a:pt x="65" y="14"/>
                    <a:pt x="65" y="13"/>
                  </a:cubicBezTo>
                  <a:cubicBezTo>
                    <a:pt x="64" y="12"/>
                    <a:pt x="64" y="11"/>
                    <a:pt x="65" y="10"/>
                  </a:cubicBezTo>
                  <a:cubicBezTo>
                    <a:pt x="65" y="10"/>
                    <a:pt x="66" y="10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4" y="9"/>
                    <a:pt x="62" y="8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8" y="6"/>
                    <a:pt x="58" y="6"/>
                  </a:cubicBezTo>
                  <a:cubicBezTo>
                    <a:pt x="52" y="3"/>
                    <a:pt x="46" y="0"/>
                    <a:pt x="40" y="0"/>
                  </a:cubicBezTo>
                </a:path>
              </a:pathLst>
            </a:custGeom>
            <a:solidFill>
              <a:srgbClr val="EB9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6" name="Freeform 578">
              <a:extLst>
                <a:ext uri="{FF2B5EF4-FFF2-40B4-BE49-F238E27FC236}">
                  <a16:creationId xmlns:a16="http://schemas.microsoft.com/office/drawing/2014/main" id="{E1448EAF-B0DD-6C42-10D9-3AB7619A1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4505325"/>
              <a:ext cx="9525" cy="9525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1 h 5"/>
                <a:gd name="T4" fmla="*/ 0 w 5"/>
                <a:gd name="T5" fmla="*/ 2 h 5"/>
                <a:gd name="T6" fmla="*/ 3 w 5"/>
                <a:gd name="T7" fmla="*/ 5 h 5"/>
                <a:gd name="T8" fmla="*/ 5 w 5"/>
                <a:gd name="T9" fmla="*/ 4 h 5"/>
                <a:gd name="T10" fmla="*/ 4 w 5"/>
                <a:gd name="T11" fmla="*/ 1 h 5"/>
                <a:gd name="T12" fmla="*/ 2 w 5"/>
                <a:gd name="T13" fmla="*/ 0 h 5"/>
                <a:gd name="T14" fmla="*/ 2 w 5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7" name="Freeform 579">
              <a:extLst>
                <a:ext uri="{FF2B5EF4-FFF2-40B4-BE49-F238E27FC236}">
                  <a16:creationId xmlns:a16="http://schemas.microsoft.com/office/drawing/2014/main" id="{E26E6F89-3D81-177D-9A3C-1034F7A1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513" y="4514850"/>
              <a:ext cx="9525" cy="4763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2 h 3"/>
                <a:gd name="T4" fmla="*/ 0 w 5"/>
                <a:gd name="T5" fmla="*/ 2 h 3"/>
                <a:gd name="T6" fmla="*/ 3 w 5"/>
                <a:gd name="T7" fmla="*/ 3 h 3"/>
                <a:gd name="T8" fmla="*/ 3 w 5"/>
                <a:gd name="T9" fmla="*/ 3 h 3"/>
                <a:gd name="T10" fmla="*/ 4 w 5"/>
                <a:gd name="T11" fmla="*/ 0 h 3"/>
                <a:gd name="T12" fmla="*/ 4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5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8" name="Freeform 580">
              <a:extLst>
                <a:ext uri="{FF2B5EF4-FFF2-40B4-BE49-F238E27FC236}">
                  <a16:creationId xmlns:a16="http://schemas.microsoft.com/office/drawing/2014/main" id="{B42EC63B-59F0-0DEB-8883-33570125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9325" y="4524375"/>
              <a:ext cx="7937" cy="6350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1 w 5"/>
                <a:gd name="T5" fmla="*/ 3 h 4"/>
                <a:gd name="T6" fmla="*/ 4 w 5"/>
                <a:gd name="T7" fmla="*/ 4 h 4"/>
                <a:gd name="T8" fmla="*/ 4 w 5"/>
                <a:gd name="T9" fmla="*/ 4 h 4"/>
                <a:gd name="T10" fmla="*/ 4 w 5"/>
                <a:gd name="T11" fmla="*/ 1 h 4"/>
                <a:gd name="T12" fmla="*/ 2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9" name="Freeform 581">
              <a:extLst>
                <a:ext uri="{FF2B5EF4-FFF2-40B4-BE49-F238E27FC236}">
                  <a16:creationId xmlns:a16="http://schemas.microsoft.com/office/drawing/2014/main" id="{450D8F2B-5BD5-C8A0-7DB2-DC3AB9F8B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188" y="4521200"/>
              <a:ext cx="9525" cy="6350"/>
            </a:xfrm>
            <a:custGeom>
              <a:avLst/>
              <a:gdLst>
                <a:gd name="T0" fmla="*/ 2 w 6"/>
                <a:gd name="T1" fmla="*/ 0 h 3"/>
                <a:gd name="T2" fmla="*/ 0 w 6"/>
                <a:gd name="T3" fmla="*/ 0 h 3"/>
                <a:gd name="T4" fmla="*/ 1 w 6"/>
                <a:gd name="T5" fmla="*/ 2 h 3"/>
                <a:gd name="T6" fmla="*/ 2 w 6"/>
                <a:gd name="T7" fmla="*/ 3 h 3"/>
                <a:gd name="T8" fmla="*/ 3 w 6"/>
                <a:gd name="T9" fmla="*/ 3 h 3"/>
                <a:gd name="T10" fmla="*/ 6 w 6"/>
                <a:gd name="T11" fmla="*/ 2 h 3"/>
                <a:gd name="T12" fmla="*/ 3 w 6"/>
                <a:gd name="T13" fmla="*/ 0 h 3"/>
                <a:gd name="T14" fmla="*/ 2 w 6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0" name="Freeform 582">
              <a:extLst>
                <a:ext uri="{FF2B5EF4-FFF2-40B4-BE49-F238E27FC236}">
                  <a16:creationId xmlns:a16="http://schemas.microsoft.com/office/drawing/2014/main" id="{4F2A6D4C-E69A-C4A3-818E-71D845DE4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9975" y="4524375"/>
              <a:ext cx="9525" cy="4763"/>
            </a:xfrm>
            <a:custGeom>
              <a:avLst/>
              <a:gdLst>
                <a:gd name="T0" fmla="*/ 1 w 5"/>
                <a:gd name="T1" fmla="*/ 0 h 3"/>
                <a:gd name="T2" fmla="*/ 1 w 5"/>
                <a:gd name="T3" fmla="*/ 0 h 3"/>
                <a:gd name="T4" fmla="*/ 3 w 5"/>
                <a:gd name="T5" fmla="*/ 3 h 3"/>
                <a:gd name="T6" fmla="*/ 3 w 5"/>
                <a:gd name="T7" fmla="*/ 3 h 3"/>
                <a:gd name="T8" fmla="*/ 4 w 5"/>
                <a:gd name="T9" fmla="*/ 3 h 3"/>
                <a:gd name="T10" fmla="*/ 4 w 5"/>
                <a:gd name="T11" fmla="*/ 0 h 3"/>
                <a:gd name="T12" fmla="*/ 1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1" name="Freeform 583">
              <a:extLst>
                <a:ext uri="{FF2B5EF4-FFF2-40B4-BE49-F238E27FC236}">
                  <a16:creationId xmlns:a16="http://schemas.microsoft.com/office/drawing/2014/main" id="{51C61B79-6CF7-81E5-CD58-3653FA6D5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3" y="4529138"/>
              <a:ext cx="9525" cy="9525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2 w 5"/>
                <a:gd name="T7" fmla="*/ 5 h 5"/>
                <a:gd name="T8" fmla="*/ 5 w 5"/>
                <a:gd name="T9" fmla="*/ 3 h 5"/>
                <a:gd name="T10" fmla="*/ 4 w 5"/>
                <a:gd name="T11" fmla="*/ 1 h 5"/>
                <a:gd name="T12" fmla="*/ 2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2" name="Freeform 584">
              <a:extLst>
                <a:ext uri="{FF2B5EF4-FFF2-40B4-BE49-F238E27FC236}">
                  <a16:creationId xmlns:a16="http://schemas.microsoft.com/office/drawing/2014/main" id="{2E8244B4-54F7-891E-5880-1B586590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0450" y="4519613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3" name="Freeform 585">
              <a:extLst>
                <a:ext uri="{FF2B5EF4-FFF2-40B4-BE49-F238E27FC236}">
                  <a16:creationId xmlns:a16="http://schemas.microsoft.com/office/drawing/2014/main" id="{8264AA56-A5E3-CA7D-2161-D8ADB3C4D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0763" y="4519613"/>
              <a:ext cx="11112" cy="7938"/>
            </a:xfrm>
            <a:custGeom>
              <a:avLst/>
              <a:gdLst>
                <a:gd name="T0" fmla="*/ 2 w 6"/>
                <a:gd name="T1" fmla="*/ 0 h 4"/>
                <a:gd name="T2" fmla="*/ 1 w 6"/>
                <a:gd name="T3" fmla="*/ 0 h 4"/>
                <a:gd name="T4" fmla="*/ 1 w 6"/>
                <a:gd name="T5" fmla="*/ 3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6 w 6"/>
                <a:gd name="T13" fmla="*/ 1 h 4"/>
                <a:gd name="T14" fmla="*/ 3 w 6"/>
                <a:gd name="T15" fmla="*/ 0 h 4"/>
                <a:gd name="T16" fmla="*/ 2 w 6"/>
                <a:gd name="T17" fmla="*/ 0 h 4"/>
                <a:gd name="T18" fmla="*/ 2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4" name="Freeform 586">
              <a:extLst>
                <a:ext uri="{FF2B5EF4-FFF2-40B4-BE49-F238E27FC236}">
                  <a16:creationId xmlns:a16="http://schemas.microsoft.com/office/drawing/2014/main" id="{E387E1B6-EC35-91DD-6995-4B45DBBFB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4888" y="4533900"/>
              <a:ext cx="11112" cy="7938"/>
            </a:xfrm>
            <a:custGeom>
              <a:avLst/>
              <a:gdLst>
                <a:gd name="T0" fmla="*/ 3 w 7"/>
                <a:gd name="T1" fmla="*/ 0 h 4"/>
                <a:gd name="T2" fmla="*/ 1 w 7"/>
                <a:gd name="T3" fmla="*/ 0 h 4"/>
                <a:gd name="T4" fmla="*/ 1 w 7"/>
                <a:gd name="T5" fmla="*/ 3 h 4"/>
                <a:gd name="T6" fmla="*/ 3 w 7"/>
                <a:gd name="T7" fmla="*/ 4 h 4"/>
                <a:gd name="T8" fmla="*/ 4 w 7"/>
                <a:gd name="T9" fmla="*/ 4 h 4"/>
                <a:gd name="T10" fmla="*/ 6 w 7"/>
                <a:gd name="T11" fmla="*/ 2 h 4"/>
                <a:gd name="T12" fmla="*/ 4 w 7"/>
                <a:gd name="T13" fmla="*/ 0 h 4"/>
                <a:gd name="T14" fmla="*/ 3 w 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5" name="Freeform 587">
              <a:extLst>
                <a:ext uri="{FF2B5EF4-FFF2-40B4-BE49-F238E27FC236}">
                  <a16:creationId xmlns:a16="http://schemas.microsoft.com/office/drawing/2014/main" id="{1FA4C78E-1103-5975-6C2D-50C338CFE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3313" y="4541838"/>
              <a:ext cx="9525" cy="6350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4 w 6"/>
                <a:gd name="T7" fmla="*/ 4 h 4"/>
                <a:gd name="T8" fmla="*/ 5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3" y="4"/>
                    <a:pt x="4" y="4"/>
                  </a:cubicBezTo>
                  <a:cubicBezTo>
                    <a:pt x="5" y="4"/>
                    <a:pt x="6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6" name="Freeform 588">
              <a:extLst>
                <a:ext uri="{FF2B5EF4-FFF2-40B4-BE49-F238E27FC236}">
                  <a16:creationId xmlns:a16="http://schemas.microsoft.com/office/drawing/2014/main" id="{AEB30919-C109-6793-7945-2E6BAAD07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5213" y="4541838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7" name="Freeform 589">
              <a:extLst>
                <a:ext uri="{FF2B5EF4-FFF2-40B4-BE49-F238E27FC236}">
                  <a16:creationId xmlns:a16="http://schemas.microsoft.com/office/drawing/2014/main" id="{49FE14DC-BB4D-7CDF-0A46-5B87E6715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9025" y="4530725"/>
              <a:ext cx="6350" cy="6350"/>
            </a:xfrm>
            <a:custGeom>
              <a:avLst/>
              <a:gdLst>
                <a:gd name="T0" fmla="*/ 2 w 4"/>
                <a:gd name="T1" fmla="*/ 0 h 3"/>
                <a:gd name="T2" fmla="*/ 1 w 4"/>
                <a:gd name="T3" fmla="*/ 1 h 3"/>
                <a:gd name="T4" fmla="*/ 0 w 4"/>
                <a:gd name="T5" fmla="*/ 1 h 3"/>
                <a:gd name="T6" fmla="*/ 0 w 4"/>
                <a:gd name="T7" fmla="*/ 1 h 3"/>
                <a:gd name="T8" fmla="*/ 1 w 4"/>
                <a:gd name="T9" fmla="*/ 3 h 3"/>
                <a:gd name="T10" fmla="*/ 2 w 4"/>
                <a:gd name="T11" fmla="*/ 3 h 3"/>
                <a:gd name="T12" fmla="*/ 3 w 4"/>
                <a:gd name="T13" fmla="*/ 3 h 3"/>
                <a:gd name="T14" fmla="*/ 4 w 4"/>
                <a:gd name="T15" fmla="*/ 2 h 3"/>
                <a:gd name="T16" fmla="*/ 3 w 4"/>
                <a:gd name="T17" fmla="*/ 1 h 3"/>
                <a:gd name="T18" fmla="*/ 2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8" name="Freeform 590">
              <a:extLst>
                <a:ext uri="{FF2B5EF4-FFF2-40B4-BE49-F238E27FC236}">
                  <a16:creationId xmlns:a16="http://schemas.microsoft.com/office/drawing/2014/main" id="{673A5671-5A91-D47F-74B4-4B71C5D2B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6638" y="4546600"/>
              <a:ext cx="4762" cy="6350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0 w 3"/>
                <a:gd name="T5" fmla="*/ 0 h 3"/>
                <a:gd name="T6" fmla="*/ 0 w 3"/>
                <a:gd name="T7" fmla="*/ 2 h 3"/>
                <a:gd name="T8" fmla="*/ 2 w 3"/>
                <a:gd name="T9" fmla="*/ 3 h 3"/>
                <a:gd name="T10" fmla="*/ 3 w 3"/>
                <a:gd name="T11" fmla="*/ 1 h 3"/>
                <a:gd name="T12" fmla="*/ 1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9" name="Freeform 591">
              <a:extLst>
                <a:ext uri="{FF2B5EF4-FFF2-40B4-BE49-F238E27FC236}">
                  <a16:creationId xmlns:a16="http://schemas.microsoft.com/office/drawing/2014/main" id="{BAFAE328-96AC-839C-EDF2-4EDA915E0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7438" y="4548188"/>
              <a:ext cx="4762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1 w 3"/>
                <a:gd name="T5" fmla="*/ 3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0" name="Freeform 592">
              <a:extLst>
                <a:ext uri="{FF2B5EF4-FFF2-40B4-BE49-F238E27FC236}">
                  <a16:creationId xmlns:a16="http://schemas.microsoft.com/office/drawing/2014/main" id="{7EC5DD18-C47C-89F1-577B-A00FA7EB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4413" y="4545013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1" name="Freeform 593">
              <a:extLst>
                <a:ext uri="{FF2B5EF4-FFF2-40B4-BE49-F238E27FC236}">
                  <a16:creationId xmlns:a16="http://schemas.microsoft.com/office/drawing/2014/main" id="{ECE55102-9C5E-A06C-CA54-4C0858C53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9650" y="4513263"/>
              <a:ext cx="1587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2" name="Freeform 594">
              <a:extLst>
                <a:ext uri="{FF2B5EF4-FFF2-40B4-BE49-F238E27FC236}">
                  <a16:creationId xmlns:a16="http://schemas.microsoft.com/office/drawing/2014/main" id="{F300C100-FA1C-FE83-D908-C80DCA9F1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4725" y="4521200"/>
              <a:ext cx="6350" cy="3175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1 h 1"/>
                <a:gd name="T8" fmla="*/ 2 w 3"/>
                <a:gd name="T9" fmla="*/ 0 h 1"/>
                <a:gd name="T10" fmla="*/ 1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3" name="Freeform 595">
              <a:extLst>
                <a:ext uri="{FF2B5EF4-FFF2-40B4-BE49-F238E27FC236}">
                  <a16:creationId xmlns:a16="http://schemas.microsoft.com/office/drawing/2014/main" id="{8E5A0D76-E158-3B36-75BB-4515709B5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688" y="4551363"/>
              <a:ext cx="6350" cy="476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2 w 3"/>
                <a:gd name="T7" fmla="*/ 3 h 3"/>
                <a:gd name="T8" fmla="*/ 3 w 3"/>
                <a:gd name="T9" fmla="*/ 3 h 3"/>
                <a:gd name="T10" fmla="*/ 3 w 3"/>
                <a:gd name="T11" fmla="*/ 2 h 3"/>
                <a:gd name="T12" fmla="*/ 2 w 3"/>
                <a:gd name="T13" fmla="*/ 0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4" name="Freeform 596">
              <a:extLst>
                <a:ext uri="{FF2B5EF4-FFF2-40B4-BE49-F238E27FC236}">
                  <a16:creationId xmlns:a16="http://schemas.microsoft.com/office/drawing/2014/main" id="{08843C3C-734F-A431-69DD-081BF487B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4263" y="4516438"/>
              <a:ext cx="6350" cy="476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1 w 3"/>
                <a:gd name="T7" fmla="*/ 3 h 3"/>
                <a:gd name="T8" fmla="*/ 2 w 3"/>
                <a:gd name="T9" fmla="*/ 3 h 3"/>
                <a:gd name="T10" fmla="*/ 2 w 3"/>
                <a:gd name="T11" fmla="*/ 1 h 3"/>
                <a:gd name="T12" fmla="*/ 1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5" name="Freeform 597">
              <a:extLst>
                <a:ext uri="{FF2B5EF4-FFF2-40B4-BE49-F238E27FC236}">
                  <a16:creationId xmlns:a16="http://schemas.microsoft.com/office/drawing/2014/main" id="{0B930B5E-3007-40C5-7983-809BA63D5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3150" y="4554538"/>
              <a:ext cx="6350" cy="3175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2 w 4"/>
                <a:gd name="T5" fmla="*/ 0 h 2"/>
                <a:gd name="T6" fmla="*/ 0 w 4"/>
                <a:gd name="T7" fmla="*/ 2 h 2"/>
                <a:gd name="T8" fmla="*/ 2 w 4"/>
                <a:gd name="T9" fmla="*/ 2 h 2"/>
                <a:gd name="T10" fmla="*/ 3 w 4"/>
                <a:gd name="T11" fmla="*/ 2 h 2"/>
                <a:gd name="T12" fmla="*/ 2 w 4"/>
                <a:gd name="T13" fmla="*/ 0 h 2"/>
                <a:gd name="T14" fmla="*/ 2 w 4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6" name="Freeform 598">
              <a:extLst>
                <a:ext uri="{FF2B5EF4-FFF2-40B4-BE49-F238E27FC236}">
                  <a16:creationId xmlns:a16="http://schemas.microsoft.com/office/drawing/2014/main" id="{4ABFBB05-98B0-3F32-D110-61D091E25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938" y="4530725"/>
              <a:ext cx="1587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B9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7" name="Freeform 599">
              <a:extLst>
                <a:ext uri="{FF2B5EF4-FFF2-40B4-BE49-F238E27FC236}">
                  <a16:creationId xmlns:a16="http://schemas.microsoft.com/office/drawing/2014/main" id="{BA6F89D7-4919-1417-C49B-EBE43D540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2363" y="4551363"/>
              <a:ext cx="6350" cy="3175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1 w 3"/>
                <a:gd name="T5" fmla="*/ 2 h 2"/>
                <a:gd name="T6" fmla="*/ 1 w 3"/>
                <a:gd name="T7" fmla="*/ 2 h 2"/>
                <a:gd name="T8" fmla="*/ 3 w 3"/>
                <a:gd name="T9" fmla="*/ 1 h 2"/>
                <a:gd name="T10" fmla="*/ 2 w 3"/>
                <a:gd name="T11" fmla="*/ 0 h 2"/>
                <a:gd name="T12" fmla="*/ 1 w 3"/>
                <a:gd name="T13" fmla="*/ 0 h 2"/>
                <a:gd name="T14" fmla="*/ 1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8" name="Freeform 600">
              <a:extLst>
                <a:ext uri="{FF2B5EF4-FFF2-40B4-BE49-F238E27FC236}">
                  <a16:creationId xmlns:a16="http://schemas.microsoft.com/office/drawing/2014/main" id="{284753C3-4DB8-F133-6381-4AB9D9C01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4525963"/>
              <a:ext cx="158750" cy="57150"/>
            </a:xfrm>
            <a:custGeom>
              <a:avLst/>
              <a:gdLst>
                <a:gd name="T0" fmla="*/ 25 w 88"/>
                <a:gd name="T1" fmla="*/ 29 h 32"/>
                <a:gd name="T2" fmla="*/ 39 w 88"/>
                <a:gd name="T3" fmla="*/ 31 h 32"/>
                <a:gd name="T4" fmla="*/ 54 w 88"/>
                <a:gd name="T5" fmla="*/ 27 h 32"/>
                <a:gd name="T6" fmla="*/ 66 w 88"/>
                <a:gd name="T7" fmla="*/ 28 h 32"/>
                <a:gd name="T8" fmla="*/ 77 w 88"/>
                <a:gd name="T9" fmla="*/ 28 h 32"/>
                <a:gd name="T10" fmla="*/ 87 w 88"/>
                <a:gd name="T11" fmla="*/ 23 h 32"/>
                <a:gd name="T12" fmla="*/ 82 w 88"/>
                <a:gd name="T13" fmla="*/ 15 h 32"/>
                <a:gd name="T14" fmla="*/ 70 w 88"/>
                <a:gd name="T15" fmla="*/ 11 h 32"/>
                <a:gd name="T16" fmla="*/ 57 w 88"/>
                <a:gd name="T17" fmla="*/ 2 h 32"/>
                <a:gd name="T18" fmla="*/ 41 w 88"/>
                <a:gd name="T19" fmla="*/ 3 h 32"/>
                <a:gd name="T20" fmla="*/ 27 w 88"/>
                <a:gd name="T21" fmla="*/ 2 h 32"/>
                <a:gd name="T22" fmla="*/ 13 w 88"/>
                <a:gd name="T23" fmla="*/ 1 h 32"/>
                <a:gd name="T24" fmla="*/ 3 w 88"/>
                <a:gd name="T25" fmla="*/ 6 h 32"/>
                <a:gd name="T26" fmla="*/ 8 w 88"/>
                <a:gd name="T27" fmla="*/ 18 h 32"/>
                <a:gd name="T28" fmla="*/ 21 w 88"/>
                <a:gd name="T29" fmla="*/ 25 h 32"/>
                <a:gd name="T30" fmla="*/ 25 w 88"/>
                <a:gd name="T3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32">
                  <a:moveTo>
                    <a:pt x="25" y="29"/>
                  </a:moveTo>
                  <a:cubicBezTo>
                    <a:pt x="28" y="31"/>
                    <a:pt x="34" y="32"/>
                    <a:pt x="39" y="31"/>
                  </a:cubicBezTo>
                  <a:cubicBezTo>
                    <a:pt x="44" y="30"/>
                    <a:pt x="49" y="28"/>
                    <a:pt x="54" y="27"/>
                  </a:cubicBezTo>
                  <a:cubicBezTo>
                    <a:pt x="58" y="27"/>
                    <a:pt x="62" y="27"/>
                    <a:pt x="66" y="28"/>
                  </a:cubicBezTo>
                  <a:cubicBezTo>
                    <a:pt x="69" y="28"/>
                    <a:pt x="73" y="28"/>
                    <a:pt x="77" y="28"/>
                  </a:cubicBezTo>
                  <a:cubicBezTo>
                    <a:pt x="81" y="27"/>
                    <a:pt x="85" y="26"/>
                    <a:pt x="87" y="23"/>
                  </a:cubicBezTo>
                  <a:cubicBezTo>
                    <a:pt x="88" y="19"/>
                    <a:pt x="86" y="16"/>
                    <a:pt x="82" y="15"/>
                  </a:cubicBezTo>
                  <a:cubicBezTo>
                    <a:pt x="78" y="13"/>
                    <a:pt x="74" y="13"/>
                    <a:pt x="70" y="11"/>
                  </a:cubicBezTo>
                  <a:cubicBezTo>
                    <a:pt x="65" y="9"/>
                    <a:pt x="62" y="3"/>
                    <a:pt x="57" y="2"/>
                  </a:cubicBezTo>
                  <a:cubicBezTo>
                    <a:pt x="52" y="1"/>
                    <a:pt x="46" y="3"/>
                    <a:pt x="41" y="3"/>
                  </a:cubicBezTo>
                  <a:cubicBezTo>
                    <a:pt x="36" y="3"/>
                    <a:pt x="32" y="3"/>
                    <a:pt x="27" y="2"/>
                  </a:cubicBezTo>
                  <a:cubicBezTo>
                    <a:pt x="23" y="1"/>
                    <a:pt x="18" y="0"/>
                    <a:pt x="13" y="1"/>
                  </a:cubicBezTo>
                  <a:cubicBezTo>
                    <a:pt x="9" y="1"/>
                    <a:pt x="5" y="3"/>
                    <a:pt x="3" y="6"/>
                  </a:cubicBezTo>
                  <a:cubicBezTo>
                    <a:pt x="0" y="10"/>
                    <a:pt x="4" y="15"/>
                    <a:pt x="8" y="18"/>
                  </a:cubicBezTo>
                  <a:cubicBezTo>
                    <a:pt x="12" y="20"/>
                    <a:pt x="18" y="22"/>
                    <a:pt x="21" y="25"/>
                  </a:cubicBezTo>
                  <a:cubicBezTo>
                    <a:pt x="22" y="26"/>
                    <a:pt x="23" y="28"/>
                    <a:pt x="25" y="29"/>
                  </a:cubicBezTo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9" name="Freeform 601">
              <a:extLst>
                <a:ext uri="{FF2B5EF4-FFF2-40B4-BE49-F238E27FC236}">
                  <a16:creationId xmlns:a16="http://schemas.microsoft.com/office/drawing/2014/main" id="{C17419C0-9AB4-2ADF-CB0E-A6F8BD3AA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688" y="4432300"/>
              <a:ext cx="285750" cy="185738"/>
            </a:xfrm>
            <a:custGeom>
              <a:avLst/>
              <a:gdLst>
                <a:gd name="T0" fmla="*/ 83 w 160"/>
                <a:gd name="T1" fmla="*/ 0 h 103"/>
                <a:gd name="T2" fmla="*/ 0 w 160"/>
                <a:gd name="T3" fmla="*/ 61 h 103"/>
                <a:gd name="T4" fmla="*/ 160 w 160"/>
                <a:gd name="T5" fmla="*/ 83 h 103"/>
                <a:gd name="T6" fmla="*/ 83 w 160"/>
                <a:gd name="T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03">
                  <a:moveTo>
                    <a:pt x="83" y="0"/>
                  </a:moveTo>
                  <a:cubicBezTo>
                    <a:pt x="83" y="0"/>
                    <a:pt x="18" y="25"/>
                    <a:pt x="0" y="61"/>
                  </a:cubicBezTo>
                  <a:cubicBezTo>
                    <a:pt x="0" y="61"/>
                    <a:pt x="79" y="103"/>
                    <a:pt x="160" y="83"/>
                  </a:cubicBezTo>
                  <a:cubicBezTo>
                    <a:pt x="160" y="83"/>
                    <a:pt x="89" y="39"/>
                    <a:pt x="83" y="0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0" name="Freeform 602">
              <a:extLst>
                <a:ext uri="{FF2B5EF4-FFF2-40B4-BE49-F238E27FC236}">
                  <a16:creationId xmlns:a16="http://schemas.microsoft.com/office/drawing/2014/main" id="{980CB836-A36D-1C74-BECA-425F6A0DB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4572000"/>
              <a:ext cx="11112" cy="6350"/>
            </a:xfrm>
            <a:custGeom>
              <a:avLst/>
              <a:gdLst>
                <a:gd name="T0" fmla="*/ 4 w 6"/>
                <a:gd name="T1" fmla="*/ 3 h 3"/>
                <a:gd name="T2" fmla="*/ 5 w 6"/>
                <a:gd name="T3" fmla="*/ 3 h 3"/>
                <a:gd name="T4" fmla="*/ 5 w 6"/>
                <a:gd name="T5" fmla="*/ 0 h 3"/>
                <a:gd name="T6" fmla="*/ 2 w 6"/>
                <a:gd name="T7" fmla="*/ 0 h 3"/>
                <a:gd name="T8" fmla="*/ 0 w 6"/>
                <a:gd name="T9" fmla="*/ 1 h 3"/>
                <a:gd name="T10" fmla="*/ 1 w 6"/>
                <a:gd name="T11" fmla="*/ 3 h 3"/>
                <a:gd name="T12" fmla="*/ 4 w 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3" y="3"/>
                    <a:pt x="4" y="3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1" name="Freeform 603">
              <a:extLst>
                <a:ext uri="{FF2B5EF4-FFF2-40B4-BE49-F238E27FC236}">
                  <a16:creationId xmlns:a16="http://schemas.microsoft.com/office/drawing/2014/main" id="{238A57E1-A8B0-EFDC-697E-484B4D3EA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4570413"/>
              <a:ext cx="7937" cy="9525"/>
            </a:xfrm>
            <a:custGeom>
              <a:avLst/>
              <a:gdLst>
                <a:gd name="T0" fmla="*/ 3 w 4"/>
                <a:gd name="T1" fmla="*/ 4 h 5"/>
                <a:gd name="T2" fmla="*/ 4 w 4"/>
                <a:gd name="T3" fmla="*/ 1 h 5"/>
                <a:gd name="T4" fmla="*/ 3 w 4"/>
                <a:gd name="T5" fmla="*/ 0 h 5"/>
                <a:gd name="T6" fmla="*/ 0 w 4"/>
                <a:gd name="T7" fmla="*/ 3 h 5"/>
                <a:gd name="T8" fmla="*/ 3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2" y="5"/>
                    <a:pt x="3" y="4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2" name="Freeform 604">
              <a:extLst>
                <a:ext uri="{FF2B5EF4-FFF2-40B4-BE49-F238E27FC236}">
                  <a16:creationId xmlns:a16="http://schemas.microsoft.com/office/drawing/2014/main" id="{8F5BE33E-566A-9540-5DEB-4F400B21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763" y="4548188"/>
              <a:ext cx="9525" cy="9525"/>
            </a:xfrm>
            <a:custGeom>
              <a:avLst/>
              <a:gdLst>
                <a:gd name="T0" fmla="*/ 3 w 6"/>
                <a:gd name="T1" fmla="*/ 0 h 5"/>
                <a:gd name="T2" fmla="*/ 1 w 6"/>
                <a:gd name="T3" fmla="*/ 0 h 5"/>
                <a:gd name="T4" fmla="*/ 1 w 6"/>
                <a:gd name="T5" fmla="*/ 3 h 5"/>
                <a:gd name="T6" fmla="*/ 3 w 6"/>
                <a:gd name="T7" fmla="*/ 5 h 5"/>
                <a:gd name="T8" fmla="*/ 5 w 6"/>
                <a:gd name="T9" fmla="*/ 4 h 5"/>
                <a:gd name="T10" fmla="*/ 5 w 6"/>
                <a:gd name="T11" fmla="*/ 2 h 5"/>
                <a:gd name="T12" fmla="*/ 3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1" y="4"/>
                    <a:pt x="2" y="4"/>
                    <a:pt x="3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4" y="1"/>
                    <a:pt x="4" y="1"/>
                    <a:pt x="3" y="0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3" name="Freeform 605">
              <a:extLst>
                <a:ext uri="{FF2B5EF4-FFF2-40B4-BE49-F238E27FC236}">
                  <a16:creationId xmlns:a16="http://schemas.microsoft.com/office/drawing/2014/main" id="{A56EFD2F-7DCB-2B03-C183-AB794DA56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875" y="4565650"/>
              <a:ext cx="11112" cy="6350"/>
            </a:xfrm>
            <a:custGeom>
              <a:avLst/>
              <a:gdLst>
                <a:gd name="T0" fmla="*/ 1 w 6"/>
                <a:gd name="T1" fmla="*/ 3 h 4"/>
                <a:gd name="T2" fmla="*/ 3 w 6"/>
                <a:gd name="T3" fmla="*/ 4 h 4"/>
                <a:gd name="T4" fmla="*/ 5 w 6"/>
                <a:gd name="T5" fmla="*/ 4 h 4"/>
                <a:gd name="T6" fmla="*/ 5 w 6"/>
                <a:gd name="T7" fmla="*/ 2 h 4"/>
                <a:gd name="T8" fmla="*/ 2 w 6"/>
                <a:gd name="T9" fmla="*/ 0 h 4"/>
                <a:gd name="T10" fmla="*/ 1 w 6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4" name="Freeform 606">
              <a:extLst>
                <a:ext uri="{FF2B5EF4-FFF2-40B4-BE49-F238E27FC236}">
                  <a16:creationId xmlns:a16="http://schemas.microsoft.com/office/drawing/2014/main" id="{21899094-481C-921D-A31E-3C25F2466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6138" y="4559300"/>
              <a:ext cx="11112" cy="7938"/>
            </a:xfrm>
            <a:custGeom>
              <a:avLst/>
              <a:gdLst>
                <a:gd name="T0" fmla="*/ 1 w 6"/>
                <a:gd name="T1" fmla="*/ 3 h 4"/>
                <a:gd name="T2" fmla="*/ 4 w 6"/>
                <a:gd name="T3" fmla="*/ 3 h 4"/>
                <a:gd name="T4" fmla="*/ 5 w 6"/>
                <a:gd name="T5" fmla="*/ 1 h 4"/>
                <a:gd name="T6" fmla="*/ 4 w 6"/>
                <a:gd name="T7" fmla="*/ 0 h 4"/>
                <a:gd name="T8" fmla="*/ 1 w 6"/>
                <a:gd name="T9" fmla="*/ 0 h 4"/>
                <a:gd name="T10" fmla="*/ 0 w 6"/>
                <a:gd name="T11" fmla="*/ 2 h 4"/>
                <a:gd name="T12" fmla="*/ 1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1" y="3"/>
                  </a:moveTo>
                  <a:cubicBezTo>
                    <a:pt x="2" y="3"/>
                    <a:pt x="3" y="4"/>
                    <a:pt x="4" y="3"/>
                  </a:cubicBezTo>
                  <a:cubicBezTo>
                    <a:pt x="5" y="3"/>
                    <a:pt x="6" y="2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5" name="Freeform 607">
              <a:extLst>
                <a:ext uri="{FF2B5EF4-FFF2-40B4-BE49-F238E27FC236}">
                  <a16:creationId xmlns:a16="http://schemas.microsoft.com/office/drawing/2014/main" id="{43E5EE92-55A3-B121-29F5-3259ED4B3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6138" y="4524375"/>
              <a:ext cx="11112" cy="7938"/>
            </a:xfrm>
            <a:custGeom>
              <a:avLst/>
              <a:gdLst>
                <a:gd name="T0" fmla="*/ 5 w 6"/>
                <a:gd name="T1" fmla="*/ 2 h 5"/>
                <a:gd name="T2" fmla="*/ 1 w 6"/>
                <a:gd name="T3" fmla="*/ 1 h 5"/>
                <a:gd name="T4" fmla="*/ 0 w 6"/>
                <a:gd name="T5" fmla="*/ 2 h 5"/>
                <a:gd name="T6" fmla="*/ 0 w 6"/>
                <a:gd name="T7" fmla="*/ 2 h 5"/>
                <a:gd name="T8" fmla="*/ 4 w 6"/>
                <a:gd name="T9" fmla="*/ 5 h 5"/>
                <a:gd name="T10" fmla="*/ 6 w 6"/>
                <a:gd name="T11" fmla="*/ 4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4" y="1"/>
                    <a:pt x="3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3" y="5"/>
                    <a:pt x="4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4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6" name="Freeform 608">
              <a:extLst>
                <a:ext uri="{FF2B5EF4-FFF2-40B4-BE49-F238E27FC236}">
                  <a16:creationId xmlns:a16="http://schemas.microsoft.com/office/drawing/2014/main" id="{61A4C909-6DA5-A786-9A28-D978652E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4863" y="4506913"/>
              <a:ext cx="9525" cy="9525"/>
            </a:xfrm>
            <a:custGeom>
              <a:avLst/>
              <a:gdLst>
                <a:gd name="T0" fmla="*/ 0 w 5"/>
                <a:gd name="T1" fmla="*/ 2 h 5"/>
                <a:gd name="T2" fmla="*/ 3 w 5"/>
                <a:gd name="T3" fmla="*/ 4 h 5"/>
                <a:gd name="T4" fmla="*/ 5 w 5"/>
                <a:gd name="T5" fmla="*/ 1 h 5"/>
                <a:gd name="T6" fmla="*/ 1 w 5"/>
                <a:gd name="T7" fmla="*/ 1 h 5"/>
                <a:gd name="T8" fmla="*/ 0 w 5"/>
                <a:gd name="T9" fmla="*/ 1 h 5"/>
                <a:gd name="T10" fmla="*/ 0 w 5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4"/>
                    <a:pt x="2" y="5"/>
                    <a:pt x="3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7" name="Freeform 609">
              <a:extLst>
                <a:ext uri="{FF2B5EF4-FFF2-40B4-BE49-F238E27FC236}">
                  <a16:creationId xmlns:a16="http://schemas.microsoft.com/office/drawing/2014/main" id="{5CE27007-622C-741B-3C8C-E1A61C034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0575" y="4465638"/>
              <a:ext cx="9525" cy="7938"/>
            </a:xfrm>
            <a:custGeom>
              <a:avLst/>
              <a:gdLst>
                <a:gd name="T0" fmla="*/ 3 w 5"/>
                <a:gd name="T1" fmla="*/ 4 h 4"/>
                <a:gd name="T2" fmla="*/ 5 w 5"/>
                <a:gd name="T3" fmla="*/ 3 h 4"/>
                <a:gd name="T4" fmla="*/ 4 w 5"/>
                <a:gd name="T5" fmla="*/ 0 h 4"/>
                <a:gd name="T6" fmla="*/ 1 w 5"/>
                <a:gd name="T7" fmla="*/ 1 h 4"/>
                <a:gd name="T8" fmla="*/ 0 w 5"/>
                <a:gd name="T9" fmla="*/ 2 h 4"/>
                <a:gd name="T10" fmla="*/ 1 w 5"/>
                <a:gd name="T11" fmla="*/ 3 h 4"/>
                <a:gd name="T12" fmla="*/ 3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3" y="4"/>
                    <a:pt x="4" y="3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8" name="Freeform 610">
              <a:extLst>
                <a:ext uri="{FF2B5EF4-FFF2-40B4-BE49-F238E27FC236}">
                  <a16:creationId xmlns:a16="http://schemas.microsoft.com/office/drawing/2014/main" id="{6D0C636F-B6A7-5164-EF18-7B209F790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6450" y="4445000"/>
              <a:ext cx="11112" cy="6350"/>
            </a:xfrm>
            <a:custGeom>
              <a:avLst/>
              <a:gdLst>
                <a:gd name="T0" fmla="*/ 0 w 6"/>
                <a:gd name="T1" fmla="*/ 1 h 4"/>
                <a:gd name="T2" fmla="*/ 1 w 6"/>
                <a:gd name="T3" fmla="*/ 3 h 4"/>
                <a:gd name="T4" fmla="*/ 3 w 6"/>
                <a:gd name="T5" fmla="*/ 4 h 4"/>
                <a:gd name="T6" fmla="*/ 5 w 6"/>
                <a:gd name="T7" fmla="*/ 3 h 4"/>
                <a:gd name="T8" fmla="*/ 4 w 6"/>
                <a:gd name="T9" fmla="*/ 1 h 4"/>
                <a:gd name="T10" fmla="*/ 1 w 6"/>
                <a:gd name="T11" fmla="*/ 1 h 4"/>
                <a:gd name="T12" fmla="*/ 0 w 6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9" name="Freeform 611">
              <a:extLst>
                <a:ext uri="{FF2B5EF4-FFF2-40B4-BE49-F238E27FC236}">
                  <a16:creationId xmlns:a16="http://schemas.microsoft.com/office/drawing/2014/main" id="{81D9B5DA-720A-1BE9-C64D-EFE394685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7563" y="4465638"/>
              <a:ext cx="11112" cy="11113"/>
            </a:xfrm>
            <a:custGeom>
              <a:avLst/>
              <a:gdLst>
                <a:gd name="T0" fmla="*/ 3 w 6"/>
                <a:gd name="T1" fmla="*/ 1 h 6"/>
                <a:gd name="T2" fmla="*/ 1 w 6"/>
                <a:gd name="T3" fmla="*/ 3 h 6"/>
                <a:gd name="T4" fmla="*/ 1 w 6"/>
                <a:gd name="T5" fmla="*/ 4 h 6"/>
                <a:gd name="T6" fmla="*/ 6 w 6"/>
                <a:gd name="T7" fmla="*/ 5 h 6"/>
                <a:gd name="T8" fmla="*/ 6 w 6"/>
                <a:gd name="T9" fmla="*/ 2 h 6"/>
                <a:gd name="T10" fmla="*/ 3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6"/>
                    <a:pt x="5" y="6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0" name="Freeform 612">
              <a:extLst>
                <a:ext uri="{FF2B5EF4-FFF2-40B4-BE49-F238E27FC236}">
                  <a16:creationId xmlns:a16="http://schemas.microsoft.com/office/drawing/2014/main" id="{5E93C68C-F365-1D15-DAB1-D6204F1BB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5" y="4478338"/>
              <a:ext cx="11112" cy="11113"/>
            </a:xfrm>
            <a:custGeom>
              <a:avLst/>
              <a:gdLst>
                <a:gd name="T0" fmla="*/ 5 w 6"/>
                <a:gd name="T1" fmla="*/ 2 h 6"/>
                <a:gd name="T2" fmla="*/ 2 w 6"/>
                <a:gd name="T3" fmla="*/ 1 h 6"/>
                <a:gd name="T4" fmla="*/ 1 w 6"/>
                <a:gd name="T5" fmla="*/ 4 h 6"/>
                <a:gd name="T6" fmla="*/ 4 w 6"/>
                <a:gd name="T7" fmla="*/ 5 h 6"/>
                <a:gd name="T8" fmla="*/ 5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5"/>
                    <a:pt x="3" y="6"/>
                    <a:pt x="4" y="5"/>
                  </a:cubicBezTo>
                  <a:cubicBezTo>
                    <a:pt x="6" y="5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1" name="Freeform 613">
              <a:extLst>
                <a:ext uri="{FF2B5EF4-FFF2-40B4-BE49-F238E27FC236}">
                  <a16:creationId xmlns:a16="http://schemas.microsoft.com/office/drawing/2014/main" id="{4F9B76C6-0185-5834-2BC7-9E0C6CD19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713" y="4476750"/>
              <a:ext cx="11112" cy="9525"/>
            </a:xfrm>
            <a:custGeom>
              <a:avLst/>
              <a:gdLst>
                <a:gd name="T0" fmla="*/ 2 w 6"/>
                <a:gd name="T1" fmla="*/ 0 h 5"/>
                <a:gd name="T2" fmla="*/ 0 w 6"/>
                <a:gd name="T3" fmla="*/ 3 h 5"/>
                <a:gd name="T4" fmla="*/ 2 w 6"/>
                <a:gd name="T5" fmla="*/ 4 h 5"/>
                <a:gd name="T6" fmla="*/ 5 w 6"/>
                <a:gd name="T7" fmla="*/ 4 h 5"/>
                <a:gd name="T8" fmla="*/ 5 w 6"/>
                <a:gd name="T9" fmla="*/ 1 h 5"/>
                <a:gd name="T10" fmla="*/ 2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2" name="Freeform 614">
              <a:extLst>
                <a:ext uri="{FF2B5EF4-FFF2-40B4-BE49-F238E27FC236}">
                  <a16:creationId xmlns:a16="http://schemas.microsoft.com/office/drawing/2014/main" id="{38E0DF08-5138-494C-96B0-0BA457492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5488" y="4500563"/>
              <a:ext cx="9525" cy="9525"/>
            </a:xfrm>
            <a:custGeom>
              <a:avLst/>
              <a:gdLst>
                <a:gd name="T0" fmla="*/ 5 w 5"/>
                <a:gd name="T1" fmla="*/ 4 h 5"/>
                <a:gd name="T2" fmla="*/ 4 w 5"/>
                <a:gd name="T3" fmla="*/ 1 h 5"/>
                <a:gd name="T4" fmla="*/ 1 w 5"/>
                <a:gd name="T5" fmla="*/ 1 h 5"/>
                <a:gd name="T6" fmla="*/ 0 w 5"/>
                <a:gd name="T7" fmla="*/ 4 h 5"/>
                <a:gd name="T8" fmla="*/ 4 w 5"/>
                <a:gd name="T9" fmla="*/ 5 h 5"/>
                <a:gd name="T10" fmla="*/ 4 w 5"/>
                <a:gd name="T11" fmla="*/ 5 h 5"/>
                <a:gd name="T12" fmla="*/ 5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3" name="Freeform 615">
              <a:extLst>
                <a:ext uri="{FF2B5EF4-FFF2-40B4-BE49-F238E27FC236}">
                  <a16:creationId xmlns:a16="http://schemas.microsoft.com/office/drawing/2014/main" id="{6042B90F-5B11-53A8-F3CF-2F19FE5D5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650" y="4498975"/>
              <a:ext cx="9525" cy="6350"/>
            </a:xfrm>
            <a:custGeom>
              <a:avLst/>
              <a:gdLst>
                <a:gd name="T0" fmla="*/ 6 w 6"/>
                <a:gd name="T1" fmla="*/ 4 h 4"/>
                <a:gd name="T2" fmla="*/ 4 w 6"/>
                <a:gd name="T3" fmla="*/ 0 h 4"/>
                <a:gd name="T4" fmla="*/ 0 w 6"/>
                <a:gd name="T5" fmla="*/ 1 h 4"/>
                <a:gd name="T6" fmla="*/ 5 w 6"/>
                <a:gd name="T7" fmla="*/ 4 h 4"/>
                <a:gd name="T8" fmla="*/ 6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6" y="2"/>
                    <a:pt x="5" y="1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1" y="3"/>
                    <a:pt x="3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4" name="Freeform 616">
              <a:extLst>
                <a:ext uri="{FF2B5EF4-FFF2-40B4-BE49-F238E27FC236}">
                  <a16:creationId xmlns:a16="http://schemas.microsoft.com/office/drawing/2014/main" id="{B9C7E540-BD71-5C6E-2D69-F75CF407A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1050" y="4506913"/>
              <a:ext cx="11112" cy="7938"/>
            </a:xfrm>
            <a:custGeom>
              <a:avLst/>
              <a:gdLst>
                <a:gd name="T0" fmla="*/ 5 w 6"/>
                <a:gd name="T1" fmla="*/ 4 h 4"/>
                <a:gd name="T2" fmla="*/ 6 w 6"/>
                <a:gd name="T3" fmla="*/ 2 h 4"/>
                <a:gd name="T4" fmla="*/ 4 w 6"/>
                <a:gd name="T5" fmla="*/ 0 h 4"/>
                <a:gd name="T6" fmla="*/ 0 w 6"/>
                <a:gd name="T7" fmla="*/ 1 h 4"/>
                <a:gd name="T8" fmla="*/ 3 w 6"/>
                <a:gd name="T9" fmla="*/ 4 h 4"/>
                <a:gd name="T10" fmla="*/ 5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6" y="4"/>
                    <a:pt x="6" y="3"/>
                    <a:pt x="6" y="2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5" name="Freeform 617">
              <a:extLst>
                <a:ext uri="{FF2B5EF4-FFF2-40B4-BE49-F238E27FC236}">
                  <a16:creationId xmlns:a16="http://schemas.microsoft.com/office/drawing/2014/main" id="{22821896-373B-F07D-02D6-D661522DA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7088" y="4494213"/>
              <a:ext cx="7937" cy="7938"/>
            </a:xfrm>
            <a:custGeom>
              <a:avLst/>
              <a:gdLst>
                <a:gd name="T0" fmla="*/ 0 w 5"/>
                <a:gd name="T1" fmla="*/ 3 h 4"/>
                <a:gd name="T2" fmla="*/ 3 w 5"/>
                <a:gd name="T3" fmla="*/ 4 h 4"/>
                <a:gd name="T4" fmla="*/ 4 w 5"/>
                <a:gd name="T5" fmla="*/ 1 h 4"/>
                <a:gd name="T6" fmla="*/ 0 w 5"/>
                <a:gd name="T7" fmla="*/ 1 h 4"/>
                <a:gd name="T8" fmla="*/ 0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5" y="2"/>
                    <a:pt x="4" y="1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6" name="Freeform 618">
              <a:extLst>
                <a:ext uri="{FF2B5EF4-FFF2-40B4-BE49-F238E27FC236}">
                  <a16:creationId xmlns:a16="http://schemas.microsoft.com/office/drawing/2014/main" id="{85824CF5-094B-8170-AB27-BF198F73E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1688" y="4483100"/>
              <a:ext cx="11112" cy="7938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1 h 5"/>
                <a:gd name="T4" fmla="*/ 0 w 6"/>
                <a:gd name="T5" fmla="*/ 3 h 5"/>
                <a:gd name="T6" fmla="*/ 2 w 6"/>
                <a:gd name="T7" fmla="*/ 4 h 5"/>
                <a:gd name="T8" fmla="*/ 5 w 6"/>
                <a:gd name="T9" fmla="*/ 4 h 5"/>
                <a:gd name="T10" fmla="*/ 5 w 6"/>
                <a:gd name="T11" fmla="*/ 1 h 5"/>
                <a:gd name="T12" fmla="*/ 2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7" name="Freeform 619">
              <a:extLst>
                <a:ext uri="{FF2B5EF4-FFF2-40B4-BE49-F238E27FC236}">
                  <a16:creationId xmlns:a16="http://schemas.microsoft.com/office/drawing/2014/main" id="{3095E93C-E271-01C6-E72D-382B25FEF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5325" y="4521200"/>
              <a:ext cx="11112" cy="9525"/>
            </a:xfrm>
            <a:custGeom>
              <a:avLst/>
              <a:gdLst>
                <a:gd name="T0" fmla="*/ 5 w 6"/>
                <a:gd name="T1" fmla="*/ 5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4 h 5"/>
                <a:gd name="T8" fmla="*/ 5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6" y="4"/>
                    <a:pt x="6" y="2"/>
                    <a:pt x="5" y="1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4" y="5"/>
                    <a:pt x="5" y="5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8" name="Freeform 620">
              <a:extLst>
                <a:ext uri="{FF2B5EF4-FFF2-40B4-BE49-F238E27FC236}">
                  <a16:creationId xmlns:a16="http://schemas.microsoft.com/office/drawing/2014/main" id="{9FD5DD97-E736-49EC-5C82-A9BE15749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0725" y="4519613"/>
              <a:ext cx="9525" cy="9525"/>
            </a:xfrm>
            <a:custGeom>
              <a:avLst/>
              <a:gdLst>
                <a:gd name="T0" fmla="*/ 5 w 5"/>
                <a:gd name="T1" fmla="*/ 3 h 5"/>
                <a:gd name="T2" fmla="*/ 4 w 5"/>
                <a:gd name="T3" fmla="*/ 0 h 5"/>
                <a:gd name="T4" fmla="*/ 1 w 5"/>
                <a:gd name="T5" fmla="*/ 1 h 5"/>
                <a:gd name="T6" fmla="*/ 0 w 5"/>
                <a:gd name="T7" fmla="*/ 2 h 5"/>
                <a:gd name="T8" fmla="*/ 3 w 5"/>
                <a:gd name="T9" fmla="*/ 4 h 5"/>
                <a:gd name="T10" fmla="*/ 4 w 5"/>
                <a:gd name="T11" fmla="*/ 5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2"/>
                    <a:pt x="5" y="1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5" y="3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9" name="Freeform 621">
              <a:extLst>
                <a:ext uri="{FF2B5EF4-FFF2-40B4-BE49-F238E27FC236}">
                  <a16:creationId xmlns:a16="http://schemas.microsoft.com/office/drawing/2014/main" id="{F46CFDF4-8BC9-CFCF-EE74-7E13927D8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9300" y="4519613"/>
              <a:ext cx="11112" cy="7938"/>
            </a:xfrm>
            <a:custGeom>
              <a:avLst/>
              <a:gdLst>
                <a:gd name="T0" fmla="*/ 3 w 6"/>
                <a:gd name="T1" fmla="*/ 4 h 4"/>
                <a:gd name="T2" fmla="*/ 5 w 6"/>
                <a:gd name="T3" fmla="*/ 3 h 4"/>
                <a:gd name="T4" fmla="*/ 5 w 6"/>
                <a:gd name="T5" fmla="*/ 1 h 4"/>
                <a:gd name="T6" fmla="*/ 2 w 6"/>
                <a:gd name="T7" fmla="*/ 0 h 4"/>
                <a:gd name="T8" fmla="*/ 0 w 6"/>
                <a:gd name="T9" fmla="*/ 1 h 4"/>
                <a:gd name="T10" fmla="*/ 0 w 6"/>
                <a:gd name="T11" fmla="*/ 2 h 4"/>
                <a:gd name="T12" fmla="*/ 3 w 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0" name="Freeform 622">
              <a:extLst>
                <a:ext uri="{FF2B5EF4-FFF2-40B4-BE49-F238E27FC236}">
                  <a16:creationId xmlns:a16="http://schemas.microsoft.com/office/drawing/2014/main" id="{605CB9AF-70D1-568D-E911-DBC640F5E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0" y="4548188"/>
              <a:ext cx="9525" cy="7938"/>
            </a:xfrm>
            <a:custGeom>
              <a:avLst/>
              <a:gdLst>
                <a:gd name="T0" fmla="*/ 2 w 6"/>
                <a:gd name="T1" fmla="*/ 4 h 4"/>
                <a:gd name="T2" fmla="*/ 5 w 6"/>
                <a:gd name="T3" fmla="*/ 4 h 4"/>
                <a:gd name="T4" fmla="*/ 5 w 6"/>
                <a:gd name="T5" fmla="*/ 1 h 4"/>
                <a:gd name="T6" fmla="*/ 3 w 6"/>
                <a:gd name="T7" fmla="*/ 0 h 4"/>
                <a:gd name="T8" fmla="*/ 1 w 6"/>
                <a:gd name="T9" fmla="*/ 0 h 4"/>
                <a:gd name="T10" fmla="*/ 1 w 6"/>
                <a:gd name="T11" fmla="*/ 2 h 4"/>
                <a:gd name="T12" fmla="*/ 2 w 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6" y="2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3"/>
                    <a:pt x="2" y="4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1" name="Freeform 623">
              <a:extLst>
                <a:ext uri="{FF2B5EF4-FFF2-40B4-BE49-F238E27FC236}">
                  <a16:creationId xmlns:a16="http://schemas.microsoft.com/office/drawing/2014/main" id="{913EE1C0-4EF1-8458-1B1F-07130101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7550" y="4540250"/>
              <a:ext cx="7937" cy="7938"/>
            </a:xfrm>
            <a:custGeom>
              <a:avLst/>
              <a:gdLst>
                <a:gd name="T0" fmla="*/ 1 w 5"/>
                <a:gd name="T1" fmla="*/ 1 h 5"/>
                <a:gd name="T2" fmla="*/ 0 w 5"/>
                <a:gd name="T3" fmla="*/ 2 h 5"/>
                <a:gd name="T4" fmla="*/ 1 w 5"/>
                <a:gd name="T5" fmla="*/ 4 h 5"/>
                <a:gd name="T6" fmla="*/ 2 w 5"/>
                <a:gd name="T7" fmla="*/ 5 h 5"/>
                <a:gd name="T8" fmla="*/ 4 w 5"/>
                <a:gd name="T9" fmla="*/ 2 h 5"/>
                <a:gd name="T10" fmla="*/ 1 w 5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4" y="5"/>
                    <a:pt x="5" y="3"/>
                    <a:pt x="4" y="2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2" name="Freeform 624">
              <a:extLst>
                <a:ext uri="{FF2B5EF4-FFF2-40B4-BE49-F238E27FC236}">
                  <a16:creationId xmlns:a16="http://schemas.microsoft.com/office/drawing/2014/main" id="{5F075192-0B7F-C8F3-28F1-6A0C8BCE0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1525" y="4554538"/>
              <a:ext cx="7937" cy="6350"/>
            </a:xfrm>
            <a:custGeom>
              <a:avLst/>
              <a:gdLst>
                <a:gd name="T0" fmla="*/ 3 w 5"/>
                <a:gd name="T1" fmla="*/ 4 h 4"/>
                <a:gd name="T2" fmla="*/ 4 w 5"/>
                <a:gd name="T3" fmla="*/ 1 h 4"/>
                <a:gd name="T4" fmla="*/ 1 w 5"/>
                <a:gd name="T5" fmla="*/ 0 h 4"/>
                <a:gd name="T6" fmla="*/ 0 w 5"/>
                <a:gd name="T7" fmla="*/ 1 h 4"/>
                <a:gd name="T8" fmla="*/ 1 w 5"/>
                <a:gd name="T9" fmla="*/ 3 h 4"/>
                <a:gd name="T10" fmla="*/ 3 w 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4" y="4"/>
                    <a:pt x="5" y="2"/>
                    <a:pt x="4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4"/>
                    <a:pt x="2" y="4"/>
                    <a:pt x="3" y="4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3" name="Freeform 625">
              <a:extLst>
                <a:ext uri="{FF2B5EF4-FFF2-40B4-BE49-F238E27FC236}">
                  <a16:creationId xmlns:a16="http://schemas.microsoft.com/office/drawing/2014/main" id="{7AF3A783-F5C6-B171-E566-74987479A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650" y="4537075"/>
              <a:ext cx="7937" cy="7938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2 h 5"/>
                <a:gd name="T4" fmla="*/ 2 w 5"/>
                <a:gd name="T5" fmla="*/ 1 h 5"/>
                <a:gd name="T6" fmla="*/ 0 w 5"/>
                <a:gd name="T7" fmla="*/ 1 h 5"/>
                <a:gd name="T8" fmla="*/ 0 w 5"/>
                <a:gd name="T9" fmla="*/ 3 h 5"/>
                <a:gd name="T10" fmla="*/ 2 w 5"/>
                <a:gd name="T11" fmla="*/ 4 h 5"/>
                <a:gd name="T12" fmla="*/ 5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4" y="5"/>
                    <a:pt x="5" y="4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4" name="Freeform 626">
              <a:extLst>
                <a:ext uri="{FF2B5EF4-FFF2-40B4-BE49-F238E27FC236}">
                  <a16:creationId xmlns:a16="http://schemas.microsoft.com/office/drawing/2014/main" id="{B1EAF590-8B63-BE42-52A8-490E3799B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0575" y="4538663"/>
              <a:ext cx="11112" cy="7938"/>
            </a:xfrm>
            <a:custGeom>
              <a:avLst/>
              <a:gdLst>
                <a:gd name="T0" fmla="*/ 5 w 6"/>
                <a:gd name="T1" fmla="*/ 2 h 5"/>
                <a:gd name="T2" fmla="*/ 4 w 6"/>
                <a:gd name="T3" fmla="*/ 1 h 5"/>
                <a:gd name="T4" fmla="*/ 1 w 6"/>
                <a:gd name="T5" fmla="*/ 1 h 5"/>
                <a:gd name="T6" fmla="*/ 0 w 6"/>
                <a:gd name="T7" fmla="*/ 1 h 5"/>
                <a:gd name="T8" fmla="*/ 0 w 6"/>
                <a:gd name="T9" fmla="*/ 3 h 5"/>
                <a:gd name="T10" fmla="*/ 2 w 6"/>
                <a:gd name="T11" fmla="*/ 4 h 5"/>
                <a:gd name="T12" fmla="*/ 4 w 6"/>
                <a:gd name="T13" fmla="*/ 4 h 5"/>
                <a:gd name="T14" fmla="*/ 5 w 6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5" y="2"/>
                    <a:pt x="5" y="1"/>
                    <a:pt x="4" y="1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4" y="5"/>
                    <a:pt x="4" y="4"/>
                  </a:cubicBezTo>
                  <a:cubicBezTo>
                    <a:pt x="5" y="4"/>
                    <a:pt x="6" y="3"/>
                    <a:pt x="5" y="2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5" name="Freeform 627">
              <a:extLst>
                <a:ext uri="{FF2B5EF4-FFF2-40B4-BE49-F238E27FC236}">
                  <a16:creationId xmlns:a16="http://schemas.microsoft.com/office/drawing/2014/main" id="{BDEEFE57-6C24-6757-0B2F-6C439AEF7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7563" y="4532313"/>
              <a:ext cx="9525" cy="7938"/>
            </a:xfrm>
            <a:custGeom>
              <a:avLst/>
              <a:gdLst>
                <a:gd name="T0" fmla="*/ 3 w 5"/>
                <a:gd name="T1" fmla="*/ 4 h 4"/>
                <a:gd name="T2" fmla="*/ 5 w 5"/>
                <a:gd name="T3" fmla="*/ 3 h 4"/>
                <a:gd name="T4" fmla="*/ 4 w 5"/>
                <a:gd name="T5" fmla="*/ 2 h 4"/>
                <a:gd name="T6" fmla="*/ 0 w 5"/>
                <a:gd name="T7" fmla="*/ 1 h 4"/>
                <a:gd name="T8" fmla="*/ 3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2"/>
                    <a:pt x="2" y="4"/>
                    <a:pt x="3" y="4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6" name="Freeform 628">
              <a:extLst>
                <a:ext uri="{FF2B5EF4-FFF2-40B4-BE49-F238E27FC236}">
                  <a16:creationId xmlns:a16="http://schemas.microsoft.com/office/drawing/2014/main" id="{92E65164-6040-7382-D727-F3C8978C0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3600" y="4545013"/>
              <a:ext cx="9525" cy="9525"/>
            </a:xfrm>
            <a:custGeom>
              <a:avLst/>
              <a:gdLst>
                <a:gd name="T0" fmla="*/ 1 w 5"/>
                <a:gd name="T1" fmla="*/ 2 h 5"/>
                <a:gd name="T2" fmla="*/ 4 w 5"/>
                <a:gd name="T3" fmla="*/ 4 h 5"/>
                <a:gd name="T4" fmla="*/ 5 w 5"/>
                <a:gd name="T5" fmla="*/ 1 h 5"/>
                <a:gd name="T6" fmla="*/ 2 w 5"/>
                <a:gd name="T7" fmla="*/ 0 h 5"/>
                <a:gd name="T8" fmla="*/ 0 w 5"/>
                <a:gd name="T9" fmla="*/ 1 h 5"/>
                <a:gd name="T10" fmla="*/ 1 w 5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2" y="4"/>
                    <a:pt x="3" y="5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7" name="Freeform 629">
              <a:extLst>
                <a:ext uri="{FF2B5EF4-FFF2-40B4-BE49-F238E27FC236}">
                  <a16:creationId xmlns:a16="http://schemas.microsoft.com/office/drawing/2014/main" id="{81D4C334-5166-8A70-69DB-47652357C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1213" y="4564063"/>
              <a:ext cx="7937" cy="7938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1 h 5"/>
                <a:gd name="T4" fmla="*/ 1 w 5"/>
                <a:gd name="T5" fmla="*/ 1 h 5"/>
                <a:gd name="T6" fmla="*/ 2 w 5"/>
                <a:gd name="T7" fmla="*/ 4 h 5"/>
                <a:gd name="T8" fmla="*/ 5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2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4" y="5"/>
                    <a:pt x="5" y="4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8" name="Freeform 630">
              <a:extLst>
                <a:ext uri="{FF2B5EF4-FFF2-40B4-BE49-F238E27FC236}">
                  <a16:creationId xmlns:a16="http://schemas.microsoft.com/office/drawing/2014/main" id="{796CD8C5-D48D-06E9-91F7-283DC6CA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550" y="4575175"/>
              <a:ext cx="11112" cy="7938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0 h 4"/>
                <a:gd name="T4" fmla="*/ 1 w 6"/>
                <a:gd name="T5" fmla="*/ 2 h 4"/>
                <a:gd name="T6" fmla="*/ 2 w 6"/>
                <a:gd name="T7" fmla="*/ 3 h 4"/>
                <a:gd name="T8" fmla="*/ 6 w 6"/>
                <a:gd name="T9" fmla="*/ 3 h 4"/>
                <a:gd name="T10" fmla="*/ 6 w 6"/>
                <a:gd name="T11" fmla="*/ 1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9" name="Freeform 631">
              <a:extLst>
                <a:ext uri="{FF2B5EF4-FFF2-40B4-BE49-F238E27FC236}">
                  <a16:creationId xmlns:a16="http://schemas.microsoft.com/office/drawing/2014/main" id="{F9354284-7483-7460-EEC6-32A812488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325" y="4551363"/>
              <a:ext cx="7937" cy="6350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1 h 4"/>
                <a:gd name="T4" fmla="*/ 0 w 4"/>
                <a:gd name="T5" fmla="*/ 2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4"/>
                    <a:pt x="3" y="4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0" name="Freeform 632">
              <a:extLst>
                <a:ext uri="{FF2B5EF4-FFF2-40B4-BE49-F238E27FC236}">
                  <a16:creationId xmlns:a16="http://schemas.microsoft.com/office/drawing/2014/main" id="{ABDB6C3A-5ABD-7540-4DD4-EC161849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4559300"/>
              <a:ext cx="7937" cy="9525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2 h 5"/>
                <a:gd name="T4" fmla="*/ 2 w 5"/>
                <a:gd name="T5" fmla="*/ 1 h 5"/>
                <a:gd name="T6" fmla="*/ 2 w 5"/>
                <a:gd name="T7" fmla="*/ 4 h 5"/>
                <a:gd name="T8" fmla="*/ 5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4"/>
                    <a:pt x="5" y="3"/>
                    <a:pt x="5" y="2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5"/>
                    <a:pt x="5" y="4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1" name="Freeform 633">
              <a:extLst>
                <a:ext uri="{FF2B5EF4-FFF2-40B4-BE49-F238E27FC236}">
                  <a16:creationId xmlns:a16="http://schemas.microsoft.com/office/drawing/2014/main" id="{4774717C-31CE-D721-8232-6CB047DC2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6138" y="4505325"/>
              <a:ext cx="9525" cy="7938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0 h 4"/>
                <a:gd name="T4" fmla="*/ 2 w 5"/>
                <a:gd name="T5" fmla="*/ 3 h 4"/>
                <a:gd name="T6" fmla="*/ 4 w 5"/>
                <a:gd name="T7" fmla="*/ 4 h 4"/>
                <a:gd name="T8" fmla="*/ 5 w 5"/>
                <a:gd name="T9" fmla="*/ 2 h 4"/>
                <a:gd name="T10" fmla="*/ 4 w 5"/>
                <a:gd name="T11" fmla="*/ 0 h 4"/>
                <a:gd name="T12" fmla="*/ 2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2" y="3"/>
                    <a:pt x="3" y="4"/>
                    <a:pt x="4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2" name="Freeform 634">
              <a:extLst>
                <a:ext uri="{FF2B5EF4-FFF2-40B4-BE49-F238E27FC236}">
                  <a16:creationId xmlns:a16="http://schemas.microsoft.com/office/drawing/2014/main" id="{B81FB375-D11A-C0AA-2748-F4AD7F660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7088" y="4511675"/>
              <a:ext cx="7937" cy="7938"/>
            </a:xfrm>
            <a:custGeom>
              <a:avLst/>
              <a:gdLst>
                <a:gd name="T0" fmla="*/ 2 w 5"/>
                <a:gd name="T1" fmla="*/ 5 h 5"/>
                <a:gd name="T2" fmla="*/ 4 w 5"/>
                <a:gd name="T3" fmla="*/ 4 h 5"/>
                <a:gd name="T4" fmla="*/ 5 w 5"/>
                <a:gd name="T5" fmla="*/ 3 h 5"/>
                <a:gd name="T6" fmla="*/ 2 w 5"/>
                <a:gd name="T7" fmla="*/ 1 h 5"/>
                <a:gd name="T8" fmla="*/ 2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2" y="5"/>
                    <a:pt x="3" y="5"/>
                    <a:pt x="4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2"/>
                    <a:pt x="3" y="0"/>
                    <a:pt x="2" y="1"/>
                  </a:cubicBezTo>
                  <a:cubicBezTo>
                    <a:pt x="0" y="1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3" name="Freeform 635">
              <a:extLst>
                <a:ext uri="{FF2B5EF4-FFF2-40B4-BE49-F238E27FC236}">
                  <a16:creationId xmlns:a16="http://schemas.microsoft.com/office/drawing/2014/main" id="{ECF0228C-06FF-F590-10B7-4A631C686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9938" y="4521200"/>
              <a:ext cx="9525" cy="9525"/>
            </a:xfrm>
            <a:custGeom>
              <a:avLst/>
              <a:gdLst>
                <a:gd name="T0" fmla="*/ 6 w 6"/>
                <a:gd name="T1" fmla="*/ 2 h 5"/>
                <a:gd name="T2" fmla="*/ 5 w 6"/>
                <a:gd name="T3" fmla="*/ 1 h 5"/>
                <a:gd name="T4" fmla="*/ 3 w 6"/>
                <a:gd name="T5" fmla="*/ 0 h 5"/>
                <a:gd name="T6" fmla="*/ 0 w 6"/>
                <a:gd name="T7" fmla="*/ 1 h 5"/>
                <a:gd name="T8" fmla="*/ 2 w 6"/>
                <a:gd name="T9" fmla="*/ 5 h 5"/>
                <a:gd name="T10" fmla="*/ 5 w 6"/>
                <a:gd name="T11" fmla="*/ 5 h 5"/>
                <a:gd name="T12" fmla="*/ 6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2" y="5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6" y="4"/>
                    <a:pt x="6" y="3"/>
                    <a:pt x="6" y="2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4" name="Freeform 636">
              <a:extLst>
                <a:ext uri="{FF2B5EF4-FFF2-40B4-BE49-F238E27FC236}">
                  <a16:creationId xmlns:a16="http://schemas.microsoft.com/office/drawing/2014/main" id="{20AC785D-B8AD-07D0-5738-270F5176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4713" y="4530725"/>
              <a:ext cx="11112" cy="9525"/>
            </a:xfrm>
            <a:custGeom>
              <a:avLst/>
              <a:gdLst>
                <a:gd name="T0" fmla="*/ 1 w 6"/>
                <a:gd name="T1" fmla="*/ 3 h 5"/>
                <a:gd name="T2" fmla="*/ 3 w 6"/>
                <a:gd name="T3" fmla="*/ 5 h 5"/>
                <a:gd name="T4" fmla="*/ 6 w 6"/>
                <a:gd name="T5" fmla="*/ 3 h 5"/>
                <a:gd name="T6" fmla="*/ 5 w 6"/>
                <a:gd name="T7" fmla="*/ 1 h 5"/>
                <a:gd name="T8" fmla="*/ 2 w 6"/>
                <a:gd name="T9" fmla="*/ 1 h 5"/>
                <a:gd name="T10" fmla="*/ 0 w 6"/>
                <a:gd name="T11" fmla="*/ 1 h 5"/>
                <a:gd name="T12" fmla="*/ 1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2" y="4"/>
                    <a:pt x="2" y="4"/>
                    <a:pt x="3" y="5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EA8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5" name="Oval 637">
              <a:extLst>
                <a:ext uri="{FF2B5EF4-FFF2-40B4-BE49-F238E27FC236}">
                  <a16:creationId xmlns:a16="http://schemas.microsoft.com/office/drawing/2014/main" id="{BFEE1CF1-737F-ACA1-5D48-97B23E41A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4532313"/>
              <a:ext cx="1587" cy="1588"/>
            </a:xfrm>
            <a:prstGeom prst="ellipse">
              <a:avLst/>
            </a:prstGeom>
            <a:solidFill>
              <a:srgbClr val="977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6" name="Freeform 638">
              <a:extLst>
                <a:ext uri="{FF2B5EF4-FFF2-40B4-BE49-F238E27FC236}">
                  <a16:creationId xmlns:a16="http://schemas.microsoft.com/office/drawing/2014/main" id="{A89C2EBD-8F1B-F5B0-789F-5314061FE5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5813" y="4579938"/>
              <a:ext cx="174625" cy="11113"/>
            </a:xfrm>
            <a:custGeom>
              <a:avLst/>
              <a:gdLst>
                <a:gd name="T0" fmla="*/ 0 w 98"/>
                <a:gd name="T1" fmla="*/ 1 h 6"/>
                <a:gd name="T2" fmla="*/ 52 w 98"/>
                <a:gd name="T3" fmla="*/ 6 h 6"/>
                <a:gd name="T4" fmla="*/ 98 w 98"/>
                <a:gd name="T5" fmla="*/ 1 h 6"/>
                <a:gd name="T6" fmla="*/ 52 w 98"/>
                <a:gd name="T7" fmla="*/ 6 h 6"/>
                <a:gd name="T8" fmla="*/ 0 w 98"/>
                <a:gd name="T9" fmla="*/ 1 h 6"/>
                <a:gd name="T10" fmla="*/ 0 w 98"/>
                <a:gd name="T11" fmla="*/ 1 h 6"/>
                <a:gd name="T12" fmla="*/ 0 w 98"/>
                <a:gd name="T13" fmla="*/ 1 h 6"/>
                <a:gd name="T14" fmla="*/ 0 w 98"/>
                <a:gd name="T15" fmla="*/ 1 h 6"/>
                <a:gd name="T16" fmla="*/ 0 w 98"/>
                <a:gd name="T17" fmla="*/ 1 h 6"/>
                <a:gd name="T18" fmla="*/ 0 w 98"/>
                <a:gd name="T19" fmla="*/ 1 h 6"/>
                <a:gd name="T20" fmla="*/ 0 w 98"/>
                <a:gd name="T21" fmla="*/ 1 h 6"/>
                <a:gd name="T22" fmla="*/ 97 w 98"/>
                <a:gd name="T23" fmla="*/ 0 h 6"/>
                <a:gd name="T24" fmla="*/ 97 w 98"/>
                <a:gd name="T25" fmla="*/ 0 h 6"/>
                <a:gd name="T26" fmla="*/ 98 w 98"/>
                <a:gd name="T27" fmla="*/ 1 h 6"/>
                <a:gd name="T28" fmla="*/ 97 w 98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">
                  <a:moveTo>
                    <a:pt x="0" y="1"/>
                  </a:moveTo>
                  <a:cubicBezTo>
                    <a:pt x="16" y="4"/>
                    <a:pt x="33" y="6"/>
                    <a:pt x="52" y="6"/>
                  </a:cubicBezTo>
                  <a:cubicBezTo>
                    <a:pt x="67" y="6"/>
                    <a:pt x="82" y="5"/>
                    <a:pt x="98" y="1"/>
                  </a:cubicBezTo>
                  <a:cubicBezTo>
                    <a:pt x="82" y="5"/>
                    <a:pt x="67" y="6"/>
                    <a:pt x="52" y="6"/>
                  </a:cubicBezTo>
                  <a:cubicBezTo>
                    <a:pt x="33" y="6"/>
                    <a:pt x="16" y="4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7" y="0"/>
                  </a:cubicBezTo>
                </a:path>
              </a:pathLst>
            </a:custGeom>
            <a:solidFill>
              <a:srgbClr val="121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7" name="Freeform 639">
              <a:extLst>
                <a:ext uri="{FF2B5EF4-FFF2-40B4-BE49-F238E27FC236}">
                  <a16:creationId xmlns:a16="http://schemas.microsoft.com/office/drawing/2014/main" id="{C57FBB02-0845-0F85-42EE-30B2C8965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0" y="4532313"/>
              <a:ext cx="63500" cy="47625"/>
            </a:xfrm>
            <a:custGeom>
              <a:avLst/>
              <a:gdLst>
                <a:gd name="T0" fmla="*/ 0 w 36"/>
                <a:gd name="T1" fmla="*/ 0 h 26"/>
                <a:gd name="T2" fmla="*/ 0 w 36"/>
                <a:gd name="T3" fmla="*/ 0 h 26"/>
                <a:gd name="T4" fmla="*/ 36 w 36"/>
                <a:gd name="T5" fmla="*/ 26 h 26"/>
                <a:gd name="T6" fmla="*/ 36 w 36"/>
                <a:gd name="T7" fmla="*/ 26 h 26"/>
                <a:gd name="T8" fmla="*/ 0 w 3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14"/>
                    <a:pt x="33" y="24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3" y="24"/>
                    <a:pt x="17" y="14"/>
                    <a:pt x="0" y="0"/>
                  </a:cubicBezTo>
                </a:path>
              </a:pathLst>
            </a:custGeom>
            <a:solidFill>
              <a:srgbClr val="D52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8" name="Freeform 640">
              <a:extLst>
                <a:ext uri="{FF2B5EF4-FFF2-40B4-BE49-F238E27FC236}">
                  <a16:creationId xmlns:a16="http://schemas.microsoft.com/office/drawing/2014/main" id="{30054545-4AD9-7A47-7E09-CB60910FB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9613" y="4518025"/>
              <a:ext cx="250825" cy="73025"/>
            </a:xfrm>
            <a:custGeom>
              <a:avLst/>
              <a:gdLst>
                <a:gd name="T0" fmla="*/ 76 w 140"/>
                <a:gd name="T1" fmla="*/ 34 h 40"/>
                <a:gd name="T2" fmla="*/ 78 w 140"/>
                <a:gd name="T3" fmla="*/ 32 h 40"/>
                <a:gd name="T4" fmla="*/ 79 w 140"/>
                <a:gd name="T5" fmla="*/ 36 h 40"/>
                <a:gd name="T6" fmla="*/ 119 w 140"/>
                <a:gd name="T7" fmla="*/ 31 h 40"/>
                <a:gd name="T8" fmla="*/ 124 w 140"/>
                <a:gd name="T9" fmla="*/ 30 h 40"/>
                <a:gd name="T10" fmla="*/ 121 w 140"/>
                <a:gd name="T11" fmla="*/ 33 h 40"/>
                <a:gd name="T12" fmla="*/ 101 w 140"/>
                <a:gd name="T13" fmla="*/ 29 h 40"/>
                <a:gd name="T14" fmla="*/ 102 w 140"/>
                <a:gd name="T15" fmla="*/ 33 h 40"/>
                <a:gd name="T16" fmla="*/ 112 w 140"/>
                <a:gd name="T17" fmla="*/ 30 h 40"/>
                <a:gd name="T18" fmla="*/ 112 w 140"/>
                <a:gd name="T19" fmla="*/ 26 h 40"/>
                <a:gd name="T20" fmla="*/ 112 w 140"/>
                <a:gd name="T21" fmla="*/ 30 h 40"/>
                <a:gd name="T22" fmla="*/ 57 w 140"/>
                <a:gd name="T23" fmla="*/ 26 h 40"/>
                <a:gd name="T24" fmla="*/ 61 w 140"/>
                <a:gd name="T25" fmla="*/ 29 h 40"/>
                <a:gd name="T26" fmla="*/ 44 w 140"/>
                <a:gd name="T27" fmla="*/ 27 h 40"/>
                <a:gd name="T28" fmla="*/ 47 w 140"/>
                <a:gd name="T29" fmla="*/ 25 h 40"/>
                <a:gd name="T30" fmla="*/ 79 w 140"/>
                <a:gd name="T31" fmla="*/ 26 h 40"/>
                <a:gd name="T32" fmla="*/ 77 w 140"/>
                <a:gd name="T33" fmla="*/ 23 h 40"/>
                <a:gd name="T34" fmla="*/ 81 w 140"/>
                <a:gd name="T35" fmla="*/ 24 h 40"/>
                <a:gd name="T36" fmla="*/ 37 w 140"/>
                <a:gd name="T37" fmla="*/ 24 h 40"/>
                <a:gd name="T38" fmla="*/ 35 w 140"/>
                <a:gd name="T39" fmla="*/ 20 h 40"/>
                <a:gd name="T40" fmla="*/ 37 w 140"/>
                <a:gd name="T41" fmla="*/ 24 h 40"/>
                <a:gd name="T42" fmla="*/ 63 w 140"/>
                <a:gd name="T43" fmla="*/ 20 h 40"/>
                <a:gd name="T44" fmla="*/ 66 w 140"/>
                <a:gd name="T45" fmla="*/ 22 h 40"/>
                <a:gd name="T46" fmla="*/ 105 w 140"/>
                <a:gd name="T47" fmla="*/ 22 h 40"/>
                <a:gd name="T48" fmla="*/ 104 w 140"/>
                <a:gd name="T49" fmla="*/ 17 h 40"/>
                <a:gd name="T50" fmla="*/ 107 w 140"/>
                <a:gd name="T51" fmla="*/ 21 h 40"/>
                <a:gd name="T52" fmla="*/ 20 w 140"/>
                <a:gd name="T53" fmla="*/ 21 h 40"/>
                <a:gd name="T54" fmla="*/ 20 w 140"/>
                <a:gd name="T55" fmla="*/ 17 h 40"/>
                <a:gd name="T56" fmla="*/ 23 w 140"/>
                <a:gd name="T57" fmla="*/ 21 h 40"/>
                <a:gd name="T58" fmla="*/ 87 w 140"/>
                <a:gd name="T59" fmla="*/ 17 h 40"/>
                <a:gd name="T60" fmla="*/ 88 w 140"/>
                <a:gd name="T61" fmla="*/ 15 h 40"/>
                <a:gd name="T62" fmla="*/ 89 w 140"/>
                <a:gd name="T63" fmla="*/ 19 h 40"/>
                <a:gd name="T64" fmla="*/ 45 w 140"/>
                <a:gd name="T65" fmla="*/ 14 h 40"/>
                <a:gd name="T66" fmla="*/ 47 w 140"/>
                <a:gd name="T67" fmla="*/ 12 h 40"/>
                <a:gd name="T68" fmla="*/ 49 w 140"/>
                <a:gd name="T69" fmla="*/ 15 h 40"/>
                <a:gd name="T70" fmla="*/ 27 w 140"/>
                <a:gd name="T71" fmla="*/ 14 h 40"/>
                <a:gd name="T72" fmla="*/ 26 w 140"/>
                <a:gd name="T73" fmla="*/ 11 h 40"/>
                <a:gd name="T74" fmla="*/ 30 w 140"/>
                <a:gd name="T75" fmla="*/ 14 h 40"/>
                <a:gd name="T76" fmla="*/ 60 w 140"/>
                <a:gd name="T77" fmla="*/ 9 h 40"/>
                <a:gd name="T78" fmla="*/ 65 w 140"/>
                <a:gd name="T79" fmla="*/ 11 h 40"/>
                <a:gd name="T80" fmla="*/ 53 w 140"/>
                <a:gd name="T81" fmla="*/ 0 h 40"/>
                <a:gd name="T82" fmla="*/ 38 w 140"/>
                <a:gd name="T83" fmla="*/ 3 h 40"/>
                <a:gd name="T84" fmla="*/ 36 w 140"/>
                <a:gd name="T85" fmla="*/ 7 h 40"/>
                <a:gd name="T86" fmla="*/ 0 w 140"/>
                <a:gd name="T87" fmla="*/ 22 h 40"/>
                <a:gd name="T88" fmla="*/ 42 w 140"/>
                <a:gd name="T89" fmla="*/ 35 h 40"/>
                <a:gd name="T90" fmla="*/ 94 w 140"/>
                <a:gd name="T91" fmla="*/ 40 h 40"/>
                <a:gd name="T92" fmla="*/ 140 w 140"/>
                <a:gd name="T93" fmla="*/ 35 h 40"/>
                <a:gd name="T94" fmla="*/ 103 w 140"/>
                <a:gd name="T95" fmla="*/ 8 h 40"/>
                <a:gd name="T96" fmla="*/ 96 w 140"/>
                <a:gd name="T97" fmla="*/ 12 h 40"/>
                <a:gd name="T98" fmla="*/ 70 w 140"/>
                <a:gd name="T9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40">
                  <a:moveTo>
                    <a:pt x="79" y="36"/>
                  </a:moveTo>
                  <a:cubicBezTo>
                    <a:pt x="79" y="36"/>
                    <a:pt x="78" y="36"/>
                    <a:pt x="77" y="35"/>
                  </a:cubicBezTo>
                  <a:cubicBezTo>
                    <a:pt x="77" y="35"/>
                    <a:pt x="76" y="35"/>
                    <a:pt x="76" y="34"/>
                  </a:cubicBezTo>
                  <a:cubicBezTo>
                    <a:pt x="75" y="34"/>
                    <a:pt x="76" y="33"/>
                    <a:pt x="76" y="32"/>
                  </a:cubicBezTo>
                  <a:cubicBezTo>
                    <a:pt x="77" y="32"/>
                    <a:pt x="77" y="32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32"/>
                    <a:pt x="80" y="32"/>
                    <a:pt x="81" y="33"/>
                  </a:cubicBezTo>
                  <a:cubicBezTo>
                    <a:pt x="81" y="33"/>
                    <a:pt x="81" y="34"/>
                    <a:pt x="81" y="35"/>
                  </a:cubicBezTo>
                  <a:cubicBezTo>
                    <a:pt x="81" y="36"/>
                    <a:pt x="80" y="36"/>
                    <a:pt x="79" y="36"/>
                  </a:cubicBezTo>
                  <a:moveTo>
                    <a:pt x="121" y="33"/>
                  </a:moveTo>
                  <a:cubicBezTo>
                    <a:pt x="121" y="33"/>
                    <a:pt x="121" y="33"/>
                    <a:pt x="120" y="33"/>
                  </a:cubicBezTo>
                  <a:cubicBezTo>
                    <a:pt x="119" y="33"/>
                    <a:pt x="119" y="32"/>
                    <a:pt x="119" y="31"/>
                  </a:cubicBezTo>
                  <a:cubicBezTo>
                    <a:pt x="120" y="30"/>
                    <a:pt x="120" y="30"/>
                    <a:pt x="121" y="30"/>
                  </a:cubicBezTo>
                  <a:cubicBezTo>
                    <a:pt x="121" y="30"/>
                    <a:pt x="122" y="30"/>
                    <a:pt x="122" y="30"/>
                  </a:cubicBezTo>
                  <a:cubicBezTo>
                    <a:pt x="123" y="30"/>
                    <a:pt x="123" y="30"/>
                    <a:pt x="124" y="30"/>
                  </a:cubicBezTo>
                  <a:cubicBezTo>
                    <a:pt x="125" y="31"/>
                    <a:pt x="125" y="33"/>
                    <a:pt x="124" y="33"/>
                  </a:cubicBezTo>
                  <a:cubicBezTo>
                    <a:pt x="124" y="33"/>
                    <a:pt x="123" y="33"/>
                    <a:pt x="123" y="33"/>
                  </a:cubicBezTo>
                  <a:cubicBezTo>
                    <a:pt x="123" y="33"/>
                    <a:pt x="122" y="33"/>
                    <a:pt x="121" y="33"/>
                  </a:cubicBezTo>
                  <a:moveTo>
                    <a:pt x="101" y="33"/>
                  </a:moveTo>
                  <a:cubicBezTo>
                    <a:pt x="100" y="33"/>
                    <a:pt x="99" y="33"/>
                    <a:pt x="99" y="32"/>
                  </a:cubicBezTo>
                  <a:cubicBezTo>
                    <a:pt x="99" y="30"/>
                    <a:pt x="100" y="29"/>
                    <a:pt x="101" y="29"/>
                  </a:cubicBezTo>
                  <a:cubicBezTo>
                    <a:pt x="101" y="29"/>
                    <a:pt x="101" y="29"/>
                    <a:pt x="102" y="29"/>
                  </a:cubicBezTo>
                  <a:cubicBezTo>
                    <a:pt x="102" y="29"/>
                    <a:pt x="102" y="30"/>
                    <a:pt x="103" y="30"/>
                  </a:cubicBezTo>
                  <a:cubicBezTo>
                    <a:pt x="103" y="31"/>
                    <a:pt x="103" y="32"/>
                    <a:pt x="102" y="33"/>
                  </a:cubicBezTo>
                  <a:cubicBezTo>
                    <a:pt x="102" y="33"/>
                    <a:pt x="102" y="33"/>
                    <a:pt x="101" y="33"/>
                  </a:cubicBezTo>
                  <a:moveTo>
                    <a:pt x="112" y="30"/>
                  </a:moveTo>
                  <a:cubicBezTo>
                    <a:pt x="112" y="30"/>
                    <a:pt x="112" y="30"/>
                    <a:pt x="112" y="30"/>
                  </a:cubicBezTo>
                  <a:cubicBezTo>
                    <a:pt x="111" y="30"/>
                    <a:pt x="110" y="30"/>
                    <a:pt x="110" y="29"/>
                  </a:cubicBezTo>
                  <a:cubicBezTo>
                    <a:pt x="109" y="28"/>
                    <a:pt x="110" y="27"/>
                    <a:pt x="111" y="26"/>
                  </a:cubicBezTo>
                  <a:cubicBezTo>
                    <a:pt x="111" y="26"/>
                    <a:pt x="112" y="26"/>
                    <a:pt x="112" y="26"/>
                  </a:cubicBezTo>
                  <a:cubicBezTo>
                    <a:pt x="113" y="26"/>
                    <a:pt x="114" y="27"/>
                    <a:pt x="114" y="28"/>
                  </a:cubicBezTo>
                  <a:cubicBezTo>
                    <a:pt x="115" y="28"/>
                    <a:pt x="115" y="29"/>
                    <a:pt x="114" y="30"/>
                  </a:cubicBezTo>
                  <a:cubicBezTo>
                    <a:pt x="113" y="30"/>
                    <a:pt x="113" y="30"/>
                    <a:pt x="112" y="30"/>
                  </a:cubicBezTo>
                  <a:moveTo>
                    <a:pt x="60" y="30"/>
                  </a:moveTo>
                  <a:cubicBezTo>
                    <a:pt x="59" y="30"/>
                    <a:pt x="58" y="29"/>
                    <a:pt x="58" y="29"/>
                  </a:cubicBezTo>
                  <a:cubicBezTo>
                    <a:pt x="57" y="28"/>
                    <a:pt x="56" y="27"/>
                    <a:pt x="57" y="26"/>
                  </a:cubicBezTo>
                  <a:cubicBezTo>
                    <a:pt x="57" y="25"/>
                    <a:pt x="58" y="25"/>
                    <a:pt x="59" y="25"/>
                  </a:cubicBezTo>
                  <a:cubicBezTo>
                    <a:pt x="59" y="25"/>
                    <a:pt x="60" y="25"/>
                    <a:pt x="61" y="26"/>
                  </a:cubicBezTo>
                  <a:cubicBezTo>
                    <a:pt x="61" y="27"/>
                    <a:pt x="61" y="28"/>
                    <a:pt x="61" y="29"/>
                  </a:cubicBezTo>
                  <a:cubicBezTo>
                    <a:pt x="61" y="29"/>
                    <a:pt x="60" y="30"/>
                    <a:pt x="60" y="30"/>
                  </a:cubicBezTo>
                  <a:moveTo>
                    <a:pt x="45" y="28"/>
                  </a:moveTo>
                  <a:cubicBezTo>
                    <a:pt x="45" y="28"/>
                    <a:pt x="44" y="28"/>
                    <a:pt x="44" y="27"/>
                  </a:cubicBezTo>
                  <a:cubicBezTo>
                    <a:pt x="43" y="27"/>
                    <a:pt x="42" y="25"/>
                    <a:pt x="44" y="24"/>
                  </a:cubicBezTo>
                  <a:cubicBezTo>
                    <a:pt x="44" y="23"/>
                    <a:pt x="44" y="23"/>
                    <a:pt x="45" y="23"/>
                  </a:cubicBezTo>
                  <a:cubicBezTo>
                    <a:pt x="46" y="23"/>
                    <a:pt x="47" y="24"/>
                    <a:pt x="47" y="25"/>
                  </a:cubicBezTo>
                  <a:cubicBezTo>
                    <a:pt x="47" y="26"/>
                    <a:pt x="47" y="27"/>
                    <a:pt x="47" y="27"/>
                  </a:cubicBezTo>
                  <a:cubicBezTo>
                    <a:pt x="46" y="27"/>
                    <a:pt x="46" y="28"/>
                    <a:pt x="45" y="28"/>
                  </a:cubicBezTo>
                  <a:moveTo>
                    <a:pt x="79" y="26"/>
                  </a:moveTo>
                  <a:cubicBezTo>
                    <a:pt x="79" y="26"/>
                    <a:pt x="78" y="26"/>
                    <a:pt x="77" y="26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3"/>
                    <a:pt x="77" y="23"/>
                  </a:cubicBezTo>
                  <a:cubicBezTo>
                    <a:pt x="77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0" y="23"/>
                    <a:pt x="81" y="24"/>
                    <a:pt x="81" y="24"/>
                  </a:cubicBezTo>
                  <a:cubicBezTo>
                    <a:pt x="82" y="25"/>
                    <a:pt x="81" y="26"/>
                    <a:pt x="80" y="26"/>
                  </a:cubicBezTo>
                  <a:cubicBezTo>
                    <a:pt x="80" y="26"/>
                    <a:pt x="79" y="26"/>
                    <a:pt x="79" y="26"/>
                  </a:cubicBezTo>
                  <a:moveTo>
                    <a:pt x="37" y="24"/>
                  </a:moveTo>
                  <a:cubicBezTo>
                    <a:pt x="36" y="24"/>
                    <a:pt x="36" y="24"/>
                    <a:pt x="35" y="23"/>
                  </a:cubicBezTo>
                  <a:cubicBezTo>
                    <a:pt x="34" y="23"/>
                    <a:pt x="34" y="22"/>
                    <a:pt x="34" y="21"/>
                  </a:cubicBezTo>
                  <a:cubicBezTo>
                    <a:pt x="34" y="21"/>
                    <a:pt x="35" y="20"/>
                    <a:pt x="35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37" y="20"/>
                    <a:pt x="38" y="20"/>
                    <a:pt x="38" y="21"/>
                  </a:cubicBezTo>
                  <a:cubicBezTo>
                    <a:pt x="39" y="22"/>
                    <a:pt x="38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moveTo>
                    <a:pt x="66" y="22"/>
                  </a:moveTo>
                  <a:cubicBezTo>
                    <a:pt x="65" y="22"/>
                    <a:pt x="63" y="21"/>
                    <a:pt x="63" y="20"/>
                  </a:cubicBezTo>
                  <a:cubicBezTo>
                    <a:pt x="63" y="19"/>
                    <a:pt x="64" y="19"/>
                    <a:pt x="65" y="19"/>
                  </a:cubicBezTo>
                  <a:cubicBezTo>
                    <a:pt x="65" y="19"/>
                    <a:pt x="66" y="19"/>
                    <a:pt x="66" y="19"/>
                  </a:cubicBezTo>
                  <a:cubicBezTo>
                    <a:pt x="67" y="20"/>
                    <a:pt x="67" y="21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moveTo>
                    <a:pt x="106" y="22"/>
                  </a:moveTo>
                  <a:cubicBezTo>
                    <a:pt x="105" y="22"/>
                    <a:pt x="105" y="22"/>
                    <a:pt x="105" y="22"/>
                  </a:cubicBezTo>
                  <a:cubicBezTo>
                    <a:pt x="104" y="21"/>
                    <a:pt x="103" y="21"/>
                    <a:pt x="103" y="20"/>
                  </a:cubicBezTo>
                  <a:cubicBezTo>
                    <a:pt x="102" y="19"/>
                    <a:pt x="102" y="17"/>
                    <a:pt x="103" y="17"/>
                  </a:cubicBezTo>
                  <a:cubicBezTo>
                    <a:pt x="103" y="17"/>
                    <a:pt x="103" y="17"/>
                    <a:pt x="104" y="17"/>
                  </a:cubicBezTo>
                  <a:cubicBezTo>
                    <a:pt x="104" y="17"/>
                    <a:pt x="104" y="17"/>
                    <a:pt x="105" y="17"/>
                  </a:cubicBezTo>
                  <a:cubicBezTo>
                    <a:pt x="106" y="18"/>
                    <a:pt x="106" y="18"/>
                    <a:pt x="107" y="19"/>
                  </a:cubicBezTo>
                  <a:cubicBezTo>
                    <a:pt x="107" y="19"/>
                    <a:pt x="108" y="20"/>
                    <a:pt x="107" y="21"/>
                  </a:cubicBezTo>
                  <a:cubicBezTo>
                    <a:pt x="107" y="21"/>
                    <a:pt x="106" y="22"/>
                    <a:pt x="106" y="22"/>
                  </a:cubicBezTo>
                  <a:moveTo>
                    <a:pt x="22" y="21"/>
                  </a:moveTo>
                  <a:cubicBezTo>
                    <a:pt x="21" y="21"/>
                    <a:pt x="21" y="21"/>
                    <a:pt x="20" y="21"/>
                  </a:cubicBezTo>
                  <a:cubicBezTo>
                    <a:pt x="20" y="20"/>
                    <a:pt x="19" y="20"/>
                    <a:pt x="19" y="19"/>
                  </a:cubicBezTo>
                  <a:cubicBezTo>
                    <a:pt x="18" y="18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3" y="18"/>
                    <a:pt x="23" y="18"/>
                  </a:cubicBezTo>
                  <a:cubicBezTo>
                    <a:pt x="24" y="19"/>
                    <a:pt x="23" y="20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89" y="19"/>
                  </a:moveTo>
                  <a:cubicBezTo>
                    <a:pt x="88" y="19"/>
                    <a:pt x="87" y="18"/>
                    <a:pt x="87" y="17"/>
                  </a:cubicBezTo>
                  <a:cubicBezTo>
                    <a:pt x="86" y="17"/>
                    <a:pt x="86" y="17"/>
                    <a:pt x="86" y="16"/>
                  </a:cubicBezTo>
                  <a:cubicBezTo>
                    <a:pt x="86" y="15"/>
                    <a:pt x="87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9" y="15"/>
                    <a:pt x="90" y="15"/>
                    <a:pt x="91" y="16"/>
                  </a:cubicBezTo>
                  <a:cubicBezTo>
                    <a:pt x="91" y="17"/>
                    <a:pt x="91" y="18"/>
                    <a:pt x="90" y="19"/>
                  </a:cubicBezTo>
                  <a:cubicBezTo>
                    <a:pt x="90" y="19"/>
                    <a:pt x="90" y="19"/>
                    <a:pt x="89" y="19"/>
                  </a:cubicBezTo>
                  <a:moveTo>
                    <a:pt x="48" y="15"/>
                  </a:moveTo>
                  <a:cubicBezTo>
                    <a:pt x="48" y="15"/>
                    <a:pt x="47" y="15"/>
                    <a:pt x="47" y="15"/>
                  </a:cubicBezTo>
                  <a:cubicBezTo>
                    <a:pt x="46" y="15"/>
                    <a:pt x="46" y="15"/>
                    <a:pt x="45" y="14"/>
                  </a:cubicBezTo>
                  <a:cubicBezTo>
                    <a:pt x="45" y="14"/>
                    <a:pt x="45" y="13"/>
                    <a:pt x="45" y="12"/>
                  </a:cubicBezTo>
                  <a:cubicBezTo>
                    <a:pt x="45" y="12"/>
                    <a:pt x="46" y="12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50" y="12"/>
                    <a:pt x="50" y="13"/>
                    <a:pt x="50" y="13"/>
                  </a:cubicBezTo>
                  <a:cubicBezTo>
                    <a:pt x="51" y="14"/>
                    <a:pt x="50" y="15"/>
                    <a:pt x="49" y="15"/>
                  </a:cubicBezTo>
                  <a:cubicBezTo>
                    <a:pt x="49" y="15"/>
                    <a:pt x="49" y="15"/>
                    <a:pt x="48" y="15"/>
                  </a:cubicBezTo>
                  <a:moveTo>
                    <a:pt x="29" y="14"/>
                  </a:moveTo>
                  <a:cubicBezTo>
                    <a:pt x="28" y="14"/>
                    <a:pt x="28" y="14"/>
                    <a:pt x="27" y="14"/>
                  </a:cubicBezTo>
                  <a:cubicBezTo>
                    <a:pt x="26" y="14"/>
                    <a:pt x="26" y="14"/>
                    <a:pt x="25" y="13"/>
                  </a:cubicBezTo>
                  <a:cubicBezTo>
                    <a:pt x="25" y="12"/>
                    <a:pt x="25" y="11"/>
                    <a:pt x="25" y="11"/>
                  </a:cubicBezTo>
                  <a:cubicBezTo>
                    <a:pt x="25" y="11"/>
                    <a:pt x="26" y="11"/>
                    <a:pt x="26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1"/>
                    <a:pt x="29" y="11"/>
                    <a:pt x="30" y="12"/>
                  </a:cubicBezTo>
                  <a:cubicBezTo>
                    <a:pt x="30" y="12"/>
                    <a:pt x="30" y="13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moveTo>
                    <a:pt x="63" y="12"/>
                  </a:moveTo>
                  <a:cubicBezTo>
                    <a:pt x="61" y="12"/>
                    <a:pt x="60" y="10"/>
                    <a:pt x="60" y="9"/>
                  </a:cubicBezTo>
                  <a:cubicBezTo>
                    <a:pt x="61" y="8"/>
                    <a:pt x="61" y="8"/>
                    <a:pt x="62" y="8"/>
                  </a:cubicBezTo>
                  <a:cubicBezTo>
                    <a:pt x="63" y="8"/>
                    <a:pt x="64" y="9"/>
                    <a:pt x="64" y="10"/>
                  </a:cubicBezTo>
                  <a:cubicBezTo>
                    <a:pt x="65" y="10"/>
                    <a:pt x="65" y="10"/>
                    <a:pt x="65" y="11"/>
                  </a:cubicBezTo>
                  <a:cubicBezTo>
                    <a:pt x="65" y="12"/>
                    <a:pt x="64" y="12"/>
                    <a:pt x="63" y="12"/>
                  </a:cubicBezTo>
                  <a:cubicBezTo>
                    <a:pt x="63" y="12"/>
                    <a:pt x="63" y="12"/>
                    <a:pt x="63" y="12"/>
                  </a:cubicBezTo>
                  <a:moveTo>
                    <a:pt x="53" y="0"/>
                  </a:moveTo>
                  <a:cubicBezTo>
                    <a:pt x="51" y="0"/>
                    <a:pt x="49" y="0"/>
                    <a:pt x="47" y="1"/>
                  </a:cubicBezTo>
                  <a:cubicBezTo>
                    <a:pt x="44" y="1"/>
                    <a:pt x="40" y="1"/>
                    <a:pt x="37" y="3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5"/>
                    <a:pt x="39" y="6"/>
                    <a:pt x="38" y="7"/>
                  </a:cubicBezTo>
                  <a:cubicBezTo>
                    <a:pt x="37" y="7"/>
                    <a:pt x="37" y="7"/>
                    <a:pt x="36" y="7"/>
                  </a:cubicBezTo>
                  <a:cubicBezTo>
                    <a:pt x="36" y="7"/>
                    <a:pt x="35" y="7"/>
                    <a:pt x="35" y="7"/>
                  </a:cubicBezTo>
                  <a:cubicBezTo>
                    <a:pt x="34" y="6"/>
                    <a:pt x="33" y="5"/>
                    <a:pt x="33" y="4"/>
                  </a:cubicBezTo>
                  <a:cubicBezTo>
                    <a:pt x="22" y="10"/>
                    <a:pt x="10" y="19"/>
                    <a:pt x="0" y="22"/>
                  </a:cubicBezTo>
                  <a:cubicBezTo>
                    <a:pt x="11" y="26"/>
                    <a:pt x="25" y="31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58" y="38"/>
                    <a:pt x="75" y="40"/>
                    <a:pt x="94" y="40"/>
                  </a:cubicBezTo>
                  <a:cubicBezTo>
                    <a:pt x="109" y="40"/>
                    <a:pt x="124" y="39"/>
                    <a:pt x="140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35"/>
                    <a:pt x="140" y="35"/>
                    <a:pt x="139" y="34"/>
                  </a:cubicBezTo>
                  <a:cubicBezTo>
                    <a:pt x="136" y="32"/>
                    <a:pt x="120" y="22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1" y="9"/>
                    <a:pt x="99" y="10"/>
                    <a:pt x="97" y="11"/>
                  </a:cubicBezTo>
                  <a:cubicBezTo>
                    <a:pt x="97" y="11"/>
                    <a:pt x="96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2" y="13"/>
                    <a:pt x="88" y="14"/>
                    <a:pt x="86" y="14"/>
                  </a:cubicBezTo>
                  <a:cubicBezTo>
                    <a:pt x="79" y="14"/>
                    <a:pt x="74" y="10"/>
                    <a:pt x="70" y="7"/>
                  </a:cubicBezTo>
                  <a:cubicBezTo>
                    <a:pt x="65" y="3"/>
                    <a:pt x="60" y="0"/>
                    <a:pt x="53" y="0"/>
                  </a:cubicBezTo>
                </a:path>
              </a:pathLst>
            </a:custGeom>
            <a:solidFill>
              <a:srgbClr val="EB9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9" name="Freeform 641">
              <a:extLst>
                <a:ext uri="{FF2B5EF4-FFF2-40B4-BE49-F238E27FC236}">
                  <a16:creationId xmlns:a16="http://schemas.microsoft.com/office/drawing/2014/main" id="{0A9C8895-0DC4-0067-1CA3-638B3F561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4572000"/>
              <a:ext cx="11112" cy="6350"/>
            </a:xfrm>
            <a:custGeom>
              <a:avLst/>
              <a:gdLst>
                <a:gd name="T0" fmla="*/ 3 w 6"/>
                <a:gd name="T1" fmla="*/ 0 h 3"/>
                <a:gd name="T2" fmla="*/ 2 w 6"/>
                <a:gd name="T3" fmla="*/ 0 h 3"/>
                <a:gd name="T4" fmla="*/ 0 w 6"/>
                <a:gd name="T5" fmla="*/ 1 h 3"/>
                <a:gd name="T6" fmla="*/ 1 w 6"/>
                <a:gd name="T7" fmla="*/ 3 h 3"/>
                <a:gd name="T8" fmla="*/ 2 w 6"/>
                <a:gd name="T9" fmla="*/ 3 h 3"/>
                <a:gd name="T10" fmla="*/ 4 w 6"/>
                <a:gd name="T11" fmla="*/ 3 h 3"/>
                <a:gd name="T12" fmla="*/ 5 w 6"/>
                <a:gd name="T13" fmla="*/ 3 h 3"/>
                <a:gd name="T14" fmla="*/ 5 w 6"/>
                <a:gd name="T15" fmla="*/ 0 h 3"/>
                <a:gd name="T16" fmla="*/ 3 w 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1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0" name="Freeform 642">
              <a:extLst>
                <a:ext uri="{FF2B5EF4-FFF2-40B4-BE49-F238E27FC236}">
                  <a16:creationId xmlns:a16="http://schemas.microsoft.com/office/drawing/2014/main" id="{E7F4EEAD-66DB-7103-49FC-782869DE3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4570413"/>
              <a:ext cx="7937" cy="7938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3 h 4"/>
                <a:gd name="T4" fmla="*/ 2 w 4"/>
                <a:gd name="T5" fmla="*/ 4 h 4"/>
                <a:gd name="T6" fmla="*/ 3 w 4"/>
                <a:gd name="T7" fmla="*/ 4 h 4"/>
                <a:gd name="T8" fmla="*/ 4 w 4"/>
                <a:gd name="T9" fmla="*/ 1 h 4"/>
                <a:gd name="T10" fmla="*/ 3 w 4"/>
                <a:gd name="T11" fmla="*/ 0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1" name="Freeform 643">
              <a:extLst>
                <a:ext uri="{FF2B5EF4-FFF2-40B4-BE49-F238E27FC236}">
                  <a16:creationId xmlns:a16="http://schemas.microsoft.com/office/drawing/2014/main" id="{F34579E4-5DCD-E737-94BD-26D643924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763" y="4548188"/>
              <a:ext cx="9525" cy="9525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0 h 5"/>
                <a:gd name="T4" fmla="*/ 1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5 w 6"/>
                <a:gd name="T11" fmla="*/ 4 h 5"/>
                <a:gd name="T12" fmla="*/ 5 w 6"/>
                <a:gd name="T13" fmla="*/ 2 h 5"/>
                <a:gd name="T14" fmla="*/ 3 w 6"/>
                <a:gd name="T15" fmla="*/ 0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1" y="4"/>
                    <a:pt x="2" y="4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2" name="Freeform 644">
              <a:extLst>
                <a:ext uri="{FF2B5EF4-FFF2-40B4-BE49-F238E27FC236}">
                  <a16:creationId xmlns:a16="http://schemas.microsoft.com/office/drawing/2014/main" id="{1B093803-FAA3-4D14-FB10-D71ACA77E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875" y="4565650"/>
              <a:ext cx="11112" cy="6350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1 w 6"/>
                <a:gd name="T5" fmla="*/ 3 h 4"/>
                <a:gd name="T6" fmla="*/ 3 w 6"/>
                <a:gd name="T7" fmla="*/ 4 h 4"/>
                <a:gd name="T8" fmla="*/ 3 w 6"/>
                <a:gd name="T9" fmla="*/ 4 h 4"/>
                <a:gd name="T10" fmla="*/ 5 w 6"/>
                <a:gd name="T11" fmla="*/ 4 h 4"/>
                <a:gd name="T12" fmla="*/ 5 w 6"/>
                <a:gd name="T13" fmla="*/ 2 h 4"/>
                <a:gd name="T14" fmla="*/ 3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3" name="Freeform 645">
              <a:extLst>
                <a:ext uri="{FF2B5EF4-FFF2-40B4-BE49-F238E27FC236}">
                  <a16:creationId xmlns:a16="http://schemas.microsoft.com/office/drawing/2014/main" id="{11F87710-CE52-2B09-53B7-111035713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6138" y="4559300"/>
              <a:ext cx="11112" cy="6350"/>
            </a:xfrm>
            <a:custGeom>
              <a:avLst/>
              <a:gdLst>
                <a:gd name="T0" fmla="*/ 2 w 6"/>
                <a:gd name="T1" fmla="*/ 0 h 3"/>
                <a:gd name="T2" fmla="*/ 1 w 6"/>
                <a:gd name="T3" fmla="*/ 0 h 3"/>
                <a:gd name="T4" fmla="*/ 0 w 6"/>
                <a:gd name="T5" fmla="*/ 2 h 3"/>
                <a:gd name="T6" fmla="*/ 1 w 6"/>
                <a:gd name="T7" fmla="*/ 3 h 3"/>
                <a:gd name="T8" fmla="*/ 3 w 6"/>
                <a:gd name="T9" fmla="*/ 3 h 3"/>
                <a:gd name="T10" fmla="*/ 4 w 6"/>
                <a:gd name="T11" fmla="*/ 3 h 3"/>
                <a:gd name="T12" fmla="*/ 5 w 6"/>
                <a:gd name="T13" fmla="*/ 1 h 3"/>
                <a:gd name="T14" fmla="*/ 4 w 6"/>
                <a:gd name="T15" fmla="*/ 0 h 3"/>
                <a:gd name="T16" fmla="*/ 2 w 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6" y="2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4" name="Freeform 646">
              <a:extLst>
                <a:ext uri="{FF2B5EF4-FFF2-40B4-BE49-F238E27FC236}">
                  <a16:creationId xmlns:a16="http://schemas.microsoft.com/office/drawing/2014/main" id="{0654CB78-CB85-896B-824A-423E943AD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0" y="4548188"/>
              <a:ext cx="9525" cy="7938"/>
            </a:xfrm>
            <a:custGeom>
              <a:avLst/>
              <a:gdLst>
                <a:gd name="T0" fmla="*/ 2 w 6"/>
                <a:gd name="T1" fmla="*/ 0 h 4"/>
                <a:gd name="T2" fmla="*/ 1 w 6"/>
                <a:gd name="T3" fmla="*/ 0 h 4"/>
                <a:gd name="T4" fmla="*/ 1 w 6"/>
                <a:gd name="T5" fmla="*/ 2 h 4"/>
                <a:gd name="T6" fmla="*/ 2 w 6"/>
                <a:gd name="T7" fmla="*/ 4 h 4"/>
                <a:gd name="T8" fmla="*/ 4 w 6"/>
                <a:gd name="T9" fmla="*/ 4 h 4"/>
                <a:gd name="T10" fmla="*/ 5 w 6"/>
                <a:gd name="T11" fmla="*/ 4 h 4"/>
                <a:gd name="T12" fmla="*/ 5 w 6"/>
                <a:gd name="T13" fmla="*/ 1 h 4"/>
                <a:gd name="T14" fmla="*/ 3 w 6"/>
                <a:gd name="T15" fmla="*/ 0 h 4"/>
                <a:gd name="T16" fmla="*/ 2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3"/>
                    <a:pt x="6" y="2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5" name="Freeform 647">
              <a:extLst>
                <a:ext uri="{FF2B5EF4-FFF2-40B4-BE49-F238E27FC236}">
                  <a16:creationId xmlns:a16="http://schemas.microsoft.com/office/drawing/2014/main" id="{031526B5-E2DC-158C-A2C6-5D248EA24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1525" y="4554538"/>
              <a:ext cx="7937" cy="6350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0 h 4"/>
                <a:gd name="T4" fmla="*/ 0 w 5"/>
                <a:gd name="T5" fmla="*/ 1 h 4"/>
                <a:gd name="T6" fmla="*/ 1 w 5"/>
                <a:gd name="T7" fmla="*/ 3 h 4"/>
                <a:gd name="T8" fmla="*/ 3 w 5"/>
                <a:gd name="T9" fmla="*/ 4 h 4"/>
                <a:gd name="T10" fmla="*/ 3 w 5"/>
                <a:gd name="T11" fmla="*/ 4 h 4"/>
                <a:gd name="T12" fmla="*/ 4 w 5"/>
                <a:gd name="T13" fmla="*/ 1 h 4"/>
                <a:gd name="T14" fmla="*/ 2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6" name="Freeform 648">
              <a:extLst>
                <a:ext uri="{FF2B5EF4-FFF2-40B4-BE49-F238E27FC236}">
                  <a16:creationId xmlns:a16="http://schemas.microsoft.com/office/drawing/2014/main" id="{B18B2714-2F9C-BD58-EA0D-A4F53F422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650" y="4538663"/>
              <a:ext cx="7937" cy="4763"/>
            </a:xfrm>
            <a:custGeom>
              <a:avLst/>
              <a:gdLst>
                <a:gd name="T0" fmla="*/ 1 w 5"/>
                <a:gd name="T1" fmla="*/ 0 h 3"/>
                <a:gd name="T2" fmla="*/ 0 w 5"/>
                <a:gd name="T3" fmla="*/ 0 h 3"/>
                <a:gd name="T4" fmla="*/ 0 w 5"/>
                <a:gd name="T5" fmla="*/ 2 h 3"/>
                <a:gd name="T6" fmla="*/ 2 w 5"/>
                <a:gd name="T7" fmla="*/ 3 h 3"/>
                <a:gd name="T8" fmla="*/ 4 w 5"/>
                <a:gd name="T9" fmla="*/ 3 h 3"/>
                <a:gd name="T10" fmla="*/ 5 w 5"/>
                <a:gd name="T11" fmla="*/ 3 h 3"/>
                <a:gd name="T12" fmla="*/ 5 w 5"/>
                <a:gd name="T13" fmla="*/ 1 h 3"/>
                <a:gd name="T14" fmla="*/ 2 w 5"/>
                <a:gd name="T15" fmla="*/ 0 h 3"/>
                <a:gd name="T16" fmla="*/ 1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7" name="Freeform 649">
              <a:extLst>
                <a:ext uri="{FF2B5EF4-FFF2-40B4-BE49-F238E27FC236}">
                  <a16:creationId xmlns:a16="http://schemas.microsoft.com/office/drawing/2014/main" id="{17E7D232-3520-31C0-3507-0D50CC0BF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0575" y="4540250"/>
              <a:ext cx="11112" cy="4763"/>
            </a:xfrm>
            <a:custGeom>
              <a:avLst/>
              <a:gdLst>
                <a:gd name="T0" fmla="*/ 2 w 6"/>
                <a:gd name="T1" fmla="*/ 0 h 3"/>
                <a:gd name="T2" fmla="*/ 1 w 6"/>
                <a:gd name="T3" fmla="*/ 0 h 3"/>
                <a:gd name="T4" fmla="*/ 0 w 6"/>
                <a:gd name="T5" fmla="*/ 0 h 3"/>
                <a:gd name="T6" fmla="*/ 0 w 6"/>
                <a:gd name="T7" fmla="*/ 2 h 3"/>
                <a:gd name="T8" fmla="*/ 2 w 6"/>
                <a:gd name="T9" fmla="*/ 3 h 3"/>
                <a:gd name="T10" fmla="*/ 3 w 6"/>
                <a:gd name="T11" fmla="*/ 3 h 3"/>
                <a:gd name="T12" fmla="*/ 4 w 6"/>
                <a:gd name="T13" fmla="*/ 3 h 3"/>
                <a:gd name="T14" fmla="*/ 5 w 6"/>
                <a:gd name="T15" fmla="*/ 1 h 3"/>
                <a:gd name="T16" fmla="*/ 4 w 6"/>
                <a:gd name="T17" fmla="*/ 0 h 3"/>
                <a:gd name="T18" fmla="*/ 2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8" name="Freeform 650">
              <a:extLst>
                <a:ext uri="{FF2B5EF4-FFF2-40B4-BE49-F238E27FC236}">
                  <a16:creationId xmlns:a16="http://schemas.microsoft.com/office/drawing/2014/main" id="{1CDB627E-3FDE-9013-DAA1-0289A42B3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7563" y="4532313"/>
              <a:ext cx="9525" cy="7938"/>
            </a:xfrm>
            <a:custGeom>
              <a:avLst/>
              <a:gdLst>
                <a:gd name="T0" fmla="*/ 2 w 5"/>
                <a:gd name="T1" fmla="*/ 0 h 4"/>
                <a:gd name="T2" fmla="*/ 0 w 5"/>
                <a:gd name="T3" fmla="*/ 1 h 4"/>
                <a:gd name="T4" fmla="*/ 3 w 5"/>
                <a:gd name="T5" fmla="*/ 4 h 4"/>
                <a:gd name="T6" fmla="*/ 3 w 5"/>
                <a:gd name="T7" fmla="*/ 4 h 4"/>
                <a:gd name="T8" fmla="*/ 5 w 5"/>
                <a:gd name="T9" fmla="*/ 3 h 4"/>
                <a:gd name="T10" fmla="*/ 4 w 5"/>
                <a:gd name="T11" fmla="*/ 2 h 4"/>
                <a:gd name="T12" fmla="*/ 2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9" name="Freeform 651">
              <a:extLst>
                <a:ext uri="{FF2B5EF4-FFF2-40B4-BE49-F238E27FC236}">
                  <a16:creationId xmlns:a16="http://schemas.microsoft.com/office/drawing/2014/main" id="{B0DB2C19-3524-D459-D6D9-CF526FC89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3600" y="4545013"/>
              <a:ext cx="9525" cy="7938"/>
            </a:xfrm>
            <a:custGeom>
              <a:avLst/>
              <a:gdLst>
                <a:gd name="T0" fmla="*/ 2 w 5"/>
                <a:gd name="T1" fmla="*/ 0 h 4"/>
                <a:gd name="T2" fmla="*/ 0 w 5"/>
                <a:gd name="T3" fmla="*/ 1 h 4"/>
                <a:gd name="T4" fmla="*/ 1 w 5"/>
                <a:gd name="T5" fmla="*/ 2 h 4"/>
                <a:gd name="T6" fmla="*/ 3 w 5"/>
                <a:gd name="T7" fmla="*/ 4 h 4"/>
                <a:gd name="T8" fmla="*/ 4 w 5"/>
                <a:gd name="T9" fmla="*/ 4 h 4"/>
                <a:gd name="T10" fmla="*/ 5 w 5"/>
                <a:gd name="T11" fmla="*/ 1 h 4"/>
                <a:gd name="T12" fmla="*/ 2 w 5"/>
                <a:gd name="T13" fmla="*/ 0 h 4"/>
                <a:gd name="T14" fmla="*/ 2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0" name="Freeform 652">
              <a:extLst>
                <a:ext uri="{FF2B5EF4-FFF2-40B4-BE49-F238E27FC236}">
                  <a16:creationId xmlns:a16="http://schemas.microsoft.com/office/drawing/2014/main" id="{7BBF251C-512E-A6E3-D17E-6915C7D2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1213" y="4564063"/>
              <a:ext cx="7937" cy="7938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4 w 5"/>
                <a:gd name="T7" fmla="*/ 5 h 5"/>
                <a:gd name="T8" fmla="*/ 5 w 5"/>
                <a:gd name="T9" fmla="*/ 4 h 5"/>
                <a:gd name="T10" fmla="*/ 5 w 5"/>
                <a:gd name="T11" fmla="*/ 1 h 5"/>
                <a:gd name="T12" fmla="*/ 3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1" name="Freeform 653">
              <a:extLst>
                <a:ext uri="{FF2B5EF4-FFF2-40B4-BE49-F238E27FC236}">
                  <a16:creationId xmlns:a16="http://schemas.microsoft.com/office/drawing/2014/main" id="{3E9FF561-9F8B-4997-78EF-9EB0E7DFB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550" y="4575175"/>
              <a:ext cx="11112" cy="7938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0 h 4"/>
                <a:gd name="T4" fmla="*/ 1 w 6"/>
                <a:gd name="T5" fmla="*/ 2 h 4"/>
                <a:gd name="T6" fmla="*/ 2 w 6"/>
                <a:gd name="T7" fmla="*/ 3 h 4"/>
                <a:gd name="T8" fmla="*/ 4 w 6"/>
                <a:gd name="T9" fmla="*/ 4 h 4"/>
                <a:gd name="T10" fmla="*/ 6 w 6"/>
                <a:gd name="T11" fmla="*/ 3 h 4"/>
                <a:gd name="T12" fmla="*/ 6 w 6"/>
                <a:gd name="T13" fmla="*/ 1 h 4"/>
                <a:gd name="T14" fmla="*/ 3 w 6"/>
                <a:gd name="T15" fmla="*/ 0 h 4"/>
                <a:gd name="T16" fmla="*/ 3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2" name="Freeform 654">
              <a:extLst>
                <a:ext uri="{FF2B5EF4-FFF2-40B4-BE49-F238E27FC236}">
                  <a16:creationId xmlns:a16="http://schemas.microsoft.com/office/drawing/2014/main" id="{B3033DA2-0A8A-BD40-AD32-AF3420310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325" y="4552950"/>
              <a:ext cx="7937" cy="4763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3 w 4"/>
                <a:gd name="T5" fmla="*/ 3 h 3"/>
                <a:gd name="T6" fmla="*/ 3 w 4"/>
                <a:gd name="T7" fmla="*/ 3 h 3"/>
                <a:gd name="T8" fmla="*/ 3 w 4"/>
                <a:gd name="T9" fmla="*/ 0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3" name="Freeform 655">
              <a:extLst>
                <a:ext uri="{FF2B5EF4-FFF2-40B4-BE49-F238E27FC236}">
                  <a16:creationId xmlns:a16="http://schemas.microsoft.com/office/drawing/2014/main" id="{47FBD6BE-D0D1-2CE8-002D-404697ED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813" y="4559300"/>
              <a:ext cx="7937" cy="9525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1 h 5"/>
                <a:gd name="T4" fmla="*/ 2 w 5"/>
                <a:gd name="T5" fmla="*/ 4 h 5"/>
                <a:gd name="T6" fmla="*/ 3 w 5"/>
                <a:gd name="T7" fmla="*/ 5 h 5"/>
                <a:gd name="T8" fmla="*/ 5 w 5"/>
                <a:gd name="T9" fmla="*/ 4 h 5"/>
                <a:gd name="T10" fmla="*/ 5 w 5"/>
                <a:gd name="T11" fmla="*/ 2 h 5"/>
                <a:gd name="T12" fmla="*/ 3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4" name="Freeform 656">
              <a:extLst>
                <a:ext uri="{FF2B5EF4-FFF2-40B4-BE49-F238E27FC236}">
                  <a16:creationId xmlns:a16="http://schemas.microsoft.com/office/drawing/2014/main" id="{192AE8ED-85C0-3EFF-30F8-2C7D9D956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9938" y="4524375"/>
              <a:ext cx="9525" cy="6350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1 h 4"/>
                <a:gd name="T4" fmla="*/ 2 w 6"/>
                <a:gd name="T5" fmla="*/ 4 h 4"/>
                <a:gd name="T6" fmla="*/ 3 w 6"/>
                <a:gd name="T7" fmla="*/ 4 h 4"/>
                <a:gd name="T8" fmla="*/ 5 w 6"/>
                <a:gd name="T9" fmla="*/ 4 h 4"/>
                <a:gd name="T10" fmla="*/ 6 w 6"/>
                <a:gd name="T11" fmla="*/ 1 h 4"/>
                <a:gd name="T12" fmla="*/ 5 w 6"/>
                <a:gd name="T13" fmla="*/ 0 h 4"/>
                <a:gd name="T14" fmla="*/ 4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5" name="Freeform 657">
              <a:extLst>
                <a:ext uri="{FF2B5EF4-FFF2-40B4-BE49-F238E27FC236}">
                  <a16:creationId xmlns:a16="http://schemas.microsoft.com/office/drawing/2014/main" id="{7B0891A7-2447-6482-441B-B07C31AF0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0" y="4538663"/>
              <a:ext cx="1587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6" name="Freeform 658">
              <a:extLst>
                <a:ext uri="{FF2B5EF4-FFF2-40B4-BE49-F238E27FC236}">
                  <a16:creationId xmlns:a16="http://schemas.microsoft.com/office/drawing/2014/main" id="{613ACAAE-D37E-33CD-4E3C-C0AD18F73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4213" y="4537075"/>
              <a:ext cx="128587" cy="47625"/>
            </a:xfrm>
            <a:custGeom>
              <a:avLst/>
              <a:gdLst>
                <a:gd name="T0" fmla="*/ 70 w 71"/>
                <a:gd name="T1" fmla="*/ 14 h 27"/>
                <a:gd name="T2" fmla="*/ 71 w 71"/>
                <a:gd name="T3" fmla="*/ 18 h 27"/>
                <a:gd name="T4" fmla="*/ 69 w 71"/>
                <a:gd name="T5" fmla="*/ 22 h 27"/>
                <a:gd name="T6" fmla="*/ 52 w 71"/>
                <a:gd name="T7" fmla="*/ 26 h 27"/>
                <a:gd name="T8" fmla="*/ 35 w 71"/>
                <a:gd name="T9" fmla="*/ 20 h 27"/>
                <a:gd name="T10" fmla="*/ 18 w 71"/>
                <a:gd name="T11" fmla="*/ 16 h 27"/>
                <a:gd name="T12" fmla="*/ 18 w 71"/>
                <a:gd name="T13" fmla="*/ 16 h 27"/>
                <a:gd name="T14" fmla="*/ 21 w 71"/>
                <a:gd name="T15" fmla="*/ 2 h 27"/>
                <a:gd name="T16" fmla="*/ 28 w 71"/>
                <a:gd name="T17" fmla="*/ 3 h 27"/>
                <a:gd name="T18" fmla="*/ 38 w 71"/>
                <a:gd name="T19" fmla="*/ 1 h 27"/>
                <a:gd name="T20" fmla="*/ 62 w 71"/>
                <a:gd name="T21" fmla="*/ 6 h 27"/>
                <a:gd name="T22" fmla="*/ 70 w 71"/>
                <a:gd name="T2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27">
                  <a:moveTo>
                    <a:pt x="70" y="14"/>
                  </a:moveTo>
                  <a:cubicBezTo>
                    <a:pt x="71" y="15"/>
                    <a:pt x="71" y="17"/>
                    <a:pt x="71" y="18"/>
                  </a:cubicBezTo>
                  <a:cubicBezTo>
                    <a:pt x="71" y="20"/>
                    <a:pt x="70" y="21"/>
                    <a:pt x="69" y="22"/>
                  </a:cubicBezTo>
                  <a:cubicBezTo>
                    <a:pt x="65" y="26"/>
                    <a:pt x="58" y="27"/>
                    <a:pt x="52" y="26"/>
                  </a:cubicBezTo>
                  <a:cubicBezTo>
                    <a:pt x="46" y="25"/>
                    <a:pt x="41" y="22"/>
                    <a:pt x="35" y="20"/>
                  </a:cubicBezTo>
                  <a:cubicBezTo>
                    <a:pt x="29" y="19"/>
                    <a:pt x="23" y="18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0" y="13"/>
                    <a:pt x="13" y="2"/>
                    <a:pt x="21" y="2"/>
                  </a:cubicBezTo>
                  <a:cubicBezTo>
                    <a:pt x="23" y="3"/>
                    <a:pt x="26" y="3"/>
                    <a:pt x="28" y="3"/>
                  </a:cubicBezTo>
                  <a:cubicBezTo>
                    <a:pt x="31" y="3"/>
                    <a:pt x="35" y="2"/>
                    <a:pt x="38" y="1"/>
                  </a:cubicBezTo>
                  <a:cubicBezTo>
                    <a:pt x="46" y="0"/>
                    <a:pt x="55" y="2"/>
                    <a:pt x="62" y="6"/>
                  </a:cubicBezTo>
                  <a:cubicBezTo>
                    <a:pt x="65" y="7"/>
                    <a:pt x="68" y="10"/>
                    <a:pt x="70" y="14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7" name="Freeform 659">
              <a:extLst>
                <a:ext uri="{FF2B5EF4-FFF2-40B4-BE49-F238E27FC236}">
                  <a16:creationId xmlns:a16="http://schemas.microsoft.com/office/drawing/2014/main" id="{6BDCEB52-0659-D9A6-6D10-D87695154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025" y="4154488"/>
              <a:ext cx="1587" cy="317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99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8" name="Freeform 660">
              <a:extLst>
                <a:ext uri="{FF2B5EF4-FFF2-40B4-BE49-F238E27FC236}">
                  <a16:creationId xmlns:a16="http://schemas.microsoft.com/office/drawing/2014/main" id="{4E47272B-DD57-E3C9-CE5F-0675B924FB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86925" y="4157663"/>
              <a:ext cx="144462" cy="49213"/>
            </a:xfrm>
            <a:custGeom>
              <a:avLst/>
              <a:gdLst>
                <a:gd name="T0" fmla="*/ 1 w 81"/>
                <a:gd name="T1" fmla="*/ 27 h 27"/>
                <a:gd name="T2" fmla="*/ 0 w 81"/>
                <a:gd name="T3" fmla="*/ 27 h 27"/>
                <a:gd name="T4" fmla="*/ 0 w 81"/>
                <a:gd name="T5" fmla="*/ 27 h 27"/>
                <a:gd name="T6" fmla="*/ 1 w 81"/>
                <a:gd name="T7" fmla="*/ 27 h 27"/>
                <a:gd name="T8" fmla="*/ 1 w 81"/>
                <a:gd name="T9" fmla="*/ 26 h 27"/>
                <a:gd name="T10" fmla="*/ 1 w 81"/>
                <a:gd name="T11" fmla="*/ 27 h 27"/>
                <a:gd name="T12" fmla="*/ 1 w 81"/>
                <a:gd name="T13" fmla="*/ 26 h 27"/>
                <a:gd name="T14" fmla="*/ 1 w 81"/>
                <a:gd name="T15" fmla="*/ 26 h 27"/>
                <a:gd name="T16" fmla="*/ 1 w 81"/>
                <a:gd name="T17" fmla="*/ 26 h 27"/>
                <a:gd name="T18" fmla="*/ 1 w 81"/>
                <a:gd name="T19" fmla="*/ 26 h 27"/>
                <a:gd name="T20" fmla="*/ 1 w 81"/>
                <a:gd name="T21" fmla="*/ 26 h 27"/>
                <a:gd name="T22" fmla="*/ 1 w 81"/>
                <a:gd name="T23" fmla="*/ 26 h 27"/>
                <a:gd name="T24" fmla="*/ 1 w 81"/>
                <a:gd name="T25" fmla="*/ 26 h 27"/>
                <a:gd name="T26" fmla="*/ 2 w 81"/>
                <a:gd name="T27" fmla="*/ 26 h 27"/>
                <a:gd name="T28" fmla="*/ 2 w 81"/>
                <a:gd name="T29" fmla="*/ 26 h 27"/>
                <a:gd name="T30" fmla="*/ 2 w 81"/>
                <a:gd name="T31" fmla="*/ 26 h 27"/>
                <a:gd name="T32" fmla="*/ 81 w 81"/>
                <a:gd name="T33" fmla="*/ 19 h 27"/>
                <a:gd name="T34" fmla="*/ 77 w 81"/>
                <a:gd name="T35" fmla="*/ 20 h 27"/>
                <a:gd name="T36" fmla="*/ 77 w 81"/>
                <a:gd name="T37" fmla="*/ 20 h 27"/>
                <a:gd name="T38" fmla="*/ 81 w 81"/>
                <a:gd name="T39" fmla="*/ 19 h 27"/>
                <a:gd name="T40" fmla="*/ 81 w 81"/>
                <a:gd name="T41" fmla="*/ 19 h 27"/>
                <a:gd name="T42" fmla="*/ 81 w 81"/>
                <a:gd name="T43" fmla="*/ 19 h 27"/>
                <a:gd name="T44" fmla="*/ 81 w 81"/>
                <a:gd name="T45" fmla="*/ 19 h 27"/>
                <a:gd name="T46" fmla="*/ 22 w 81"/>
                <a:gd name="T47" fmla="*/ 0 h 27"/>
                <a:gd name="T48" fmla="*/ 22 w 81"/>
                <a:gd name="T49" fmla="*/ 0 h 27"/>
                <a:gd name="T50" fmla="*/ 13 w 81"/>
                <a:gd name="T51" fmla="*/ 12 h 27"/>
                <a:gd name="T52" fmla="*/ 13 w 81"/>
                <a:gd name="T53" fmla="*/ 12 h 27"/>
                <a:gd name="T54" fmla="*/ 22 w 81"/>
                <a:gd name="T5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1" h="27">
                  <a:moveTo>
                    <a:pt x="1" y="27"/>
                  </a:moveTo>
                  <a:cubicBezTo>
                    <a:pt x="1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1" y="27"/>
                    <a:pt x="1" y="27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7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moveTo>
                    <a:pt x="2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moveTo>
                    <a:pt x="81" y="19"/>
                  </a:moveTo>
                  <a:cubicBezTo>
                    <a:pt x="80" y="19"/>
                    <a:pt x="79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9" y="20"/>
                    <a:pt x="80" y="19"/>
                    <a:pt x="81" y="19"/>
                  </a:cubicBezTo>
                  <a:moveTo>
                    <a:pt x="81" y="19"/>
                  </a:move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5"/>
                    <a:pt x="16" y="9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6" y="9"/>
                    <a:pt x="19" y="5"/>
                    <a:pt x="22" y="0"/>
                  </a:cubicBezTo>
                </a:path>
              </a:pathLst>
            </a:custGeom>
            <a:solidFill>
              <a:srgbClr val="D52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9" name="Freeform 661">
              <a:extLst>
                <a:ext uri="{FF2B5EF4-FFF2-40B4-BE49-F238E27FC236}">
                  <a16:creationId xmlns:a16="http://schemas.microsoft.com/office/drawing/2014/main" id="{08B9EA93-3E7C-0D1E-B0CC-9311E5857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863" y="4179888"/>
              <a:ext cx="14287" cy="17463"/>
            </a:xfrm>
            <a:custGeom>
              <a:avLst/>
              <a:gdLst>
                <a:gd name="T0" fmla="*/ 0 w 8"/>
                <a:gd name="T1" fmla="*/ 10 h 10"/>
                <a:gd name="T2" fmla="*/ 0 w 8"/>
                <a:gd name="T3" fmla="*/ 10 h 10"/>
                <a:gd name="T4" fmla="*/ 0 w 8"/>
                <a:gd name="T5" fmla="*/ 10 h 10"/>
                <a:gd name="T6" fmla="*/ 1 w 8"/>
                <a:gd name="T7" fmla="*/ 9 h 10"/>
                <a:gd name="T8" fmla="*/ 0 w 8"/>
                <a:gd name="T9" fmla="*/ 9 h 10"/>
                <a:gd name="T10" fmla="*/ 1 w 8"/>
                <a:gd name="T11" fmla="*/ 9 h 10"/>
                <a:gd name="T12" fmla="*/ 1 w 8"/>
                <a:gd name="T13" fmla="*/ 9 h 10"/>
                <a:gd name="T14" fmla="*/ 1 w 8"/>
                <a:gd name="T15" fmla="*/ 9 h 10"/>
                <a:gd name="T16" fmla="*/ 1 w 8"/>
                <a:gd name="T17" fmla="*/ 9 h 10"/>
                <a:gd name="T18" fmla="*/ 8 w 8"/>
                <a:gd name="T19" fmla="*/ 0 h 10"/>
                <a:gd name="T20" fmla="*/ 1 w 8"/>
                <a:gd name="T21" fmla="*/ 9 h 10"/>
                <a:gd name="T22" fmla="*/ 8 w 8"/>
                <a:gd name="T23" fmla="*/ 0 h 10"/>
                <a:gd name="T24" fmla="*/ 8 w 8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8" y="0"/>
                  </a:moveTo>
                  <a:cubicBezTo>
                    <a:pt x="6" y="3"/>
                    <a:pt x="3" y="6"/>
                    <a:pt x="1" y="9"/>
                  </a:cubicBezTo>
                  <a:cubicBezTo>
                    <a:pt x="3" y="6"/>
                    <a:pt x="6" y="3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BC2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0" name="Freeform 662">
              <a:extLst>
                <a:ext uri="{FF2B5EF4-FFF2-40B4-BE49-F238E27FC236}">
                  <a16:creationId xmlns:a16="http://schemas.microsoft.com/office/drawing/2014/main" id="{D14D8342-B144-B876-6587-7A5A66D2F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4194175"/>
              <a:ext cx="47625" cy="15875"/>
            </a:xfrm>
            <a:custGeom>
              <a:avLst/>
              <a:gdLst>
                <a:gd name="T0" fmla="*/ 26 w 26"/>
                <a:gd name="T1" fmla="*/ 0 h 9"/>
                <a:gd name="T2" fmla="*/ 26 w 26"/>
                <a:gd name="T3" fmla="*/ 0 h 9"/>
                <a:gd name="T4" fmla="*/ 0 w 26"/>
                <a:gd name="T5" fmla="*/ 9 h 9"/>
                <a:gd name="T6" fmla="*/ 26 w 2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9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3"/>
                    <a:pt x="9" y="6"/>
                    <a:pt x="0" y="9"/>
                  </a:cubicBezTo>
                  <a:cubicBezTo>
                    <a:pt x="9" y="6"/>
                    <a:pt x="18" y="3"/>
                    <a:pt x="26" y="0"/>
                  </a:cubicBezTo>
                </a:path>
              </a:pathLst>
            </a:custGeom>
            <a:solidFill>
              <a:srgbClr val="BC2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1" name="Freeform 663">
              <a:extLst>
                <a:ext uri="{FF2B5EF4-FFF2-40B4-BE49-F238E27FC236}">
                  <a16:creationId xmlns:a16="http://schemas.microsoft.com/office/drawing/2014/main" id="{4F68D6FE-E272-7DE5-89C3-137719EA6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86925" y="4152900"/>
              <a:ext cx="168275" cy="61913"/>
            </a:xfrm>
            <a:custGeom>
              <a:avLst/>
              <a:gdLst>
                <a:gd name="T0" fmla="*/ 41 w 94"/>
                <a:gd name="T1" fmla="*/ 25 h 34"/>
                <a:gd name="T2" fmla="*/ 40 w 94"/>
                <a:gd name="T3" fmla="*/ 19 h 34"/>
                <a:gd name="T4" fmla="*/ 43 w 94"/>
                <a:gd name="T5" fmla="*/ 22 h 34"/>
                <a:gd name="T6" fmla="*/ 41 w 94"/>
                <a:gd name="T7" fmla="*/ 25 h 34"/>
                <a:gd name="T8" fmla="*/ 17 w 94"/>
                <a:gd name="T9" fmla="*/ 22 h 34"/>
                <a:gd name="T10" fmla="*/ 19 w 94"/>
                <a:gd name="T11" fmla="*/ 16 h 34"/>
                <a:gd name="T12" fmla="*/ 22 w 94"/>
                <a:gd name="T13" fmla="*/ 17 h 34"/>
                <a:gd name="T14" fmla="*/ 21 w 94"/>
                <a:gd name="T15" fmla="*/ 23 h 34"/>
                <a:gd name="T16" fmla="*/ 29 w 94"/>
                <a:gd name="T17" fmla="*/ 18 h 34"/>
                <a:gd name="T18" fmla="*/ 29 w 94"/>
                <a:gd name="T19" fmla="*/ 11 h 34"/>
                <a:gd name="T20" fmla="*/ 32 w 94"/>
                <a:gd name="T21" fmla="*/ 15 h 34"/>
                <a:gd name="T22" fmla="*/ 56 w 94"/>
                <a:gd name="T23" fmla="*/ 12 h 34"/>
                <a:gd name="T24" fmla="*/ 54 w 94"/>
                <a:gd name="T25" fmla="*/ 8 h 34"/>
                <a:gd name="T26" fmla="*/ 57 w 94"/>
                <a:gd name="T27" fmla="*/ 8 h 34"/>
                <a:gd name="T28" fmla="*/ 57 w 94"/>
                <a:gd name="T29" fmla="*/ 12 h 34"/>
                <a:gd name="T30" fmla="*/ 25 w 94"/>
                <a:gd name="T31" fmla="*/ 9 h 34"/>
                <a:gd name="T32" fmla="*/ 23 w 94"/>
                <a:gd name="T33" fmla="*/ 9 h 34"/>
                <a:gd name="T34" fmla="*/ 29 w 94"/>
                <a:gd name="T35" fmla="*/ 3 h 34"/>
                <a:gd name="T36" fmla="*/ 25 w 94"/>
                <a:gd name="T37" fmla="*/ 9 h 34"/>
                <a:gd name="T38" fmla="*/ 38 w 94"/>
                <a:gd name="T39" fmla="*/ 9 h 34"/>
                <a:gd name="T40" fmla="*/ 38 w 94"/>
                <a:gd name="T41" fmla="*/ 3 h 34"/>
                <a:gd name="T42" fmla="*/ 40 w 94"/>
                <a:gd name="T43" fmla="*/ 2 h 34"/>
                <a:gd name="T44" fmla="*/ 41 w 94"/>
                <a:gd name="T45" fmla="*/ 2 h 34"/>
                <a:gd name="T46" fmla="*/ 39 w 94"/>
                <a:gd name="T47" fmla="*/ 9 h 34"/>
                <a:gd name="T48" fmla="*/ 40 w 94"/>
                <a:gd name="T49" fmla="*/ 1 h 34"/>
                <a:gd name="T50" fmla="*/ 23 w 94"/>
                <a:gd name="T51" fmla="*/ 1 h 34"/>
                <a:gd name="T52" fmla="*/ 13 w 94"/>
                <a:gd name="T53" fmla="*/ 15 h 34"/>
                <a:gd name="T54" fmla="*/ 6 w 94"/>
                <a:gd name="T55" fmla="*/ 24 h 34"/>
                <a:gd name="T56" fmla="*/ 6 w 94"/>
                <a:gd name="T57" fmla="*/ 24 h 34"/>
                <a:gd name="T58" fmla="*/ 5 w 94"/>
                <a:gd name="T59" fmla="*/ 25 h 34"/>
                <a:gd name="T60" fmla="*/ 2 w 94"/>
                <a:gd name="T61" fmla="*/ 29 h 34"/>
                <a:gd name="T62" fmla="*/ 1 w 94"/>
                <a:gd name="T63" fmla="*/ 29 h 34"/>
                <a:gd name="T64" fmla="*/ 1 w 94"/>
                <a:gd name="T65" fmla="*/ 29 h 34"/>
                <a:gd name="T66" fmla="*/ 1 w 94"/>
                <a:gd name="T67" fmla="*/ 29 h 34"/>
                <a:gd name="T68" fmla="*/ 1 w 94"/>
                <a:gd name="T69" fmla="*/ 30 h 34"/>
                <a:gd name="T70" fmla="*/ 13 w 94"/>
                <a:gd name="T71" fmla="*/ 34 h 34"/>
                <a:gd name="T72" fmla="*/ 51 w 94"/>
                <a:gd name="T73" fmla="*/ 32 h 34"/>
                <a:gd name="T74" fmla="*/ 77 w 94"/>
                <a:gd name="T75" fmla="*/ 23 h 34"/>
                <a:gd name="T76" fmla="*/ 81 w 94"/>
                <a:gd name="T77" fmla="*/ 22 h 34"/>
                <a:gd name="T78" fmla="*/ 94 w 94"/>
                <a:gd name="T79" fmla="*/ 17 h 34"/>
                <a:gd name="T80" fmla="*/ 81 w 94"/>
                <a:gd name="T81" fmla="*/ 14 h 34"/>
                <a:gd name="T82" fmla="*/ 72 w 94"/>
                <a:gd name="T83" fmla="*/ 14 h 34"/>
                <a:gd name="T84" fmla="*/ 69 w 94"/>
                <a:gd name="T85" fmla="*/ 18 h 34"/>
                <a:gd name="T86" fmla="*/ 66 w 94"/>
                <a:gd name="T87" fmla="*/ 14 h 34"/>
                <a:gd name="T88" fmla="*/ 68 w 94"/>
                <a:gd name="T89" fmla="*/ 12 h 34"/>
                <a:gd name="T90" fmla="*/ 50 w 94"/>
                <a:gd name="T9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34">
                  <a:moveTo>
                    <a:pt x="41" y="25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0" y="25"/>
                    <a:pt x="38" y="24"/>
                    <a:pt x="38" y="22"/>
                  </a:cubicBezTo>
                  <a:cubicBezTo>
                    <a:pt x="37" y="21"/>
                    <a:pt x="38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1" y="19"/>
                    <a:pt x="42" y="21"/>
                    <a:pt x="43" y="22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43" y="24"/>
                    <a:pt x="42" y="25"/>
                    <a:pt x="41" y="25"/>
                  </a:cubicBezTo>
                  <a:moveTo>
                    <a:pt x="20" y="23"/>
                  </a:moveTo>
                  <a:cubicBezTo>
                    <a:pt x="19" y="23"/>
                    <a:pt x="18" y="22"/>
                    <a:pt x="17" y="22"/>
                  </a:cubicBezTo>
                  <a:cubicBezTo>
                    <a:pt x="17" y="20"/>
                    <a:pt x="17" y="18"/>
                    <a:pt x="18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20" y="16"/>
                    <a:pt x="21" y="16"/>
                    <a:pt x="22" y="17"/>
                  </a:cubicBezTo>
                  <a:cubicBezTo>
                    <a:pt x="23" y="18"/>
                    <a:pt x="24" y="19"/>
                    <a:pt x="24" y="20"/>
                  </a:cubicBezTo>
                  <a:cubicBezTo>
                    <a:pt x="23" y="22"/>
                    <a:pt x="22" y="23"/>
                    <a:pt x="21" y="23"/>
                  </a:cubicBezTo>
                  <a:cubicBezTo>
                    <a:pt x="21" y="23"/>
                    <a:pt x="20" y="23"/>
                    <a:pt x="20" y="23"/>
                  </a:cubicBezTo>
                  <a:moveTo>
                    <a:pt x="29" y="18"/>
                  </a:moveTo>
                  <a:cubicBezTo>
                    <a:pt x="28" y="17"/>
                    <a:pt x="27" y="15"/>
                    <a:pt x="27" y="14"/>
                  </a:cubicBezTo>
                  <a:cubicBezTo>
                    <a:pt x="27" y="12"/>
                    <a:pt x="28" y="11"/>
                    <a:pt x="29" y="11"/>
                  </a:cubicBezTo>
                  <a:cubicBezTo>
                    <a:pt x="29" y="11"/>
                    <a:pt x="30" y="11"/>
                    <a:pt x="30" y="11"/>
                  </a:cubicBezTo>
                  <a:cubicBezTo>
                    <a:pt x="31" y="12"/>
                    <a:pt x="32" y="13"/>
                    <a:pt x="32" y="15"/>
                  </a:cubicBezTo>
                  <a:cubicBezTo>
                    <a:pt x="32" y="16"/>
                    <a:pt x="31" y="17"/>
                    <a:pt x="29" y="18"/>
                  </a:cubicBezTo>
                  <a:moveTo>
                    <a:pt x="56" y="12"/>
                  </a:moveTo>
                  <a:cubicBezTo>
                    <a:pt x="54" y="12"/>
                    <a:pt x="53" y="12"/>
                    <a:pt x="51" y="12"/>
                  </a:cubicBezTo>
                  <a:cubicBezTo>
                    <a:pt x="51" y="10"/>
                    <a:pt x="52" y="8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5" y="8"/>
                    <a:pt x="56" y="8"/>
                    <a:pt x="57" y="8"/>
                  </a:cubicBezTo>
                  <a:cubicBezTo>
                    <a:pt x="57" y="9"/>
                    <a:pt x="58" y="9"/>
                    <a:pt x="58" y="10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2"/>
                    <a:pt x="56" y="12"/>
                  </a:cubicBezTo>
                  <a:moveTo>
                    <a:pt x="25" y="9"/>
                  </a:moveTo>
                  <a:cubicBezTo>
                    <a:pt x="25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6"/>
                    <a:pt x="26" y="4"/>
                    <a:pt x="29" y="3"/>
                  </a:cubicBezTo>
                  <a:cubicBezTo>
                    <a:pt x="30" y="5"/>
                    <a:pt x="30" y="7"/>
                    <a:pt x="29" y="8"/>
                  </a:cubicBezTo>
                  <a:cubicBezTo>
                    <a:pt x="28" y="9"/>
                    <a:pt x="26" y="9"/>
                    <a:pt x="25" y="9"/>
                  </a:cubicBezTo>
                  <a:moveTo>
                    <a:pt x="39" y="9"/>
                  </a:moveTo>
                  <a:cubicBezTo>
                    <a:pt x="39" y="9"/>
                    <a:pt x="39" y="9"/>
                    <a:pt x="38" y="9"/>
                  </a:cubicBezTo>
                  <a:cubicBezTo>
                    <a:pt x="38" y="8"/>
                    <a:pt x="38" y="6"/>
                    <a:pt x="37" y="5"/>
                  </a:cubicBezTo>
                  <a:cubicBezTo>
                    <a:pt x="37" y="4"/>
                    <a:pt x="37" y="4"/>
                    <a:pt x="38" y="3"/>
                  </a:cubicBezTo>
                  <a:cubicBezTo>
                    <a:pt x="38" y="2"/>
                    <a:pt x="38" y="2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1" y="2"/>
                  </a:cubicBezTo>
                  <a:cubicBezTo>
                    <a:pt x="43" y="3"/>
                    <a:pt x="43" y="5"/>
                    <a:pt x="43" y="7"/>
                  </a:cubicBezTo>
                  <a:cubicBezTo>
                    <a:pt x="42" y="8"/>
                    <a:pt x="41" y="9"/>
                    <a:pt x="39" y="9"/>
                  </a:cubicBezTo>
                  <a:moveTo>
                    <a:pt x="50" y="0"/>
                  </a:moveTo>
                  <a:cubicBezTo>
                    <a:pt x="47" y="0"/>
                    <a:pt x="43" y="1"/>
                    <a:pt x="40" y="1"/>
                  </a:cubicBezTo>
                  <a:cubicBezTo>
                    <a:pt x="36" y="2"/>
                    <a:pt x="32" y="3"/>
                    <a:pt x="29" y="3"/>
                  </a:cubicBezTo>
                  <a:cubicBezTo>
                    <a:pt x="27" y="3"/>
                    <a:pt x="25" y="3"/>
                    <a:pt x="23" y="1"/>
                  </a:cubicBezTo>
                  <a:cubicBezTo>
                    <a:pt x="23" y="2"/>
                    <a:pt x="22" y="3"/>
                    <a:pt x="22" y="3"/>
                  </a:cubicBezTo>
                  <a:cubicBezTo>
                    <a:pt x="19" y="8"/>
                    <a:pt x="16" y="12"/>
                    <a:pt x="13" y="15"/>
                  </a:cubicBezTo>
                  <a:cubicBezTo>
                    <a:pt x="11" y="18"/>
                    <a:pt x="8" y="21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3" y="27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5" y="31"/>
                    <a:pt x="9" y="33"/>
                    <a:pt x="13" y="34"/>
                  </a:cubicBezTo>
                  <a:cubicBezTo>
                    <a:pt x="20" y="31"/>
                    <a:pt x="27" y="30"/>
                    <a:pt x="35" y="30"/>
                  </a:cubicBezTo>
                  <a:cubicBezTo>
                    <a:pt x="40" y="30"/>
                    <a:pt x="46" y="30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60" y="29"/>
                    <a:pt x="69" y="26"/>
                    <a:pt x="77" y="23"/>
                  </a:cubicBezTo>
                  <a:cubicBezTo>
                    <a:pt x="79" y="23"/>
                    <a:pt x="80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6" y="20"/>
                    <a:pt x="90" y="19"/>
                    <a:pt x="94" y="17"/>
                  </a:cubicBezTo>
                  <a:cubicBezTo>
                    <a:pt x="91" y="15"/>
                    <a:pt x="87" y="13"/>
                    <a:pt x="83" y="13"/>
                  </a:cubicBezTo>
                  <a:cubicBezTo>
                    <a:pt x="82" y="13"/>
                    <a:pt x="82" y="14"/>
                    <a:pt x="81" y="14"/>
                  </a:cubicBezTo>
                  <a:cubicBezTo>
                    <a:pt x="78" y="14"/>
                    <a:pt x="77" y="15"/>
                    <a:pt x="75" y="15"/>
                  </a:cubicBezTo>
                  <a:cubicBezTo>
                    <a:pt x="74" y="15"/>
                    <a:pt x="73" y="14"/>
                    <a:pt x="72" y="14"/>
                  </a:cubicBezTo>
                  <a:cubicBezTo>
                    <a:pt x="73" y="16"/>
                    <a:pt x="71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8" y="18"/>
                    <a:pt x="66" y="17"/>
                    <a:pt x="65" y="17"/>
                  </a:cubicBezTo>
                  <a:cubicBezTo>
                    <a:pt x="65" y="16"/>
                    <a:pt x="66" y="15"/>
                    <a:pt x="66" y="14"/>
                  </a:cubicBezTo>
                  <a:cubicBezTo>
                    <a:pt x="67" y="13"/>
                    <a:pt x="67" y="13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3" y="9"/>
                    <a:pt x="61" y="2"/>
                    <a:pt x="54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solidFill>
              <a:srgbClr val="EB9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2" name="Freeform 664">
              <a:extLst>
                <a:ext uri="{FF2B5EF4-FFF2-40B4-BE49-F238E27FC236}">
                  <a16:creationId xmlns:a16="http://schemas.microsoft.com/office/drawing/2014/main" id="{E7A6E853-0E9C-24EC-3043-404D3BBE9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013" y="4156075"/>
              <a:ext cx="11112" cy="12700"/>
            </a:xfrm>
            <a:custGeom>
              <a:avLst/>
              <a:gdLst>
                <a:gd name="T0" fmla="*/ 2 w 6"/>
                <a:gd name="T1" fmla="*/ 0 h 7"/>
                <a:gd name="T2" fmla="*/ 1 w 6"/>
                <a:gd name="T3" fmla="*/ 1 h 7"/>
                <a:gd name="T4" fmla="*/ 0 w 6"/>
                <a:gd name="T5" fmla="*/ 3 h 7"/>
                <a:gd name="T6" fmla="*/ 1 w 6"/>
                <a:gd name="T7" fmla="*/ 7 h 7"/>
                <a:gd name="T8" fmla="*/ 2 w 6"/>
                <a:gd name="T9" fmla="*/ 7 h 7"/>
                <a:gd name="T10" fmla="*/ 6 w 6"/>
                <a:gd name="T11" fmla="*/ 5 h 7"/>
                <a:gd name="T12" fmla="*/ 4 w 6"/>
                <a:gd name="T13" fmla="*/ 0 h 7"/>
                <a:gd name="T14" fmla="*/ 3 w 6"/>
                <a:gd name="T15" fmla="*/ 0 h 7"/>
                <a:gd name="T16" fmla="*/ 3 w 6"/>
                <a:gd name="T17" fmla="*/ 0 h 7"/>
                <a:gd name="T18" fmla="*/ 2 w 6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3"/>
                    <a:pt x="6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3" name="Freeform 665">
              <a:extLst>
                <a:ext uri="{FF2B5EF4-FFF2-40B4-BE49-F238E27FC236}">
                  <a16:creationId xmlns:a16="http://schemas.microsoft.com/office/drawing/2014/main" id="{0E34FBAB-A475-DADD-7C66-77D445C47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613" y="4157663"/>
              <a:ext cx="12700" cy="11113"/>
            </a:xfrm>
            <a:custGeom>
              <a:avLst/>
              <a:gdLst>
                <a:gd name="T0" fmla="*/ 6 w 7"/>
                <a:gd name="T1" fmla="*/ 0 h 6"/>
                <a:gd name="T2" fmla="*/ 0 w 7"/>
                <a:gd name="T3" fmla="*/ 5 h 6"/>
                <a:gd name="T4" fmla="*/ 0 w 7"/>
                <a:gd name="T5" fmla="*/ 6 h 6"/>
                <a:gd name="T6" fmla="*/ 1 w 7"/>
                <a:gd name="T7" fmla="*/ 6 h 6"/>
                <a:gd name="T8" fmla="*/ 2 w 7"/>
                <a:gd name="T9" fmla="*/ 6 h 6"/>
                <a:gd name="T10" fmla="*/ 6 w 7"/>
                <a:gd name="T11" fmla="*/ 5 h 6"/>
                <a:gd name="T12" fmla="*/ 6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3" y="1"/>
                    <a:pt x="1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5" y="6"/>
                    <a:pt x="6" y="5"/>
                  </a:cubicBezTo>
                  <a:cubicBezTo>
                    <a:pt x="7" y="4"/>
                    <a:pt x="7" y="2"/>
                    <a:pt x="6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4" name="Freeform 666">
              <a:extLst>
                <a:ext uri="{FF2B5EF4-FFF2-40B4-BE49-F238E27FC236}">
                  <a16:creationId xmlns:a16="http://schemas.microsoft.com/office/drawing/2014/main" id="{37FB0486-28EE-8CD7-8D98-2B2554021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7088" y="4181475"/>
              <a:ext cx="12700" cy="12700"/>
            </a:xfrm>
            <a:custGeom>
              <a:avLst/>
              <a:gdLst>
                <a:gd name="T0" fmla="*/ 3 w 7"/>
                <a:gd name="T1" fmla="*/ 0 h 7"/>
                <a:gd name="T2" fmla="*/ 2 w 7"/>
                <a:gd name="T3" fmla="*/ 0 h 7"/>
                <a:gd name="T4" fmla="*/ 1 w 7"/>
                <a:gd name="T5" fmla="*/ 1 h 7"/>
                <a:gd name="T6" fmla="*/ 0 w 7"/>
                <a:gd name="T7" fmla="*/ 6 h 7"/>
                <a:gd name="T8" fmla="*/ 3 w 7"/>
                <a:gd name="T9" fmla="*/ 7 h 7"/>
                <a:gd name="T10" fmla="*/ 4 w 7"/>
                <a:gd name="T11" fmla="*/ 7 h 7"/>
                <a:gd name="T12" fmla="*/ 7 w 7"/>
                <a:gd name="T13" fmla="*/ 4 h 7"/>
                <a:gd name="T14" fmla="*/ 5 w 7"/>
                <a:gd name="T15" fmla="*/ 1 h 7"/>
                <a:gd name="T16" fmla="*/ 3 w 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6"/>
                    <a:pt x="7" y="4"/>
                  </a:cubicBezTo>
                  <a:cubicBezTo>
                    <a:pt x="7" y="3"/>
                    <a:pt x="6" y="2"/>
                    <a:pt x="5" y="1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5" name="Freeform 667">
              <a:extLst>
                <a:ext uri="{FF2B5EF4-FFF2-40B4-BE49-F238E27FC236}">
                  <a16:creationId xmlns:a16="http://schemas.microsoft.com/office/drawing/2014/main" id="{3C1E4CA0-E102-6B1A-2399-106370256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550" y="4171950"/>
              <a:ext cx="9525" cy="12700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3 h 7"/>
                <a:gd name="T4" fmla="*/ 2 w 5"/>
                <a:gd name="T5" fmla="*/ 7 h 7"/>
                <a:gd name="T6" fmla="*/ 5 w 5"/>
                <a:gd name="T7" fmla="*/ 4 h 7"/>
                <a:gd name="T8" fmla="*/ 3 w 5"/>
                <a:gd name="T9" fmla="*/ 0 h 7"/>
                <a:gd name="T10" fmla="*/ 2 w 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6" name="Freeform 668">
              <a:extLst>
                <a:ext uri="{FF2B5EF4-FFF2-40B4-BE49-F238E27FC236}">
                  <a16:creationId xmlns:a16="http://schemas.microsoft.com/office/drawing/2014/main" id="{59956575-B8C1-B0CE-8EA5-AD6A100A6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013" y="4187825"/>
              <a:ext cx="11112" cy="9525"/>
            </a:xfrm>
            <a:custGeom>
              <a:avLst/>
              <a:gdLst>
                <a:gd name="T0" fmla="*/ 3 w 6"/>
                <a:gd name="T1" fmla="*/ 0 h 6"/>
                <a:gd name="T2" fmla="*/ 1 w 6"/>
                <a:gd name="T3" fmla="*/ 3 h 6"/>
                <a:gd name="T4" fmla="*/ 4 w 6"/>
                <a:gd name="T5" fmla="*/ 6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3 h 6"/>
                <a:gd name="T12" fmla="*/ 3 w 6"/>
                <a:gd name="T13" fmla="*/ 0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1" y="5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5" y="2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7" name="Freeform 669">
              <a:extLst>
                <a:ext uri="{FF2B5EF4-FFF2-40B4-BE49-F238E27FC236}">
                  <a16:creationId xmlns:a16="http://schemas.microsoft.com/office/drawing/2014/main" id="{2FC3095C-1503-841A-6DB8-CB7C6D7AB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4167188"/>
              <a:ext cx="14287" cy="7938"/>
            </a:xfrm>
            <a:custGeom>
              <a:avLst/>
              <a:gdLst>
                <a:gd name="T0" fmla="*/ 3 w 8"/>
                <a:gd name="T1" fmla="*/ 0 h 4"/>
                <a:gd name="T2" fmla="*/ 3 w 8"/>
                <a:gd name="T3" fmla="*/ 0 h 4"/>
                <a:gd name="T4" fmla="*/ 0 w 8"/>
                <a:gd name="T5" fmla="*/ 4 h 4"/>
                <a:gd name="T6" fmla="*/ 5 w 8"/>
                <a:gd name="T7" fmla="*/ 4 h 4"/>
                <a:gd name="T8" fmla="*/ 6 w 8"/>
                <a:gd name="T9" fmla="*/ 4 h 4"/>
                <a:gd name="T10" fmla="*/ 7 w 8"/>
                <a:gd name="T11" fmla="*/ 2 h 4"/>
                <a:gd name="T12" fmla="*/ 6 w 8"/>
                <a:gd name="T13" fmla="*/ 0 h 4"/>
                <a:gd name="T14" fmla="*/ 3 w 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8" name="Freeform 670">
              <a:extLst>
                <a:ext uri="{FF2B5EF4-FFF2-40B4-BE49-F238E27FC236}">
                  <a16:creationId xmlns:a16="http://schemas.microsoft.com/office/drawing/2014/main" id="{34C0C013-8512-F359-C9EB-B5E8CE644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4175125"/>
              <a:ext cx="14287" cy="9525"/>
            </a:xfrm>
            <a:custGeom>
              <a:avLst/>
              <a:gdLst>
                <a:gd name="T0" fmla="*/ 3 w 8"/>
                <a:gd name="T1" fmla="*/ 0 h 6"/>
                <a:gd name="T2" fmla="*/ 3 w 8"/>
                <a:gd name="T3" fmla="*/ 0 h 6"/>
                <a:gd name="T4" fmla="*/ 1 w 8"/>
                <a:gd name="T5" fmla="*/ 2 h 6"/>
                <a:gd name="T6" fmla="*/ 0 w 8"/>
                <a:gd name="T7" fmla="*/ 5 h 6"/>
                <a:gd name="T8" fmla="*/ 4 w 8"/>
                <a:gd name="T9" fmla="*/ 6 h 6"/>
                <a:gd name="T10" fmla="*/ 4 w 8"/>
                <a:gd name="T11" fmla="*/ 6 h 6"/>
                <a:gd name="T12" fmla="*/ 7 w 8"/>
                <a:gd name="T13" fmla="*/ 2 h 6"/>
                <a:gd name="T14" fmla="*/ 3 w 8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5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6"/>
                    <a:pt x="8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solidFill>
              <a:srgbClr val="DF6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9326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>
          <a:xfrm>
            <a:off x="823804" y="350126"/>
            <a:ext cx="10544391" cy="724247"/>
          </a:xfrm>
        </p:spPr>
        <p:txBody>
          <a:bodyPr/>
          <a:lstStyle/>
          <a:p>
            <a:r>
              <a:rPr lang="es-PE" sz="5400" dirty="0"/>
              <a:t>Free Template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D2442E09-A0CF-4FAF-9B3F-3B82F902C440}"/>
              </a:ext>
            </a:extLst>
          </p:cNvPr>
          <p:cNvSpPr txBox="1"/>
          <p:nvPr/>
        </p:nvSpPr>
        <p:spPr>
          <a:xfrm>
            <a:off x="5824470" y="3850561"/>
            <a:ext cx="566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18248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sz="1400" b="1" dirty="0">
              <a:solidFill>
                <a:srgbClr val="018248"/>
              </a:solidFill>
              <a:cs typeface="Arial" pitchFamily="34" charset="0"/>
            </a:endParaRP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2541F6D1-1487-4FB5-A341-49983C811B87}"/>
              </a:ext>
            </a:extLst>
          </p:cNvPr>
          <p:cNvSpPr txBox="1"/>
          <p:nvPr/>
        </p:nvSpPr>
        <p:spPr>
          <a:xfrm>
            <a:off x="5910355" y="2771200"/>
            <a:ext cx="554945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L</a:t>
            </a:r>
            <a:r>
              <a:rPr lang="en-US" altLang="ko-KR" dirty="0">
                <a:cs typeface="Arial" pitchFamily="34" charset="0"/>
              </a:rPr>
              <a:t>OREM IPSUM DOLOR SIT AMET,</a:t>
            </a:r>
          </a:p>
          <a:p>
            <a:r>
              <a:rPr lang="en-US" altLang="ko-KR" dirty="0">
                <a:cs typeface="Arial" pitchFamily="34" charset="0"/>
              </a:rPr>
              <a:t>CU USU AGAM INTEGRE IMPEDIT.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2B9AB91B-300F-42A1-A803-CC0E936C4BEB}"/>
              </a:ext>
            </a:extLst>
          </p:cNvPr>
          <p:cNvSpPr txBox="1"/>
          <p:nvPr/>
        </p:nvSpPr>
        <p:spPr>
          <a:xfrm>
            <a:off x="5910354" y="1707343"/>
            <a:ext cx="5549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8017F529-9070-4DF2-B13D-2E538320309A}"/>
              </a:ext>
            </a:extLst>
          </p:cNvPr>
          <p:cNvSpPr>
            <a:spLocks noChangeAspect="1"/>
          </p:cNvSpPr>
          <p:nvPr/>
        </p:nvSpPr>
        <p:spPr>
          <a:xfrm>
            <a:off x="8733449" y="5176576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rgbClr val="018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0884FEEF-E1DD-4661-BF32-910A880CED3F}"/>
              </a:ext>
            </a:extLst>
          </p:cNvPr>
          <p:cNvSpPr>
            <a:spLocks noChangeAspect="1"/>
          </p:cNvSpPr>
          <p:nvPr/>
        </p:nvSpPr>
        <p:spPr>
          <a:xfrm>
            <a:off x="5895856" y="5176576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rgbClr val="018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85D2E464-ADE0-4D44-BE45-574D964E2726}"/>
              </a:ext>
            </a:extLst>
          </p:cNvPr>
          <p:cNvSpPr txBox="1"/>
          <p:nvPr/>
        </p:nvSpPr>
        <p:spPr>
          <a:xfrm>
            <a:off x="6574003" y="4936412"/>
            <a:ext cx="188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1071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rgbClr val="E10714"/>
              </a:solidFill>
              <a:cs typeface="Arial" pitchFamily="34" charset="0"/>
            </a:endParaRP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BF919E31-6E80-45C6-91C4-A8862C209758}"/>
              </a:ext>
            </a:extLst>
          </p:cNvPr>
          <p:cNvSpPr txBox="1"/>
          <p:nvPr/>
        </p:nvSpPr>
        <p:spPr>
          <a:xfrm>
            <a:off x="9577709" y="4936412"/>
            <a:ext cx="188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1071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rgbClr val="E10714"/>
              </a:solidFill>
              <a:cs typeface="Arial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A62E4B0-80C5-4050-B643-FE3F3E82D3E0}"/>
              </a:ext>
            </a:extLst>
          </p:cNvPr>
          <p:cNvSpPr/>
          <p:nvPr/>
        </p:nvSpPr>
        <p:spPr>
          <a:xfrm>
            <a:off x="0" y="0"/>
            <a:ext cx="2758190" cy="6858000"/>
          </a:xfrm>
          <a:prstGeom prst="rect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CCE0F3-B8C3-4E99-AF0C-861849C44D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30" y="1371600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5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0350" y="211860"/>
            <a:ext cx="10544391" cy="724247"/>
          </a:xfrm>
          <a:prstGeom prst="rect">
            <a:avLst/>
          </a:prstGeom>
        </p:spPr>
        <p:txBody>
          <a:bodyPr/>
          <a:lstStyle/>
          <a:p>
            <a:r>
              <a:rPr lang="en-US" u="sng" dirty="0"/>
              <a:t>Infographic Style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67B9753D-54E7-4E44-B411-BA1D2BBE48F3}"/>
              </a:ext>
            </a:extLst>
          </p:cNvPr>
          <p:cNvGrpSpPr/>
          <p:nvPr/>
        </p:nvGrpSpPr>
        <p:grpSpPr>
          <a:xfrm>
            <a:off x="1786179" y="3380749"/>
            <a:ext cx="1773455" cy="1409628"/>
            <a:chOff x="395534" y="3539134"/>
            <a:chExt cx="3972999" cy="1950800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B5FB43-6A38-4E87-872B-5FE0B459568D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866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866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47DE79-9E63-4FD4-B185-14E635D747E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1761737" y="1417239"/>
            <a:ext cx="1773455" cy="1409628"/>
            <a:chOff x="395534" y="3539134"/>
            <a:chExt cx="3972999" cy="1950800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00866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8662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6E96C1-020D-4EC5-927B-7EF08F4DD9CF}"/>
              </a:ext>
            </a:extLst>
          </p:cNvPr>
          <p:cNvSpPr txBox="1"/>
          <p:nvPr/>
        </p:nvSpPr>
        <p:spPr>
          <a:xfrm>
            <a:off x="1786179" y="5721285"/>
            <a:ext cx="4016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866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rgbClr val="008662"/>
              </a:solidFill>
              <a:cs typeface="Arial" pitchFamily="34" charset="0"/>
            </a:endParaRPr>
          </a:p>
        </p:txBody>
      </p:sp>
      <p:sp>
        <p:nvSpPr>
          <p:cNvPr id="10" name="Lágrima 9">
            <a:extLst>
              <a:ext uri="{FF2B5EF4-FFF2-40B4-BE49-F238E27FC236}">
                <a16:creationId xmlns:a16="http://schemas.microsoft.com/office/drawing/2014/main" id="{B647FE48-7E97-4D80-A1DE-F6AB70044D2C}"/>
              </a:ext>
            </a:extLst>
          </p:cNvPr>
          <p:cNvSpPr/>
          <p:nvPr/>
        </p:nvSpPr>
        <p:spPr>
          <a:xfrm rot="13500000">
            <a:off x="4881843" y="1708645"/>
            <a:ext cx="1005840" cy="10058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Lágrima 11">
            <a:extLst>
              <a:ext uri="{FF2B5EF4-FFF2-40B4-BE49-F238E27FC236}">
                <a16:creationId xmlns:a16="http://schemas.microsoft.com/office/drawing/2014/main" id="{6878C5C9-BEF0-430E-B64C-ABEB85D47414}"/>
              </a:ext>
            </a:extLst>
          </p:cNvPr>
          <p:cNvSpPr/>
          <p:nvPr/>
        </p:nvSpPr>
        <p:spPr>
          <a:xfrm rot="13500000">
            <a:off x="4881844" y="3727565"/>
            <a:ext cx="1005840" cy="10058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5" name="Grupo 204">
            <a:extLst>
              <a:ext uri="{FF2B5EF4-FFF2-40B4-BE49-F238E27FC236}">
                <a16:creationId xmlns:a16="http://schemas.microsoft.com/office/drawing/2014/main" id="{1DE02ACC-8D49-ADFE-21CC-1D23BA79D31B}"/>
              </a:ext>
            </a:extLst>
          </p:cNvPr>
          <p:cNvGrpSpPr/>
          <p:nvPr/>
        </p:nvGrpSpPr>
        <p:grpSpPr>
          <a:xfrm>
            <a:off x="6583363" y="1111250"/>
            <a:ext cx="4841876" cy="5815013"/>
            <a:chOff x="6583363" y="1111250"/>
            <a:chExt cx="4841876" cy="581501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E3B09BC-BD02-846E-E37F-FBEB347C2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726" y="1111250"/>
              <a:ext cx="3689350" cy="3186113"/>
            </a:xfrm>
            <a:custGeom>
              <a:avLst/>
              <a:gdLst>
                <a:gd name="T0" fmla="*/ 82 w 384"/>
                <a:gd name="T1" fmla="*/ 247 h 332"/>
                <a:gd name="T2" fmla="*/ 73 w 384"/>
                <a:gd name="T3" fmla="*/ 278 h 332"/>
                <a:gd name="T4" fmla="*/ 54 w 384"/>
                <a:gd name="T5" fmla="*/ 303 h 332"/>
                <a:gd name="T6" fmla="*/ 41 w 384"/>
                <a:gd name="T7" fmla="*/ 327 h 332"/>
                <a:gd name="T8" fmla="*/ 19 w 384"/>
                <a:gd name="T9" fmla="*/ 326 h 332"/>
                <a:gd name="T10" fmla="*/ 1 w 384"/>
                <a:gd name="T11" fmla="*/ 311 h 332"/>
                <a:gd name="T12" fmla="*/ 13 w 384"/>
                <a:gd name="T13" fmla="*/ 277 h 332"/>
                <a:gd name="T14" fmla="*/ 14 w 384"/>
                <a:gd name="T15" fmla="*/ 250 h 332"/>
                <a:gd name="T16" fmla="*/ 30 w 384"/>
                <a:gd name="T17" fmla="*/ 224 h 332"/>
                <a:gd name="T18" fmla="*/ 39 w 384"/>
                <a:gd name="T19" fmla="*/ 196 h 332"/>
                <a:gd name="T20" fmla="*/ 43 w 384"/>
                <a:gd name="T21" fmla="*/ 170 h 332"/>
                <a:gd name="T22" fmla="*/ 52 w 384"/>
                <a:gd name="T23" fmla="*/ 151 h 332"/>
                <a:gd name="T24" fmla="*/ 153 w 384"/>
                <a:gd name="T25" fmla="*/ 3 h 332"/>
                <a:gd name="T26" fmla="*/ 202 w 384"/>
                <a:gd name="T27" fmla="*/ 0 h 332"/>
                <a:gd name="T28" fmla="*/ 307 w 384"/>
                <a:gd name="T29" fmla="*/ 78 h 332"/>
                <a:gd name="T30" fmla="*/ 318 w 384"/>
                <a:gd name="T31" fmla="*/ 117 h 332"/>
                <a:gd name="T32" fmla="*/ 325 w 384"/>
                <a:gd name="T33" fmla="*/ 149 h 332"/>
                <a:gd name="T34" fmla="*/ 340 w 384"/>
                <a:gd name="T35" fmla="*/ 175 h 332"/>
                <a:gd name="T36" fmla="*/ 343 w 384"/>
                <a:gd name="T37" fmla="*/ 191 h 332"/>
                <a:gd name="T38" fmla="*/ 353 w 384"/>
                <a:gd name="T39" fmla="*/ 224 h 332"/>
                <a:gd name="T40" fmla="*/ 368 w 384"/>
                <a:gd name="T41" fmla="*/ 252 h 332"/>
                <a:gd name="T42" fmla="*/ 373 w 384"/>
                <a:gd name="T43" fmla="*/ 274 h 332"/>
                <a:gd name="T44" fmla="*/ 381 w 384"/>
                <a:gd name="T45" fmla="*/ 306 h 332"/>
                <a:gd name="T46" fmla="*/ 375 w 384"/>
                <a:gd name="T47" fmla="*/ 322 h 332"/>
                <a:gd name="T48" fmla="*/ 362 w 384"/>
                <a:gd name="T49" fmla="*/ 330 h 332"/>
                <a:gd name="T50" fmla="*/ 334 w 384"/>
                <a:gd name="T51" fmla="*/ 312 h 332"/>
                <a:gd name="T52" fmla="*/ 317 w 384"/>
                <a:gd name="T53" fmla="*/ 282 h 332"/>
                <a:gd name="T54" fmla="*/ 303 w 384"/>
                <a:gd name="T55" fmla="*/ 251 h 332"/>
                <a:gd name="T56" fmla="*/ 293 w 384"/>
                <a:gd name="T57" fmla="*/ 232 h 332"/>
                <a:gd name="T58" fmla="*/ 282 w 384"/>
                <a:gd name="T59" fmla="*/ 199 h 332"/>
                <a:gd name="T60" fmla="*/ 304 w 384"/>
                <a:gd name="T61" fmla="*/ 161 h 332"/>
                <a:gd name="T62" fmla="*/ 282 w 384"/>
                <a:gd name="T63" fmla="*/ 142 h 332"/>
                <a:gd name="T64" fmla="*/ 268 w 384"/>
                <a:gd name="T65" fmla="*/ 123 h 332"/>
                <a:gd name="T66" fmla="*/ 244 w 384"/>
                <a:gd name="T67" fmla="*/ 98 h 332"/>
                <a:gd name="T68" fmla="*/ 251 w 384"/>
                <a:gd name="T69" fmla="*/ 126 h 332"/>
                <a:gd name="T70" fmla="*/ 207 w 384"/>
                <a:gd name="T71" fmla="*/ 127 h 332"/>
                <a:gd name="T72" fmla="*/ 195 w 384"/>
                <a:gd name="T73" fmla="*/ 120 h 332"/>
                <a:gd name="T74" fmla="*/ 158 w 384"/>
                <a:gd name="T75" fmla="*/ 130 h 332"/>
                <a:gd name="T76" fmla="*/ 151 w 384"/>
                <a:gd name="T77" fmla="*/ 109 h 332"/>
                <a:gd name="T78" fmla="*/ 135 w 384"/>
                <a:gd name="T79" fmla="*/ 129 h 332"/>
                <a:gd name="T80" fmla="*/ 100 w 384"/>
                <a:gd name="T81" fmla="*/ 120 h 332"/>
                <a:gd name="T82" fmla="*/ 88 w 384"/>
                <a:gd name="T83" fmla="*/ 142 h 332"/>
                <a:gd name="T84" fmla="*/ 65 w 384"/>
                <a:gd name="T85" fmla="*/ 167 h 332"/>
                <a:gd name="T86" fmla="*/ 89 w 384"/>
                <a:gd name="T87" fmla="*/ 195 h 332"/>
                <a:gd name="T88" fmla="*/ 97 w 384"/>
                <a:gd name="T89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4" h="332">
                  <a:moveTo>
                    <a:pt x="97" y="219"/>
                  </a:moveTo>
                  <a:cubicBezTo>
                    <a:pt x="97" y="231"/>
                    <a:pt x="88" y="239"/>
                    <a:pt x="82" y="247"/>
                  </a:cubicBezTo>
                  <a:cubicBezTo>
                    <a:pt x="81" y="248"/>
                    <a:pt x="79" y="250"/>
                    <a:pt x="80" y="251"/>
                  </a:cubicBezTo>
                  <a:cubicBezTo>
                    <a:pt x="86" y="262"/>
                    <a:pt x="80" y="270"/>
                    <a:pt x="73" y="278"/>
                  </a:cubicBezTo>
                  <a:cubicBezTo>
                    <a:pt x="67" y="285"/>
                    <a:pt x="61" y="292"/>
                    <a:pt x="56" y="299"/>
                  </a:cubicBezTo>
                  <a:cubicBezTo>
                    <a:pt x="55" y="300"/>
                    <a:pt x="54" y="302"/>
                    <a:pt x="54" y="303"/>
                  </a:cubicBezTo>
                  <a:cubicBezTo>
                    <a:pt x="56" y="313"/>
                    <a:pt x="46" y="316"/>
                    <a:pt x="41" y="322"/>
                  </a:cubicBezTo>
                  <a:cubicBezTo>
                    <a:pt x="40" y="324"/>
                    <a:pt x="37" y="325"/>
                    <a:pt x="41" y="327"/>
                  </a:cubicBezTo>
                  <a:cubicBezTo>
                    <a:pt x="40" y="328"/>
                    <a:pt x="39" y="329"/>
                    <a:pt x="38" y="329"/>
                  </a:cubicBezTo>
                  <a:cubicBezTo>
                    <a:pt x="32" y="328"/>
                    <a:pt x="25" y="327"/>
                    <a:pt x="19" y="326"/>
                  </a:cubicBezTo>
                  <a:cubicBezTo>
                    <a:pt x="11" y="325"/>
                    <a:pt x="6" y="319"/>
                    <a:pt x="1" y="313"/>
                  </a:cubicBezTo>
                  <a:cubicBezTo>
                    <a:pt x="1" y="313"/>
                    <a:pt x="1" y="312"/>
                    <a:pt x="1" y="311"/>
                  </a:cubicBezTo>
                  <a:cubicBezTo>
                    <a:pt x="5" y="305"/>
                    <a:pt x="1" y="299"/>
                    <a:pt x="1" y="293"/>
                  </a:cubicBezTo>
                  <a:cubicBezTo>
                    <a:pt x="0" y="285"/>
                    <a:pt x="4" y="278"/>
                    <a:pt x="13" y="277"/>
                  </a:cubicBezTo>
                  <a:cubicBezTo>
                    <a:pt x="16" y="277"/>
                    <a:pt x="18" y="276"/>
                    <a:pt x="17" y="272"/>
                  </a:cubicBezTo>
                  <a:cubicBezTo>
                    <a:pt x="16" y="265"/>
                    <a:pt x="15" y="257"/>
                    <a:pt x="14" y="250"/>
                  </a:cubicBezTo>
                  <a:cubicBezTo>
                    <a:pt x="13" y="244"/>
                    <a:pt x="18" y="236"/>
                    <a:pt x="25" y="234"/>
                  </a:cubicBezTo>
                  <a:cubicBezTo>
                    <a:pt x="30" y="231"/>
                    <a:pt x="31" y="229"/>
                    <a:pt x="30" y="224"/>
                  </a:cubicBezTo>
                  <a:cubicBezTo>
                    <a:pt x="29" y="218"/>
                    <a:pt x="28" y="213"/>
                    <a:pt x="29" y="208"/>
                  </a:cubicBezTo>
                  <a:cubicBezTo>
                    <a:pt x="30" y="202"/>
                    <a:pt x="34" y="197"/>
                    <a:pt x="39" y="196"/>
                  </a:cubicBezTo>
                  <a:cubicBezTo>
                    <a:pt x="44" y="194"/>
                    <a:pt x="45" y="191"/>
                    <a:pt x="44" y="187"/>
                  </a:cubicBezTo>
                  <a:cubicBezTo>
                    <a:pt x="42" y="181"/>
                    <a:pt x="43" y="176"/>
                    <a:pt x="43" y="170"/>
                  </a:cubicBezTo>
                  <a:cubicBezTo>
                    <a:pt x="43" y="166"/>
                    <a:pt x="45" y="162"/>
                    <a:pt x="49" y="160"/>
                  </a:cubicBezTo>
                  <a:cubicBezTo>
                    <a:pt x="53" y="158"/>
                    <a:pt x="53" y="155"/>
                    <a:pt x="52" y="151"/>
                  </a:cubicBezTo>
                  <a:cubicBezTo>
                    <a:pt x="40" y="115"/>
                    <a:pt x="46" y="82"/>
                    <a:pt x="69" y="52"/>
                  </a:cubicBezTo>
                  <a:cubicBezTo>
                    <a:pt x="90" y="24"/>
                    <a:pt x="119" y="9"/>
                    <a:pt x="153" y="3"/>
                  </a:cubicBezTo>
                  <a:cubicBezTo>
                    <a:pt x="155" y="2"/>
                    <a:pt x="157" y="2"/>
                    <a:pt x="159" y="0"/>
                  </a:cubicBezTo>
                  <a:cubicBezTo>
                    <a:pt x="173" y="0"/>
                    <a:pt x="187" y="0"/>
                    <a:pt x="202" y="0"/>
                  </a:cubicBezTo>
                  <a:cubicBezTo>
                    <a:pt x="208" y="4"/>
                    <a:pt x="216" y="4"/>
                    <a:pt x="222" y="6"/>
                  </a:cubicBezTo>
                  <a:cubicBezTo>
                    <a:pt x="261" y="18"/>
                    <a:pt x="290" y="41"/>
                    <a:pt x="307" y="78"/>
                  </a:cubicBezTo>
                  <a:cubicBezTo>
                    <a:pt x="313" y="89"/>
                    <a:pt x="313" y="100"/>
                    <a:pt x="315" y="111"/>
                  </a:cubicBezTo>
                  <a:cubicBezTo>
                    <a:pt x="315" y="114"/>
                    <a:pt x="316" y="116"/>
                    <a:pt x="318" y="117"/>
                  </a:cubicBezTo>
                  <a:cubicBezTo>
                    <a:pt x="326" y="122"/>
                    <a:pt x="328" y="128"/>
                    <a:pt x="327" y="136"/>
                  </a:cubicBezTo>
                  <a:cubicBezTo>
                    <a:pt x="326" y="140"/>
                    <a:pt x="326" y="145"/>
                    <a:pt x="325" y="149"/>
                  </a:cubicBezTo>
                  <a:cubicBezTo>
                    <a:pt x="324" y="152"/>
                    <a:pt x="327" y="153"/>
                    <a:pt x="329" y="154"/>
                  </a:cubicBezTo>
                  <a:cubicBezTo>
                    <a:pt x="339" y="158"/>
                    <a:pt x="342" y="163"/>
                    <a:pt x="340" y="175"/>
                  </a:cubicBezTo>
                  <a:cubicBezTo>
                    <a:pt x="340" y="179"/>
                    <a:pt x="341" y="183"/>
                    <a:pt x="339" y="187"/>
                  </a:cubicBezTo>
                  <a:cubicBezTo>
                    <a:pt x="338" y="189"/>
                    <a:pt x="341" y="190"/>
                    <a:pt x="343" y="191"/>
                  </a:cubicBezTo>
                  <a:cubicBezTo>
                    <a:pt x="354" y="197"/>
                    <a:pt x="356" y="201"/>
                    <a:pt x="354" y="214"/>
                  </a:cubicBezTo>
                  <a:cubicBezTo>
                    <a:pt x="354" y="217"/>
                    <a:pt x="354" y="221"/>
                    <a:pt x="353" y="224"/>
                  </a:cubicBezTo>
                  <a:cubicBezTo>
                    <a:pt x="352" y="227"/>
                    <a:pt x="355" y="228"/>
                    <a:pt x="357" y="229"/>
                  </a:cubicBezTo>
                  <a:cubicBezTo>
                    <a:pt x="367" y="234"/>
                    <a:pt x="370" y="240"/>
                    <a:pt x="368" y="252"/>
                  </a:cubicBezTo>
                  <a:cubicBezTo>
                    <a:pt x="367" y="256"/>
                    <a:pt x="368" y="261"/>
                    <a:pt x="367" y="265"/>
                  </a:cubicBezTo>
                  <a:cubicBezTo>
                    <a:pt x="366" y="269"/>
                    <a:pt x="366" y="273"/>
                    <a:pt x="373" y="274"/>
                  </a:cubicBezTo>
                  <a:cubicBezTo>
                    <a:pt x="380" y="275"/>
                    <a:pt x="384" y="283"/>
                    <a:pt x="383" y="292"/>
                  </a:cubicBezTo>
                  <a:cubicBezTo>
                    <a:pt x="382" y="296"/>
                    <a:pt x="381" y="301"/>
                    <a:pt x="381" y="306"/>
                  </a:cubicBezTo>
                  <a:cubicBezTo>
                    <a:pt x="380" y="308"/>
                    <a:pt x="380" y="310"/>
                    <a:pt x="381" y="311"/>
                  </a:cubicBezTo>
                  <a:cubicBezTo>
                    <a:pt x="382" y="316"/>
                    <a:pt x="377" y="319"/>
                    <a:pt x="375" y="322"/>
                  </a:cubicBezTo>
                  <a:cubicBezTo>
                    <a:pt x="373" y="326"/>
                    <a:pt x="368" y="326"/>
                    <a:pt x="365" y="328"/>
                  </a:cubicBezTo>
                  <a:cubicBezTo>
                    <a:pt x="364" y="329"/>
                    <a:pt x="363" y="330"/>
                    <a:pt x="362" y="330"/>
                  </a:cubicBezTo>
                  <a:cubicBezTo>
                    <a:pt x="358" y="331"/>
                    <a:pt x="355" y="332"/>
                    <a:pt x="352" y="329"/>
                  </a:cubicBezTo>
                  <a:cubicBezTo>
                    <a:pt x="347" y="322"/>
                    <a:pt x="339" y="318"/>
                    <a:pt x="334" y="312"/>
                  </a:cubicBezTo>
                  <a:cubicBezTo>
                    <a:pt x="332" y="310"/>
                    <a:pt x="330" y="309"/>
                    <a:pt x="330" y="307"/>
                  </a:cubicBezTo>
                  <a:cubicBezTo>
                    <a:pt x="332" y="295"/>
                    <a:pt x="322" y="290"/>
                    <a:pt x="317" y="282"/>
                  </a:cubicBezTo>
                  <a:cubicBezTo>
                    <a:pt x="313" y="277"/>
                    <a:pt x="309" y="272"/>
                    <a:pt x="305" y="267"/>
                  </a:cubicBezTo>
                  <a:cubicBezTo>
                    <a:pt x="301" y="262"/>
                    <a:pt x="300" y="257"/>
                    <a:pt x="303" y="251"/>
                  </a:cubicBezTo>
                  <a:cubicBezTo>
                    <a:pt x="304" y="248"/>
                    <a:pt x="304" y="245"/>
                    <a:pt x="301" y="242"/>
                  </a:cubicBezTo>
                  <a:cubicBezTo>
                    <a:pt x="298" y="239"/>
                    <a:pt x="296" y="235"/>
                    <a:pt x="293" y="232"/>
                  </a:cubicBezTo>
                  <a:cubicBezTo>
                    <a:pt x="288" y="226"/>
                    <a:pt x="286" y="220"/>
                    <a:pt x="289" y="212"/>
                  </a:cubicBezTo>
                  <a:cubicBezTo>
                    <a:pt x="292" y="206"/>
                    <a:pt x="286" y="203"/>
                    <a:pt x="282" y="199"/>
                  </a:cubicBezTo>
                  <a:cubicBezTo>
                    <a:pt x="281" y="192"/>
                    <a:pt x="283" y="188"/>
                    <a:pt x="290" y="186"/>
                  </a:cubicBezTo>
                  <a:cubicBezTo>
                    <a:pt x="303" y="182"/>
                    <a:pt x="308" y="173"/>
                    <a:pt x="304" y="161"/>
                  </a:cubicBezTo>
                  <a:cubicBezTo>
                    <a:pt x="302" y="155"/>
                    <a:pt x="297" y="151"/>
                    <a:pt x="290" y="150"/>
                  </a:cubicBezTo>
                  <a:cubicBezTo>
                    <a:pt x="285" y="149"/>
                    <a:pt x="283" y="146"/>
                    <a:pt x="282" y="142"/>
                  </a:cubicBezTo>
                  <a:cubicBezTo>
                    <a:pt x="281" y="138"/>
                    <a:pt x="280" y="135"/>
                    <a:pt x="279" y="132"/>
                  </a:cubicBezTo>
                  <a:cubicBezTo>
                    <a:pt x="277" y="126"/>
                    <a:pt x="275" y="122"/>
                    <a:pt x="268" y="123"/>
                  </a:cubicBezTo>
                  <a:cubicBezTo>
                    <a:pt x="265" y="123"/>
                    <a:pt x="263" y="121"/>
                    <a:pt x="261" y="119"/>
                  </a:cubicBezTo>
                  <a:cubicBezTo>
                    <a:pt x="255" y="112"/>
                    <a:pt x="248" y="105"/>
                    <a:pt x="244" y="98"/>
                  </a:cubicBezTo>
                  <a:cubicBezTo>
                    <a:pt x="248" y="104"/>
                    <a:pt x="251" y="111"/>
                    <a:pt x="255" y="118"/>
                  </a:cubicBezTo>
                  <a:cubicBezTo>
                    <a:pt x="258" y="123"/>
                    <a:pt x="257" y="125"/>
                    <a:pt x="251" y="126"/>
                  </a:cubicBezTo>
                  <a:cubicBezTo>
                    <a:pt x="238" y="128"/>
                    <a:pt x="225" y="128"/>
                    <a:pt x="213" y="130"/>
                  </a:cubicBezTo>
                  <a:cubicBezTo>
                    <a:pt x="210" y="130"/>
                    <a:pt x="208" y="129"/>
                    <a:pt x="207" y="127"/>
                  </a:cubicBezTo>
                  <a:cubicBezTo>
                    <a:pt x="201" y="116"/>
                    <a:pt x="196" y="106"/>
                    <a:pt x="192" y="96"/>
                  </a:cubicBezTo>
                  <a:cubicBezTo>
                    <a:pt x="193" y="103"/>
                    <a:pt x="194" y="111"/>
                    <a:pt x="195" y="120"/>
                  </a:cubicBezTo>
                  <a:cubicBezTo>
                    <a:pt x="196" y="124"/>
                    <a:pt x="194" y="126"/>
                    <a:pt x="190" y="127"/>
                  </a:cubicBezTo>
                  <a:cubicBezTo>
                    <a:pt x="179" y="127"/>
                    <a:pt x="168" y="129"/>
                    <a:pt x="158" y="130"/>
                  </a:cubicBezTo>
                  <a:cubicBezTo>
                    <a:pt x="153" y="130"/>
                    <a:pt x="151" y="128"/>
                    <a:pt x="151" y="124"/>
                  </a:cubicBezTo>
                  <a:cubicBezTo>
                    <a:pt x="151" y="119"/>
                    <a:pt x="151" y="114"/>
                    <a:pt x="151" y="109"/>
                  </a:cubicBezTo>
                  <a:cubicBezTo>
                    <a:pt x="149" y="114"/>
                    <a:pt x="146" y="120"/>
                    <a:pt x="143" y="125"/>
                  </a:cubicBezTo>
                  <a:cubicBezTo>
                    <a:pt x="141" y="129"/>
                    <a:pt x="138" y="129"/>
                    <a:pt x="135" y="129"/>
                  </a:cubicBezTo>
                  <a:cubicBezTo>
                    <a:pt x="125" y="128"/>
                    <a:pt x="115" y="127"/>
                    <a:pt x="104" y="126"/>
                  </a:cubicBezTo>
                  <a:cubicBezTo>
                    <a:pt x="101" y="126"/>
                    <a:pt x="99" y="124"/>
                    <a:pt x="100" y="120"/>
                  </a:cubicBezTo>
                  <a:cubicBezTo>
                    <a:pt x="101" y="116"/>
                    <a:pt x="103" y="112"/>
                    <a:pt x="104" y="108"/>
                  </a:cubicBezTo>
                  <a:cubicBezTo>
                    <a:pt x="97" y="118"/>
                    <a:pt x="92" y="130"/>
                    <a:pt x="88" y="142"/>
                  </a:cubicBezTo>
                  <a:cubicBezTo>
                    <a:pt x="87" y="146"/>
                    <a:pt x="85" y="149"/>
                    <a:pt x="80" y="150"/>
                  </a:cubicBezTo>
                  <a:cubicBezTo>
                    <a:pt x="71" y="151"/>
                    <a:pt x="65" y="159"/>
                    <a:pt x="65" y="167"/>
                  </a:cubicBezTo>
                  <a:cubicBezTo>
                    <a:pt x="65" y="176"/>
                    <a:pt x="70" y="183"/>
                    <a:pt x="80" y="185"/>
                  </a:cubicBezTo>
                  <a:cubicBezTo>
                    <a:pt x="85" y="187"/>
                    <a:pt x="88" y="189"/>
                    <a:pt x="89" y="195"/>
                  </a:cubicBezTo>
                  <a:cubicBezTo>
                    <a:pt x="90" y="201"/>
                    <a:pt x="92" y="206"/>
                    <a:pt x="95" y="212"/>
                  </a:cubicBezTo>
                  <a:cubicBezTo>
                    <a:pt x="96" y="214"/>
                    <a:pt x="98" y="216"/>
                    <a:pt x="97" y="219"/>
                  </a:cubicBezTo>
                  <a:close/>
                </a:path>
              </a:pathLst>
            </a:custGeom>
            <a:solidFill>
              <a:srgbClr val="1F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698A3C3-2CCA-6434-8B3F-109ED85E5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1" y="5514975"/>
              <a:ext cx="3544888" cy="1401763"/>
            </a:xfrm>
            <a:custGeom>
              <a:avLst/>
              <a:gdLst>
                <a:gd name="T0" fmla="*/ 32 w 369"/>
                <a:gd name="T1" fmla="*/ 93 h 146"/>
                <a:gd name="T2" fmla="*/ 70 w 369"/>
                <a:gd name="T3" fmla="*/ 64 h 146"/>
                <a:gd name="T4" fmla="*/ 90 w 369"/>
                <a:gd name="T5" fmla="*/ 57 h 146"/>
                <a:gd name="T6" fmla="*/ 105 w 369"/>
                <a:gd name="T7" fmla="*/ 94 h 146"/>
                <a:gd name="T8" fmla="*/ 136 w 369"/>
                <a:gd name="T9" fmla="*/ 67 h 146"/>
                <a:gd name="T10" fmla="*/ 127 w 369"/>
                <a:gd name="T11" fmla="*/ 36 h 146"/>
                <a:gd name="T12" fmla="*/ 124 w 369"/>
                <a:gd name="T13" fmla="*/ 20 h 146"/>
                <a:gd name="T14" fmla="*/ 146 w 369"/>
                <a:gd name="T15" fmla="*/ 2 h 146"/>
                <a:gd name="T16" fmla="*/ 137 w 369"/>
                <a:gd name="T17" fmla="*/ 20 h 146"/>
                <a:gd name="T18" fmla="*/ 162 w 369"/>
                <a:gd name="T19" fmla="*/ 2 h 146"/>
                <a:gd name="T20" fmla="*/ 176 w 369"/>
                <a:gd name="T21" fmla="*/ 1 h 146"/>
                <a:gd name="T22" fmla="*/ 167 w 369"/>
                <a:gd name="T23" fmla="*/ 25 h 146"/>
                <a:gd name="T24" fmla="*/ 190 w 369"/>
                <a:gd name="T25" fmla="*/ 10 h 146"/>
                <a:gd name="T26" fmla="*/ 191 w 369"/>
                <a:gd name="T27" fmla="*/ 7 h 146"/>
                <a:gd name="T28" fmla="*/ 214 w 369"/>
                <a:gd name="T29" fmla="*/ 2 h 146"/>
                <a:gd name="T30" fmla="*/ 231 w 369"/>
                <a:gd name="T31" fmla="*/ 30 h 146"/>
                <a:gd name="T32" fmla="*/ 229 w 369"/>
                <a:gd name="T33" fmla="*/ 62 h 146"/>
                <a:gd name="T34" fmla="*/ 255 w 369"/>
                <a:gd name="T35" fmla="*/ 72 h 146"/>
                <a:gd name="T36" fmla="*/ 280 w 369"/>
                <a:gd name="T37" fmla="*/ 35 h 146"/>
                <a:gd name="T38" fmla="*/ 283 w 369"/>
                <a:gd name="T39" fmla="*/ 48 h 146"/>
                <a:gd name="T40" fmla="*/ 306 w 369"/>
                <a:gd name="T41" fmla="*/ 59 h 146"/>
                <a:gd name="T42" fmla="*/ 351 w 369"/>
                <a:gd name="T43" fmla="*/ 110 h 146"/>
                <a:gd name="T44" fmla="*/ 364 w 369"/>
                <a:gd name="T45" fmla="*/ 145 h 146"/>
                <a:gd name="T46" fmla="*/ 261 w 369"/>
                <a:gd name="T47" fmla="*/ 139 h 146"/>
                <a:gd name="T48" fmla="*/ 256 w 369"/>
                <a:gd name="T49" fmla="*/ 123 h 146"/>
                <a:gd name="T50" fmla="*/ 253 w 369"/>
                <a:gd name="T51" fmla="*/ 135 h 146"/>
                <a:gd name="T52" fmla="*/ 249 w 369"/>
                <a:gd name="T53" fmla="*/ 145 h 146"/>
                <a:gd name="T54" fmla="*/ 241 w 369"/>
                <a:gd name="T55" fmla="*/ 130 h 146"/>
                <a:gd name="T56" fmla="*/ 239 w 369"/>
                <a:gd name="T57" fmla="*/ 104 h 146"/>
                <a:gd name="T58" fmla="*/ 183 w 369"/>
                <a:gd name="T59" fmla="*/ 67 h 146"/>
                <a:gd name="T60" fmla="*/ 172 w 369"/>
                <a:gd name="T61" fmla="*/ 74 h 146"/>
                <a:gd name="T62" fmla="*/ 171 w 369"/>
                <a:gd name="T63" fmla="*/ 76 h 146"/>
                <a:gd name="T64" fmla="*/ 166 w 369"/>
                <a:gd name="T65" fmla="*/ 79 h 146"/>
                <a:gd name="T66" fmla="*/ 159 w 369"/>
                <a:gd name="T67" fmla="*/ 81 h 146"/>
                <a:gd name="T68" fmla="*/ 149 w 369"/>
                <a:gd name="T69" fmla="*/ 93 h 146"/>
                <a:gd name="T70" fmla="*/ 141 w 369"/>
                <a:gd name="T71" fmla="*/ 92 h 146"/>
                <a:gd name="T72" fmla="*/ 136 w 369"/>
                <a:gd name="T73" fmla="*/ 93 h 146"/>
                <a:gd name="T74" fmla="*/ 151 w 369"/>
                <a:gd name="T75" fmla="*/ 97 h 146"/>
                <a:gd name="T76" fmla="*/ 154 w 369"/>
                <a:gd name="T77" fmla="*/ 105 h 146"/>
                <a:gd name="T78" fmla="*/ 141 w 369"/>
                <a:gd name="T79" fmla="*/ 113 h 146"/>
                <a:gd name="T80" fmla="*/ 135 w 369"/>
                <a:gd name="T81" fmla="*/ 117 h 146"/>
                <a:gd name="T82" fmla="*/ 137 w 369"/>
                <a:gd name="T83" fmla="*/ 130 h 146"/>
                <a:gd name="T84" fmla="*/ 139 w 369"/>
                <a:gd name="T85" fmla="*/ 145 h 146"/>
                <a:gd name="T86" fmla="*/ 0 w 369"/>
                <a:gd name="T8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9" h="146">
                  <a:moveTo>
                    <a:pt x="0" y="146"/>
                  </a:moveTo>
                  <a:cubicBezTo>
                    <a:pt x="8" y="126"/>
                    <a:pt x="19" y="109"/>
                    <a:pt x="32" y="93"/>
                  </a:cubicBezTo>
                  <a:cubicBezTo>
                    <a:pt x="40" y="81"/>
                    <a:pt x="49" y="69"/>
                    <a:pt x="60" y="59"/>
                  </a:cubicBezTo>
                  <a:cubicBezTo>
                    <a:pt x="64" y="59"/>
                    <a:pt x="67" y="62"/>
                    <a:pt x="70" y="64"/>
                  </a:cubicBezTo>
                  <a:cubicBezTo>
                    <a:pt x="75" y="65"/>
                    <a:pt x="79" y="65"/>
                    <a:pt x="83" y="61"/>
                  </a:cubicBezTo>
                  <a:cubicBezTo>
                    <a:pt x="85" y="59"/>
                    <a:pt x="87" y="57"/>
                    <a:pt x="90" y="57"/>
                  </a:cubicBezTo>
                  <a:cubicBezTo>
                    <a:pt x="93" y="58"/>
                    <a:pt x="93" y="61"/>
                    <a:pt x="94" y="64"/>
                  </a:cubicBezTo>
                  <a:cubicBezTo>
                    <a:pt x="98" y="74"/>
                    <a:pt x="101" y="84"/>
                    <a:pt x="105" y="94"/>
                  </a:cubicBezTo>
                  <a:cubicBezTo>
                    <a:pt x="106" y="96"/>
                    <a:pt x="106" y="99"/>
                    <a:pt x="109" y="97"/>
                  </a:cubicBezTo>
                  <a:cubicBezTo>
                    <a:pt x="117" y="87"/>
                    <a:pt x="127" y="77"/>
                    <a:pt x="136" y="67"/>
                  </a:cubicBezTo>
                  <a:cubicBezTo>
                    <a:pt x="139" y="63"/>
                    <a:pt x="139" y="61"/>
                    <a:pt x="137" y="57"/>
                  </a:cubicBezTo>
                  <a:cubicBezTo>
                    <a:pt x="134" y="50"/>
                    <a:pt x="130" y="43"/>
                    <a:pt x="127" y="36"/>
                  </a:cubicBezTo>
                  <a:cubicBezTo>
                    <a:pt x="127" y="36"/>
                    <a:pt x="127" y="35"/>
                    <a:pt x="127" y="34"/>
                  </a:cubicBezTo>
                  <a:cubicBezTo>
                    <a:pt x="125" y="30"/>
                    <a:pt x="121" y="26"/>
                    <a:pt x="124" y="20"/>
                  </a:cubicBezTo>
                  <a:cubicBezTo>
                    <a:pt x="129" y="12"/>
                    <a:pt x="132" y="3"/>
                    <a:pt x="143" y="1"/>
                  </a:cubicBezTo>
                  <a:cubicBezTo>
                    <a:pt x="144" y="1"/>
                    <a:pt x="145" y="1"/>
                    <a:pt x="146" y="2"/>
                  </a:cubicBezTo>
                  <a:cubicBezTo>
                    <a:pt x="148" y="5"/>
                    <a:pt x="146" y="7"/>
                    <a:pt x="144" y="9"/>
                  </a:cubicBezTo>
                  <a:cubicBezTo>
                    <a:pt x="141" y="12"/>
                    <a:pt x="140" y="16"/>
                    <a:pt x="137" y="20"/>
                  </a:cubicBezTo>
                  <a:cubicBezTo>
                    <a:pt x="139" y="17"/>
                    <a:pt x="140" y="15"/>
                    <a:pt x="142" y="12"/>
                  </a:cubicBezTo>
                  <a:cubicBezTo>
                    <a:pt x="146" y="5"/>
                    <a:pt x="152" y="0"/>
                    <a:pt x="162" y="2"/>
                  </a:cubicBezTo>
                  <a:cubicBezTo>
                    <a:pt x="165" y="2"/>
                    <a:pt x="169" y="2"/>
                    <a:pt x="173" y="1"/>
                  </a:cubicBezTo>
                  <a:cubicBezTo>
                    <a:pt x="174" y="1"/>
                    <a:pt x="175" y="1"/>
                    <a:pt x="176" y="1"/>
                  </a:cubicBezTo>
                  <a:cubicBezTo>
                    <a:pt x="179" y="4"/>
                    <a:pt x="178" y="6"/>
                    <a:pt x="176" y="8"/>
                  </a:cubicBezTo>
                  <a:cubicBezTo>
                    <a:pt x="172" y="13"/>
                    <a:pt x="169" y="18"/>
                    <a:pt x="167" y="25"/>
                  </a:cubicBezTo>
                  <a:cubicBezTo>
                    <a:pt x="170" y="19"/>
                    <a:pt x="174" y="13"/>
                    <a:pt x="179" y="9"/>
                  </a:cubicBezTo>
                  <a:cubicBezTo>
                    <a:pt x="184" y="4"/>
                    <a:pt x="186" y="4"/>
                    <a:pt x="190" y="10"/>
                  </a:cubicBezTo>
                  <a:cubicBezTo>
                    <a:pt x="194" y="15"/>
                    <a:pt x="195" y="21"/>
                    <a:pt x="197" y="27"/>
                  </a:cubicBezTo>
                  <a:cubicBezTo>
                    <a:pt x="195" y="20"/>
                    <a:pt x="194" y="13"/>
                    <a:pt x="191" y="7"/>
                  </a:cubicBezTo>
                  <a:cubicBezTo>
                    <a:pt x="190" y="5"/>
                    <a:pt x="189" y="3"/>
                    <a:pt x="192" y="2"/>
                  </a:cubicBezTo>
                  <a:cubicBezTo>
                    <a:pt x="200" y="1"/>
                    <a:pt x="207" y="2"/>
                    <a:pt x="214" y="2"/>
                  </a:cubicBezTo>
                  <a:cubicBezTo>
                    <a:pt x="216" y="2"/>
                    <a:pt x="218" y="2"/>
                    <a:pt x="220" y="3"/>
                  </a:cubicBezTo>
                  <a:cubicBezTo>
                    <a:pt x="227" y="8"/>
                    <a:pt x="232" y="21"/>
                    <a:pt x="231" y="30"/>
                  </a:cubicBezTo>
                  <a:cubicBezTo>
                    <a:pt x="226" y="39"/>
                    <a:pt x="227" y="49"/>
                    <a:pt x="227" y="58"/>
                  </a:cubicBezTo>
                  <a:cubicBezTo>
                    <a:pt x="227" y="60"/>
                    <a:pt x="228" y="62"/>
                    <a:pt x="229" y="62"/>
                  </a:cubicBezTo>
                  <a:cubicBezTo>
                    <a:pt x="236" y="67"/>
                    <a:pt x="241" y="74"/>
                    <a:pt x="249" y="78"/>
                  </a:cubicBezTo>
                  <a:cubicBezTo>
                    <a:pt x="253" y="78"/>
                    <a:pt x="254" y="74"/>
                    <a:pt x="255" y="72"/>
                  </a:cubicBezTo>
                  <a:cubicBezTo>
                    <a:pt x="262" y="61"/>
                    <a:pt x="267" y="50"/>
                    <a:pt x="274" y="40"/>
                  </a:cubicBezTo>
                  <a:cubicBezTo>
                    <a:pt x="276" y="38"/>
                    <a:pt x="276" y="34"/>
                    <a:pt x="280" y="35"/>
                  </a:cubicBezTo>
                  <a:cubicBezTo>
                    <a:pt x="282" y="36"/>
                    <a:pt x="281" y="40"/>
                    <a:pt x="281" y="43"/>
                  </a:cubicBezTo>
                  <a:cubicBezTo>
                    <a:pt x="282" y="45"/>
                    <a:pt x="282" y="47"/>
                    <a:pt x="283" y="48"/>
                  </a:cubicBezTo>
                  <a:cubicBezTo>
                    <a:pt x="285" y="53"/>
                    <a:pt x="289" y="57"/>
                    <a:pt x="293" y="59"/>
                  </a:cubicBezTo>
                  <a:cubicBezTo>
                    <a:pt x="298" y="62"/>
                    <a:pt x="302" y="62"/>
                    <a:pt x="306" y="59"/>
                  </a:cubicBezTo>
                  <a:cubicBezTo>
                    <a:pt x="308" y="58"/>
                    <a:pt x="309" y="55"/>
                    <a:pt x="312" y="57"/>
                  </a:cubicBezTo>
                  <a:cubicBezTo>
                    <a:pt x="327" y="74"/>
                    <a:pt x="340" y="91"/>
                    <a:pt x="351" y="110"/>
                  </a:cubicBezTo>
                  <a:cubicBezTo>
                    <a:pt x="358" y="121"/>
                    <a:pt x="365" y="132"/>
                    <a:pt x="369" y="144"/>
                  </a:cubicBezTo>
                  <a:cubicBezTo>
                    <a:pt x="367" y="145"/>
                    <a:pt x="366" y="145"/>
                    <a:pt x="364" y="145"/>
                  </a:cubicBezTo>
                  <a:cubicBezTo>
                    <a:pt x="332" y="145"/>
                    <a:pt x="300" y="145"/>
                    <a:pt x="268" y="145"/>
                  </a:cubicBezTo>
                  <a:cubicBezTo>
                    <a:pt x="263" y="145"/>
                    <a:pt x="260" y="144"/>
                    <a:pt x="261" y="139"/>
                  </a:cubicBezTo>
                  <a:cubicBezTo>
                    <a:pt x="261" y="138"/>
                    <a:pt x="261" y="137"/>
                    <a:pt x="262" y="135"/>
                  </a:cubicBezTo>
                  <a:cubicBezTo>
                    <a:pt x="264" y="127"/>
                    <a:pt x="264" y="126"/>
                    <a:pt x="256" y="123"/>
                  </a:cubicBezTo>
                  <a:cubicBezTo>
                    <a:pt x="255" y="122"/>
                    <a:pt x="254" y="123"/>
                    <a:pt x="253" y="124"/>
                  </a:cubicBezTo>
                  <a:cubicBezTo>
                    <a:pt x="252" y="128"/>
                    <a:pt x="253" y="131"/>
                    <a:pt x="253" y="135"/>
                  </a:cubicBezTo>
                  <a:cubicBezTo>
                    <a:pt x="253" y="136"/>
                    <a:pt x="253" y="137"/>
                    <a:pt x="253" y="138"/>
                  </a:cubicBezTo>
                  <a:cubicBezTo>
                    <a:pt x="254" y="142"/>
                    <a:pt x="254" y="145"/>
                    <a:pt x="249" y="145"/>
                  </a:cubicBezTo>
                  <a:cubicBezTo>
                    <a:pt x="243" y="145"/>
                    <a:pt x="242" y="145"/>
                    <a:pt x="242" y="139"/>
                  </a:cubicBezTo>
                  <a:cubicBezTo>
                    <a:pt x="241" y="136"/>
                    <a:pt x="242" y="133"/>
                    <a:pt x="241" y="130"/>
                  </a:cubicBezTo>
                  <a:cubicBezTo>
                    <a:pt x="239" y="122"/>
                    <a:pt x="242" y="114"/>
                    <a:pt x="239" y="107"/>
                  </a:cubicBezTo>
                  <a:cubicBezTo>
                    <a:pt x="239" y="106"/>
                    <a:pt x="239" y="105"/>
                    <a:pt x="239" y="104"/>
                  </a:cubicBezTo>
                  <a:cubicBezTo>
                    <a:pt x="233" y="93"/>
                    <a:pt x="226" y="83"/>
                    <a:pt x="215" y="75"/>
                  </a:cubicBezTo>
                  <a:cubicBezTo>
                    <a:pt x="205" y="70"/>
                    <a:pt x="195" y="66"/>
                    <a:pt x="183" y="67"/>
                  </a:cubicBezTo>
                  <a:cubicBezTo>
                    <a:pt x="180" y="67"/>
                    <a:pt x="177" y="68"/>
                    <a:pt x="176" y="71"/>
                  </a:cubicBezTo>
                  <a:cubicBezTo>
                    <a:pt x="175" y="73"/>
                    <a:pt x="174" y="74"/>
                    <a:pt x="172" y="74"/>
                  </a:cubicBezTo>
                  <a:cubicBezTo>
                    <a:pt x="170" y="73"/>
                    <a:pt x="171" y="72"/>
                    <a:pt x="171" y="71"/>
                  </a:cubicBezTo>
                  <a:cubicBezTo>
                    <a:pt x="170" y="72"/>
                    <a:pt x="171" y="74"/>
                    <a:pt x="171" y="76"/>
                  </a:cubicBezTo>
                  <a:cubicBezTo>
                    <a:pt x="171" y="77"/>
                    <a:pt x="170" y="78"/>
                    <a:pt x="169" y="78"/>
                  </a:cubicBezTo>
                  <a:cubicBezTo>
                    <a:pt x="168" y="79"/>
                    <a:pt x="167" y="80"/>
                    <a:pt x="166" y="79"/>
                  </a:cubicBezTo>
                  <a:cubicBezTo>
                    <a:pt x="164" y="77"/>
                    <a:pt x="163" y="77"/>
                    <a:pt x="161" y="79"/>
                  </a:cubicBezTo>
                  <a:cubicBezTo>
                    <a:pt x="160" y="79"/>
                    <a:pt x="160" y="81"/>
                    <a:pt x="159" y="81"/>
                  </a:cubicBezTo>
                  <a:cubicBezTo>
                    <a:pt x="152" y="82"/>
                    <a:pt x="153" y="86"/>
                    <a:pt x="155" y="91"/>
                  </a:cubicBezTo>
                  <a:cubicBezTo>
                    <a:pt x="153" y="92"/>
                    <a:pt x="151" y="92"/>
                    <a:pt x="149" y="93"/>
                  </a:cubicBezTo>
                  <a:cubicBezTo>
                    <a:pt x="148" y="93"/>
                    <a:pt x="146" y="94"/>
                    <a:pt x="145" y="94"/>
                  </a:cubicBezTo>
                  <a:cubicBezTo>
                    <a:pt x="143" y="94"/>
                    <a:pt x="142" y="94"/>
                    <a:pt x="141" y="92"/>
                  </a:cubicBezTo>
                  <a:cubicBezTo>
                    <a:pt x="139" y="90"/>
                    <a:pt x="140" y="87"/>
                    <a:pt x="141" y="85"/>
                  </a:cubicBezTo>
                  <a:cubicBezTo>
                    <a:pt x="138" y="87"/>
                    <a:pt x="133" y="88"/>
                    <a:pt x="136" y="93"/>
                  </a:cubicBezTo>
                  <a:cubicBezTo>
                    <a:pt x="138" y="97"/>
                    <a:pt x="140" y="98"/>
                    <a:pt x="144" y="97"/>
                  </a:cubicBezTo>
                  <a:cubicBezTo>
                    <a:pt x="146" y="97"/>
                    <a:pt x="148" y="99"/>
                    <a:pt x="151" y="97"/>
                  </a:cubicBezTo>
                  <a:cubicBezTo>
                    <a:pt x="153" y="97"/>
                    <a:pt x="154" y="98"/>
                    <a:pt x="155" y="99"/>
                  </a:cubicBezTo>
                  <a:cubicBezTo>
                    <a:pt x="155" y="102"/>
                    <a:pt x="156" y="104"/>
                    <a:pt x="154" y="105"/>
                  </a:cubicBezTo>
                  <a:cubicBezTo>
                    <a:pt x="153" y="106"/>
                    <a:pt x="152" y="106"/>
                    <a:pt x="151" y="106"/>
                  </a:cubicBezTo>
                  <a:cubicBezTo>
                    <a:pt x="146" y="106"/>
                    <a:pt x="145" y="111"/>
                    <a:pt x="141" y="113"/>
                  </a:cubicBezTo>
                  <a:cubicBezTo>
                    <a:pt x="139" y="112"/>
                    <a:pt x="139" y="114"/>
                    <a:pt x="138" y="115"/>
                  </a:cubicBezTo>
                  <a:cubicBezTo>
                    <a:pt x="137" y="115"/>
                    <a:pt x="135" y="115"/>
                    <a:pt x="135" y="117"/>
                  </a:cubicBezTo>
                  <a:cubicBezTo>
                    <a:pt x="135" y="118"/>
                    <a:pt x="135" y="119"/>
                    <a:pt x="134" y="120"/>
                  </a:cubicBezTo>
                  <a:cubicBezTo>
                    <a:pt x="132" y="124"/>
                    <a:pt x="133" y="128"/>
                    <a:pt x="137" y="130"/>
                  </a:cubicBezTo>
                  <a:cubicBezTo>
                    <a:pt x="142" y="133"/>
                    <a:pt x="142" y="137"/>
                    <a:pt x="143" y="142"/>
                  </a:cubicBezTo>
                  <a:cubicBezTo>
                    <a:pt x="143" y="145"/>
                    <a:pt x="141" y="145"/>
                    <a:pt x="139" y="145"/>
                  </a:cubicBezTo>
                  <a:cubicBezTo>
                    <a:pt x="132" y="145"/>
                    <a:pt x="125" y="144"/>
                    <a:pt x="119" y="146"/>
                  </a:cubicBezTo>
                  <a:cubicBezTo>
                    <a:pt x="79" y="146"/>
                    <a:pt x="40" y="146"/>
                    <a:pt x="0" y="146"/>
                  </a:cubicBezTo>
                  <a:close/>
                </a:path>
              </a:pathLst>
            </a:custGeom>
            <a:solidFill>
              <a:srgbClr val="03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E2180-576F-E0CA-397F-2E2C01166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8576" y="6407150"/>
              <a:ext cx="720725" cy="509588"/>
            </a:xfrm>
            <a:custGeom>
              <a:avLst/>
              <a:gdLst>
                <a:gd name="T0" fmla="*/ 58 w 75"/>
                <a:gd name="T1" fmla="*/ 36 h 53"/>
                <a:gd name="T2" fmla="*/ 59 w 75"/>
                <a:gd name="T3" fmla="*/ 47 h 53"/>
                <a:gd name="T4" fmla="*/ 61 w 75"/>
                <a:gd name="T5" fmla="*/ 51 h 53"/>
                <a:gd name="T6" fmla="*/ 67 w 75"/>
                <a:gd name="T7" fmla="*/ 51 h 53"/>
                <a:gd name="T8" fmla="*/ 68 w 75"/>
                <a:gd name="T9" fmla="*/ 46 h 53"/>
                <a:gd name="T10" fmla="*/ 68 w 75"/>
                <a:gd name="T11" fmla="*/ 41 h 53"/>
                <a:gd name="T12" fmla="*/ 70 w 75"/>
                <a:gd name="T13" fmla="*/ 37 h 53"/>
                <a:gd name="T14" fmla="*/ 67 w 75"/>
                <a:gd name="T15" fmla="*/ 34 h 53"/>
                <a:gd name="T16" fmla="*/ 68 w 75"/>
                <a:gd name="T17" fmla="*/ 29 h 53"/>
                <a:gd name="T18" fmla="*/ 72 w 75"/>
                <a:gd name="T19" fmla="*/ 29 h 53"/>
                <a:gd name="T20" fmla="*/ 74 w 75"/>
                <a:gd name="T21" fmla="*/ 41 h 53"/>
                <a:gd name="T22" fmla="*/ 74 w 75"/>
                <a:gd name="T23" fmla="*/ 48 h 53"/>
                <a:gd name="T24" fmla="*/ 71 w 75"/>
                <a:gd name="T25" fmla="*/ 53 h 53"/>
                <a:gd name="T26" fmla="*/ 48 w 75"/>
                <a:gd name="T27" fmla="*/ 53 h 53"/>
                <a:gd name="T28" fmla="*/ 37 w 75"/>
                <a:gd name="T29" fmla="*/ 43 h 53"/>
                <a:gd name="T30" fmla="*/ 29 w 75"/>
                <a:gd name="T31" fmla="*/ 39 h 53"/>
                <a:gd name="T32" fmla="*/ 24 w 75"/>
                <a:gd name="T33" fmla="*/ 36 h 53"/>
                <a:gd name="T34" fmla="*/ 21 w 75"/>
                <a:gd name="T35" fmla="*/ 42 h 53"/>
                <a:gd name="T36" fmla="*/ 20 w 75"/>
                <a:gd name="T37" fmla="*/ 41 h 53"/>
                <a:gd name="T38" fmla="*/ 17 w 75"/>
                <a:gd name="T39" fmla="*/ 28 h 53"/>
                <a:gd name="T40" fmla="*/ 12 w 75"/>
                <a:gd name="T41" fmla="*/ 29 h 53"/>
                <a:gd name="T42" fmla="*/ 10 w 75"/>
                <a:gd name="T43" fmla="*/ 26 h 53"/>
                <a:gd name="T44" fmla="*/ 8 w 75"/>
                <a:gd name="T45" fmla="*/ 23 h 53"/>
                <a:gd name="T46" fmla="*/ 5 w 75"/>
                <a:gd name="T47" fmla="*/ 7 h 53"/>
                <a:gd name="T48" fmla="*/ 9 w 75"/>
                <a:gd name="T49" fmla="*/ 10 h 53"/>
                <a:gd name="T50" fmla="*/ 13 w 75"/>
                <a:gd name="T51" fmla="*/ 11 h 53"/>
                <a:gd name="T52" fmla="*/ 18 w 75"/>
                <a:gd name="T53" fmla="*/ 10 h 53"/>
                <a:gd name="T54" fmla="*/ 19 w 75"/>
                <a:gd name="T55" fmla="*/ 15 h 53"/>
                <a:gd name="T56" fmla="*/ 20 w 75"/>
                <a:gd name="T57" fmla="*/ 15 h 53"/>
                <a:gd name="T58" fmla="*/ 18 w 75"/>
                <a:gd name="T59" fmla="*/ 10 h 53"/>
                <a:gd name="T60" fmla="*/ 16 w 75"/>
                <a:gd name="T61" fmla="*/ 9 h 53"/>
                <a:gd name="T62" fmla="*/ 11 w 75"/>
                <a:gd name="T63" fmla="*/ 10 h 53"/>
                <a:gd name="T64" fmla="*/ 9 w 75"/>
                <a:gd name="T65" fmla="*/ 7 h 53"/>
                <a:gd name="T66" fmla="*/ 14 w 75"/>
                <a:gd name="T67" fmla="*/ 0 h 53"/>
                <a:gd name="T68" fmla="*/ 22 w 75"/>
                <a:gd name="T69" fmla="*/ 1 h 53"/>
                <a:gd name="T70" fmla="*/ 23 w 75"/>
                <a:gd name="T71" fmla="*/ 1 h 53"/>
                <a:gd name="T72" fmla="*/ 30 w 75"/>
                <a:gd name="T73" fmla="*/ 7 h 53"/>
                <a:gd name="T74" fmla="*/ 37 w 75"/>
                <a:gd name="T75" fmla="*/ 6 h 53"/>
                <a:gd name="T76" fmla="*/ 43 w 75"/>
                <a:gd name="T77" fmla="*/ 10 h 53"/>
                <a:gd name="T78" fmla="*/ 46 w 75"/>
                <a:gd name="T79" fmla="*/ 20 h 53"/>
                <a:gd name="T80" fmla="*/ 44 w 75"/>
                <a:gd name="T81" fmla="*/ 21 h 53"/>
                <a:gd name="T82" fmla="*/ 37 w 75"/>
                <a:gd name="T83" fmla="*/ 15 h 53"/>
                <a:gd name="T84" fmla="*/ 34 w 75"/>
                <a:gd name="T85" fmla="*/ 15 h 53"/>
                <a:gd name="T86" fmla="*/ 35 w 75"/>
                <a:gd name="T87" fmla="*/ 18 h 53"/>
                <a:gd name="T88" fmla="*/ 38 w 75"/>
                <a:gd name="T89" fmla="*/ 22 h 53"/>
                <a:gd name="T90" fmla="*/ 34 w 75"/>
                <a:gd name="T91" fmla="*/ 24 h 53"/>
                <a:gd name="T92" fmla="*/ 25 w 75"/>
                <a:gd name="T93" fmla="*/ 20 h 53"/>
                <a:gd name="T94" fmla="*/ 23 w 75"/>
                <a:gd name="T95" fmla="*/ 22 h 53"/>
                <a:gd name="T96" fmla="*/ 29 w 75"/>
                <a:gd name="T97" fmla="*/ 26 h 53"/>
                <a:gd name="T98" fmla="*/ 32 w 75"/>
                <a:gd name="T99" fmla="*/ 30 h 53"/>
                <a:gd name="T100" fmla="*/ 31 w 75"/>
                <a:gd name="T101" fmla="*/ 27 h 53"/>
                <a:gd name="T102" fmla="*/ 32 w 75"/>
                <a:gd name="T103" fmla="*/ 25 h 53"/>
                <a:gd name="T104" fmla="*/ 35 w 75"/>
                <a:gd name="T105" fmla="*/ 26 h 53"/>
                <a:gd name="T106" fmla="*/ 39 w 75"/>
                <a:gd name="T107" fmla="*/ 33 h 53"/>
                <a:gd name="T108" fmla="*/ 39 w 75"/>
                <a:gd name="T109" fmla="*/ 25 h 53"/>
                <a:gd name="T110" fmla="*/ 47 w 75"/>
                <a:gd name="T111" fmla="*/ 38 h 53"/>
                <a:gd name="T112" fmla="*/ 47 w 75"/>
                <a:gd name="T113" fmla="*/ 31 h 53"/>
                <a:gd name="T114" fmla="*/ 52 w 75"/>
                <a:gd name="T115" fmla="*/ 43 h 53"/>
                <a:gd name="T116" fmla="*/ 53 w 75"/>
                <a:gd name="T117" fmla="*/ 34 h 53"/>
                <a:gd name="T118" fmla="*/ 57 w 75"/>
                <a:gd name="T119" fmla="*/ 42 h 53"/>
                <a:gd name="T120" fmla="*/ 57 w 75"/>
                <a:gd name="T121" fmla="*/ 45 h 53"/>
                <a:gd name="T122" fmla="*/ 58 w 75"/>
                <a:gd name="T123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" h="53">
                  <a:moveTo>
                    <a:pt x="58" y="36"/>
                  </a:moveTo>
                  <a:cubicBezTo>
                    <a:pt x="60" y="40"/>
                    <a:pt x="59" y="44"/>
                    <a:pt x="59" y="47"/>
                  </a:cubicBezTo>
                  <a:cubicBezTo>
                    <a:pt x="59" y="49"/>
                    <a:pt x="59" y="51"/>
                    <a:pt x="61" y="51"/>
                  </a:cubicBezTo>
                  <a:cubicBezTo>
                    <a:pt x="63" y="51"/>
                    <a:pt x="66" y="52"/>
                    <a:pt x="67" y="51"/>
                  </a:cubicBezTo>
                  <a:cubicBezTo>
                    <a:pt x="69" y="49"/>
                    <a:pt x="69" y="48"/>
                    <a:pt x="68" y="46"/>
                  </a:cubicBezTo>
                  <a:cubicBezTo>
                    <a:pt x="66" y="45"/>
                    <a:pt x="67" y="43"/>
                    <a:pt x="68" y="41"/>
                  </a:cubicBezTo>
                  <a:cubicBezTo>
                    <a:pt x="69" y="40"/>
                    <a:pt x="69" y="39"/>
                    <a:pt x="70" y="37"/>
                  </a:cubicBezTo>
                  <a:cubicBezTo>
                    <a:pt x="66" y="38"/>
                    <a:pt x="68" y="35"/>
                    <a:pt x="67" y="34"/>
                  </a:cubicBezTo>
                  <a:cubicBezTo>
                    <a:pt x="67" y="32"/>
                    <a:pt x="67" y="31"/>
                    <a:pt x="68" y="29"/>
                  </a:cubicBezTo>
                  <a:cubicBezTo>
                    <a:pt x="69" y="29"/>
                    <a:pt x="71" y="27"/>
                    <a:pt x="72" y="29"/>
                  </a:cubicBezTo>
                  <a:cubicBezTo>
                    <a:pt x="75" y="33"/>
                    <a:pt x="73" y="37"/>
                    <a:pt x="74" y="41"/>
                  </a:cubicBezTo>
                  <a:cubicBezTo>
                    <a:pt x="74" y="44"/>
                    <a:pt x="73" y="46"/>
                    <a:pt x="74" y="48"/>
                  </a:cubicBezTo>
                  <a:cubicBezTo>
                    <a:pt x="75" y="51"/>
                    <a:pt x="73" y="52"/>
                    <a:pt x="71" y="53"/>
                  </a:cubicBezTo>
                  <a:cubicBezTo>
                    <a:pt x="63" y="53"/>
                    <a:pt x="55" y="53"/>
                    <a:pt x="48" y="53"/>
                  </a:cubicBezTo>
                  <a:cubicBezTo>
                    <a:pt x="46" y="47"/>
                    <a:pt x="41" y="46"/>
                    <a:pt x="37" y="43"/>
                  </a:cubicBezTo>
                  <a:cubicBezTo>
                    <a:pt x="34" y="42"/>
                    <a:pt x="31" y="40"/>
                    <a:pt x="29" y="39"/>
                  </a:cubicBezTo>
                  <a:cubicBezTo>
                    <a:pt x="27" y="38"/>
                    <a:pt x="25" y="37"/>
                    <a:pt x="24" y="36"/>
                  </a:cubicBezTo>
                  <a:cubicBezTo>
                    <a:pt x="22" y="38"/>
                    <a:pt x="23" y="40"/>
                    <a:pt x="21" y="42"/>
                  </a:cubicBezTo>
                  <a:cubicBezTo>
                    <a:pt x="21" y="42"/>
                    <a:pt x="20" y="42"/>
                    <a:pt x="20" y="41"/>
                  </a:cubicBezTo>
                  <a:cubicBezTo>
                    <a:pt x="18" y="37"/>
                    <a:pt x="19" y="32"/>
                    <a:pt x="17" y="28"/>
                  </a:cubicBezTo>
                  <a:cubicBezTo>
                    <a:pt x="15" y="28"/>
                    <a:pt x="15" y="32"/>
                    <a:pt x="12" y="29"/>
                  </a:cubicBezTo>
                  <a:cubicBezTo>
                    <a:pt x="11" y="28"/>
                    <a:pt x="10" y="27"/>
                    <a:pt x="10" y="26"/>
                  </a:cubicBezTo>
                  <a:cubicBezTo>
                    <a:pt x="9" y="25"/>
                    <a:pt x="9" y="23"/>
                    <a:pt x="8" y="23"/>
                  </a:cubicBezTo>
                  <a:cubicBezTo>
                    <a:pt x="0" y="19"/>
                    <a:pt x="3" y="13"/>
                    <a:pt x="5" y="7"/>
                  </a:cubicBezTo>
                  <a:cubicBezTo>
                    <a:pt x="8" y="6"/>
                    <a:pt x="8" y="8"/>
                    <a:pt x="9" y="10"/>
                  </a:cubicBezTo>
                  <a:cubicBezTo>
                    <a:pt x="10" y="12"/>
                    <a:pt x="11" y="13"/>
                    <a:pt x="13" y="11"/>
                  </a:cubicBezTo>
                  <a:cubicBezTo>
                    <a:pt x="15" y="10"/>
                    <a:pt x="16" y="8"/>
                    <a:pt x="18" y="10"/>
                  </a:cubicBezTo>
                  <a:cubicBezTo>
                    <a:pt x="19" y="11"/>
                    <a:pt x="17" y="14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2"/>
                    <a:pt x="18" y="12"/>
                    <a:pt x="18" y="10"/>
                  </a:cubicBezTo>
                  <a:cubicBezTo>
                    <a:pt x="17" y="9"/>
                    <a:pt x="17" y="8"/>
                    <a:pt x="16" y="9"/>
                  </a:cubicBezTo>
                  <a:cubicBezTo>
                    <a:pt x="14" y="9"/>
                    <a:pt x="13" y="10"/>
                    <a:pt x="11" y="10"/>
                  </a:cubicBezTo>
                  <a:cubicBezTo>
                    <a:pt x="10" y="10"/>
                    <a:pt x="9" y="9"/>
                    <a:pt x="9" y="7"/>
                  </a:cubicBezTo>
                  <a:cubicBezTo>
                    <a:pt x="11" y="5"/>
                    <a:pt x="11" y="2"/>
                    <a:pt x="14" y="0"/>
                  </a:cubicBezTo>
                  <a:cubicBezTo>
                    <a:pt x="17" y="0"/>
                    <a:pt x="19" y="2"/>
                    <a:pt x="22" y="1"/>
                  </a:cubicBezTo>
                  <a:cubicBezTo>
                    <a:pt x="22" y="0"/>
                    <a:pt x="23" y="1"/>
                    <a:pt x="23" y="1"/>
                  </a:cubicBezTo>
                  <a:cubicBezTo>
                    <a:pt x="26" y="3"/>
                    <a:pt x="28" y="5"/>
                    <a:pt x="30" y="7"/>
                  </a:cubicBezTo>
                  <a:cubicBezTo>
                    <a:pt x="33" y="10"/>
                    <a:pt x="35" y="10"/>
                    <a:pt x="37" y="6"/>
                  </a:cubicBezTo>
                  <a:cubicBezTo>
                    <a:pt x="40" y="6"/>
                    <a:pt x="41" y="8"/>
                    <a:pt x="43" y="10"/>
                  </a:cubicBezTo>
                  <a:cubicBezTo>
                    <a:pt x="44" y="13"/>
                    <a:pt x="47" y="16"/>
                    <a:pt x="46" y="20"/>
                  </a:cubicBezTo>
                  <a:cubicBezTo>
                    <a:pt x="45" y="20"/>
                    <a:pt x="45" y="21"/>
                    <a:pt x="44" y="21"/>
                  </a:cubicBezTo>
                  <a:cubicBezTo>
                    <a:pt x="41" y="20"/>
                    <a:pt x="40" y="16"/>
                    <a:pt x="37" y="15"/>
                  </a:cubicBezTo>
                  <a:cubicBezTo>
                    <a:pt x="36" y="15"/>
                    <a:pt x="35" y="15"/>
                    <a:pt x="34" y="15"/>
                  </a:cubicBezTo>
                  <a:cubicBezTo>
                    <a:pt x="33" y="17"/>
                    <a:pt x="34" y="17"/>
                    <a:pt x="35" y="18"/>
                  </a:cubicBezTo>
                  <a:cubicBezTo>
                    <a:pt x="36" y="19"/>
                    <a:pt x="38" y="20"/>
                    <a:pt x="38" y="22"/>
                  </a:cubicBezTo>
                  <a:cubicBezTo>
                    <a:pt x="38" y="25"/>
                    <a:pt x="37" y="26"/>
                    <a:pt x="34" y="24"/>
                  </a:cubicBezTo>
                  <a:cubicBezTo>
                    <a:pt x="31" y="23"/>
                    <a:pt x="28" y="21"/>
                    <a:pt x="25" y="20"/>
                  </a:cubicBezTo>
                  <a:cubicBezTo>
                    <a:pt x="24" y="21"/>
                    <a:pt x="23" y="21"/>
                    <a:pt x="23" y="22"/>
                  </a:cubicBezTo>
                  <a:cubicBezTo>
                    <a:pt x="24" y="24"/>
                    <a:pt x="27" y="24"/>
                    <a:pt x="29" y="26"/>
                  </a:cubicBezTo>
                  <a:cubicBezTo>
                    <a:pt x="30" y="27"/>
                    <a:pt x="32" y="29"/>
                    <a:pt x="32" y="30"/>
                  </a:cubicBezTo>
                  <a:cubicBezTo>
                    <a:pt x="32" y="30"/>
                    <a:pt x="32" y="29"/>
                    <a:pt x="31" y="27"/>
                  </a:cubicBezTo>
                  <a:cubicBezTo>
                    <a:pt x="31" y="26"/>
                    <a:pt x="31" y="25"/>
                    <a:pt x="32" y="25"/>
                  </a:cubicBezTo>
                  <a:cubicBezTo>
                    <a:pt x="33" y="24"/>
                    <a:pt x="34" y="25"/>
                    <a:pt x="35" y="26"/>
                  </a:cubicBezTo>
                  <a:cubicBezTo>
                    <a:pt x="37" y="27"/>
                    <a:pt x="38" y="30"/>
                    <a:pt x="39" y="33"/>
                  </a:cubicBezTo>
                  <a:cubicBezTo>
                    <a:pt x="38" y="30"/>
                    <a:pt x="36" y="27"/>
                    <a:pt x="39" y="25"/>
                  </a:cubicBezTo>
                  <a:cubicBezTo>
                    <a:pt x="44" y="28"/>
                    <a:pt x="44" y="35"/>
                    <a:pt x="47" y="38"/>
                  </a:cubicBezTo>
                  <a:cubicBezTo>
                    <a:pt x="46" y="36"/>
                    <a:pt x="44" y="34"/>
                    <a:pt x="47" y="31"/>
                  </a:cubicBezTo>
                  <a:cubicBezTo>
                    <a:pt x="52" y="33"/>
                    <a:pt x="51" y="38"/>
                    <a:pt x="52" y="43"/>
                  </a:cubicBezTo>
                  <a:cubicBezTo>
                    <a:pt x="52" y="40"/>
                    <a:pt x="50" y="35"/>
                    <a:pt x="53" y="34"/>
                  </a:cubicBezTo>
                  <a:cubicBezTo>
                    <a:pt x="57" y="34"/>
                    <a:pt x="56" y="39"/>
                    <a:pt x="57" y="42"/>
                  </a:cubicBezTo>
                  <a:cubicBezTo>
                    <a:pt x="57" y="43"/>
                    <a:pt x="57" y="44"/>
                    <a:pt x="57" y="45"/>
                  </a:cubicBezTo>
                  <a:cubicBezTo>
                    <a:pt x="57" y="43"/>
                    <a:pt x="55" y="39"/>
                    <a:pt x="58" y="36"/>
                  </a:cubicBezTo>
                  <a:close/>
                </a:path>
              </a:pathLst>
            </a:custGeom>
            <a:solidFill>
              <a:srgbClr val="208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A6377F4-8723-A0FD-EB83-E81887401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101" y="6829425"/>
              <a:ext cx="682625" cy="87313"/>
            </a:xfrm>
            <a:custGeom>
              <a:avLst/>
              <a:gdLst>
                <a:gd name="T0" fmla="*/ 0 w 71"/>
                <a:gd name="T1" fmla="*/ 9 h 9"/>
                <a:gd name="T2" fmla="*/ 19 w 71"/>
                <a:gd name="T3" fmla="*/ 8 h 9"/>
                <a:gd name="T4" fmla="*/ 22 w 71"/>
                <a:gd name="T5" fmla="*/ 3 h 9"/>
                <a:gd name="T6" fmla="*/ 31 w 71"/>
                <a:gd name="T7" fmla="*/ 3 h 9"/>
                <a:gd name="T8" fmla="*/ 40 w 71"/>
                <a:gd name="T9" fmla="*/ 2 h 9"/>
                <a:gd name="T10" fmla="*/ 45 w 71"/>
                <a:gd name="T11" fmla="*/ 2 h 9"/>
                <a:gd name="T12" fmla="*/ 60 w 71"/>
                <a:gd name="T13" fmla="*/ 3 h 9"/>
                <a:gd name="T14" fmla="*/ 71 w 71"/>
                <a:gd name="T15" fmla="*/ 5 h 9"/>
                <a:gd name="T16" fmla="*/ 70 w 71"/>
                <a:gd name="T17" fmla="*/ 9 h 9"/>
                <a:gd name="T18" fmla="*/ 0 w 71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9">
                  <a:moveTo>
                    <a:pt x="0" y="9"/>
                  </a:moveTo>
                  <a:cubicBezTo>
                    <a:pt x="6" y="6"/>
                    <a:pt x="13" y="8"/>
                    <a:pt x="19" y="8"/>
                  </a:cubicBezTo>
                  <a:cubicBezTo>
                    <a:pt x="23" y="7"/>
                    <a:pt x="23" y="6"/>
                    <a:pt x="22" y="3"/>
                  </a:cubicBezTo>
                  <a:cubicBezTo>
                    <a:pt x="25" y="3"/>
                    <a:pt x="28" y="6"/>
                    <a:pt x="31" y="3"/>
                  </a:cubicBezTo>
                  <a:cubicBezTo>
                    <a:pt x="34" y="2"/>
                    <a:pt x="37" y="3"/>
                    <a:pt x="40" y="2"/>
                  </a:cubicBezTo>
                  <a:cubicBezTo>
                    <a:pt x="42" y="2"/>
                    <a:pt x="44" y="2"/>
                    <a:pt x="45" y="2"/>
                  </a:cubicBezTo>
                  <a:cubicBezTo>
                    <a:pt x="50" y="2"/>
                    <a:pt x="55" y="7"/>
                    <a:pt x="60" y="3"/>
                  </a:cubicBezTo>
                  <a:cubicBezTo>
                    <a:pt x="64" y="4"/>
                    <a:pt x="68" y="0"/>
                    <a:pt x="71" y="5"/>
                  </a:cubicBezTo>
                  <a:cubicBezTo>
                    <a:pt x="71" y="7"/>
                    <a:pt x="71" y="8"/>
                    <a:pt x="70" y="9"/>
                  </a:cubicBezTo>
                  <a:cubicBezTo>
                    <a:pt x="47" y="9"/>
                    <a:pt x="23" y="9"/>
                    <a:pt x="0" y="9"/>
                  </a:cubicBezTo>
                  <a:close/>
                </a:path>
              </a:pathLst>
            </a:custGeom>
            <a:solidFill>
              <a:srgbClr val="118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A60D6CD-2C91-32E0-EBD3-4C4946C09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9613" y="6819900"/>
              <a:ext cx="1095375" cy="106363"/>
            </a:xfrm>
            <a:custGeom>
              <a:avLst/>
              <a:gdLst>
                <a:gd name="T0" fmla="*/ 0 w 114"/>
                <a:gd name="T1" fmla="*/ 10 h 11"/>
                <a:gd name="T2" fmla="*/ 2 w 114"/>
                <a:gd name="T3" fmla="*/ 5 h 11"/>
                <a:gd name="T4" fmla="*/ 7 w 114"/>
                <a:gd name="T5" fmla="*/ 1 h 11"/>
                <a:gd name="T6" fmla="*/ 9 w 114"/>
                <a:gd name="T7" fmla="*/ 3 h 11"/>
                <a:gd name="T8" fmla="*/ 14 w 114"/>
                <a:gd name="T9" fmla="*/ 8 h 11"/>
                <a:gd name="T10" fmla="*/ 114 w 114"/>
                <a:gd name="T11" fmla="*/ 8 h 11"/>
                <a:gd name="T12" fmla="*/ 114 w 114"/>
                <a:gd name="T13" fmla="*/ 10 h 11"/>
                <a:gd name="T14" fmla="*/ 0 w 114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">
                  <a:moveTo>
                    <a:pt x="0" y="10"/>
                  </a:moveTo>
                  <a:cubicBezTo>
                    <a:pt x="0" y="8"/>
                    <a:pt x="3" y="8"/>
                    <a:pt x="2" y="5"/>
                  </a:cubicBezTo>
                  <a:cubicBezTo>
                    <a:pt x="1" y="1"/>
                    <a:pt x="3" y="0"/>
                    <a:pt x="7" y="1"/>
                  </a:cubicBezTo>
                  <a:cubicBezTo>
                    <a:pt x="8" y="1"/>
                    <a:pt x="9" y="3"/>
                    <a:pt x="9" y="3"/>
                  </a:cubicBezTo>
                  <a:cubicBezTo>
                    <a:pt x="5" y="11"/>
                    <a:pt x="11" y="8"/>
                    <a:pt x="14" y="8"/>
                  </a:cubicBezTo>
                  <a:cubicBezTo>
                    <a:pt x="47" y="8"/>
                    <a:pt x="81" y="8"/>
                    <a:pt x="114" y="8"/>
                  </a:cubicBezTo>
                  <a:cubicBezTo>
                    <a:pt x="114" y="9"/>
                    <a:pt x="114" y="9"/>
                    <a:pt x="114" y="10"/>
                  </a:cubicBezTo>
                  <a:cubicBezTo>
                    <a:pt x="76" y="10"/>
                    <a:pt x="38" y="10"/>
                    <a:pt x="0" y="10"/>
                  </a:cubicBezTo>
                  <a:close/>
                </a:path>
              </a:pathLst>
            </a:custGeom>
            <a:solidFill>
              <a:srgbClr val="088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8FFF964-21BF-0DA1-805A-829E11F95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734175"/>
              <a:ext cx="192088" cy="182563"/>
            </a:xfrm>
            <a:custGeom>
              <a:avLst/>
              <a:gdLst>
                <a:gd name="T0" fmla="*/ 4 w 20"/>
                <a:gd name="T1" fmla="*/ 7 h 19"/>
                <a:gd name="T2" fmla="*/ 5 w 20"/>
                <a:gd name="T3" fmla="*/ 0 h 19"/>
                <a:gd name="T4" fmla="*/ 12 w 20"/>
                <a:gd name="T5" fmla="*/ 3 h 19"/>
                <a:gd name="T6" fmla="*/ 17 w 20"/>
                <a:gd name="T7" fmla="*/ 8 h 19"/>
                <a:gd name="T8" fmla="*/ 17 w 20"/>
                <a:gd name="T9" fmla="*/ 13 h 19"/>
                <a:gd name="T10" fmla="*/ 10 w 20"/>
                <a:gd name="T11" fmla="*/ 11 h 19"/>
                <a:gd name="T12" fmla="*/ 15 w 20"/>
                <a:gd name="T13" fmla="*/ 13 h 19"/>
                <a:gd name="T14" fmla="*/ 16 w 20"/>
                <a:gd name="T15" fmla="*/ 14 h 19"/>
                <a:gd name="T16" fmla="*/ 17 w 20"/>
                <a:gd name="T17" fmla="*/ 19 h 19"/>
                <a:gd name="T18" fmla="*/ 15 w 20"/>
                <a:gd name="T19" fmla="*/ 19 h 19"/>
                <a:gd name="T20" fmla="*/ 6 w 20"/>
                <a:gd name="T21" fmla="*/ 15 h 19"/>
                <a:gd name="T22" fmla="*/ 1 w 20"/>
                <a:gd name="T23" fmla="*/ 12 h 19"/>
                <a:gd name="T24" fmla="*/ 4 w 20"/>
                <a:gd name="T2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4" y="7"/>
                  </a:moveTo>
                  <a:cubicBezTo>
                    <a:pt x="4" y="5"/>
                    <a:pt x="5" y="2"/>
                    <a:pt x="5" y="0"/>
                  </a:cubicBezTo>
                  <a:cubicBezTo>
                    <a:pt x="8" y="0"/>
                    <a:pt x="10" y="2"/>
                    <a:pt x="12" y="3"/>
                  </a:cubicBezTo>
                  <a:cubicBezTo>
                    <a:pt x="14" y="5"/>
                    <a:pt x="16" y="6"/>
                    <a:pt x="17" y="8"/>
                  </a:cubicBezTo>
                  <a:cubicBezTo>
                    <a:pt x="20" y="10"/>
                    <a:pt x="20" y="12"/>
                    <a:pt x="17" y="13"/>
                  </a:cubicBezTo>
                  <a:cubicBezTo>
                    <a:pt x="15" y="12"/>
                    <a:pt x="12" y="12"/>
                    <a:pt x="10" y="11"/>
                  </a:cubicBezTo>
                  <a:cubicBezTo>
                    <a:pt x="11" y="12"/>
                    <a:pt x="13" y="12"/>
                    <a:pt x="15" y="13"/>
                  </a:cubicBezTo>
                  <a:cubicBezTo>
                    <a:pt x="15" y="13"/>
                    <a:pt x="16" y="13"/>
                    <a:pt x="16" y="14"/>
                  </a:cubicBezTo>
                  <a:cubicBezTo>
                    <a:pt x="16" y="15"/>
                    <a:pt x="18" y="17"/>
                    <a:pt x="17" y="19"/>
                  </a:cubicBezTo>
                  <a:cubicBezTo>
                    <a:pt x="16" y="19"/>
                    <a:pt x="15" y="19"/>
                    <a:pt x="15" y="19"/>
                  </a:cubicBezTo>
                  <a:cubicBezTo>
                    <a:pt x="12" y="18"/>
                    <a:pt x="9" y="16"/>
                    <a:pt x="6" y="15"/>
                  </a:cubicBezTo>
                  <a:cubicBezTo>
                    <a:pt x="3" y="15"/>
                    <a:pt x="1" y="14"/>
                    <a:pt x="1" y="12"/>
                  </a:cubicBezTo>
                  <a:cubicBezTo>
                    <a:pt x="0" y="9"/>
                    <a:pt x="3" y="8"/>
                    <a:pt x="4" y="7"/>
                  </a:cubicBezTo>
                  <a:close/>
                </a:path>
              </a:pathLst>
            </a:custGeom>
            <a:solidFill>
              <a:srgbClr val="96C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2D21A74-B502-0719-5EF0-5AD38E9DB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6762750"/>
              <a:ext cx="201613" cy="153988"/>
            </a:xfrm>
            <a:custGeom>
              <a:avLst/>
              <a:gdLst>
                <a:gd name="T0" fmla="*/ 4 w 21"/>
                <a:gd name="T1" fmla="*/ 9 h 16"/>
                <a:gd name="T2" fmla="*/ 4 w 21"/>
                <a:gd name="T3" fmla="*/ 5 h 16"/>
                <a:gd name="T4" fmla="*/ 0 w 21"/>
                <a:gd name="T5" fmla="*/ 0 h 16"/>
                <a:gd name="T6" fmla="*/ 18 w 21"/>
                <a:gd name="T7" fmla="*/ 11 h 16"/>
                <a:gd name="T8" fmla="*/ 19 w 21"/>
                <a:gd name="T9" fmla="*/ 16 h 16"/>
                <a:gd name="T10" fmla="*/ 11 w 21"/>
                <a:gd name="T11" fmla="*/ 16 h 16"/>
                <a:gd name="T12" fmla="*/ 4 w 21"/>
                <a:gd name="T13" fmla="*/ 11 h 16"/>
                <a:gd name="T14" fmla="*/ 4 w 21"/>
                <a:gd name="T15" fmla="*/ 11 h 16"/>
                <a:gd name="T16" fmla="*/ 4 w 21"/>
                <a:gd name="T17" fmla="*/ 10 h 16"/>
                <a:gd name="T18" fmla="*/ 4 w 21"/>
                <a:gd name="T1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6">
                  <a:moveTo>
                    <a:pt x="4" y="9"/>
                  </a:moveTo>
                  <a:cubicBezTo>
                    <a:pt x="7" y="8"/>
                    <a:pt x="7" y="7"/>
                    <a:pt x="4" y="5"/>
                  </a:cubicBezTo>
                  <a:cubicBezTo>
                    <a:pt x="3" y="4"/>
                    <a:pt x="0" y="3"/>
                    <a:pt x="0" y="0"/>
                  </a:cubicBezTo>
                  <a:cubicBezTo>
                    <a:pt x="6" y="4"/>
                    <a:pt x="12" y="7"/>
                    <a:pt x="18" y="11"/>
                  </a:cubicBezTo>
                  <a:cubicBezTo>
                    <a:pt x="20" y="12"/>
                    <a:pt x="21" y="13"/>
                    <a:pt x="19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9" y="14"/>
                    <a:pt x="5" y="14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3" y="10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lose/>
                </a:path>
              </a:pathLst>
            </a:custGeom>
            <a:solidFill>
              <a:srgbClr val="AED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A762F11-65D9-CD06-F019-BF6E4159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3826" y="6762750"/>
              <a:ext cx="211138" cy="153988"/>
            </a:xfrm>
            <a:custGeom>
              <a:avLst/>
              <a:gdLst>
                <a:gd name="T0" fmla="*/ 11 w 22"/>
                <a:gd name="T1" fmla="*/ 4 h 16"/>
                <a:gd name="T2" fmla="*/ 14 w 22"/>
                <a:gd name="T3" fmla="*/ 11 h 16"/>
                <a:gd name="T4" fmla="*/ 22 w 22"/>
                <a:gd name="T5" fmla="*/ 16 h 16"/>
                <a:gd name="T6" fmla="*/ 10 w 22"/>
                <a:gd name="T7" fmla="*/ 16 h 16"/>
                <a:gd name="T8" fmla="*/ 1 w 22"/>
                <a:gd name="T9" fmla="*/ 12 h 16"/>
                <a:gd name="T10" fmla="*/ 0 w 22"/>
                <a:gd name="T11" fmla="*/ 11 h 16"/>
                <a:gd name="T12" fmla="*/ 2 w 22"/>
                <a:gd name="T13" fmla="*/ 5 h 16"/>
                <a:gd name="T14" fmla="*/ 5 w 22"/>
                <a:gd name="T15" fmla="*/ 4 h 16"/>
                <a:gd name="T16" fmla="*/ 10 w 22"/>
                <a:gd name="T17" fmla="*/ 4 h 16"/>
                <a:gd name="T18" fmla="*/ 11 w 22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6">
                  <a:moveTo>
                    <a:pt x="11" y="4"/>
                  </a:moveTo>
                  <a:cubicBezTo>
                    <a:pt x="8" y="9"/>
                    <a:pt x="8" y="11"/>
                    <a:pt x="14" y="11"/>
                  </a:cubicBezTo>
                  <a:cubicBezTo>
                    <a:pt x="18" y="12"/>
                    <a:pt x="19" y="14"/>
                    <a:pt x="22" y="16"/>
                  </a:cubicBezTo>
                  <a:cubicBezTo>
                    <a:pt x="18" y="16"/>
                    <a:pt x="14" y="16"/>
                    <a:pt x="10" y="16"/>
                  </a:cubicBezTo>
                  <a:cubicBezTo>
                    <a:pt x="8" y="13"/>
                    <a:pt x="5" y="13"/>
                    <a:pt x="1" y="12"/>
                  </a:cubicBezTo>
                  <a:cubicBezTo>
                    <a:pt x="1" y="12"/>
                    <a:pt x="1" y="11"/>
                    <a:pt x="0" y="11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3" y="5"/>
                    <a:pt x="4" y="6"/>
                    <a:pt x="5" y="4"/>
                  </a:cubicBezTo>
                  <a:cubicBezTo>
                    <a:pt x="7" y="0"/>
                    <a:pt x="8" y="3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lose/>
                </a:path>
              </a:pathLst>
            </a:custGeom>
            <a:solidFill>
              <a:srgbClr val="409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7F91718-5D98-D9B8-CD19-6428206BA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3826" y="6848475"/>
              <a:ext cx="96838" cy="68263"/>
            </a:xfrm>
            <a:custGeom>
              <a:avLst/>
              <a:gdLst>
                <a:gd name="T0" fmla="*/ 2 w 10"/>
                <a:gd name="T1" fmla="*/ 3 h 7"/>
                <a:gd name="T2" fmla="*/ 10 w 10"/>
                <a:gd name="T3" fmla="*/ 7 h 7"/>
                <a:gd name="T4" fmla="*/ 3 w 10"/>
                <a:gd name="T5" fmla="*/ 7 h 7"/>
                <a:gd name="T6" fmla="*/ 2 w 10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2" y="3"/>
                  </a:moveTo>
                  <a:cubicBezTo>
                    <a:pt x="5" y="3"/>
                    <a:pt x="10" y="0"/>
                    <a:pt x="10" y="7"/>
                  </a:cubicBezTo>
                  <a:cubicBezTo>
                    <a:pt x="8" y="7"/>
                    <a:pt x="5" y="7"/>
                    <a:pt x="3" y="7"/>
                  </a:cubicBezTo>
                  <a:cubicBezTo>
                    <a:pt x="2" y="6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8F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2217E29F-C975-0303-1648-0BC4D60C0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1" y="6819900"/>
              <a:ext cx="76200" cy="96838"/>
            </a:xfrm>
            <a:custGeom>
              <a:avLst/>
              <a:gdLst>
                <a:gd name="T0" fmla="*/ 7 w 8"/>
                <a:gd name="T1" fmla="*/ 6 h 10"/>
                <a:gd name="T2" fmla="*/ 8 w 8"/>
                <a:gd name="T3" fmla="*/ 10 h 10"/>
                <a:gd name="T4" fmla="*/ 0 w 8"/>
                <a:gd name="T5" fmla="*/ 10 h 10"/>
                <a:gd name="T6" fmla="*/ 0 w 8"/>
                <a:gd name="T7" fmla="*/ 6 h 10"/>
                <a:gd name="T8" fmla="*/ 6 w 8"/>
                <a:gd name="T9" fmla="*/ 6 h 10"/>
                <a:gd name="T10" fmla="*/ 7 w 8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7" y="6"/>
                  </a:moveTo>
                  <a:cubicBezTo>
                    <a:pt x="6" y="8"/>
                    <a:pt x="8" y="8"/>
                    <a:pt x="8" y="10"/>
                  </a:cubicBezTo>
                  <a:cubicBezTo>
                    <a:pt x="5" y="10"/>
                    <a:pt x="3" y="10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0"/>
                    <a:pt x="4" y="3"/>
                    <a:pt x="6" y="6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4C9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F28A809-8523-426D-C4B2-3DB909D86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6867525"/>
              <a:ext cx="106363" cy="49213"/>
            </a:xfrm>
            <a:custGeom>
              <a:avLst/>
              <a:gdLst>
                <a:gd name="T0" fmla="*/ 4 w 11"/>
                <a:gd name="T1" fmla="*/ 0 h 5"/>
                <a:gd name="T2" fmla="*/ 11 w 11"/>
                <a:gd name="T3" fmla="*/ 5 h 5"/>
                <a:gd name="T4" fmla="*/ 5 w 11"/>
                <a:gd name="T5" fmla="*/ 5 h 5"/>
                <a:gd name="T6" fmla="*/ 4 w 1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cubicBezTo>
                    <a:pt x="7" y="1"/>
                    <a:pt x="9" y="2"/>
                    <a:pt x="11" y="5"/>
                  </a:cubicBezTo>
                  <a:cubicBezTo>
                    <a:pt x="9" y="5"/>
                    <a:pt x="7" y="5"/>
                    <a:pt x="5" y="5"/>
                  </a:cubicBezTo>
                  <a:cubicBezTo>
                    <a:pt x="5" y="3"/>
                    <a:pt x="0" y="2"/>
                    <a:pt x="4" y="0"/>
                  </a:cubicBezTo>
                  <a:close/>
                </a:path>
              </a:pathLst>
            </a:custGeom>
            <a:solidFill>
              <a:srgbClr val="429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588AC12-FFE4-3119-FA44-859EA6D65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4626" y="1974850"/>
              <a:ext cx="2362200" cy="2130425"/>
            </a:xfrm>
            <a:custGeom>
              <a:avLst/>
              <a:gdLst>
                <a:gd name="T0" fmla="*/ 35 w 246"/>
                <a:gd name="T1" fmla="*/ 129 h 222"/>
                <a:gd name="T2" fmla="*/ 24 w 246"/>
                <a:gd name="T3" fmla="*/ 101 h 222"/>
                <a:gd name="T4" fmla="*/ 18 w 246"/>
                <a:gd name="T5" fmla="*/ 98 h 222"/>
                <a:gd name="T6" fmla="*/ 1 w 246"/>
                <a:gd name="T7" fmla="*/ 79 h 222"/>
                <a:gd name="T8" fmla="*/ 15 w 246"/>
                <a:gd name="T9" fmla="*/ 59 h 222"/>
                <a:gd name="T10" fmla="*/ 26 w 246"/>
                <a:gd name="T11" fmla="*/ 48 h 222"/>
                <a:gd name="T12" fmla="*/ 45 w 246"/>
                <a:gd name="T13" fmla="*/ 13 h 222"/>
                <a:gd name="T14" fmla="*/ 43 w 246"/>
                <a:gd name="T15" fmla="*/ 22 h 222"/>
                <a:gd name="T16" fmla="*/ 40 w 246"/>
                <a:gd name="T17" fmla="*/ 31 h 222"/>
                <a:gd name="T18" fmla="*/ 42 w 246"/>
                <a:gd name="T19" fmla="*/ 35 h 222"/>
                <a:gd name="T20" fmla="*/ 73 w 246"/>
                <a:gd name="T21" fmla="*/ 37 h 222"/>
                <a:gd name="T22" fmla="*/ 81 w 246"/>
                <a:gd name="T23" fmla="*/ 33 h 222"/>
                <a:gd name="T24" fmla="*/ 90 w 246"/>
                <a:gd name="T25" fmla="*/ 13 h 222"/>
                <a:gd name="T26" fmla="*/ 90 w 246"/>
                <a:gd name="T27" fmla="*/ 35 h 222"/>
                <a:gd name="T28" fmla="*/ 94 w 246"/>
                <a:gd name="T29" fmla="*/ 38 h 222"/>
                <a:gd name="T30" fmla="*/ 128 w 246"/>
                <a:gd name="T31" fmla="*/ 35 h 222"/>
                <a:gd name="T32" fmla="*/ 132 w 246"/>
                <a:gd name="T33" fmla="*/ 31 h 222"/>
                <a:gd name="T34" fmla="*/ 128 w 246"/>
                <a:gd name="T35" fmla="*/ 0 h 222"/>
                <a:gd name="T36" fmla="*/ 145 w 246"/>
                <a:gd name="T37" fmla="*/ 33 h 222"/>
                <a:gd name="T38" fmla="*/ 153 w 246"/>
                <a:gd name="T39" fmla="*/ 38 h 222"/>
                <a:gd name="T40" fmla="*/ 194 w 246"/>
                <a:gd name="T41" fmla="*/ 34 h 222"/>
                <a:gd name="T42" fmla="*/ 178 w 246"/>
                <a:gd name="T43" fmla="*/ 3 h 222"/>
                <a:gd name="T44" fmla="*/ 178 w 246"/>
                <a:gd name="T45" fmla="*/ 2 h 222"/>
                <a:gd name="T46" fmla="*/ 200 w 246"/>
                <a:gd name="T47" fmla="*/ 27 h 222"/>
                <a:gd name="T48" fmla="*/ 209 w 246"/>
                <a:gd name="T49" fmla="*/ 31 h 222"/>
                <a:gd name="T50" fmla="*/ 216 w 246"/>
                <a:gd name="T51" fmla="*/ 35 h 222"/>
                <a:gd name="T52" fmla="*/ 219 w 246"/>
                <a:gd name="T53" fmla="*/ 44 h 222"/>
                <a:gd name="T54" fmla="*/ 233 w 246"/>
                <a:gd name="T55" fmla="*/ 59 h 222"/>
                <a:gd name="T56" fmla="*/ 245 w 246"/>
                <a:gd name="T57" fmla="*/ 78 h 222"/>
                <a:gd name="T58" fmla="*/ 232 w 246"/>
                <a:gd name="T59" fmla="*/ 96 h 222"/>
                <a:gd name="T60" fmla="*/ 220 w 246"/>
                <a:gd name="T61" fmla="*/ 109 h 222"/>
                <a:gd name="T62" fmla="*/ 193 w 246"/>
                <a:gd name="T63" fmla="*/ 151 h 222"/>
                <a:gd name="T64" fmla="*/ 149 w 246"/>
                <a:gd name="T65" fmla="*/ 176 h 222"/>
                <a:gd name="T66" fmla="*/ 143 w 246"/>
                <a:gd name="T67" fmla="*/ 184 h 222"/>
                <a:gd name="T68" fmla="*/ 143 w 246"/>
                <a:gd name="T69" fmla="*/ 200 h 222"/>
                <a:gd name="T70" fmla="*/ 144 w 246"/>
                <a:gd name="T71" fmla="*/ 219 h 222"/>
                <a:gd name="T72" fmla="*/ 136 w 246"/>
                <a:gd name="T73" fmla="*/ 222 h 222"/>
                <a:gd name="T74" fmla="*/ 111 w 246"/>
                <a:gd name="T75" fmla="*/ 222 h 222"/>
                <a:gd name="T76" fmla="*/ 103 w 246"/>
                <a:gd name="T77" fmla="*/ 213 h 222"/>
                <a:gd name="T78" fmla="*/ 103 w 246"/>
                <a:gd name="T79" fmla="*/ 201 h 222"/>
                <a:gd name="T80" fmla="*/ 103 w 246"/>
                <a:gd name="T81" fmla="*/ 181 h 222"/>
                <a:gd name="T82" fmla="*/ 100 w 246"/>
                <a:gd name="T83" fmla="*/ 177 h 222"/>
                <a:gd name="T84" fmla="*/ 35 w 246"/>
                <a:gd name="T85" fmla="*/ 12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6" h="222">
                  <a:moveTo>
                    <a:pt x="35" y="129"/>
                  </a:moveTo>
                  <a:cubicBezTo>
                    <a:pt x="30" y="120"/>
                    <a:pt x="26" y="111"/>
                    <a:pt x="24" y="101"/>
                  </a:cubicBezTo>
                  <a:cubicBezTo>
                    <a:pt x="23" y="97"/>
                    <a:pt x="21" y="98"/>
                    <a:pt x="18" y="98"/>
                  </a:cubicBezTo>
                  <a:cubicBezTo>
                    <a:pt x="9" y="96"/>
                    <a:pt x="2" y="88"/>
                    <a:pt x="1" y="79"/>
                  </a:cubicBezTo>
                  <a:cubicBezTo>
                    <a:pt x="0" y="69"/>
                    <a:pt x="6" y="60"/>
                    <a:pt x="15" y="59"/>
                  </a:cubicBezTo>
                  <a:cubicBezTo>
                    <a:pt x="23" y="58"/>
                    <a:pt x="24" y="53"/>
                    <a:pt x="26" y="48"/>
                  </a:cubicBezTo>
                  <a:cubicBezTo>
                    <a:pt x="29" y="35"/>
                    <a:pt x="36" y="23"/>
                    <a:pt x="45" y="13"/>
                  </a:cubicBezTo>
                  <a:cubicBezTo>
                    <a:pt x="45" y="16"/>
                    <a:pt x="44" y="19"/>
                    <a:pt x="43" y="22"/>
                  </a:cubicBezTo>
                  <a:cubicBezTo>
                    <a:pt x="42" y="25"/>
                    <a:pt x="41" y="28"/>
                    <a:pt x="40" y="31"/>
                  </a:cubicBezTo>
                  <a:cubicBezTo>
                    <a:pt x="39" y="33"/>
                    <a:pt x="39" y="35"/>
                    <a:pt x="42" y="35"/>
                  </a:cubicBezTo>
                  <a:cubicBezTo>
                    <a:pt x="53" y="35"/>
                    <a:pt x="63" y="36"/>
                    <a:pt x="73" y="37"/>
                  </a:cubicBezTo>
                  <a:cubicBezTo>
                    <a:pt x="77" y="38"/>
                    <a:pt x="79" y="36"/>
                    <a:pt x="81" y="33"/>
                  </a:cubicBezTo>
                  <a:cubicBezTo>
                    <a:pt x="83" y="26"/>
                    <a:pt x="87" y="20"/>
                    <a:pt x="90" y="13"/>
                  </a:cubicBezTo>
                  <a:cubicBezTo>
                    <a:pt x="90" y="21"/>
                    <a:pt x="91" y="28"/>
                    <a:pt x="90" y="35"/>
                  </a:cubicBezTo>
                  <a:cubicBezTo>
                    <a:pt x="90" y="37"/>
                    <a:pt x="91" y="39"/>
                    <a:pt x="94" y="38"/>
                  </a:cubicBezTo>
                  <a:cubicBezTo>
                    <a:pt x="105" y="37"/>
                    <a:pt x="117" y="36"/>
                    <a:pt x="128" y="35"/>
                  </a:cubicBezTo>
                  <a:cubicBezTo>
                    <a:pt x="132" y="35"/>
                    <a:pt x="132" y="34"/>
                    <a:pt x="132" y="31"/>
                  </a:cubicBezTo>
                  <a:cubicBezTo>
                    <a:pt x="130" y="21"/>
                    <a:pt x="129" y="10"/>
                    <a:pt x="128" y="0"/>
                  </a:cubicBezTo>
                  <a:cubicBezTo>
                    <a:pt x="134" y="11"/>
                    <a:pt x="139" y="22"/>
                    <a:pt x="145" y="33"/>
                  </a:cubicBezTo>
                  <a:cubicBezTo>
                    <a:pt x="147" y="38"/>
                    <a:pt x="149" y="38"/>
                    <a:pt x="153" y="38"/>
                  </a:cubicBezTo>
                  <a:cubicBezTo>
                    <a:pt x="166" y="36"/>
                    <a:pt x="180" y="35"/>
                    <a:pt x="194" y="34"/>
                  </a:cubicBezTo>
                  <a:cubicBezTo>
                    <a:pt x="188" y="23"/>
                    <a:pt x="183" y="13"/>
                    <a:pt x="178" y="3"/>
                  </a:cubicBezTo>
                  <a:cubicBezTo>
                    <a:pt x="178" y="3"/>
                    <a:pt x="178" y="3"/>
                    <a:pt x="178" y="2"/>
                  </a:cubicBezTo>
                  <a:cubicBezTo>
                    <a:pt x="185" y="11"/>
                    <a:pt x="193" y="19"/>
                    <a:pt x="200" y="27"/>
                  </a:cubicBezTo>
                  <a:cubicBezTo>
                    <a:pt x="202" y="30"/>
                    <a:pt x="204" y="32"/>
                    <a:pt x="209" y="31"/>
                  </a:cubicBezTo>
                  <a:cubicBezTo>
                    <a:pt x="212" y="30"/>
                    <a:pt x="215" y="31"/>
                    <a:pt x="216" y="35"/>
                  </a:cubicBezTo>
                  <a:cubicBezTo>
                    <a:pt x="217" y="38"/>
                    <a:pt x="219" y="41"/>
                    <a:pt x="219" y="44"/>
                  </a:cubicBezTo>
                  <a:cubicBezTo>
                    <a:pt x="221" y="52"/>
                    <a:pt x="223" y="58"/>
                    <a:pt x="233" y="59"/>
                  </a:cubicBezTo>
                  <a:cubicBezTo>
                    <a:pt x="241" y="60"/>
                    <a:pt x="246" y="70"/>
                    <a:pt x="245" y="78"/>
                  </a:cubicBezTo>
                  <a:cubicBezTo>
                    <a:pt x="245" y="86"/>
                    <a:pt x="240" y="95"/>
                    <a:pt x="232" y="96"/>
                  </a:cubicBezTo>
                  <a:cubicBezTo>
                    <a:pt x="223" y="97"/>
                    <a:pt x="221" y="102"/>
                    <a:pt x="220" y="109"/>
                  </a:cubicBezTo>
                  <a:cubicBezTo>
                    <a:pt x="214" y="125"/>
                    <a:pt x="206" y="140"/>
                    <a:pt x="193" y="151"/>
                  </a:cubicBezTo>
                  <a:cubicBezTo>
                    <a:pt x="181" y="163"/>
                    <a:pt x="166" y="172"/>
                    <a:pt x="149" y="176"/>
                  </a:cubicBezTo>
                  <a:cubicBezTo>
                    <a:pt x="144" y="177"/>
                    <a:pt x="143" y="179"/>
                    <a:pt x="143" y="184"/>
                  </a:cubicBezTo>
                  <a:cubicBezTo>
                    <a:pt x="144" y="189"/>
                    <a:pt x="143" y="194"/>
                    <a:pt x="143" y="200"/>
                  </a:cubicBezTo>
                  <a:cubicBezTo>
                    <a:pt x="145" y="206"/>
                    <a:pt x="147" y="213"/>
                    <a:pt x="144" y="219"/>
                  </a:cubicBezTo>
                  <a:cubicBezTo>
                    <a:pt x="142" y="221"/>
                    <a:pt x="139" y="221"/>
                    <a:pt x="136" y="222"/>
                  </a:cubicBezTo>
                  <a:cubicBezTo>
                    <a:pt x="128" y="222"/>
                    <a:pt x="119" y="222"/>
                    <a:pt x="111" y="222"/>
                  </a:cubicBezTo>
                  <a:cubicBezTo>
                    <a:pt x="104" y="221"/>
                    <a:pt x="103" y="220"/>
                    <a:pt x="103" y="213"/>
                  </a:cubicBezTo>
                  <a:cubicBezTo>
                    <a:pt x="103" y="209"/>
                    <a:pt x="102" y="205"/>
                    <a:pt x="103" y="201"/>
                  </a:cubicBezTo>
                  <a:cubicBezTo>
                    <a:pt x="103" y="194"/>
                    <a:pt x="103" y="188"/>
                    <a:pt x="103" y="181"/>
                  </a:cubicBezTo>
                  <a:cubicBezTo>
                    <a:pt x="103" y="179"/>
                    <a:pt x="103" y="178"/>
                    <a:pt x="100" y="177"/>
                  </a:cubicBezTo>
                  <a:cubicBezTo>
                    <a:pt x="72" y="170"/>
                    <a:pt x="50" y="154"/>
                    <a:pt x="35" y="129"/>
                  </a:cubicBezTo>
                  <a:close/>
                </a:path>
              </a:pathLst>
            </a:custGeom>
            <a:solidFill>
              <a:srgbClr val="F4C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CC314A07-47C4-FF51-58D0-E666D54F0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488" y="3941763"/>
              <a:ext cx="1797050" cy="1362075"/>
            </a:xfrm>
            <a:custGeom>
              <a:avLst/>
              <a:gdLst>
                <a:gd name="T0" fmla="*/ 0 w 187"/>
                <a:gd name="T1" fmla="*/ 47 h 142"/>
                <a:gd name="T2" fmla="*/ 18 w 187"/>
                <a:gd name="T3" fmla="*/ 25 h 142"/>
                <a:gd name="T4" fmla="*/ 64 w 187"/>
                <a:gd name="T5" fmla="*/ 0 h 142"/>
                <a:gd name="T6" fmla="*/ 66 w 187"/>
                <a:gd name="T7" fmla="*/ 13 h 142"/>
                <a:gd name="T8" fmla="*/ 74 w 187"/>
                <a:gd name="T9" fmla="*/ 21 h 142"/>
                <a:gd name="T10" fmla="*/ 96 w 187"/>
                <a:gd name="T11" fmla="*/ 21 h 142"/>
                <a:gd name="T12" fmla="*/ 100 w 187"/>
                <a:gd name="T13" fmla="*/ 25 h 142"/>
                <a:gd name="T14" fmla="*/ 100 w 187"/>
                <a:gd name="T15" fmla="*/ 28 h 142"/>
                <a:gd name="T16" fmla="*/ 103 w 187"/>
                <a:gd name="T17" fmla="*/ 30 h 142"/>
                <a:gd name="T18" fmla="*/ 102 w 187"/>
                <a:gd name="T19" fmla="*/ 25 h 142"/>
                <a:gd name="T20" fmla="*/ 102 w 187"/>
                <a:gd name="T21" fmla="*/ 22 h 142"/>
                <a:gd name="T22" fmla="*/ 107 w 187"/>
                <a:gd name="T23" fmla="*/ 21 h 142"/>
                <a:gd name="T24" fmla="*/ 112 w 187"/>
                <a:gd name="T25" fmla="*/ 24 h 142"/>
                <a:gd name="T26" fmla="*/ 114 w 187"/>
                <a:gd name="T27" fmla="*/ 31 h 142"/>
                <a:gd name="T28" fmla="*/ 117 w 187"/>
                <a:gd name="T29" fmla="*/ 30 h 142"/>
                <a:gd name="T30" fmla="*/ 121 w 187"/>
                <a:gd name="T31" fmla="*/ 26 h 142"/>
                <a:gd name="T32" fmla="*/ 127 w 187"/>
                <a:gd name="T33" fmla="*/ 21 h 142"/>
                <a:gd name="T34" fmla="*/ 128 w 187"/>
                <a:gd name="T35" fmla="*/ 19 h 142"/>
                <a:gd name="T36" fmla="*/ 128 w 187"/>
                <a:gd name="T37" fmla="*/ 12 h 142"/>
                <a:gd name="T38" fmla="*/ 129 w 187"/>
                <a:gd name="T39" fmla="*/ 8 h 142"/>
                <a:gd name="T40" fmla="*/ 130 w 187"/>
                <a:gd name="T41" fmla="*/ 6 h 142"/>
                <a:gd name="T42" fmla="*/ 134 w 187"/>
                <a:gd name="T43" fmla="*/ 4 h 142"/>
                <a:gd name="T44" fmla="*/ 181 w 187"/>
                <a:gd name="T45" fmla="*/ 39 h 142"/>
                <a:gd name="T46" fmla="*/ 187 w 187"/>
                <a:gd name="T47" fmla="*/ 48 h 142"/>
                <a:gd name="T48" fmla="*/ 172 w 187"/>
                <a:gd name="T49" fmla="*/ 62 h 142"/>
                <a:gd name="T50" fmla="*/ 160 w 187"/>
                <a:gd name="T51" fmla="*/ 70 h 142"/>
                <a:gd name="T52" fmla="*/ 157 w 187"/>
                <a:gd name="T53" fmla="*/ 78 h 142"/>
                <a:gd name="T54" fmla="*/ 159 w 187"/>
                <a:gd name="T55" fmla="*/ 92 h 142"/>
                <a:gd name="T56" fmla="*/ 157 w 187"/>
                <a:gd name="T57" fmla="*/ 118 h 142"/>
                <a:gd name="T58" fmla="*/ 155 w 187"/>
                <a:gd name="T59" fmla="*/ 134 h 142"/>
                <a:gd name="T60" fmla="*/ 153 w 187"/>
                <a:gd name="T61" fmla="*/ 139 h 142"/>
                <a:gd name="T62" fmla="*/ 145 w 187"/>
                <a:gd name="T63" fmla="*/ 141 h 142"/>
                <a:gd name="T64" fmla="*/ 39 w 187"/>
                <a:gd name="T65" fmla="*/ 141 h 142"/>
                <a:gd name="T66" fmla="*/ 31 w 187"/>
                <a:gd name="T67" fmla="*/ 140 h 142"/>
                <a:gd name="T68" fmla="*/ 29 w 187"/>
                <a:gd name="T69" fmla="*/ 121 h 142"/>
                <a:gd name="T70" fmla="*/ 27 w 187"/>
                <a:gd name="T71" fmla="*/ 92 h 142"/>
                <a:gd name="T72" fmla="*/ 29 w 187"/>
                <a:gd name="T73" fmla="*/ 83 h 142"/>
                <a:gd name="T74" fmla="*/ 28 w 187"/>
                <a:gd name="T75" fmla="*/ 71 h 142"/>
                <a:gd name="T76" fmla="*/ 4 w 187"/>
                <a:gd name="T77" fmla="*/ 53 h 142"/>
                <a:gd name="T78" fmla="*/ 0 w 187"/>
                <a:gd name="T79" fmla="*/ 4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142">
                  <a:moveTo>
                    <a:pt x="0" y="47"/>
                  </a:moveTo>
                  <a:cubicBezTo>
                    <a:pt x="5" y="40"/>
                    <a:pt x="12" y="32"/>
                    <a:pt x="18" y="25"/>
                  </a:cubicBezTo>
                  <a:cubicBezTo>
                    <a:pt x="31" y="11"/>
                    <a:pt x="47" y="4"/>
                    <a:pt x="64" y="0"/>
                  </a:cubicBezTo>
                  <a:cubicBezTo>
                    <a:pt x="68" y="4"/>
                    <a:pt x="66" y="9"/>
                    <a:pt x="66" y="13"/>
                  </a:cubicBezTo>
                  <a:cubicBezTo>
                    <a:pt x="67" y="20"/>
                    <a:pt x="67" y="21"/>
                    <a:pt x="74" y="21"/>
                  </a:cubicBezTo>
                  <a:cubicBezTo>
                    <a:pt x="81" y="21"/>
                    <a:pt x="89" y="20"/>
                    <a:pt x="96" y="21"/>
                  </a:cubicBezTo>
                  <a:cubicBezTo>
                    <a:pt x="98" y="22"/>
                    <a:pt x="99" y="23"/>
                    <a:pt x="100" y="25"/>
                  </a:cubicBezTo>
                  <a:cubicBezTo>
                    <a:pt x="100" y="26"/>
                    <a:pt x="100" y="27"/>
                    <a:pt x="100" y="28"/>
                  </a:cubicBezTo>
                  <a:cubicBezTo>
                    <a:pt x="101" y="29"/>
                    <a:pt x="101" y="31"/>
                    <a:pt x="103" y="30"/>
                  </a:cubicBezTo>
                  <a:cubicBezTo>
                    <a:pt x="106" y="28"/>
                    <a:pt x="102" y="27"/>
                    <a:pt x="102" y="25"/>
                  </a:cubicBezTo>
                  <a:cubicBezTo>
                    <a:pt x="102" y="24"/>
                    <a:pt x="102" y="23"/>
                    <a:pt x="102" y="22"/>
                  </a:cubicBezTo>
                  <a:cubicBezTo>
                    <a:pt x="104" y="21"/>
                    <a:pt x="105" y="21"/>
                    <a:pt x="107" y="21"/>
                  </a:cubicBezTo>
                  <a:cubicBezTo>
                    <a:pt x="109" y="22"/>
                    <a:pt x="111" y="22"/>
                    <a:pt x="112" y="24"/>
                  </a:cubicBezTo>
                  <a:cubicBezTo>
                    <a:pt x="112" y="27"/>
                    <a:pt x="108" y="30"/>
                    <a:pt x="114" y="31"/>
                  </a:cubicBezTo>
                  <a:cubicBezTo>
                    <a:pt x="115" y="31"/>
                    <a:pt x="116" y="31"/>
                    <a:pt x="117" y="30"/>
                  </a:cubicBezTo>
                  <a:cubicBezTo>
                    <a:pt x="118" y="28"/>
                    <a:pt x="119" y="27"/>
                    <a:pt x="121" y="26"/>
                  </a:cubicBezTo>
                  <a:cubicBezTo>
                    <a:pt x="125" y="27"/>
                    <a:pt x="128" y="26"/>
                    <a:pt x="127" y="21"/>
                  </a:cubicBezTo>
                  <a:cubicBezTo>
                    <a:pt x="127" y="21"/>
                    <a:pt x="128" y="20"/>
                    <a:pt x="128" y="19"/>
                  </a:cubicBezTo>
                  <a:cubicBezTo>
                    <a:pt x="128" y="17"/>
                    <a:pt x="128" y="15"/>
                    <a:pt x="128" y="12"/>
                  </a:cubicBezTo>
                  <a:cubicBezTo>
                    <a:pt x="128" y="11"/>
                    <a:pt x="129" y="10"/>
                    <a:pt x="129" y="8"/>
                  </a:cubicBezTo>
                  <a:cubicBezTo>
                    <a:pt x="129" y="7"/>
                    <a:pt x="129" y="6"/>
                    <a:pt x="130" y="6"/>
                  </a:cubicBezTo>
                  <a:cubicBezTo>
                    <a:pt x="131" y="4"/>
                    <a:pt x="131" y="2"/>
                    <a:pt x="134" y="4"/>
                  </a:cubicBezTo>
                  <a:cubicBezTo>
                    <a:pt x="154" y="9"/>
                    <a:pt x="168" y="23"/>
                    <a:pt x="181" y="39"/>
                  </a:cubicBezTo>
                  <a:cubicBezTo>
                    <a:pt x="183" y="42"/>
                    <a:pt x="185" y="45"/>
                    <a:pt x="187" y="48"/>
                  </a:cubicBezTo>
                  <a:cubicBezTo>
                    <a:pt x="184" y="55"/>
                    <a:pt x="177" y="57"/>
                    <a:pt x="172" y="62"/>
                  </a:cubicBezTo>
                  <a:cubicBezTo>
                    <a:pt x="169" y="65"/>
                    <a:pt x="165" y="68"/>
                    <a:pt x="160" y="70"/>
                  </a:cubicBezTo>
                  <a:cubicBezTo>
                    <a:pt x="157" y="72"/>
                    <a:pt x="156" y="74"/>
                    <a:pt x="157" y="78"/>
                  </a:cubicBezTo>
                  <a:cubicBezTo>
                    <a:pt x="158" y="82"/>
                    <a:pt x="159" y="87"/>
                    <a:pt x="159" y="92"/>
                  </a:cubicBezTo>
                  <a:cubicBezTo>
                    <a:pt x="159" y="101"/>
                    <a:pt x="157" y="109"/>
                    <a:pt x="157" y="118"/>
                  </a:cubicBezTo>
                  <a:cubicBezTo>
                    <a:pt x="155" y="124"/>
                    <a:pt x="156" y="129"/>
                    <a:pt x="155" y="134"/>
                  </a:cubicBezTo>
                  <a:cubicBezTo>
                    <a:pt x="154" y="136"/>
                    <a:pt x="154" y="138"/>
                    <a:pt x="153" y="139"/>
                  </a:cubicBezTo>
                  <a:cubicBezTo>
                    <a:pt x="151" y="142"/>
                    <a:pt x="147" y="141"/>
                    <a:pt x="145" y="141"/>
                  </a:cubicBezTo>
                  <a:cubicBezTo>
                    <a:pt x="109" y="141"/>
                    <a:pt x="74" y="141"/>
                    <a:pt x="39" y="141"/>
                  </a:cubicBezTo>
                  <a:cubicBezTo>
                    <a:pt x="36" y="141"/>
                    <a:pt x="34" y="142"/>
                    <a:pt x="31" y="140"/>
                  </a:cubicBezTo>
                  <a:cubicBezTo>
                    <a:pt x="28" y="134"/>
                    <a:pt x="29" y="127"/>
                    <a:pt x="29" y="121"/>
                  </a:cubicBezTo>
                  <a:cubicBezTo>
                    <a:pt x="27" y="111"/>
                    <a:pt x="28" y="102"/>
                    <a:pt x="27" y="92"/>
                  </a:cubicBezTo>
                  <a:cubicBezTo>
                    <a:pt x="27" y="89"/>
                    <a:pt x="28" y="86"/>
                    <a:pt x="29" y="83"/>
                  </a:cubicBezTo>
                  <a:cubicBezTo>
                    <a:pt x="29" y="79"/>
                    <a:pt x="33" y="75"/>
                    <a:pt x="28" y="71"/>
                  </a:cubicBezTo>
                  <a:cubicBezTo>
                    <a:pt x="20" y="65"/>
                    <a:pt x="11" y="60"/>
                    <a:pt x="4" y="53"/>
                  </a:cubicBezTo>
                  <a:cubicBezTo>
                    <a:pt x="2" y="51"/>
                    <a:pt x="0" y="51"/>
                    <a:pt x="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B2F2202-E069-174F-C601-6A6C45E0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1801" y="4997450"/>
              <a:ext cx="893763" cy="1285875"/>
            </a:xfrm>
            <a:custGeom>
              <a:avLst/>
              <a:gdLst>
                <a:gd name="T0" fmla="*/ 49 w 93"/>
                <a:gd name="T1" fmla="*/ 96 h 134"/>
                <a:gd name="T2" fmla="*/ 30 w 93"/>
                <a:gd name="T3" fmla="*/ 127 h 134"/>
                <a:gd name="T4" fmla="*/ 23 w 93"/>
                <a:gd name="T5" fmla="*/ 134 h 134"/>
                <a:gd name="T6" fmla="*/ 5 w 93"/>
                <a:gd name="T7" fmla="*/ 119 h 134"/>
                <a:gd name="T8" fmla="*/ 0 w 93"/>
                <a:gd name="T9" fmla="*/ 109 h 134"/>
                <a:gd name="T10" fmla="*/ 3 w 93"/>
                <a:gd name="T11" fmla="*/ 86 h 134"/>
                <a:gd name="T12" fmla="*/ 12 w 93"/>
                <a:gd name="T13" fmla="*/ 68 h 134"/>
                <a:gd name="T14" fmla="*/ 13 w 93"/>
                <a:gd name="T15" fmla="*/ 66 h 134"/>
                <a:gd name="T16" fmla="*/ 22 w 93"/>
                <a:gd name="T17" fmla="*/ 57 h 134"/>
                <a:gd name="T18" fmla="*/ 42 w 93"/>
                <a:gd name="T19" fmla="*/ 42 h 134"/>
                <a:gd name="T20" fmla="*/ 23 w 93"/>
                <a:gd name="T21" fmla="*/ 42 h 134"/>
                <a:gd name="T22" fmla="*/ 23 w 93"/>
                <a:gd name="T23" fmla="*/ 39 h 134"/>
                <a:gd name="T24" fmla="*/ 25 w 93"/>
                <a:gd name="T25" fmla="*/ 28 h 134"/>
                <a:gd name="T26" fmla="*/ 28 w 93"/>
                <a:gd name="T27" fmla="*/ 10 h 134"/>
                <a:gd name="T28" fmla="*/ 46 w 93"/>
                <a:gd name="T29" fmla="*/ 8 h 134"/>
                <a:gd name="T30" fmla="*/ 50 w 93"/>
                <a:gd name="T31" fmla="*/ 15 h 134"/>
                <a:gd name="T32" fmla="*/ 52 w 93"/>
                <a:gd name="T33" fmla="*/ 35 h 134"/>
                <a:gd name="T34" fmla="*/ 57 w 93"/>
                <a:gd name="T35" fmla="*/ 30 h 134"/>
                <a:gd name="T36" fmla="*/ 59 w 93"/>
                <a:gd name="T37" fmla="*/ 29 h 134"/>
                <a:gd name="T38" fmla="*/ 73 w 93"/>
                <a:gd name="T39" fmla="*/ 15 h 134"/>
                <a:gd name="T40" fmla="*/ 83 w 93"/>
                <a:gd name="T41" fmla="*/ 1 h 134"/>
                <a:gd name="T42" fmla="*/ 92 w 93"/>
                <a:gd name="T43" fmla="*/ 9 h 134"/>
                <a:gd name="T44" fmla="*/ 93 w 93"/>
                <a:gd name="T45" fmla="*/ 24 h 134"/>
                <a:gd name="T46" fmla="*/ 90 w 93"/>
                <a:gd name="T47" fmla="*/ 32 h 134"/>
                <a:gd name="T48" fmla="*/ 86 w 93"/>
                <a:gd name="T49" fmla="*/ 38 h 134"/>
                <a:gd name="T50" fmla="*/ 77 w 93"/>
                <a:gd name="T51" fmla="*/ 49 h 134"/>
                <a:gd name="T52" fmla="*/ 67 w 93"/>
                <a:gd name="T53" fmla="*/ 64 h 134"/>
                <a:gd name="T54" fmla="*/ 61 w 93"/>
                <a:gd name="T55" fmla="*/ 73 h 134"/>
                <a:gd name="T56" fmla="*/ 60 w 93"/>
                <a:gd name="T57" fmla="*/ 75 h 134"/>
                <a:gd name="T58" fmla="*/ 56 w 93"/>
                <a:gd name="T59" fmla="*/ 83 h 134"/>
                <a:gd name="T60" fmla="*/ 56 w 93"/>
                <a:gd name="T61" fmla="*/ 85 h 134"/>
                <a:gd name="T62" fmla="*/ 49 w 93"/>
                <a:gd name="T63" fmla="*/ 9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134">
                  <a:moveTo>
                    <a:pt x="49" y="96"/>
                  </a:moveTo>
                  <a:cubicBezTo>
                    <a:pt x="43" y="106"/>
                    <a:pt x="37" y="117"/>
                    <a:pt x="30" y="127"/>
                  </a:cubicBezTo>
                  <a:cubicBezTo>
                    <a:pt x="29" y="130"/>
                    <a:pt x="28" y="134"/>
                    <a:pt x="23" y="134"/>
                  </a:cubicBezTo>
                  <a:cubicBezTo>
                    <a:pt x="17" y="129"/>
                    <a:pt x="11" y="124"/>
                    <a:pt x="5" y="119"/>
                  </a:cubicBezTo>
                  <a:cubicBezTo>
                    <a:pt x="1" y="116"/>
                    <a:pt x="0" y="113"/>
                    <a:pt x="0" y="109"/>
                  </a:cubicBezTo>
                  <a:cubicBezTo>
                    <a:pt x="0" y="101"/>
                    <a:pt x="1" y="93"/>
                    <a:pt x="3" y="86"/>
                  </a:cubicBezTo>
                  <a:cubicBezTo>
                    <a:pt x="5" y="80"/>
                    <a:pt x="8" y="73"/>
                    <a:pt x="12" y="68"/>
                  </a:cubicBezTo>
                  <a:cubicBezTo>
                    <a:pt x="12" y="67"/>
                    <a:pt x="13" y="67"/>
                    <a:pt x="13" y="66"/>
                  </a:cubicBezTo>
                  <a:cubicBezTo>
                    <a:pt x="16" y="63"/>
                    <a:pt x="19" y="60"/>
                    <a:pt x="22" y="57"/>
                  </a:cubicBezTo>
                  <a:cubicBezTo>
                    <a:pt x="28" y="52"/>
                    <a:pt x="35" y="47"/>
                    <a:pt x="42" y="42"/>
                  </a:cubicBezTo>
                  <a:cubicBezTo>
                    <a:pt x="36" y="42"/>
                    <a:pt x="29" y="45"/>
                    <a:pt x="23" y="42"/>
                  </a:cubicBezTo>
                  <a:cubicBezTo>
                    <a:pt x="23" y="41"/>
                    <a:pt x="23" y="40"/>
                    <a:pt x="23" y="39"/>
                  </a:cubicBezTo>
                  <a:cubicBezTo>
                    <a:pt x="23" y="36"/>
                    <a:pt x="23" y="31"/>
                    <a:pt x="25" y="28"/>
                  </a:cubicBezTo>
                  <a:cubicBezTo>
                    <a:pt x="26" y="22"/>
                    <a:pt x="26" y="16"/>
                    <a:pt x="28" y="10"/>
                  </a:cubicBezTo>
                  <a:cubicBezTo>
                    <a:pt x="34" y="7"/>
                    <a:pt x="40" y="7"/>
                    <a:pt x="46" y="8"/>
                  </a:cubicBezTo>
                  <a:cubicBezTo>
                    <a:pt x="49" y="10"/>
                    <a:pt x="50" y="12"/>
                    <a:pt x="50" y="15"/>
                  </a:cubicBezTo>
                  <a:cubicBezTo>
                    <a:pt x="51" y="21"/>
                    <a:pt x="54" y="28"/>
                    <a:pt x="52" y="35"/>
                  </a:cubicBezTo>
                  <a:cubicBezTo>
                    <a:pt x="55" y="34"/>
                    <a:pt x="56" y="32"/>
                    <a:pt x="57" y="30"/>
                  </a:cubicBezTo>
                  <a:cubicBezTo>
                    <a:pt x="58" y="30"/>
                    <a:pt x="59" y="29"/>
                    <a:pt x="59" y="29"/>
                  </a:cubicBezTo>
                  <a:cubicBezTo>
                    <a:pt x="65" y="25"/>
                    <a:pt x="69" y="21"/>
                    <a:pt x="73" y="15"/>
                  </a:cubicBezTo>
                  <a:cubicBezTo>
                    <a:pt x="76" y="10"/>
                    <a:pt x="77" y="4"/>
                    <a:pt x="83" y="1"/>
                  </a:cubicBezTo>
                  <a:cubicBezTo>
                    <a:pt x="91" y="0"/>
                    <a:pt x="92" y="1"/>
                    <a:pt x="92" y="9"/>
                  </a:cubicBezTo>
                  <a:cubicBezTo>
                    <a:pt x="93" y="14"/>
                    <a:pt x="92" y="19"/>
                    <a:pt x="93" y="24"/>
                  </a:cubicBezTo>
                  <a:cubicBezTo>
                    <a:pt x="93" y="27"/>
                    <a:pt x="92" y="30"/>
                    <a:pt x="90" y="32"/>
                  </a:cubicBezTo>
                  <a:cubicBezTo>
                    <a:pt x="91" y="36"/>
                    <a:pt x="88" y="37"/>
                    <a:pt x="86" y="38"/>
                  </a:cubicBezTo>
                  <a:cubicBezTo>
                    <a:pt x="82" y="41"/>
                    <a:pt x="79" y="45"/>
                    <a:pt x="77" y="49"/>
                  </a:cubicBezTo>
                  <a:cubicBezTo>
                    <a:pt x="74" y="54"/>
                    <a:pt x="71" y="59"/>
                    <a:pt x="67" y="64"/>
                  </a:cubicBezTo>
                  <a:cubicBezTo>
                    <a:pt x="64" y="67"/>
                    <a:pt x="63" y="70"/>
                    <a:pt x="61" y="73"/>
                  </a:cubicBezTo>
                  <a:cubicBezTo>
                    <a:pt x="61" y="74"/>
                    <a:pt x="61" y="74"/>
                    <a:pt x="60" y="75"/>
                  </a:cubicBezTo>
                  <a:cubicBezTo>
                    <a:pt x="59" y="77"/>
                    <a:pt x="57" y="80"/>
                    <a:pt x="56" y="83"/>
                  </a:cubicBezTo>
                  <a:cubicBezTo>
                    <a:pt x="56" y="83"/>
                    <a:pt x="56" y="84"/>
                    <a:pt x="56" y="85"/>
                  </a:cubicBezTo>
                  <a:cubicBezTo>
                    <a:pt x="53" y="88"/>
                    <a:pt x="50" y="91"/>
                    <a:pt x="49" y="96"/>
                  </a:cubicBezTo>
                  <a:close/>
                </a:path>
              </a:pathLst>
            </a:custGeom>
            <a:solidFill>
              <a:srgbClr val="DB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C7A0063-8BE1-2120-849E-89451F358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8" y="5303838"/>
              <a:ext cx="384175" cy="815975"/>
            </a:xfrm>
            <a:custGeom>
              <a:avLst/>
              <a:gdLst>
                <a:gd name="T0" fmla="*/ 2 w 40"/>
                <a:gd name="T1" fmla="*/ 52 h 85"/>
                <a:gd name="T2" fmla="*/ 2 w 40"/>
                <a:gd name="T3" fmla="*/ 51 h 85"/>
                <a:gd name="T4" fmla="*/ 7 w 40"/>
                <a:gd name="T5" fmla="*/ 42 h 85"/>
                <a:gd name="T6" fmla="*/ 7 w 40"/>
                <a:gd name="T7" fmla="*/ 42 h 85"/>
                <a:gd name="T8" fmla="*/ 14 w 40"/>
                <a:gd name="T9" fmla="*/ 32 h 85"/>
                <a:gd name="T10" fmla="*/ 24 w 40"/>
                <a:gd name="T11" fmla="*/ 17 h 85"/>
                <a:gd name="T12" fmla="*/ 33 w 40"/>
                <a:gd name="T13" fmla="*/ 5 h 85"/>
                <a:gd name="T14" fmla="*/ 37 w 40"/>
                <a:gd name="T15" fmla="*/ 0 h 85"/>
                <a:gd name="T16" fmla="*/ 38 w 40"/>
                <a:gd name="T17" fmla="*/ 3 h 85"/>
                <a:gd name="T18" fmla="*/ 40 w 40"/>
                <a:gd name="T19" fmla="*/ 62 h 85"/>
                <a:gd name="T20" fmla="*/ 33 w 40"/>
                <a:gd name="T21" fmla="*/ 79 h 85"/>
                <a:gd name="T22" fmla="*/ 28 w 40"/>
                <a:gd name="T23" fmla="*/ 82 h 85"/>
                <a:gd name="T24" fmla="*/ 13 w 40"/>
                <a:gd name="T25" fmla="*/ 81 h 85"/>
                <a:gd name="T26" fmla="*/ 4 w 40"/>
                <a:gd name="T27" fmla="*/ 72 h 85"/>
                <a:gd name="T28" fmla="*/ 2 w 40"/>
                <a:gd name="T29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85">
                  <a:moveTo>
                    <a:pt x="2" y="52"/>
                  </a:moveTo>
                  <a:cubicBezTo>
                    <a:pt x="2" y="52"/>
                    <a:pt x="2" y="52"/>
                    <a:pt x="2" y="51"/>
                  </a:cubicBezTo>
                  <a:cubicBezTo>
                    <a:pt x="4" y="48"/>
                    <a:pt x="5" y="45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9" y="38"/>
                    <a:pt x="10" y="34"/>
                    <a:pt x="14" y="32"/>
                  </a:cubicBezTo>
                  <a:cubicBezTo>
                    <a:pt x="16" y="26"/>
                    <a:pt x="20" y="21"/>
                    <a:pt x="24" y="17"/>
                  </a:cubicBezTo>
                  <a:cubicBezTo>
                    <a:pt x="26" y="12"/>
                    <a:pt x="29" y="8"/>
                    <a:pt x="33" y="5"/>
                  </a:cubicBezTo>
                  <a:cubicBezTo>
                    <a:pt x="34" y="4"/>
                    <a:pt x="36" y="2"/>
                    <a:pt x="37" y="0"/>
                  </a:cubicBezTo>
                  <a:cubicBezTo>
                    <a:pt x="39" y="0"/>
                    <a:pt x="38" y="2"/>
                    <a:pt x="38" y="3"/>
                  </a:cubicBezTo>
                  <a:cubicBezTo>
                    <a:pt x="39" y="23"/>
                    <a:pt x="40" y="43"/>
                    <a:pt x="40" y="62"/>
                  </a:cubicBezTo>
                  <a:cubicBezTo>
                    <a:pt x="40" y="69"/>
                    <a:pt x="38" y="75"/>
                    <a:pt x="33" y="79"/>
                  </a:cubicBezTo>
                  <a:cubicBezTo>
                    <a:pt x="32" y="80"/>
                    <a:pt x="30" y="81"/>
                    <a:pt x="28" y="82"/>
                  </a:cubicBezTo>
                  <a:cubicBezTo>
                    <a:pt x="23" y="85"/>
                    <a:pt x="18" y="85"/>
                    <a:pt x="13" y="81"/>
                  </a:cubicBezTo>
                  <a:cubicBezTo>
                    <a:pt x="8" y="80"/>
                    <a:pt x="5" y="76"/>
                    <a:pt x="4" y="72"/>
                  </a:cubicBezTo>
                  <a:cubicBezTo>
                    <a:pt x="0" y="65"/>
                    <a:pt x="1" y="59"/>
                    <a:pt x="2" y="52"/>
                  </a:cubicBezTo>
                  <a:close/>
                </a:path>
              </a:pathLst>
            </a:custGeom>
            <a:solidFill>
              <a:srgbClr val="F5C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2925DB93-8AEA-911D-B596-8E8980F33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9301" y="4603750"/>
              <a:ext cx="488950" cy="738188"/>
            </a:xfrm>
            <a:custGeom>
              <a:avLst/>
              <a:gdLst>
                <a:gd name="T0" fmla="*/ 16 w 51"/>
                <a:gd name="T1" fmla="*/ 56 h 77"/>
                <a:gd name="T2" fmla="*/ 13 w 51"/>
                <a:gd name="T3" fmla="*/ 50 h 77"/>
                <a:gd name="T4" fmla="*/ 0 w 51"/>
                <a:gd name="T5" fmla="*/ 22 h 77"/>
                <a:gd name="T6" fmla="*/ 13 w 51"/>
                <a:gd name="T7" fmla="*/ 11 h 77"/>
                <a:gd name="T8" fmla="*/ 23 w 51"/>
                <a:gd name="T9" fmla="*/ 4 h 77"/>
                <a:gd name="T10" fmla="*/ 32 w 51"/>
                <a:gd name="T11" fmla="*/ 0 h 77"/>
                <a:gd name="T12" fmla="*/ 50 w 51"/>
                <a:gd name="T13" fmla="*/ 39 h 77"/>
                <a:gd name="T14" fmla="*/ 50 w 51"/>
                <a:gd name="T15" fmla="*/ 42 h 77"/>
                <a:gd name="T16" fmla="*/ 41 w 51"/>
                <a:gd name="T17" fmla="*/ 57 h 77"/>
                <a:gd name="T18" fmla="*/ 26 w 51"/>
                <a:gd name="T19" fmla="*/ 71 h 77"/>
                <a:gd name="T20" fmla="*/ 26 w 51"/>
                <a:gd name="T21" fmla="*/ 71 h 77"/>
                <a:gd name="T22" fmla="*/ 25 w 51"/>
                <a:gd name="T23" fmla="*/ 73 h 77"/>
                <a:gd name="T24" fmla="*/ 20 w 51"/>
                <a:gd name="T25" fmla="*/ 75 h 77"/>
                <a:gd name="T26" fmla="*/ 19 w 51"/>
                <a:gd name="T27" fmla="*/ 70 h 77"/>
                <a:gd name="T28" fmla="*/ 16 w 51"/>
                <a:gd name="T29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77">
                  <a:moveTo>
                    <a:pt x="16" y="56"/>
                  </a:moveTo>
                  <a:cubicBezTo>
                    <a:pt x="16" y="54"/>
                    <a:pt x="15" y="52"/>
                    <a:pt x="13" y="50"/>
                  </a:cubicBezTo>
                  <a:cubicBezTo>
                    <a:pt x="7" y="42"/>
                    <a:pt x="3" y="32"/>
                    <a:pt x="0" y="22"/>
                  </a:cubicBezTo>
                  <a:cubicBezTo>
                    <a:pt x="1" y="15"/>
                    <a:pt x="8" y="14"/>
                    <a:pt x="13" y="11"/>
                  </a:cubicBezTo>
                  <a:cubicBezTo>
                    <a:pt x="16" y="9"/>
                    <a:pt x="20" y="7"/>
                    <a:pt x="23" y="4"/>
                  </a:cubicBezTo>
                  <a:cubicBezTo>
                    <a:pt x="26" y="3"/>
                    <a:pt x="28" y="0"/>
                    <a:pt x="32" y="0"/>
                  </a:cubicBezTo>
                  <a:cubicBezTo>
                    <a:pt x="39" y="13"/>
                    <a:pt x="44" y="26"/>
                    <a:pt x="50" y="39"/>
                  </a:cubicBezTo>
                  <a:cubicBezTo>
                    <a:pt x="51" y="40"/>
                    <a:pt x="51" y="41"/>
                    <a:pt x="50" y="42"/>
                  </a:cubicBezTo>
                  <a:cubicBezTo>
                    <a:pt x="47" y="47"/>
                    <a:pt x="44" y="52"/>
                    <a:pt x="41" y="57"/>
                  </a:cubicBezTo>
                  <a:cubicBezTo>
                    <a:pt x="37" y="62"/>
                    <a:pt x="32" y="67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2"/>
                    <a:pt x="25" y="72"/>
                    <a:pt x="25" y="73"/>
                  </a:cubicBezTo>
                  <a:cubicBezTo>
                    <a:pt x="23" y="74"/>
                    <a:pt x="22" y="77"/>
                    <a:pt x="20" y="75"/>
                  </a:cubicBezTo>
                  <a:cubicBezTo>
                    <a:pt x="18" y="75"/>
                    <a:pt x="19" y="72"/>
                    <a:pt x="19" y="70"/>
                  </a:cubicBezTo>
                  <a:cubicBezTo>
                    <a:pt x="20" y="65"/>
                    <a:pt x="17" y="61"/>
                    <a:pt x="16" y="56"/>
                  </a:cubicBezTo>
                  <a:close/>
                </a:path>
              </a:pathLst>
            </a:custGeom>
            <a:solidFill>
              <a:srgbClr val="F6C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D3EC148-6E73-11DA-374C-4388B5E2F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301" y="4268788"/>
              <a:ext cx="576263" cy="401638"/>
            </a:xfrm>
            <a:custGeom>
              <a:avLst/>
              <a:gdLst>
                <a:gd name="T0" fmla="*/ 55 w 60"/>
                <a:gd name="T1" fmla="*/ 10 h 42"/>
                <a:gd name="T2" fmla="*/ 47 w 60"/>
                <a:gd name="T3" fmla="*/ 39 h 42"/>
                <a:gd name="T4" fmla="*/ 33 w 60"/>
                <a:gd name="T5" fmla="*/ 38 h 42"/>
                <a:gd name="T6" fmla="*/ 4 w 60"/>
                <a:gd name="T7" fmla="*/ 10 h 42"/>
                <a:gd name="T8" fmla="*/ 3 w 60"/>
                <a:gd name="T9" fmla="*/ 3 h 42"/>
                <a:gd name="T10" fmla="*/ 33 w 60"/>
                <a:gd name="T11" fmla="*/ 3 h 42"/>
                <a:gd name="T12" fmla="*/ 45 w 60"/>
                <a:gd name="T13" fmla="*/ 4 h 42"/>
                <a:gd name="T14" fmla="*/ 55 w 60"/>
                <a:gd name="T15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2">
                  <a:moveTo>
                    <a:pt x="55" y="10"/>
                  </a:moveTo>
                  <a:cubicBezTo>
                    <a:pt x="60" y="23"/>
                    <a:pt x="58" y="31"/>
                    <a:pt x="47" y="39"/>
                  </a:cubicBezTo>
                  <a:cubicBezTo>
                    <a:pt x="42" y="41"/>
                    <a:pt x="37" y="42"/>
                    <a:pt x="33" y="38"/>
                  </a:cubicBezTo>
                  <a:cubicBezTo>
                    <a:pt x="23" y="28"/>
                    <a:pt x="13" y="20"/>
                    <a:pt x="4" y="10"/>
                  </a:cubicBezTo>
                  <a:cubicBezTo>
                    <a:pt x="3" y="8"/>
                    <a:pt x="0" y="6"/>
                    <a:pt x="3" y="3"/>
                  </a:cubicBezTo>
                  <a:cubicBezTo>
                    <a:pt x="13" y="0"/>
                    <a:pt x="23" y="3"/>
                    <a:pt x="33" y="3"/>
                  </a:cubicBezTo>
                  <a:cubicBezTo>
                    <a:pt x="37" y="4"/>
                    <a:pt x="41" y="4"/>
                    <a:pt x="45" y="4"/>
                  </a:cubicBezTo>
                  <a:cubicBezTo>
                    <a:pt x="49" y="5"/>
                    <a:pt x="53" y="6"/>
                    <a:pt x="55" y="10"/>
                  </a:cubicBezTo>
                  <a:close/>
                </a:path>
              </a:pathLst>
            </a:custGeom>
            <a:solidFill>
              <a:srgbClr val="039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D7F91F1-A575-1B90-4B75-C62DE499D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1" y="4325938"/>
              <a:ext cx="374650" cy="614363"/>
            </a:xfrm>
            <a:custGeom>
              <a:avLst/>
              <a:gdLst>
                <a:gd name="T0" fmla="*/ 31 w 39"/>
                <a:gd name="T1" fmla="*/ 58 h 64"/>
                <a:gd name="T2" fmla="*/ 2 w 39"/>
                <a:gd name="T3" fmla="*/ 48 h 64"/>
                <a:gd name="T4" fmla="*/ 3 w 39"/>
                <a:gd name="T5" fmla="*/ 40 h 64"/>
                <a:gd name="T6" fmla="*/ 23 w 39"/>
                <a:gd name="T7" fmla="*/ 4 h 64"/>
                <a:gd name="T8" fmla="*/ 28 w 39"/>
                <a:gd name="T9" fmla="*/ 1 h 64"/>
                <a:gd name="T10" fmla="*/ 34 w 39"/>
                <a:gd name="T11" fmla="*/ 20 h 64"/>
                <a:gd name="T12" fmla="*/ 38 w 39"/>
                <a:gd name="T13" fmla="*/ 43 h 64"/>
                <a:gd name="T14" fmla="*/ 31 w 39"/>
                <a:gd name="T15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4">
                  <a:moveTo>
                    <a:pt x="31" y="58"/>
                  </a:moveTo>
                  <a:cubicBezTo>
                    <a:pt x="20" y="64"/>
                    <a:pt x="10" y="61"/>
                    <a:pt x="2" y="48"/>
                  </a:cubicBezTo>
                  <a:cubicBezTo>
                    <a:pt x="0" y="45"/>
                    <a:pt x="1" y="42"/>
                    <a:pt x="3" y="40"/>
                  </a:cubicBezTo>
                  <a:cubicBezTo>
                    <a:pt x="9" y="27"/>
                    <a:pt x="17" y="16"/>
                    <a:pt x="23" y="4"/>
                  </a:cubicBezTo>
                  <a:cubicBezTo>
                    <a:pt x="24" y="2"/>
                    <a:pt x="25" y="0"/>
                    <a:pt x="28" y="1"/>
                  </a:cubicBezTo>
                  <a:cubicBezTo>
                    <a:pt x="33" y="6"/>
                    <a:pt x="32" y="14"/>
                    <a:pt x="34" y="20"/>
                  </a:cubicBezTo>
                  <a:cubicBezTo>
                    <a:pt x="35" y="28"/>
                    <a:pt x="37" y="36"/>
                    <a:pt x="38" y="43"/>
                  </a:cubicBezTo>
                  <a:cubicBezTo>
                    <a:pt x="39" y="50"/>
                    <a:pt x="36" y="56"/>
                    <a:pt x="31" y="58"/>
                  </a:cubicBezTo>
                  <a:close/>
                </a:path>
              </a:pathLst>
            </a:custGeom>
            <a:solidFill>
              <a:srgbClr val="0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AE30E4D9-D822-3229-5514-76AA8025E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251" y="3856038"/>
              <a:ext cx="517525" cy="412750"/>
            </a:xfrm>
            <a:custGeom>
              <a:avLst/>
              <a:gdLst>
                <a:gd name="T0" fmla="*/ 3 w 54"/>
                <a:gd name="T1" fmla="*/ 35 h 43"/>
                <a:gd name="T2" fmla="*/ 10 w 54"/>
                <a:gd name="T3" fmla="*/ 25 h 43"/>
                <a:gd name="T4" fmla="*/ 24 w 54"/>
                <a:gd name="T5" fmla="*/ 8 h 43"/>
                <a:gd name="T6" fmla="*/ 42 w 54"/>
                <a:gd name="T7" fmla="*/ 4 h 43"/>
                <a:gd name="T8" fmla="*/ 50 w 54"/>
                <a:gd name="T9" fmla="*/ 29 h 43"/>
                <a:gd name="T10" fmla="*/ 43 w 54"/>
                <a:gd name="T11" fmla="*/ 35 h 43"/>
                <a:gd name="T12" fmla="*/ 17 w 54"/>
                <a:gd name="T13" fmla="*/ 41 h 43"/>
                <a:gd name="T14" fmla="*/ 8 w 54"/>
                <a:gd name="T15" fmla="*/ 42 h 43"/>
                <a:gd name="T16" fmla="*/ 2 w 54"/>
                <a:gd name="T17" fmla="*/ 41 h 43"/>
                <a:gd name="T18" fmla="*/ 3 w 54"/>
                <a:gd name="T1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3">
                  <a:moveTo>
                    <a:pt x="3" y="35"/>
                  </a:moveTo>
                  <a:cubicBezTo>
                    <a:pt x="6" y="32"/>
                    <a:pt x="8" y="29"/>
                    <a:pt x="10" y="25"/>
                  </a:cubicBezTo>
                  <a:cubicBezTo>
                    <a:pt x="15" y="19"/>
                    <a:pt x="19" y="13"/>
                    <a:pt x="24" y="8"/>
                  </a:cubicBezTo>
                  <a:cubicBezTo>
                    <a:pt x="29" y="1"/>
                    <a:pt x="35" y="0"/>
                    <a:pt x="42" y="4"/>
                  </a:cubicBezTo>
                  <a:cubicBezTo>
                    <a:pt x="51" y="10"/>
                    <a:pt x="54" y="18"/>
                    <a:pt x="50" y="29"/>
                  </a:cubicBezTo>
                  <a:cubicBezTo>
                    <a:pt x="49" y="33"/>
                    <a:pt x="46" y="35"/>
                    <a:pt x="43" y="35"/>
                  </a:cubicBezTo>
                  <a:cubicBezTo>
                    <a:pt x="34" y="38"/>
                    <a:pt x="26" y="40"/>
                    <a:pt x="17" y="41"/>
                  </a:cubicBezTo>
                  <a:cubicBezTo>
                    <a:pt x="14" y="40"/>
                    <a:pt x="11" y="42"/>
                    <a:pt x="8" y="42"/>
                  </a:cubicBezTo>
                  <a:cubicBezTo>
                    <a:pt x="6" y="42"/>
                    <a:pt x="3" y="43"/>
                    <a:pt x="2" y="41"/>
                  </a:cubicBezTo>
                  <a:cubicBezTo>
                    <a:pt x="0" y="39"/>
                    <a:pt x="2" y="37"/>
                    <a:pt x="3" y="35"/>
                  </a:cubicBezTo>
                  <a:close/>
                </a:path>
              </a:pathLst>
            </a:custGeom>
            <a:solidFill>
              <a:srgbClr val="DC2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9460688-1ECB-231F-391E-5EE964FF6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51" y="4268788"/>
              <a:ext cx="547688" cy="344488"/>
            </a:xfrm>
            <a:custGeom>
              <a:avLst/>
              <a:gdLst>
                <a:gd name="T0" fmla="*/ 16 w 57"/>
                <a:gd name="T1" fmla="*/ 34 h 36"/>
                <a:gd name="T2" fmla="*/ 7 w 57"/>
                <a:gd name="T3" fmla="*/ 7 h 36"/>
                <a:gd name="T4" fmla="*/ 15 w 57"/>
                <a:gd name="T5" fmla="*/ 2 h 36"/>
                <a:gd name="T6" fmla="*/ 40 w 57"/>
                <a:gd name="T7" fmla="*/ 1 h 36"/>
                <a:gd name="T8" fmla="*/ 56 w 57"/>
                <a:gd name="T9" fmla="*/ 1 h 36"/>
                <a:gd name="T10" fmla="*/ 56 w 57"/>
                <a:gd name="T11" fmla="*/ 5 h 36"/>
                <a:gd name="T12" fmla="*/ 32 w 57"/>
                <a:gd name="T13" fmla="*/ 28 h 36"/>
                <a:gd name="T14" fmla="*/ 16 w 57"/>
                <a:gd name="T1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6">
                  <a:moveTo>
                    <a:pt x="16" y="34"/>
                  </a:moveTo>
                  <a:cubicBezTo>
                    <a:pt x="5" y="31"/>
                    <a:pt x="0" y="15"/>
                    <a:pt x="7" y="7"/>
                  </a:cubicBezTo>
                  <a:cubicBezTo>
                    <a:pt x="9" y="4"/>
                    <a:pt x="12" y="2"/>
                    <a:pt x="15" y="2"/>
                  </a:cubicBezTo>
                  <a:cubicBezTo>
                    <a:pt x="23" y="1"/>
                    <a:pt x="32" y="1"/>
                    <a:pt x="40" y="1"/>
                  </a:cubicBezTo>
                  <a:cubicBezTo>
                    <a:pt x="45" y="0"/>
                    <a:pt x="51" y="0"/>
                    <a:pt x="56" y="1"/>
                  </a:cubicBezTo>
                  <a:cubicBezTo>
                    <a:pt x="57" y="2"/>
                    <a:pt x="57" y="4"/>
                    <a:pt x="56" y="5"/>
                  </a:cubicBezTo>
                  <a:cubicBezTo>
                    <a:pt x="49" y="14"/>
                    <a:pt x="40" y="21"/>
                    <a:pt x="32" y="28"/>
                  </a:cubicBezTo>
                  <a:cubicBezTo>
                    <a:pt x="27" y="32"/>
                    <a:pt x="23" y="36"/>
                    <a:pt x="16" y="34"/>
                  </a:cubicBezTo>
                  <a:close/>
                </a:path>
              </a:pathLst>
            </a:custGeom>
            <a:solidFill>
              <a:srgbClr val="DC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7A06B9BF-B729-A5ED-144F-156FFE602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6" y="4335463"/>
              <a:ext cx="652463" cy="555625"/>
            </a:xfrm>
            <a:custGeom>
              <a:avLst/>
              <a:gdLst>
                <a:gd name="T0" fmla="*/ 6 w 68"/>
                <a:gd name="T1" fmla="*/ 3 h 58"/>
                <a:gd name="T2" fmla="*/ 29 w 68"/>
                <a:gd name="T3" fmla="*/ 25 h 58"/>
                <a:gd name="T4" fmla="*/ 48 w 68"/>
                <a:gd name="T5" fmla="*/ 32 h 58"/>
                <a:gd name="T6" fmla="*/ 68 w 68"/>
                <a:gd name="T7" fmla="*/ 46 h 58"/>
                <a:gd name="T8" fmla="*/ 61 w 68"/>
                <a:gd name="T9" fmla="*/ 48 h 58"/>
                <a:gd name="T10" fmla="*/ 56 w 68"/>
                <a:gd name="T11" fmla="*/ 58 h 58"/>
                <a:gd name="T12" fmla="*/ 31 w 68"/>
                <a:gd name="T13" fmla="*/ 36 h 58"/>
                <a:gd name="T14" fmla="*/ 3 w 68"/>
                <a:gd name="T15" fmla="*/ 10 h 58"/>
                <a:gd name="T16" fmla="*/ 1 w 68"/>
                <a:gd name="T17" fmla="*/ 7 h 58"/>
                <a:gd name="T18" fmla="*/ 0 w 68"/>
                <a:gd name="T19" fmla="*/ 5 h 58"/>
                <a:gd name="T20" fmla="*/ 6 w 68"/>
                <a:gd name="T2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8">
                  <a:moveTo>
                    <a:pt x="6" y="3"/>
                  </a:moveTo>
                  <a:cubicBezTo>
                    <a:pt x="14" y="10"/>
                    <a:pt x="22" y="17"/>
                    <a:pt x="29" y="25"/>
                  </a:cubicBezTo>
                  <a:cubicBezTo>
                    <a:pt x="35" y="31"/>
                    <a:pt x="41" y="33"/>
                    <a:pt x="48" y="32"/>
                  </a:cubicBezTo>
                  <a:cubicBezTo>
                    <a:pt x="55" y="37"/>
                    <a:pt x="61" y="41"/>
                    <a:pt x="68" y="46"/>
                  </a:cubicBezTo>
                  <a:cubicBezTo>
                    <a:pt x="65" y="48"/>
                    <a:pt x="63" y="48"/>
                    <a:pt x="61" y="48"/>
                  </a:cubicBezTo>
                  <a:cubicBezTo>
                    <a:pt x="54" y="50"/>
                    <a:pt x="54" y="50"/>
                    <a:pt x="56" y="58"/>
                  </a:cubicBezTo>
                  <a:cubicBezTo>
                    <a:pt x="46" y="51"/>
                    <a:pt x="40" y="42"/>
                    <a:pt x="31" y="36"/>
                  </a:cubicBezTo>
                  <a:cubicBezTo>
                    <a:pt x="21" y="28"/>
                    <a:pt x="12" y="19"/>
                    <a:pt x="3" y="10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1"/>
                    <a:pt x="3" y="0"/>
                    <a:pt x="6" y="3"/>
                  </a:cubicBezTo>
                  <a:close/>
                </a:path>
              </a:pathLst>
            </a:custGeom>
            <a:solidFill>
              <a:srgbClr val="D62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0D36F2E-4FF3-345B-4EFC-91E699D99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4402138"/>
              <a:ext cx="433388" cy="412750"/>
            </a:xfrm>
            <a:custGeom>
              <a:avLst/>
              <a:gdLst>
                <a:gd name="T0" fmla="*/ 38 w 45"/>
                <a:gd name="T1" fmla="*/ 21 h 43"/>
                <a:gd name="T2" fmla="*/ 30 w 45"/>
                <a:gd name="T3" fmla="*/ 26 h 43"/>
                <a:gd name="T4" fmla="*/ 19 w 45"/>
                <a:gd name="T5" fmla="*/ 33 h 43"/>
                <a:gd name="T6" fmla="*/ 6 w 45"/>
                <a:gd name="T7" fmla="*/ 42 h 43"/>
                <a:gd name="T8" fmla="*/ 3 w 45"/>
                <a:gd name="T9" fmla="*/ 40 h 43"/>
                <a:gd name="T10" fmla="*/ 1 w 45"/>
                <a:gd name="T11" fmla="*/ 28 h 43"/>
                <a:gd name="T12" fmla="*/ 5 w 45"/>
                <a:gd name="T13" fmla="*/ 20 h 43"/>
                <a:gd name="T14" fmla="*/ 32 w 45"/>
                <a:gd name="T15" fmla="*/ 0 h 43"/>
                <a:gd name="T16" fmla="*/ 41 w 45"/>
                <a:gd name="T17" fmla="*/ 12 h 43"/>
                <a:gd name="T18" fmla="*/ 40 w 45"/>
                <a:gd name="T19" fmla="*/ 19 h 43"/>
                <a:gd name="T20" fmla="*/ 38 w 45"/>
                <a:gd name="T2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3">
                  <a:moveTo>
                    <a:pt x="38" y="21"/>
                  </a:moveTo>
                  <a:cubicBezTo>
                    <a:pt x="36" y="23"/>
                    <a:pt x="33" y="25"/>
                    <a:pt x="30" y="26"/>
                  </a:cubicBezTo>
                  <a:cubicBezTo>
                    <a:pt x="26" y="28"/>
                    <a:pt x="23" y="30"/>
                    <a:pt x="19" y="33"/>
                  </a:cubicBezTo>
                  <a:cubicBezTo>
                    <a:pt x="15" y="36"/>
                    <a:pt x="10" y="38"/>
                    <a:pt x="6" y="42"/>
                  </a:cubicBezTo>
                  <a:cubicBezTo>
                    <a:pt x="5" y="43"/>
                    <a:pt x="4" y="42"/>
                    <a:pt x="3" y="40"/>
                  </a:cubicBezTo>
                  <a:cubicBezTo>
                    <a:pt x="2" y="36"/>
                    <a:pt x="2" y="32"/>
                    <a:pt x="1" y="28"/>
                  </a:cubicBezTo>
                  <a:cubicBezTo>
                    <a:pt x="0" y="24"/>
                    <a:pt x="4" y="23"/>
                    <a:pt x="5" y="20"/>
                  </a:cubicBezTo>
                  <a:cubicBezTo>
                    <a:pt x="15" y="15"/>
                    <a:pt x="23" y="6"/>
                    <a:pt x="32" y="0"/>
                  </a:cubicBezTo>
                  <a:cubicBezTo>
                    <a:pt x="35" y="4"/>
                    <a:pt x="38" y="8"/>
                    <a:pt x="41" y="12"/>
                  </a:cubicBezTo>
                  <a:cubicBezTo>
                    <a:pt x="44" y="15"/>
                    <a:pt x="45" y="17"/>
                    <a:pt x="40" y="19"/>
                  </a:cubicBezTo>
                  <a:cubicBezTo>
                    <a:pt x="39" y="20"/>
                    <a:pt x="39" y="21"/>
                    <a:pt x="38" y="21"/>
                  </a:cubicBezTo>
                  <a:close/>
                </a:path>
              </a:pathLst>
            </a:custGeom>
            <a:solidFill>
              <a:srgbClr val="139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33C8C51A-0BE3-E896-BFA2-F20A8EED3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301" y="4133850"/>
              <a:ext cx="557213" cy="230188"/>
            </a:xfrm>
            <a:custGeom>
              <a:avLst/>
              <a:gdLst>
                <a:gd name="T0" fmla="*/ 16 w 58"/>
                <a:gd name="T1" fmla="*/ 10 h 24"/>
                <a:gd name="T2" fmla="*/ 48 w 58"/>
                <a:gd name="T3" fmla="*/ 0 h 24"/>
                <a:gd name="T4" fmla="*/ 55 w 58"/>
                <a:gd name="T5" fmla="*/ 24 h 24"/>
                <a:gd name="T6" fmla="*/ 31 w 58"/>
                <a:gd name="T7" fmla="*/ 19 h 24"/>
                <a:gd name="T8" fmla="*/ 2 w 58"/>
                <a:gd name="T9" fmla="*/ 17 h 24"/>
                <a:gd name="T10" fmla="*/ 0 w 58"/>
                <a:gd name="T11" fmla="*/ 15 h 24"/>
                <a:gd name="T12" fmla="*/ 3 w 58"/>
                <a:gd name="T13" fmla="*/ 13 h 24"/>
                <a:gd name="T14" fmla="*/ 16 w 58"/>
                <a:gd name="T1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4">
                  <a:moveTo>
                    <a:pt x="16" y="10"/>
                  </a:moveTo>
                  <a:cubicBezTo>
                    <a:pt x="27" y="8"/>
                    <a:pt x="39" y="9"/>
                    <a:pt x="48" y="0"/>
                  </a:cubicBezTo>
                  <a:cubicBezTo>
                    <a:pt x="56" y="6"/>
                    <a:pt x="58" y="13"/>
                    <a:pt x="55" y="24"/>
                  </a:cubicBezTo>
                  <a:cubicBezTo>
                    <a:pt x="48" y="18"/>
                    <a:pt x="39" y="20"/>
                    <a:pt x="31" y="19"/>
                  </a:cubicBezTo>
                  <a:cubicBezTo>
                    <a:pt x="22" y="18"/>
                    <a:pt x="12" y="18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7" y="12"/>
                    <a:pt x="11" y="11"/>
                    <a:pt x="16" y="10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14A11BDF-44AE-5D1B-B153-4B3B6E756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0813" y="4306888"/>
              <a:ext cx="403225" cy="479425"/>
            </a:xfrm>
            <a:custGeom>
              <a:avLst/>
              <a:gdLst>
                <a:gd name="T0" fmla="*/ 41 w 42"/>
                <a:gd name="T1" fmla="*/ 3 h 50"/>
                <a:gd name="T2" fmla="*/ 18 w 42"/>
                <a:gd name="T3" fmla="*/ 42 h 50"/>
                <a:gd name="T4" fmla="*/ 16 w 42"/>
                <a:gd name="T5" fmla="*/ 50 h 50"/>
                <a:gd name="T6" fmla="*/ 0 w 42"/>
                <a:gd name="T7" fmla="*/ 32 h 50"/>
                <a:gd name="T8" fmla="*/ 31 w 42"/>
                <a:gd name="T9" fmla="*/ 7 h 50"/>
                <a:gd name="T10" fmla="*/ 39 w 42"/>
                <a:gd name="T11" fmla="*/ 0 h 50"/>
                <a:gd name="T12" fmla="*/ 41 w 42"/>
                <a:gd name="T13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0">
                  <a:moveTo>
                    <a:pt x="41" y="3"/>
                  </a:moveTo>
                  <a:cubicBezTo>
                    <a:pt x="33" y="16"/>
                    <a:pt x="26" y="29"/>
                    <a:pt x="18" y="42"/>
                  </a:cubicBezTo>
                  <a:cubicBezTo>
                    <a:pt x="17" y="45"/>
                    <a:pt x="17" y="47"/>
                    <a:pt x="16" y="50"/>
                  </a:cubicBezTo>
                  <a:cubicBezTo>
                    <a:pt x="7" y="48"/>
                    <a:pt x="2" y="42"/>
                    <a:pt x="0" y="32"/>
                  </a:cubicBezTo>
                  <a:cubicBezTo>
                    <a:pt x="12" y="26"/>
                    <a:pt x="21" y="16"/>
                    <a:pt x="31" y="7"/>
                  </a:cubicBezTo>
                  <a:cubicBezTo>
                    <a:pt x="34" y="5"/>
                    <a:pt x="35" y="1"/>
                    <a:pt x="39" y="0"/>
                  </a:cubicBezTo>
                  <a:cubicBezTo>
                    <a:pt x="40" y="1"/>
                    <a:pt x="42" y="1"/>
                    <a:pt x="41" y="3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27CA795-F2A5-C744-2E33-F9805F565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963" y="3894138"/>
              <a:ext cx="547688" cy="268288"/>
            </a:xfrm>
            <a:custGeom>
              <a:avLst/>
              <a:gdLst>
                <a:gd name="T0" fmla="*/ 1 w 57"/>
                <a:gd name="T1" fmla="*/ 4 h 28"/>
                <a:gd name="T2" fmla="*/ 4 w 57"/>
                <a:gd name="T3" fmla="*/ 2 h 28"/>
                <a:gd name="T4" fmla="*/ 7 w 57"/>
                <a:gd name="T5" fmla="*/ 8 h 28"/>
                <a:gd name="T6" fmla="*/ 20 w 57"/>
                <a:gd name="T7" fmla="*/ 21 h 28"/>
                <a:gd name="T8" fmla="*/ 43 w 57"/>
                <a:gd name="T9" fmla="*/ 20 h 28"/>
                <a:gd name="T10" fmla="*/ 48 w 57"/>
                <a:gd name="T11" fmla="*/ 18 h 28"/>
                <a:gd name="T12" fmla="*/ 48 w 57"/>
                <a:gd name="T13" fmla="*/ 5 h 28"/>
                <a:gd name="T14" fmla="*/ 51 w 57"/>
                <a:gd name="T15" fmla="*/ 1 h 28"/>
                <a:gd name="T16" fmla="*/ 54 w 57"/>
                <a:gd name="T17" fmla="*/ 1 h 28"/>
                <a:gd name="T18" fmla="*/ 55 w 57"/>
                <a:gd name="T19" fmla="*/ 24 h 28"/>
                <a:gd name="T20" fmla="*/ 48 w 57"/>
                <a:gd name="T21" fmla="*/ 28 h 28"/>
                <a:gd name="T22" fmla="*/ 6 w 57"/>
                <a:gd name="T23" fmla="*/ 27 h 28"/>
                <a:gd name="T24" fmla="*/ 0 w 57"/>
                <a:gd name="T25" fmla="*/ 22 h 28"/>
                <a:gd name="T26" fmla="*/ 1 w 57"/>
                <a:gd name="T2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28">
                  <a:moveTo>
                    <a:pt x="1" y="4"/>
                  </a:moveTo>
                  <a:cubicBezTo>
                    <a:pt x="2" y="2"/>
                    <a:pt x="3" y="3"/>
                    <a:pt x="4" y="2"/>
                  </a:cubicBezTo>
                  <a:cubicBezTo>
                    <a:pt x="8" y="3"/>
                    <a:pt x="7" y="6"/>
                    <a:pt x="7" y="8"/>
                  </a:cubicBezTo>
                  <a:cubicBezTo>
                    <a:pt x="8" y="21"/>
                    <a:pt x="7" y="21"/>
                    <a:pt x="20" y="21"/>
                  </a:cubicBezTo>
                  <a:cubicBezTo>
                    <a:pt x="28" y="21"/>
                    <a:pt x="36" y="21"/>
                    <a:pt x="43" y="20"/>
                  </a:cubicBezTo>
                  <a:cubicBezTo>
                    <a:pt x="45" y="20"/>
                    <a:pt x="47" y="20"/>
                    <a:pt x="48" y="18"/>
                  </a:cubicBezTo>
                  <a:cubicBezTo>
                    <a:pt x="48" y="14"/>
                    <a:pt x="48" y="9"/>
                    <a:pt x="48" y="5"/>
                  </a:cubicBezTo>
                  <a:cubicBezTo>
                    <a:pt x="48" y="2"/>
                    <a:pt x="48" y="0"/>
                    <a:pt x="51" y="1"/>
                  </a:cubicBezTo>
                  <a:cubicBezTo>
                    <a:pt x="52" y="1"/>
                    <a:pt x="53" y="1"/>
                    <a:pt x="54" y="1"/>
                  </a:cubicBezTo>
                  <a:cubicBezTo>
                    <a:pt x="57" y="9"/>
                    <a:pt x="56" y="17"/>
                    <a:pt x="55" y="24"/>
                  </a:cubicBezTo>
                  <a:cubicBezTo>
                    <a:pt x="55" y="28"/>
                    <a:pt x="51" y="28"/>
                    <a:pt x="48" y="28"/>
                  </a:cubicBezTo>
                  <a:cubicBezTo>
                    <a:pt x="34" y="26"/>
                    <a:pt x="20" y="27"/>
                    <a:pt x="6" y="27"/>
                  </a:cubicBezTo>
                  <a:cubicBezTo>
                    <a:pt x="1" y="27"/>
                    <a:pt x="0" y="26"/>
                    <a:pt x="0" y="22"/>
                  </a:cubicBezTo>
                  <a:cubicBezTo>
                    <a:pt x="1" y="16"/>
                    <a:pt x="0" y="10"/>
                    <a:pt x="1" y="4"/>
                  </a:cubicBezTo>
                  <a:close/>
                </a:path>
              </a:pathLst>
            </a:custGeom>
            <a:solidFill>
              <a:srgbClr val="D6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D4DAC04-3901-116D-9C87-3C6915D2D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3088" y="4373563"/>
              <a:ext cx="182563" cy="700088"/>
            </a:xfrm>
            <a:custGeom>
              <a:avLst/>
              <a:gdLst>
                <a:gd name="T0" fmla="*/ 10 w 19"/>
                <a:gd name="T1" fmla="*/ 25 h 73"/>
                <a:gd name="T2" fmla="*/ 15 w 19"/>
                <a:gd name="T3" fmla="*/ 45 h 73"/>
                <a:gd name="T4" fmla="*/ 19 w 19"/>
                <a:gd name="T5" fmla="*/ 70 h 73"/>
                <a:gd name="T6" fmla="*/ 6 w 19"/>
                <a:gd name="T7" fmla="*/ 70 h 73"/>
                <a:gd name="T8" fmla="*/ 2 w 19"/>
                <a:gd name="T9" fmla="*/ 68 h 73"/>
                <a:gd name="T10" fmla="*/ 6 w 19"/>
                <a:gd name="T11" fmla="*/ 46 h 73"/>
                <a:gd name="T12" fmla="*/ 8 w 19"/>
                <a:gd name="T13" fmla="*/ 41 h 73"/>
                <a:gd name="T14" fmla="*/ 1 w 19"/>
                <a:gd name="T15" fmla="*/ 7 h 73"/>
                <a:gd name="T16" fmla="*/ 1 w 19"/>
                <a:gd name="T17" fmla="*/ 4 h 73"/>
                <a:gd name="T18" fmla="*/ 2 w 19"/>
                <a:gd name="T19" fmla="*/ 0 h 73"/>
                <a:gd name="T20" fmla="*/ 5 w 19"/>
                <a:gd name="T21" fmla="*/ 3 h 73"/>
                <a:gd name="T22" fmla="*/ 5 w 19"/>
                <a:gd name="T23" fmla="*/ 3 h 73"/>
                <a:gd name="T24" fmla="*/ 10 w 19"/>
                <a:gd name="T25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73">
                  <a:moveTo>
                    <a:pt x="10" y="25"/>
                  </a:moveTo>
                  <a:cubicBezTo>
                    <a:pt x="12" y="32"/>
                    <a:pt x="12" y="39"/>
                    <a:pt x="15" y="45"/>
                  </a:cubicBezTo>
                  <a:cubicBezTo>
                    <a:pt x="16" y="53"/>
                    <a:pt x="18" y="61"/>
                    <a:pt x="19" y="70"/>
                  </a:cubicBezTo>
                  <a:cubicBezTo>
                    <a:pt x="13" y="63"/>
                    <a:pt x="13" y="63"/>
                    <a:pt x="6" y="70"/>
                  </a:cubicBezTo>
                  <a:cubicBezTo>
                    <a:pt x="4" y="72"/>
                    <a:pt x="2" y="73"/>
                    <a:pt x="2" y="68"/>
                  </a:cubicBezTo>
                  <a:cubicBezTo>
                    <a:pt x="1" y="61"/>
                    <a:pt x="2" y="53"/>
                    <a:pt x="6" y="46"/>
                  </a:cubicBezTo>
                  <a:cubicBezTo>
                    <a:pt x="7" y="45"/>
                    <a:pt x="9" y="43"/>
                    <a:pt x="8" y="41"/>
                  </a:cubicBezTo>
                  <a:cubicBezTo>
                    <a:pt x="5" y="29"/>
                    <a:pt x="4" y="1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3"/>
                    <a:pt x="0" y="1"/>
                    <a:pt x="2" y="0"/>
                  </a:cubicBezTo>
                  <a:cubicBezTo>
                    <a:pt x="3" y="0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0"/>
                    <a:pt x="8" y="18"/>
                    <a:pt x="10" y="25"/>
                  </a:cubicBezTo>
                  <a:close/>
                </a:path>
              </a:pathLst>
            </a:custGeom>
            <a:solidFill>
              <a:srgbClr val="D72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B185FAF8-5023-30F7-6D4E-D804F1D5B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2426" y="4191000"/>
              <a:ext cx="423863" cy="835025"/>
            </a:xfrm>
            <a:custGeom>
              <a:avLst/>
              <a:gdLst>
                <a:gd name="T0" fmla="*/ 28 w 44"/>
                <a:gd name="T1" fmla="*/ 22 h 87"/>
                <a:gd name="T2" fmla="*/ 24 w 44"/>
                <a:gd name="T3" fmla="*/ 20 h 87"/>
                <a:gd name="T4" fmla="*/ 28 w 44"/>
                <a:gd name="T5" fmla="*/ 40 h 87"/>
                <a:gd name="T6" fmla="*/ 27 w 44"/>
                <a:gd name="T7" fmla="*/ 73 h 87"/>
                <a:gd name="T8" fmla="*/ 25 w 44"/>
                <a:gd name="T9" fmla="*/ 87 h 87"/>
                <a:gd name="T10" fmla="*/ 24 w 44"/>
                <a:gd name="T11" fmla="*/ 72 h 87"/>
                <a:gd name="T12" fmla="*/ 27 w 44"/>
                <a:gd name="T13" fmla="*/ 47 h 87"/>
                <a:gd name="T14" fmla="*/ 23 w 44"/>
                <a:gd name="T15" fmla="*/ 20 h 87"/>
                <a:gd name="T16" fmla="*/ 20 w 44"/>
                <a:gd name="T17" fmla="*/ 15 h 87"/>
                <a:gd name="T18" fmla="*/ 18 w 44"/>
                <a:gd name="T19" fmla="*/ 13 h 87"/>
                <a:gd name="T20" fmla="*/ 17 w 44"/>
                <a:gd name="T21" fmla="*/ 10 h 87"/>
                <a:gd name="T22" fmla="*/ 0 w 44"/>
                <a:gd name="T23" fmla="*/ 9 h 87"/>
                <a:gd name="T24" fmla="*/ 7 w 44"/>
                <a:gd name="T25" fmla="*/ 8 h 87"/>
                <a:gd name="T26" fmla="*/ 18 w 44"/>
                <a:gd name="T27" fmla="*/ 8 h 87"/>
                <a:gd name="T28" fmla="*/ 26 w 44"/>
                <a:gd name="T29" fmla="*/ 14 h 87"/>
                <a:gd name="T30" fmla="*/ 19 w 44"/>
                <a:gd name="T31" fmla="*/ 5 h 87"/>
                <a:gd name="T32" fmla="*/ 29 w 44"/>
                <a:gd name="T33" fmla="*/ 0 h 87"/>
                <a:gd name="T34" fmla="*/ 34 w 44"/>
                <a:gd name="T35" fmla="*/ 5 h 87"/>
                <a:gd name="T36" fmla="*/ 44 w 44"/>
                <a:gd name="T37" fmla="*/ 4 h 87"/>
                <a:gd name="T38" fmla="*/ 31 w 44"/>
                <a:gd name="T39" fmla="*/ 8 h 87"/>
                <a:gd name="T40" fmla="*/ 30 w 44"/>
                <a:gd name="T41" fmla="*/ 11 h 87"/>
                <a:gd name="T42" fmla="*/ 33 w 44"/>
                <a:gd name="T43" fmla="*/ 18 h 87"/>
                <a:gd name="T44" fmla="*/ 28 w 44"/>
                <a:gd name="T45" fmla="*/ 2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87">
                  <a:moveTo>
                    <a:pt x="28" y="22"/>
                  </a:moveTo>
                  <a:cubicBezTo>
                    <a:pt x="27" y="21"/>
                    <a:pt x="26" y="21"/>
                    <a:pt x="24" y="20"/>
                  </a:cubicBezTo>
                  <a:cubicBezTo>
                    <a:pt x="27" y="27"/>
                    <a:pt x="27" y="33"/>
                    <a:pt x="28" y="40"/>
                  </a:cubicBezTo>
                  <a:cubicBezTo>
                    <a:pt x="29" y="51"/>
                    <a:pt x="36" y="62"/>
                    <a:pt x="27" y="73"/>
                  </a:cubicBezTo>
                  <a:cubicBezTo>
                    <a:pt x="23" y="77"/>
                    <a:pt x="26" y="83"/>
                    <a:pt x="25" y="87"/>
                  </a:cubicBezTo>
                  <a:cubicBezTo>
                    <a:pt x="23" y="83"/>
                    <a:pt x="25" y="77"/>
                    <a:pt x="24" y="72"/>
                  </a:cubicBezTo>
                  <a:cubicBezTo>
                    <a:pt x="33" y="65"/>
                    <a:pt x="28" y="55"/>
                    <a:pt x="27" y="47"/>
                  </a:cubicBezTo>
                  <a:cubicBezTo>
                    <a:pt x="26" y="38"/>
                    <a:pt x="24" y="29"/>
                    <a:pt x="23" y="20"/>
                  </a:cubicBezTo>
                  <a:cubicBezTo>
                    <a:pt x="22" y="18"/>
                    <a:pt x="21" y="17"/>
                    <a:pt x="20" y="15"/>
                  </a:cubicBezTo>
                  <a:cubicBezTo>
                    <a:pt x="20" y="14"/>
                    <a:pt x="19" y="13"/>
                    <a:pt x="18" y="13"/>
                  </a:cubicBezTo>
                  <a:cubicBezTo>
                    <a:pt x="17" y="12"/>
                    <a:pt x="17" y="11"/>
                    <a:pt x="17" y="10"/>
                  </a:cubicBezTo>
                  <a:cubicBezTo>
                    <a:pt x="11" y="8"/>
                    <a:pt x="6" y="10"/>
                    <a:pt x="0" y="9"/>
                  </a:cubicBezTo>
                  <a:cubicBezTo>
                    <a:pt x="2" y="7"/>
                    <a:pt x="4" y="9"/>
                    <a:pt x="7" y="8"/>
                  </a:cubicBezTo>
                  <a:cubicBezTo>
                    <a:pt x="10" y="8"/>
                    <a:pt x="14" y="8"/>
                    <a:pt x="18" y="8"/>
                  </a:cubicBezTo>
                  <a:cubicBezTo>
                    <a:pt x="22" y="8"/>
                    <a:pt x="22" y="14"/>
                    <a:pt x="26" y="14"/>
                  </a:cubicBezTo>
                  <a:cubicBezTo>
                    <a:pt x="27" y="8"/>
                    <a:pt x="22" y="7"/>
                    <a:pt x="19" y="5"/>
                  </a:cubicBezTo>
                  <a:cubicBezTo>
                    <a:pt x="22" y="3"/>
                    <a:pt x="27" y="4"/>
                    <a:pt x="29" y="0"/>
                  </a:cubicBezTo>
                  <a:cubicBezTo>
                    <a:pt x="27" y="6"/>
                    <a:pt x="29" y="7"/>
                    <a:pt x="34" y="5"/>
                  </a:cubicBezTo>
                  <a:cubicBezTo>
                    <a:pt x="37" y="4"/>
                    <a:pt x="40" y="4"/>
                    <a:pt x="44" y="4"/>
                  </a:cubicBezTo>
                  <a:cubicBezTo>
                    <a:pt x="40" y="6"/>
                    <a:pt x="35" y="7"/>
                    <a:pt x="31" y="8"/>
                  </a:cubicBezTo>
                  <a:cubicBezTo>
                    <a:pt x="28" y="9"/>
                    <a:pt x="29" y="10"/>
                    <a:pt x="30" y="11"/>
                  </a:cubicBezTo>
                  <a:cubicBezTo>
                    <a:pt x="30" y="14"/>
                    <a:pt x="33" y="16"/>
                    <a:pt x="33" y="18"/>
                  </a:cubicBezTo>
                  <a:cubicBezTo>
                    <a:pt x="29" y="16"/>
                    <a:pt x="28" y="18"/>
                    <a:pt x="28" y="22"/>
                  </a:cubicBezTo>
                  <a:close/>
                </a:path>
              </a:pathLst>
            </a:custGeom>
            <a:solidFill>
              <a:srgbClr val="B53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CBFEB12-5935-0736-F3E6-8662FE29A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88" y="3932238"/>
              <a:ext cx="258763" cy="306388"/>
            </a:xfrm>
            <a:custGeom>
              <a:avLst/>
              <a:gdLst>
                <a:gd name="T0" fmla="*/ 27 w 27"/>
                <a:gd name="T1" fmla="*/ 5 h 32"/>
                <a:gd name="T2" fmla="*/ 24 w 27"/>
                <a:gd name="T3" fmla="*/ 7 h 32"/>
                <a:gd name="T4" fmla="*/ 22 w 27"/>
                <a:gd name="T5" fmla="*/ 7 h 32"/>
                <a:gd name="T6" fmla="*/ 18 w 27"/>
                <a:gd name="T7" fmla="*/ 6 h 32"/>
                <a:gd name="T8" fmla="*/ 19 w 27"/>
                <a:gd name="T9" fmla="*/ 9 h 32"/>
                <a:gd name="T10" fmla="*/ 23 w 27"/>
                <a:gd name="T11" fmla="*/ 10 h 32"/>
                <a:gd name="T12" fmla="*/ 22 w 27"/>
                <a:gd name="T13" fmla="*/ 13 h 32"/>
                <a:gd name="T14" fmla="*/ 20 w 27"/>
                <a:gd name="T15" fmla="*/ 15 h 32"/>
                <a:gd name="T16" fmla="*/ 17 w 27"/>
                <a:gd name="T17" fmla="*/ 17 h 32"/>
                <a:gd name="T18" fmla="*/ 19 w 27"/>
                <a:gd name="T19" fmla="*/ 18 h 32"/>
                <a:gd name="T20" fmla="*/ 22 w 27"/>
                <a:gd name="T21" fmla="*/ 20 h 32"/>
                <a:gd name="T22" fmla="*/ 22 w 27"/>
                <a:gd name="T23" fmla="*/ 23 h 32"/>
                <a:gd name="T24" fmla="*/ 14 w 27"/>
                <a:gd name="T25" fmla="*/ 29 h 32"/>
                <a:gd name="T26" fmla="*/ 11 w 27"/>
                <a:gd name="T27" fmla="*/ 32 h 32"/>
                <a:gd name="T28" fmla="*/ 9 w 27"/>
                <a:gd name="T29" fmla="*/ 30 h 32"/>
                <a:gd name="T30" fmla="*/ 4 w 27"/>
                <a:gd name="T31" fmla="*/ 26 h 32"/>
                <a:gd name="T32" fmla="*/ 0 w 27"/>
                <a:gd name="T33" fmla="*/ 24 h 32"/>
                <a:gd name="T34" fmla="*/ 9 w 27"/>
                <a:gd name="T35" fmla="*/ 23 h 32"/>
                <a:gd name="T36" fmla="*/ 12 w 27"/>
                <a:gd name="T37" fmla="*/ 19 h 32"/>
                <a:gd name="T38" fmla="*/ 12 w 27"/>
                <a:gd name="T39" fmla="*/ 5 h 32"/>
                <a:gd name="T40" fmla="*/ 15 w 27"/>
                <a:gd name="T41" fmla="*/ 0 h 32"/>
                <a:gd name="T42" fmla="*/ 27 w 27"/>
                <a:gd name="T43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32">
                  <a:moveTo>
                    <a:pt x="27" y="5"/>
                  </a:moveTo>
                  <a:cubicBezTo>
                    <a:pt x="25" y="5"/>
                    <a:pt x="25" y="6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1" y="6"/>
                    <a:pt x="19" y="5"/>
                    <a:pt x="18" y="6"/>
                  </a:cubicBezTo>
                  <a:cubicBezTo>
                    <a:pt x="17" y="7"/>
                    <a:pt x="18" y="8"/>
                    <a:pt x="19" y="9"/>
                  </a:cubicBezTo>
                  <a:cubicBezTo>
                    <a:pt x="20" y="9"/>
                    <a:pt x="22" y="8"/>
                    <a:pt x="23" y="10"/>
                  </a:cubicBezTo>
                  <a:cubicBezTo>
                    <a:pt x="23" y="11"/>
                    <a:pt x="22" y="12"/>
                    <a:pt x="22" y="13"/>
                  </a:cubicBezTo>
                  <a:cubicBezTo>
                    <a:pt x="21" y="14"/>
                    <a:pt x="21" y="14"/>
                    <a:pt x="20" y="15"/>
                  </a:cubicBezTo>
                  <a:cubicBezTo>
                    <a:pt x="19" y="15"/>
                    <a:pt x="17" y="15"/>
                    <a:pt x="17" y="17"/>
                  </a:cubicBezTo>
                  <a:cubicBezTo>
                    <a:pt x="17" y="18"/>
                    <a:pt x="19" y="18"/>
                    <a:pt x="19" y="18"/>
                  </a:cubicBezTo>
                  <a:cubicBezTo>
                    <a:pt x="20" y="19"/>
                    <a:pt x="21" y="19"/>
                    <a:pt x="22" y="20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18" y="23"/>
                    <a:pt x="15" y="25"/>
                    <a:pt x="14" y="29"/>
                  </a:cubicBezTo>
                  <a:cubicBezTo>
                    <a:pt x="11" y="28"/>
                    <a:pt x="12" y="31"/>
                    <a:pt x="11" y="32"/>
                  </a:cubicBezTo>
                  <a:cubicBezTo>
                    <a:pt x="10" y="32"/>
                    <a:pt x="9" y="31"/>
                    <a:pt x="9" y="30"/>
                  </a:cubicBezTo>
                  <a:cubicBezTo>
                    <a:pt x="9" y="27"/>
                    <a:pt x="5" y="29"/>
                    <a:pt x="4" y="26"/>
                  </a:cubicBezTo>
                  <a:cubicBezTo>
                    <a:pt x="3" y="25"/>
                    <a:pt x="2" y="24"/>
                    <a:pt x="0" y="24"/>
                  </a:cubicBezTo>
                  <a:cubicBezTo>
                    <a:pt x="3" y="22"/>
                    <a:pt x="6" y="23"/>
                    <a:pt x="9" y="23"/>
                  </a:cubicBezTo>
                  <a:cubicBezTo>
                    <a:pt x="12" y="23"/>
                    <a:pt x="13" y="22"/>
                    <a:pt x="12" y="19"/>
                  </a:cubicBezTo>
                  <a:cubicBezTo>
                    <a:pt x="12" y="15"/>
                    <a:pt x="12" y="10"/>
                    <a:pt x="12" y="5"/>
                  </a:cubicBezTo>
                  <a:cubicBezTo>
                    <a:pt x="13" y="3"/>
                    <a:pt x="12" y="0"/>
                    <a:pt x="15" y="0"/>
                  </a:cubicBezTo>
                  <a:cubicBezTo>
                    <a:pt x="19" y="2"/>
                    <a:pt x="23" y="2"/>
                    <a:pt x="27" y="5"/>
                  </a:cubicBezTo>
                  <a:close/>
                </a:path>
              </a:pathLst>
            </a:custGeom>
            <a:solidFill>
              <a:srgbClr val="FC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F2725187-8B25-BBBC-3DD9-7ACBECBA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438" y="3903663"/>
              <a:ext cx="557213" cy="268288"/>
            </a:xfrm>
            <a:custGeom>
              <a:avLst/>
              <a:gdLst>
                <a:gd name="T0" fmla="*/ 58 w 58"/>
                <a:gd name="T1" fmla="*/ 3 h 28"/>
                <a:gd name="T2" fmla="*/ 56 w 58"/>
                <a:gd name="T3" fmla="*/ 6 h 28"/>
                <a:gd name="T4" fmla="*/ 56 w 58"/>
                <a:gd name="T5" fmla="*/ 13 h 28"/>
                <a:gd name="T6" fmla="*/ 55 w 58"/>
                <a:gd name="T7" fmla="*/ 26 h 28"/>
                <a:gd name="T8" fmla="*/ 43 w 58"/>
                <a:gd name="T9" fmla="*/ 27 h 28"/>
                <a:gd name="T10" fmla="*/ 38 w 58"/>
                <a:gd name="T11" fmla="*/ 27 h 28"/>
                <a:gd name="T12" fmla="*/ 33 w 58"/>
                <a:gd name="T13" fmla="*/ 27 h 28"/>
                <a:gd name="T14" fmla="*/ 5 w 58"/>
                <a:gd name="T15" fmla="*/ 27 h 28"/>
                <a:gd name="T16" fmla="*/ 1 w 58"/>
                <a:gd name="T17" fmla="*/ 22 h 28"/>
                <a:gd name="T18" fmla="*/ 0 w 58"/>
                <a:gd name="T19" fmla="*/ 4 h 28"/>
                <a:gd name="T20" fmla="*/ 2 w 58"/>
                <a:gd name="T21" fmla="*/ 3 h 28"/>
                <a:gd name="T22" fmla="*/ 2 w 58"/>
                <a:gd name="T23" fmla="*/ 21 h 28"/>
                <a:gd name="T24" fmla="*/ 7 w 58"/>
                <a:gd name="T25" fmla="*/ 25 h 28"/>
                <a:gd name="T26" fmla="*/ 50 w 58"/>
                <a:gd name="T27" fmla="*/ 25 h 28"/>
                <a:gd name="T28" fmla="*/ 55 w 58"/>
                <a:gd name="T29" fmla="*/ 21 h 28"/>
                <a:gd name="T30" fmla="*/ 55 w 58"/>
                <a:gd name="T31" fmla="*/ 0 h 28"/>
                <a:gd name="T32" fmla="*/ 58 w 58"/>
                <a:gd name="T33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28">
                  <a:moveTo>
                    <a:pt x="58" y="3"/>
                  </a:moveTo>
                  <a:cubicBezTo>
                    <a:pt x="56" y="4"/>
                    <a:pt x="56" y="5"/>
                    <a:pt x="56" y="6"/>
                  </a:cubicBezTo>
                  <a:cubicBezTo>
                    <a:pt x="56" y="8"/>
                    <a:pt x="56" y="11"/>
                    <a:pt x="56" y="13"/>
                  </a:cubicBezTo>
                  <a:cubicBezTo>
                    <a:pt x="56" y="17"/>
                    <a:pt x="57" y="23"/>
                    <a:pt x="55" y="26"/>
                  </a:cubicBezTo>
                  <a:cubicBezTo>
                    <a:pt x="53" y="28"/>
                    <a:pt x="47" y="26"/>
                    <a:pt x="43" y="27"/>
                  </a:cubicBezTo>
                  <a:cubicBezTo>
                    <a:pt x="42" y="27"/>
                    <a:pt x="40" y="27"/>
                    <a:pt x="38" y="27"/>
                  </a:cubicBezTo>
                  <a:cubicBezTo>
                    <a:pt x="37" y="28"/>
                    <a:pt x="35" y="28"/>
                    <a:pt x="33" y="27"/>
                  </a:cubicBezTo>
                  <a:cubicBezTo>
                    <a:pt x="24" y="27"/>
                    <a:pt x="15" y="26"/>
                    <a:pt x="5" y="27"/>
                  </a:cubicBezTo>
                  <a:cubicBezTo>
                    <a:pt x="2" y="27"/>
                    <a:pt x="0" y="26"/>
                    <a:pt x="1" y="22"/>
                  </a:cubicBezTo>
                  <a:cubicBezTo>
                    <a:pt x="1" y="16"/>
                    <a:pt x="1" y="10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2" y="9"/>
                    <a:pt x="2" y="15"/>
                    <a:pt x="2" y="21"/>
                  </a:cubicBezTo>
                  <a:cubicBezTo>
                    <a:pt x="2" y="24"/>
                    <a:pt x="3" y="25"/>
                    <a:pt x="7" y="25"/>
                  </a:cubicBezTo>
                  <a:cubicBezTo>
                    <a:pt x="21" y="25"/>
                    <a:pt x="36" y="25"/>
                    <a:pt x="50" y="25"/>
                  </a:cubicBezTo>
                  <a:cubicBezTo>
                    <a:pt x="54" y="25"/>
                    <a:pt x="55" y="24"/>
                    <a:pt x="55" y="21"/>
                  </a:cubicBezTo>
                  <a:cubicBezTo>
                    <a:pt x="55" y="14"/>
                    <a:pt x="55" y="7"/>
                    <a:pt x="55" y="0"/>
                  </a:cubicBezTo>
                  <a:cubicBezTo>
                    <a:pt x="56" y="1"/>
                    <a:pt x="57" y="2"/>
                    <a:pt x="58" y="3"/>
                  </a:cubicBezTo>
                  <a:close/>
                </a:path>
              </a:pathLst>
            </a:custGeom>
            <a:solidFill>
              <a:srgbClr val="811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8057356-B878-7906-CBCB-5544A358D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2238" y="4287838"/>
              <a:ext cx="403225" cy="325438"/>
            </a:xfrm>
            <a:custGeom>
              <a:avLst/>
              <a:gdLst>
                <a:gd name="T0" fmla="*/ 41 w 42"/>
                <a:gd name="T1" fmla="*/ 0 h 34"/>
                <a:gd name="T2" fmla="*/ 42 w 42"/>
                <a:gd name="T3" fmla="*/ 3 h 34"/>
                <a:gd name="T4" fmla="*/ 14 w 42"/>
                <a:gd name="T5" fmla="*/ 29 h 34"/>
                <a:gd name="T6" fmla="*/ 3 w 42"/>
                <a:gd name="T7" fmla="*/ 34 h 34"/>
                <a:gd name="T8" fmla="*/ 0 w 42"/>
                <a:gd name="T9" fmla="*/ 32 h 34"/>
                <a:gd name="T10" fmla="*/ 17 w 42"/>
                <a:gd name="T11" fmla="*/ 23 h 34"/>
                <a:gd name="T12" fmla="*/ 36 w 42"/>
                <a:gd name="T13" fmla="*/ 4 h 34"/>
                <a:gd name="T14" fmla="*/ 41 w 42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4">
                  <a:moveTo>
                    <a:pt x="41" y="0"/>
                  </a:moveTo>
                  <a:cubicBezTo>
                    <a:pt x="41" y="1"/>
                    <a:pt x="41" y="2"/>
                    <a:pt x="42" y="3"/>
                  </a:cubicBezTo>
                  <a:cubicBezTo>
                    <a:pt x="33" y="11"/>
                    <a:pt x="23" y="20"/>
                    <a:pt x="14" y="29"/>
                  </a:cubicBezTo>
                  <a:cubicBezTo>
                    <a:pt x="11" y="32"/>
                    <a:pt x="7" y="32"/>
                    <a:pt x="3" y="34"/>
                  </a:cubicBezTo>
                  <a:cubicBezTo>
                    <a:pt x="2" y="33"/>
                    <a:pt x="1" y="33"/>
                    <a:pt x="0" y="32"/>
                  </a:cubicBezTo>
                  <a:cubicBezTo>
                    <a:pt x="7" y="32"/>
                    <a:pt x="12" y="28"/>
                    <a:pt x="17" y="23"/>
                  </a:cubicBezTo>
                  <a:cubicBezTo>
                    <a:pt x="23" y="17"/>
                    <a:pt x="32" y="13"/>
                    <a:pt x="36" y="4"/>
                  </a:cubicBezTo>
                  <a:cubicBezTo>
                    <a:pt x="37" y="2"/>
                    <a:pt x="40" y="3"/>
                    <a:pt x="41" y="0"/>
                  </a:cubicBezTo>
                  <a:close/>
                </a:path>
              </a:pathLst>
            </a:custGeom>
            <a:solidFill>
              <a:srgbClr val="D52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0221D04C-F16E-F349-9C81-40D9788D2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8288" y="3894138"/>
              <a:ext cx="47625" cy="182563"/>
            </a:xfrm>
            <a:custGeom>
              <a:avLst/>
              <a:gdLst>
                <a:gd name="T0" fmla="*/ 5 w 5"/>
                <a:gd name="T1" fmla="*/ 1 h 19"/>
                <a:gd name="T2" fmla="*/ 3 w 5"/>
                <a:gd name="T3" fmla="*/ 6 h 19"/>
                <a:gd name="T4" fmla="*/ 3 w 5"/>
                <a:gd name="T5" fmla="*/ 19 h 19"/>
                <a:gd name="T6" fmla="*/ 1 w 5"/>
                <a:gd name="T7" fmla="*/ 19 h 19"/>
                <a:gd name="T8" fmla="*/ 1 w 5"/>
                <a:gd name="T9" fmla="*/ 0 h 19"/>
                <a:gd name="T10" fmla="*/ 5 w 5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">
                  <a:moveTo>
                    <a:pt x="5" y="1"/>
                  </a:moveTo>
                  <a:cubicBezTo>
                    <a:pt x="2" y="1"/>
                    <a:pt x="3" y="4"/>
                    <a:pt x="3" y="6"/>
                  </a:cubicBezTo>
                  <a:cubicBezTo>
                    <a:pt x="3" y="10"/>
                    <a:pt x="3" y="14"/>
                    <a:pt x="3" y="19"/>
                  </a:cubicBezTo>
                  <a:cubicBezTo>
                    <a:pt x="2" y="19"/>
                    <a:pt x="2" y="19"/>
                    <a:pt x="1" y="19"/>
                  </a:cubicBezTo>
                  <a:cubicBezTo>
                    <a:pt x="1" y="12"/>
                    <a:pt x="0" y="6"/>
                    <a:pt x="1" y="0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931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BFC8686F-B409-10B9-F08C-1EE1C19BE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38" y="5006975"/>
              <a:ext cx="901700" cy="1477963"/>
            </a:xfrm>
            <a:custGeom>
              <a:avLst/>
              <a:gdLst>
                <a:gd name="T0" fmla="*/ 82 w 94"/>
                <a:gd name="T1" fmla="*/ 90 h 154"/>
                <a:gd name="T2" fmla="*/ 92 w 94"/>
                <a:gd name="T3" fmla="*/ 111 h 154"/>
                <a:gd name="T4" fmla="*/ 91 w 94"/>
                <a:gd name="T5" fmla="*/ 120 h 154"/>
                <a:gd name="T6" fmla="*/ 63 w 94"/>
                <a:gd name="T7" fmla="*/ 151 h 154"/>
                <a:gd name="T8" fmla="*/ 58 w 94"/>
                <a:gd name="T9" fmla="*/ 148 h 154"/>
                <a:gd name="T10" fmla="*/ 47 w 94"/>
                <a:gd name="T11" fmla="*/ 117 h 154"/>
                <a:gd name="T12" fmla="*/ 28 w 94"/>
                <a:gd name="T13" fmla="*/ 67 h 154"/>
                <a:gd name="T14" fmla="*/ 23 w 94"/>
                <a:gd name="T15" fmla="*/ 58 h 154"/>
                <a:gd name="T16" fmla="*/ 19 w 94"/>
                <a:gd name="T17" fmla="*/ 51 h 154"/>
                <a:gd name="T18" fmla="*/ 12 w 94"/>
                <a:gd name="T19" fmla="*/ 40 h 154"/>
                <a:gd name="T20" fmla="*/ 11 w 94"/>
                <a:gd name="T21" fmla="*/ 37 h 154"/>
                <a:gd name="T22" fmla="*/ 5 w 94"/>
                <a:gd name="T23" fmla="*/ 5 h 154"/>
                <a:gd name="T24" fmla="*/ 14 w 94"/>
                <a:gd name="T25" fmla="*/ 1 h 154"/>
                <a:gd name="T26" fmla="*/ 24 w 94"/>
                <a:gd name="T27" fmla="*/ 9 h 154"/>
                <a:gd name="T28" fmla="*/ 35 w 94"/>
                <a:gd name="T29" fmla="*/ 19 h 154"/>
                <a:gd name="T30" fmla="*/ 42 w 94"/>
                <a:gd name="T31" fmla="*/ 28 h 154"/>
                <a:gd name="T32" fmla="*/ 47 w 94"/>
                <a:gd name="T33" fmla="*/ 34 h 154"/>
                <a:gd name="T34" fmla="*/ 50 w 94"/>
                <a:gd name="T35" fmla="*/ 37 h 154"/>
                <a:gd name="T36" fmla="*/ 70 w 94"/>
                <a:gd name="T37" fmla="*/ 67 h 154"/>
                <a:gd name="T38" fmla="*/ 75 w 94"/>
                <a:gd name="T39" fmla="*/ 75 h 154"/>
                <a:gd name="T40" fmla="*/ 82 w 94"/>
                <a:gd name="T4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54">
                  <a:moveTo>
                    <a:pt x="82" y="90"/>
                  </a:moveTo>
                  <a:cubicBezTo>
                    <a:pt x="85" y="97"/>
                    <a:pt x="88" y="104"/>
                    <a:pt x="92" y="111"/>
                  </a:cubicBezTo>
                  <a:cubicBezTo>
                    <a:pt x="94" y="115"/>
                    <a:pt x="93" y="117"/>
                    <a:pt x="91" y="120"/>
                  </a:cubicBezTo>
                  <a:cubicBezTo>
                    <a:pt x="82" y="130"/>
                    <a:pt x="72" y="140"/>
                    <a:pt x="63" y="151"/>
                  </a:cubicBezTo>
                  <a:cubicBezTo>
                    <a:pt x="59" y="154"/>
                    <a:pt x="58" y="151"/>
                    <a:pt x="58" y="148"/>
                  </a:cubicBezTo>
                  <a:cubicBezTo>
                    <a:pt x="54" y="138"/>
                    <a:pt x="50" y="127"/>
                    <a:pt x="47" y="117"/>
                  </a:cubicBezTo>
                  <a:cubicBezTo>
                    <a:pt x="41" y="100"/>
                    <a:pt x="36" y="83"/>
                    <a:pt x="28" y="67"/>
                  </a:cubicBezTo>
                  <a:cubicBezTo>
                    <a:pt x="27" y="64"/>
                    <a:pt x="26" y="60"/>
                    <a:pt x="23" y="58"/>
                  </a:cubicBezTo>
                  <a:cubicBezTo>
                    <a:pt x="21" y="56"/>
                    <a:pt x="20" y="53"/>
                    <a:pt x="19" y="51"/>
                  </a:cubicBezTo>
                  <a:cubicBezTo>
                    <a:pt x="17" y="46"/>
                    <a:pt x="15" y="43"/>
                    <a:pt x="12" y="40"/>
                  </a:cubicBezTo>
                  <a:cubicBezTo>
                    <a:pt x="11" y="39"/>
                    <a:pt x="11" y="38"/>
                    <a:pt x="11" y="37"/>
                  </a:cubicBezTo>
                  <a:cubicBezTo>
                    <a:pt x="0" y="28"/>
                    <a:pt x="5" y="16"/>
                    <a:pt x="5" y="5"/>
                  </a:cubicBezTo>
                  <a:cubicBezTo>
                    <a:pt x="5" y="0"/>
                    <a:pt x="10" y="0"/>
                    <a:pt x="14" y="1"/>
                  </a:cubicBezTo>
                  <a:cubicBezTo>
                    <a:pt x="18" y="3"/>
                    <a:pt x="20" y="7"/>
                    <a:pt x="24" y="9"/>
                  </a:cubicBezTo>
                  <a:cubicBezTo>
                    <a:pt x="29" y="11"/>
                    <a:pt x="32" y="15"/>
                    <a:pt x="35" y="19"/>
                  </a:cubicBezTo>
                  <a:cubicBezTo>
                    <a:pt x="36" y="23"/>
                    <a:pt x="39" y="25"/>
                    <a:pt x="42" y="28"/>
                  </a:cubicBezTo>
                  <a:cubicBezTo>
                    <a:pt x="44" y="29"/>
                    <a:pt x="46" y="32"/>
                    <a:pt x="47" y="34"/>
                  </a:cubicBezTo>
                  <a:cubicBezTo>
                    <a:pt x="48" y="35"/>
                    <a:pt x="49" y="36"/>
                    <a:pt x="50" y="37"/>
                  </a:cubicBezTo>
                  <a:cubicBezTo>
                    <a:pt x="57" y="47"/>
                    <a:pt x="64" y="56"/>
                    <a:pt x="70" y="67"/>
                  </a:cubicBezTo>
                  <a:cubicBezTo>
                    <a:pt x="72" y="70"/>
                    <a:pt x="74" y="72"/>
                    <a:pt x="75" y="75"/>
                  </a:cubicBezTo>
                  <a:cubicBezTo>
                    <a:pt x="76" y="81"/>
                    <a:pt x="80" y="85"/>
                    <a:pt x="82" y="90"/>
                  </a:cubicBezTo>
                  <a:close/>
                </a:path>
              </a:pathLst>
            </a:custGeom>
            <a:solidFill>
              <a:srgbClr val="DB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EF78E54-586C-5111-401B-B40D7428D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4565650"/>
              <a:ext cx="528638" cy="787400"/>
            </a:xfrm>
            <a:custGeom>
              <a:avLst/>
              <a:gdLst>
                <a:gd name="T0" fmla="*/ 29 w 55"/>
                <a:gd name="T1" fmla="*/ 81 h 82"/>
                <a:gd name="T2" fmla="*/ 25 w 55"/>
                <a:gd name="T3" fmla="*/ 75 h 82"/>
                <a:gd name="T4" fmla="*/ 17 w 55"/>
                <a:gd name="T5" fmla="*/ 65 h 82"/>
                <a:gd name="T6" fmla="*/ 7 w 55"/>
                <a:gd name="T7" fmla="*/ 56 h 82"/>
                <a:gd name="T8" fmla="*/ 0 w 55"/>
                <a:gd name="T9" fmla="*/ 47 h 82"/>
                <a:gd name="T10" fmla="*/ 22 w 55"/>
                <a:gd name="T11" fmla="*/ 1 h 82"/>
                <a:gd name="T12" fmla="*/ 26 w 55"/>
                <a:gd name="T13" fmla="*/ 1 h 82"/>
                <a:gd name="T14" fmla="*/ 55 w 55"/>
                <a:gd name="T15" fmla="*/ 20 h 82"/>
                <a:gd name="T16" fmla="*/ 48 w 55"/>
                <a:gd name="T17" fmla="*/ 40 h 82"/>
                <a:gd name="T18" fmla="*/ 42 w 55"/>
                <a:gd name="T19" fmla="*/ 53 h 82"/>
                <a:gd name="T20" fmla="*/ 32 w 55"/>
                <a:gd name="T21" fmla="*/ 78 h 82"/>
                <a:gd name="T22" fmla="*/ 29 w 55"/>
                <a:gd name="T23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82">
                  <a:moveTo>
                    <a:pt x="29" y="81"/>
                  </a:moveTo>
                  <a:cubicBezTo>
                    <a:pt x="28" y="79"/>
                    <a:pt x="26" y="77"/>
                    <a:pt x="25" y="75"/>
                  </a:cubicBezTo>
                  <a:cubicBezTo>
                    <a:pt x="22" y="72"/>
                    <a:pt x="19" y="69"/>
                    <a:pt x="17" y="65"/>
                  </a:cubicBezTo>
                  <a:cubicBezTo>
                    <a:pt x="14" y="62"/>
                    <a:pt x="11" y="59"/>
                    <a:pt x="7" y="56"/>
                  </a:cubicBezTo>
                  <a:cubicBezTo>
                    <a:pt x="4" y="54"/>
                    <a:pt x="0" y="52"/>
                    <a:pt x="0" y="47"/>
                  </a:cubicBezTo>
                  <a:cubicBezTo>
                    <a:pt x="8" y="32"/>
                    <a:pt x="15" y="16"/>
                    <a:pt x="22" y="1"/>
                  </a:cubicBezTo>
                  <a:cubicBezTo>
                    <a:pt x="23" y="0"/>
                    <a:pt x="24" y="1"/>
                    <a:pt x="26" y="1"/>
                  </a:cubicBezTo>
                  <a:cubicBezTo>
                    <a:pt x="35" y="8"/>
                    <a:pt x="46" y="12"/>
                    <a:pt x="55" y="20"/>
                  </a:cubicBezTo>
                  <a:cubicBezTo>
                    <a:pt x="55" y="28"/>
                    <a:pt x="50" y="33"/>
                    <a:pt x="48" y="40"/>
                  </a:cubicBezTo>
                  <a:cubicBezTo>
                    <a:pt x="46" y="44"/>
                    <a:pt x="44" y="48"/>
                    <a:pt x="42" y="53"/>
                  </a:cubicBezTo>
                  <a:cubicBezTo>
                    <a:pt x="38" y="61"/>
                    <a:pt x="33" y="69"/>
                    <a:pt x="32" y="78"/>
                  </a:cubicBezTo>
                  <a:cubicBezTo>
                    <a:pt x="32" y="79"/>
                    <a:pt x="32" y="82"/>
                    <a:pt x="29" y="81"/>
                  </a:cubicBezTo>
                  <a:close/>
                </a:path>
              </a:pathLst>
            </a:custGeom>
            <a:solidFill>
              <a:srgbClr val="F5C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0973E453-34FA-6D14-4F96-CCF415843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213" y="5362575"/>
              <a:ext cx="355600" cy="785813"/>
            </a:xfrm>
            <a:custGeom>
              <a:avLst/>
              <a:gdLst>
                <a:gd name="T0" fmla="*/ 13 w 37"/>
                <a:gd name="T1" fmla="*/ 13 h 82"/>
                <a:gd name="T2" fmla="*/ 16 w 37"/>
                <a:gd name="T3" fmla="*/ 19 h 82"/>
                <a:gd name="T4" fmla="*/ 28 w 37"/>
                <a:gd name="T5" fmla="*/ 43 h 82"/>
                <a:gd name="T6" fmla="*/ 36 w 37"/>
                <a:gd name="T7" fmla="*/ 68 h 82"/>
                <a:gd name="T8" fmla="*/ 36 w 37"/>
                <a:gd name="T9" fmla="*/ 73 h 82"/>
                <a:gd name="T10" fmla="*/ 31 w 37"/>
                <a:gd name="T11" fmla="*/ 78 h 82"/>
                <a:gd name="T12" fmla="*/ 16 w 37"/>
                <a:gd name="T13" fmla="*/ 81 h 82"/>
                <a:gd name="T14" fmla="*/ 6 w 37"/>
                <a:gd name="T15" fmla="*/ 75 h 82"/>
                <a:gd name="T16" fmla="*/ 1 w 37"/>
                <a:gd name="T17" fmla="*/ 59 h 82"/>
                <a:gd name="T18" fmla="*/ 3 w 37"/>
                <a:gd name="T19" fmla="*/ 4 h 82"/>
                <a:gd name="T20" fmla="*/ 4 w 37"/>
                <a:gd name="T21" fmla="*/ 0 h 82"/>
                <a:gd name="T22" fmla="*/ 5 w 37"/>
                <a:gd name="T23" fmla="*/ 2 h 82"/>
                <a:gd name="T24" fmla="*/ 13 w 37"/>
                <a:gd name="T25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2">
                  <a:moveTo>
                    <a:pt x="13" y="13"/>
                  </a:moveTo>
                  <a:cubicBezTo>
                    <a:pt x="14" y="15"/>
                    <a:pt x="15" y="17"/>
                    <a:pt x="16" y="19"/>
                  </a:cubicBezTo>
                  <a:cubicBezTo>
                    <a:pt x="22" y="26"/>
                    <a:pt x="24" y="35"/>
                    <a:pt x="28" y="43"/>
                  </a:cubicBezTo>
                  <a:cubicBezTo>
                    <a:pt x="31" y="51"/>
                    <a:pt x="33" y="60"/>
                    <a:pt x="36" y="68"/>
                  </a:cubicBezTo>
                  <a:cubicBezTo>
                    <a:pt x="37" y="69"/>
                    <a:pt x="37" y="71"/>
                    <a:pt x="36" y="73"/>
                  </a:cubicBezTo>
                  <a:cubicBezTo>
                    <a:pt x="34" y="74"/>
                    <a:pt x="32" y="76"/>
                    <a:pt x="31" y="78"/>
                  </a:cubicBezTo>
                  <a:cubicBezTo>
                    <a:pt x="26" y="82"/>
                    <a:pt x="21" y="82"/>
                    <a:pt x="16" y="81"/>
                  </a:cubicBezTo>
                  <a:cubicBezTo>
                    <a:pt x="12" y="79"/>
                    <a:pt x="9" y="78"/>
                    <a:pt x="6" y="75"/>
                  </a:cubicBezTo>
                  <a:cubicBezTo>
                    <a:pt x="2" y="71"/>
                    <a:pt x="0" y="65"/>
                    <a:pt x="1" y="59"/>
                  </a:cubicBezTo>
                  <a:cubicBezTo>
                    <a:pt x="1" y="41"/>
                    <a:pt x="2" y="22"/>
                    <a:pt x="3" y="4"/>
                  </a:cubicBezTo>
                  <a:cubicBezTo>
                    <a:pt x="3" y="2"/>
                    <a:pt x="2" y="1"/>
                    <a:pt x="4" y="0"/>
                  </a:cubicBezTo>
                  <a:cubicBezTo>
                    <a:pt x="4" y="1"/>
                    <a:pt x="4" y="1"/>
                    <a:pt x="5" y="2"/>
                  </a:cubicBezTo>
                  <a:cubicBezTo>
                    <a:pt x="8" y="5"/>
                    <a:pt x="11" y="9"/>
                    <a:pt x="13" y="13"/>
                  </a:cubicBezTo>
                  <a:close/>
                </a:path>
              </a:pathLst>
            </a:custGeom>
            <a:solidFill>
              <a:srgbClr val="F4C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FD2A71C8-DB8E-9B70-4D4A-EF74A39A0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6" y="4287838"/>
              <a:ext cx="384175" cy="603250"/>
            </a:xfrm>
            <a:custGeom>
              <a:avLst/>
              <a:gdLst>
                <a:gd name="T0" fmla="*/ 38 w 40"/>
                <a:gd name="T1" fmla="*/ 49 h 63"/>
                <a:gd name="T2" fmla="*/ 8 w 40"/>
                <a:gd name="T3" fmla="*/ 57 h 63"/>
                <a:gd name="T4" fmla="*/ 2 w 40"/>
                <a:gd name="T5" fmla="*/ 41 h 63"/>
                <a:gd name="T6" fmla="*/ 12 w 40"/>
                <a:gd name="T7" fmla="*/ 6 h 63"/>
                <a:gd name="T8" fmla="*/ 17 w 40"/>
                <a:gd name="T9" fmla="*/ 0 h 63"/>
                <a:gd name="T10" fmla="*/ 22 w 40"/>
                <a:gd name="T11" fmla="*/ 5 h 63"/>
                <a:gd name="T12" fmla="*/ 37 w 40"/>
                <a:gd name="T13" fmla="*/ 37 h 63"/>
                <a:gd name="T14" fmla="*/ 38 w 40"/>
                <a:gd name="T15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3">
                  <a:moveTo>
                    <a:pt x="38" y="49"/>
                  </a:moveTo>
                  <a:cubicBezTo>
                    <a:pt x="28" y="61"/>
                    <a:pt x="20" y="63"/>
                    <a:pt x="8" y="57"/>
                  </a:cubicBezTo>
                  <a:cubicBezTo>
                    <a:pt x="3" y="53"/>
                    <a:pt x="0" y="48"/>
                    <a:pt x="2" y="41"/>
                  </a:cubicBezTo>
                  <a:cubicBezTo>
                    <a:pt x="5" y="29"/>
                    <a:pt x="9" y="18"/>
                    <a:pt x="12" y="6"/>
                  </a:cubicBezTo>
                  <a:cubicBezTo>
                    <a:pt x="12" y="3"/>
                    <a:pt x="13" y="1"/>
                    <a:pt x="17" y="0"/>
                  </a:cubicBezTo>
                  <a:cubicBezTo>
                    <a:pt x="20" y="0"/>
                    <a:pt x="21" y="2"/>
                    <a:pt x="22" y="5"/>
                  </a:cubicBezTo>
                  <a:cubicBezTo>
                    <a:pt x="26" y="16"/>
                    <a:pt x="32" y="26"/>
                    <a:pt x="37" y="37"/>
                  </a:cubicBezTo>
                  <a:cubicBezTo>
                    <a:pt x="39" y="41"/>
                    <a:pt x="40" y="45"/>
                    <a:pt x="38" y="49"/>
                  </a:cubicBezTo>
                  <a:close/>
                </a:path>
              </a:pathLst>
            </a:custGeom>
            <a:solidFill>
              <a:srgbClr val="06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1881A593-686D-2BE8-D336-F46F236AC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3" y="4229100"/>
              <a:ext cx="519113" cy="374650"/>
            </a:xfrm>
            <a:custGeom>
              <a:avLst/>
              <a:gdLst>
                <a:gd name="T0" fmla="*/ 26 w 54"/>
                <a:gd name="T1" fmla="*/ 3 h 39"/>
                <a:gd name="T2" fmla="*/ 29 w 54"/>
                <a:gd name="T3" fmla="*/ 2 h 39"/>
                <a:gd name="T4" fmla="*/ 39 w 54"/>
                <a:gd name="T5" fmla="*/ 4 h 39"/>
                <a:gd name="T6" fmla="*/ 52 w 54"/>
                <a:gd name="T7" fmla="*/ 21 h 39"/>
                <a:gd name="T8" fmla="*/ 35 w 54"/>
                <a:gd name="T9" fmla="*/ 37 h 39"/>
                <a:gd name="T10" fmla="*/ 25 w 54"/>
                <a:gd name="T11" fmla="*/ 34 h 39"/>
                <a:gd name="T12" fmla="*/ 9 w 54"/>
                <a:gd name="T13" fmla="*/ 15 h 39"/>
                <a:gd name="T14" fmla="*/ 2 w 54"/>
                <a:gd name="T15" fmla="*/ 7 h 39"/>
                <a:gd name="T16" fmla="*/ 1 w 54"/>
                <a:gd name="T17" fmla="*/ 2 h 39"/>
                <a:gd name="T18" fmla="*/ 5 w 54"/>
                <a:gd name="T19" fmla="*/ 1 h 39"/>
                <a:gd name="T20" fmla="*/ 26 w 54"/>
                <a:gd name="T2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39">
                  <a:moveTo>
                    <a:pt x="26" y="3"/>
                  </a:moveTo>
                  <a:cubicBezTo>
                    <a:pt x="27" y="3"/>
                    <a:pt x="28" y="3"/>
                    <a:pt x="29" y="2"/>
                  </a:cubicBezTo>
                  <a:cubicBezTo>
                    <a:pt x="32" y="3"/>
                    <a:pt x="36" y="4"/>
                    <a:pt x="39" y="4"/>
                  </a:cubicBezTo>
                  <a:cubicBezTo>
                    <a:pt x="49" y="5"/>
                    <a:pt x="54" y="12"/>
                    <a:pt x="52" y="21"/>
                  </a:cubicBezTo>
                  <a:cubicBezTo>
                    <a:pt x="50" y="31"/>
                    <a:pt x="45" y="36"/>
                    <a:pt x="35" y="37"/>
                  </a:cubicBezTo>
                  <a:cubicBezTo>
                    <a:pt x="31" y="39"/>
                    <a:pt x="27" y="37"/>
                    <a:pt x="25" y="34"/>
                  </a:cubicBezTo>
                  <a:cubicBezTo>
                    <a:pt x="20" y="28"/>
                    <a:pt x="13" y="23"/>
                    <a:pt x="9" y="15"/>
                  </a:cubicBezTo>
                  <a:cubicBezTo>
                    <a:pt x="8" y="12"/>
                    <a:pt x="5" y="10"/>
                    <a:pt x="2" y="7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12" y="0"/>
                    <a:pt x="19" y="4"/>
                    <a:pt x="26" y="3"/>
                  </a:cubicBezTo>
                  <a:close/>
                </a:path>
              </a:pathLst>
            </a:custGeom>
            <a:solidFill>
              <a:srgbClr val="DA2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9F125CF0-E1A5-603E-D9B9-6A21472CC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363" y="3998913"/>
              <a:ext cx="979488" cy="1074738"/>
            </a:xfrm>
            <a:custGeom>
              <a:avLst/>
              <a:gdLst>
                <a:gd name="T0" fmla="*/ 102 w 102"/>
                <a:gd name="T1" fmla="*/ 27 h 112"/>
                <a:gd name="T2" fmla="*/ 94 w 102"/>
                <a:gd name="T3" fmla="*/ 27 h 112"/>
                <a:gd name="T4" fmla="*/ 89 w 102"/>
                <a:gd name="T5" fmla="*/ 26 h 112"/>
                <a:gd name="T6" fmla="*/ 78 w 102"/>
                <a:gd name="T7" fmla="*/ 27 h 112"/>
                <a:gd name="T8" fmla="*/ 84 w 102"/>
                <a:gd name="T9" fmla="*/ 34 h 112"/>
                <a:gd name="T10" fmla="*/ 87 w 102"/>
                <a:gd name="T11" fmla="*/ 40 h 112"/>
                <a:gd name="T12" fmla="*/ 79 w 102"/>
                <a:gd name="T13" fmla="*/ 34 h 112"/>
                <a:gd name="T14" fmla="*/ 73 w 102"/>
                <a:gd name="T15" fmla="*/ 30 h 112"/>
                <a:gd name="T16" fmla="*/ 67 w 102"/>
                <a:gd name="T17" fmla="*/ 44 h 112"/>
                <a:gd name="T18" fmla="*/ 60 w 102"/>
                <a:gd name="T19" fmla="*/ 71 h 112"/>
                <a:gd name="T20" fmla="*/ 64 w 102"/>
                <a:gd name="T21" fmla="*/ 87 h 112"/>
                <a:gd name="T22" fmla="*/ 62 w 102"/>
                <a:gd name="T23" fmla="*/ 112 h 112"/>
                <a:gd name="T24" fmla="*/ 54 w 102"/>
                <a:gd name="T25" fmla="*/ 102 h 112"/>
                <a:gd name="T26" fmla="*/ 59 w 102"/>
                <a:gd name="T27" fmla="*/ 103 h 112"/>
                <a:gd name="T28" fmla="*/ 56 w 102"/>
                <a:gd name="T29" fmla="*/ 75 h 112"/>
                <a:gd name="T30" fmla="*/ 53 w 102"/>
                <a:gd name="T31" fmla="*/ 79 h 112"/>
                <a:gd name="T32" fmla="*/ 54 w 102"/>
                <a:gd name="T33" fmla="*/ 66 h 112"/>
                <a:gd name="T34" fmla="*/ 60 w 102"/>
                <a:gd name="T35" fmla="*/ 40 h 112"/>
                <a:gd name="T36" fmla="*/ 30 w 102"/>
                <a:gd name="T37" fmla="*/ 63 h 112"/>
                <a:gd name="T38" fmla="*/ 16 w 102"/>
                <a:gd name="T39" fmla="*/ 74 h 112"/>
                <a:gd name="T40" fmla="*/ 14 w 102"/>
                <a:gd name="T41" fmla="*/ 73 h 112"/>
                <a:gd name="T42" fmla="*/ 12 w 102"/>
                <a:gd name="T43" fmla="*/ 69 h 112"/>
                <a:gd name="T44" fmla="*/ 0 w 102"/>
                <a:gd name="T45" fmla="*/ 66 h 112"/>
                <a:gd name="T46" fmla="*/ 19 w 102"/>
                <a:gd name="T47" fmla="*/ 55 h 112"/>
                <a:gd name="T48" fmla="*/ 44 w 102"/>
                <a:gd name="T49" fmla="*/ 41 h 112"/>
                <a:gd name="T50" fmla="*/ 59 w 102"/>
                <a:gd name="T51" fmla="*/ 29 h 112"/>
                <a:gd name="T52" fmla="*/ 64 w 102"/>
                <a:gd name="T53" fmla="*/ 23 h 112"/>
                <a:gd name="T54" fmla="*/ 58 w 102"/>
                <a:gd name="T55" fmla="*/ 19 h 112"/>
                <a:gd name="T56" fmla="*/ 29 w 102"/>
                <a:gd name="T57" fmla="*/ 10 h 112"/>
                <a:gd name="T58" fmla="*/ 20 w 102"/>
                <a:gd name="T59" fmla="*/ 2 h 112"/>
                <a:gd name="T60" fmla="*/ 20 w 102"/>
                <a:gd name="T61" fmla="*/ 0 h 112"/>
                <a:gd name="T62" fmla="*/ 45 w 102"/>
                <a:gd name="T63" fmla="*/ 10 h 112"/>
                <a:gd name="T64" fmla="*/ 66 w 102"/>
                <a:gd name="T65" fmla="*/ 11 h 112"/>
                <a:gd name="T66" fmla="*/ 88 w 102"/>
                <a:gd name="T67" fmla="*/ 24 h 112"/>
                <a:gd name="T68" fmla="*/ 102 w 102"/>
                <a:gd name="T69" fmla="*/ 2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12">
                  <a:moveTo>
                    <a:pt x="102" y="27"/>
                  </a:moveTo>
                  <a:cubicBezTo>
                    <a:pt x="99" y="29"/>
                    <a:pt x="96" y="28"/>
                    <a:pt x="94" y="27"/>
                  </a:cubicBezTo>
                  <a:cubicBezTo>
                    <a:pt x="92" y="27"/>
                    <a:pt x="91" y="26"/>
                    <a:pt x="89" y="26"/>
                  </a:cubicBezTo>
                  <a:cubicBezTo>
                    <a:pt x="85" y="25"/>
                    <a:pt x="80" y="24"/>
                    <a:pt x="78" y="27"/>
                  </a:cubicBezTo>
                  <a:cubicBezTo>
                    <a:pt x="77" y="29"/>
                    <a:pt x="82" y="31"/>
                    <a:pt x="84" y="34"/>
                  </a:cubicBezTo>
                  <a:cubicBezTo>
                    <a:pt x="85" y="36"/>
                    <a:pt x="87" y="37"/>
                    <a:pt x="87" y="40"/>
                  </a:cubicBezTo>
                  <a:cubicBezTo>
                    <a:pt x="83" y="39"/>
                    <a:pt x="82" y="36"/>
                    <a:pt x="79" y="34"/>
                  </a:cubicBezTo>
                  <a:cubicBezTo>
                    <a:pt x="77" y="33"/>
                    <a:pt x="76" y="30"/>
                    <a:pt x="73" y="30"/>
                  </a:cubicBezTo>
                  <a:cubicBezTo>
                    <a:pt x="68" y="33"/>
                    <a:pt x="69" y="39"/>
                    <a:pt x="67" y="44"/>
                  </a:cubicBezTo>
                  <a:cubicBezTo>
                    <a:pt x="64" y="53"/>
                    <a:pt x="62" y="62"/>
                    <a:pt x="60" y="71"/>
                  </a:cubicBezTo>
                  <a:cubicBezTo>
                    <a:pt x="58" y="77"/>
                    <a:pt x="61" y="82"/>
                    <a:pt x="64" y="87"/>
                  </a:cubicBezTo>
                  <a:cubicBezTo>
                    <a:pt x="63" y="95"/>
                    <a:pt x="63" y="103"/>
                    <a:pt x="62" y="112"/>
                  </a:cubicBezTo>
                  <a:cubicBezTo>
                    <a:pt x="58" y="108"/>
                    <a:pt x="55" y="106"/>
                    <a:pt x="54" y="102"/>
                  </a:cubicBezTo>
                  <a:cubicBezTo>
                    <a:pt x="56" y="101"/>
                    <a:pt x="57" y="103"/>
                    <a:pt x="59" y="103"/>
                  </a:cubicBezTo>
                  <a:cubicBezTo>
                    <a:pt x="63" y="93"/>
                    <a:pt x="58" y="84"/>
                    <a:pt x="56" y="75"/>
                  </a:cubicBezTo>
                  <a:cubicBezTo>
                    <a:pt x="56" y="77"/>
                    <a:pt x="56" y="79"/>
                    <a:pt x="53" y="79"/>
                  </a:cubicBezTo>
                  <a:cubicBezTo>
                    <a:pt x="50" y="74"/>
                    <a:pt x="53" y="70"/>
                    <a:pt x="54" y="66"/>
                  </a:cubicBezTo>
                  <a:cubicBezTo>
                    <a:pt x="56" y="57"/>
                    <a:pt x="58" y="49"/>
                    <a:pt x="60" y="40"/>
                  </a:cubicBezTo>
                  <a:cubicBezTo>
                    <a:pt x="49" y="47"/>
                    <a:pt x="41" y="57"/>
                    <a:pt x="30" y="63"/>
                  </a:cubicBezTo>
                  <a:cubicBezTo>
                    <a:pt x="26" y="67"/>
                    <a:pt x="21" y="71"/>
                    <a:pt x="16" y="74"/>
                  </a:cubicBezTo>
                  <a:cubicBezTo>
                    <a:pt x="15" y="75"/>
                    <a:pt x="14" y="75"/>
                    <a:pt x="14" y="73"/>
                  </a:cubicBezTo>
                  <a:cubicBezTo>
                    <a:pt x="16" y="71"/>
                    <a:pt x="15" y="70"/>
                    <a:pt x="12" y="69"/>
                  </a:cubicBezTo>
                  <a:cubicBezTo>
                    <a:pt x="9" y="68"/>
                    <a:pt x="5" y="67"/>
                    <a:pt x="0" y="66"/>
                  </a:cubicBezTo>
                  <a:cubicBezTo>
                    <a:pt x="7" y="62"/>
                    <a:pt x="12" y="57"/>
                    <a:pt x="19" y="55"/>
                  </a:cubicBezTo>
                  <a:cubicBezTo>
                    <a:pt x="29" y="55"/>
                    <a:pt x="36" y="47"/>
                    <a:pt x="44" y="41"/>
                  </a:cubicBezTo>
                  <a:cubicBezTo>
                    <a:pt x="49" y="37"/>
                    <a:pt x="54" y="33"/>
                    <a:pt x="59" y="29"/>
                  </a:cubicBezTo>
                  <a:cubicBezTo>
                    <a:pt x="61" y="27"/>
                    <a:pt x="63" y="25"/>
                    <a:pt x="64" y="23"/>
                  </a:cubicBezTo>
                  <a:cubicBezTo>
                    <a:pt x="63" y="20"/>
                    <a:pt x="60" y="20"/>
                    <a:pt x="58" y="19"/>
                  </a:cubicBezTo>
                  <a:cubicBezTo>
                    <a:pt x="48" y="16"/>
                    <a:pt x="38" y="13"/>
                    <a:pt x="29" y="10"/>
                  </a:cubicBezTo>
                  <a:cubicBezTo>
                    <a:pt x="25" y="8"/>
                    <a:pt x="21" y="7"/>
                    <a:pt x="20" y="2"/>
                  </a:cubicBezTo>
                  <a:cubicBezTo>
                    <a:pt x="20" y="1"/>
                    <a:pt x="20" y="1"/>
                    <a:pt x="20" y="0"/>
                  </a:cubicBezTo>
                  <a:cubicBezTo>
                    <a:pt x="28" y="4"/>
                    <a:pt x="37" y="7"/>
                    <a:pt x="45" y="10"/>
                  </a:cubicBezTo>
                  <a:cubicBezTo>
                    <a:pt x="52" y="12"/>
                    <a:pt x="58" y="15"/>
                    <a:pt x="66" y="11"/>
                  </a:cubicBezTo>
                  <a:cubicBezTo>
                    <a:pt x="72" y="18"/>
                    <a:pt x="78" y="25"/>
                    <a:pt x="88" y="24"/>
                  </a:cubicBezTo>
                  <a:cubicBezTo>
                    <a:pt x="93" y="24"/>
                    <a:pt x="98" y="26"/>
                    <a:pt x="102" y="27"/>
                  </a:cubicBezTo>
                  <a:close/>
                </a:path>
              </a:pathLst>
            </a:custGeom>
            <a:solidFill>
              <a:srgbClr val="D42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84927740-4A3C-EA58-F251-A8340347A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4210050"/>
              <a:ext cx="566738" cy="336550"/>
            </a:xfrm>
            <a:custGeom>
              <a:avLst/>
              <a:gdLst>
                <a:gd name="T0" fmla="*/ 40 w 59"/>
                <a:gd name="T1" fmla="*/ 20 h 35"/>
                <a:gd name="T2" fmla="*/ 26 w 59"/>
                <a:gd name="T3" fmla="*/ 32 h 35"/>
                <a:gd name="T4" fmla="*/ 15 w 59"/>
                <a:gd name="T5" fmla="*/ 33 h 35"/>
                <a:gd name="T6" fmla="*/ 7 w 59"/>
                <a:gd name="T7" fmla="*/ 5 h 35"/>
                <a:gd name="T8" fmla="*/ 18 w 59"/>
                <a:gd name="T9" fmla="*/ 0 h 35"/>
                <a:gd name="T10" fmla="*/ 52 w 59"/>
                <a:gd name="T11" fmla="*/ 0 h 35"/>
                <a:gd name="T12" fmla="*/ 58 w 59"/>
                <a:gd name="T13" fmla="*/ 3 h 35"/>
                <a:gd name="T14" fmla="*/ 55 w 59"/>
                <a:gd name="T15" fmla="*/ 8 h 35"/>
                <a:gd name="T16" fmla="*/ 40 w 59"/>
                <a:gd name="T1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40" y="20"/>
                  </a:moveTo>
                  <a:cubicBezTo>
                    <a:pt x="36" y="25"/>
                    <a:pt x="31" y="28"/>
                    <a:pt x="26" y="32"/>
                  </a:cubicBezTo>
                  <a:cubicBezTo>
                    <a:pt x="23" y="34"/>
                    <a:pt x="19" y="35"/>
                    <a:pt x="15" y="33"/>
                  </a:cubicBezTo>
                  <a:cubicBezTo>
                    <a:pt x="3" y="28"/>
                    <a:pt x="0" y="15"/>
                    <a:pt x="7" y="5"/>
                  </a:cubicBezTo>
                  <a:cubicBezTo>
                    <a:pt x="10" y="1"/>
                    <a:pt x="14" y="1"/>
                    <a:pt x="18" y="0"/>
                  </a:cubicBezTo>
                  <a:cubicBezTo>
                    <a:pt x="29" y="0"/>
                    <a:pt x="41" y="0"/>
                    <a:pt x="52" y="0"/>
                  </a:cubicBezTo>
                  <a:cubicBezTo>
                    <a:pt x="54" y="0"/>
                    <a:pt x="57" y="0"/>
                    <a:pt x="58" y="3"/>
                  </a:cubicBezTo>
                  <a:cubicBezTo>
                    <a:pt x="59" y="5"/>
                    <a:pt x="56" y="7"/>
                    <a:pt x="55" y="8"/>
                  </a:cubicBezTo>
                  <a:cubicBezTo>
                    <a:pt x="50" y="12"/>
                    <a:pt x="45" y="16"/>
                    <a:pt x="40" y="20"/>
                  </a:cubicBezTo>
                  <a:close/>
                </a:path>
              </a:pathLst>
            </a:custGeom>
            <a:solidFill>
              <a:srgbClr val="039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F26233AE-C5EA-BF81-BE25-4AA04DBB4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76" y="3749675"/>
              <a:ext cx="471488" cy="412750"/>
            </a:xfrm>
            <a:custGeom>
              <a:avLst/>
              <a:gdLst>
                <a:gd name="T0" fmla="*/ 49 w 49"/>
                <a:gd name="T1" fmla="*/ 37 h 43"/>
                <a:gd name="T2" fmla="*/ 39 w 49"/>
                <a:gd name="T3" fmla="*/ 41 h 43"/>
                <a:gd name="T4" fmla="*/ 3 w 49"/>
                <a:gd name="T5" fmla="*/ 26 h 43"/>
                <a:gd name="T6" fmla="*/ 13 w 49"/>
                <a:gd name="T7" fmla="*/ 4 h 43"/>
                <a:gd name="T8" fmla="*/ 32 w 49"/>
                <a:gd name="T9" fmla="*/ 10 h 43"/>
                <a:gd name="T10" fmla="*/ 48 w 49"/>
                <a:gd name="T11" fmla="*/ 36 h 43"/>
                <a:gd name="T12" fmla="*/ 49 w 49"/>
                <a:gd name="T1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3">
                  <a:moveTo>
                    <a:pt x="49" y="37"/>
                  </a:moveTo>
                  <a:cubicBezTo>
                    <a:pt x="47" y="43"/>
                    <a:pt x="42" y="42"/>
                    <a:pt x="39" y="41"/>
                  </a:cubicBezTo>
                  <a:cubicBezTo>
                    <a:pt x="27" y="37"/>
                    <a:pt x="14" y="36"/>
                    <a:pt x="3" y="26"/>
                  </a:cubicBezTo>
                  <a:cubicBezTo>
                    <a:pt x="0" y="18"/>
                    <a:pt x="4" y="9"/>
                    <a:pt x="13" y="4"/>
                  </a:cubicBezTo>
                  <a:cubicBezTo>
                    <a:pt x="21" y="0"/>
                    <a:pt x="27" y="2"/>
                    <a:pt x="32" y="10"/>
                  </a:cubicBezTo>
                  <a:cubicBezTo>
                    <a:pt x="38" y="19"/>
                    <a:pt x="43" y="28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solidFill>
              <a:srgbClr val="DC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B8515F40-64D4-851F-CAC3-DCF3D099B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4392613"/>
              <a:ext cx="431800" cy="422275"/>
            </a:xfrm>
            <a:custGeom>
              <a:avLst/>
              <a:gdLst>
                <a:gd name="T0" fmla="*/ 33 w 45"/>
                <a:gd name="T1" fmla="*/ 39 h 44"/>
                <a:gd name="T2" fmla="*/ 1 w 45"/>
                <a:gd name="T3" fmla="*/ 19 h 44"/>
                <a:gd name="T4" fmla="*/ 6 w 45"/>
                <a:gd name="T5" fmla="*/ 9 h 44"/>
                <a:gd name="T6" fmla="*/ 13 w 45"/>
                <a:gd name="T7" fmla="*/ 0 h 44"/>
                <a:gd name="T8" fmla="*/ 41 w 45"/>
                <a:gd name="T9" fmla="*/ 23 h 44"/>
                <a:gd name="T10" fmla="*/ 43 w 45"/>
                <a:gd name="T11" fmla="*/ 32 h 44"/>
                <a:gd name="T12" fmla="*/ 43 w 45"/>
                <a:gd name="T13" fmla="*/ 36 h 44"/>
                <a:gd name="T14" fmla="*/ 42 w 45"/>
                <a:gd name="T15" fmla="*/ 43 h 44"/>
                <a:gd name="T16" fmla="*/ 33 w 45"/>
                <a:gd name="T1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4">
                  <a:moveTo>
                    <a:pt x="33" y="39"/>
                  </a:moveTo>
                  <a:cubicBezTo>
                    <a:pt x="23" y="32"/>
                    <a:pt x="12" y="26"/>
                    <a:pt x="1" y="19"/>
                  </a:cubicBezTo>
                  <a:cubicBezTo>
                    <a:pt x="0" y="14"/>
                    <a:pt x="4" y="12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22" y="8"/>
                    <a:pt x="32" y="15"/>
                    <a:pt x="41" y="23"/>
                  </a:cubicBezTo>
                  <a:cubicBezTo>
                    <a:pt x="44" y="25"/>
                    <a:pt x="45" y="28"/>
                    <a:pt x="43" y="32"/>
                  </a:cubicBezTo>
                  <a:cubicBezTo>
                    <a:pt x="43" y="33"/>
                    <a:pt x="43" y="34"/>
                    <a:pt x="43" y="36"/>
                  </a:cubicBezTo>
                  <a:cubicBezTo>
                    <a:pt x="43" y="38"/>
                    <a:pt x="42" y="41"/>
                    <a:pt x="42" y="43"/>
                  </a:cubicBezTo>
                  <a:cubicBezTo>
                    <a:pt x="38" y="44"/>
                    <a:pt x="36" y="41"/>
                    <a:pt x="33" y="39"/>
                  </a:cubicBezTo>
                  <a:close/>
                </a:path>
              </a:pathLst>
            </a:custGeom>
            <a:solidFill>
              <a:srgbClr val="139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D729D2F3-5F67-4743-472C-29F3C2F03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676" y="4017963"/>
              <a:ext cx="557213" cy="220663"/>
            </a:xfrm>
            <a:custGeom>
              <a:avLst/>
              <a:gdLst>
                <a:gd name="T0" fmla="*/ 11 w 58"/>
                <a:gd name="T1" fmla="*/ 0 h 23"/>
                <a:gd name="T2" fmla="*/ 32 w 58"/>
                <a:gd name="T3" fmla="*/ 10 h 23"/>
                <a:gd name="T4" fmla="*/ 53 w 58"/>
                <a:gd name="T5" fmla="*/ 17 h 23"/>
                <a:gd name="T6" fmla="*/ 56 w 58"/>
                <a:gd name="T7" fmla="*/ 21 h 23"/>
                <a:gd name="T8" fmla="*/ 51 w 58"/>
                <a:gd name="T9" fmla="*/ 21 h 23"/>
                <a:gd name="T10" fmla="*/ 20 w 58"/>
                <a:gd name="T11" fmla="*/ 21 h 23"/>
                <a:gd name="T12" fmla="*/ 2 w 58"/>
                <a:gd name="T13" fmla="*/ 23 h 23"/>
                <a:gd name="T14" fmla="*/ 11 w 58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3">
                  <a:moveTo>
                    <a:pt x="11" y="0"/>
                  </a:moveTo>
                  <a:cubicBezTo>
                    <a:pt x="17" y="7"/>
                    <a:pt x="25" y="8"/>
                    <a:pt x="32" y="10"/>
                  </a:cubicBezTo>
                  <a:cubicBezTo>
                    <a:pt x="39" y="13"/>
                    <a:pt x="46" y="15"/>
                    <a:pt x="53" y="17"/>
                  </a:cubicBezTo>
                  <a:cubicBezTo>
                    <a:pt x="55" y="18"/>
                    <a:pt x="58" y="17"/>
                    <a:pt x="56" y="21"/>
                  </a:cubicBezTo>
                  <a:cubicBezTo>
                    <a:pt x="55" y="22"/>
                    <a:pt x="53" y="21"/>
                    <a:pt x="51" y="21"/>
                  </a:cubicBezTo>
                  <a:cubicBezTo>
                    <a:pt x="41" y="21"/>
                    <a:pt x="30" y="22"/>
                    <a:pt x="20" y="21"/>
                  </a:cubicBezTo>
                  <a:cubicBezTo>
                    <a:pt x="14" y="21"/>
                    <a:pt x="8" y="22"/>
                    <a:pt x="2" y="23"/>
                  </a:cubicBezTo>
                  <a:cubicBezTo>
                    <a:pt x="0" y="14"/>
                    <a:pt x="3" y="6"/>
                    <a:pt x="1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DB2A03D9-65AA-1BA3-5DCF-3BA0E4799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038" y="4259263"/>
              <a:ext cx="365125" cy="498475"/>
            </a:xfrm>
            <a:custGeom>
              <a:avLst/>
              <a:gdLst>
                <a:gd name="T0" fmla="*/ 0 w 38"/>
                <a:gd name="T1" fmla="*/ 3 h 52"/>
                <a:gd name="T2" fmla="*/ 4 w 38"/>
                <a:gd name="T3" fmla="*/ 3 h 52"/>
                <a:gd name="T4" fmla="*/ 14 w 38"/>
                <a:gd name="T5" fmla="*/ 13 h 52"/>
                <a:gd name="T6" fmla="*/ 29 w 38"/>
                <a:gd name="T7" fmla="*/ 30 h 52"/>
                <a:gd name="T8" fmla="*/ 38 w 38"/>
                <a:gd name="T9" fmla="*/ 34 h 52"/>
                <a:gd name="T10" fmla="*/ 21 w 38"/>
                <a:gd name="T11" fmla="*/ 52 h 52"/>
                <a:gd name="T12" fmla="*/ 17 w 38"/>
                <a:gd name="T13" fmla="*/ 39 h 52"/>
                <a:gd name="T14" fmla="*/ 0 w 38"/>
                <a:gd name="T15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2">
                  <a:moveTo>
                    <a:pt x="0" y="3"/>
                  </a:moveTo>
                  <a:cubicBezTo>
                    <a:pt x="1" y="0"/>
                    <a:pt x="3" y="1"/>
                    <a:pt x="4" y="3"/>
                  </a:cubicBezTo>
                  <a:cubicBezTo>
                    <a:pt x="7" y="6"/>
                    <a:pt x="11" y="9"/>
                    <a:pt x="14" y="13"/>
                  </a:cubicBezTo>
                  <a:cubicBezTo>
                    <a:pt x="19" y="18"/>
                    <a:pt x="24" y="24"/>
                    <a:pt x="29" y="30"/>
                  </a:cubicBezTo>
                  <a:cubicBezTo>
                    <a:pt x="31" y="33"/>
                    <a:pt x="35" y="33"/>
                    <a:pt x="38" y="34"/>
                  </a:cubicBezTo>
                  <a:cubicBezTo>
                    <a:pt x="37" y="45"/>
                    <a:pt x="30" y="50"/>
                    <a:pt x="21" y="52"/>
                  </a:cubicBezTo>
                  <a:cubicBezTo>
                    <a:pt x="21" y="47"/>
                    <a:pt x="19" y="43"/>
                    <a:pt x="17" y="39"/>
                  </a:cubicBezTo>
                  <a:cubicBezTo>
                    <a:pt x="12" y="27"/>
                    <a:pt x="6" y="15"/>
                    <a:pt x="0" y="3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EA2035D9-16B3-A90D-5A6D-812D47D7A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38" y="4660900"/>
              <a:ext cx="212725" cy="393700"/>
            </a:xfrm>
            <a:custGeom>
              <a:avLst/>
              <a:gdLst>
                <a:gd name="T0" fmla="*/ 8 w 22"/>
                <a:gd name="T1" fmla="*/ 9 h 41"/>
                <a:gd name="T2" fmla="*/ 9 w 22"/>
                <a:gd name="T3" fmla="*/ 9 h 41"/>
                <a:gd name="T4" fmla="*/ 13 w 22"/>
                <a:gd name="T5" fmla="*/ 0 h 41"/>
                <a:gd name="T6" fmla="*/ 16 w 22"/>
                <a:gd name="T7" fmla="*/ 37 h 41"/>
                <a:gd name="T8" fmla="*/ 10 w 22"/>
                <a:gd name="T9" fmla="*/ 33 h 41"/>
                <a:gd name="T10" fmla="*/ 6 w 22"/>
                <a:gd name="T11" fmla="*/ 34 h 41"/>
                <a:gd name="T12" fmla="*/ 0 w 22"/>
                <a:gd name="T13" fmla="*/ 41 h 41"/>
                <a:gd name="T14" fmla="*/ 8 w 22"/>
                <a:gd name="T15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41">
                  <a:moveTo>
                    <a:pt x="8" y="9"/>
                  </a:moveTo>
                  <a:cubicBezTo>
                    <a:pt x="8" y="9"/>
                    <a:pt x="8" y="9"/>
                    <a:pt x="9" y="9"/>
                  </a:cubicBezTo>
                  <a:cubicBezTo>
                    <a:pt x="13" y="8"/>
                    <a:pt x="10" y="3"/>
                    <a:pt x="13" y="0"/>
                  </a:cubicBezTo>
                  <a:cubicBezTo>
                    <a:pt x="13" y="12"/>
                    <a:pt x="22" y="24"/>
                    <a:pt x="16" y="37"/>
                  </a:cubicBezTo>
                  <a:cubicBezTo>
                    <a:pt x="13" y="37"/>
                    <a:pt x="12" y="34"/>
                    <a:pt x="10" y="33"/>
                  </a:cubicBezTo>
                  <a:cubicBezTo>
                    <a:pt x="8" y="32"/>
                    <a:pt x="7" y="32"/>
                    <a:pt x="6" y="34"/>
                  </a:cubicBezTo>
                  <a:cubicBezTo>
                    <a:pt x="4" y="36"/>
                    <a:pt x="3" y="38"/>
                    <a:pt x="0" y="41"/>
                  </a:cubicBezTo>
                  <a:cubicBezTo>
                    <a:pt x="3" y="29"/>
                    <a:pt x="5" y="19"/>
                    <a:pt x="8" y="9"/>
                  </a:cubicBezTo>
                  <a:close/>
                </a:path>
              </a:pathLst>
            </a:custGeom>
            <a:solidFill>
              <a:srgbClr val="DA2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8D76E1E9-612D-DE8A-6780-B532112F6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726" y="4210050"/>
              <a:ext cx="519113" cy="192088"/>
            </a:xfrm>
            <a:custGeom>
              <a:avLst/>
              <a:gdLst>
                <a:gd name="T0" fmla="*/ 0 w 54"/>
                <a:gd name="T1" fmla="*/ 3 h 20"/>
                <a:gd name="T2" fmla="*/ 12 w 54"/>
                <a:gd name="T3" fmla="*/ 1 h 20"/>
                <a:gd name="T4" fmla="*/ 54 w 54"/>
                <a:gd name="T5" fmla="*/ 1 h 20"/>
                <a:gd name="T6" fmla="*/ 48 w 54"/>
                <a:gd name="T7" fmla="*/ 8 h 20"/>
                <a:gd name="T8" fmla="*/ 33 w 54"/>
                <a:gd name="T9" fmla="*/ 20 h 20"/>
                <a:gd name="T10" fmla="*/ 47 w 54"/>
                <a:gd name="T11" fmla="*/ 8 h 20"/>
                <a:gd name="T12" fmla="*/ 50 w 54"/>
                <a:gd name="T13" fmla="*/ 3 h 20"/>
                <a:gd name="T14" fmla="*/ 45 w 54"/>
                <a:gd name="T15" fmla="*/ 2 h 20"/>
                <a:gd name="T16" fmla="*/ 12 w 54"/>
                <a:gd name="T17" fmla="*/ 2 h 20"/>
                <a:gd name="T18" fmla="*/ 0 w 54"/>
                <a:gd name="T19" fmla="*/ 5 h 20"/>
                <a:gd name="T20" fmla="*/ 0 w 54"/>
                <a:gd name="T2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0">
                  <a:moveTo>
                    <a:pt x="0" y="3"/>
                  </a:moveTo>
                  <a:cubicBezTo>
                    <a:pt x="4" y="1"/>
                    <a:pt x="8" y="0"/>
                    <a:pt x="12" y="1"/>
                  </a:cubicBezTo>
                  <a:cubicBezTo>
                    <a:pt x="26" y="1"/>
                    <a:pt x="40" y="1"/>
                    <a:pt x="54" y="1"/>
                  </a:cubicBezTo>
                  <a:cubicBezTo>
                    <a:pt x="54" y="5"/>
                    <a:pt x="51" y="6"/>
                    <a:pt x="48" y="8"/>
                  </a:cubicBezTo>
                  <a:cubicBezTo>
                    <a:pt x="43" y="12"/>
                    <a:pt x="38" y="16"/>
                    <a:pt x="33" y="20"/>
                  </a:cubicBezTo>
                  <a:cubicBezTo>
                    <a:pt x="36" y="14"/>
                    <a:pt x="42" y="12"/>
                    <a:pt x="47" y="8"/>
                  </a:cubicBezTo>
                  <a:cubicBezTo>
                    <a:pt x="48" y="6"/>
                    <a:pt x="51" y="5"/>
                    <a:pt x="50" y="3"/>
                  </a:cubicBezTo>
                  <a:cubicBezTo>
                    <a:pt x="49" y="1"/>
                    <a:pt x="47" y="2"/>
                    <a:pt x="45" y="2"/>
                  </a:cubicBezTo>
                  <a:cubicBezTo>
                    <a:pt x="34" y="2"/>
                    <a:pt x="23" y="2"/>
                    <a:pt x="12" y="2"/>
                  </a:cubicBezTo>
                  <a:cubicBezTo>
                    <a:pt x="8" y="2"/>
                    <a:pt x="4" y="4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198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EC96932B-85B0-A2DB-0B41-8F08E4AE6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063" y="3903663"/>
              <a:ext cx="431800" cy="192088"/>
            </a:xfrm>
            <a:custGeom>
              <a:avLst/>
              <a:gdLst>
                <a:gd name="T0" fmla="*/ 43 w 45"/>
                <a:gd name="T1" fmla="*/ 18 h 20"/>
                <a:gd name="T2" fmla="*/ 45 w 45"/>
                <a:gd name="T3" fmla="*/ 18 h 20"/>
                <a:gd name="T4" fmla="*/ 40 w 45"/>
                <a:gd name="T5" fmla="*/ 20 h 20"/>
                <a:gd name="T6" fmla="*/ 8 w 45"/>
                <a:gd name="T7" fmla="*/ 20 h 20"/>
                <a:gd name="T8" fmla="*/ 2 w 45"/>
                <a:gd name="T9" fmla="*/ 14 h 20"/>
                <a:gd name="T10" fmla="*/ 0 w 45"/>
                <a:gd name="T11" fmla="*/ 1 h 20"/>
                <a:gd name="T12" fmla="*/ 3 w 45"/>
                <a:gd name="T13" fmla="*/ 0 h 20"/>
                <a:gd name="T14" fmla="*/ 4 w 45"/>
                <a:gd name="T15" fmla="*/ 14 h 20"/>
                <a:gd name="T16" fmla="*/ 7 w 45"/>
                <a:gd name="T17" fmla="*/ 18 h 20"/>
                <a:gd name="T18" fmla="*/ 43 w 45"/>
                <a:gd name="T1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0">
                  <a:moveTo>
                    <a:pt x="43" y="18"/>
                  </a:moveTo>
                  <a:cubicBezTo>
                    <a:pt x="44" y="18"/>
                    <a:pt x="44" y="18"/>
                    <a:pt x="45" y="18"/>
                  </a:cubicBezTo>
                  <a:cubicBezTo>
                    <a:pt x="44" y="20"/>
                    <a:pt x="42" y="20"/>
                    <a:pt x="40" y="20"/>
                  </a:cubicBezTo>
                  <a:cubicBezTo>
                    <a:pt x="29" y="20"/>
                    <a:pt x="18" y="20"/>
                    <a:pt x="8" y="20"/>
                  </a:cubicBezTo>
                  <a:cubicBezTo>
                    <a:pt x="3" y="20"/>
                    <a:pt x="2" y="19"/>
                    <a:pt x="2" y="14"/>
                  </a:cubicBezTo>
                  <a:cubicBezTo>
                    <a:pt x="2" y="10"/>
                    <a:pt x="3" y="5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5"/>
                    <a:pt x="4" y="10"/>
                    <a:pt x="4" y="14"/>
                  </a:cubicBezTo>
                  <a:cubicBezTo>
                    <a:pt x="4" y="16"/>
                    <a:pt x="3" y="18"/>
                    <a:pt x="7" y="18"/>
                  </a:cubicBezTo>
                  <a:cubicBezTo>
                    <a:pt x="19" y="18"/>
                    <a:pt x="31" y="19"/>
                    <a:pt x="43" y="18"/>
                  </a:cubicBezTo>
                  <a:close/>
                </a:path>
              </a:pathLst>
            </a:custGeom>
            <a:solidFill>
              <a:srgbClr val="A72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2C74714D-F918-99B0-0E2B-234CEAE99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5016500"/>
              <a:ext cx="96838" cy="85725"/>
            </a:xfrm>
            <a:custGeom>
              <a:avLst/>
              <a:gdLst>
                <a:gd name="T0" fmla="*/ 3 w 10"/>
                <a:gd name="T1" fmla="*/ 0 h 9"/>
                <a:gd name="T2" fmla="*/ 10 w 10"/>
                <a:gd name="T3" fmla="*/ 9 h 9"/>
                <a:gd name="T4" fmla="*/ 0 w 10"/>
                <a:gd name="T5" fmla="*/ 0 h 9"/>
                <a:gd name="T6" fmla="*/ 3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3" y="0"/>
                  </a:moveTo>
                  <a:cubicBezTo>
                    <a:pt x="4" y="4"/>
                    <a:pt x="8" y="6"/>
                    <a:pt x="10" y="9"/>
                  </a:cubicBezTo>
                  <a:cubicBezTo>
                    <a:pt x="5" y="8"/>
                    <a:pt x="3" y="3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962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347B7C8A-BB3B-E052-2A43-46DB9FEA5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726" y="4700588"/>
              <a:ext cx="47625" cy="66675"/>
            </a:xfrm>
            <a:custGeom>
              <a:avLst/>
              <a:gdLst>
                <a:gd name="T0" fmla="*/ 3 w 5"/>
                <a:gd name="T1" fmla="*/ 0 h 7"/>
                <a:gd name="T2" fmla="*/ 5 w 5"/>
                <a:gd name="T3" fmla="*/ 1 h 7"/>
                <a:gd name="T4" fmla="*/ 0 w 5"/>
                <a:gd name="T5" fmla="*/ 7 h 7"/>
                <a:gd name="T6" fmla="*/ 3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3" y="1"/>
                    <a:pt x="4" y="1"/>
                    <a:pt x="5" y="1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0" y="4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BB3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F8329582-D1AE-DD0D-7259-FBC67D653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5463" y="4238625"/>
              <a:ext cx="115888" cy="115888"/>
            </a:xfrm>
            <a:custGeom>
              <a:avLst/>
              <a:gdLst>
                <a:gd name="T0" fmla="*/ 1 w 12"/>
                <a:gd name="T1" fmla="*/ 0 h 12"/>
                <a:gd name="T2" fmla="*/ 10 w 12"/>
                <a:gd name="T3" fmla="*/ 6 h 12"/>
                <a:gd name="T4" fmla="*/ 10 w 12"/>
                <a:gd name="T5" fmla="*/ 11 h 12"/>
                <a:gd name="T6" fmla="*/ 4 w 12"/>
                <a:gd name="T7" fmla="*/ 9 h 12"/>
                <a:gd name="T8" fmla="*/ 0 w 12"/>
                <a:gd name="T9" fmla="*/ 3 h 12"/>
                <a:gd name="T10" fmla="*/ 1 w 1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" y="0"/>
                  </a:moveTo>
                  <a:cubicBezTo>
                    <a:pt x="6" y="0"/>
                    <a:pt x="9" y="1"/>
                    <a:pt x="10" y="6"/>
                  </a:cubicBezTo>
                  <a:cubicBezTo>
                    <a:pt x="10" y="8"/>
                    <a:pt x="12" y="10"/>
                    <a:pt x="10" y="11"/>
                  </a:cubicBezTo>
                  <a:cubicBezTo>
                    <a:pt x="7" y="12"/>
                    <a:pt x="5" y="11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2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00FF821C-CB29-E888-FDF9-E14022C75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5284788"/>
              <a:ext cx="1171575" cy="277813"/>
            </a:xfrm>
            <a:custGeom>
              <a:avLst/>
              <a:gdLst>
                <a:gd name="T0" fmla="*/ 121 w 122"/>
                <a:gd name="T1" fmla="*/ 10 h 29"/>
                <a:gd name="T2" fmla="*/ 121 w 122"/>
                <a:gd name="T3" fmla="*/ 12 h 29"/>
                <a:gd name="T4" fmla="*/ 117 w 122"/>
                <a:gd name="T5" fmla="*/ 27 h 29"/>
                <a:gd name="T6" fmla="*/ 93 w 122"/>
                <a:gd name="T7" fmla="*/ 28 h 29"/>
                <a:gd name="T8" fmla="*/ 63 w 122"/>
                <a:gd name="T9" fmla="*/ 27 h 29"/>
                <a:gd name="T10" fmla="*/ 47 w 122"/>
                <a:gd name="T11" fmla="*/ 26 h 29"/>
                <a:gd name="T12" fmla="*/ 44 w 122"/>
                <a:gd name="T13" fmla="*/ 26 h 29"/>
                <a:gd name="T14" fmla="*/ 17 w 122"/>
                <a:gd name="T15" fmla="*/ 26 h 29"/>
                <a:gd name="T16" fmla="*/ 14 w 122"/>
                <a:gd name="T17" fmla="*/ 26 h 29"/>
                <a:gd name="T18" fmla="*/ 2 w 122"/>
                <a:gd name="T19" fmla="*/ 27 h 29"/>
                <a:gd name="T20" fmla="*/ 0 w 122"/>
                <a:gd name="T21" fmla="*/ 19 h 29"/>
                <a:gd name="T22" fmla="*/ 0 w 122"/>
                <a:gd name="T23" fmla="*/ 5 h 29"/>
                <a:gd name="T24" fmla="*/ 5 w 122"/>
                <a:gd name="T25" fmla="*/ 0 h 29"/>
                <a:gd name="T26" fmla="*/ 117 w 122"/>
                <a:gd name="T27" fmla="*/ 0 h 29"/>
                <a:gd name="T28" fmla="*/ 121 w 122"/>
                <a:gd name="T29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29">
                  <a:moveTo>
                    <a:pt x="121" y="10"/>
                  </a:moveTo>
                  <a:cubicBezTo>
                    <a:pt x="121" y="11"/>
                    <a:pt x="121" y="11"/>
                    <a:pt x="121" y="12"/>
                  </a:cubicBezTo>
                  <a:cubicBezTo>
                    <a:pt x="121" y="17"/>
                    <a:pt x="122" y="23"/>
                    <a:pt x="117" y="27"/>
                  </a:cubicBezTo>
                  <a:cubicBezTo>
                    <a:pt x="109" y="29"/>
                    <a:pt x="101" y="28"/>
                    <a:pt x="93" y="28"/>
                  </a:cubicBezTo>
                  <a:cubicBezTo>
                    <a:pt x="83" y="27"/>
                    <a:pt x="73" y="27"/>
                    <a:pt x="63" y="27"/>
                  </a:cubicBezTo>
                  <a:cubicBezTo>
                    <a:pt x="57" y="28"/>
                    <a:pt x="52" y="29"/>
                    <a:pt x="47" y="26"/>
                  </a:cubicBezTo>
                  <a:cubicBezTo>
                    <a:pt x="46" y="26"/>
                    <a:pt x="45" y="26"/>
                    <a:pt x="44" y="26"/>
                  </a:cubicBezTo>
                  <a:cubicBezTo>
                    <a:pt x="35" y="27"/>
                    <a:pt x="26" y="27"/>
                    <a:pt x="17" y="26"/>
                  </a:cubicBezTo>
                  <a:cubicBezTo>
                    <a:pt x="16" y="26"/>
                    <a:pt x="15" y="26"/>
                    <a:pt x="14" y="26"/>
                  </a:cubicBezTo>
                  <a:cubicBezTo>
                    <a:pt x="10" y="27"/>
                    <a:pt x="6" y="29"/>
                    <a:pt x="2" y="27"/>
                  </a:cubicBezTo>
                  <a:cubicBezTo>
                    <a:pt x="0" y="24"/>
                    <a:pt x="0" y="22"/>
                    <a:pt x="0" y="19"/>
                  </a:cubicBezTo>
                  <a:cubicBezTo>
                    <a:pt x="0" y="15"/>
                    <a:pt x="1" y="10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42" y="0"/>
                    <a:pt x="79" y="0"/>
                    <a:pt x="117" y="0"/>
                  </a:cubicBezTo>
                  <a:cubicBezTo>
                    <a:pt x="122" y="0"/>
                    <a:pt x="122" y="1"/>
                    <a:pt x="121" y="10"/>
                  </a:cubicBezTo>
                  <a:close/>
                </a:path>
              </a:pathLst>
            </a:custGeom>
            <a:solidFill>
              <a:srgbClr val="DB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D72D83C8-8F7F-52EA-2BCE-9D1A0D621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8763" y="6235700"/>
              <a:ext cx="317500" cy="296863"/>
            </a:xfrm>
            <a:custGeom>
              <a:avLst/>
              <a:gdLst>
                <a:gd name="T0" fmla="*/ 19 w 33"/>
                <a:gd name="T1" fmla="*/ 28 h 31"/>
                <a:gd name="T2" fmla="*/ 12 w 33"/>
                <a:gd name="T3" fmla="*/ 24 h 31"/>
                <a:gd name="T4" fmla="*/ 3 w 33"/>
                <a:gd name="T5" fmla="*/ 16 h 31"/>
                <a:gd name="T6" fmla="*/ 1 w 33"/>
                <a:gd name="T7" fmla="*/ 12 h 31"/>
                <a:gd name="T8" fmla="*/ 3 w 33"/>
                <a:gd name="T9" fmla="*/ 3 h 31"/>
                <a:gd name="T10" fmla="*/ 7 w 33"/>
                <a:gd name="T11" fmla="*/ 2 h 31"/>
                <a:gd name="T12" fmla="*/ 7 w 33"/>
                <a:gd name="T13" fmla="*/ 0 h 31"/>
                <a:gd name="T14" fmla="*/ 21 w 33"/>
                <a:gd name="T15" fmla="*/ 11 h 31"/>
                <a:gd name="T16" fmla="*/ 33 w 33"/>
                <a:gd name="T17" fmla="*/ 29 h 31"/>
                <a:gd name="T18" fmla="*/ 24 w 33"/>
                <a:gd name="T19" fmla="*/ 29 h 31"/>
                <a:gd name="T20" fmla="*/ 19 w 33"/>
                <a:gd name="T21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19" y="28"/>
                  </a:moveTo>
                  <a:cubicBezTo>
                    <a:pt x="16" y="28"/>
                    <a:pt x="15" y="24"/>
                    <a:pt x="12" y="24"/>
                  </a:cubicBezTo>
                  <a:cubicBezTo>
                    <a:pt x="7" y="24"/>
                    <a:pt x="6" y="19"/>
                    <a:pt x="3" y="16"/>
                  </a:cubicBezTo>
                  <a:cubicBezTo>
                    <a:pt x="2" y="15"/>
                    <a:pt x="1" y="14"/>
                    <a:pt x="1" y="12"/>
                  </a:cubicBezTo>
                  <a:cubicBezTo>
                    <a:pt x="0" y="9"/>
                    <a:pt x="2" y="6"/>
                    <a:pt x="3" y="3"/>
                  </a:cubicBezTo>
                  <a:cubicBezTo>
                    <a:pt x="5" y="3"/>
                    <a:pt x="6" y="4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14" y="2"/>
                    <a:pt x="18" y="7"/>
                    <a:pt x="21" y="11"/>
                  </a:cubicBezTo>
                  <a:cubicBezTo>
                    <a:pt x="26" y="17"/>
                    <a:pt x="30" y="23"/>
                    <a:pt x="33" y="29"/>
                  </a:cubicBezTo>
                  <a:cubicBezTo>
                    <a:pt x="30" y="31"/>
                    <a:pt x="27" y="30"/>
                    <a:pt x="24" y="29"/>
                  </a:cubicBezTo>
                  <a:cubicBezTo>
                    <a:pt x="23" y="27"/>
                    <a:pt x="21" y="27"/>
                    <a:pt x="19" y="28"/>
                  </a:cubicBezTo>
                  <a:close/>
                </a:path>
              </a:pathLst>
            </a:custGeom>
            <a:solidFill>
              <a:srgbClr val="BAD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217664E1-E62B-8A95-065E-E42933770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251" y="5534025"/>
              <a:ext cx="557213" cy="279400"/>
            </a:xfrm>
            <a:custGeom>
              <a:avLst/>
              <a:gdLst>
                <a:gd name="T0" fmla="*/ 1 w 58"/>
                <a:gd name="T1" fmla="*/ 0 h 29"/>
                <a:gd name="T2" fmla="*/ 56 w 58"/>
                <a:gd name="T3" fmla="*/ 0 h 29"/>
                <a:gd name="T4" fmla="*/ 57 w 58"/>
                <a:gd name="T5" fmla="*/ 3 h 29"/>
                <a:gd name="T6" fmla="*/ 49 w 58"/>
                <a:gd name="T7" fmla="*/ 11 h 29"/>
                <a:gd name="T8" fmla="*/ 36 w 58"/>
                <a:gd name="T9" fmla="*/ 3 h 29"/>
                <a:gd name="T10" fmla="*/ 42 w 58"/>
                <a:gd name="T11" fmla="*/ 15 h 29"/>
                <a:gd name="T12" fmla="*/ 48 w 58"/>
                <a:gd name="T13" fmla="*/ 12 h 29"/>
                <a:gd name="T14" fmla="*/ 39 w 58"/>
                <a:gd name="T15" fmla="*/ 29 h 29"/>
                <a:gd name="T16" fmla="*/ 38 w 58"/>
                <a:gd name="T17" fmla="*/ 28 h 29"/>
                <a:gd name="T18" fmla="*/ 38 w 58"/>
                <a:gd name="T19" fmla="*/ 28 h 29"/>
                <a:gd name="T20" fmla="*/ 27 w 58"/>
                <a:gd name="T21" fmla="*/ 2 h 29"/>
                <a:gd name="T22" fmla="*/ 22 w 58"/>
                <a:gd name="T23" fmla="*/ 1 h 29"/>
                <a:gd name="T24" fmla="*/ 1 w 58"/>
                <a:gd name="T25" fmla="*/ 1 h 29"/>
                <a:gd name="T26" fmla="*/ 1 w 58"/>
                <a:gd name="T2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29">
                  <a:moveTo>
                    <a:pt x="1" y="0"/>
                  </a:moveTo>
                  <a:cubicBezTo>
                    <a:pt x="19" y="0"/>
                    <a:pt x="37" y="0"/>
                    <a:pt x="56" y="0"/>
                  </a:cubicBezTo>
                  <a:cubicBezTo>
                    <a:pt x="58" y="0"/>
                    <a:pt x="58" y="1"/>
                    <a:pt x="57" y="3"/>
                  </a:cubicBezTo>
                  <a:cubicBezTo>
                    <a:pt x="54" y="6"/>
                    <a:pt x="51" y="9"/>
                    <a:pt x="49" y="11"/>
                  </a:cubicBezTo>
                  <a:cubicBezTo>
                    <a:pt x="45" y="8"/>
                    <a:pt x="43" y="3"/>
                    <a:pt x="36" y="3"/>
                  </a:cubicBezTo>
                  <a:cubicBezTo>
                    <a:pt x="39" y="7"/>
                    <a:pt x="41" y="11"/>
                    <a:pt x="42" y="15"/>
                  </a:cubicBezTo>
                  <a:cubicBezTo>
                    <a:pt x="44" y="14"/>
                    <a:pt x="45" y="10"/>
                    <a:pt x="48" y="12"/>
                  </a:cubicBezTo>
                  <a:cubicBezTo>
                    <a:pt x="45" y="17"/>
                    <a:pt x="42" y="23"/>
                    <a:pt x="39" y="29"/>
                  </a:cubicBezTo>
                  <a:cubicBezTo>
                    <a:pt x="38" y="29"/>
                    <a:pt x="38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0" y="20"/>
                    <a:pt x="34" y="7"/>
                    <a:pt x="27" y="2"/>
                  </a:cubicBezTo>
                  <a:cubicBezTo>
                    <a:pt x="26" y="1"/>
                    <a:pt x="24" y="1"/>
                    <a:pt x="22" y="1"/>
                  </a:cubicBezTo>
                  <a:cubicBezTo>
                    <a:pt x="15" y="1"/>
                    <a:pt x="8" y="1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88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E186F3A4-1C2F-C353-B3C5-8F824EAC2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013" y="5534025"/>
              <a:ext cx="315913" cy="269875"/>
            </a:xfrm>
            <a:custGeom>
              <a:avLst/>
              <a:gdLst>
                <a:gd name="T0" fmla="*/ 27 w 33"/>
                <a:gd name="T1" fmla="*/ 0 h 28"/>
                <a:gd name="T2" fmla="*/ 27 w 33"/>
                <a:gd name="T3" fmla="*/ 1 h 28"/>
                <a:gd name="T4" fmla="*/ 32 w 33"/>
                <a:gd name="T5" fmla="*/ 21 h 28"/>
                <a:gd name="T6" fmla="*/ 33 w 33"/>
                <a:gd name="T7" fmla="*/ 28 h 28"/>
                <a:gd name="T8" fmla="*/ 23 w 33"/>
                <a:gd name="T9" fmla="*/ 7 h 28"/>
                <a:gd name="T10" fmla="*/ 15 w 33"/>
                <a:gd name="T11" fmla="*/ 7 h 28"/>
                <a:gd name="T12" fmla="*/ 0 w 33"/>
                <a:gd name="T13" fmla="*/ 27 h 28"/>
                <a:gd name="T14" fmla="*/ 10 w 33"/>
                <a:gd name="T15" fmla="*/ 5 h 28"/>
                <a:gd name="T16" fmla="*/ 11 w 33"/>
                <a:gd name="T17" fmla="*/ 0 h 28"/>
                <a:gd name="T18" fmla="*/ 27 w 33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8">
                  <a:moveTo>
                    <a:pt x="27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8"/>
                    <a:pt x="32" y="14"/>
                    <a:pt x="32" y="21"/>
                  </a:cubicBezTo>
                  <a:cubicBezTo>
                    <a:pt x="32" y="22"/>
                    <a:pt x="33" y="24"/>
                    <a:pt x="33" y="28"/>
                  </a:cubicBezTo>
                  <a:cubicBezTo>
                    <a:pt x="29" y="20"/>
                    <a:pt x="28" y="13"/>
                    <a:pt x="23" y="7"/>
                  </a:cubicBezTo>
                  <a:cubicBezTo>
                    <a:pt x="21" y="4"/>
                    <a:pt x="18" y="3"/>
                    <a:pt x="15" y="7"/>
                  </a:cubicBezTo>
                  <a:cubicBezTo>
                    <a:pt x="9" y="13"/>
                    <a:pt x="5" y="20"/>
                    <a:pt x="0" y="27"/>
                  </a:cubicBezTo>
                  <a:cubicBezTo>
                    <a:pt x="1" y="18"/>
                    <a:pt x="5" y="11"/>
                    <a:pt x="10" y="5"/>
                  </a:cubicBezTo>
                  <a:cubicBezTo>
                    <a:pt x="11" y="3"/>
                    <a:pt x="13" y="2"/>
                    <a:pt x="11" y="0"/>
                  </a:cubicBezTo>
                  <a:cubicBezTo>
                    <a:pt x="16" y="0"/>
                    <a:pt x="22" y="0"/>
                    <a:pt x="27" y="0"/>
                  </a:cubicBezTo>
                  <a:close/>
                </a:path>
              </a:pathLst>
            </a:custGeom>
            <a:solidFill>
              <a:srgbClr val="315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513B9F7B-A84E-C311-9471-EE7E26529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1801" y="6494463"/>
              <a:ext cx="173038" cy="393700"/>
            </a:xfrm>
            <a:custGeom>
              <a:avLst/>
              <a:gdLst>
                <a:gd name="T0" fmla="*/ 1 w 18"/>
                <a:gd name="T1" fmla="*/ 11 h 41"/>
                <a:gd name="T2" fmla="*/ 3 w 18"/>
                <a:gd name="T3" fmla="*/ 11 h 41"/>
                <a:gd name="T4" fmla="*/ 6 w 18"/>
                <a:gd name="T5" fmla="*/ 16 h 41"/>
                <a:gd name="T6" fmla="*/ 6 w 18"/>
                <a:gd name="T7" fmla="*/ 12 h 41"/>
                <a:gd name="T8" fmla="*/ 5 w 18"/>
                <a:gd name="T9" fmla="*/ 10 h 41"/>
                <a:gd name="T10" fmla="*/ 3 w 18"/>
                <a:gd name="T11" fmla="*/ 1 h 41"/>
                <a:gd name="T12" fmla="*/ 9 w 18"/>
                <a:gd name="T13" fmla="*/ 7 h 41"/>
                <a:gd name="T14" fmla="*/ 14 w 18"/>
                <a:gd name="T15" fmla="*/ 22 h 41"/>
                <a:gd name="T16" fmla="*/ 12 w 18"/>
                <a:gd name="T17" fmla="*/ 9 h 41"/>
                <a:gd name="T18" fmla="*/ 13 w 18"/>
                <a:gd name="T19" fmla="*/ 3 h 41"/>
                <a:gd name="T20" fmla="*/ 16 w 18"/>
                <a:gd name="T21" fmla="*/ 27 h 41"/>
                <a:gd name="T22" fmla="*/ 14 w 18"/>
                <a:gd name="T23" fmla="*/ 41 h 41"/>
                <a:gd name="T24" fmla="*/ 11 w 18"/>
                <a:gd name="T25" fmla="*/ 25 h 41"/>
                <a:gd name="T26" fmla="*/ 11 w 18"/>
                <a:gd name="T27" fmla="*/ 37 h 41"/>
                <a:gd name="T28" fmla="*/ 5 w 18"/>
                <a:gd name="T29" fmla="*/ 22 h 41"/>
                <a:gd name="T30" fmla="*/ 1 w 18"/>
                <a:gd name="T31" fmla="*/ 14 h 41"/>
                <a:gd name="T32" fmla="*/ 1 w 18"/>
                <a:gd name="T33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41">
                  <a:moveTo>
                    <a:pt x="1" y="11"/>
                  </a:moveTo>
                  <a:cubicBezTo>
                    <a:pt x="2" y="11"/>
                    <a:pt x="3" y="11"/>
                    <a:pt x="3" y="11"/>
                  </a:cubicBezTo>
                  <a:cubicBezTo>
                    <a:pt x="7" y="11"/>
                    <a:pt x="7" y="14"/>
                    <a:pt x="6" y="16"/>
                  </a:cubicBezTo>
                  <a:cubicBezTo>
                    <a:pt x="7" y="15"/>
                    <a:pt x="8" y="14"/>
                    <a:pt x="6" y="12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4" y="7"/>
                    <a:pt x="0" y="3"/>
                    <a:pt x="3" y="1"/>
                  </a:cubicBezTo>
                  <a:cubicBezTo>
                    <a:pt x="7" y="0"/>
                    <a:pt x="7" y="5"/>
                    <a:pt x="9" y="7"/>
                  </a:cubicBezTo>
                  <a:cubicBezTo>
                    <a:pt x="14" y="12"/>
                    <a:pt x="14" y="18"/>
                    <a:pt x="14" y="22"/>
                  </a:cubicBezTo>
                  <a:cubicBezTo>
                    <a:pt x="13" y="19"/>
                    <a:pt x="14" y="14"/>
                    <a:pt x="12" y="9"/>
                  </a:cubicBezTo>
                  <a:cubicBezTo>
                    <a:pt x="11" y="7"/>
                    <a:pt x="9" y="4"/>
                    <a:pt x="13" y="3"/>
                  </a:cubicBezTo>
                  <a:cubicBezTo>
                    <a:pt x="18" y="11"/>
                    <a:pt x="15" y="19"/>
                    <a:pt x="16" y="27"/>
                  </a:cubicBezTo>
                  <a:cubicBezTo>
                    <a:pt x="15" y="32"/>
                    <a:pt x="17" y="37"/>
                    <a:pt x="14" y="41"/>
                  </a:cubicBezTo>
                  <a:cubicBezTo>
                    <a:pt x="13" y="36"/>
                    <a:pt x="13" y="31"/>
                    <a:pt x="11" y="25"/>
                  </a:cubicBezTo>
                  <a:cubicBezTo>
                    <a:pt x="11" y="29"/>
                    <a:pt x="11" y="33"/>
                    <a:pt x="11" y="37"/>
                  </a:cubicBezTo>
                  <a:cubicBezTo>
                    <a:pt x="8" y="32"/>
                    <a:pt x="8" y="26"/>
                    <a:pt x="5" y="22"/>
                  </a:cubicBezTo>
                  <a:cubicBezTo>
                    <a:pt x="2" y="20"/>
                    <a:pt x="2" y="17"/>
                    <a:pt x="1" y="14"/>
                  </a:cubicBezTo>
                  <a:cubicBezTo>
                    <a:pt x="1" y="13"/>
                    <a:pt x="0" y="12"/>
                    <a:pt x="1" y="11"/>
                  </a:cubicBezTo>
                  <a:close/>
                </a:path>
              </a:pathLst>
            </a:custGeom>
            <a:solidFill>
              <a:srgbClr val="BAD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2894D521-2609-EB52-83A0-D6032BAE7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263" y="6129338"/>
              <a:ext cx="393700" cy="317500"/>
            </a:xfrm>
            <a:custGeom>
              <a:avLst/>
              <a:gdLst>
                <a:gd name="T0" fmla="*/ 40 w 41"/>
                <a:gd name="T1" fmla="*/ 11 h 33"/>
                <a:gd name="T2" fmla="*/ 41 w 41"/>
                <a:gd name="T3" fmla="*/ 12 h 33"/>
                <a:gd name="T4" fmla="*/ 36 w 41"/>
                <a:gd name="T5" fmla="*/ 13 h 33"/>
                <a:gd name="T6" fmla="*/ 35 w 41"/>
                <a:gd name="T7" fmla="*/ 14 h 33"/>
                <a:gd name="T8" fmla="*/ 24 w 41"/>
                <a:gd name="T9" fmla="*/ 7 h 33"/>
                <a:gd name="T10" fmla="*/ 13 w 41"/>
                <a:gd name="T11" fmla="*/ 5 h 33"/>
                <a:gd name="T12" fmla="*/ 6 w 41"/>
                <a:gd name="T13" fmla="*/ 5 h 33"/>
                <a:gd name="T14" fmla="*/ 10 w 41"/>
                <a:gd name="T15" fmla="*/ 7 h 33"/>
                <a:gd name="T16" fmla="*/ 11 w 41"/>
                <a:gd name="T17" fmla="*/ 8 h 33"/>
                <a:gd name="T18" fmla="*/ 19 w 41"/>
                <a:gd name="T19" fmla="*/ 18 h 33"/>
                <a:gd name="T20" fmla="*/ 20 w 41"/>
                <a:gd name="T21" fmla="*/ 21 h 33"/>
                <a:gd name="T22" fmla="*/ 16 w 41"/>
                <a:gd name="T23" fmla="*/ 33 h 33"/>
                <a:gd name="T24" fmla="*/ 14 w 41"/>
                <a:gd name="T25" fmla="*/ 30 h 33"/>
                <a:gd name="T26" fmla="*/ 12 w 41"/>
                <a:gd name="T27" fmla="*/ 16 h 33"/>
                <a:gd name="T28" fmla="*/ 5 w 41"/>
                <a:gd name="T29" fmla="*/ 11 h 33"/>
                <a:gd name="T30" fmla="*/ 0 w 41"/>
                <a:gd name="T31" fmla="*/ 7 h 33"/>
                <a:gd name="T32" fmla="*/ 7 w 41"/>
                <a:gd name="T33" fmla="*/ 1 h 33"/>
                <a:gd name="T34" fmla="*/ 40 w 41"/>
                <a:gd name="T35" fmla="*/ 9 h 33"/>
                <a:gd name="T36" fmla="*/ 40 w 41"/>
                <a:gd name="T37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33">
                  <a:moveTo>
                    <a:pt x="40" y="11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0" y="14"/>
                    <a:pt x="38" y="13"/>
                    <a:pt x="36" y="13"/>
                  </a:cubicBezTo>
                  <a:cubicBezTo>
                    <a:pt x="36" y="14"/>
                    <a:pt x="35" y="14"/>
                    <a:pt x="35" y="14"/>
                  </a:cubicBezTo>
                  <a:cubicBezTo>
                    <a:pt x="29" y="14"/>
                    <a:pt x="28" y="8"/>
                    <a:pt x="24" y="7"/>
                  </a:cubicBezTo>
                  <a:cubicBezTo>
                    <a:pt x="21" y="5"/>
                    <a:pt x="17" y="5"/>
                    <a:pt x="13" y="5"/>
                  </a:cubicBezTo>
                  <a:cubicBezTo>
                    <a:pt x="11" y="4"/>
                    <a:pt x="9" y="3"/>
                    <a:pt x="6" y="5"/>
                  </a:cubicBezTo>
                  <a:cubicBezTo>
                    <a:pt x="6" y="7"/>
                    <a:pt x="9" y="6"/>
                    <a:pt x="10" y="7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5" y="11"/>
                    <a:pt x="17" y="15"/>
                    <a:pt x="19" y="18"/>
                  </a:cubicBezTo>
                  <a:cubicBezTo>
                    <a:pt x="20" y="19"/>
                    <a:pt x="20" y="20"/>
                    <a:pt x="20" y="21"/>
                  </a:cubicBezTo>
                  <a:cubicBezTo>
                    <a:pt x="19" y="25"/>
                    <a:pt x="22" y="31"/>
                    <a:pt x="16" y="33"/>
                  </a:cubicBezTo>
                  <a:cubicBezTo>
                    <a:pt x="15" y="32"/>
                    <a:pt x="14" y="31"/>
                    <a:pt x="14" y="30"/>
                  </a:cubicBezTo>
                  <a:cubicBezTo>
                    <a:pt x="16" y="25"/>
                    <a:pt x="14" y="21"/>
                    <a:pt x="12" y="16"/>
                  </a:cubicBezTo>
                  <a:cubicBezTo>
                    <a:pt x="10" y="13"/>
                    <a:pt x="7" y="13"/>
                    <a:pt x="5" y="11"/>
                  </a:cubicBezTo>
                  <a:cubicBezTo>
                    <a:pt x="3" y="10"/>
                    <a:pt x="0" y="10"/>
                    <a:pt x="0" y="7"/>
                  </a:cubicBezTo>
                  <a:cubicBezTo>
                    <a:pt x="0" y="3"/>
                    <a:pt x="3" y="1"/>
                    <a:pt x="7" y="1"/>
                  </a:cubicBezTo>
                  <a:cubicBezTo>
                    <a:pt x="19" y="0"/>
                    <a:pt x="29" y="5"/>
                    <a:pt x="40" y="9"/>
                  </a:cubicBezTo>
                  <a:cubicBezTo>
                    <a:pt x="41" y="9"/>
                    <a:pt x="40" y="11"/>
                    <a:pt x="40" y="11"/>
                  </a:cubicBezTo>
                  <a:close/>
                </a:path>
              </a:pathLst>
            </a:custGeom>
            <a:solidFill>
              <a:srgbClr val="CB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9">
              <a:extLst>
                <a:ext uri="{FF2B5EF4-FFF2-40B4-BE49-F238E27FC236}">
                  <a16:creationId xmlns:a16="http://schemas.microsoft.com/office/drawing/2014/main" id="{3944D977-CEEB-C547-BFAF-49FAB9E25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1" y="5543550"/>
              <a:ext cx="384175" cy="950913"/>
            </a:xfrm>
            <a:custGeom>
              <a:avLst/>
              <a:gdLst>
                <a:gd name="T0" fmla="*/ 20 w 40"/>
                <a:gd name="T1" fmla="*/ 54 h 99"/>
                <a:gd name="T2" fmla="*/ 14 w 40"/>
                <a:gd name="T3" fmla="*/ 33 h 99"/>
                <a:gd name="T4" fmla="*/ 0 w 40"/>
                <a:gd name="T5" fmla="*/ 0 h 99"/>
                <a:gd name="T6" fmla="*/ 11 w 40"/>
                <a:gd name="T7" fmla="*/ 20 h 99"/>
                <a:gd name="T8" fmla="*/ 35 w 40"/>
                <a:gd name="T9" fmla="*/ 89 h 99"/>
                <a:gd name="T10" fmla="*/ 40 w 40"/>
                <a:gd name="T11" fmla="*/ 95 h 99"/>
                <a:gd name="T12" fmla="*/ 35 w 40"/>
                <a:gd name="T13" fmla="*/ 95 h 99"/>
                <a:gd name="T14" fmla="*/ 23 w 40"/>
                <a:gd name="T15" fmla="*/ 62 h 99"/>
                <a:gd name="T16" fmla="*/ 20 w 40"/>
                <a:gd name="T17" fmla="*/ 5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9">
                  <a:moveTo>
                    <a:pt x="20" y="54"/>
                  </a:moveTo>
                  <a:cubicBezTo>
                    <a:pt x="20" y="46"/>
                    <a:pt x="16" y="40"/>
                    <a:pt x="14" y="33"/>
                  </a:cubicBezTo>
                  <a:cubicBezTo>
                    <a:pt x="10" y="21"/>
                    <a:pt x="5" y="11"/>
                    <a:pt x="0" y="0"/>
                  </a:cubicBezTo>
                  <a:cubicBezTo>
                    <a:pt x="7" y="5"/>
                    <a:pt x="8" y="13"/>
                    <a:pt x="11" y="20"/>
                  </a:cubicBezTo>
                  <a:cubicBezTo>
                    <a:pt x="20" y="42"/>
                    <a:pt x="26" y="67"/>
                    <a:pt x="35" y="89"/>
                  </a:cubicBezTo>
                  <a:cubicBezTo>
                    <a:pt x="36" y="92"/>
                    <a:pt x="35" y="96"/>
                    <a:pt x="40" y="95"/>
                  </a:cubicBezTo>
                  <a:cubicBezTo>
                    <a:pt x="38" y="99"/>
                    <a:pt x="37" y="99"/>
                    <a:pt x="35" y="95"/>
                  </a:cubicBezTo>
                  <a:cubicBezTo>
                    <a:pt x="30" y="84"/>
                    <a:pt x="27" y="73"/>
                    <a:pt x="23" y="62"/>
                  </a:cubicBezTo>
                  <a:cubicBezTo>
                    <a:pt x="22" y="59"/>
                    <a:pt x="21" y="56"/>
                    <a:pt x="20" y="54"/>
                  </a:cubicBezTo>
                  <a:close/>
                </a:path>
              </a:pathLst>
            </a:custGeom>
            <a:solidFill>
              <a:srgbClr val="9C3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0">
              <a:extLst>
                <a:ext uri="{FF2B5EF4-FFF2-40B4-BE49-F238E27FC236}">
                  <a16:creationId xmlns:a16="http://schemas.microsoft.com/office/drawing/2014/main" id="{2AF2A553-559F-9DFD-8950-CFB0665B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026" y="6226175"/>
              <a:ext cx="182563" cy="161925"/>
            </a:xfrm>
            <a:custGeom>
              <a:avLst/>
              <a:gdLst>
                <a:gd name="T0" fmla="*/ 6 w 19"/>
                <a:gd name="T1" fmla="*/ 16 h 17"/>
                <a:gd name="T2" fmla="*/ 9 w 19"/>
                <a:gd name="T3" fmla="*/ 6 h 17"/>
                <a:gd name="T4" fmla="*/ 13 w 19"/>
                <a:gd name="T5" fmla="*/ 2 h 17"/>
                <a:gd name="T6" fmla="*/ 18 w 19"/>
                <a:gd name="T7" fmla="*/ 5 h 17"/>
                <a:gd name="T8" fmla="*/ 19 w 19"/>
                <a:gd name="T9" fmla="*/ 7 h 17"/>
                <a:gd name="T10" fmla="*/ 18 w 19"/>
                <a:gd name="T11" fmla="*/ 13 h 17"/>
                <a:gd name="T12" fmla="*/ 15 w 19"/>
                <a:gd name="T13" fmla="*/ 16 h 17"/>
                <a:gd name="T14" fmla="*/ 12 w 19"/>
                <a:gd name="T15" fmla="*/ 17 h 17"/>
                <a:gd name="T16" fmla="*/ 6 w 19"/>
                <a:gd name="T1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7">
                  <a:moveTo>
                    <a:pt x="6" y="16"/>
                  </a:moveTo>
                  <a:cubicBezTo>
                    <a:pt x="0" y="11"/>
                    <a:pt x="1" y="11"/>
                    <a:pt x="9" y="6"/>
                  </a:cubicBezTo>
                  <a:cubicBezTo>
                    <a:pt x="10" y="5"/>
                    <a:pt x="10" y="3"/>
                    <a:pt x="13" y="2"/>
                  </a:cubicBezTo>
                  <a:cubicBezTo>
                    <a:pt x="17" y="2"/>
                    <a:pt x="17" y="0"/>
                    <a:pt x="18" y="5"/>
                  </a:cubicBezTo>
                  <a:cubicBezTo>
                    <a:pt x="18" y="6"/>
                    <a:pt x="18" y="7"/>
                    <a:pt x="19" y="7"/>
                  </a:cubicBezTo>
                  <a:cubicBezTo>
                    <a:pt x="19" y="9"/>
                    <a:pt x="19" y="11"/>
                    <a:pt x="18" y="13"/>
                  </a:cubicBezTo>
                  <a:cubicBezTo>
                    <a:pt x="17" y="14"/>
                    <a:pt x="16" y="15"/>
                    <a:pt x="15" y="16"/>
                  </a:cubicBezTo>
                  <a:cubicBezTo>
                    <a:pt x="15" y="16"/>
                    <a:pt x="14" y="17"/>
                    <a:pt x="12" y="17"/>
                  </a:cubicBezTo>
                  <a:cubicBezTo>
                    <a:pt x="10" y="17"/>
                    <a:pt x="8" y="17"/>
                    <a:pt x="6" y="16"/>
                  </a:cubicBezTo>
                  <a:close/>
                </a:path>
              </a:pathLst>
            </a:custGeom>
            <a:solidFill>
              <a:srgbClr val="98C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1">
              <a:extLst>
                <a:ext uri="{FF2B5EF4-FFF2-40B4-BE49-F238E27FC236}">
                  <a16:creationId xmlns:a16="http://schemas.microsoft.com/office/drawing/2014/main" id="{E569D92B-8929-31E2-3863-8B1209D56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6138" y="6465888"/>
              <a:ext cx="241300" cy="306388"/>
            </a:xfrm>
            <a:custGeom>
              <a:avLst/>
              <a:gdLst>
                <a:gd name="T0" fmla="*/ 16 w 25"/>
                <a:gd name="T1" fmla="*/ 6 h 32"/>
                <a:gd name="T2" fmla="*/ 16 w 25"/>
                <a:gd name="T3" fmla="*/ 0 h 32"/>
                <a:gd name="T4" fmla="*/ 18 w 25"/>
                <a:gd name="T5" fmla="*/ 0 h 32"/>
                <a:gd name="T6" fmla="*/ 17 w 25"/>
                <a:gd name="T7" fmla="*/ 11 h 32"/>
                <a:gd name="T8" fmla="*/ 10 w 25"/>
                <a:gd name="T9" fmla="*/ 24 h 32"/>
                <a:gd name="T10" fmla="*/ 19 w 25"/>
                <a:gd name="T11" fmla="*/ 26 h 32"/>
                <a:gd name="T12" fmla="*/ 24 w 25"/>
                <a:gd name="T13" fmla="*/ 31 h 32"/>
                <a:gd name="T14" fmla="*/ 21 w 25"/>
                <a:gd name="T15" fmla="*/ 32 h 32"/>
                <a:gd name="T16" fmla="*/ 10 w 25"/>
                <a:gd name="T17" fmla="*/ 31 h 32"/>
                <a:gd name="T18" fmla="*/ 6 w 25"/>
                <a:gd name="T19" fmla="*/ 30 h 32"/>
                <a:gd name="T20" fmla="*/ 4 w 25"/>
                <a:gd name="T21" fmla="*/ 29 h 32"/>
                <a:gd name="T22" fmla="*/ 3 w 25"/>
                <a:gd name="T23" fmla="*/ 14 h 32"/>
                <a:gd name="T24" fmla="*/ 15 w 25"/>
                <a:gd name="T25" fmla="*/ 5 h 32"/>
                <a:gd name="T26" fmla="*/ 6 w 25"/>
                <a:gd name="T27" fmla="*/ 16 h 32"/>
                <a:gd name="T28" fmla="*/ 5 w 25"/>
                <a:gd name="T29" fmla="*/ 18 h 32"/>
                <a:gd name="T30" fmla="*/ 5 w 25"/>
                <a:gd name="T31" fmla="*/ 17 h 32"/>
                <a:gd name="T32" fmla="*/ 16 w 25"/>
                <a:gd name="T3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2">
                  <a:moveTo>
                    <a:pt x="16" y="6"/>
                  </a:moveTo>
                  <a:cubicBezTo>
                    <a:pt x="18" y="4"/>
                    <a:pt x="17" y="2"/>
                    <a:pt x="16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22" y="4"/>
                    <a:pt x="20" y="8"/>
                    <a:pt x="17" y="11"/>
                  </a:cubicBezTo>
                  <a:cubicBezTo>
                    <a:pt x="14" y="15"/>
                    <a:pt x="9" y="18"/>
                    <a:pt x="10" y="24"/>
                  </a:cubicBezTo>
                  <a:cubicBezTo>
                    <a:pt x="12" y="27"/>
                    <a:pt x="16" y="26"/>
                    <a:pt x="19" y="26"/>
                  </a:cubicBezTo>
                  <a:cubicBezTo>
                    <a:pt x="22" y="27"/>
                    <a:pt x="25" y="27"/>
                    <a:pt x="24" y="31"/>
                  </a:cubicBezTo>
                  <a:cubicBezTo>
                    <a:pt x="23" y="32"/>
                    <a:pt x="22" y="32"/>
                    <a:pt x="21" y="32"/>
                  </a:cubicBezTo>
                  <a:cubicBezTo>
                    <a:pt x="17" y="30"/>
                    <a:pt x="14" y="31"/>
                    <a:pt x="10" y="31"/>
                  </a:cubicBezTo>
                  <a:cubicBezTo>
                    <a:pt x="8" y="31"/>
                    <a:pt x="7" y="30"/>
                    <a:pt x="6" y="30"/>
                  </a:cubicBezTo>
                  <a:cubicBezTo>
                    <a:pt x="5" y="30"/>
                    <a:pt x="5" y="29"/>
                    <a:pt x="4" y="29"/>
                  </a:cubicBezTo>
                  <a:cubicBezTo>
                    <a:pt x="1" y="24"/>
                    <a:pt x="0" y="19"/>
                    <a:pt x="3" y="14"/>
                  </a:cubicBezTo>
                  <a:cubicBezTo>
                    <a:pt x="6" y="10"/>
                    <a:pt x="8" y="5"/>
                    <a:pt x="15" y="5"/>
                  </a:cubicBezTo>
                  <a:cubicBezTo>
                    <a:pt x="13" y="10"/>
                    <a:pt x="6" y="12"/>
                    <a:pt x="6" y="16"/>
                  </a:cubicBezTo>
                  <a:cubicBezTo>
                    <a:pt x="5" y="18"/>
                    <a:pt x="6" y="18"/>
                    <a:pt x="5" y="18"/>
                  </a:cubicBezTo>
                  <a:cubicBezTo>
                    <a:pt x="5" y="18"/>
                    <a:pt x="5" y="17"/>
                    <a:pt x="5" y="17"/>
                  </a:cubicBezTo>
                  <a:cubicBezTo>
                    <a:pt x="8" y="13"/>
                    <a:pt x="11" y="9"/>
                    <a:pt x="16" y="6"/>
                  </a:cubicBezTo>
                  <a:close/>
                </a:path>
              </a:pathLst>
            </a:custGeom>
            <a:solidFill>
              <a:srgbClr val="C7E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2">
              <a:extLst>
                <a:ext uri="{FF2B5EF4-FFF2-40B4-BE49-F238E27FC236}">
                  <a16:creationId xmlns:a16="http://schemas.microsoft.com/office/drawing/2014/main" id="{75B09D7A-5DDD-32DB-A73D-BDA81C960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1801" y="6456363"/>
              <a:ext cx="153988" cy="306388"/>
            </a:xfrm>
            <a:custGeom>
              <a:avLst/>
              <a:gdLst>
                <a:gd name="T0" fmla="*/ 13 w 16"/>
                <a:gd name="T1" fmla="*/ 7 h 32"/>
                <a:gd name="T2" fmla="*/ 13 w 16"/>
                <a:gd name="T3" fmla="*/ 10 h 32"/>
                <a:gd name="T4" fmla="*/ 14 w 16"/>
                <a:gd name="T5" fmla="*/ 32 h 32"/>
                <a:gd name="T6" fmla="*/ 4 w 16"/>
                <a:gd name="T7" fmla="*/ 5 h 32"/>
                <a:gd name="T8" fmla="*/ 5 w 16"/>
                <a:gd name="T9" fmla="*/ 13 h 32"/>
                <a:gd name="T10" fmla="*/ 6 w 16"/>
                <a:gd name="T11" fmla="*/ 23 h 32"/>
                <a:gd name="T12" fmla="*/ 3 w 16"/>
                <a:gd name="T13" fmla="*/ 15 h 32"/>
                <a:gd name="T14" fmla="*/ 1 w 16"/>
                <a:gd name="T15" fmla="*/ 5 h 32"/>
                <a:gd name="T16" fmla="*/ 2 w 16"/>
                <a:gd name="T17" fmla="*/ 0 h 32"/>
                <a:gd name="T18" fmla="*/ 15 w 16"/>
                <a:gd name="T19" fmla="*/ 6 h 32"/>
                <a:gd name="T20" fmla="*/ 13 w 16"/>
                <a:gd name="T2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2">
                  <a:moveTo>
                    <a:pt x="13" y="7"/>
                  </a:moveTo>
                  <a:cubicBezTo>
                    <a:pt x="12" y="8"/>
                    <a:pt x="12" y="9"/>
                    <a:pt x="13" y="10"/>
                  </a:cubicBezTo>
                  <a:cubicBezTo>
                    <a:pt x="16" y="17"/>
                    <a:pt x="15" y="24"/>
                    <a:pt x="14" y="32"/>
                  </a:cubicBezTo>
                  <a:cubicBezTo>
                    <a:pt x="14" y="21"/>
                    <a:pt x="9" y="14"/>
                    <a:pt x="4" y="5"/>
                  </a:cubicBezTo>
                  <a:cubicBezTo>
                    <a:pt x="2" y="8"/>
                    <a:pt x="4" y="11"/>
                    <a:pt x="5" y="13"/>
                  </a:cubicBezTo>
                  <a:cubicBezTo>
                    <a:pt x="8" y="17"/>
                    <a:pt x="11" y="19"/>
                    <a:pt x="6" y="23"/>
                  </a:cubicBezTo>
                  <a:cubicBezTo>
                    <a:pt x="5" y="20"/>
                    <a:pt x="6" y="17"/>
                    <a:pt x="3" y="15"/>
                  </a:cubicBezTo>
                  <a:cubicBezTo>
                    <a:pt x="3" y="11"/>
                    <a:pt x="0" y="9"/>
                    <a:pt x="1" y="5"/>
                  </a:cubicBezTo>
                  <a:cubicBezTo>
                    <a:pt x="2" y="4"/>
                    <a:pt x="2" y="3"/>
                    <a:pt x="2" y="0"/>
                  </a:cubicBezTo>
                  <a:cubicBezTo>
                    <a:pt x="6" y="5"/>
                    <a:pt x="10" y="6"/>
                    <a:pt x="15" y="6"/>
                  </a:cubicBezTo>
                  <a:cubicBezTo>
                    <a:pt x="14" y="7"/>
                    <a:pt x="14" y="7"/>
                    <a:pt x="13" y="7"/>
                  </a:cubicBezTo>
                  <a:close/>
                </a:path>
              </a:pathLst>
            </a:custGeom>
            <a:solidFill>
              <a:srgbClr val="267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F4B8DAC7-823B-B671-01BA-A1C9F385E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2688" y="6186488"/>
              <a:ext cx="201613" cy="192088"/>
            </a:xfrm>
            <a:custGeom>
              <a:avLst/>
              <a:gdLst>
                <a:gd name="T0" fmla="*/ 3 w 21"/>
                <a:gd name="T1" fmla="*/ 1 h 20"/>
                <a:gd name="T2" fmla="*/ 16 w 21"/>
                <a:gd name="T3" fmla="*/ 9 h 20"/>
                <a:gd name="T4" fmla="*/ 16 w 21"/>
                <a:gd name="T5" fmla="*/ 20 h 20"/>
                <a:gd name="T6" fmla="*/ 5 w 21"/>
                <a:gd name="T7" fmla="*/ 11 h 20"/>
                <a:gd name="T8" fmla="*/ 5 w 21"/>
                <a:gd name="T9" fmla="*/ 8 h 20"/>
                <a:gd name="T10" fmla="*/ 0 w 21"/>
                <a:gd name="T11" fmla="*/ 4 h 20"/>
                <a:gd name="T12" fmla="*/ 3 w 21"/>
                <a:gd name="T1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3" y="1"/>
                  </a:moveTo>
                  <a:cubicBezTo>
                    <a:pt x="7" y="5"/>
                    <a:pt x="13" y="4"/>
                    <a:pt x="16" y="9"/>
                  </a:cubicBezTo>
                  <a:cubicBezTo>
                    <a:pt x="15" y="13"/>
                    <a:pt x="21" y="16"/>
                    <a:pt x="16" y="20"/>
                  </a:cubicBezTo>
                  <a:cubicBezTo>
                    <a:pt x="10" y="19"/>
                    <a:pt x="6" y="16"/>
                    <a:pt x="5" y="11"/>
                  </a:cubicBezTo>
                  <a:cubicBezTo>
                    <a:pt x="6" y="10"/>
                    <a:pt x="7" y="9"/>
                    <a:pt x="5" y="8"/>
                  </a:cubicBezTo>
                  <a:cubicBezTo>
                    <a:pt x="4" y="6"/>
                    <a:pt x="0" y="8"/>
                    <a:pt x="0" y="4"/>
                  </a:cubicBezTo>
                  <a:cubicBezTo>
                    <a:pt x="1" y="3"/>
                    <a:pt x="0" y="0"/>
                    <a:pt x="3" y="1"/>
                  </a:cubicBezTo>
                  <a:close/>
                </a:path>
              </a:pathLst>
            </a:custGeom>
            <a:solidFill>
              <a:srgbClr val="8AC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4">
              <a:extLst>
                <a:ext uri="{FF2B5EF4-FFF2-40B4-BE49-F238E27FC236}">
                  <a16:creationId xmlns:a16="http://schemas.microsoft.com/office/drawing/2014/main" id="{3C72DB6B-445B-FE80-24EC-A08B17063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9613" y="6677025"/>
              <a:ext cx="106363" cy="190500"/>
            </a:xfrm>
            <a:custGeom>
              <a:avLst/>
              <a:gdLst>
                <a:gd name="T0" fmla="*/ 7 w 11"/>
                <a:gd name="T1" fmla="*/ 16 h 20"/>
                <a:gd name="T2" fmla="*/ 2 w 11"/>
                <a:gd name="T3" fmla="*/ 20 h 20"/>
                <a:gd name="T4" fmla="*/ 1 w 11"/>
                <a:gd name="T5" fmla="*/ 1 h 20"/>
                <a:gd name="T6" fmla="*/ 9 w 11"/>
                <a:gd name="T7" fmla="*/ 4 h 20"/>
                <a:gd name="T8" fmla="*/ 7 w 11"/>
                <a:gd name="T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7" y="16"/>
                  </a:moveTo>
                  <a:cubicBezTo>
                    <a:pt x="5" y="17"/>
                    <a:pt x="2" y="17"/>
                    <a:pt x="2" y="20"/>
                  </a:cubicBezTo>
                  <a:cubicBezTo>
                    <a:pt x="0" y="14"/>
                    <a:pt x="1" y="7"/>
                    <a:pt x="1" y="1"/>
                  </a:cubicBezTo>
                  <a:cubicBezTo>
                    <a:pt x="5" y="0"/>
                    <a:pt x="8" y="2"/>
                    <a:pt x="9" y="4"/>
                  </a:cubicBezTo>
                  <a:cubicBezTo>
                    <a:pt x="11" y="8"/>
                    <a:pt x="11" y="12"/>
                    <a:pt x="7" y="16"/>
                  </a:cubicBezTo>
                  <a:close/>
                </a:path>
              </a:pathLst>
            </a:custGeom>
            <a:solidFill>
              <a:srgbClr val="A5D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5">
              <a:extLst>
                <a:ext uri="{FF2B5EF4-FFF2-40B4-BE49-F238E27FC236}">
                  <a16:creationId xmlns:a16="http://schemas.microsoft.com/office/drawing/2014/main" id="{FAA93E96-633F-041E-D4DE-D1C0EA19C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1" y="5524500"/>
              <a:ext cx="212725" cy="346075"/>
            </a:xfrm>
            <a:custGeom>
              <a:avLst/>
              <a:gdLst>
                <a:gd name="T0" fmla="*/ 10 w 22"/>
                <a:gd name="T1" fmla="*/ 1 h 36"/>
                <a:gd name="T2" fmla="*/ 22 w 22"/>
                <a:gd name="T3" fmla="*/ 1 h 36"/>
                <a:gd name="T4" fmla="*/ 3 w 22"/>
                <a:gd name="T5" fmla="*/ 22 h 36"/>
                <a:gd name="T6" fmla="*/ 5 w 22"/>
                <a:gd name="T7" fmla="*/ 28 h 36"/>
                <a:gd name="T8" fmla="*/ 8 w 22"/>
                <a:gd name="T9" fmla="*/ 36 h 36"/>
                <a:gd name="T10" fmla="*/ 0 w 22"/>
                <a:gd name="T11" fmla="*/ 20 h 36"/>
                <a:gd name="T12" fmla="*/ 9 w 22"/>
                <a:gd name="T13" fmla="*/ 2 h 36"/>
                <a:gd name="T14" fmla="*/ 10 w 22"/>
                <a:gd name="T1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6">
                  <a:moveTo>
                    <a:pt x="10" y="1"/>
                  </a:moveTo>
                  <a:cubicBezTo>
                    <a:pt x="14" y="1"/>
                    <a:pt x="18" y="1"/>
                    <a:pt x="22" y="1"/>
                  </a:cubicBezTo>
                  <a:cubicBezTo>
                    <a:pt x="11" y="4"/>
                    <a:pt x="8" y="14"/>
                    <a:pt x="3" y="22"/>
                  </a:cubicBezTo>
                  <a:cubicBezTo>
                    <a:pt x="2" y="25"/>
                    <a:pt x="4" y="26"/>
                    <a:pt x="5" y="28"/>
                  </a:cubicBezTo>
                  <a:cubicBezTo>
                    <a:pt x="6" y="31"/>
                    <a:pt x="8" y="33"/>
                    <a:pt x="8" y="36"/>
                  </a:cubicBezTo>
                  <a:cubicBezTo>
                    <a:pt x="4" y="31"/>
                    <a:pt x="1" y="26"/>
                    <a:pt x="0" y="20"/>
                  </a:cubicBezTo>
                  <a:cubicBezTo>
                    <a:pt x="2" y="14"/>
                    <a:pt x="7" y="9"/>
                    <a:pt x="9" y="2"/>
                  </a:cubicBezTo>
                  <a:cubicBezTo>
                    <a:pt x="9" y="1"/>
                    <a:pt x="9" y="0"/>
                    <a:pt x="10" y="1"/>
                  </a:cubicBezTo>
                  <a:close/>
                </a:path>
              </a:pathLst>
            </a:custGeom>
            <a:solidFill>
              <a:srgbClr val="0D5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6">
              <a:extLst>
                <a:ext uri="{FF2B5EF4-FFF2-40B4-BE49-F238E27FC236}">
                  <a16:creationId xmlns:a16="http://schemas.microsoft.com/office/drawing/2014/main" id="{14F00A35-80CE-63E4-4873-DB15D5D15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1" y="5803900"/>
              <a:ext cx="239713" cy="479425"/>
            </a:xfrm>
            <a:custGeom>
              <a:avLst/>
              <a:gdLst>
                <a:gd name="T0" fmla="*/ 5 w 25"/>
                <a:gd name="T1" fmla="*/ 0 h 50"/>
                <a:gd name="T2" fmla="*/ 6 w 25"/>
                <a:gd name="T3" fmla="*/ 1 h 50"/>
                <a:gd name="T4" fmla="*/ 3 w 25"/>
                <a:gd name="T5" fmla="*/ 25 h 50"/>
                <a:gd name="T6" fmla="*/ 9 w 25"/>
                <a:gd name="T7" fmla="*/ 35 h 50"/>
                <a:gd name="T8" fmla="*/ 25 w 25"/>
                <a:gd name="T9" fmla="*/ 50 h 50"/>
                <a:gd name="T10" fmla="*/ 3 w 25"/>
                <a:gd name="T11" fmla="*/ 33 h 50"/>
                <a:gd name="T12" fmla="*/ 2 w 25"/>
                <a:gd name="T13" fmla="*/ 30 h 50"/>
                <a:gd name="T14" fmla="*/ 5 w 25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50">
                  <a:moveTo>
                    <a:pt x="5" y="0"/>
                  </a:moveTo>
                  <a:cubicBezTo>
                    <a:pt x="5" y="0"/>
                    <a:pt x="5" y="1"/>
                    <a:pt x="6" y="1"/>
                  </a:cubicBezTo>
                  <a:cubicBezTo>
                    <a:pt x="5" y="9"/>
                    <a:pt x="2" y="17"/>
                    <a:pt x="3" y="25"/>
                  </a:cubicBezTo>
                  <a:cubicBezTo>
                    <a:pt x="4" y="29"/>
                    <a:pt x="5" y="32"/>
                    <a:pt x="9" y="35"/>
                  </a:cubicBezTo>
                  <a:cubicBezTo>
                    <a:pt x="14" y="40"/>
                    <a:pt x="20" y="44"/>
                    <a:pt x="25" y="50"/>
                  </a:cubicBezTo>
                  <a:cubicBezTo>
                    <a:pt x="17" y="46"/>
                    <a:pt x="11" y="38"/>
                    <a:pt x="3" y="33"/>
                  </a:cubicBezTo>
                  <a:cubicBezTo>
                    <a:pt x="2" y="32"/>
                    <a:pt x="2" y="31"/>
                    <a:pt x="2" y="30"/>
                  </a:cubicBezTo>
                  <a:cubicBezTo>
                    <a:pt x="2" y="20"/>
                    <a:pt x="0" y="9"/>
                    <a:pt x="5" y="0"/>
                  </a:cubicBezTo>
                  <a:close/>
                </a:path>
              </a:pathLst>
            </a:custGeom>
            <a:solidFill>
              <a:srgbClr val="1B8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7">
              <a:extLst>
                <a:ext uri="{FF2B5EF4-FFF2-40B4-BE49-F238E27FC236}">
                  <a16:creationId xmlns:a16="http://schemas.microsoft.com/office/drawing/2014/main" id="{4ACCB005-F85C-6078-EABE-ACC6E974A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6613" y="5514975"/>
              <a:ext cx="355600" cy="230188"/>
            </a:xfrm>
            <a:custGeom>
              <a:avLst/>
              <a:gdLst>
                <a:gd name="T0" fmla="*/ 10 w 37"/>
                <a:gd name="T1" fmla="*/ 2 h 24"/>
                <a:gd name="T2" fmla="*/ 37 w 37"/>
                <a:gd name="T3" fmla="*/ 2 h 24"/>
                <a:gd name="T4" fmla="*/ 24 w 37"/>
                <a:gd name="T5" fmla="*/ 3 h 24"/>
                <a:gd name="T6" fmla="*/ 8 w 37"/>
                <a:gd name="T7" fmla="*/ 12 h 24"/>
                <a:gd name="T8" fmla="*/ 0 w 37"/>
                <a:gd name="T9" fmla="*/ 24 h 24"/>
                <a:gd name="T10" fmla="*/ 6 w 37"/>
                <a:gd name="T11" fmla="*/ 9 h 24"/>
                <a:gd name="T12" fmla="*/ 10 w 37"/>
                <a:gd name="T1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4">
                  <a:moveTo>
                    <a:pt x="10" y="2"/>
                  </a:moveTo>
                  <a:cubicBezTo>
                    <a:pt x="19" y="0"/>
                    <a:pt x="28" y="2"/>
                    <a:pt x="37" y="2"/>
                  </a:cubicBezTo>
                  <a:cubicBezTo>
                    <a:pt x="33" y="4"/>
                    <a:pt x="29" y="3"/>
                    <a:pt x="24" y="3"/>
                  </a:cubicBezTo>
                  <a:cubicBezTo>
                    <a:pt x="16" y="2"/>
                    <a:pt x="12" y="6"/>
                    <a:pt x="8" y="12"/>
                  </a:cubicBezTo>
                  <a:cubicBezTo>
                    <a:pt x="5" y="16"/>
                    <a:pt x="3" y="20"/>
                    <a:pt x="0" y="24"/>
                  </a:cubicBezTo>
                  <a:cubicBezTo>
                    <a:pt x="0" y="18"/>
                    <a:pt x="3" y="14"/>
                    <a:pt x="6" y="9"/>
                  </a:cubicBezTo>
                  <a:cubicBezTo>
                    <a:pt x="7" y="7"/>
                    <a:pt x="11" y="6"/>
                    <a:pt x="10" y="2"/>
                  </a:cubicBezTo>
                  <a:close/>
                </a:path>
              </a:pathLst>
            </a:custGeom>
            <a:solidFill>
              <a:srgbClr val="0D5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8">
              <a:extLst>
                <a:ext uri="{FF2B5EF4-FFF2-40B4-BE49-F238E27FC236}">
                  <a16:creationId xmlns:a16="http://schemas.microsoft.com/office/drawing/2014/main" id="{0FEB768A-5D5A-5DE9-80AC-28E6B9567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988" y="6292850"/>
              <a:ext cx="125413" cy="182563"/>
            </a:xfrm>
            <a:custGeom>
              <a:avLst/>
              <a:gdLst>
                <a:gd name="T0" fmla="*/ 13 w 13"/>
                <a:gd name="T1" fmla="*/ 17 h 19"/>
                <a:gd name="T2" fmla="*/ 5 w 13"/>
                <a:gd name="T3" fmla="*/ 15 h 19"/>
                <a:gd name="T4" fmla="*/ 6 w 13"/>
                <a:gd name="T5" fmla="*/ 4 h 19"/>
                <a:gd name="T6" fmla="*/ 10 w 13"/>
                <a:gd name="T7" fmla="*/ 0 h 19"/>
                <a:gd name="T8" fmla="*/ 12 w 13"/>
                <a:gd name="T9" fmla="*/ 0 h 19"/>
                <a:gd name="T10" fmla="*/ 12 w 13"/>
                <a:gd name="T11" fmla="*/ 3 h 19"/>
                <a:gd name="T12" fmla="*/ 10 w 13"/>
                <a:gd name="T13" fmla="*/ 11 h 19"/>
                <a:gd name="T14" fmla="*/ 13 w 13"/>
                <a:gd name="T15" fmla="*/ 15 h 19"/>
                <a:gd name="T16" fmla="*/ 13 w 13"/>
                <a:gd name="T17" fmla="*/ 16 h 19"/>
                <a:gd name="T18" fmla="*/ 13 w 13"/>
                <a:gd name="T1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9">
                  <a:moveTo>
                    <a:pt x="13" y="17"/>
                  </a:moveTo>
                  <a:cubicBezTo>
                    <a:pt x="10" y="19"/>
                    <a:pt x="7" y="19"/>
                    <a:pt x="5" y="15"/>
                  </a:cubicBezTo>
                  <a:cubicBezTo>
                    <a:pt x="3" y="12"/>
                    <a:pt x="0" y="6"/>
                    <a:pt x="6" y="4"/>
                  </a:cubicBezTo>
                  <a:cubicBezTo>
                    <a:pt x="9" y="3"/>
                    <a:pt x="8" y="1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1"/>
                    <a:pt x="12" y="2"/>
                    <a:pt x="12" y="3"/>
                  </a:cubicBezTo>
                  <a:cubicBezTo>
                    <a:pt x="11" y="5"/>
                    <a:pt x="10" y="8"/>
                    <a:pt x="10" y="11"/>
                  </a:cubicBezTo>
                  <a:cubicBezTo>
                    <a:pt x="8" y="14"/>
                    <a:pt x="12" y="14"/>
                    <a:pt x="13" y="15"/>
                  </a:cubicBezTo>
                  <a:cubicBezTo>
                    <a:pt x="13" y="15"/>
                    <a:pt x="13" y="16"/>
                    <a:pt x="13" y="16"/>
                  </a:cubicBezTo>
                  <a:cubicBezTo>
                    <a:pt x="13" y="16"/>
                    <a:pt x="13" y="17"/>
                    <a:pt x="13" y="17"/>
                  </a:cubicBezTo>
                  <a:close/>
                </a:path>
              </a:pathLst>
            </a:custGeom>
            <a:solidFill>
              <a:srgbClr val="BDD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9">
              <a:extLst>
                <a:ext uri="{FF2B5EF4-FFF2-40B4-BE49-F238E27FC236}">
                  <a16:creationId xmlns:a16="http://schemas.microsoft.com/office/drawing/2014/main" id="{250B7FD0-B7C5-8135-26CD-95469800E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4876" y="6388100"/>
              <a:ext cx="173038" cy="125413"/>
            </a:xfrm>
            <a:custGeom>
              <a:avLst/>
              <a:gdLst>
                <a:gd name="T0" fmla="*/ 1 w 18"/>
                <a:gd name="T1" fmla="*/ 7 h 13"/>
                <a:gd name="T2" fmla="*/ 1 w 18"/>
                <a:gd name="T3" fmla="*/ 6 h 13"/>
                <a:gd name="T4" fmla="*/ 2 w 18"/>
                <a:gd name="T5" fmla="*/ 2 h 13"/>
                <a:gd name="T6" fmla="*/ 6 w 18"/>
                <a:gd name="T7" fmla="*/ 0 h 13"/>
                <a:gd name="T8" fmla="*/ 13 w 18"/>
                <a:gd name="T9" fmla="*/ 2 h 13"/>
                <a:gd name="T10" fmla="*/ 16 w 18"/>
                <a:gd name="T11" fmla="*/ 12 h 13"/>
                <a:gd name="T12" fmla="*/ 12 w 18"/>
                <a:gd name="T13" fmla="*/ 8 h 13"/>
                <a:gd name="T14" fmla="*/ 10 w 18"/>
                <a:gd name="T15" fmla="*/ 8 h 13"/>
                <a:gd name="T16" fmla="*/ 8 w 18"/>
                <a:gd name="T17" fmla="*/ 7 h 13"/>
                <a:gd name="T18" fmla="*/ 1 w 18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1" y="7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1"/>
                    <a:pt x="6" y="0"/>
                  </a:cubicBezTo>
                  <a:cubicBezTo>
                    <a:pt x="8" y="0"/>
                    <a:pt x="10" y="1"/>
                    <a:pt x="13" y="2"/>
                  </a:cubicBezTo>
                  <a:cubicBezTo>
                    <a:pt x="15" y="5"/>
                    <a:pt x="18" y="7"/>
                    <a:pt x="16" y="12"/>
                  </a:cubicBezTo>
                  <a:cubicBezTo>
                    <a:pt x="13" y="12"/>
                    <a:pt x="14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8" y="7"/>
                    <a:pt x="8" y="7"/>
                  </a:cubicBezTo>
                  <a:cubicBezTo>
                    <a:pt x="5" y="13"/>
                    <a:pt x="3" y="8"/>
                    <a:pt x="1" y="7"/>
                  </a:cubicBezTo>
                  <a:close/>
                </a:path>
              </a:pathLst>
            </a:custGeom>
            <a:solidFill>
              <a:srgbClr val="A1D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0">
              <a:extLst>
                <a:ext uri="{FF2B5EF4-FFF2-40B4-BE49-F238E27FC236}">
                  <a16:creationId xmlns:a16="http://schemas.microsoft.com/office/drawing/2014/main" id="{BFEF9B2C-A592-90B2-FCF3-93BAEBCCE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6657975"/>
              <a:ext cx="201613" cy="239713"/>
            </a:xfrm>
            <a:custGeom>
              <a:avLst/>
              <a:gdLst>
                <a:gd name="T0" fmla="*/ 20 w 21"/>
                <a:gd name="T1" fmla="*/ 22 h 25"/>
                <a:gd name="T2" fmla="*/ 17 w 21"/>
                <a:gd name="T3" fmla="*/ 24 h 25"/>
                <a:gd name="T4" fmla="*/ 11 w 21"/>
                <a:gd name="T5" fmla="*/ 21 h 25"/>
                <a:gd name="T6" fmla="*/ 4 w 21"/>
                <a:gd name="T7" fmla="*/ 11 h 25"/>
                <a:gd name="T8" fmla="*/ 4 w 21"/>
                <a:gd name="T9" fmla="*/ 0 h 25"/>
                <a:gd name="T10" fmla="*/ 6 w 21"/>
                <a:gd name="T11" fmla="*/ 8 h 25"/>
                <a:gd name="T12" fmla="*/ 8 w 21"/>
                <a:gd name="T13" fmla="*/ 9 h 25"/>
                <a:gd name="T14" fmla="*/ 13 w 21"/>
                <a:gd name="T15" fmla="*/ 15 h 25"/>
                <a:gd name="T16" fmla="*/ 19 w 21"/>
                <a:gd name="T17" fmla="*/ 21 h 25"/>
                <a:gd name="T18" fmla="*/ 20 w 21"/>
                <a:gd name="T1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5">
                  <a:moveTo>
                    <a:pt x="20" y="22"/>
                  </a:moveTo>
                  <a:cubicBezTo>
                    <a:pt x="21" y="25"/>
                    <a:pt x="19" y="24"/>
                    <a:pt x="17" y="24"/>
                  </a:cubicBezTo>
                  <a:cubicBezTo>
                    <a:pt x="15" y="25"/>
                    <a:pt x="13" y="23"/>
                    <a:pt x="11" y="21"/>
                  </a:cubicBezTo>
                  <a:cubicBezTo>
                    <a:pt x="10" y="17"/>
                    <a:pt x="9" y="13"/>
                    <a:pt x="4" y="11"/>
                  </a:cubicBezTo>
                  <a:cubicBezTo>
                    <a:pt x="0" y="8"/>
                    <a:pt x="0" y="4"/>
                    <a:pt x="4" y="0"/>
                  </a:cubicBezTo>
                  <a:cubicBezTo>
                    <a:pt x="6" y="2"/>
                    <a:pt x="3" y="6"/>
                    <a:pt x="6" y="8"/>
                  </a:cubicBezTo>
                  <a:cubicBezTo>
                    <a:pt x="7" y="8"/>
                    <a:pt x="7" y="9"/>
                    <a:pt x="8" y="9"/>
                  </a:cubicBezTo>
                  <a:cubicBezTo>
                    <a:pt x="10" y="10"/>
                    <a:pt x="12" y="12"/>
                    <a:pt x="13" y="15"/>
                  </a:cubicBezTo>
                  <a:cubicBezTo>
                    <a:pt x="14" y="19"/>
                    <a:pt x="16" y="20"/>
                    <a:pt x="19" y="21"/>
                  </a:cubicBezTo>
                  <a:cubicBezTo>
                    <a:pt x="20" y="21"/>
                    <a:pt x="20" y="21"/>
                    <a:pt x="20" y="22"/>
                  </a:cubicBezTo>
                  <a:close/>
                </a:path>
              </a:pathLst>
            </a:custGeom>
            <a:solidFill>
              <a:srgbClr val="B5D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1">
              <a:extLst>
                <a:ext uri="{FF2B5EF4-FFF2-40B4-BE49-F238E27FC236}">
                  <a16:creationId xmlns:a16="http://schemas.microsoft.com/office/drawing/2014/main" id="{32D1A874-49C2-A393-FD7D-9B869DE3D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7563" y="6589713"/>
              <a:ext cx="134938" cy="258763"/>
            </a:xfrm>
            <a:custGeom>
              <a:avLst/>
              <a:gdLst>
                <a:gd name="T0" fmla="*/ 0 w 14"/>
                <a:gd name="T1" fmla="*/ 3 h 27"/>
                <a:gd name="T2" fmla="*/ 3 w 14"/>
                <a:gd name="T3" fmla="*/ 2 h 27"/>
                <a:gd name="T4" fmla="*/ 5 w 14"/>
                <a:gd name="T5" fmla="*/ 8 h 27"/>
                <a:gd name="T6" fmla="*/ 9 w 14"/>
                <a:gd name="T7" fmla="*/ 16 h 27"/>
                <a:gd name="T8" fmla="*/ 9 w 14"/>
                <a:gd name="T9" fmla="*/ 16 h 27"/>
                <a:gd name="T10" fmla="*/ 14 w 14"/>
                <a:gd name="T11" fmla="*/ 25 h 27"/>
                <a:gd name="T12" fmla="*/ 13 w 14"/>
                <a:gd name="T13" fmla="*/ 26 h 27"/>
                <a:gd name="T14" fmla="*/ 9 w 14"/>
                <a:gd name="T15" fmla="*/ 23 h 27"/>
                <a:gd name="T16" fmla="*/ 2 w 14"/>
                <a:gd name="T17" fmla="*/ 16 h 27"/>
                <a:gd name="T18" fmla="*/ 2 w 14"/>
                <a:gd name="T19" fmla="*/ 16 h 27"/>
                <a:gd name="T20" fmla="*/ 0 w 14"/>
                <a:gd name="T21" fmla="*/ 10 h 27"/>
                <a:gd name="T22" fmla="*/ 0 w 14"/>
                <a:gd name="T2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27">
                  <a:moveTo>
                    <a:pt x="0" y="3"/>
                  </a:moveTo>
                  <a:cubicBezTo>
                    <a:pt x="1" y="0"/>
                    <a:pt x="2" y="2"/>
                    <a:pt x="3" y="2"/>
                  </a:cubicBezTo>
                  <a:cubicBezTo>
                    <a:pt x="5" y="4"/>
                    <a:pt x="5" y="6"/>
                    <a:pt x="5" y="8"/>
                  </a:cubicBezTo>
                  <a:cubicBezTo>
                    <a:pt x="4" y="12"/>
                    <a:pt x="5" y="14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2" y="18"/>
                    <a:pt x="13" y="21"/>
                    <a:pt x="14" y="25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1" y="27"/>
                    <a:pt x="9" y="25"/>
                    <a:pt x="9" y="23"/>
                  </a:cubicBezTo>
                  <a:cubicBezTo>
                    <a:pt x="8" y="20"/>
                    <a:pt x="5" y="18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5"/>
                    <a:pt x="0" y="12"/>
                    <a:pt x="0" y="10"/>
                  </a:cubicBezTo>
                  <a:cubicBezTo>
                    <a:pt x="1" y="8"/>
                    <a:pt x="1" y="5"/>
                    <a:pt x="0" y="3"/>
                  </a:cubicBezTo>
                  <a:close/>
                </a:path>
              </a:pathLst>
            </a:custGeom>
            <a:solidFill>
              <a:srgbClr val="9AC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2">
              <a:extLst>
                <a:ext uri="{FF2B5EF4-FFF2-40B4-BE49-F238E27FC236}">
                  <a16:creationId xmlns:a16="http://schemas.microsoft.com/office/drawing/2014/main" id="{C2E1D131-1848-3B05-8CE0-184AC9A1E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013" y="6254750"/>
              <a:ext cx="114300" cy="95250"/>
            </a:xfrm>
            <a:custGeom>
              <a:avLst/>
              <a:gdLst>
                <a:gd name="T0" fmla="*/ 1 w 12"/>
                <a:gd name="T1" fmla="*/ 4 h 10"/>
                <a:gd name="T2" fmla="*/ 2 w 12"/>
                <a:gd name="T3" fmla="*/ 2 h 10"/>
                <a:gd name="T4" fmla="*/ 4 w 12"/>
                <a:gd name="T5" fmla="*/ 0 h 10"/>
                <a:gd name="T6" fmla="*/ 12 w 12"/>
                <a:gd name="T7" fmla="*/ 2 h 10"/>
                <a:gd name="T8" fmla="*/ 8 w 12"/>
                <a:gd name="T9" fmla="*/ 10 h 10"/>
                <a:gd name="T10" fmla="*/ 1 w 12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" y="4"/>
                  </a:moveTo>
                  <a:cubicBezTo>
                    <a:pt x="1" y="4"/>
                    <a:pt x="0" y="3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7" y="0"/>
                    <a:pt x="10" y="0"/>
                    <a:pt x="12" y="2"/>
                  </a:cubicBezTo>
                  <a:cubicBezTo>
                    <a:pt x="12" y="5"/>
                    <a:pt x="9" y="7"/>
                    <a:pt x="8" y="10"/>
                  </a:cubicBezTo>
                  <a:cubicBezTo>
                    <a:pt x="4" y="10"/>
                    <a:pt x="5" y="5"/>
                    <a:pt x="1" y="4"/>
                  </a:cubicBezTo>
                  <a:close/>
                </a:path>
              </a:pathLst>
            </a:custGeom>
            <a:solidFill>
              <a:srgbClr val="8AC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3">
              <a:extLst>
                <a:ext uri="{FF2B5EF4-FFF2-40B4-BE49-F238E27FC236}">
                  <a16:creationId xmlns:a16="http://schemas.microsoft.com/office/drawing/2014/main" id="{42BC0300-8165-E60D-4C1C-D875837AE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6580188"/>
              <a:ext cx="77788" cy="163513"/>
            </a:xfrm>
            <a:custGeom>
              <a:avLst/>
              <a:gdLst>
                <a:gd name="T0" fmla="*/ 8 w 8"/>
                <a:gd name="T1" fmla="*/ 17 h 17"/>
                <a:gd name="T2" fmla="*/ 2 w 8"/>
                <a:gd name="T3" fmla="*/ 9 h 17"/>
                <a:gd name="T4" fmla="*/ 2 w 8"/>
                <a:gd name="T5" fmla="*/ 3 h 17"/>
                <a:gd name="T6" fmla="*/ 5 w 8"/>
                <a:gd name="T7" fmla="*/ 2 h 17"/>
                <a:gd name="T8" fmla="*/ 8 w 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">
                  <a:moveTo>
                    <a:pt x="8" y="17"/>
                  </a:moveTo>
                  <a:cubicBezTo>
                    <a:pt x="3" y="16"/>
                    <a:pt x="0" y="14"/>
                    <a:pt x="2" y="9"/>
                  </a:cubicBezTo>
                  <a:cubicBezTo>
                    <a:pt x="3" y="7"/>
                    <a:pt x="2" y="5"/>
                    <a:pt x="2" y="3"/>
                  </a:cubicBezTo>
                  <a:cubicBezTo>
                    <a:pt x="3" y="2"/>
                    <a:pt x="3" y="0"/>
                    <a:pt x="5" y="2"/>
                  </a:cubicBezTo>
                  <a:cubicBezTo>
                    <a:pt x="4" y="7"/>
                    <a:pt x="4" y="12"/>
                    <a:pt x="8" y="17"/>
                  </a:cubicBezTo>
                  <a:close/>
                </a:path>
              </a:pathLst>
            </a:custGeom>
            <a:solidFill>
              <a:srgbClr val="24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4">
              <a:extLst>
                <a:ext uri="{FF2B5EF4-FFF2-40B4-BE49-F238E27FC236}">
                  <a16:creationId xmlns:a16="http://schemas.microsoft.com/office/drawing/2014/main" id="{8CA8904F-19EE-8FA1-380C-32C1BA8ED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1701" y="5803900"/>
              <a:ext cx="77788" cy="190500"/>
            </a:xfrm>
            <a:custGeom>
              <a:avLst/>
              <a:gdLst>
                <a:gd name="T0" fmla="*/ 6 w 8"/>
                <a:gd name="T1" fmla="*/ 0 h 20"/>
                <a:gd name="T2" fmla="*/ 8 w 8"/>
                <a:gd name="T3" fmla="*/ 20 h 20"/>
                <a:gd name="T4" fmla="*/ 4 w 8"/>
                <a:gd name="T5" fmla="*/ 6 h 20"/>
                <a:gd name="T6" fmla="*/ 0 w 8"/>
                <a:gd name="T7" fmla="*/ 12 h 20"/>
                <a:gd name="T8" fmla="*/ 6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6" y="0"/>
                  </a:moveTo>
                  <a:cubicBezTo>
                    <a:pt x="6" y="7"/>
                    <a:pt x="5" y="13"/>
                    <a:pt x="8" y="20"/>
                  </a:cubicBezTo>
                  <a:cubicBezTo>
                    <a:pt x="2" y="16"/>
                    <a:pt x="6" y="11"/>
                    <a:pt x="4" y="6"/>
                  </a:cubicBezTo>
                  <a:cubicBezTo>
                    <a:pt x="3" y="8"/>
                    <a:pt x="1" y="10"/>
                    <a:pt x="0" y="12"/>
                  </a:cubicBezTo>
                  <a:cubicBezTo>
                    <a:pt x="0" y="7"/>
                    <a:pt x="3" y="3"/>
                    <a:pt x="6" y="0"/>
                  </a:cubicBezTo>
                  <a:close/>
                </a:path>
              </a:pathLst>
            </a:custGeom>
            <a:solidFill>
              <a:srgbClr val="3D6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5">
              <a:extLst>
                <a:ext uri="{FF2B5EF4-FFF2-40B4-BE49-F238E27FC236}">
                  <a16:creationId xmlns:a16="http://schemas.microsoft.com/office/drawing/2014/main" id="{8FB33188-3947-EBE5-263A-E3E6D1713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238" y="6513513"/>
              <a:ext cx="115888" cy="153988"/>
            </a:xfrm>
            <a:custGeom>
              <a:avLst/>
              <a:gdLst>
                <a:gd name="T0" fmla="*/ 12 w 12"/>
                <a:gd name="T1" fmla="*/ 1 h 16"/>
                <a:gd name="T2" fmla="*/ 1 w 12"/>
                <a:gd name="T3" fmla="*/ 16 h 16"/>
                <a:gd name="T4" fmla="*/ 11 w 12"/>
                <a:gd name="T5" fmla="*/ 0 h 16"/>
                <a:gd name="T6" fmla="*/ 12 w 12"/>
                <a:gd name="T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1"/>
                  </a:moveTo>
                  <a:cubicBezTo>
                    <a:pt x="9" y="7"/>
                    <a:pt x="3" y="10"/>
                    <a:pt x="1" y="16"/>
                  </a:cubicBezTo>
                  <a:cubicBezTo>
                    <a:pt x="0" y="8"/>
                    <a:pt x="6" y="5"/>
                    <a:pt x="11" y="0"/>
                  </a:cubicBezTo>
                  <a:cubicBezTo>
                    <a:pt x="11" y="1"/>
                    <a:pt x="11" y="1"/>
                    <a:pt x="12" y="1"/>
                  </a:cubicBezTo>
                  <a:close/>
                </a:path>
              </a:pathLst>
            </a:custGeom>
            <a:solidFill>
              <a:srgbClr val="237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6">
              <a:extLst>
                <a:ext uri="{FF2B5EF4-FFF2-40B4-BE49-F238E27FC236}">
                  <a16:creationId xmlns:a16="http://schemas.microsoft.com/office/drawing/2014/main" id="{A69F76F9-5D88-78E2-FBFF-B7423E83F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026" y="6359525"/>
              <a:ext cx="153988" cy="57150"/>
            </a:xfrm>
            <a:custGeom>
              <a:avLst/>
              <a:gdLst>
                <a:gd name="T0" fmla="*/ 6 w 16"/>
                <a:gd name="T1" fmla="*/ 6 h 6"/>
                <a:gd name="T2" fmla="*/ 0 w 16"/>
                <a:gd name="T3" fmla="*/ 3 h 6"/>
                <a:gd name="T4" fmla="*/ 6 w 16"/>
                <a:gd name="T5" fmla="*/ 2 h 6"/>
                <a:gd name="T6" fmla="*/ 13 w 16"/>
                <a:gd name="T7" fmla="*/ 2 h 6"/>
                <a:gd name="T8" fmla="*/ 12 w 16"/>
                <a:gd name="T9" fmla="*/ 6 h 6"/>
                <a:gd name="T10" fmla="*/ 6 w 1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5"/>
                    <a:pt x="2" y="4"/>
                    <a:pt x="0" y="3"/>
                  </a:cubicBezTo>
                  <a:cubicBezTo>
                    <a:pt x="1" y="0"/>
                    <a:pt x="4" y="3"/>
                    <a:pt x="6" y="2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5" y="4"/>
                    <a:pt x="16" y="6"/>
                    <a:pt x="12" y="6"/>
                  </a:cubicBezTo>
                  <a:cubicBezTo>
                    <a:pt x="10" y="6"/>
                    <a:pt x="8" y="6"/>
                    <a:pt x="6" y="6"/>
                  </a:cubicBezTo>
                  <a:close/>
                </a:path>
              </a:pathLst>
            </a:custGeom>
            <a:solidFill>
              <a:srgbClr val="C0D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7">
              <a:extLst>
                <a:ext uri="{FF2B5EF4-FFF2-40B4-BE49-F238E27FC236}">
                  <a16:creationId xmlns:a16="http://schemas.microsoft.com/office/drawing/2014/main" id="{FD1365CA-1B29-B730-AAF7-C16B556B0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6167438"/>
              <a:ext cx="95250" cy="106363"/>
            </a:xfrm>
            <a:custGeom>
              <a:avLst/>
              <a:gdLst>
                <a:gd name="T0" fmla="*/ 4 w 10"/>
                <a:gd name="T1" fmla="*/ 6 h 11"/>
                <a:gd name="T2" fmla="*/ 10 w 10"/>
                <a:gd name="T3" fmla="*/ 10 h 11"/>
                <a:gd name="T4" fmla="*/ 2 w 10"/>
                <a:gd name="T5" fmla="*/ 8 h 11"/>
                <a:gd name="T6" fmla="*/ 6 w 10"/>
                <a:gd name="T7" fmla="*/ 0 h 11"/>
                <a:gd name="T8" fmla="*/ 4 w 10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4" y="6"/>
                  </a:moveTo>
                  <a:cubicBezTo>
                    <a:pt x="4" y="9"/>
                    <a:pt x="10" y="5"/>
                    <a:pt x="10" y="10"/>
                  </a:cubicBezTo>
                  <a:cubicBezTo>
                    <a:pt x="7" y="11"/>
                    <a:pt x="5" y="10"/>
                    <a:pt x="2" y="8"/>
                  </a:cubicBezTo>
                  <a:cubicBezTo>
                    <a:pt x="0" y="4"/>
                    <a:pt x="0" y="2"/>
                    <a:pt x="6" y="0"/>
                  </a:cubicBezTo>
                  <a:cubicBezTo>
                    <a:pt x="5" y="2"/>
                    <a:pt x="2" y="3"/>
                    <a:pt x="4" y="6"/>
                  </a:cubicBezTo>
                  <a:close/>
                </a:path>
              </a:pathLst>
            </a:custGeom>
            <a:solidFill>
              <a:srgbClr val="B7D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8">
              <a:extLst>
                <a:ext uri="{FF2B5EF4-FFF2-40B4-BE49-F238E27FC236}">
                  <a16:creationId xmlns:a16="http://schemas.microsoft.com/office/drawing/2014/main" id="{0FEAFE30-F5A2-9E38-4A19-6F4F4AE38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1988" y="6686550"/>
              <a:ext cx="47625" cy="133350"/>
            </a:xfrm>
            <a:custGeom>
              <a:avLst/>
              <a:gdLst>
                <a:gd name="T0" fmla="*/ 2 w 5"/>
                <a:gd name="T1" fmla="*/ 0 h 14"/>
                <a:gd name="T2" fmla="*/ 2 w 5"/>
                <a:gd name="T3" fmla="*/ 7 h 14"/>
                <a:gd name="T4" fmla="*/ 5 w 5"/>
                <a:gd name="T5" fmla="*/ 5 h 14"/>
                <a:gd name="T6" fmla="*/ 5 w 5"/>
                <a:gd name="T7" fmla="*/ 12 h 14"/>
                <a:gd name="T8" fmla="*/ 2 w 5"/>
                <a:gd name="T9" fmla="*/ 12 h 14"/>
                <a:gd name="T10" fmla="*/ 2 w 5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0"/>
                  </a:moveTo>
                  <a:cubicBezTo>
                    <a:pt x="2" y="2"/>
                    <a:pt x="2" y="5"/>
                    <a:pt x="2" y="7"/>
                  </a:cubicBezTo>
                  <a:cubicBezTo>
                    <a:pt x="4" y="7"/>
                    <a:pt x="3" y="5"/>
                    <a:pt x="5" y="5"/>
                  </a:cubicBezTo>
                  <a:cubicBezTo>
                    <a:pt x="5" y="7"/>
                    <a:pt x="5" y="10"/>
                    <a:pt x="5" y="12"/>
                  </a:cubicBezTo>
                  <a:cubicBezTo>
                    <a:pt x="4" y="14"/>
                    <a:pt x="3" y="12"/>
                    <a:pt x="2" y="12"/>
                  </a:cubicBezTo>
                  <a:cubicBezTo>
                    <a:pt x="0" y="8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8AC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9">
              <a:extLst>
                <a:ext uri="{FF2B5EF4-FFF2-40B4-BE49-F238E27FC236}">
                  <a16:creationId xmlns:a16="http://schemas.microsoft.com/office/drawing/2014/main" id="{9EAA865C-FDC2-B3E7-0C91-CCDE14D31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6" y="6551613"/>
              <a:ext cx="68263" cy="57150"/>
            </a:xfrm>
            <a:custGeom>
              <a:avLst/>
              <a:gdLst>
                <a:gd name="T0" fmla="*/ 6 w 7"/>
                <a:gd name="T1" fmla="*/ 3 h 6"/>
                <a:gd name="T2" fmla="*/ 3 w 7"/>
                <a:gd name="T3" fmla="*/ 6 h 6"/>
                <a:gd name="T4" fmla="*/ 0 w 7"/>
                <a:gd name="T5" fmla="*/ 3 h 6"/>
                <a:gd name="T6" fmla="*/ 4 w 7"/>
                <a:gd name="T7" fmla="*/ 1 h 6"/>
                <a:gd name="T8" fmla="*/ 6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3"/>
                  </a:moveTo>
                  <a:cubicBezTo>
                    <a:pt x="5" y="5"/>
                    <a:pt x="6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4" y="1"/>
                    <a:pt x="7" y="1"/>
                    <a:pt x="6" y="3"/>
                  </a:cubicBezTo>
                  <a:close/>
                </a:path>
              </a:pathLst>
            </a:custGeom>
            <a:solidFill>
              <a:srgbClr val="ACD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0">
              <a:extLst>
                <a:ext uri="{FF2B5EF4-FFF2-40B4-BE49-F238E27FC236}">
                  <a16:creationId xmlns:a16="http://schemas.microsoft.com/office/drawing/2014/main" id="{BD9A5E9D-91F0-78E9-5309-F952290F1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6618288"/>
              <a:ext cx="66675" cy="125413"/>
            </a:xfrm>
            <a:custGeom>
              <a:avLst/>
              <a:gdLst>
                <a:gd name="T0" fmla="*/ 4 w 7"/>
                <a:gd name="T1" fmla="*/ 0 h 13"/>
                <a:gd name="T2" fmla="*/ 6 w 7"/>
                <a:gd name="T3" fmla="*/ 5 h 13"/>
                <a:gd name="T4" fmla="*/ 6 w 7"/>
                <a:gd name="T5" fmla="*/ 13 h 13"/>
                <a:gd name="T6" fmla="*/ 4 w 7"/>
                <a:gd name="T7" fmla="*/ 4 h 13"/>
                <a:gd name="T8" fmla="*/ 4 w 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7" y="1"/>
                    <a:pt x="6" y="3"/>
                    <a:pt x="6" y="5"/>
                  </a:cubicBezTo>
                  <a:cubicBezTo>
                    <a:pt x="5" y="8"/>
                    <a:pt x="5" y="10"/>
                    <a:pt x="6" y="13"/>
                  </a:cubicBezTo>
                  <a:cubicBezTo>
                    <a:pt x="0" y="12"/>
                    <a:pt x="4" y="7"/>
                    <a:pt x="4" y="4"/>
                  </a:cubicBezTo>
                  <a:cubicBezTo>
                    <a:pt x="4" y="3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217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1">
              <a:extLst>
                <a:ext uri="{FF2B5EF4-FFF2-40B4-BE49-F238E27FC236}">
                  <a16:creationId xmlns:a16="http://schemas.microsoft.com/office/drawing/2014/main" id="{D9C61DBA-445C-D55F-0CF0-9A9D7AA75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663" y="6397625"/>
              <a:ext cx="68263" cy="49213"/>
            </a:xfrm>
            <a:custGeom>
              <a:avLst/>
              <a:gdLst>
                <a:gd name="T0" fmla="*/ 7 w 7"/>
                <a:gd name="T1" fmla="*/ 1 h 5"/>
                <a:gd name="T2" fmla="*/ 6 w 7"/>
                <a:gd name="T3" fmla="*/ 5 h 5"/>
                <a:gd name="T4" fmla="*/ 0 w 7"/>
                <a:gd name="T5" fmla="*/ 1 h 5"/>
                <a:gd name="T6" fmla="*/ 3 w 7"/>
                <a:gd name="T7" fmla="*/ 0 h 5"/>
                <a:gd name="T8" fmla="*/ 7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1"/>
                  </a:moveTo>
                  <a:cubicBezTo>
                    <a:pt x="7" y="2"/>
                    <a:pt x="6" y="3"/>
                    <a:pt x="6" y="5"/>
                  </a:cubicBezTo>
                  <a:cubicBezTo>
                    <a:pt x="3" y="5"/>
                    <a:pt x="0" y="4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4" y="1"/>
                    <a:pt x="6" y="1"/>
                    <a:pt x="7" y="1"/>
                  </a:cubicBezTo>
                  <a:close/>
                </a:path>
              </a:pathLst>
            </a:custGeom>
            <a:solidFill>
              <a:srgbClr val="69B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2">
              <a:extLst>
                <a:ext uri="{FF2B5EF4-FFF2-40B4-BE49-F238E27FC236}">
                  <a16:creationId xmlns:a16="http://schemas.microsoft.com/office/drawing/2014/main" id="{EF32A8FD-4C1C-8A1B-7D0E-94F973DAD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3676" y="6110288"/>
              <a:ext cx="153988" cy="57150"/>
            </a:xfrm>
            <a:custGeom>
              <a:avLst/>
              <a:gdLst>
                <a:gd name="T0" fmla="*/ 1 w 16"/>
                <a:gd name="T1" fmla="*/ 3 h 6"/>
                <a:gd name="T2" fmla="*/ 16 w 16"/>
                <a:gd name="T3" fmla="*/ 0 h 6"/>
                <a:gd name="T4" fmla="*/ 0 w 16"/>
                <a:gd name="T5" fmla="*/ 4 h 6"/>
                <a:gd name="T6" fmla="*/ 0 w 16"/>
                <a:gd name="T7" fmla="*/ 3 h 6"/>
                <a:gd name="T8" fmla="*/ 1 w 1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" y="3"/>
                  </a:moveTo>
                  <a:cubicBezTo>
                    <a:pt x="6" y="3"/>
                    <a:pt x="11" y="3"/>
                    <a:pt x="16" y="0"/>
                  </a:cubicBezTo>
                  <a:cubicBezTo>
                    <a:pt x="12" y="6"/>
                    <a:pt x="6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30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3">
              <a:extLst>
                <a:ext uri="{FF2B5EF4-FFF2-40B4-BE49-F238E27FC236}">
                  <a16:creationId xmlns:a16="http://schemas.microsoft.com/office/drawing/2014/main" id="{B1BB5C53-CA30-5E06-5FB6-86034F7FA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4113" y="6245225"/>
              <a:ext cx="115888" cy="57150"/>
            </a:xfrm>
            <a:custGeom>
              <a:avLst/>
              <a:gdLst>
                <a:gd name="T0" fmla="*/ 1 w 12"/>
                <a:gd name="T1" fmla="*/ 0 h 6"/>
                <a:gd name="T2" fmla="*/ 9 w 12"/>
                <a:gd name="T3" fmla="*/ 2 h 6"/>
                <a:gd name="T4" fmla="*/ 12 w 12"/>
                <a:gd name="T5" fmla="*/ 6 h 6"/>
                <a:gd name="T6" fmla="*/ 9 w 12"/>
                <a:gd name="T7" fmla="*/ 4 h 6"/>
                <a:gd name="T8" fmla="*/ 8 w 12"/>
                <a:gd name="T9" fmla="*/ 4 h 6"/>
                <a:gd name="T10" fmla="*/ 0 w 12"/>
                <a:gd name="T11" fmla="*/ 1 h 6"/>
                <a:gd name="T12" fmla="*/ 1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1" y="0"/>
                  </a:moveTo>
                  <a:cubicBezTo>
                    <a:pt x="4" y="1"/>
                    <a:pt x="6" y="1"/>
                    <a:pt x="9" y="2"/>
                  </a:cubicBezTo>
                  <a:cubicBezTo>
                    <a:pt x="10" y="3"/>
                    <a:pt x="12" y="4"/>
                    <a:pt x="12" y="6"/>
                  </a:cubicBezTo>
                  <a:cubicBezTo>
                    <a:pt x="11" y="6"/>
                    <a:pt x="10" y="5"/>
                    <a:pt x="9" y="4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5" y="3"/>
                    <a:pt x="3" y="2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57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4">
              <a:extLst>
                <a:ext uri="{FF2B5EF4-FFF2-40B4-BE49-F238E27FC236}">
                  <a16:creationId xmlns:a16="http://schemas.microsoft.com/office/drawing/2014/main" id="{228E4666-E51E-3D47-19AC-A9B3C31A4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5213" y="6081713"/>
              <a:ext cx="144463" cy="47625"/>
            </a:xfrm>
            <a:custGeom>
              <a:avLst/>
              <a:gdLst>
                <a:gd name="T0" fmla="*/ 0 w 15"/>
                <a:gd name="T1" fmla="*/ 0 h 5"/>
                <a:gd name="T2" fmla="*/ 15 w 15"/>
                <a:gd name="T3" fmla="*/ 1 h 5"/>
                <a:gd name="T4" fmla="*/ 0 w 1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5" y="2"/>
                    <a:pt x="10" y="2"/>
                    <a:pt x="15" y="1"/>
                  </a:cubicBezTo>
                  <a:cubicBezTo>
                    <a:pt x="10" y="5"/>
                    <a:pt x="5" y="5"/>
                    <a:pt x="0" y="0"/>
                  </a:cubicBezTo>
                  <a:close/>
                </a:path>
              </a:pathLst>
            </a:custGeom>
            <a:solidFill>
              <a:srgbClr val="276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5">
              <a:extLst>
                <a:ext uri="{FF2B5EF4-FFF2-40B4-BE49-F238E27FC236}">
                  <a16:creationId xmlns:a16="http://schemas.microsoft.com/office/drawing/2014/main" id="{138B9A8D-FD29-A565-9375-7AA3FD531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2688" y="6283325"/>
              <a:ext cx="220663" cy="393700"/>
            </a:xfrm>
            <a:custGeom>
              <a:avLst/>
              <a:gdLst>
                <a:gd name="T0" fmla="*/ 5 w 23"/>
                <a:gd name="T1" fmla="*/ 0 h 41"/>
                <a:gd name="T2" fmla="*/ 6 w 23"/>
                <a:gd name="T3" fmla="*/ 0 h 41"/>
                <a:gd name="T4" fmla="*/ 16 w 23"/>
                <a:gd name="T5" fmla="*/ 10 h 41"/>
                <a:gd name="T6" fmla="*/ 18 w 23"/>
                <a:gd name="T7" fmla="*/ 14 h 41"/>
                <a:gd name="T8" fmla="*/ 19 w 23"/>
                <a:gd name="T9" fmla="*/ 16 h 41"/>
                <a:gd name="T10" fmla="*/ 17 w 23"/>
                <a:gd name="T11" fmla="*/ 21 h 41"/>
                <a:gd name="T12" fmla="*/ 16 w 23"/>
                <a:gd name="T13" fmla="*/ 28 h 41"/>
                <a:gd name="T14" fmla="*/ 18 w 23"/>
                <a:gd name="T15" fmla="*/ 31 h 41"/>
                <a:gd name="T16" fmla="*/ 23 w 23"/>
                <a:gd name="T17" fmla="*/ 38 h 41"/>
                <a:gd name="T18" fmla="*/ 19 w 23"/>
                <a:gd name="T19" fmla="*/ 40 h 41"/>
                <a:gd name="T20" fmla="*/ 14 w 23"/>
                <a:gd name="T21" fmla="*/ 36 h 41"/>
                <a:gd name="T22" fmla="*/ 13 w 23"/>
                <a:gd name="T23" fmla="*/ 34 h 41"/>
                <a:gd name="T24" fmla="*/ 9 w 23"/>
                <a:gd name="T25" fmla="*/ 25 h 41"/>
                <a:gd name="T26" fmla="*/ 6 w 23"/>
                <a:gd name="T27" fmla="*/ 15 h 41"/>
                <a:gd name="T28" fmla="*/ 4 w 23"/>
                <a:gd name="T29" fmla="*/ 12 h 41"/>
                <a:gd name="T30" fmla="*/ 1 w 23"/>
                <a:gd name="T31" fmla="*/ 8 h 41"/>
                <a:gd name="T32" fmla="*/ 1 w 23"/>
                <a:gd name="T33" fmla="*/ 6 h 41"/>
                <a:gd name="T34" fmla="*/ 5 w 23"/>
                <a:gd name="T3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41">
                  <a:moveTo>
                    <a:pt x="5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7" y="6"/>
                    <a:pt x="12" y="8"/>
                    <a:pt x="16" y="10"/>
                  </a:cubicBezTo>
                  <a:cubicBezTo>
                    <a:pt x="19" y="10"/>
                    <a:pt x="17" y="13"/>
                    <a:pt x="18" y="14"/>
                  </a:cubicBezTo>
                  <a:cubicBezTo>
                    <a:pt x="18" y="15"/>
                    <a:pt x="18" y="16"/>
                    <a:pt x="19" y="16"/>
                  </a:cubicBezTo>
                  <a:cubicBezTo>
                    <a:pt x="18" y="18"/>
                    <a:pt x="18" y="19"/>
                    <a:pt x="17" y="21"/>
                  </a:cubicBezTo>
                  <a:cubicBezTo>
                    <a:pt x="17" y="23"/>
                    <a:pt x="21" y="26"/>
                    <a:pt x="16" y="28"/>
                  </a:cubicBezTo>
                  <a:cubicBezTo>
                    <a:pt x="15" y="29"/>
                    <a:pt x="15" y="29"/>
                    <a:pt x="18" y="31"/>
                  </a:cubicBezTo>
                  <a:cubicBezTo>
                    <a:pt x="21" y="32"/>
                    <a:pt x="22" y="35"/>
                    <a:pt x="23" y="38"/>
                  </a:cubicBezTo>
                  <a:cubicBezTo>
                    <a:pt x="23" y="41"/>
                    <a:pt x="21" y="41"/>
                    <a:pt x="19" y="40"/>
                  </a:cubicBezTo>
                  <a:cubicBezTo>
                    <a:pt x="17" y="39"/>
                    <a:pt x="16" y="37"/>
                    <a:pt x="14" y="36"/>
                  </a:cubicBezTo>
                  <a:cubicBezTo>
                    <a:pt x="14" y="36"/>
                    <a:pt x="13" y="35"/>
                    <a:pt x="13" y="34"/>
                  </a:cubicBezTo>
                  <a:cubicBezTo>
                    <a:pt x="11" y="31"/>
                    <a:pt x="10" y="28"/>
                    <a:pt x="9" y="25"/>
                  </a:cubicBezTo>
                  <a:cubicBezTo>
                    <a:pt x="8" y="22"/>
                    <a:pt x="6" y="19"/>
                    <a:pt x="6" y="15"/>
                  </a:cubicBezTo>
                  <a:cubicBezTo>
                    <a:pt x="8" y="12"/>
                    <a:pt x="4" y="14"/>
                    <a:pt x="4" y="12"/>
                  </a:cubicBezTo>
                  <a:cubicBezTo>
                    <a:pt x="3" y="10"/>
                    <a:pt x="3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4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5AA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6">
              <a:extLst>
                <a:ext uri="{FF2B5EF4-FFF2-40B4-BE49-F238E27FC236}">
                  <a16:creationId xmlns:a16="http://schemas.microsoft.com/office/drawing/2014/main" id="{A8259E1C-F28D-CDB9-C6A8-1716E4B27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913" y="6513513"/>
              <a:ext cx="182563" cy="325438"/>
            </a:xfrm>
            <a:custGeom>
              <a:avLst/>
              <a:gdLst>
                <a:gd name="T0" fmla="*/ 14 w 19"/>
                <a:gd name="T1" fmla="*/ 11 h 34"/>
                <a:gd name="T2" fmla="*/ 17 w 19"/>
                <a:gd name="T3" fmla="*/ 20 h 34"/>
                <a:gd name="T4" fmla="*/ 17 w 19"/>
                <a:gd name="T5" fmla="*/ 34 h 34"/>
                <a:gd name="T6" fmla="*/ 8 w 19"/>
                <a:gd name="T7" fmla="*/ 13 h 34"/>
                <a:gd name="T8" fmla="*/ 8 w 19"/>
                <a:gd name="T9" fmla="*/ 11 h 34"/>
                <a:gd name="T10" fmla="*/ 3 w 19"/>
                <a:gd name="T11" fmla="*/ 7 h 34"/>
                <a:gd name="T12" fmla="*/ 2 w 19"/>
                <a:gd name="T13" fmla="*/ 3 h 34"/>
                <a:gd name="T14" fmla="*/ 8 w 19"/>
                <a:gd name="T15" fmla="*/ 4 h 34"/>
                <a:gd name="T16" fmla="*/ 14 w 19"/>
                <a:gd name="T17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4" y="11"/>
                  </a:moveTo>
                  <a:cubicBezTo>
                    <a:pt x="16" y="14"/>
                    <a:pt x="17" y="17"/>
                    <a:pt x="17" y="20"/>
                  </a:cubicBezTo>
                  <a:cubicBezTo>
                    <a:pt x="16" y="25"/>
                    <a:pt x="19" y="29"/>
                    <a:pt x="17" y="34"/>
                  </a:cubicBezTo>
                  <a:cubicBezTo>
                    <a:pt x="14" y="26"/>
                    <a:pt x="12" y="19"/>
                    <a:pt x="8" y="13"/>
                  </a:cubicBezTo>
                  <a:cubicBezTo>
                    <a:pt x="6" y="13"/>
                    <a:pt x="8" y="12"/>
                    <a:pt x="8" y="11"/>
                  </a:cubicBezTo>
                  <a:cubicBezTo>
                    <a:pt x="6" y="10"/>
                    <a:pt x="4" y="9"/>
                    <a:pt x="3" y="7"/>
                  </a:cubicBezTo>
                  <a:cubicBezTo>
                    <a:pt x="2" y="6"/>
                    <a:pt x="0" y="5"/>
                    <a:pt x="2" y="3"/>
                  </a:cubicBezTo>
                  <a:cubicBezTo>
                    <a:pt x="3" y="4"/>
                    <a:pt x="7" y="0"/>
                    <a:pt x="8" y="4"/>
                  </a:cubicBezTo>
                  <a:cubicBezTo>
                    <a:pt x="10" y="6"/>
                    <a:pt x="10" y="10"/>
                    <a:pt x="14" y="11"/>
                  </a:cubicBezTo>
                  <a:close/>
                </a:path>
              </a:pathLst>
            </a:custGeom>
            <a:solidFill>
              <a:srgbClr val="B0D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7">
              <a:extLst>
                <a:ext uri="{FF2B5EF4-FFF2-40B4-BE49-F238E27FC236}">
                  <a16:creationId xmlns:a16="http://schemas.microsoft.com/office/drawing/2014/main" id="{DDD5B393-8605-5140-CA44-54856C80A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613" y="6580188"/>
              <a:ext cx="220663" cy="182563"/>
            </a:xfrm>
            <a:custGeom>
              <a:avLst/>
              <a:gdLst>
                <a:gd name="T0" fmla="*/ 20 w 23"/>
                <a:gd name="T1" fmla="*/ 4 h 19"/>
                <a:gd name="T2" fmla="*/ 20 w 23"/>
                <a:gd name="T3" fmla="*/ 6 h 19"/>
                <a:gd name="T4" fmla="*/ 22 w 23"/>
                <a:gd name="T5" fmla="*/ 19 h 19"/>
                <a:gd name="T6" fmla="*/ 14 w 23"/>
                <a:gd name="T7" fmla="*/ 7 h 19"/>
                <a:gd name="T8" fmla="*/ 16 w 23"/>
                <a:gd name="T9" fmla="*/ 16 h 19"/>
                <a:gd name="T10" fmla="*/ 2 w 23"/>
                <a:gd name="T11" fmla="*/ 5 h 19"/>
                <a:gd name="T12" fmla="*/ 1 w 23"/>
                <a:gd name="T13" fmla="*/ 3 h 19"/>
                <a:gd name="T14" fmla="*/ 3 w 23"/>
                <a:gd name="T15" fmla="*/ 3 h 19"/>
                <a:gd name="T16" fmla="*/ 6 w 23"/>
                <a:gd name="T17" fmla="*/ 0 h 19"/>
                <a:gd name="T18" fmla="*/ 16 w 23"/>
                <a:gd name="T19" fmla="*/ 5 h 19"/>
                <a:gd name="T20" fmla="*/ 20 w 23"/>
                <a:gd name="T2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9">
                  <a:moveTo>
                    <a:pt x="20" y="4"/>
                  </a:moveTo>
                  <a:cubicBezTo>
                    <a:pt x="20" y="5"/>
                    <a:pt x="20" y="6"/>
                    <a:pt x="20" y="6"/>
                  </a:cubicBezTo>
                  <a:cubicBezTo>
                    <a:pt x="21" y="10"/>
                    <a:pt x="23" y="14"/>
                    <a:pt x="22" y="19"/>
                  </a:cubicBezTo>
                  <a:cubicBezTo>
                    <a:pt x="19" y="14"/>
                    <a:pt x="18" y="10"/>
                    <a:pt x="14" y="7"/>
                  </a:cubicBezTo>
                  <a:cubicBezTo>
                    <a:pt x="14" y="10"/>
                    <a:pt x="17" y="12"/>
                    <a:pt x="16" y="16"/>
                  </a:cubicBezTo>
                  <a:cubicBezTo>
                    <a:pt x="12" y="11"/>
                    <a:pt x="8" y="6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2"/>
                    <a:pt x="3" y="3"/>
                    <a:pt x="3" y="3"/>
                  </a:cubicBezTo>
                  <a:cubicBezTo>
                    <a:pt x="6" y="4"/>
                    <a:pt x="8" y="4"/>
                    <a:pt x="6" y="0"/>
                  </a:cubicBezTo>
                  <a:cubicBezTo>
                    <a:pt x="10" y="0"/>
                    <a:pt x="13" y="3"/>
                    <a:pt x="16" y="5"/>
                  </a:cubicBezTo>
                  <a:cubicBezTo>
                    <a:pt x="19" y="7"/>
                    <a:pt x="19" y="4"/>
                    <a:pt x="20" y="4"/>
                  </a:cubicBezTo>
                  <a:close/>
                </a:path>
              </a:pathLst>
            </a:custGeom>
            <a:solidFill>
              <a:srgbClr val="B0D6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8">
              <a:extLst>
                <a:ext uri="{FF2B5EF4-FFF2-40B4-BE49-F238E27FC236}">
                  <a16:creationId xmlns:a16="http://schemas.microsoft.com/office/drawing/2014/main" id="{9180CE85-5C65-5C69-98A7-4EB995C6E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6676" y="6311900"/>
              <a:ext cx="115888" cy="201613"/>
            </a:xfrm>
            <a:custGeom>
              <a:avLst/>
              <a:gdLst>
                <a:gd name="T0" fmla="*/ 1 w 12"/>
                <a:gd name="T1" fmla="*/ 18 h 21"/>
                <a:gd name="T2" fmla="*/ 3 w 12"/>
                <a:gd name="T3" fmla="*/ 13 h 21"/>
                <a:gd name="T4" fmla="*/ 6 w 12"/>
                <a:gd name="T5" fmla="*/ 1 h 21"/>
                <a:gd name="T6" fmla="*/ 10 w 12"/>
                <a:gd name="T7" fmla="*/ 1 h 21"/>
                <a:gd name="T8" fmla="*/ 12 w 12"/>
                <a:gd name="T9" fmla="*/ 6 h 21"/>
                <a:gd name="T10" fmla="*/ 12 w 12"/>
                <a:gd name="T11" fmla="*/ 9 h 21"/>
                <a:gd name="T12" fmla="*/ 11 w 12"/>
                <a:gd name="T13" fmla="*/ 11 h 21"/>
                <a:gd name="T14" fmla="*/ 6 w 12"/>
                <a:gd name="T15" fmla="*/ 17 h 21"/>
                <a:gd name="T16" fmla="*/ 5 w 12"/>
                <a:gd name="T17" fmla="*/ 20 h 21"/>
                <a:gd name="T18" fmla="*/ 1 w 12"/>
                <a:gd name="T1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1">
                  <a:moveTo>
                    <a:pt x="1" y="18"/>
                  </a:moveTo>
                  <a:cubicBezTo>
                    <a:pt x="0" y="16"/>
                    <a:pt x="1" y="14"/>
                    <a:pt x="3" y="13"/>
                  </a:cubicBezTo>
                  <a:cubicBezTo>
                    <a:pt x="7" y="10"/>
                    <a:pt x="3" y="5"/>
                    <a:pt x="6" y="1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cubicBezTo>
                    <a:pt x="12" y="10"/>
                    <a:pt x="12" y="10"/>
                    <a:pt x="11" y="11"/>
                  </a:cubicBezTo>
                  <a:cubicBezTo>
                    <a:pt x="8" y="12"/>
                    <a:pt x="10" y="16"/>
                    <a:pt x="6" y="17"/>
                  </a:cubicBezTo>
                  <a:cubicBezTo>
                    <a:pt x="5" y="18"/>
                    <a:pt x="6" y="20"/>
                    <a:pt x="5" y="20"/>
                  </a:cubicBezTo>
                  <a:cubicBezTo>
                    <a:pt x="3" y="21"/>
                    <a:pt x="4" y="17"/>
                    <a:pt x="1" y="18"/>
                  </a:cubicBezTo>
                  <a:close/>
                </a:path>
              </a:pathLst>
            </a:custGeom>
            <a:solidFill>
              <a:srgbClr val="AE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9">
              <a:extLst>
                <a:ext uri="{FF2B5EF4-FFF2-40B4-BE49-F238E27FC236}">
                  <a16:creationId xmlns:a16="http://schemas.microsoft.com/office/drawing/2014/main" id="{EF95200E-7CF6-4BC0-FFB3-D8B7B7BD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9238" y="6369050"/>
              <a:ext cx="144463" cy="153988"/>
            </a:xfrm>
            <a:custGeom>
              <a:avLst/>
              <a:gdLst>
                <a:gd name="T0" fmla="*/ 5 w 15"/>
                <a:gd name="T1" fmla="*/ 1 h 16"/>
                <a:gd name="T2" fmla="*/ 13 w 15"/>
                <a:gd name="T3" fmla="*/ 10 h 16"/>
                <a:gd name="T4" fmla="*/ 13 w 15"/>
                <a:gd name="T5" fmla="*/ 15 h 16"/>
                <a:gd name="T6" fmla="*/ 8 w 15"/>
                <a:gd name="T7" fmla="*/ 14 h 16"/>
                <a:gd name="T8" fmla="*/ 0 w 15"/>
                <a:gd name="T9" fmla="*/ 5 h 16"/>
                <a:gd name="T10" fmla="*/ 5 w 15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5" y="1"/>
                  </a:moveTo>
                  <a:cubicBezTo>
                    <a:pt x="7" y="4"/>
                    <a:pt x="10" y="8"/>
                    <a:pt x="13" y="10"/>
                  </a:cubicBezTo>
                  <a:cubicBezTo>
                    <a:pt x="13" y="12"/>
                    <a:pt x="15" y="13"/>
                    <a:pt x="13" y="15"/>
                  </a:cubicBezTo>
                  <a:cubicBezTo>
                    <a:pt x="11" y="16"/>
                    <a:pt x="9" y="15"/>
                    <a:pt x="8" y="14"/>
                  </a:cubicBezTo>
                  <a:cubicBezTo>
                    <a:pt x="5" y="11"/>
                    <a:pt x="1" y="9"/>
                    <a:pt x="0" y="5"/>
                  </a:cubicBezTo>
                  <a:cubicBezTo>
                    <a:pt x="2" y="4"/>
                    <a:pt x="1" y="0"/>
                    <a:pt x="5" y="1"/>
                  </a:cubicBezTo>
                  <a:close/>
                </a:path>
              </a:pathLst>
            </a:custGeom>
            <a:solidFill>
              <a:srgbClr val="A9D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0">
              <a:extLst>
                <a:ext uri="{FF2B5EF4-FFF2-40B4-BE49-F238E27FC236}">
                  <a16:creationId xmlns:a16="http://schemas.microsoft.com/office/drawing/2014/main" id="{F2406DE8-BE41-7419-EF5F-7A63C3A24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4776" y="6637338"/>
              <a:ext cx="115888" cy="173038"/>
            </a:xfrm>
            <a:custGeom>
              <a:avLst/>
              <a:gdLst>
                <a:gd name="T0" fmla="*/ 4 w 12"/>
                <a:gd name="T1" fmla="*/ 5 h 18"/>
                <a:gd name="T2" fmla="*/ 7 w 12"/>
                <a:gd name="T3" fmla="*/ 3 h 18"/>
                <a:gd name="T4" fmla="*/ 10 w 12"/>
                <a:gd name="T5" fmla="*/ 1 h 18"/>
                <a:gd name="T6" fmla="*/ 9 w 12"/>
                <a:gd name="T7" fmla="*/ 2 h 18"/>
                <a:gd name="T8" fmla="*/ 6 w 12"/>
                <a:gd name="T9" fmla="*/ 18 h 18"/>
                <a:gd name="T10" fmla="*/ 1 w 12"/>
                <a:gd name="T11" fmla="*/ 12 h 18"/>
                <a:gd name="T12" fmla="*/ 0 w 12"/>
                <a:gd name="T13" fmla="*/ 7 h 18"/>
                <a:gd name="T14" fmla="*/ 4 w 12"/>
                <a:gd name="T1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4" y="5"/>
                  </a:moveTo>
                  <a:cubicBezTo>
                    <a:pt x="6" y="5"/>
                    <a:pt x="7" y="6"/>
                    <a:pt x="7" y="3"/>
                  </a:cubicBezTo>
                  <a:cubicBezTo>
                    <a:pt x="6" y="0"/>
                    <a:pt x="7" y="0"/>
                    <a:pt x="10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2" y="8"/>
                    <a:pt x="11" y="13"/>
                    <a:pt x="6" y="18"/>
                  </a:cubicBezTo>
                  <a:cubicBezTo>
                    <a:pt x="3" y="17"/>
                    <a:pt x="2" y="14"/>
                    <a:pt x="1" y="12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1" y="6"/>
                    <a:pt x="2" y="4"/>
                    <a:pt x="4" y="5"/>
                  </a:cubicBezTo>
                  <a:close/>
                </a:path>
              </a:pathLst>
            </a:custGeom>
            <a:solidFill>
              <a:srgbClr val="75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1">
              <a:extLst>
                <a:ext uri="{FF2B5EF4-FFF2-40B4-BE49-F238E27FC236}">
                  <a16:creationId xmlns:a16="http://schemas.microsoft.com/office/drawing/2014/main" id="{54FC03CB-22FB-E9DE-FC55-2ECC4633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76" y="6646863"/>
              <a:ext cx="77788" cy="211138"/>
            </a:xfrm>
            <a:custGeom>
              <a:avLst/>
              <a:gdLst>
                <a:gd name="T0" fmla="*/ 2 w 8"/>
                <a:gd name="T1" fmla="*/ 16 h 22"/>
                <a:gd name="T2" fmla="*/ 6 w 8"/>
                <a:gd name="T3" fmla="*/ 0 h 22"/>
                <a:gd name="T4" fmla="*/ 8 w 8"/>
                <a:gd name="T5" fmla="*/ 16 h 22"/>
                <a:gd name="T6" fmla="*/ 4 w 8"/>
                <a:gd name="T7" fmla="*/ 19 h 22"/>
                <a:gd name="T8" fmla="*/ 0 w 8"/>
                <a:gd name="T9" fmla="*/ 18 h 22"/>
                <a:gd name="T10" fmla="*/ 2 w 8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2">
                  <a:moveTo>
                    <a:pt x="2" y="16"/>
                  </a:moveTo>
                  <a:cubicBezTo>
                    <a:pt x="7" y="12"/>
                    <a:pt x="5" y="6"/>
                    <a:pt x="6" y="0"/>
                  </a:cubicBezTo>
                  <a:cubicBezTo>
                    <a:pt x="8" y="5"/>
                    <a:pt x="8" y="11"/>
                    <a:pt x="8" y="16"/>
                  </a:cubicBezTo>
                  <a:cubicBezTo>
                    <a:pt x="7" y="17"/>
                    <a:pt x="4" y="15"/>
                    <a:pt x="4" y="19"/>
                  </a:cubicBezTo>
                  <a:cubicBezTo>
                    <a:pt x="3" y="22"/>
                    <a:pt x="1" y="19"/>
                    <a:pt x="0" y="18"/>
                  </a:cubicBezTo>
                  <a:cubicBezTo>
                    <a:pt x="1" y="17"/>
                    <a:pt x="1" y="16"/>
                    <a:pt x="2" y="16"/>
                  </a:cubicBezTo>
                  <a:close/>
                </a:path>
              </a:pathLst>
            </a:custGeom>
            <a:solidFill>
              <a:srgbClr val="AB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2">
              <a:extLst>
                <a:ext uri="{FF2B5EF4-FFF2-40B4-BE49-F238E27FC236}">
                  <a16:creationId xmlns:a16="http://schemas.microsoft.com/office/drawing/2014/main" id="{217DFF7D-D0FA-74CE-9D56-CF959D045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1451" y="6330950"/>
              <a:ext cx="125413" cy="95250"/>
            </a:xfrm>
            <a:custGeom>
              <a:avLst/>
              <a:gdLst>
                <a:gd name="T0" fmla="*/ 13 w 13"/>
                <a:gd name="T1" fmla="*/ 5 h 10"/>
                <a:gd name="T2" fmla="*/ 8 w 13"/>
                <a:gd name="T3" fmla="*/ 9 h 10"/>
                <a:gd name="T4" fmla="*/ 7 w 13"/>
                <a:gd name="T5" fmla="*/ 9 h 10"/>
                <a:gd name="T6" fmla="*/ 7 w 13"/>
                <a:gd name="T7" fmla="*/ 9 h 10"/>
                <a:gd name="T8" fmla="*/ 0 w 13"/>
                <a:gd name="T9" fmla="*/ 8 h 10"/>
                <a:gd name="T10" fmla="*/ 0 w 13"/>
                <a:gd name="T11" fmla="*/ 4 h 10"/>
                <a:gd name="T12" fmla="*/ 8 w 13"/>
                <a:gd name="T13" fmla="*/ 2 h 10"/>
                <a:gd name="T14" fmla="*/ 10 w 13"/>
                <a:gd name="T15" fmla="*/ 3 h 10"/>
                <a:gd name="T16" fmla="*/ 13 w 13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0">
                  <a:moveTo>
                    <a:pt x="13" y="5"/>
                  </a:moveTo>
                  <a:cubicBezTo>
                    <a:pt x="10" y="5"/>
                    <a:pt x="10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10"/>
                    <a:pt x="2" y="9"/>
                    <a:pt x="0" y="8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2" y="0"/>
                    <a:pt x="5" y="2"/>
                    <a:pt x="8" y="2"/>
                  </a:cubicBezTo>
                  <a:cubicBezTo>
                    <a:pt x="9" y="2"/>
                    <a:pt x="9" y="3"/>
                    <a:pt x="10" y="3"/>
                  </a:cubicBezTo>
                  <a:cubicBezTo>
                    <a:pt x="11" y="3"/>
                    <a:pt x="13" y="4"/>
                    <a:pt x="13" y="5"/>
                  </a:cubicBezTo>
                  <a:close/>
                </a:path>
              </a:pathLst>
            </a:custGeom>
            <a:solidFill>
              <a:srgbClr val="66A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3">
              <a:extLst>
                <a:ext uri="{FF2B5EF4-FFF2-40B4-BE49-F238E27FC236}">
                  <a16:creationId xmlns:a16="http://schemas.microsoft.com/office/drawing/2014/main" id="{1F42D6CB-F993-01E0-20B2-BBCFC1A27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1451" y="6503988"/>
              <a:ext cx="87313" cy="85725"/>
            </a:xfrm>
            <a:custGeom>
              <a:avLst/>
              <a:gdLst>
                <a:gd name="T0" fmla="*/ 3 w 9"/>
                <a:gd name="T1" fmla="*/ 0 h 9"/>
                <a:gd name="T2" fmla="*/ 7 w 9"/>
                <a:gd name="T3" fmla="*/ 2 h 9"/>
                <a:gd name="T4" fmla="*/ 8 w 9"/>
                <a:gd name="T5" fmla="*/ 7 h 9"/>
                <a:gd name="T6" fmla="*/ 2 w 9"/>
                <a:gd name="T7" fmla="*/ 7 h 9"/>
                <a:gd name="T8" fmla="*/ 2 w 9"/>
                <a:gd name="T9" fmla="*/ 3 h 9"/>
                <a:gd name="T10" fmla="*/ 3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cubicBezTo>
                    <a:pt x="4" y="0"/>
                    <a:pt x="6" y="1"/>
                    <a:pt x="7" y="2"/>
                  </a:cubicBezTo>
                  <a:cubicBezTo>
                    <a:pt x="8" y="3"/>
                    <a:pt x="9" y="5"/>
                    <a:pt x="8" y="7"/>
                  </a:cubicBezTo>
                  <a:cubicBezTo>
                    <a:pt x="6" y="9"/>
                    <a:pt x="4" y="8"/>
                    <a:pt x="2" y="7"/>
                  </a:cubicBezTo>
                  <a:cubicBezTo>
                    <a:pt x="0" y="6"/>
                    <a:pt x="0" y="4"/>
                    <a:pt x="2" y="3"/>
                  </a:cubicBezTo>
                  <a:cubicBezTo>
                    <a:pt x="2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BFD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4">
              <a:extLst>
                <a:ext uri="{FF2B5EF4-FFF2-40B4-BE49-F238E27FC236}">
                  <a16:creationId xmlns:a16="http://schemas.microsoft.com/office/drawing/2014/main" id="{E4E689CE-740E-1A47-CC41-4624AAD43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6" y="6618288"/>
              <a:ext cx="95250" cy="96838"/>
            </a:xfrm>
            <a:custGeom>
              <a:avLst/>
              <a:gdLst>
                <a:gd name="T0" fmla="*/ 10 w 10"/>
                <a:gd name="T1" fmla="*/ 7 h 10"/>
                <a:gd name="T2" fmla="*/ 7 w 10"/>
                <a:gd name="T3" fmla="*/ 9 h 10"/>
                <a:gd name="T4" fmla="*/ 1 w 10"/>
                <a:gd name="T5" fmla="*/ 1 h 10"/>
                <a:gd name="T6" fmla="*/ 9 w 10"/>
                <a:gd name="T7" fmla="*/ 3 h 10"/>
                <a:gd name="T8" fmla="*/ 10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7"/>
                  </a:moveTo>
                  <a:cubicBezTo>
                    <a:pt x="9" y="8"/>
                    <a:pt x="9" y="10"/>
                    <a:pt x="7" y="9"/>
                  </a:cubicBezTo>
                  <a:cubicBezTo>
                    <a:pt x="2" y="9"/>
                    <a:pt x="0" y="5"/>
                    <a:pt x="1" y="1"/>
                  </a:cubicBezTo>
                  <a:cubicBezTo>
                    <a:pt x="4" y="0"/>
                    <a:pt x="5" y="7"/>
                    <a:pt x="9" y="3"/>
                  </a:cubicBezTo>
                  <a:cubicBezTo>
                    <a:pt x="10" y="4"/>
                    <a:pt x="10" y="6"/>
                    <a:pt x="10" y="7"/>
                  </a:cubicBezTo>
                  <a:close/>
                </a:path>
              </a:pathLst>
            </a:custGeom>
            <a:solidFill>
              <a:srgbClr val="BBD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5">
              <a:extLst>
                <a:ext uri="{FF2B5EF4-FFF2-40B4-BE49-F238E27FC236}">
                  <a16:creationId xmlns:a16="http://schemas.microsoft.com/office/drawing/2014/main" id="{C9CD3789-7A37-3132-6CF0-00B4F743B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3701" y="6542088"/>
              <a:ext cx="57150" cy="85725"/>
            </a:xfrm>
            <a:custGeom>
              <a:avLst/>
              <a:gdLst>
                <a:gd name="T0" fmla="*/ 6 w 6"/>
                <a:gd name="T1" fmla="*/ 8 h 9"/>
                <a:gd name="T2" fmla="*/ 0 w 6"/>
                <a:gd name="T3" fmla="*/ 1 h 9"/>
                <a:gd name="T4" fmla="*/ 5 w 6"/>
                <a:gd name="T5" fmla="*/ 6 h 9"/>
                <a:gd name="T6" fmla="*/ 6 w 6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6" y="8"/>
                  </a:moveTo>
                  <a:cubicBezTo>
                    <a:pt x="0" y="9"/>
                    <a:pt x="1" y="4"/>
                    <a:pt x="0" y="1"/>
                  </a:cubicBezTo>
                  <a:cubicBezTo>
                    <a:pt x="4" y="0"/>
                    <a:pt x="3" y="4"/>
                    <a:pt x="5" y="6"/>
                  </a:cubicBezTo>
                  <a:cubicBezTo>
                    <a:pt x="5" y="7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238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6">
              <a:extLst>
                <a:ext uri="{FF2B5EF4-FFF2-40B4-BE49-F238E27FC236}">
                  <a16:creationId xmlns:a16="http://schemas.microsoft.com/office/drawing/2014/main" id="{9F2660DC-91E5-C9FD-97FF-B0ABAE30E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3351" y="6437313"/>
              <a:ext cx="96838" cy="85725"/>
            </a:xfrm>
            <a:custGeom>
              <a:avLst/>
              <a:gdLst>
                <a:gd name="T0" fmla="*/ 1 w 10"/>
                <a:gd name="T1" fmla="*/ 7 h 9"/>
                <a:gd name="T2" fmla="*/ 3 w 10"/>
                <a:gd name="T3" fmla="*/ 4 h 9"/>
                <a:gd name="T4" fmla="*/ 5 w 10"/>
                <a:gd name="T5" fmla="*/ 4 h 9"/>
                <a:gd name="T6" fmla="*/ 6 w 10"/>
                <a:gd name="T7" fmla="*/ 1 h 9"/>
                <a:gd name="T8" fmla="*/ 7 w 10"/>
                <a:gd name="T9" fmla="*/ 7 h 9"/>
                <a:gd name="T10" fmla="*/ 7 w 10"/>
                <a:gd name="T11" fmla="*/ 7 h 9"/>
                <a:gd name="T12" fmla="*/ 3 w 10"/>
                <a:gd name="T13" fmla="*/ 9 h 9"/>
                <a:gd name="T14" fmla="*/ 1 w 10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1" y="7"/>
                  </a:moveTo>
                  <a:cubicBezTo>
                    <a:pt x="0" y="5"/>
                    <a:pt x="1" y="4"/>
                    <a:pt x="3" y="4"/>
                  </a:cubicBezTo>
                  <a:cubicBezTo>
                    <a:pt x="4" y="4"/>
                    <a:pt x="4" y="5"/>
                    <a:pt x="5" y="4"/>
                  </a:cubicBezTo>
                  <a:cubicBezTo>
                    <a:pt x="8" y="4"/>
                    <a:pt x="2" y="0"/>
                    <a:pt x="6" y="1"/>
                  </a:cubicBezTo>
                  <a:cubicBezTo>
                    <a:pt x="10" y="2"/>
                    <a:pt x="6" y="5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4" y="6"/>
                    <a:pt x="4" y="9"/>
                    <a:pt x="3" y="9"/>
                  </a:cubicBezTo>
                  <a:cubicBezTo>
                    <a:pt x="2" y="9"/>
                    <a:pt x="1" y="8"/>
                    <a:pt x="1" y="7"/>
                  </a:cubicBezTo>
                  <a:close/>
                </a:path>
              </a:pathLst>
            </a:custGeom>
            <a:solidFill>
              <a:srgbClr val="AED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7">
              <a:extLst>
                <a:ext uri="{FF2B5EF4-FFF2-40B4-BE49-F238E27FC236}">
                  <a16:creationId xmlns:a16="http://schemas.microsoft.com/office/drawing/2014/main" id="{5245AC01-B335-3B9A-862F-E9C827A49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1" y="6475413"/>
              <a:ext cx="47625" cy="76200"/>
            </a:xfrm>
            <a:custGeom>
              <a:avLst/>
              <a:gdLst>
                <a:gd name="T0" fmla="*/ 3 w 5"/>
                <a:gd name="T1" fmla="*/ 3 h 8"/>
                <a:gd name="T2" fmla="*/ 5 w 5"/>
                <a:gd name="T3" fmla="*/ 5 h 8"/>
                <a:gd name="T4" fmla="*/ 2 w 5"/>
                <a:gd name="T5" fmla="*/ 8 h 8"/>
                <a:gd name="T6" fmla="*/ 0 w 5"/>
                <a:gd name="T7" fmla="*/ 3 h 8"/>
                <a:gd name="T8" fmla="*/ 1 w 5"/>
                <a:gd name="T9" fmla="*/ 0 h 8"/>
                <a:gd name="T10" fmla="*/ 3 w 5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3"/>
                  </a:moveTo>
                  <a:cubicBezTo>
                    <a:pt x="4" y="4"/>
                    <a:pt x="4" y="5"/>
                    <a:pt x="5" y="5"/>
                  </a:cubicBezTo>
                  <a:cubicBezTo>
                    <a:pt x="4" y="7"/>
                    <a:pt x="4" y="8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2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74B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8">
              <a:extLst>
                <a:ext uri="{FF2B5EF4-FFF2-40B4-BE49-F238E27FC236}">
                  <a16:creationId xmlns:a16="http://schemas.microsoft.com/office/drawing/2014/main" id="{D84B0E5A-1E08-BFC3-A166-7161A649B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88" y="6580188"/>
              <a:ext cx="85725" cy="66675"/>
            </a:xfrm>
            <a:custGeom>
              <a:avLst/>
              <a:gdLst>
                <a:gd name="T0" fmla="*/ 3 w 9"/>
                <a:gd name="T1" fmla="*/ 0 h 7"/>
                <a:gd name="T2" fmla="*/ 9 w 9"/>
                <a:gd name="T3" fmla="*/ 5 h 7"/>
                <a:gd name="T4" fmla="*/ 8 w 9"/>
                <a:gd name="T5" fmla="*/ 7 h 7"/>
                <a:gd name="T6" fmla="*/ 0 w 9"/>
                <a:gd name="T7" fmla="*/ 3 h 7"/>
                <a:gd name="T8" fmla="*/ 3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0"/>
                  </a:moveTo>
                  <a:cubicBezTo>
                    <a:pt x="5" y="2"/>
                    <a:pt x="7" y="3"/>
                    <a:pt x="9" y="5"/>
                  </a:cubicBezTo>
                  <a:cubicBezTo>
                    <a:pt x="8" y="6"/>
                    <a:pt x="8" y="6"/>
                    <a:pt x="8" y="7"/>
                  </a:cubicBezTo>
                  <a:cubicBezTo>
                    <a:pt x="6" y="4"/>
                    <a:pt x="2" y="5"/>
                    <a:pt x="0" y="3"/>
                  </a:cubicBezTo>
                  <a:cubicBezTo>
                    <a:pt x="2" y="3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227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9">
              <a:extLst>
                <a:ext uri="{FF2B5EF4-FFF2-40B4-BE49-F238E27FC236}">
                  <a16:creationId xmlns:a16="http://schemas.microsoft.com/office/drawing/2014/main" id="{EC057B57-0939-D70F-862E-552E9CEDA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1451" y="6397625"/>
              <a:ext cx="68263" cy="68263"/>
            </a:xfrm>
            <a:custGeom>
              <a:avLst/>
              <a:gdLst>
                <a:gd name="T0" fmla="*/ 0 w 7"/>
                <a:gd name="T1" fmla="*/ 1 h 7"/>
                <a:gd name="T2" fmla="*/ 7 w 7"/>
                <a:gd name="T3" fmla="*/ 2 h 7"/>
                <a:gd name="T4" fmla="*/ 0 w 7"/>
                <a:gd name="T5" fmla="*/ 2 h 7"/>
                <a:gd name="T6" fmla="*/ 0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1"/>
                  </a:moveTo>
                  <a:cubicBezTo>
                    <a:pt x="2" y="1"/>
                    <a:pt x="5" y="0"/>
                    <a:pt x="7" y="2"/>
                  </a:cubicBezTo>
                  <a:cubicBezTo>
                    <a:pt x="4" y="7"/>
                    <a:pt x="2" y="2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D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0">
              <a:extLst>
                <a:ext uri="{FF2B5EF4-FFF2-40B4-BE49-F238E27FC236}">
                  <a16:creationId xmlns:a16="http://schemas.microsoft.com/office/drawing/2014/main" id="{3718D089-81C3-AD4F-5E09-53ADC51C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0313" y="6743700"/>
              <a:ext cx="201613" cy="153988"/>
            </a:xfrm>
            <a:custGeom>
              <a:avLst/>
              <a:gdLst>
                <a:gd name="T0" fmla="*/ 21 w 21"/>
                <a:gd name="T1" fmla="*/ 6 h 16"/>
                <a:gd name="T2" fmla="*/ 19 w 21"/>
                <a:gd name="T3" fmla="*/ 8 h 16"/>
                <a:gd name="T4" fmla="*/ 18 w 21"/>
                <a:gd name="T5" fmla="*/ 14 h 16"/>
                <a:gd name="T6" fmla="*/ 12 w 21"/>
                <a:gd name="T7" fmla="*/ 14 h 16"/>
                <a:gd name="T8" fmla="*/ 5 w 21"/>
                <a:gd name="T9" fmla="*/ 15 h 16"/>
                <a:gd name="T10" fmla="*/ 2 w 21"/>
                <a:gd name="T11" fmla="*/ 13 h 16"/>
                <a:gd name="T12" fmla="*/ 1 w 21"/>
                <a:gd name="T13" fmla="*/ 12 h 16"/>
                <a:gd name="T14" fmla="*/ 4 w 21"/>
                <a:gd name="T15" fmla="*/ 3 h 16"/>
                <a:gd name="T16" fmla="*/ 8 w 21"/>
                <a:gd name="T17" fmla="*/ 2 h 16"/>
                <a:gd name="T18" fmla="*/ 17 w 21"/>
                <a:gd name="T19" fmla="*/ 0 h 16"/>
                <a:gd name="T20" fmla="*/ 21 w 21"/>
                <a:gd name="T2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21" y="6"/>
                  </a:moveTo>
                  <a:cubicBezTo>
                    <a:pt x="20" y="7"/>
                    <a:pt x="20" y="7"/>
                    <a:pt x="19" y="8"/>
                  </a:cubicBezTo>
                  <a:cubicBezTo>
                    <a:pt x="17" y="9"/>
                    <a:pt x="19" y="12"/>
                    <a:pt x="18" y="14"/>
                  </a:cubicBezTo>
                  <a:cubicBezTo>
                    <a:pt x="16" y="13"/>
                    <a:pt x="14" y="10"/>
                    <a:pt x="12" y="14"/>
                  </a:cubicBezTo>
                  <a:cubicBezTo>
                    <a:pt x="10" y="14"/>
                    <a:pt x="8" y="11"/>
                    <a:pt x="5" y="15"/>
                  </a:cubicBezTo>
                  <a:cubicBezTo>
                    <a:pt x="4" y="16"/>
                    <a:pt x="3" y="13"/>
                    <a:pt x="2" y="13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4" y="9"/>
                    <a:pt x="0" y="5"/>
                    <a:pt x="4" y="3"/>
                  </a:cubicBezTo>
                  <a:cubicBezTo>
                    <a:pt x="5" y="3"/>
                    <a:pt x="7" y="3"/>
                    <a:pt x="8" y="2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8" y="2"/>
                    <a:pt x="20" y="4"/>
                    <a:pt x="21" y="6"/>
                  </a:cubicBezTo>
                  <a:close/>
                </a:path>
              </a:pathLst>
            </a:custGeom>
            <a:solidFill>
              <a:srgbClr val="7EB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01">
              <a:extLst>
                <a:ext uri="{FF2B5EF4-FFF2-40B4-BE49-F238E27FC236}">
                  <a16:creationId xmlns:a16="http://schemas.microsoft.com/office/drawing/2014/main" id="{17060B63-CAB6-B795-2728-39E839EB3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488" y="6686550"/>
              <a:ext cx="152400" cy="220663"/>
            </a:xfrm>
            <a:custGeom>
              <a:avLst/>
              <a:gdLst>
                <a:gd name="T0" fmla="*/ 15 w 16"/>
                <a:gd name="T1" fmla="*/ 19 h 23"/>
                <a:gd name="T2" fmla="*/ 7 w 16"/>
                <a:gd name="T3" fmla="*/ 20 h 23"/>
                <a:gd name="T4" fmla="*/ 0 w 16"/>
                <a:gd name="T5" fmla="*/ 18 h 23"/>
                <a:gd name="T6" fmla="*/ 1 w 16"/>
                <a:gd name="T7" fmla="*/ 11 h 23"/>
                <a:gd name="T8" fmla="*/ 1 w 16"/>
                <a:gd name="T9" fmla="*/ 9 h 23"/>
                <a:gd name="T10" fmla="*/ 1 w 16"/>
                <a:gd name="T11" fmla="*/ 8 h 23"/>
                <a:gd name="T12" fmla="*/ 5 w 16"/>
                <a:gd name="T13" fmla="*/ 0 h 23"/>
                <a:gd name="T14" fmla="*/ 12 w 16"/>
                <a:gd name="T15" fmla="*/ 9 h 23"/>
                <a:gd name="T16" fmla="*/ 15 w 16"/>
                <a:gd name="T1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15" y="19"/>
                  </a:moveTo>
                  <a:cubicBezTo>
                    <a:pt x="12" y="23"/>
                    <a:pt x="10" y="23"/>
                    <a:pt x="7" y="20"/>
                  </a:cubicBezTo>
                  <a:cubicBezTo>
                    <a:pt x="5" y="18"/>
                    <a:pt x="1" y="22"/>
                    <a:pt x="0" y="18"/>
                  </a:cubicBezTo>
                  <a:cubicBezTo>
                    <a:pt x="0" y="15"/>
                    <a:pt x="3" y="14"/>
                    <a:pt x="1" y="11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3" y="5"/>
                    <a:pt x="0" y="0"/>
                    <a:pt x="5" y="0"/>
                  </a:cubicBezTo>
                  <a:cubicBezTo>
                    <a:pt x="7" y="3"/>
                    <a:pt x="10" y="6"/>
                    <a:pt x="12" y="9"/>
                  </a:cubicBezTo>
                  <a:cubicBezTo>
                    <a:pt x="16" y="11"/>
                    <a:pt x="14" y="16"/>
                    <a:pt x="15" y="19"/>
                  </a:cubicBezTo>
                  <a:close/>
                </a:path>
              </a:pathLst>
            </a:custGeom>
            <a:solidFill>
              <a:srgbClr val="84C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02">
              <a:extLst>
                <a:ext uri="{FF2B5EF4-FFF2-40B4-BE49-F238E27FC236}">
                  <a16:creationId xmlns:a16="http://schemas.microsoft.com/office/drawing/2014/main" id="{1B873265-EECA-B6A4-79F4-1EC74FC0A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1" y="6646863"/>
              <a:ext cx="239713" cy="211138"/>
            </a:xfrm>
            <a:custGeom>
              <a:avLst/>
              <a:gdLst>
                <a:gd name="T0" fmla="*/ 20 w 25"/>
                <a:gd name="T1" fmla="*/ 14 h 22"/>
                <a:gd name="T2" fmla="*/ 18 w 25"/>
                <a:gd name="T3" fmla="*/ 22 h 22"/>
                <a:gd name="T4" fmla="*/ 13 w 25"/>
                <a:gd name="T5" fmla="*/ 22 h 22"/>
                <a:gd name="T6" fmla="*/ 13 w 25"/>
                <a:gd name="T7" fmla="*/ 14 h 22"/>
                <a:gd name="T8" fmla="*/ 15 w 25"/>
                <a:gd name="T9" fmla="*/ 13 h 22"/>
                <a:gd name="T10" fmla="*/ 10 w 25"/>
                <a:gd name="T11" fmla="*/ 7 h 22"/>
                <a:gd name="T12" fmla="*/ 0 w 25"/>
                <a:gd name="T13" fmla="*/ 4 h 22"/>
                <a:gd name="T14" fmla="*/ 2 w 25"/>
                <a:gd name="T15" fmla="*/ 1 h 22"/>
                <a:gd name="T16" fmla="*/ 13 w 25"/>
                <a:gd name="T17" fmla="*/ 4 h 22"/>
                <a:gd name="T18" fmla="*/ 19 w 25"/>
                <a:gd name="T19" fmla="*/ 13 h 22"/>
                <a:gd name="T20" fmla="*/ 19 w 25"/>
                <a:gd name="T21" fmla="*/ 12 h 22"/>
                <a:gd name="T22" fmla="*/ 18 w 25"/>
                <a:gd name="T23" fmla="*/ 16 h 22"/>
                <a:gd name="T24" fmla="*/ 20 w 25"/>
                <a:gd name="T25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2">
                  <a:moveTo>
                    <a:pt x="20" y="14"/>
                  </a:moveTo>
                  <a:cubicBezTo>
                    <a:pt x="25" y="18"/>
                    <a:pt x="19" y="19"/>
                    <a:pt x="18" y="22"/>
                  </a:cubicBezTo>
                  <a:cubicBezTo>
                    <a:pt x="16" y="22"/>
                    <a:pt x="14" y="22"/>
                    <a:pt x="13" y="22"/>
                  </a:cubicBezTo>
                  <a:cubicBezTo>
                    <a:pt x="9" y="19"/>
                    <a:pt x="12" y="16"/>
                    <a:pt x="13" y="14"/>
                  </a:cubicBezTo>
                  <a:cubicBezTo>
                    <a:pt x="14" y="14"/>
                    <a:pt x="14" y="13"/>
                    <a:pt x="15" y="13"/>
                  </a:cubicBezTo>
                  <a:cubicBezTo>
                    <a:pt x="16" y="8"/>
                    <a:pt x="13" y="8"/>
                    <a:pt x="10" y="7"/>
                  </a:cubicBezTo>
                  <a:cubicBezTo>
                    <a:pt x="6" y="7"/>
                    <a:pt x="2" y="9"/>
                    <a:pt x="0" y="4"/>
                  </a:cubicBezTo>
                  <a:cubicBezTo>
                    <a:pt x="0" y="3"/>
                    <a:pt x="0" y="0"/>
                    <a:pt x="2" y="1"/>
                  </a:cubicBezTo>
                  <a:cubicBezTo>
                    <a:pt x="6" y="3"/>
                    <a:pt x="10" y="3"/>
                    <a:pt x="13" y="4"/>
                  </a:cubicBezTo>
                  <a:cubicBezTo>
                    <a:pt x="18" y="5"/>
                    <a:pt x="21" y="7"/>
                    <a:pt x="19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4"/>
                    <a:pt x="19" y="15"/>
                    <a:pt x="18" y="16"/>
                  </a:cubicBezTo>
                  <a:cubicBezTo>
                    <a:pt x="19" y="15"/>
                    <a:pt x="19" y="15"/>
                    <a:pt x="20" y="14"/>
                  </a:cubicBezTo>
                  <a:close/>
                </a:path>
              </a:pathLst>
            </a:custGeom>
            <a:solidFill>
              <a:srgbClr val="B6D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03">
              <a:extLst>
                <a:ext uri="{FF2B5EF4-FFF2-40B4-BE49-F238E27FC236}">
                  <a16:creationId xmlns:a16="http://schemas.microsoft.com/office/drawing/2014/main" id="{E440FAAF-87ED-43CF-42DC-4A8860CCB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1" y="6762750"/>
              <a:ext cx="114300" cy="125413"/>
            </a:xfrm>
            <a:custGeom>
              <a:avLst/>
              <a:gdLst>
                <a:gd name="T0" fmla="*/ 12 w 12"/>
                <a:gd name="T1" fmla="*/ 2 h 13"/>
                <a:gd name="T2" fmla="*/ 11 w 12"/>
                <a:gd name="T3" fmla="*/ 10 h 13"/>
                <a:gd name="T4" fmla="*/ 2 w 12"/>
                <a:gd name="T5" fmla="*/ 11 h 13"/>
                <a:gd name="T6" fmla="*/ 2 w 12"/>
                <a:gd name="T7" fmla="*/ 11 h 13"/>
                <a:gd name="T8" fmla="*/ 0 w 12"/>
                <a:gd name="T9" fmla="*/ 8 h 13"/>
                <a:gd name="T10" fmla="*/ 0 w 12"/>
                <a:gd name="T11" fmla="*/ 7 h 13"/>
                <a:gd name="T12" fmla="*/ 2 w 12"/>
                <a:gd name="T13" fmla="*/ 4 h 13"/>
                <a:gd name="T14" fmla="*/ 8 w 12"/>
                <a:gd name="T15" fmla="*/ 0 h 13"/>
                <a:gd name="T16" fmla="*/ 12 w 12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12" y="2"/>
                  </a:moveTo>
                  <a:cubicBezTo>
                    <a:pt x="12" y="5"/>
                    <a:pt x="8" y="6"/>
                    <a:pt x="11" y="10"/>
                  </a:cubicBezTo>
                  <a:cubicBezTo>
                    <a:pt x="8" y="13"/>
                    <a:pt x="5" y="10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6" y="6"/>
                    <a:pt x="5" y="0"/>
                    <a:pt x="8" y="0"/>
                  </a:cubicBezTo>
                  <a:cubicBezTo>
                    <a:pt x="9" y="0"/>
                    <a:pt x="11" y="1"/>
                    <a:pt x="12" y="2"/>
                  </a:cubicBezTo>
                  <a:close/>
                </a:path>
              </a:pathLst>
            </a:custGeom>
            <a:solidFill>
              <a:srgbClr val="73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04">
              <a:extLst>
                <a:ext uri="{FF2B5EF4-FFF2-40B4-BE49-F238E27FC236}">
                  <a16:creationId xmlns:a16="http://schemas.microsoft.com/office/drawing/2014/main" id="{C1880DB9-B012-CFC2-5984-2A4E24781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9238" y="6800850"/>
              <a:ext cx="95250" cy="66675"/>
            </a:xfrm>
            <a:custGeom>
              <a:avLst/>
              <a:gdLst>
                <a:gd name="T0" fmla="*/ 10 w 10"/>
                <a:gd name="T1" fmla="*/ 5 h 7"/>
                <a:gd name="T2" fmla="*/ 10 w 10"/>
                <a:gd name="T3" fmla="*/ 7 h 7"/>
                <a:gd name="T4" fmla="*/ 6 w 10"/>
                <a:gd name="T5" fmla="*/ 6 h 7"/>
                <a:gd name="T6" fmla="*/ 1 w 10"/>
                <a:gd name="T7" fmla="*/ 3 h 7"/>
                <a:gd name="T8" fmla="*/ 1 w 10"/>
                <a:gd name="T9" fmla="*/ 1 h 7"/>
                <a:gd name="T10" fmla="*/ 6 w 10"/>
                <a:gd name="T11" fmla="*/ 3 h 7"/>
                <a:gd name="T12" fmla="*/ 10 w 10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10" y="6"/>
                    <a:pt x="10" y="6"/>
                    <a:pt x="10" y="7"/>
                  </a:cubicBezTo>
                  <a:cubicBezTo>
                    <a:pt x="9" y="6"/>
                    <a:pt x="7" y="6"/>
                    <a:pt x="6" y="6"/>
                  </a:cubicBezTo>
                  <a:cubicBezTo>
                    <a:pt x="4" y="6"/>
                    <a:pt x="2" y="4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3" y="0"/>
                    <a:pt x="4" y="3"/>
                    <a:pt x="6" y="3"/>
                  </a:cubicBezTo>
                  <a:cubicBezTo>
                    <a:pt x="7" y="4"/>
                    <a:pt x="9" y="5"/>
                    <a:pt x="10" y="5"/>
                  </a:cubicBezTo>
                  <a:close/>
                </a:path>
              </a:pathLst>
            </a:custGeom>
            <a:solidFill>
              <a:srgbClr val="5DA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05">
              <a:extLst>
                <a:ext uri="{FF2B5EF4-FFF2-40B4-BE49-F238E27FC236}">
                  <a16:creationId xmlns:a16="http://schemas.microsoft.com/office/drawing/2014/main" id="{FA67F63D-A73C-645C-08F1-CFA500C9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276" y="3279775"/>
              <a:ext cx="547688" cy="211138"/>
            </a:xfrm>
            <a:custGeom>
              <a:avLst/>
              <a:gdLst>
                <a:gd name="T0" fmla="*/ 16 w 57"/>
                <a:gd name="T1" fmla="*/ 21 h 22"/>
                <a:gd name="T2" fmla="*/ 0 w 57"/>
                <a:gd name="T3" fmla="*/ 1 h 22"/>
                <a:gd name="T4" fmla="*/ 57 w 57"/>
                <a:gd name="T5" fmla="*/ 0 h 22"/>
                <a:gd name="T6" fmla="*/ 41 w 57"/>
                <a:gd name="T7" fmla="*/ 21 h 22"/>
                <a:gd name="T8" fmla="*/ 21 w 57"/>
                <a:gd name="T9" fmla="*/ 21 h 22"/>
                <a:gd name="T10" fmla="*/ 16 w 57"/>
                <a:gd name="T1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2">
                  <a:moveTo>
                    <a:pt x="16" y="21"/>
                  </a:moveTo>
                  <a:cubicBezTo>
                    <a:pt x="8" y="17"/>
                    <a:pt x="2" y="11"/>
                    <a:pt x="0" y="1"/>
                  </a:cubicBezTo>
                  <a:cubicBezTo>
                    <a:pt x="22" y="18"/>
                    <a:pt x="40" y="18"/>
                    <a:pt x="57" y="0"/>
                  </a:cubicBezTo>
                  <a:cubicBezTo>
                    <a:pt x="57" y="9"/>
                    <a:pt x="50" y="18"/>
                    <a:pt x="41" y="21"/>
                  </a:cubicBezTo>
                  <a:cubicBezTo>
                    <a:pt x="34" y="18"/>
                    <a:pt x="27" y="17"/>
                    <a:pt x="21" y="21"/>
                  </a:cubicBezTo>
                  <a:cubicBezTo>
                    <a:pt x="19" y="22"/>
                    <a:pt x="18" y="22"/>
                    <a:pt x="16" y="21"/>
                  </a:cubicBezTo>
                  <a:close/>
                </a:path>
              </a:pathLst>
            </a:custGeom>
            <a:solidFill>
              <a:srgbClr val="D32B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6">
              <a:extLst>
                <a:ext uri="{FF2B5EF4-FFF2-40B4-BE49-F238E27FC236}">
                  <a16:creationId xmlns:a16="http://schemas.microsoft.com/office/drawing/2014/main" id="{F9D9E8CB-E6D0-07E5-B711-51D18AC0B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013" y="2693988"/>
              <a:ext cx="212725" cy="211138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1 h 22"/>
                <a:gd name="T6" fmla="*/ 21 w 22"/>
                <a:gd name="T7" fmla="*/ 11 h 22"/>
                <a:gd name="T8" fmla="*/ 11 w 2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1" y="17"/>
                    <a:pt x="0" y="11"/>
                  </a:cubicBezTo>
                  <a:cubicBezTo>
                    <a:pt x="0" y="6"/>
                    <a:pt x="5" y="0"/>
                    <a:pt x="11" y="1"/>
                  </a:cubicBezTo>
                  <a:cubicBezTo>
                    <a:pt x="17" y="1"/>
                    <a:pt x="21" y="5"/>
                    <a:pt x="21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</a:path>
              </a:pathLst>
            </a:custGeom>
            <a:solidFill>
              <a:srgbClr val="21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7">
              <a:extLst>
                <a:ext uri="{FF2B5EF4-FFF2-40B4-BE49-F238E27FC236}">
                  <a16:creationId xmlns:a16="http://schemas.microsoft.com/office/drawing/2014/main" id="{E849A190-D641-96BD-80BD-000E38067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8513" y="2703513"/>
              <a:ext cx="211138" cy="211138"/>
            </a:xfrm>
            <a:custGeom>
              <a:avLst/>
              <a:gdLst>
                <a:gd name="T0" fmla="*/ 22 w 22"/>
                <a:gd name="T1" fmla="*/ 11 h 22"/>
                <a:gd name="T2" fmla="*/ 11 w 22"/>
                <a:gd name="T3" fmla="*/ 22 h 22"/>
                <a:gd name="T4" fmla="*/ 1 w 22"/>
                <a:gd name="T5" fmla="*/ 11 h 22"/>
                <a:gd name="T6" fmla="*/ 12 w 22"/>
                <a:gd name="T7" fmla="*/ 0 h 22"/>
                <a:gd name="T8" fmla="*/ 22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22" y="17"/>
                    <a:pt x="17" y="22"/>
                    <a:pt x="11" y="22"/>
                  </a:cubicBezTo>
                  <a:cubicBezTo>
                    <a:pt x="5" y="22"/>
                    <a:pt x="0" y="17"/>
                    <a:pt x="1" y="11"/>
                  </a:cubicBezTo>
                  <a:cubicBezTo>
                    <a:pt x="1" y="5"/>
                    <a:pt x="6" y="0"/>
                    <a:pt x="12" y="0"/>
                  </a:cubicBezTo>
                  <a:cubicBezTo>
                    <a:pt x="17" y="1"/>
                    <a:pt x="22" y="6"/>
                    <a:pt x="22" y="11"/>
                  </a:cubicBezTo>
                  <a:close/>
                </a:path>
              </a:pathLst>
            </a:custGeom>
            <a:solidFill>
              <a:srgbClr val="201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8">
              <a:extLst>
                <a:ext uri="{FF2B5EF4-FFF2-40B4-BE49-F238E27FC236}">
                  <a16:creationId xmlns:a16="http://schemas.microsoft.com/office/drawing/2014/main" id="{BFA0DDFB-7081-EDD3-B323-A78D38E29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13" y="3021013"/>
              <a:ext cx="258763" cy="123825"/>
            </a:xfrm>
            <a:custGeom>
              <a:avLst/>
              <a:gdLst>
                <a:gd name="T0" fmla="*/ 8 w 27"/>
                <a:gd name="T1" fmla="*/ 0 h 13"/>
                <a:gd name="T2" fmla="*/ 24 w 27"/>
                <a:gd name="T3" fmla="*/ 7 h 13"/>
                <a:gd name="T4" fmla="*/ 21 w 27"/>
                <a:gd name="T5" fmla="*/ 13 h 13"/>
                <a:gd name="T6" fmla="*/ 3 w 27"/>
                <a:gd name="T7" fmla="*/ 6 h 13"/>
                <a:gd name="T8" fmla="*/ 1 w 27"/>
                <a:gd name="T9" fmla="*/ 2 h 13"/>
                <a:gd name="T10" fmla="*/ 8 w 2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3">
                  <a:moveTo>
                    <a:pt x="8" y="0"/>
                  </a:moveTo>
                  <a:cubicBezTo>
                    <a:pt x="13" y="3"/>
                    <a:pt x="20" y="0"/>
                    <a:pt x="24" y="7"/>
                  </a:cubicBezTo>
                  <a:cubicBezTo>
                    <a:pt x="27" y="11"/>
                    <a:pt x="25" y="13"/>
                    <a:pt x="21" y="13"/>
                  </a:cubicBezTo>
                  <a:cubicBezTo>
                    <a:pt x="14" y="13"/>
                    <a:pt x="8" y="10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3" y="0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EC9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09">
              <a:extLst>
                <a:ext uri="{FF2B5EF4-FFF2-40B4-BE49-F238E27FC236}">
                  <a16:creationId xmlns:a16="http://schemas.microsoft.com/office/drawing/2014/main" id="{ED2E7E09-0E33-00B3-A422-6DCA764AC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8001" y="3021013"/>
              <a:ext cx="241300" cy="123825"/>
            </a:xfrm>
            <a:custGeom>
              <a:avLst/>
              <a:gdLst>
                <a:gd name="T0" fmla="*/ 17 w 25"/>
                <a:gd name="T1" fmla="*/ 0 h 13"/>
                <a:gd name="T2" fmla="*/ 24 w 25"/>
                <a:gd name="T3" fmla="*/ 2 h 13"/>
                <a:gd name="T4" fmla="*/ 21 w 25"/>
                <a:gd name="T5" fmla="*/ 8 h 13"/>
                <a:gd name="T6" fmla="*/ 4 w 25"/>
                <a:gd name="T7" fmla="*/ 13 h 13"/>
                <a:gd name="T8" fmla="*/ 1 w 25"/>
                <a:gd name="T9" fmla="*/ 11 h 13"/>
                <a:gd name="T10" fmla="*/ 2 w 25"/>
                <a:gd name="T11" fmla="*/ 6 h 13"/>
                <a:gd name="T12" fmla="*/ 17 w 2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3">
                  <a:moveTo>
                    <a:pt x="17" y="0"/>
                  </a:moveTo>
                  <a:cubicBezTo>
                    <a:pt x="20" y="0"/>
                    <a:pt x="23" y="0"/>
                    <a:pt x="24" y="2"/>
                  </a:cubicBezTo>
                  <a:cubicBezTo>
                    <a:pt x="25" y="5"/>
                    <a:pt x="23" y="7"/>
                    <a:pt x="21" y="8"/>
                  </a:cubicBezTo>
                  <a:cubicBezTo>
                    <a:pt x="16" y="11"/>
                    <a:pt x="10" y="13"/>
                    <a:pt x="4" y="13"/>
                  </a:cubicBezTo>
                  <a:cubicBezTo>
                    <a:pt x="3" y="13"/>
                    <a:pt x="1" y="12"/>
                    <a:pt x="1" y="11"/>
                  </a:cubicBezTo>
                  <a:cubicBezTo>
                    <a:pt x="0" y="9"/>
                    <a:pt x="1" y="8"/>
                    <a:pt x="2" y="6"/>
                  </a:cubicBezTo>
                  <a:cubicBezTo>
                    <a:pt x="6" y="1"/>
                    <a:pt x="12" y="1"/>
                    <a:pt x="17" y="0"/>
                  </a:cubicBezTo>
                  <a:close/>
                </a:path>
              </a:pathLst>
            </a:custGeom>
            <a:solidFill>
              <a:srgbClr val="ED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10">
              <a:extLst>
                <a:ext uri="{FF2B5EF4-FFF2-40B4-BE49-F238E27FC236}">
                  <a16:creationId xmlns:a16="http://schemas.microsoft.com/office/drawing/2014/main" id="{8F0C9F6D-2EE5-378D-E3CA-323DB914F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263" y="3424238"/>
              <a:ext cx="241300" cy="104775"/>
            </a:xfrm>
            <a:custGeom>
              <a:avLst/>
              <a:gdLst>
                <a:gd name="T0" fmla="*/ 0 w 25"/>
                <a:gd name="T1" fmla="*/ 6 h 11"/>
                <a:gd name="T2" fmla="*/ 6 w 25"/>
                <a:gd name="T3" fmla="*/ 4 h 11"/>
                <a:gd name="T4" fmla="*/ 25 w 25"/>
                <a:gd name="T5" fmla="*/ 6 h 11"/>
                <a:gd name="T6" fmla="*/ 0 w 25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1">
                  <a:moveTo>
                    <a:pt x="0" y="6"/>
                  </a:moveTo>
                  <a:cubicBezTo>
                    <a:pt x="3" y="7"/>
                    <a:pt x="4" y="5"/>
                    <a:pt x="6" y="4"/>
                  </a:cubicBezTo>
                  <a:cubicBezTo>
                    <a:pt x="12" y="0"/>
                    <a:pt x="19" y="0"/>
                    <a:pt x="25" y="6"/>
                  </a:cubicBezTo>
                  <a:cubicBezTo>
                    <a:pt x="17" y="11"/>
                    <a:pt x="8" y="9"/>
                    <a:pt x="0" y="6"/>
                  </a:cubicBezTo>
                  <a:close/>
                </a:path>
              </a:pathLst>
            </a:custGeom>
            <a:solidFill>
              <a:srgbClr val="EF9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11">
              <a:extLst>
                <a:ext uri="{FF2B5EF4-FFF2-40B4-BE49-F238E27FC236}">
                  <a16:creationId xmlns:a16="http://schemas.microsoft.com/office/drawing/2014/main" id="{85B2F68C-0CCB-B473-6F96-3A4FF904C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1" y="5265738"/>
              <a:ext cx="1258888" cy="211138"/>
            </a:xfrm>
            <a:custGeom>
              <a:avLst/>
              <a:gdLst>
                <a:gd name="T0" fmla="*/ 129 w 131"/>
                <a:gd name="T1" fmla="*/ 12 h 22"/>
                <a:gd name="T2" fmla="*/ 120 w 131"/>
                <a:gd name="T3" fmla="*/ 3 h 22"/>
                <a:gd name="T4" fmla="*/ 15 w 131"/>
                <a:gd name="T5" fmla="*/ 3 h 22"/>
                <a:gd name="T6" fmla="*/ 10 w 131"/>
                <a:gd name="T7" fmla="*/ 8 h 22"/>
                <a:gd name="T8" fmla="*/ 10 w 131"/>
                <a:gd name="T9" fmla="*/ 22 h 22"/>
                <a:gd name="T10" fmla="*/ 0 w 131"/>
                <a:gd name="T11" fmla="*/ 12 h 22"/>
                <a:gd name="T12" fmla="*/ 7 w 131"/>
                <a:gd name="T13" fmla="*/ 1 h 22"/>
                <a:gd name="T14" fmla="*/ 9 w 131"/>
                <a:gd name="T15" fmla="*/ 0 h 22"/>
                <a:gd name="T16" fmla="*/ 13 w 131"/>
                <a:gd name="T17" fmla="*/ 1 h 22"/>
                <a:gd name="T18" fmla="*/ 124 w 131"/>
                <a:gd name="T19" fmla="*/ 1 h 22"/>
                <a:gd name="T20" fmla="*/ 130 w 131"/>
                <a:gd name="T21" fmla="*/ 0 h 22"/>
                <a:gd name="T22" fmla="*/ 131 w 131"/>
                <a:gd name="T23" fmla="*/ 0 h 22"/>
                <a:gd name="T24" fmla="*/ 129 w 131"/>
                <a:gd name="T25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22">
                  <a:moveTo>
                    <a:pt x="129" y="12"/>
                  </a:moveTo>
                  <a:cubicBezTo>
                    <a:pt x="129" y="3"/>
                    <a:pt x="129" y="3"/>
                    <a:pt x="120" y="3"/>
                  </a:cubicBezTo>
                  <a:cubicBezTo>
                    <a:pt x="85" y="3"/>
                    <a:pt x="50" y="3"/>
                    <a:pt x="15" y="3"/>
                  </a:cubicBezTo>
                  <a:cubicBezTo>
                    <a:pt x="11" y="3"/>
                    <a:pt x="9" y="4"/>
                    <a:pt x="10" y="8"/>
                  </a:cubicBezTo>
                  <a:cubicBezTo>
                    <a:pt x="11" y="13"/>
                    <a:pt x="10" y="17"/>
                    <a:pt x="10" y="22"/>
                  </a:cubicBezTo>
                  <a:cubicBezTo>
                    <a:pt x="7" y="18"/>
                    <a:pt x="4" y="15"/>
                    <a:pt x="0" y="12"/>
                  </a:cubicBezTo>
                  <a:cubicBezTo>
                    <a:pt x="5" y="10"/>
                    <a:pt x="6" y="5"/>
                    <a:pt x="7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50" y="1"/>
                    <a:pt x="87" y="1"/>
                    <a:pt x="124" y="1"/>
                  </a:cubicBezTo>
                  <a:cubicBezTo>
                    <a:pt x="126" y="1"/>
                    <a:pt x="128" y="1"/>
                    <a:pt x="130" y="0"/>
                  </a:cubicBezTo>
                  <a:cubicBezTo>
                    <a:pt x="130" y="0"/>
                    <a:pt x="131" y="0"/>
                    <a:pt x="131" y="0"/>
                  </a:cubicBezTo>
                  <a:cubicBezTo>
                    <a:pt x="129" y="4"/>
                    <a:pt x="131" y="8"/>
                    <a:pt x="129" y="12"/>
                  </a:cubicBezTo>
                  <a:close/>
                </a:path>
              </a:pathLst>
            </a:custGeom>
            <a:solidFill>
              <a:srgbClr val="AA1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12">
              <a:extLst>
                <a:ext uri="{FF2B5EF4-FFF2-40B4-BE49-F238E27FC236}">
                  <a16:creationId xmlns:a16="http://schemas.microsoft.com/office/drawing/2014/main" id="{2F40E862-A374-D074-08B5-929F9C368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1" y="4057650"/>
              <a:ext cx="104775" cy="123825"/>
            </a:xfrm>
            <a:custGeom>
              <a:avLst/>
              <a:gdLst>
                <a:gd name="T0" fmla="*/ 3 w 11"/>
                <a:gd name="T1" fmla="*/ 12 h 13"/>
                <a:gd name="T2" fmla="*/ 3 w 11"/>
                <a:gd name="T3" fmla="*/ 3 h 13"/>
                <a:gd name="T4" fmla="*/ 8 w 11"/>
                <a:gd name="T5" fmla="*/ 3 h 13"/>
                <a:gd name="T6" fmla="*/ 7 w 11"/>
                <a:gd name="T7" fmla="*/ 11 h 13"/>
                <a:gd name="T8" fmla="*/ 3 w 11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3" y="12"/>
                  </a:moveTo>
                  <a:cubicBezTo>
                    <a:pt x="2" y="9"/>
                    <a:pt x="0" y="6"/>
                    <a:pt x="3" y="3"/>
                  </a:cubicBezTo>
                  <a:cubicBezTo>
                    <a:pt x="3" y="3"/>
                    <a:pt x="7" y="0"/>
                    <a:pt x="8" y="3"/>
                  </a:cubicBezTo>
                  <a:cubicBezTo>
                    <a:pt x="10" y="5"/>
                    <a:pt x="11" y="9"/>
                    <a:pt x="7" y="11"/>
                  </a:cubicBezTo>
                  <a:cubicBezTo>
                    <a:pt x="6" y="12"/>
                    <a:pt x="5" y="13"/>
                    <a:pt x="3" y="12"/>
                  </a:cubicBezTo>
                  <a:close/>
                </a:path>
              </a:pathLst>
            </a:custGeom>
            <a:solidFill>
              <a:srgbClr val="A84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13">
              <a:extLst>
                <a:ext uri="{FF2B5EF4-FFF2-40B4-BE49-F238E27FC236}">
                  <a16:creationId xmlns:a16="http://schemas.microsoft.com/office/drawing/2014/main" id="{E29C8300-94FC-80F1-8EA9-060051C0A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1" y="4162425"/>
              <a:ext cx="85725" cy="85725"/>
            </a:xfrm>
            <a:custGeom>
              <a:avLst/>
              <a:gdLst>
                <a:gd name="T0" fmla="*/ 1 w 9"/>
                <a:gd name="T1" fmla="*/ 1 h 9"/>
                <a:gd name="T2" fmla="*/ 5 w 9"/>
                <a:gd name="T3" fmla="*/ 0 h 9"/>
                <a:gd name="T4" fmla="*/ 8 w 9"/>
                <a:gd name="T5" fmla="*/ 6 h 9"/>
                <a:gd name="T6" fmla="*/ 3 w 9"/>
                <a:gd name="T7" fmla="*/ 8 h 9"/>
                <a:gd name="T8" fmla="*/ 1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8" y="1"/>
                    <a:pt x="9" y="3"/>
                    <a:pt x="8" y="6"/>
                  </a:cubicBezTo>
                  <a:cubicBezTo>
                    <a:pt x="8" y="9"/>
                    <a:pt x="3" y="8"/>
                    <a:pt x="3" y="8"/>
                  </a:cubicBezTo>
                  <a:cubicBezTo>
                    <a:pt x="0" y="7"/>
                    <a:pt x="0" y="4"/>
                    <a:pt x="1" y="1"/>
                  </a:cubicBezTo>
                  <a:close/>
                </a:path>
              </a:pathLst>
            </a:custGeom>
            <a:solidFill>
              <a:srgbClr val="AA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14">
              <a:extLst>
                <a:ext uri="{FF2B5EF4-FFF2-40B4-BE49-F238E27FC236}">
                  <a16:creationId xmlns:a16="http://schemas.microsoft.com/office/drawing/2014/main" id="{68A275BD-95D5-AE31-7553-4C4098EF0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9051" y="4171950"/>
              <a:ext cx="95250" cy="96838"/>
            </a:xfrm>
            <a:custGeom>
              <a:avLst/>
              <a:gdLst>
                <a:gd name="T0" fmla="*/ 9 w 10"/>
                <a:gd name="T1" fmla="*/ 6 h 10"/>
                <a:gd name="T2" fmla="*/ 5 w 10"/>
                <a:gd name="T3" fmla="*/ 9 h 10"/>
                <a:gd name="T4" fmla="*/ 2 w 10"/>
                <a:gd name="T5" fmla="*/ 5 h 10"/>
                <a:gd name="T6" fmla="*/ 6 w 10"/>
                <a:gd name="T7" fmla="*/ 1 h 10"/>
                <a:gd name="T8" fmla="*/ 9 w 10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6"/>
                  </a:moveTo>
                  <a:cubicBezTo>
                    <a:pt x="10" y="10"/>
                    <a:pt x="7" y="8"/>
                    <a:pt x="5" y="9"/>
                  </a:cubicBezTo>
                  <a:cubicBezTo>
                    <a:pt x="1" y="10"/>
                    <a:pt x="2" y="7"/>
                    <a:pt x="2" y="5"/>
                  </a:cubicBezTo>
                  <a:cubicBezTo>
                    <a:pt x="0" y="0"/>
                    <a:pt x="5" y="2"/>
                    <a:pt x="6" y="1"/>
                  </a:cubicBezTo>
                  <a:cubicBezTo>
                    <a:pt x="10" y="0"/>
                    <a:pt x="8" y="4"/>
                    <a:pt x="9" y="6"/>
                  </a:cubicBezTo>
                  <a:close/>
                </a:path>
              </a:pathLst>
            </a:custGeom>
            <a:solidFill>
              <a:srgbClr val="B04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15">
              <a:extLst>
                <a:ext uri="{FF2B5EF4-FFF2-40B4-BE49-F238E27FC236}">
                  <a16:creationId xmlns:a16="http://schemas.microsoft.com/office/drawing/2014/main" id="{A8C087AE-1FE8-27FA-544C-81552883B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1" y="4171950"/>
              <a:ext cx="96838" cy="96838"/>
            </a:xfrm>
            <a:custGeom>
              <a:avLst/>
              <a:gdLst>
                <a:gd name="T0" fmla="*/ 8 w 10"/>
                <a:gd name="T1" fmla="*/ 6 h 10"/>
                <a:gd name="T2" fmla="*/ 4 w 10"/>
                <a:gd name="T3" fmla="*/ 9 h 10"/>
                <a:gd name="T4" fmla="*/ 1 w 10"/>
                <a:gd name="T5" fmla="*/ 5 h 10"/>
                <a:gd name="T6" fmla="*/ 5 w 10"/>
                <a:gd name="T7" fmla="*/ 2 h 10"/>
                <a:gd name="T8" fmla="*/ 8 w 10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6"/>
                  </a:moveTo>
                  <a:cubicBezTo>
                    <a:pt x="9" y="10"/>
                    <a:pt x="6" y="8"/>
                    <a:pt x="4" y="9"/>
                  </a:cubicBezTo>
                  <a:cubicBezTo>
                    <a:pt x="0" y="10"/>
                    <a:pt x="1" y="6"/>
                    <a:pt x="1" y="5"/>
                  </a:cubicBezTo>
                  <a:cubicBezTo>
                    <a:pt x="0" y="1"/>
                    <a:pt x="4" y="2"/>
                    <a:pt x="5" y="2"/>
                  </a:cubicBezTo>
                  <a:cubicBezTo>
                    <a:pt x="10" y="0"/>
                    <a:pt x="7" y="4"/>
                    <a:pt x="8" y="6"/>
                  </a:cubicBezTo>
                  <a:close/>
                </a:path>
              </a:pathLst>
            </a:custGeom>
            <a:solidFill>
              <a:srgbClr val="AE4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16">
              <a:extLst>
                <a:ext uri="{FF2B5EF4-FFF2-40B4-BE49-F238E27FC236}">
                  <a16:creationId xmlns:a16="http://schemas.microsoft.com/office/drawing/2014/main" id="{BB796B85-AD1D-1DDA-647A-1A89875C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488" y="4133850"/>
              <a:ext cx="106363" cy="95250"/>
            </a:xfrm>
            <a:custGeom>
              <a:avLst/>
              <a:gdLst>
                <a:gd name="T0" fmla="*/ 2 w 11"/>
                <a:gd name="T1" fmla="*/ 8 h 10"/>
                <a:gd name="T2" fmla="*/ 10 w 11"/>
                <a:gd name="T3" fmla="*/ 2 h 10"/>
                <a:gd name="T4" fmla="*/ 2 w 11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2" y="8"/>
                  </a:moveTo>
                  <a:cubicBezTo>
                    <a:pt x="0" y="0"/>
                    <a:pt x="5" y="0"/>
                    <a:pt x="10" y="2"/>
                  </a:cubicBezTo>
                  <a:cubicBezTo>
                    <a:pt x="11" y="8"/>
                    <a:pt x="8" y="10"/>
                    <a:pt x="2" y="8"/>
                  </a:cubicBezTo>
                  <a:close/>
                </a:path>
              </a:pathLst>
            </a:custGeom>
            <a:solidFill>
              <a:srgbClr val="AB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17">
              <a:extLst>
                <a:ext uri="{FF2B5EF4-FFF2-40B4-BE49-F238E27FC236}">
                  <a16:creationId xmlns:a16="http://schemas.microsoft.com/office/drawing/2014/main" id="{8EE87879-A71B-FF9F-7DDB-936E1F5C5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538" y="4017963"/>
              <a:ext cx="87313" cy="125413"/>
            </a:xfrm>
            <a:custGeom>
              <a:avLst/>
              <a:gdLst>
                <a:gd name="T0" fmla="*/ 8 w 9"/>
                <a:gd name="T1" fmla="*/ 11 h 13"/>
                <a:gd name="T2" fmla="*/ 1 w 9"/>
                <a:gd name="T3" fmla="*/ 6 h 13"/>
                <a:gd name="T4" fmla="*/ 8 w 9"/>
                <a:gd name="T5" fmla="*/ 4 h 13"/>
                <a:gd name="T6" fmla="*/ 8 w 9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8" y="11"/>
                  </a:moveTo>
                  <a:cubicBezTo>
                    <a:pt x="5" y="10"/>
                    <a:pt x="0" y="13"/>
                    <a:pt x="1" y="6"/>
                  </a:cubicBezTo>
                  <a:cubicBezTo>
                    <a:pt x="3" y="0"/>
                    <a:pt x="6" y="6"/>
                    <a:pt x="8" y="4"/>
                  </a:cubicBezTo>
                  <a:cubicBezTo>
                    <a:pt x="9" y="7"/>
                    <a:pt x="8" y="9"/>
                    <a:pt x="8" y="11"/>
                  </a:cubicBezTo>
                  <a:close/>
                </a:path>
              </a:pathLst>
            </a:custGeom>
            <a:solidFill>
              <a:srgbClr val="A9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18">
              <a:extLst>
                <a:ext uri="{FF2B5EF4-FFF2-40B4-BE49-F238E27FC236}">
                  <a16:creationId xmlns:a16="http://schemas.microsoft.com/office/drawing/2014/main" id="{E03C0242-29C0-53F0-0294-0FE50BEF3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1" y="3979863"/>
              <a:ext cx="85725" cy="87313"/>
            </a:xfrm>
            <a:custGeom>
              <a:avLst/>
              <a:gdLst>
                <a:gd name="T0" fmla="*/ 8 w 9"/>
                <a:gd name="T1" fmla="*/ 6 h 9"/>
                <a:gd name="T2" fmla="*/ 5 w 9"/>
                <a:gd name="T3" fmla="*/ 9 h 9"/>
                <a:gd name="T4" fmla="*/ 1 w 9"/>
                <a:gd name="T5" fmla="*/ 4 h 9"/>
                <a:gd name="T6" fmla="*/ 6 w 9"/>
                <a:gd name="T7" fmla="*/ 1 h 9"/>
                <a:gd name="T8" fmla="*/ 8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6"/>
                  </a:moveTo>
                  <a:cubicBezTo>
                    <a:pt x="9" y="8"/>
                    <a:pt x="7" y="9"/>
                    <a:pt x="5" y="9"/>
                  </a:cubicBezTo>
                  <a:cubicBezTo>
                    <a:pt x="2" y="8"/>
                    <a:pt x="1" y="6"/>
                    <a:pt x="1" y="4"/>
                  </a:cubicBezTo>
                  <a:cubicBezTo>
                    <a:pt x="0" y="0"/>
                    <a:pt x="4" y="2"/>
                    <a:pt x="6" y="1"/>
                  </a:cubicBezTo>
                  <a:cubicBezTo>
                    <a:pt x="9" y="0"/>
                    <a:pt x="7" y="4"/>
                    <a:pt x="8" y="6"/>
                  </a:cubicBezTo>
                  <a:close/>
                </a:path>
              </a:pathLst>
            </a:custGeom>
            <a:solidFill>
              <a:srgbClr val="AB3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19">
              <a:extLst>
                <a:ext uri="{FF2B5EF4-FFF2-40B4-BE49-F238E27FC236}">
                  <a16:creationId xmlns:a16="http://schemas.microsoft.com/office/drawing/2014/main" id="{E87C85FB-D6D6-5563-6DC6-4BCC6C58C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038" y="4594225"/>
              <a:ext cx="58738" cy="211138"/>
            </a:xfrm>
            <a:custGeom>
              <a:avLst/>
              <a:gdLst>
                <a:gd name="T0" fmla="*/ 5 w 6"/>
                <a:gd name="T1" fmla="*/ 21 h 22"/>
                <a:gd name="T2" fmla="*/ 4 w 6"/>
                <a:gd name="T3" fmla="*/ 22 h 22"/>
                <a:gd name="T4" fmla="*/ 1 w 6"/>
                <a:gd name="T5" fmla="*/ 11 h 22"/>
                <a:gd name="T6" fmla="*/ 6 w 6"/>
                <a:gd name="T7" fmla="*/ 0 h 22"/>
                <a:gd name="T8" fmla="*/ 5 w 6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5" y="21"/>
                  </a:moveTo>
                  <a:cubicBezTo>
                    <a:pt x="5" y="22"/>
                    <a:pt x="4" y="22"/>
                    <a:pt x="4" y="22"/>
                  </a:cubicBezTo>
                  <a:cubicBezTo>
                    <a:pt x="3" y="19"/>
                    <a:pt x="3" y="15"/>
                    <a:pt x="1" y="11"/>
                  </a:cubicBezTo>
                  <a:cubicBezTo>
                    <a:pt x="0" y="6"/>
                    <a:pt x="1" y="2"/>
                    <a:pt x="6" y="0"/>
                  </a:cubicBezTo>
                  <a:cubicBezTo>
                    <a:pt x="0" y="7"/>
                    <a:pt x="4" y="14"/>
                    <a:pt x="5" y="21"/>
                  </a:cubicBezTo>
                  <a:close/>
                </a:path>
              </a:pathLst>
            </a:custGeom>
            <a:solidFill>
              <a:srgbClr val="327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20">
              <a:extLst>
                <a:ext uri="{FF2B5EF4-FFF2-40B4-BE49-F238E27FC236}">
                  <a16:creationId xmlns:a16="http://schemas.microsoft.com/office/drawing/2014/main" id="{0D30720F-7165-157C-21BF-3DEB809F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713" y="4152900"/>
              <a:ext cx="95250" cy="106363"/>
            </a:xfrm>
            <a:custGeom>
              <a:avLst/>
              <a:gdLst>
                <a:gd name="T0" fmla="*/ 3 w 10"/>
                <a:gd name="T1" fmla="*/ 3 h 11"/>
                <a:gd name="T2" fmla="*/ 9 w 10"/>
                <a:gd name="T3" fmla="*/ 6 h 11"/>
                <a:gd name="T4" fmla="*/ 6 w 10"/>
                <a:gd name="T5" fmla="*/ 10 h 11"/>
                <a:gd name="T6" fmla="*/ 1 w 10"/>
                <a:gd name="T7" fmla="*/ 8 h 11"/>
                <a:gd name="T8" fmla="*/ 3 w 10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3" y="3"/>
                  </a:moveTo>
                  <a:cubicBezTo>
                    <a:pt x="4" y="6"/>
                    <a:pt x="10" y="0"/>
                    <a:pt x="9" y="6"/>
                  </a:cubicBezTo>
                  <a:cubicBezTo>
                    <a:pt x="8" y="7"/>
                    <a:pt x="6" y="8"/>
                    <a:pt x="6" y="10"/>
                  </a:cubicBezTo>
                  <a:cubicBezTo>
                    <a:pt x="4" y="11"/>
                    <a:pt x="2" y="11"/>
                    <a:pt x="1" y="8"/>
                  </a:cubicBezTo>
                  <a:cubicBezTo>
                    <a:pt x="1" y="6"/>
                    <a:pt x="0" y="4"/>
                    <a:pt x="3" y="3"/>
                  </a:cubicBezTo>
                  <a:close/>
                </a:path>
              </a:pathLst>
            </a:custGeom>
            <a:solidFill>
              <a:srgbClr val="AF4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21">
              <a:extLst>
                <a:ext uri="{FF2B5EF4-FFF2-40B4-BE49-F238E27FC236}">
                  <a16:creationId xmlns:a16="http://schemas.microsoft.com/office/drawing/2014/main" id="{4838F89C-7951-2FCE-B52B-9F3932F1D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1513" y="5083175"/>
              <a:ext cx="38100" cy="182563"/>
            </a:xfrm>
            <a:custGeom>
              <a:avLst/>
              <a:gdLst>
                <a:gd name="T0" fmla="*/ 1 w 4"/>
                <a:gd name="T1" fmla="*/ 19 h 19"/>
                <a:gd name="T2" fmla="*/ 0 w 4"/>
                <a:gd name="T3" fmla="*/ 19 h 19"/>
                <a:gd name="T4" fmla="*/ 2 w 4"/>
                <a:gd name="T5" fmla="*/ 0 h 19"/>
                <a:gd name="T6" fmla="*/ 4 w 4"/>
                <a:gd name="T7" fmla="*/ 2 h 19"/>
                <a:gd name="T8" fmla="*/ 1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1" y="19"/>
                  </a:moveTo>
                  <a:cubicBezTo>
                    <a:pt x="1" y="19"/>
                    <a:pt x="0" y="19"/>
                    <a:pt x="0" y="19"/>
                  </a:cubicBezTo>
                  <a:cubicBezTo>
                    <a:pt x="0" y="13"/>
                    <a:pt x="0" y="6"/>
                    <a:pt x="2" y="0"/>
                  </a:cubicBezTo>
                  <a:cubicBezTo>
                    <a:pt x="3" y="0"/>
                    <a:pt x="3" y="1"/>
                    <a:pt x="4" y="2"/>
                  </a:cubicBezTo>
                  <a:cubicBezTo>
                    <a:pt x="2" y="7"/>
                    <a:pt x="2" y="14"/>
                    <a:pt x="1" y="19"/>
                  </a:cubicBezTo>
                  <a:close/>
                </a:path>
              </a:pathLst>
            </a:custGeom>
            <a:solidFill>
              <a:srgbClr val="942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22">
              <a:extLst>
                <a:ext uri="{FF2B5EF4-FFF2-40B4-BE49-F238E27FC236}">
                  <a16:creationId xmlns:a16="http://schemas.microsoft.com/office/drawing/2014/main" id="{CF1C438C-A8D4-4661-3B07-09771AD42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313" y="5102225"/>
              <a:ext cx="57150" cy="173038"/>
            </a:xfrm>
            <a:custGeom>
              <a:avLst/>
              <a:gdLst>
                <a:gd name="T0" fmla="*/ 6 w 6"/>
                <a:gd name="T1" fmla="*/ 17 h 18"/>
                <a:gd name="T2" fmla="*/ 5 w 6"/>
                <a:gd name="T3" fmla="*/ 18 h 18"/>
                <a:gd name="T4" fmla="*/ 2 w 6"/>
                <a:gd name="T5" fmla="*/ 12 h 18"/>
                <a:gd name="T6" fmla="*/ 0 w 6"/>
                <a:gd name="T7" fmla="*/ 0 h 18"/>
                <a:gd name="T8" fmla="*/ 4 w 6"/>
                <a:gd name="T9" fmla="*/ 0 h 18"/>
                <a:gd name="T10" fmla="*/ 6 w 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6" y="17"/>
                  </a:moveTo>
                  <a:cubicBezTo>
                    <a:pt x="5" y="17"/>
                    <a:pt x="5" y="17"/>
                    <a:pt x="5" y="18"/>
                  </a:cubicBezTo>
                  <a:cubicBezTo>
                    <a:pt x="1" y="17"/>
                    <a:pt x="2" y="14"/>
                    <a:pt x="2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5" y="6"/>
                    <a:pt x="5" y="12"/>
                    <a:pt x="6" y="17"/>
                  </a:cubicBezTo>
                  <a:close/>
                </a:path>
              </a:pathLst>
            </a:custGeom>
            <a:solidFill>
              <a:srgbClr val="921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23">
              <a:extLst>
                <a:ext uri="{FF2B5EF4-FFF2-40B4-BE49-F238E27FC236}">
                  <a16:creationId xmlns:a16="http://schemas.microsoft.com/office/drawing/2014/main" id="{D9BAE0B7-298B-4596-77D9-F0697F575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213" y="4191000"/>
              <a:ext cx="77788" cy="68263"/>
            </a:xfrm>
            <a:custGeom>
              <a:avLst/>
              <a:gdLst>
                <a:gd name="T0" fmla="*/ 6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6 w 8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6" y="3"/>
                  </a:moveTo>
                  <a:cubicBezTo>
                    <a:pt x="8" y="5"/>
                    <a:pt x="5" y="6"/>
                    <a:pt x="4" y="7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2" y="1"/>
                    <a:pt x="4" y="0"/>
                    <a:pt x="6" y="3"/>
                  </a:cubicBezTo>
                  <a:close/>
                </a:path>
              </a:pathLst>
            </a:custGeom>
            <a:solidFill>
              <a:srgbClr val="F2B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24">
              <a:extLst>
                <a:ext uri="{FF2B5EF4-FFF2-40B4-BE49-F238E27FC236}">
                  <a16:creationId xmlns:a16="http://schemas.microsoft.com/office/drawing/2014/main" id="{4EC8EB49-19A3-2194-3461-48B3D73A0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8288" y="4200525"/>
              <a:ext cx="66675" cy="58738"/>
            </a:xfrm>
            <a:custGeom>
              <a:avLst/>
              <a:gdLst>
                <a:gd name="T0" fmla="*/ 3 w 7"/>
                <a:gd name="T1" fmla="*/ 5 h 6"/>
                <a:gd name="T2" fmla="*/ 6 w 7"/>
                <a:gd name="T3" fmla="*/ 1 h 6"/>
                <a:gd name="T4" fmla="*/ 7 w 7"/>
                <a:gd name="T5" fmla="*/ 4 h 6"/>
                <a:gd name="T6" fmla="*/ 3 w 7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0" y="1"/>
                    <a:pt x="2" y="0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6" y="6"/>
                    <a:pt x="4" y="6"/>
                    <a:pt x="3" y="5"/>
                  </a:cubicBezTo>
                  <a:close/>
                </a:path>
              </a:pathLst>
            </a:custGeom>
            <a:solidFill>
              <a:srgbClr val="EDA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25">
              <a:extLst>
                <a:ext uri="{FF2B5EF4-FFF2-40B4-BE49-F238E27FC236}">
                  <a16:creationId xmlns:a16="http://schemas.microsoft.com/office/drawing/2014/main" id="{5D835D92-AB99-C369-AE84-CB2D1EBAA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76" y="4181475"/>
              <a:ext cx="77788" cy="66675"/>
            </a:xfrm>
            <a:custGeom>
              <a:avLst/>
              <a:gdLst>
                <a:gd name="T0" fmla="*/ 1 w 8"/>
                <a:gd name="T1" fmla="*/ 4 h 7"/>
                <a:gd name="T2" fmla="*/ 1 w 8"/>
                <a:gd name="T3" fmla="*/ 1 h 7"/>
                <a:gd name="T4" fmla="*/ 4 w 8"/>
                <a:gd name="T5" fmla="*/ 0 h 7"/>
                <a:gd name="T6" fmla="*/ 8 w 8"/>
                <a:gd name="T7" fmla="*/ 4 h 7"/>
                <a:gd name="T8" fmla="*/ 6 w 8"/>
                <a:gd name="T9" fmla="*/ 7 h 7"/>
                <a:gd name="T10" fmla="*/ 1 w 8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1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8" y="0"/>
                    <a:pt x="7" y="2"/>
                    <a:pt x="8" y="4"/>
                  </a:cubicBezTo>
                  <a:cubicBezTo>
                    <a:pt x="8" y="6"/>
                    <a:pt x="8" y="7"/>
                    <a:pt x="6" y="7"/>
                  </a:cubicBezTo>
                  <a:cubicBezTo>
                    <a:pt x="4" y="6"/>
                    <a:pt x="3" y="4"/>
                    <a:pt x="1" y="4"/>
                  </a:cubicBezTo>
                  <a:close/>
                </a:path>
              </a:pathLst>
            </a:custGeom>
            <a:solidFill>
              <a:srgbClr val="AD3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26">
              <a:extLst>
                <a:ext uri="{FF2B5EF4-FFF2-40B4-BE49-F238E27FC236}">
                  <a16:creationId xmlns:a16="http://schemas.microsoft.com/office/drawing/2014/main" id="{A40E121B-79E9-25FE-57FD-AB3C26E14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3701" y="3979863"/>
              <a:ext cx="66675" cy="68263"/>
            </a:xfrm>
            <a:custGeom>
              <a:avLst/>
              <a:gdLst>
                <a:gd name="T0" fmla="*/ 6 w 7"/>
                <a:gd name="T1" fmla="*/ 5 h 7"/>
                <a:gd name="T2" fmla="*/ 1 w 7"/>
                <a:gd name="T3" fmla="*/ 6 h 7"/>
                <a:gd name="T4" fmla="*/ 1 w 7"/>
                <a:gd name="T5" fmla="*/ 1 h 7"/>
                <a:gd name="T6" fmla="*/ 6 w 7"/>
                <a:gd name="T7" fmla="*/ 2 h 7"/>
                <a:gd name="T8" fmla="*/ 7 w 7"/>
                <a:gd name="T9" fmla="*/ 2 h 7"/>
                <a:gd name="T10" fmla="*/ 6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4" y="4"/>
                    <a:pt x="3" y="7"/>
                    <a:pt x="1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6" y="3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F3A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27">
              <a:extLst>
                <a:ext uri="{FF2B5EF4-FFF2-40B4-BE49-F238E27FC236}">
                  <a16:creationId xmlns:a16="http://schemas.microsoft.com/office/drawing/2014/main" id="{FB3129AA-EA82-EBF3-7097-5A60B1244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363" y="4613275"/>
              <a:ext cx="76200" cy="125413"/>
            </a:xfrm>
            <a:custGeom>
              <a:avLst/>
              <a:gdLst>
                <a:gd name="T0" fmla="*/ 2 w 8"/>
                <a:gd name="T1" fmla="*/ 13 h 13"/>
                <a:gd name="T2" fmla="*/ 0 w 8"/>
                <a:gd name="T3" fmla="*/ 0 h 13"/>
                <a:gd name="T4" fmla="*/ 2 w 8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cubicBezTo>
                    <a:pt x="0" y="9"/>
                    <a:pt x="4" y="4"/>
                    <a:pt x="0" y="0"/>
                  </a:cubicBezTo>
                  <a:cubicBezTo>
                    <a:pt x="8" y="3"/>
                    <a:pt x="2" y="8"/>
                    <a:pt x="2" y="13"/>
                  </a:cubicBezTo>
                  <a:close/>
                </a:path>
              </a:pathLst>
            </a:custGeom>
            <a:solidFill>
              <a:srgbClr val="3668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28">
              <a:extLst>
                <a:ext uri="{FF2B5EF4-FFF2-40B4-BE49-F238E27FC236}">
                  <a16:creationId xmlns:a16="http://schemas.microsoft.com/office/drawing/2014/main" id="{9B49A35E-DDD9-659C-3BFC-8EC58054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401" y="4200525"/>
              <a:ext cx="58738" cy="58738"/>
            </a:xfrm>
            <a:custGeom>
              <a:avLst/>
              <a:gdLst>
                <a:gd name="T0" fmla="*/ 0 w 6"/>
                <a:gd name="T1" fmla="*/ 2 h 6"/>
                <a:gd name="T2" fmla="*/ 4 w 6"/>
                <a:gd name="T3" fmla="*/ 1 h 6"/>
                <a:gd name="T4" fmla="*/ 5 w 6"/>
                <a:gd name="T5" fmla="*/ 5 h 6"/>
                <a:gd name="T6" fmla="*/ 0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6" y="2"/>
                    <a:pt x="4" y="4"/>
                    <a:pt x="5" y="5"/>
                  </a:cubicBezTo>
                  <a:cubicBezTo>
                    <a:pt x="2" y="6"/>
                    <a:pt x="0" y="6"/>
                    <a:pt x="0" y="2"/>
                  </a:cubicBezTo>
                  <a:close/>
                </a:path>
              </a:pathLst>
            </a:custGeom>
            <a:solidFill>
              <a:srgbClr val="F4B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29">
              <a:extLst>
                <a:ext uri="{FF2B5EF4-FFF2-40B4-BE49-F238E27FC236}">
                  <a16:creationId xmlns:a16="http://schemas.microsoft.com/office/drawing/2014/main" id="{1A03B537-E6EC-EBB5-DF0F-19A31D3AF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2688" y="4162425"/>
              <a:ext cx="76200" cy="57150"/>
            </a:xfrm>
            <a:custGeom>
              <a:avLst/>
              <a:gdLst>
                <a:gd name="T0" fmla="*/ 7 w 8"/>
                <a:gd name="T1" fmla="*/ 6 h 6"/>
                <a:gd name="T2" fmla="*/ 1 w 8"/>
                <a:gd name="T3" fmla="*/ 6 h 6"/>
                <a:gd name="T4" fmla="*/ 7 w 8"/>
                <a:gd name="T5" fmla="*/ 3 h 6"/>
                <a:gd name="T6" fmla="*/ 7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7" y="6"/>
                  </a:moveTo>
                  <a:cubicBezTo>
                    <a:pt x="5" y="4"/>
                    <a:pt x="3" y="5"/>
                    <a:pt x="1" y="6"/>
                  </a:cubicBezTo>
                  <a:cubicBezTo>
                    <a:pt x="0" y="0"/>
                    <a:pt x="5" y="4"/>
                    <a:pt x="7" y="3"/>
                  </a:cubicBezTo>
                  <a:cubicBezTo>
                    <a:pt x="8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A13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30">
              <a:extLst>
                <a:ext uri="{FF2B5EF4-FFF2-40B4-BE49-F238E27FC236}">
                  <a16:creationId xmlns:a16="http://schemas.microsoft.com/office/drawing/2014/main" id="{F2D63845-B41A-4B87-411A-49DCC0D27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3351" y="4162425"/>
              <a:ext cx="49213" cy="38100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3 h 4"/>
                <a:gd name="T4" fmla="*/ 0 w 5"/>
                <a:gd name="T5" fmla="*/ 0 h 4"/>
                <a:gd name="T6" fmla="*/ 5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4"/>
                    <a:pt x="3" y="2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C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31">
              <a:extLst>
                <a:ext uri="{FF2B5EF4-FFF2-40B4-BE49-F238E27FC236}">
                  <a16:creationId xmlns:a16="http://schemas.microsoft.com/office/drawing/2014/main" id="{DEA3FD7B-C85D-BDF4-DE47-E2B17DD5C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1701" y="5141913"/>
              <a:ext cx="96838" cy="230188"/>
            </a:xfrm>
            <a:custGeom>
              <a:avLst/>
              <a:gdLst>
                <a:gd name="T0" fmla="*/ 0 w 10"/>
                <a:gd name="T1" fmla="*/ 0 h 24"/>
                <a:gd name="T2" fmla="*/ 4 w 10"/>
                <a:gd name="T3" fmla="*/ 19 h 24"/>
                <a:gd name="T4" fmla="*/ 10 w 10"/>
                <a:gd name="T5" fmla="*/ 15 h 24"/>
                <a:gd name="T6" fmla="*/ 0 w 10"/>
                <a:gd name="T7" fmla="*/ 24 h 24"/>
                <a:gd name="T8" fmla="*/ 0 w 1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4">
                  <a:moveTo>
                    <a:pt x="0" y="0"/>
                  </a:moveTo>
                  <a:cubicBezTo>
                    <a:pt x="5" y="5"/>
                    <a:pt x="3" y="12"/>
                    <a:pt x="4" y="19"/>
                  </a:cubicBezTo>
                  <a:cubicBezTo>
                    <a:pt x="7" y="19"/>
                    <a:pt x="8" y="16"/>
                    <a:pt x="10" y="15"/>
                  </a:cubicBezTo>
                  <a:cubicBezTo>
                    <a:pt x="9" y="20"/>
                    <a:pt x="4" y="21"/>
                    <a:pt x="0" y="24"/>
                  </a:cubicBezTo>
                  <a:cubicBezTo>
                    <a:pt x="4" y="15"/>
                    <a:pt x="1" y="8"/>
                    <a:pt x="0" y="0"/>
                  </a:cubicBezTo>
                  <a:close/>
                </a:path>
              </a:pathLst>
            </a:custGeom>
            <a:solidFill>
              <a:srgbClr val="942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32">
              <a:extLst>
                <a:ext uri="{FF2B5EF4-FFF2-40B4-BE49-F238E27FC236}">
                  <a16:creationId xmlns:a16="http://schemas.microsoft.com/office/drawing/2014/main" id="{AF8082F3-F543-9FE3-B103-CE2CE2EF3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5151438"/>
              <a:ext cx="144463" cy="133350"/>
            </a:xfrm>
            <a:custGeom>
              <a:avLst/>
              <a:gdLst>
                <a:gd name="T0" fmla="*/ 0 w 15"/>
                <a:gd name="T1" fmla="*/ 14 h 14"/>
                <a:gd name="T2" fmla="*/ 15 w 15"/>
                <a:gd name="T3" fmla="*/ 0 h 14"/>
                <a:gd name="T4" fmla="*/ 0 w 15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cubicBezTo>
                    <a:pt x="5" y="9"/>
                    <a:pt x="10" y="4"/>
                    <a:pt x="15" y="0"/>
                  </a:cubicBezTo>
                  <a:cubicBezTo>
                    <a:pt x="12" y="6"/>
                    <a:pt x="7" y="11"/>
                    <a:pt x="0" y="14"/>
                  </a:cubicBezTo>
                  <a:close/>
                </a:path>
              </a:pathLst>
            </a:custGeom>
            <a:solidFill>
              <a:srgbClr val="9C2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33">
              <a:extLst>
                <a:ext uri="{FF2B5EF4-FFF2-40B4-BE49-F238E27FC236}">
                  <a16:creationId xmlns:a16="http://schemas.microsoft.com/office/drawing/2014/main" id="{5A3E20EA-9EDC-F824-2B7F-134639263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1576" y="5353050"/>
              <a:ext cx="85725" cy="114300"/>
            </a:xfrm>
            <a:custGeom>
              <a:avLst/>
              <a:gdLst>
                <a:gd name="T0" fmla="*/ 9 w 9"/>
                <a:gd name="T1" fmla="*/ 0 h 12"/>
                <a:gd name="T2" fmla="*/ 0 w 9"/>
                <a:gd name="T3" fmla="*/ 12 h 12"/>
                <a:gd name="T4" fmla="*/ 9 w 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6" y="4"/>
                    <a:pt x="3" y="8"/>
                    <a:pt x="0" y="12"/>
                  </a:cubicBezTo>
                  <a:cubicBezTo>
                    <a:pt x="1" y="7"/>
                    <a:pt x="4" y="3"/>
                    <a:pt x="9" y="0"/>
                  </a:cubicBezTo>
                  <a:close/>
                </a:path>
              </a:pathLst>
            </a:custGeom>
            <a:solidFill>
              <a:srgbClr val="99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34">
              <a:extLst>
                <a:ext uri="{FF2B5EF4-FFF2-40B4-BE49-F238E27FC236}">
                  <a16:creationId xmlns:a16="http://schemas.microsoft.com/office/drawing/2014/main" id="{4F308011-B907-7971-B9C1-91F7ED2A8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611813"/>
              <a:ext cx="66675" cy="95250"/>
            </a:xfrm>
            <a:custGeom>
              <a:avLst/>
              <a:gdLst>
                <a:gd name="T0" fmla="*/ 7 w 7"/>
                <a:gd name="T1" fmla="*/ 0 h 10"/>
                <a:gd name="T2" fmla="*/ 0 w 7"/>
                <a:gd name="T3" fmla="*/ 10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cubicBezTo>
                    <a:pt x="5" y="3"/>
                    <a:pt x="3" y="7"/>
                    <a:pt x="0" y="10"/>
                  </a:cubicBezTo>
                  <a:cubicBezTo>
                    <a:pt x="1" y="6"/>
                    <a:pt x="2" y="1"/>
                    <a:pt x="7" y="0"/>
                  </a:cubicBezTo>
                  <a:close/>
                </a:path>
              </a:pathLst>
            </a:custGeom>
            <a:solidFill>
              <a:srgbClr val="9D2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35">
              <a:extLst>
                <a:ext uri="{FF2B5EF4-FFF2-40B4-BE49-F238E27FC236}">
                  <a16:creationId xmlns:a16="http://schemas.microsoft.com/office/drawing/2014/main" id="{95238A82-7096-ABF6-7415-E6E4ADB2A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5707063"/>
              <a:ext cx="47625" cy="87313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1" y="5"/>
                    <a:pt x="2" y="2"/>
                    <a:pt x="5" y="0"/>
                  </a:cubicBezTo>
                  <a:close/>
                </a:path>
              </a:pathLst>
            </a:custGeom>
            <a:solidFill>
              <a:srgbClr val="9E3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36">
              <a:extLst>
                <a:ext uri="{FF2B5EF4-FFF2-40B4-BE49-F238E27FC236}">
                  <a16:creationId xmlns:a16="http://schemas.microsoft.com/office/drawing/2014/main" id="{A47D85F3-FED3-BC9D-3F82-984751354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26" y="4651375"/>
              <a:ext cx="106363" cy="68263"/>
            </a:xfrm>
            <a:custGeom>
              <a:avLst/>
              <a:gdLst>
                <a:gd name="T0" fmla="*/ 0 w 11"/>
                <a:gd name="T1" fmla="*/ 7 h 7"/>
                <a:gd name="T2" fmla="*/ 11 w 11"/>
                <a:gd name="T3" fmla="*/ 0 h 7"/>
                <a:gd name="T4" fmla="*/ 0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3" y="3"/>
                    <a:pt x="6" y="1"/>
                    <a:pt x="11" y="0"/>
                  </a:cubicBezTo>
                  <a:cubicBezTo>
                    <a:pt x="8" y="3"/>
                    <a:pt x="4" y="5"/>
                    <a:pt x="0" y="7"/>
                  </a:cubicBezTo>
                  <a:close/>
                </a:path>
              </a:pathLst>
            </a:custGeom>
            <a:solidFill>
              <a:srgbClr val="3C6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37">
              <a:extLst>
                <a:ext uri="{FF2B5EF4-FFF2-40B4-BE49-F238E27FC236}">
                  <a16:creationId xmlns:a16="http://schemas.microsoft.com/office/drawing/2014/main" id="{B87AA6A9-8A9E-B1F0-7404-B086DB07C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2301" y="4402138"/>
              <a:ext cx="47625" cy="211138"/>
            </a:xfrm>
            <a:custGeom>
              <a:avLst/>
              <a:gdLst>
                <a:gd name="T0" fmla="*/ 5 w 5"/>
                <a:gd name="T1" fmla="*/ 22 h 22"/>
                <a:gd name="T2" fmla="*/ 0 w 5"/>
                <a:gd name="T3" fmla="*/ 0 h 22"/>
                <a:gd name="T4" fmla="*/ 2 w 5"/>
                <a:gd name="T5" fmla="*/ 1 h 22"/>
                <a:gd name="T6" fmla="*/ 5 w 5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2">
                  <a:moveTo>
                    <a:pt x="5" y="22"/>
                  </a:moveTo>
                  <a:cubicBezTo>
                    <a:pt x="1" y="15"/>
                    <a:pt x="1" y="7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1" y="9"/>
                    <a:pt x="5" y="15"/>
                    <a:pt x="5" y="22"/>
                  </a:cubicBezTo>
                  <a:close/>
                </a:path>
              </a:pathLst>
            </a:custGeom>
            <a:solidFill>
              <a:srgbClr val="B53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38">
              <a:extLst>
                <a:ext uri="{FF2B5EF4-FFF2-40B4-BE49-F238E27FC236}">
                  <a16:creationId xmlns:a16="http://schemas.microsoft.com/office/drawing/2014/main" id="{02FA1695-3980-92A5-8CDA-569C82F0C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4489450"/>
              <a:ext cx="85725" cy="85725"/>
            </a:xfrm>
            <a:custGeom>
              <a:avLst/>
              <a:gdLst>
                <a:gd name="T0" fmla="*/ 4 w 9"/>
                <a:gd name="T1" fmla="*/ 8 h 9"/>
                <a:gd name="T2" fmla="*/ 0 w 9"/>
                <a:gd name="T3" fmla="*/ 4 h 9"/>
                <a:gd name="T4" fmla="*/ 5 w 9"/>
                <a:gd name="T5" fmla="*/ 1 h 9"/>
                <a:gd name="T6" fmla="*/ 8 w 9"/>
                <a:gd name="T7" fmla="*/ 6 h 9"/>
                <a:gd name="T8" fmla="*/ 4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4" y="8"/>
                  </a:moveTo>
                  <a:cubicBezTo>
                    <a:pt x="0" y="9"/>
                    <a:pt x="0" y="6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9" y="1"/>
                    <a:pt x="8" y="3"/>
                    <a:pt x="8" y="6"/>
                  </a:cubicBezTo>
                  <a:cubicBezTo>
                    <a:pt x="8" y="9"/>
                    <a:pt x="6" y="9"/>
                    <a:pt x="4" y="8"/>
                  </a:cubicBezTo>
                  <a:close/>
                </a:path>
              </a:pathLst>
            </a:custGeom>
            <a:solidFill>
              <a:srgbClr val="8A5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39">
              <a:extLst>
                <a:ext uri="{FF2B5EF4-FFF2-40B4-BE49-F238E27FC236}">
                  <a16:creationId xmlns:a16="http://schemas.microsoft.com/office/drawing/2014/main" id="{57E7A7D6-54AE-AA47-BA53-81A9C8046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594225"/>
              <a:ext cx="85725" cy="85725"/>
            </a:xfrm>
            <a:custGeom>
              <a:avLst/>
              <a:gdLst>
                <a:gd name="T0" fmla="*/ 4 w 9"/>
                <a:gd name="T1" fmla="*/ 0 h 9"/>
                <a:gd name="T2" fmla="*/ 9 w 9"/>
                <a:gd name="T3" fmla="*/ 5 h 9"/>
                <a:gd name="T4" fmla="*/ 5 w 9"/>
                <a:gd name="T5" fmla="*/ 9 h 9"/>
                <a:gd name="T6" fmla="*/ 1 w 9"/>
                <a:gd name="T7" fmla="*/ 4 h 9"/>
                <a:gd name="T8" fmla="*/ 4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6" y="1"/>
                    <a:pt x="9" y="1"/>
                    <a:pt x="9" y="5"/>
                  </a:cubicBezTo>
                  <a:cubicBezTo>
                    <a:pt x="9" y="8"/>
                    <a:pt x="8" y="9"/>
                    <a:pt x="5" y="9"/>
                  </a:cubicBezTo>
                  <a:cubicBezTo>
                    <a:pt x="2" y="8"/>
                    <a:pt x="0" y="7"/>
                    <a:pt x="1" y="4"/>
                  </a:cubicBezTo>
                  <a:cubicBezTo>
                    <a:pt x="1" y="2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785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40">
              <a:extLst>
                <a:ext uri="{FF2B5EF4-FFF2-40B4-BE49-F238E27FC236}">
                  <a16:creationId xmlns:a16="http://schemas.microsoft.com/office/drawing/2014/main" id="{BDFE70E0-44C0-25E0-1505-FFC03FBD7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26" y="4546600"/>
              <a:ext cx="77788" cy="76200"/>
            </a:xfrm>
            <a:custGeom>
              <a:avLst/>
              <a:gdLst>
                <a:gd name="T0" fmla="*/ 8 w 8"/>
                <a:gd name="T1" fmla="*/ 5 h 8"/>
                <a:gd name="T2" fmla="*/ 5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cubicBezTo>
                    <a:pt x="8" y="8"/>
                    <a:pt x="7" y="8"/>
                    <a:pt x="5" y="8"/>
                  </a:cubicBezTo>
                  <a:cubicBezTo>
                    <a:pt x="2" y="7"/>
                    <a:pt x="0" y="7"/>
                    <a:pt x="0" y="4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8" y="0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874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41">
              <a:extLst>
                <a:ext uri="{FF2B5EF4-FFF2-40B4-BE49-F238E27FC236}">
                  <a16:creationId xmlns:a16="http://schemas.microsoft.com/office/drawing/2014/main" id="{D9144AD1-1CE9-FC00-A090-F3A92D5D8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013" y="3951288"/>
              <a:ext cx="106363" cy="85725"/>
            </a:xfrm>
            <a:custGeom>
              <a:avLst/>
              <a:gdLst>
                <a:gd name="T0" fmla="*/ 10 w 11"/>
                <a:gd name="T1" fmla="*/ 5 h 9"/>
                <a:gd name="T2" fmla="*/ 5 w 11"/>
                <a:gd name="T3" fmla="*/ 9 h 9"/>
                <a:gd name="T4" fmla="*/ 3 w 11"/>
                <a:gd name="T5" fmla="*/ 3 h 9"/>
                <a:gd name="T6" fmla="*/ 5 w 11"/>
                <a:gd name="T7" fmla="*/ 2 h 9"/>
                <a:gd name="T8" fmla="*/ 10 w 1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0" y="5"/>
                  </a:moveTo>
                  <a:cubicBezTo>
                    <a:pt x="6" y="2"/>
                    <a:pt x="5" y="4"/>
                    <a:pt x="5" y="9"/>
                  </a:cubicBezTo>
                  <a:cubicBezTo>
                    <a:pt x="0" y="8"/>
                    <a:pt x="5" y="5"/>
                    <a:pt x="3" y="3"/>
                  </a:cubicBezTo>
                  <a:cubicBezTo>
                    <a:pt x="3" y="2"/>
                    <a:pt x="5" y="1"/>
                    <a:pt x="5" y="2"/>
                  </a:cubicBezTo>
                  <a:cubicBezTo>
                    <a:pt x="7" y="3"/>
                    <a:pt x="11" y="0"/>
                    <a:pt x="10" y="5"/>
                  </a:cubicBezTo>
                  <a:close/>
                </a:path>
              </a:pathLst>
            </a:custGeom>
            <a:solidFill>
              <a:srgbClr val="AA3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42">
              <a:extLst>
                <a:ext uri="{FF2B5EF4-FFF2-40B4-BE49-F238E27FC236}">
                  <a16:creationId xmlns:a16="http://schemas.microsoft.com/office/drawing/2014/main" id="{3DD249A7-1D52-355E-DFC2-8C6E421B0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5543550"/>
              <a:ext cx="153988" cy="173038"/>
            </a:xfrm>
            <a:custGeom>
              <a:avLst/>
              <a:gdLst>
                <a:gd name="T0" fmla="*/ 1 w 16"/>
                <a:gd name="T1" fmla="*/ 13 h 18"/>
                <a:gd name="T2" fmla="*/ 3 w 16"/>
                <a:gd name="T3" fmla="*/ 7 h 18"/>
                <a:gd name="T4" fmla="*/ 14 w 16"/>
                <a:gd name="T5" fmla="*/ 0 h 18"/>
                <a:gd name="T6" fmla="*/ 16 w 16"/>
                <a:gd name="T7" fmla="*/ 1 h 18"/>
                <a:gd name="T8" fmla="*/ 5 w 16"/>
                <a:gd name="T9" fmla="*/ 18 h 18"/>
                <a:gd name="T10" fmla="*/ 1 w 16"/>
                <a:gd name="T1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" y="13"/>
                  </a:moveTo>
                  <a:cubicBezTo>
                    <a:pt x="0" y="10"/>
                    <a:pt x="0" y="8"/>
                    <a:pt x="3" y="7"/>
                  </a:cubicBezTo>
                  <a:cubicBezTo>
                    <a:pt x="7" y="5"/>
                    <a:pt x="10" y="2"/>
                    <a:pt x="14" y="0"/>
                  </a:cubicBezTo>
                  <a:cubicBezTo>
                    <a:pt x="14" y="0"/>
                    <a:pt x="15" y="1"/>
                    <a:pt x="16" y="1"/>
                  </a:cubicBezTo>
                  <a:cubicBezTo>
                    <a:pt x="11" y="6"/>
                    <a:pt x="10" y="14"/>
                    <a:pt x="5" y="18"/>
                  </a:cubicBezTo>
                  <a:cubicBezTo>
                    <a:pt x="3" y="17"/>
                    <a:pt x="2" y="15"/>
                    <a:pt x="1" y="13"/>
                  </a:cubicBezTo>
                  <a:close/>
                </a:path>
              </a:pathLst>
            </a:custGeom>
            <a:solidFill>
              <a:srgbClr val="158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43">
              <a:extLst>
                <a:ext uri="{FF2B5EF4-FFF2-40B4-BE49-F238E27FC236}">
                  <a16:creationId xmlns:a16="http://schemas.microsoft.com/office/drawing/2014/main" id="{C99D9CC7-DE1C-2C6F-10EB-E330D5DEC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863" y="5064125"/>
              <a:ext cx="134938" cy="307975"/>
            </a:xfrm>
            <a:custGeom>
              <a:avLst/>
              <a:gdLst>
                <a:gd name="T0" fmla="*/ 12 w 14"/>
                <a:gd name="T1" fmla="*/ 0 h 32"/>
                <a:gd name="T2" fmla="*/ 14 w 14"/>
                <a:gd name="T3" fmla="*/ 2 h 32"/>
                <a:gd name="T4" fmla="*/ 5 w 14"/>
                <a:gd name="T5" fmla="*/ 27 h 32"/>
                <a:gd name="T6" fmla="*/ 3 w 14"/>
                <a:gd name="T7" fmla="*/ 32 h 32"/>
                <a:gd name="T8" fmla="*/ 3 w 14"/>
                <a:gd name="T9" fmla="*/ 32 h 32"/>
                <a:gd name="T10" fmla="*/ 0 w 14"/>
                <a:gd name="T11" fmla="*/ 29 h 32"/>
                <a:gd name="T12" fmla="*/ 2 w 14"/>
                <a:gd name="T13" fmla="*/ 27 h 32"/>
                <a:gd name="T14" fmla="*/ 12 w 14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2">
                  <a:moveTo>
                    <a:pt x="12" y="0"/>
                  </a:moveTo>
                  <a:cubicBezTo>
                    <a:pt x="12" y="1"/>
                    <a:pt x="13" y="2"/>
                    <a:pt x="14" y="2"/>
                  </a:cubicBezTo>
                  <a:cubicBezTo>
                    <a:pt x="10" y="10"/>
                    <a:pt x="5" y="18"/>
                    <a:pt x="5" y="27"/>
                  </a:cubicBezTo>
                  <a:cubicBezTo>
                    <a:pt x="5" y="29"/>
                    <a:pt x="4" y="30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1"/>
                    <a:pt x="1" y="30"/>
                    <a:pt x="0" y="29"/>
                  </a:cubicBezTo>
                  <a:cubicBezTo>
                    <a:pt x="1" y="28"/>
                    <a:pt x="2" y="28"/>
                    <a:pt x="2" y="27"/>
                  </a:cubicBezTo>
                  <a:cubicBezTo>
                    <a:pt x="2" y="17"/>
                    <a:pt x="7" y="9"/>
                    <a:pt x="12" y="0"/>
                  </a:cubicBezTo>
                  <a:close/>
                </a:path>
              </a:pathLst>
            </a:custGeom>
            <a:solidFill>
              <a:srgbClr val="A03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44">
              <a:extLst>
                <a:ext uri="{FF2B5EF4-FFF2-40B4-BE49-F238E27FC236}">
                  <a16:creationId xmlns:a16="http://schemas.microsoft.com/office/drawing/2014/main" id="{54931D20-B591-F0BF-DCDA-D6A692C11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838" y="5381625"/>
              <a:ext cx="77788" cy="104775"/>
            </a:xfrm>
            <a:custGeom>
              <a:avLst/>
              <a:gdLst>
                <a:gd name="T0" fmla="*/ 8 w 8"/>
                <a:gd name="T1" fmla="*/ 11 h 11"/>
                <a:gd name="T2" fmla="*/ 0 w 8"/>
                <a:gd name="T3" fmla="*/ 0 h 11"/>
                <a:gd name="T4" fmla="*/ 8 w 8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cubicBezTo>
                    <a:pt x="5" y="8"/>
                    <a:pt x="2" y="4"/>
                    <a:pt x="0" y="0"/>
                  </a:cubicBezTo>
                  <a:cubicBezTo>
                    <a:pt x="5" y="2"/>
                    <a:pt x="7" y="6"/>
                    <a:pt x="8" y="11"/>
                  </a:cubicBezTo>
                  <a:close/>
                </a:path>
              </a:pathLst>
            </a:custGeom>
            <a:solidFill>
              <a:srgbClr val="9C3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45">
              <a:extLst>
                <a:ext uri="{FF2B5EF4-FFF2-40B4-BE49-F238E27FC236}">
                  <a16:creationId xmlns:a16="http://schemas.microsoft.com/office/drawing/2014/main" id="{D219DEA6-1413-3F5E-6C9D-FDA0596F0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6" y="5189538"/>
              <a:ext cx="77788" cy="95250"/>
            </a:xfrm>
            <a:custGeom>
              <a:avLst/>
              <a:gdLst>
                <a:gd name="T0" fmla="*/ 0 w 8"/>
                <a:gd name="T1" fmla="*/ 0 h 10"/>
                <a:gd name="T2" fmla="*/ 8 w 8"/>
                <a:gd name="T3" fmla="*/ 10 h 10"/>
                <a:gd name="T4" fmla="*/ 0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3" y="3"/>
                    <a:pt x="6" y="6"/>
                    <a:pt x="8" y="10"/>
                  </a:cubicBezTo>
                  <a:cubicBezTo>
                    <a:pt x="4" y="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983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46">
              <a:extLst>
                <a:ext uri="{FF2B5EF4-FFF2-40B4-BE49-F238E27FC236}">
                  <a16:creationId xmlns:a16="http://schemas.microsoft.com/office/drawing/2014/main" id="{A700BA81-4E5E-75D9-0AF2-83F948485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181475"/>
              <a:ext cx="66675" cy="106363"/>
            </a:xfrm>
            <a:custGeom>
              <a:avLst/>
              <a:gdLst>
                <a:gd name="T0" fmla="*/ 7 w 7"/>
                <a:gd name="T1" fmla="*/ 4 h 11"/>
                <a:gd name="T2" fmla="*/ 3 w 7"/>
                <a:gd name="T3" fmla="*/ 11 h 11"/>
                <a:gd name="T4" fmla="*/ 0 w 7"/>
                <a:gd name="T5" fmla="*/ 8 h 11"/>
                <a:gd name="T6" fmla="*/ 5 w 7"/>
                <a:gd name="T7" fmla="*/ 1 h 11"/>
                <a:gd name="T8" fmla="*/ 7 w 7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4"/>
                  </a:moveTo>
                  <a:cubicBezTo>
                    <a:pt x="6" y="6"/>
                    <a:pt x="5" y="9"/>
                    <a:pt x="3" y="11"/>
                  </a:cubicBezTo>
                  <a:cubicBezTo>
                    <a:pt x="2" y="11"/>
                    <a:pt x="0" y="9"/>
                    <a:pt x="0" y="8"/>
                  </a:cubicBezTo>
                  <a:cubicBezTo>
                    <a:pt x="1" y="5"/>
                    <a:pt x="2" y="2"/>
                    <a:pt x="5" y="1"/>
                  </a:cubicBezTo>
                  <a:cubicBezTo>
                    <a:pt x="6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DA2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47">
              <a:extLst>
                <a:ext uri="{FF2B5EF4-FFF2-40B4-BE49-F238E27FC236}">
                  <a16:creationId xmlns:a16="http://schemas.microsoft.com/office/drawing/2014/main" id="{23F77D8E-FF1E-7099-A768-D5973AD27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6" y="4364038"/>
              <a:ext cx="39688" cy="85725"/>
            </a:xfrm>
            <a:custGeom>
              <a:avLst/>
              <a:gdLst>
                <a:gd name="T0" fmla="*/ 2 w 4"/>
                <a:gd name="T1" fmla="*/ 0 h 9"/>
                <a:gd name="T2" fmla="*/ 3 w 4"/>
                <a:gd name="T3" fmla="*/ 9 h 9"/>
                <a:gd name="T4" fmla="*/ 2 w 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4" y="3"/>
                    <a:pt x="4" y="6"/>
                    <a:pt x="3" y="9"/>
                  </a:cubicBezTo>
                  <a:cubicBezTo>
                    <a:pt x="0" y="6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DA2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48">
              <a:extLst>
                <a:ext uri="{FF2B5EF4-FFF2-40B4-BE49-F238E27FC236}">
                  <a16:creationId xmlns:a16="http://schemas.microsoft.com/office/drawing/2014/main" id="{F3DA686F-B6A0-000D-CC0B-20F3BEBAF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26" y="4468813"/>
              <a:ext cx="38100" cy="77788"/>
            </a:xfrm>
            <a:custGeom>
              <a:avLst/>
              <a:gdLst>
                <a:gd name="T0" fmla="*/ 2 w 4"/>
                <a:gd name="T1" fmla="*/ 8 h 8"/>
                <a:gd name="T2" fmla="*/ 1 w 4"/>
                <a:gd name="T3" fmla="*/ 0 h 8"/>
                <a:gd name="T4" fmla="*/ 2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0" y="5"/>
                    <a:pt x="1" y="3"/>
                    <a:pt x="1" y="0"/>
                  </a:cubicBezTo>
                  <a:cubicBezTo>
                    <a:pt x="4" y="3"/>
                    <a:pt x="3" y="5"/>
                    <a:pt x="2" y="8"/>
                  </a:cubicBezTo>
                  <a:close/>
                </a:path>
              </a:pathLst>
            </a:custGeom>
            <a:solidFill>
              <a:srgbClr val="DA2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49">
              <a:extLst>
                <a:ext uri="{FF2B5EF4-FFF2-40B4-BE49-F238E27FC236}">
                  <a16:creationId xmlns:a16="http://schemas.microsoft.com/office/drawing/2014/main" id="{6CCAB707-BC4B-8BCC-CB19-9228653F4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6" y="4556125"/>
              <a:ext cx="28575" cy="76200"/>
            </a:xfrm>
            <a:custGeom>
              <a:avLst/>
              <a:gdLst>
                <a:gd name="T0" fmla="*/ 1 w 3"/>
                <a:gd name="T1" fmla="*/ 8 h 8"/>
                <a:gd name="T2" fmla="*/ 1 w 3"/>
                <a:gd name="T3" fmla="*/ 0 h 8"/>
                <a:gd name="T4" fmla="*/ 1 w 3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0" y="5"/>
                    <a:pt x="0" y="3"/>
                    <a:pt x="1" y="0"/>
                  </a:cubicBezTo>
                  <a:cubicBezTo>
                    <a:pt x="3" y="3"/>
                    <a:pt x="3" y="5"/>
                    <a:pt x="1" y="8"/>
                  </a:cubicBezTo>
                  <a:close/>
                </a:path>
              </a:pathLst>
            </a:custGeom>
            <a:solidFill>
              <a:srgbClr val="DA2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50">
              <a:extLst>
                <a:ext uri="{FF2B5EF4-FFF2-40B4-BE49-F238E27FC236}">
                  <a16:creationId xmlns:a16="http://schemas.microsoft.com/office/drawing/2014/main" id="{2743897D-9210-7E2D-3650-55FDE6488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951" y="4594225"/>
              <a:ext cx="85725" cy="85725"/>
            </a:xfrm>
            <a:custGeom>
              <a:avLst/>
              <a:gdLst>
                <a:gd name="T0" fmla="*/ 8 w 9"/>
                <a:gd name="T1" fmla="*/ 2 h 9"/>
                <a:gd name="T2" fmla="*/ 4 w 9"/>
                <a:gd name="T3" fmla="*/ 8 h 9"/>
                <a:gd name="T4" fmla="*/ 0 w 9"/>
                <a:gd name="T5" fmla="*/ 5 h 9"/>
                <a:gd name="T6" fmla="*/ 6 w 9"/>
                <a:gd name="T7" fmla="*/ 0 h 9"/>
                <a:gd name="T8" fmla="*/ 8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9" y="7"/>
                    <a:pt x="7" y="8"/>
                    <a:pt x="4" y="8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1"/>
                    <a:pt x="3" y="1"/>
                    <a:pt x="6" y="0"/>
                  </a:cubicBezTo>
                  <a:cubicBezTo>
                    <a:pt x="9" y="0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7F5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51">
              <a:extLst>
                <a:ext uri="{FF2B5EF4-FFF2-40B4-BE49-F238E27FC236}">
                  <a16:creationId xmlns:a16="http://schemas.microsoft.com/office/drawing/2014/main" id="{56E646B4-3862-0A06-6454-BFD6A033D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701" y="4546600"/>
              <a:ext cx="76200" cy="76200"/>
            </a:xfrm>
            <a:custGeom>
              <a:avLst/>
              <a:gdLst>
                <a:gd name="T0" fmla="*/ 4 w 8"/>
                <a:gd name="T1" fmla="*/ 7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7"/>
                  </a:moveTo>
                  <a:cubicBezTo>
                    <a:pt x="1" y="8"/>
                    <a:pt x="0" y="7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7"/>
                    <a:pt x="7" y="8"/>
                    <a:pt x="4" y="7"/>
                  </a:cubicBezTo>
                  <a:close/>
                </a:path>
              </a:pathLst>
            </a:custGeom>
            <a:solidFill>
              <a:srgbClr val="8F4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52">
              <a:extLst>
                <a:ext uri="{FF2B5EF4-FFF2-40B4-BE49-F238E27FC236}">
                  <a16:creationId xmlns:a16="http://schemas.microsoft.com/office/drawing/2014/main" id="{1BEE172B-FDA4-0D0D-8190-8FDD57E1B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863" y="4498975"/>
              <a:ext cx="76200" cy="76200"/>
            </a:xfrm>
            <a:custGeom>
              <a:avLst/>
              <a:gdLst>
                <a:gd name="T0" fmla="*/ 4 w 8"/>
                <a:gd name="T1" fmla="*/ 7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3 h 8"/>
                <a:gd name="T8" fmla="*/ 4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7"/>
                  </a:moveTo>
                  <a:cubicBezTo>
                    <a:pt x="1" y="8"/>
                    <a:pt x="0" y="7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7" y="0"/>
                    <a:pt x="8" y="0"/>
                    <a:pt x="8" y="3"/>
                  </a:cubicBezTo>
                  <a:cubicBezTo>
                    <a:pt x="8" y="6"/>
                    <a:pt x="7" y="8"/>
                    <a:pt x="4" y="7"/>
                  </a:cubicBezTo>
                  <a:close/>
                </a:path>
              </a:pathLst>
            </a:custGeom>
            <a:solidFill>
              <a:srgbClr val="884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53">
              <a:extLst>
                <a:ext uri="{FF2B5EF4-FFF2-40B4-BE49-F238E27FC236}">
                  <a16:creationId xmlns:a16="http://schemas.microsoft.com/office/drawing/2014/main" id="{D6426523-8313-1327-3664-01F26D48A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88" y="6245225"/>
              <a:ext cx="95250" cy="123825"/>
            </a:xfrm>
            <a:custGeom>
              <a:avLst/>
              <a:gdLst>
                <a:gd name="T0" fmla="*/ 4 w 10"/>
                <a:gd name="T1" fmla="*/ 12 h 13"/>
                <a:gd name="T2" fmla="*/ 2 w 10"/>
                <a:gd name="T3" fmla="*/ 12 h 13"/>
                <a:gd name="T4" fmla="*/ 1 w 10"/>
                <a:gd name="T5" fmla="*/ 6 h 13"/>
                <a:gd name="T6" fmla="*/ 1 w 10"/>
                <a:gd name="T7" fmla="*/ 1 h 13"/>
                <a:gd name="T8" fmla="*/ 6 w 10"/>
                <a:gd name="T9" fmla="*/ 1 h 13"/>
                <a:gd name="T10" fmla="*/ 7 w 10"/>
                <a:gd name="T11" fmla="*/ 1 h 13"/>
                <a:gd name="T12" fmla="*/ 7 w 10"/>
                <a:gd name="T13" fmla="*/ 3 h 13"/>
                <a:gd name="T14" fmla="*/ 5 w 10"/>
                <a:gd name="T15" fmla="*/ 4 h 13"/>
                <a:gd name="T16" fmla="*/ 10 w 10"/>
                <a:gd name="T17" fmla="*/ 8 h 13"/>
                <a:gd name="T18" fmla="*/ 4 w 10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4" y="12"/>
                  </a:moveTo>
                  <a:cubicBezTo>
                    <a:pt x="4" y="13"/>
                    <a:pt x="3" y="13"/>
                    <a:pt x="2" y="12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1" y="5"/>
                    <a:pt x="1" y="3"/>
                    <a:pt x="1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6" y="5"/>
                    <a:pt x="8" y="6"/>
                    <a:pt x="10" y="8"/>
                  </a:cubicBezTo>
                  <a:cubicBezTo>
                    <a:pt x="5" y="6"/>
                    <a:pt x="4" y="9"/>
                    <a:pt x="4" y="12"/>
                  </a:cubicBezTo>
                  <a:close/>
                </a:path>
              </a:pathLst>
            </a:custGeom>
            <a:solidFill>
              <a:srgbClr val="2B7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54">
              <a:extLst>
                <a:ext uri="{FF2B5EF4-FFF2-40B4-BE49-F238E27FC236}">
                  <a16:creationId xmlns:a16="http://schemas.microsoft.com/office/drawing/2014/main" id="{B3CFDF92-B7DB-561F-34A5-9A44208D4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913" y="6340475"/>
              <a:ext cx="125413" cy="134938"/>
            </a:xfrm>
            <a:custGeom>
              <a:avLst/>
              <a:gdLst>
                <a:gd name="T0" fmla="*/ 0 w 13"/>
                <a:gd name="T1" fmla="*/ 0 h 14"/>
                <a:gd name="T2" fmla="*/ 13 w 13"/>
                <a:gd name="T3" fmla="*/ 14 h 14"/>
                <a:gd name="T4" fmla="*/ 0 w 1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4" y="4"/>
                    <a:pt x="8" y="8"/>
                    <a:pt x="13" y="14"/>
                  </a:cubicBezTo>
                  <a:cubicBezTo>
                    <a:pt x="8" y="9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297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55">
              <a:extLst>
                <a:ext uri="{FF2B5EF4-FFF2-40B4-BE49-F238E27FC236}">
                  <a16:creationId xmlns:a16="http://schemas.microsoft.com/office/drawing/2014/main" id="{C86A9EDF-A63F-55AA-20D4-AA126DF6D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1" y="6340475"/>
              <a:ext cx="66675" cy="76200"/>
            </a:xfrm>
            <a:custGeom>
              <a:avLst/>
              <a:gdLst>
                <a:gd name="T0" fmla="*/ 2 w 7"/>
                <a:gd name="T1" fmla="*/ 0 h 8"/>
                <a:gd name="T2" fmla="*/ 7 w 7"/>
                <a:gd name="T3" fmla="*/ 6 h 8"/>
                <a:gd name="T4" fmla="*/ 3 w 7"/>
                <a:gd name="T5" fmla="*/ 8 h 8"/>
                <a:gd name="T6" fmla="*/ 0 w 7"/>
                <a:gd name="T7" fmla="*/ 3 h 8"/>
                <a:gd name="T8" fmla="*/ 2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4" y="2"/>
                    <a:pt x="6" y="4"/>
                    <a:pt x="7" y="6"/>
                  </a:cubicBezTo>
                  <a:cubicBezTo>
                    <a:pt x="5" y="6"/>
                    <a:pt x="4" y="6"/>
                    <a:pt x="3" y="8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498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56">
              <a:extLst>
                <a:ext uri="{FF2B5EF4-FFF2-40B4-BE49-F238E27FC236}">
                  <a16:creationId xmlns:a16="http://schemas.microsoft.com/office/drawing/2014/main" id="{F332E7C0-341A-2817-025D-7734EB394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6863" y="6235700"/>
              <a:ext cx="47625" cy="57150"/>
            </a:xfrm>
            <a:custGeom>
              <a:avLst/>
              <a:gdLst>
                <a:gd name="T0" fmla="*/ 0 w 5"/>
                <a:gd name="T1" fmla="*/ 4 h 6"/>
                <a:gd name="T2" fmla="*/ 0 w 5"/>
                <a:gd name="T3" fmla="*/ 2 h 6"/>
                <a:gd name="T4" fmla="*/ 4 w 5"/>
                <a:gd name="T5" fmla="*/ 1 h 6"/>
                <a:gd name="T6" fmla="*/ 3 w 5"/>
                <a:gd name="T7" fmla="*/ 5 h 6"/>
                <a:gd name="T8" fmla="*/ 0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1" y="0"/>
                    <a:pt x="2" y="0"/>
                    <a:pt x="4" y="1"/>
                  </a:cubicBezTo>
                  <a:cubicBezTo>
                    <a:pt x="4" y="2"/>
                    <a:pt x="5" y="4"/>
                    <a:pt x="3" y="5"/>
                  </a:cubicBezTo>
                  <a:cubicBezTo>
                    <a:pt x="3" y="6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7CB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57">
              <a:extLst>
                <a:ext uri="{FF2B5EF4-FFF2-40B4-BE49-F238E27FC236}">
                  <a16:creationId xmlns:a16="http://schemas.microsoft.com/office/drawing/2014/main" id="{B30539D5-C4D7-C3B9-3F1B-51F5A59B5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76" y="6426200"/>
              <a:ext cx="85725" cy="77788"/>
            </a:xfrm>
            <a:custGeom>
              <a:avLst/>
              <a:gdLst>
                <a:gd name="T0" fmla="*/ 0 w 9"/>
                <a:gd name="T1" fmla="*/ 1 h 8"/>
                <a:gd name="T2" fmla="*/ 3 w 9"/>
                <a:gd name="T3" fmla="*/ 2 h 8"/>
                <a:gd name="T4" fmla="*/ 7 w 9"/>
                <a:gd name="T5" fmla="*/ 6 h 8"/>
                <a:gd name="T6" fmla="*/ 1 w 9"/>
                <a:gd name="T7" fmla="*/ 2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cubicBezTo>
                    <a:pt x="2" y="0"/>
                    <a:pt x="3" y="2"/>
                    <a:pt x="3" y="2"/>
                  </a:cubicBezTo>
                  <a:cubicBezTo>
                    <a:pt x="3" y="5"/>
                    <a:pt x="9" y="3"/>
                    <a:pt x="7" y="6"/>
                  </a:cubicBezTo>
                  <a:cubicBezTo>
                    <a:pt x="5" y="8"/>
                    <a:pt x="3" y="4"/>
                    <a:pt x="1" y="2"/>
                  </a:cubicBezTo>
                  <a:cubicBezTo>
                    <a:pt x="1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A8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58">
              <a:extLst>
                <a:ext uri="{FF2B5EF4-FFF2-40B4-BE49-F238E27FC236}">
                  <a16:creationId xmlns:a16="http://schemas.microsoft.com/office/drawing/2014/main" id="{285168F6-037F-5EB8-8DE4-B29191DC1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6" y="5543550"/>
              <a:ext cx="144463" cy="163513"/>
            </a:xfrm>
            <a:custGeom>
              <a:avLst/>
              <a:gdLst>
                <a:gd name="T0" fmla="*/ 14 w 15"/>
                <a:gd name="T1" fmla="*/ 11 h 17"/>
                <a:gd name="T2" fmla="*/ 8 w 15"/>
                <a:gd name="T3" fmla="*/ 17 h 17"/>
                <a:gd name="T4" fmla="*/ 1 w 15"/>
                <a:gd name="T5" fmla="*/ 4 h 17"/>
                <a:gd name="T6" fmla="*/ 0 w 15"/>
                <a:gd name="T7" fmla="*/ 1 h 17"/>
                <a:gd name="T8" fmla="*/ 4 w 15"/>
                <a:gd name="T9" fmla="*/ 0 h 17"/>
                <a:gd name="T10" fmla="*/ 15 w 15"/>
                <a:gd name="T11" fmla="*/ 10 h 17"/>
                <a:gd name="T12" fmla="*/ 14 w 1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7">
                  <a:moveTo>
                    <a:pt x="14" y="11"/>
                  </a:moveTo>
                  <a:cubicBezTo>
                    <a:pt x="11" y="12"/>
                    <a:pt x="10" y="15"/>
                    <a:pt x="8" y="17"/>
                  </a:cubicBezTo>
                  <a:cubicBezTo>
                    <a:pt x="6" y="13"/>
                    <a:pt x="5" y="8"/>
                    <a:pt x="1" y="4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9" y="0"/>
                    <a:pt x="13" y="4"/>
                    <a:pt x="15" y="10"/>
                  </a:cubicBezTo>
                  <a:cubicBezTo>
                    <a:pt x="15" y="10"/>
                    <a:pt x="14" y="11"/>
                    <a:pt x="14" y="11"/>
                  </a:cubicBezTo>
                  <a:close/>
                </a:path>
              </a:pathLst>
            </a:custGeom>
            <a:solidFill>
              <a:srgbClr val="1B8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59">
              <a:extLst>
                <a:ext uri="{FF2B5EF4-FFF2-40B4-BE49-F238E27FC236}">
                  <a16:creationId xmlns:a16="http://schemas.microsoft.com/office/drawing/2014/main" id="{CFD93DF7-8818-3CB0-DCCA-5EEE71A5E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8576" y="6167438"/>
              <a:ext cx="258763" cy="106363"/>
            </a:xfrm>
            <a:custGeom>
              <a:avLst/>
              <a:gdLst>
                <a:gd name="T0" fmla="*/ 27 w 27"/>
                <a:gd name="T1" fmla="*/ 9 h 11"/>
                <a:gd name="T2" fmla="*/ 23 w 27"/>
                <a:gd name="T3" fmla="*/ 10 h 11"/>
                <a:gd name="T4" fmla="*/ 20 w 27"/>
                <a:gd name="T5" fmla="*/ 11 h 11"/>
                <a:gd name="T6" fmla="*/ 11 w 27"/>
                <a:gd name="T7" fmla="*/ 9 h 11"/>
                <a:gd name="T8" fmla="*/ 9 w 27"/>
                <a:gd name="T9" fmla="*/ 10 h 11"/>
                <a:gd name="T10" fmla="*/ 1 w 27"/>
                <a:gd name="T11" fmla="*/ 5 h 11"/>
                <a:gd name="T12" fmla="*/ 1 w 27"/>
                <a:gd name="T13" fmla="*/ 5 h 11"/>
                <a:gd name="T14" fmla="*/ 1 w 27"/>
                <a:gd name="T15" fmla="*/ 2 h 11"/>
                <a:gd name="T16" fmla="*/ 4 w 27"/>
                <a:gd name="T17" fmla="*/ 0 h 11"/>
                <a:gd name="T18" fmla="*/ 17 w 27"/>
                <a:gd name="T19" fmla="*/ 2 h 11"/>
                <a:gd name="T20" fmla="*/ 27 w 27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1">
                  <a:moveTo>
                    <a:pt x="27" y="9"/>
                  </a:moveTo>
                  <a:cubicBezTo>
                    <a:pt x="26" y="10"/>
                    <a:pt x="24" y="10"/>
                    <a:pt x="23" y="10"/>
                  </a:cubicBezTo>
                  <a:cubicBezTo>
                    <a:pt x="22" y="10"/>
                    <a:pt x="21" y="11"/>
                    <a:pt x="20" y="11"/>
                  </a:cubicBezTo>
                  <a:cubicBezTo>
                    <a:pt x="17" y="11"/>
                    <a:pt x="14" y="9"/>
                    <a:pt x="11" y="9"/>
                  </a:cubicBezTo>
                  <a:cubicBezTo>
                    <a:pt x="11" y="10"/>
                    <a:pt x="10" y="10"/>
                    <a:pt x="9" y="10"/>
                  </a:cubicBezTo>
                  <a:cubicBezTo>
                    <a:pt x="6" y="10"/>
                    <a:pt x="4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8" y="1"/>
                    <a:pt x="12" y="1"/>
                    <a:pt x="17" y="2"/>
                  </a:cubicBezTo>
                  <a:cubicBezTo>
                    <a:pt x="21" y="3"/>
                    <a:pt x="21" y="9"/>
                    <a:pt x="27" y="9"/>
                  </a:cubicBezTo>
                  <a:close/>
                </a:path>
              </a:pathLst>
            </a:custGeom>
            <a:solidFill>
              <a:srgbClr val="7CB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60">
              <a:extLst>
                <a:ext uri="{FF2B5EF4-FFF2-40B4-BE49-F238E27FC236}">
                  <a16:creationId xmlns:a16="http://schemas.microsoft.com/office/drawing/2014/main" id="{129663CE-DC00-C8D3-F7A2-31AD4EE74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6" y="6273800"/>
              <a:ext cx="76200" cy="142875"/>
            </a:xfrm>
            <a:custGeom>
              <a:avLst/>
              <a:gdLst>
                <a:gd name="T0" fmla="*/ 4 w 8"/>
                <a:gd name="T1" fmla="*/ 15 h 15"/>
                <a:gd name="T2" fmla="*/ 2 w 8"/>
                <a:gd name="T3" fmla="*/ 11 h 15"/>
                <a:gd name="T4" fmla="*/ 2 w 8"/>
                <a:gd name="T5" fmla="*/ 0 h 15"/>
                <a:gd name="T6" fmla="*/ 4 w 8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4" y="15"/>
                  </a:moveTo>
                  <a:cubicBezTo>
                    <a:pt x="1" y="15"/>
                    <a:pt x="4" y="12"/>
                    <a:pt x="2" y="11"/>
                  </a:cubicBezTo>
                  <a:cubicBezTo>
                    <a:pt x="5" y="7"/>
                    <a:pt x="0" y="4"/>
                    <a:pt x="2" y="0"/>
                  </a:cubicBezTo>
                  <a:cubicBezTo>
                    <a:pt x="4" y="5"/>
                    <a:pt x="8" y="9"/>
                    <a:pt x="4" y="15"/>
                  </a:cubicBezTo>
                  <a:close/>
                </a:path>
              </a:pathLst>
            </a:custGeom>
            <a:solidFill>
              <a:srgbClr val="398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61">
              <a:extLst>
                <a:ext uri="{FF2B5EF4-FFF2-40B4-BE49-F238E27FC236}">
                  <a16:creationId xmlns:a16="http://schemas.microsoft.com/office/drawing/2014/main" id="{4250DABE-26FC-2807-142D-DDD38F69B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7151" y="6157913"/>
              <a:ext cx="134938" cy="38100"/>
            </a:xfrm>
            <a:custGeom>
              <a:avLst/>
              <a:gdLst>
                <a:gd name="T0" fmla="*/ 14 w 14"/>
                <a:gd name="T1" fmla="*/ 3 h 4"/>
                <a:gd name="T2" fmla="*/ 0 w 14"/>
                <a:gd name="T3" fmla="*/ 2 h 4"/>
                <a:gd name="T4" fmla="*/ 1 w 14"/>
                <a:gd name="T5" fmla="*/ 0 h 4"/>
                <a:gd name="T6" fmla="*/ 14 w 1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cubicBezTo>
                    <a:pt x="9" y="3"/>
                    <a:pt x="5" y="4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5" y="1"/>
                    <a:pt x="10" y="0"/>
                    <a:pt x="14" y="3"/>
                  </a:cubicBezTo>
                  <a:close/>
                </a:path>
              </a:pathLst>
            </a:custGeom>
            <a:solidFill>
              <a:srgbClr val="298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62">
              <a:extLst>
                <a:ext uri="{FF2B5EF4-FFF2-40B4-BE49-F238E27FC236}">
                  <a16:creationId xmlns:a16="http://schemas.microsoft.com/office/drawing/2014/main" id="{65B5D936-D802-0306-91B8-94FDC5229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9363" y="6148388"/>
              <a:ext cx="87313" cy="57150"/>
            </a:xfrm>
            <a:custGeom>
              <a:avLst/>
              <a:gdLst>
                <a:gd name="T0" fmla="*/ 9 w 9"/>
                <a:gd name="T1" fmla="*/ 1 h 6"/>
                <a:gd name="T2" fmla="*/ 8 w 9"/>
                <a:gd name="T3" fmla="*/ 3 h 6"/>
                <a:gd name="T4" fmla="*/ 7 w 9"/>
                <a:gd name="T5" fmla="*/ 4 h 6"/>
                <a:gd name="T6" fmla="*/ 0 w 9"/>
                <a:gd name="T7" fmla="*/ 1 h 6"/>
                <a:gd name="T8" fmla="*/ 9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9" y="1"/>
                  </a:moveTo>
                  <a:cubicBezTo>
                    <a:pt x="9" y="2"/>
                    <a:pt x="8" y="3"/>
                    <a:pt x="8" y="3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4" y="5"/>
                    <a:pt x="1" y="6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lose/>
                </a:path>
              </a:pathLst>
            </a:custGeom>
            <a:solidFill>
              <a:srgbClr val="5EA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63">
              <a:extLst>
                <a:ext uri="{FF2B5EF4-FFF2-40B4-BE49-F238E27FC236}">
                  <a16:creationId xmlns:a16="http://schemas.microsoft.com/office/drawing/2014/main" id="{2C73DB4C-1319-B95A-59C5-954F4834B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6" y="6245225"/>
              <a:ext cx="85725" cy="85725"/>
            </a:xfrm>
            <a:custGeom>
              <a:avLst/>
              <a:gdLst>
                <a:gd name="T0" fmla="*/ 4 w 9"/>
                <a:gd name="T1" fmla="*/ 0 h 9"/>
                <a:gd name="T2" fmla="*/ 5 w 9"/>
                <a:gd name="T3" fmla="*/ 0 h 9"/>
                <a:gd name="T4" fmla="*/ 6 w 9"/>
                <a:gd name="T5" fmla="*/ 2 h 9"/>
                <a:gd name="T6" fmla="*/ 8 w 9"/>
                <a:gd name="T7" fmla="*/ 8 h 9"/>
                <a:gd name="T8" fmla="*/ 4 w 9"/>
                <a:gd name="T9" fmla="*/ 8 h 9"/>
                <a:gd name="T10" fmla="*/ 3 w 9"/>
                <a:gd name="T11" fmla="*/ 7 h 9"/>
                <a:gd name="T12" fmla="*/ 4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4"/>
                    <a:pt x="9" y="5"/>
                    <a:pt x="8" y="8"/>
                  </a:cubicBezTo>
                  <a:cubicBezTo>
                    <a:pt x="6" y="9"/>
                    <a:pt x="5" y="9"/>
                    <a:pt x="4" y="8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2" y="4"/>
                    <a:pt x="0" y="2"/>
                    <a:pt x="4" y="0"/>
                  </a:cubicBezTo>
                  <a:close/>
                </a:path>
              </a:pathLst>
            </a:custGeom>
            <a:solidFill>
              <a:srgbClr val="AAD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64">
              <a:extLst>
                <a:ext uri="{FF2B5EF4-FFF2-40B4-BE49-F238E27FC236}">
                  <a16:creationId xmlns:a16="http://schemas.microsoft.com/office/drawing/2014/main" id="{88129AFC-30F3-9E4E-6B40-6FEE7B8EE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8101" y="6205538"/>
              <a:ext cx="85725" cy="106363"/>
            </a:xfrm>
            <a:custGeom>
              <a:avLst/>
              <a:gdLst>
                <a:gd name="T0" fmla="*/ 9 w 9"/>
                <a:gd name="T1" fmla="*/ 4 h 11"/>
                <a:gd name="T2" fmla="*/ 8 w 9"/>
                <a:gd name="T3" fmla="*/ 11 h 11"/>
                <a:gd name="T4" fmla="*/ 0 w 9"/>
                <a:gd name="T5" fmla="*/ 1 h 11"/>
                <a:gd name="T6" fmla="*/ 9 w 9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7" y="6"/>
                    <a:pt x="8" y="9"/>
                    <a:pt x="8" y="11"/>
                  </a:cubicBezTo>
                  <a:cubicBezTo>
                    <a:pt x="5" y="8"/>
                    <a:pt x="4" y="3"/>
                    <a:pt x="0" y="1"/>
                  </a:cubicBezTo>
                  <a:cubicBezTo>
                    <a:pt x="4" y="0"/>
                    <a:pt x="5" y="5"/>
                    <a:pt x="9" y="4"/>
                  </a:cubicBezTo>
                  <a:close/>
                </a:path>
              </a:pathLst>
            </a:custGeom>
            <a:solidFill>
              <a:srgbClr val="2C7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65">
              <a:extLst>
                <a:ext uri="{FF2B5EF4-FFF2-40B4-BE49-F238E27FC236}">
                  <a16:creationId xmlns:a16="http://schemas.microsoft.com/office/drawing/2014/main" id="{3DD290D4-94A9-E6DD-E94C-201F47B3F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0313" y="6157913"/>
              <a:ext cx="87313" cy="57150"/>
            </a:xfrm>
            <a:custGeom>
              <a:avLst/>
              <a:gdLst>
                <a:gd name="T0" fmla="*/ 2 w 9"/>
                <a:gd name="T1" fmla="*/ 0 h 6"/>
                <a:gd name="T2" fmla="*/ 9 w 9"/>
                <a:gd name="T3" fmla="*/ 3 h 6"/>
                <a:gd name="T4" fmla="*/ 8 w 9"/>
                <a:gd name="T5" fmla="*/ 6 h 6"/>
                <a:gd name="T6" fmla="*/ 2 w 9"/>
                <a:gd name="T7" fmla="*/ 4 h 6"/>
                <a:gd name="T8" fmla="*/ 2 w 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4" y="3"/>
                    <a:pt x="6" y="3"/>
                    <a:pt x="9" y="3"/>
                  </a:cubicBezTo>
                  <a:cubicBezTo>
                    <a:pt x="9" y="4"/>
                    <a:pt x="8" y="5"/>
                    <a:pt x="8" y="6"/>
                  </a:cubicBezTo>
                  <a:cubicBezTo>
                    <a:pt x="6" y="5"/>
                    <a:pt x="4" y="5"/>
                    <a:pt x="2" y="4"/>
                  </a:cubicBezTo>
                  <a:cubicBezTo>
                    <a:pt x="1" y="3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257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66">
              <a:extLst>
                <a:ext uri="{FF2B5EF4-FFF2-40B4-BE49-F238E27FC236}">
                  <a16:creationId xmlns:a16="http://schemas.microsoft.com/office/drawing/2014/main" id="{613573B5-18C9-B44C-BEA7-5F430A842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4401" y="6369050"/>
              <a:ext cx="239713" cy="403225"/>
            </a:xfrm>
            <a:custGeom>
              <a:avLst/>
              <a:gdLst>
                <a:gd name="T0" fmla="*/ 21 w 25"/>
                <a:gd name="T1" fmla="*/ 42 h 42"/>
                <a:gd name="T2" fmla="*/ 11 w 25"/>
                <a:gd name="T3" fmla="*/ 34 h 42"/>
                <a:gd name="T4" fmla="*/ 3 w 25"/>
                <a:gd name="T5" fmla="*/ 31 h 42"/>
                <a:gd name="T6" fmla="*/ 2 w 25"/>
                <a:gd name="T7" fmla="*/ 34 h 42"/>
                <a:gd name="T8" fmla="*/ 1 w 25"/>
                <a:gd name="T9" fmla="*/ 35 h 42"/>
                <a:gd name="T10" fmla="*/ 8 w 25"/>
                <a:gd name="T11" fmla="*/ 22 h 42"/>
                <a:gd name="T12" fmla="*/ 11 w 25"/>
                <a:gd name="T13" fmla="*/ 10 h 42"/>
                <a:gd name="T14" fmla="*/ 14 w 25"/>
                <a:gd name="T15" fmla="*/ 13 h 42"/>
                <a:gd name="T16" fmla="*/ 11 w 25"/>
                <a:gd name="T17" fmla="*/ 5 h 42"/>
                <a:gd name="T18" fmla="*/ 16 w 25"/>
                <a:gd name="T19" fmla="*/ 4 h 42"/>
                <a:gd name="T20" fmla="*/ 18 w 25"/>
                <a:gd name="T21" fmla="*/ 1 h 42"/>
                <a:gd name="T22" fmla="*/ 20 w 25"/>
                <a:gd name="T23" fmla="*/ 0 h 42"/>
                <a:gd name="T24" fmla="*/ 22 w 25"/>
                <a:gd name="T25" fmla="*/ 6 h 42"/>
                <a:gd name="T26" fmla="*/ 21 w 25"/>
                <a:gd name="T27" fmla="*/ 9 h 42"/>
                <a:gd name="T28" fmla="*/ 19 w 25"/>
                <a:gd name="T29" fmla="*/ 27 h 42"/>
                <a:gd name="T30" fmla="*/ 23 w 25"/>
                <a:gd name="T31" fmla="*/ 29 h 42"/>
                <a:gd name="T32" fmla="*/ 25 w 25"/>
                <a:gd name="T33" fmla="*/ 32 h 42"/>
                <a:gd name="T34" fmla="*/ 25 w 25"/>
                <a:gd name="T35" fmla="*/ 33 h 42"/>
                <a:gd name="T36" fmla="*/ 23 w 25"/>
                <a:gd name="T37" fmla="*/ 39 h 42"/>
                <a:gd name="T38" fmla="*/ 21 w 25"/>
                <a:gd name="T3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2">
                  <a:moveTo>
                    <a:pt x="21" y="42"/>
                  </a:moveTo>
                  <a:cubicBezTo>
                    <a:pt x="20" y="36"/>
                    <a:pt x="17" y="33"/>
                    <a:pt x="11" y="34"/>
                  </a:cubicBezTo>
                  <a:cubicBezTo>
                    <a:pt x="9" y="34"/>
                    <a:pt x="5" y="35"/>
                    <a:pt x="3" y="31"/>
                  </a:cubicBezTo>
                  <a:cubicBezTo>
                    <a:pt x="3" y="31"/>
                    <a:pt x="3" y="33"/>
                    <a:pt x="2" y="34"/>
                  </a:cubicBezTo>
                  <a:cubicBezTo>
                    <a:pt x="3" y="35"/>
                    <a:pt x="2" y="35"/>
                    <a:pt x="1" y="35"/>
                  </a:cubicBezTo>
                  <a:cubicBezTo>
                    <a:pt x="0" y="29"/>
                    <a:pt x="5" y="26"/>
                    <a:pt x="8" y="22"/>
                  </a:cubicBezTo>
                  <a:cubicBezTo>
                    <a:pt x="11" y="18"/>
                    <a:pt x="14" y="15"/>
                    <a:pt x="11" y="10"/>
                  </a:cubicBezTo>
                  <a:cubicBezTo>
                    <a:pt x="12" y="11"/>
                    <a:pt x="13" y="12"/>
                    <a:pt x="14" y="13"/>
                  </a:cubicBezTo>
                  <a:cubicBezTo>
                    <a:pt x="16" y="9"/>
                    <a:pt x="13" y="7"/>
                    <a:pt x="11" y="5"/>
                  </a:cubicBezTo>
                  <a:cubicBezTo>
                    <a:pt x="12" y="4"/>
                    <a:pt x="14" y="3"/>
                    <a:pt x="16" y="4"/>
                  </a:cubicBezTo>
                  <a:cubicBezTo>
                    <a:pt x="20" y="6"/>
                    <a:pt x="18" y="3"/>
                    <a:pt x="18" y="1"/>
                  </a:cubicBezTo>
                  <a:cubicBezTo>
                    <a:pt x="18" y="1"/>
                    <a:pt x="19" y="1"/>
                    <a:pt x="20" y="0"/>
                  </a:cubicBezTo>
                  <a:cubicBezTo>
                    <a:pt x="22" y="2"/>
                    <a:pt x="22" y="4"/>
                    <a:pt x="22" y="6"/>
                  </a:cubicBezTo>
                  <a:cubicBezTo>
                    <a:pt x="22" y="7"/>
                    <a:pt x="21" y="8"/>
                    <a:pt x="21" y="9"/>
                  </a:cubicBezTo>
                  <a:cubicBezTo>
                    <a:pt x="19" y="15"/>
                    <a:pt x="16" y="21"/>
                    <a:pt x="19" y="27"/>
                  </a:cubicBezTo>
                  <a:cubicBezTo>
                    <a:pt x="20" y="29"/>
                    <a:pt x="21" y="29"/>
                    <a:pt x="23" y="29"/>
                  </a:cubicBezTo>
                  <a:cubicBezTo>
                    <a:pt x="25" y="29"/>
                    <a:pt x="25" y="30"/>
                    <a:pt x="25" y="32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23" y="34"/>
                    <a:pt x="22" y="36"/>
                    <a:pt x="23" y="39"/>
                  </a:cubicBezTo>
                  <a:cubicBezTo>
                    <a:pt x="24" y="41"/>
                    <a:pt x="23" y="42"/>
                    <a:pt x="21" y="42"/>
                  </a:cubicBezTo>
                  <a:close/>
                </a:path>
              </a:pathLst>
            </a:custGeom>
            <a:solidFill>
              <a:srgbClr val="108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67">
              <a:extLst>
                <a:ext uri="{FF2B5EF4-FFF2-40B4-BE49-F238E27FC236}">
                  <a16:creationId xmlns:a16="http://schemas.microsoft.com/office/drawing/2014/main" id="{6ADBA3BE-1D59-15A1-B1B0-E18FD8EE6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963" y="6340475"/>
              <a:ext cx="133350" cy="106363"/>
            </a:xfrm>
            <a:custGeom>
              <a:avLst/>
              <a:gdLst>
                <a:gd name="T0" fmla="*/ 2 w 14"/>
                <a:gd name="T1" fmla="*/ 9 h 11"/>
                <a:gd name="T2" fmla="*/ 1 w 14"/>
                <a:gd name="T3" fmla="*/ 3 h 11"/>
                <a:gd name="T4" fmla="*/ 4 w 14"/>
                <a:gd name="T5" fmla="*/ 0 h 11"/>
                <a:gd name="T6" fmla="*/ 9 w 14"/>
                <a:gd name="T7" fmla="*/ 2 h 11"/>
                <a:gd name="T8" fmla="*/ 13 w 14"/>
                <a:gd name="T9" fmla="*/ 6 h 11"/>
                <a:gd name="T10" fmla="*/ 12 w 14"/>
                <a:gd name="T11" fmla="*/ 8 h 11"/>
                <a:gd name="T12" fmla="*/ 11 w 14"/>
                <a:gd name="T13" fmla="*/ 8 h 11"/>
                <a:gd name="T14" fmla="*/ 2 w 14"/>
                <a:gd name="T15" fmla="*/ 10 h 11"/>
                <a:gd name="T16" fmla="*/ 2 w 14"/>
                <a:gd name="T17" fmla="*/ 10 h 11"/>
                <a:gd name="T18" fmla="*/ 2 w 14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">
                  <a:moveTo>
                    <a:pt x="2" y="9"/>
                  </a:moveTo>
                  <a:cubicBezTo>
                    <a:pt x="1" y="7"/>
                    <a:pt x="0" y="5"/>
                    <a:pt x="1" y="3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5" y="0"/>
                    <a:pt x="7" y="2"/>
                    <a:pt x="9" y="2"/>
                  </a:cubicBezTo>
                  <a:cubicBezTo>
                    <a:pt x="13" y="1"/>
                    <a:pt x="14" y="2"/>
                    <a:pt x="13" y="6"/>
                  </a:cubicBezTo>
                  <a:cubicBezTo>
                    <a:pt x="13" y="7"/>
                    <a:pt x="13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11"/>
                    <a:pt x="5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7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68">
              <a:extLst>
                <a:ext uri="{FF2B5EF4-FFF2-40B4-BE49-F238E27FC236}">
                  <a16:creationId xmlns:a16="http://schemas.microsoft.com/office/drawing/2014/main" id="{4FACEE1E-D138-728C-CAEC-499909117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5538" y="6292850"/>
              <a:ext cx="66675" cy="104775"/>
            </a:xfrm>
            <a:custGeom>
              <a:avLst/>
              <a:gdLst>
                <a:gd name="T0" fmla="*/ 6 w 7"/>
                <a:gd name="T1" fmla="*/ 7 h 11"/>
                <a:gd name="T2" fmla="*/ 1 w 7"/>
                <a:gd name="T3" fmla="*/ 5 h 11"/>
                <a:gd name="T4" fmla="*/ 0 w 7"/>
                <a:gd name="T5" fmla="*/ 0 h 11"/>
                <a:gd name="T6" fmla="*/ 7 w 7"/>
                <a:gd name="T7" fmla="*/ 5 h 11"/>
                <a:gd name="T8" fmla="*/ 6 w 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6" y="7"/>
                  </a:moveTo>
                  <a:cubicBezTo>
                    <a:pt x="3" y="11"/>
                    <a:pt x="2" y="7"/>
                    <a:pt x="1" y="5"/>
                  </a:cubicBezTo>
                  <a:cubicBezTo>
                    <a:pt x="0" y="4"/>
                    <a:pt x="2" y="2"/>
                    <a:pt x="0" y="0"/>
                  </a:cubicBezTo>
                  <a:cubicBezTo>
                    <a:pt x="5" y="0"/>
                    <a:pt x="4" y="4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lose/>
                </a:path>
              </a:pathLst>
            </a:custGeom>
            <a:solidFill>
              <a:srgbClr val="D2E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69">
              <a:extLst>
                <a:ext uri="{FF2B5EF4-FFF2-40B4-BE49-F238E27FC236}">
                  <a16:creationId xmlns:a16="http://schemas.microsoft.com/office/drawing/2014/main" id="{74F2718B-6FA9-8645-1590-C1A068930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4876" y="6743700"/>
              <a:ext cx="173038" cy="85725"/>
            </a:xfrm>
            <a:custGeom>
              <a:avLst/>
              <a:gdLst>
                <a:gd name="T0" fmla="*/ 7 w 18"/>
                <a:gd name="T1" fmla="*/ 6 h 9"/>
                <a:gd name="T2" fmla="*/ 5 w 18"/>
                <a:gd name="T3" fmla="*/ 9 h 9"/>
                <a:gd name="T4" fmla="*/ 0 w 18"/>
                <a:gd name="T5" fmla="*/ 0 h 9"/>
                <a:gd name="T6" fmla="*/ 3 w 18"/>
                <a:gd name="T7" fmla="*/ 0 h 9"/>
                <a:gd name="T8" fmla="*/ 16 w 18"/>
                <a:gd name="T9" fmla="*/ 1 h 9"/>
                <a:gd name="T10" fmla="*/ 17 w 18"/>
                <a:gd name="T11" fmla="*/ 2 h 9"/>
                <a:gd name="T12" fmla="*/ 18 w 18"/>
                <a:gd name="T13" fmla="*/ 3 h 9"/>
                <a:gd name="T14" fmla="*/ 17 w 18"/>
                <a:gd name="T15" fmla="*/ 4 h 9"/>
                <a:gd name="T16" fmla="*/ 17 w 18"/>
                <a:gd name="T17" fmla="*/ 4 h 9"/>
                <a:gd name="T18" fmla="*/ 12 w 18"/>
                <a:gd name="T19" fmla="*/ 3 h 9"/>
                <a:gd name="T20" fmla="*/ 7 w 18"/>
                <a:gd name="T2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9">
                  <a:moveTo>
                    <a:pt x="7" y="6"/>
                  </a:moveTo>
                  <a:cubicBezTo>
                    <a:pt x="6" y="7"/>
                    <a:pt x="5" y="8"/>
                    <a:pt x="5" y="9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12" y="0"/>
                    <a:pt x="16" y="1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10" y="4"/>
                    <a:pt x="10" y="6"/>
                    <a:pt x="7" y="6"/>
                  </a:cubicBezTo>
                  <a:close/>
                </a:path>
              </a:pathLst>
            </a:custGeom>
            <a:solidFill>
              <a:srgbClr val="188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70">
              <a:extLst>
                <a:ext uri="{FF2B5EF4-FFF2-40B4-BE49-F238E27FC236}">
                  <a16:creationId xmlns:a16="http://schemas.microsoft.com/office/drawing/2014/main" id="{C4EC754E-FF9E-4BF9-6021-123F3CBFE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4401" y="6696075"/>
              <a:ext cx="182563" cy="85725"/>
            </a:xfrm>
            <a:custGeom>
              <a:avLst/>
              <a:gdLst>
                <a:gd name="T0" fmla="*/ 16 w 19"/>
                <a:gd name="T1" fmla="*/ 9 h 9"/>
                <a:gd name="T2" fmla="*/ 16 w 19"/>
                <a:gd name="T3" fmla="*/ 7 h 9"/>
                <a:gd name="T4" fmla="*/ 12 w 19"/>
                <a:gd name="T5" fmla="*/ 4 h 9"/>
                <a:gd name="T6" fmla="*/ 1 w 19"/>
                <a:gd name="T7" fmla="*/ 2 h 9"/>
                <a:gd name="T8" fmla="*/ 0 w 19"/>
                <a:gd name="T9" fmla="*/ 2 h 9"/>
                <a:gd name="T10" fmla="*/ 1 w 19"/>
                <a:gd name="T11" fmla="*/ 1 h 9"/>
                <a:gd name="T12" fmla="*/ 2 w 19"/>
                <a:gd name="T13" fmla="*/ 0 h 9"/>
                <a:gd name="T14" fmla="*/ 14 w 19"/>
                <a:gd name="T15" fmla="*/ 1 h 9"/>
                <a:gd name="T16" fmla="*/ 19 w 19"/>
                <a:gd name="T17" fmla="*/ 5 h 9"/>
                <a:gd name="T18" fmla="*/ 16 w 19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9">
                  <a:moveTo>
                    <a:pt x="16" y="9"/>
                  </a:moveTo>
                  <a:cubicBezTo>
                    <a:pt x="16" y="8"/>
                    <a:pt x="16" y="8"/>
                    <a:pt x="16" y="7"/>
                  </a:cubicBezTo>
                  <a:cubicBezTo>
                    <a:pt x="17" y="4"/>
                    <a:pt x="15" y="4"/>
                    <a:pt x="12" y="4"/>
                  </a:cubicBezTo>
                  <a:cubicBezTo>
                    <a:pt x="8" y="4"/>
                    <a:pt x="4" y="5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6" y="2"/>
                    <a:pt x="10" y="1"/>
                    <a:pt x="14" y="1"/>
                  </a:cubicBezTo>
                  <a:cubicBezTo>
                    <a:pt x="16" y="2"/>
                    <a:pt x="18" y="2"/>
                    <a:pt x="19" y="5"/>
                  </a:cubicBezTo>
                  <a:cubicBezTo>
                    <a:pt x="19" y="7"/>
                    <a:pt x="19" y="8"/>
                    <a:pt x="16" y="9"/>
                  </a:cubicBezTo>
                  <a:close/>
                </a:path>
              </a:pathLst>
            </a:custGeom>
            <a:solidFill>
              <a:srgbClr val="277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71">
              <a:extLst>
                <a:ext uri="{FF2B5EF4-FFF2-40B4-BE49-F238E27FC236}">
                  <a16:creationId xmlns:a16="http://schemas.microsoft.com/office/drawing/2014/main" id="{35CA302C-C8CB-9739-94B2-4611BAFE7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1" y="6724650"/>
              <a:ext cx="123825" cy="47625"/>
            </a:xfrm>
            <a:custGeom>
              <a:avLst/>
              <a:gdLst>
                <a:gd name="T0" fmla="*/ 13 w 13"/>
                <a:gd name="T1" fmla="*/ 3 h 5"/>
                <a:gd name="T2" fmla="*/ 0 w 13"/>
                <a:gd name="T3" fmla="*/ 2 h 5"/>
                <a:gd name="T4" fmla="*/ 13 w 13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5">
                  <a:moveTo>
                    <a:pt x="13" y="3"/>
                  </a:moveTo>
                  <a:cubicBezTo>
                    <a:pt x="9" y="3"/>
                    <a:pt x="4" y="5"/>
                    <a:pt x="0" y="2"/>
                  </a:cubicBezTo>
                  <a:cubicBezTo>
                    <a:pt x="4" y="3"/>
                    <a:pt x="9" y="0"/>
                    <a:pt x="13" y="3"/>
                  </a:cubicBezTo>
                  <a:close/>
                </a:path>
              </a:pathLst>
            </a:custGeom>
            <a:solidFill>
              <a:srgbClr val="73B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72">
              <a:extLst>
                <a:ext uri="{FF2B5EF4-FFF2-40B4-BE49-F238E27FC236}">
                  <a16:creationId xmlns:a16="http://schemas.microsoft.com/office/drawing/2014/main" id="{7598A256-4A89-709A-3855-92ABB0145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6613" y="6743700"/>
              <a:ext cx="134938" cy="123825"/>
            </a:xfrm>
            <a:custGeom>
              <a:avLst/>
              <a:gdLst>
                <a:gd name="T0" fmla="*/ 12 w 14"/>
                <a:gd name="T1" fmla="*/ 10 h 13"/>
                <a:gd name="T2" fmla="*/ 14 w 14"/>
                <a:gd name="T3" fmla="*/ 13 h 13"/>
                <a:gd name="T4" fmla="*/ 6 w 14"/>
                <a:gd name="T5" fmla="*/ 7 h 13"/>
                <a:gd name="T6" fmla="*/ 0 w 14"/>
                <a:gd name="T7" fmla="*/ 0 h 13"/>
                <a:gd name="T8" fmla="*/ 7 w 14"/>
                <a:gd name="T9" fmla="*/ 6 h 13"/>
                <a:gd name="T10" fmla="*/ 12 w 14"/>
                <a:gd name="T1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2" y="10"/>
                  </a:moveTo>
                  <a:cubicBezTo>
                    <a:pt x="13" y="10"/>
                    <a:pt x="14" y="11"/>
                    <a:pt x="14" y="13"/>
                  </a:cubicBezTo>
                  <a:cubicBezTo>
                    <a:pt x="10" y="13"/>
                    <a:pt x="6" y="12"/>
                    <a:pt x="6" y="7"/>
                  </a:cubicBezTo>
                  <a:cubicBezTo>
                    <a:pt x="5" y="3"/>
                    <a:pt x="1" y="3"/>
                    <a:pt x="0" y="0"/>
                  </a:cubicBezTo>
                  <a:cubicBezTo>
                    <a:pt x="4" y="0"/>
                    <a:pt x="6" y="2"/>
                    <a:pt x="7" y="6"/>
                  </a:cubicBezTo>
                  <a:cubicBezTo>
                    <a:pt x="8" y="8"/>
                    <a:pt x="9" y="10"/>
                    <a:pt x="12" y="10"/>
                  </a:cubicBezTo>
                  <a:close/>
                </a:path>
              </a:pathLst>
            </a:custGeom>
            <a:solidFill>
              <a:srgbClr val="197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73">
              <a:extLst>
                <a:ext uri="{FF2B5EF4-FFF2-40B4-BE49-F238E27FC236}">
                  <a16:creationId xmlns:a16="http://schemas.microsoft.com/office/drawing/2014/main" id="{810899DE-61FC-D705-61BC-75BB9A2AF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2688" y="6599238"/>
              <a:ext cx="211138" cy="182563"/>
            </a:xfrm>
            <a:custGeom>
              <a:avLst/>
              <a:gdLst>
                <a:gd name="T0" fmla="*/ 22 w 22"/>
                <a:gd name="T1" fmla="*/ 15 h 19"/>
                <a:gd name="T2" fmla="*/ 14 w 22"/>
                <a:gd name="T3" fmla="*/ 19 h 19"/>
                <a:gd name="T4" fmla="*/ 1 w 22"/>
                <a:gd name="T5" fmla="*/ 9 h 19"/>
                <a:gd name="T6" fmla="*/ 1 w 22"/>
                <a:gd name="T7" fmla="*/ 3 h 19"/>
                <a:gd name="T8" fmla="*/ 3 w 22"/>
                <a:gd name="T9" fmla="*/ 2 h 19"/>
                <a:gd name="T10" fmla="*/ 10 w 22"/>
                <a:gd name="T11" fmla="*/ 2 h 19"/>
                <a:gd name="T12" fmla="*/ 13 w 22"/>
                <a:gd name="T13" fmla="*/ 1 h 19"/>
                <a:gd name="T14" fmla="*/ 15 w 22"/>
                <a:gd name="T15" fmla="*/ 3 h 19"/>
                <a:gd name="T16" fmla="*/ 21 w 22"/>
                <a:gd name="T17" fmla="*/ 11 h 19"/>
                <a:gd name="T18" fmla="*/ 22 w 22"/>
                <a:gd name="T1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9">
                  <a:moveTo>
                    <a:pt x="22" y="15"/>
                  </a:moveTo>
                  <a:cubicBezTo>
                    <a:pt x="19" y="16"/>
                    <a:pt x="16" y="17"/>
                    <a:pt x="14" y="19"/>
                  </a:cubicBezTo>
                  <a:cubicBezTo>
                    <a:pt x="11" y="13"/>
                    <a:pt x="7" y="10"/>
                    <a:pt x="1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5" y="3"/>
                    <a:pt x="7" y="5"/>
                    <a:pt x="10" y="2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2"/>
                    <a:pt x="14" y="2"/>
                    <a:pt x="15" y="3"/>
                  </a:cubicBezTo>
                  <a:cubicBezTo>
                    <a:pt x="16" y="6"/>
                    <a:pt x="18" y="9"/>
                    <a:pt x="21" y="11"/>
                  </a:cubicBezTo>
                  <a:cubicBezTo>
                    <a:pt x="21" y="12"/>
                    <a:pt x="22" y="14"/>
                    <a:pt x="22" y="15"/>
                  </a:cubicBezTo>
                  <a:close/>
                </a:path>
              </a:pathLst>
            </a:custGeom>
            <a:solidFill>
              <a:srgbClr val="1B8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74">
              <a:extLst>
                <a:ext uri="{FF2B5EF4-FFF2-40B4-BE49-F238E27FC236}">
                  <a16:creationId xmlns:a16="http://schemas.microsoft.com/office/drawing/2014/main" id="{2EBC5F64-BF58-287D-0C6B-06D3683D6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263" y="6523038"/>
              <a:ext cx="106363" cy="163513"/>
            </a:xfrm>
            <a:custGeom>
              <a:avLst/>
              <a:gdLst>
                <a:gd name="T0" fmla="*/ 10 w 11"/>
                <a:gd name="T1" fmla="*/ 9 h 17"/>
                <a:gd name="T2" fmla="*/ 6 w 11"/>
                <a:gd name="T3" fmla="*/ 12 h 17"/>
                <a:gd name="T4" fmla="*/ 0 w 11"/>
                <a:gd name="T5" fmla="*/ 10 h 17"/>
                <a:gd name="T6" fmla="*/ 3 w 11"/>
                <a:gd name="T7" fmla="*/ 7 h 17"/>
                <a:gd name="T8" fmla="*/ 6 w 11"/>
                <a:gd name="T9" fmla="*/ 0 h 17"/>
                <a:gd name="T10" fmla="*/ 7 w 11"/>
                <a:gd name="T11" fmla="*/ 0 h 17"/>
                <a:gd name="T12" fmla="*/ 10 w 11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7">
                  <a:moveTo>
                    <a:pt x="10" y="9"/>
                  </a:moveTo>
                  <a:cubicBezTo>
                    <a:pt x="9" y="10"/>
                    <a:pt x="7" y="10"/>
                    <a:pt x="6" y="12"/>
                  </a:cubicBezTo>
                  <a:cubicBezTo>
                    <a:pt x="3" y="17"/>
                    <a:pt x="2" y="15"/>
                    <a:pt x="0" y="10"/>
                  </a:cubicBezTo>
                  <a:cubicBezTo>
                    <a:pt x="2" y="10"/>
                    <a:pt x="3" y="10"/>
                    <a:pt x="3" y="7"/>
                  </a:cubicBezTo>
                  <a:cubicBezTo>
                    <a:pt x="3" y="5"/>
                    <a:pt x="2" y="2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9" y="3"/>
                    <a:pt x="11" y="6"/>
                    <a:pt x="10" y="9"/>
                  </a:cubicBezTo>
                  <a:close/>
                </a:path>
              </a:pathLst>
            </a:custGeom>
            <a:solidFill>
              <a:srgbClr val="C2E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75">
              <a:extLst>
                <a:ext uri="{FF2B5EF4-FFF2-40B4-BE49-F238E27FC236}">
                  <a16:creationId xmlns:a16="http://schemas.microsoft.com/office/drawing/2014/main" id="{7C214765-E3AF-F844-ED1B-A8006415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0313" y="6426200"/>
              <a:ext cx="49213" cy="115888"/>
            </a:xfrm>
            <a:custGeom>
              <a:avLst/>
              <a:gdLst>
                <a:gd name="T0" fmla="*/ 2 w 5"/>
                <a:gd name="T1" fmla="*/ 0 h 12"/>
                <a:gd name="T2" fmla="*/ 5 w 5"/>
                <a:gd name="T3" fmla="*/ 10 h 12"/>
                <a:gd name="T4" fmla="*/ 5 w 5"/>
                <a:gd name="T5" fmla="*/ 10 h 12"/>
                <a:gd name="T6" fmla="*/ 1 w 5"/>
                <a:gd name="T7" fmla="*/ 8 h 12"/>
                <a:gd name="T8" fmla="*/ 1 w 5"/>
                <a:gd name="T9" fmla="*/ 1 h 12"/>
                <a:gd name="T10" fmla="*/ 2 w 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2">
                  <a:moveTo>
                    <a:pt x="2" y="0"/>
                  </a:moveTo>
                  <a:cubicBezTo>
                    <a:pt x="3" y="4"/>
                    <a:pt x="5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2"/>
                    <a:pt x="1" y="10"/>
                    <a:pt x="1" y="8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B0D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76">
              <a:extLst>
                <a:ext uri="{FF2B5EF4-FFF2-40B4-BE49-F238E27FC236}">
                  <a16:creationId xmlns:a16="http://schemas.microsoft.com/office/drawing/2014/main" id="{D9FB5C32-49F4-D57B-413A-2EC5C75BF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263" y="6378575"/>
              <a:ext cx="58738" cy="68263"/>
            </a:xfrm>
            <a:custGeom>
              <a:avLst/>
              <a:gdLst>
                <a:gd name="T0" fmla="*/ 0 w 6"/>
                <a:gd name="T1" fmla="*/ 4 h 7"/>
                <a:gd name="T2" fmla="*/ 1 w 6"/>
                <a:gd name="T3" fmla="*/ 2 h 7"/>
                <a:gd name="T4" fmla="*/ 5 w 6"/>
                <a:gd name="T5" fmla="*/ 0 h 7"/>
                <a:gd name="T6" fmla="*/ 4 w 6"/>
                <a:gd name="T7" fmla="*/ 5 h 7"/>
                <a:gd name="T8" fmla="*/ 4 w 6"/>
                <a:gd name="T9" fmla="*/ 5 h 7"/>
                <a:gd name="T10" fmla="*/ 0 w 6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1" y="3"/>
                    <a:pt x="0" y="2"/>
                    <a:pt x="1" y="2"/>
                  </a:cubicBezTo>
                  <a:cubicBezTo>
                    <a:pt x="4" y="4"/>
                    <a:pt x="4" y="0"/>
                    <a:pt x="5" y="0"/>
                  </a:cubicBezTo>
                  <a:cubicBezTo>
                    <a:pt x="6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7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CB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77">
              <a:extLst>
                <a:ext uri="{FF2B5EF4-FFF2-40B4-BE49-F238E27FC236}">
                  <a16:creationId xmlns:a16="http://schemas.microsoft.com/office/drawing/2014/main" id="{F7812AF0-B988-55E9-BA08-547E5B56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76" y="6254750"/>
              <a:ext cx="115888" cy="123825"/>
            </a:xfrm>
            <a:custGeom>
              <a:avLst/>
              <a:gdLst>
                <a:gd name="T0" fmla="*/ 2 w 12"/>
                <a:gd name="T1" fmla="*/ 7 h 13"/>
                <a:gd name="T2" fmla="*/ 0 w 12"/>
                <a:gd name="T3" fmla="*/ 1 h 13"/>
                <a:gd name="T4" fmla="*/ 4 w 12"/>
                <a:gd name="T5" fmla="*/ 1 h 13"/>
                <a:gd name="T6" fmla="*/ 12 w 12"/>
                <a:gd name="T7" fmla="*/ 6 h 13"/>
                <a:gd name="T8" fmla="*/ 11 w 12"/>
                <a:gd name="T9" fmla="*/ 11 h 13"/>
                <a:gd name="T10" fmla="*/ 3 w 12"/>
                <a:gd name="T11" fmla="*/ 12 h 13"/>
                <a:gd name="T12" fmla="*/ 2 w 12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2" y="7"/>
                  </a:moveTo>
                  <a:cubicBezTo>
                    <a:pt x="1" y="5"/>
                    <a:pt x="0" y="3"/>
                    <a:pt x="0" y="1"/>
                  </a:cubicBezTo>
                  <a:cubicBezTo>
                    <a:pt x="1" y="0"/>
                    <a:pt x="2" y="0"/>
                    <a:pt x="4" y="1"/>
                  </a:cubicBezTo>
                  <a:cubicBezTo>
                    <a:pt x="5" y="4"/>
                    <a:pt x="9" y="4"/>
                    <a:pt x="12" y="6"/>
                  </a:cubicBezTo>
                  <a:cubicBezTo>
                    <a:pt x="11" y="7"/>
                    <a:pt x="11" y="9"/>
                    <a:pt x="11" y="11"/>
                  </a:cubicBezTo>
                  <a:cubicBezTo>
                    <a:pt x="9" y="13"/>
                    <a:pt x="6" y="9"/>
                    <a:pt x="3" y="12"/>
                  </a:cubicBezTo>
                  <a:cubicBezTo>
                    <a:pt x="1" y="11"/>
                    <a:pt x="4" y="8"/>
                    <a:pt x="2" y="7"/>
                  </a:cubicBezTo>
                  <a:close/>
                </a:path>
              </a:pathLst>
            </a:custGeom>
            <a:solidFill>
              <a:srgbClr val="67B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78">
              <a:extLst>
                <a:ext uri="{FF2B5EF4-FFF2-40B4-BE49-F238E27FC236}">
                  <a16:creationId xmlns:a16="http://schemas.microsoft.com/office/drawing/2014/main" id="{C1A2B0AA-3258-62BC-DF5A-65D10EED2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3163" y="6677025"/>
              <a:ext cx="144463" cy="114300"/>
            </a:xfrm>
            <a:custGeom>
              <a:avLst/>
              <a:gdLst>
                <a:gd name="T0" fmla="*/ 3 w 15"/>
                <a:gd name="T1" fmla="*/ 1 h 12"/>
                <a:gd name="T2" fmla="*/ 15 w 15"/>
                <a:gd name="T3" fmla="*/ 11 h 12"/>
                <a:gd name="T4" fmla="*/ 11 w 15"/>
                <a:gd name="T5" fmla="*/ 11 h 12"/>
                <a:gd name="T6" fmla="*/ 6 w 15"/>
                <a:gd name="T7" fmla="*/ 9 h 12"/>
                <a:gd name="T8" fmla="*/ 0 w 15"/>
                <a:gd name="T9" fmla="*/ 2 h 12"/>
                <a:gd name="T10" fmla="*/ 3 w 1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">
                  <a:moveTo>
                    <a:pt x="3" y="1"/>
                  </a:moveTo>
                  <a:cubicBezTo>
                    <a:pt x="11" y="0"/>
                    <a:pt x="14" y="2"/>
                    <a:pt x="15" y="11"/>
                  </a:cubicBezTo>
                  <a:cubicBezTo>
                    <a:pt x="13" y="11"/>
                    <a:pt x="12" y="12"/>
                    <a:pt x="11" y="11"/>
                  </a:cubicBezTo>
                  <a:cubicBezTo>
                    <a:pt x="9" y="11"/>
                    <a:pt x="8" y="7"/>
                    <a:pt x="6" y="9"/>
                  </a:cubicBezTo>
                  <a:cubicBezTo>
                    <a:pt x="3" y="8"/>
                    <a:pt x="0" y="6"/>
                    <a:pt x="0" y="2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84B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179">
              <a:extLst>
                <a:ext uri="{FF2B5EF4-FFF2-40B4-BE49-F238E27FC236}">
                  <a16:creationId xmlns:a16="http://schemas.microsoft.com/office/drawing/2014/main" id="{8DF892F7-82D3-E115-C53A-7EDA73742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263" y="6743700"/>
              <a:ext cx="68263" cy="123825"/>
            </a:xfrm>
            <a:custGeom>
              <a:avLst/>
              <a:gdLst>
                <a:gd name="T0" fmla="*/ 3 w 7"/>
                <a:gd name="T1" fmla="*/ 1 h 13"/>
                <a:gd name="T2" fmla="*/ 7 w 7"/>
                <a:gd name="T3" fmla="*/ 4 h 13"/>
                <a:gd name="T4" fmla="*/ 4 w 7"/>
                <a:gd name="T5" fmla="*/ 13 h 13"/>
                <a:gd name="T6" fmla="*/ 0 w 7"/>
                <a:gd name="T7" fmla="*/ 3 h 13"/>
                <a:gd name="T8" fmla="*/ 3 w 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3" y="1"/>
                  </a:moveTo>
                  <a:cubicBezTo>
                    <a:pt x="5" y="0"/>
                    <a:pt x="6" y="3"/>
                    <a:pt x="7" y="4"/>
                  </a:cubicBezTo>
                  <a:cubicBezTo>
                    <a:pt x="3" y="6"/>
                    <a:pt x="6" y="10"/>
                    <a:pt x="4" y="13"/>
                  </a:cubicBezTo>
                  <a:cubicBezTo>
                    <a:pt x="3" y="10"/>
                    <a:pt x="1" y="6"/>
                    <a:pt x="0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2D8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180">
              <a:extLst>
                <a:ext uri="{FF2B5EF4-FFF2-40B4-BE49-F238E27FC236}">
                  <a16:creationId xmlns:a16="http://schemas.microsoft.com/office/drawing/2014/main" id="{04A9DCB7-37A4-693F-A66D-3EDF7C4D1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4113" y="6677025"/>
              <a:ext cx="95250" cy="104775"/>
            </a:xfrm>
            <a:custGeom>
              <a:avLst/>
              <a:gdLst>
                <a:gd name="T0" fmla="*/ 9 w 10"/>
                <a:gd name="T1" fmla="*/ 8 h 11"/>
                <a:gd name="T2" fmla="*/ 10 w 10"/>
                <a:gd name="T3" fmla="*/ 10 h 11"/>
                <a:gd name="T4" fmla="*/ 6 w 10"/>
                <a:gd name="T5" fmla="*/ 10 h 11"/>
                <a:gd name="T6" fmla="*/ 0 w 10"/>
                <a:gd name="T7" fmla="*/ 1 h 11"/>
                <a:gd name="T8" fmla="*/ 0 w 10"/>
                <a:gd name="T9" fmla="*/ 1 h 11"/>
                <a:gd name="T10" fmla="*/ 3 w 10"/>
                <a:gd name="T11" fmla="*/ 2 h 11"/>
                <a:gd name="T12" fmla="*/ 9 w 10"/>
                <a:gd name="T1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9" y="8"/>
                  </a:moveTo>
                  <a:cubicBezTo>
                    <a:pt x="9" y="9"/>
                    <a:pt x="10" y="10"/>
                    <a:pt x="10" y="10"/>
                  </a:cubicBezTo>
                  <a:cubicBezTo>
                    <a:pt x="9" y="11"/>
                    <a:pt x="7" y="10"/>
                    <a:pt x="6" y="10"/>
                  </a:cubicBezTo>
                  <a:cubicBezTo>
                    <a:pt x="3" y="8"/>
                    <a:pt x="0" y="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2" y="6"/>
                    <a:pt x="5" y="7"/>
                    <a:pt x="9" y="8"/>
                  </a:cubicBezTo>
                  <a:close/>
                </a:path>
              </a:pathLst>
            </a:custGeom>
            <a:solidFill>
              <a:srgbClr val="BDD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181">
              <a:extLst>
                <a:ext uri="{FF2B5EF4-FFF2-40B4-BE49-F238E27FC236}">
                  <a16:creationId xmlns:a16="http://schemas.microsoft.com/office/drawing/2014/main" id="{0660F0C2-8D32-A25A-9C17-D5D553B23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1" y="6762750"/>
              <a:ext cx="58738" cy="76200"/>
            </a:xfrm>
            <a:custGeom>
              <a:avLst/>
              <a:gdLst>
                <a:gd name="T0" fmla="*/ 6 w 6"/>
                <a:gd name="T1" fmla="*/ 2 h 8"/>
                <a:gd name="T2" fmla="*/ 0 w 6"/>
                <a:gd name="T3" fmla="*/ 8 h 8"/>
                <a:gd name="T4" fmla="*/ 5 w 6"/>
                <a:gd name="T5" fmla="*/ 0 h 8"/>
                <a:gd name="T6" fmla="*/ 6 w 6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cubicBezTo>
                    <a:pt x="6" y="6"/>
                    <a:pt x="3" y="7"/>
                    <a:pt x="0" y="8"/>
                  </a:cubicBezTo>
                  <a:cubicBezTo>
                    <a:pt x="1" y="5"/>
                    <a:pt x="3" y="2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167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182">
              <a:extLst>
                <a:ext uri="{FF2B5EF4-FFF2-40B4-BE49-F238E27FC236}">
                  <a16:creationId xmlns:a16="http://schemas.microsoft.com/office/drawing/2014/main" id="{88282E29-628A-85D3-7805-79F0076A2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1" y="6762750"/>
              <a:ext cx="57150" cy="76200"/>
            </a:xfrm>
            <a:custGeom>
              <a:avLst/>
              <a:gdLst>
                <a:gd name="T0" fmla="*/ 0 w 6"/>
                <a:gd name="T1" fmla="*/ 4 h 8"/>
                <a:gd name="T2" fmla="*/ 5 w 6"/>
                <a:gd name="T3" fmla="*/ 1 h 8"/>
                <a:gd name="T4" fmla="*/ 6 w 6"/>
                <a:gd name="T5" fmla="*/ 8 h 8"/>
                <a:gd name="T6" fmla="*/ 0 w 6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4"/>
                  </a:moveTo>
                  <a:cubicBezTo>
                    <a:pt x="2" y="3"/>
                    <a:pt x="2" y="0"/>
                    <a:pt x="5" y="1"/>
                  </a:cubicBezTo>
                  <a:cubicBezTo>
                    <a:pt x="4" y="3"/>
                    <a:pt x="6" y="5"/>
                    <a:pt x="6" y="8"/>
                  </a:cubicBezTo>
                  <a:cubicBezTo>
                    <a:pt x="4" y="7"/>
                    <a:pt x="3" y="4"/>
                    <a:pt x="0" y="4"/>
                  </a:cubicBezTo>
                  <a:close/>
                </a:path>
              </a:pathLst>
            </a:custGeom>
            <a:solidFill>
              <a:srgbClr val="C0E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183">
              <a:extLst>
                <a:ext uri="{FF2B5EF4-FFF2-40B4-BE49-F238E27FC236}">
                  <a16:creationId xmlns:a16="http://schemas.microsoft.com/office/drawing/2014/main" id="{CC370476-361B-792E-B6AF-297D2F107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438" y="5083175"/>
              <a:ext cx="327025" cy="307975"/>
            </a:xfrm>
            <a:custGeom>
              <a:avLst/>
              <a:gdLst>
                <a:gd name="T0" fmla="*/ 0 w 34"/>
                <a:gd name="T1" fmla="*/ 30 h 32"/>
                <a:gd name="T2" fmla="*/ 7 w 34"/>
                <a:gd name="T3" fmla="*/ 5 h 32"/>
                <a:gd name="T4" fmla="*/ 11 w 34"/>
                <a:gd name="T5" fmla="*/ 0 h 32"/>
                <a:gd name="T6" fmla="*/ 28 w 34"/>
                <a:gd name="T7" fmla="*/ 2 h 32"/>
                <a:gd name="T8" fmla="*/ 32 w 34"/>
                <a:gd name="T9" fmla="*/ 8 h 32"/>
                <a:gd name="T10" fmla="*/ 33 w 34"/>
                <a:gd name="T11" fmla="*/ 20 h 32"/>
                <a:gd name="T12" fmla="*/ 33 w 34"/>
                <a:gd name="T13" fmla="*/ 23 h 32"/>
                <a:gd name="T14" fmla="*/ 25 w 34"/>
                <a:gd name="T15" fmla="*/ 31 h 32"/>
                <a:gd name="T16" fmla="*/ 0 w 34"/>
                <a:gd name="T1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0" y="30"/>
                  </a:moveTo>
                  <a:cubicBezTo>
                    <a:pt x="1" y="21"/>
                    <a:pt x="2" y="12"/>
                    <a:pt x="7" y="5"/>
                  </a:cubicBezTo>
                  <a:cubicBezTo>
                    <a:pt x="8" y="3"/>
                    <a:pt x="9" y="1"/>
                    <a:pt x="11" y="0"/>
                  </a:cubicBezTo>
                  <a:cubicBezTo>
                    <a:pt x="17" y="1"/>
                    <a:pt x="22" y="1"/>
                    <a:pt x="28" y="2"/>
                  </a:cubicBezTo>
                  <a:cubicBezTo>
                    <a:pt x="30" y="3"/>
                    <a:pt x="31" y="5"/>
                    <a:pt x="32" y="8"/>
                  </a:cubicBezTo>
                  <a:cubicBezTo>
                    <a:pt x="32" y="12"/>
                    <a:pt x="30" y="16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4" y="29"/>
                    <a:pt x="31" y="32"/>
                    <a:pt x="25" y="31"/>
                  </a:cubicBezTo>
                  <a:cubicBezTo>
                    <a:pt x="17" y="30"/>
                    <a:pt x="8" y="30"/>
                    <a:pt x="0" y="30"/>
                  </a:cubicBezTo>
                  <a:close/>
                </a:path>
              </a:pathLst>
            </a:custGeom>
            <a:solidFill>
              <a:srgbClr val="DB2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Oval 184">
              <a:extLst>
                <a:ext uri="{FF2B5EF4-FFF2-40B4-BE49-F238E27FC236}">
                  <a16:creationId xmlns:a16="http://schemas.microsoft.com/office/drawing/2014/main" id="{5D5AD29B-422D-AAFA-2FBA-24C52D9F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926" y="4622800"/>
              <a:ext cx="38100" cy="28575"/>
            </a:xfrm>
            <a:prstGeom prst="ellipse">
              <a:avLst/>
            </a:prstGeom>
            <a:solidFill>
              <a:srgbClr val="F0A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185">
              <a:extLst>
                <a:ext uri="{FF2B5EF4-FFF2-40B4-BE49-F238E27FC236}">
                  <a16:creationId xmlns:a16="http://schemas.microsoft.com/office/drawing/2014/main" id="{5175853E-8369-AC12-B2B3-EE5B7A6D4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2176" y="4565650"/>
              <a:ext cx="39688" cy="3810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2 h 4"/>
                <a:gd name="T4" fmla="*/ 3 w 4"/>
                <a:gd name="T5" fmla="*/ 4 h 4"/>
                <a:gd name="T6" fmla="*/ 0 w 4"/>
                <a:gd name="T7" fmla="*/ 3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8C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86">
              <a:extLst>
                <a:ext uri="{FF2B5EF4-FFF2-40B4-BE49-F238E27FC236}">
                  <a16:creationId xmlns:a16="http://schemas.microsoft.com/office/drawing/2014/main" id="{0EB7308B-DF99-5456-613D-52B0353E8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1451" y="6264275"/>
              <a:ext cx="96838" cy="57150"/>
            </a:xfrm>
            <a:custGeom>
              <a:avLst/>
              <a:gdLst>
                <a:gd name="T0" fmla="*/ 9 w 10"/>
                <a:gd name="T1" fmla="*/ 5 h 6"/>
                <a:gd name="T2" fmla="*/ 0 w 10"/>
                <a:gd name="T3" fmla="*/ 0 h 6"/>
                <a:gd name="T4" fmla="*/ 5 w 10"/>
                <a:gd name="T5" fmla="*/ 0 h 6"/>
                <a:gd name="T6" fmla="*/ 8 w 10"/>
                <a:gd name="T7" fmla="*/ 0 h 6"/>
                <a:gd name="T8" fmla="*/ 9 w 10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9" y="5"/>
                  </a:moveTo>
                  <a:cubicBezTo>
                    <a:pt x="4" y="6"/>
                    <a:pt x="1" y="5"/>
                    <a:pt x="0" y="0"/>
                  </a:cubicBezTo>
                  <a:cubicBezTo>
                    <a:pt x="2" y="0"/>
                    <a:pt x="3" y="2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1"/>
                    <a:pt x="10" y="3"/>
                    <a:pt x="9" y="5"/>
                  </a:cubicBezTo>
                  <a:close/>
                </a:path>
              </a:pathLst>
            </a:custGeom>
            <a:solidFill>
              <a:srgbClr val="B2D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87">
              <a:extLst>
                <a:ext uri="{FF2B5EF4-FFF2-40B4-BE49-F238E27FC236}">
                  <a16:creationId xmlns:a16="http://schemas.microsoft.com/office/drawing/2014/main" id="{013174C7-5A13-C314-8F26-204433FF0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3351" y="6235700"/>
              <a:ext cx="87313" cy="66675"/>
            </a:xfrm>
            <a:custGeom>
              <a:avLst/>
              <a:gdLst>
                <a:gd name="T0" fmla="*/ 9 w 9"/>
                <a:gd name="T1" fmla="*/ 3 h 7"/>
                <a:gd name="T2" fmla="*/ 4 w 9"/>
                <a:gd name="T3" fmla="*/ 3 h 7"/>
                <a:gd name="T4" fmla="*/ 1 w 9"/>
                <a:gd name="T5" fmla="*/ 3 h 7"/>
                <a:gd name="T6" fmla="*/ 0 w 9"/>
                <a:gd name="T7" fmla="*/ 1 h 7"/>
                <a:gd name="T8" fmla="*/ 9 w 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3"/>
                  </a:moveTo>
                  <a:cubicBezTo>
                    <a:pt x="7" y="7"/>
                    <a:pt x="6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4" y="0"/>
                    <a:pt x="6" y="3"/>
                    <a:pt x="9" y="3"/>
                  </a:cubicBezTo>
                  <a:close/>
                </a:path>
              </a:pathLst>
            </a:custGeom>
            <a:solidFill>
              <a:srgbClr val="33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88">
              <a:extLst>
                <a:ext uri="{FF2B5EF4-FFF2-40B4-BE49-F238E27FC236}">
                  <a16:creationId xmlns:a16="http://schemas.microsoft.com/office/drawing/2014/main" id="{4DBC6466-E5E9-55CC-87B7-70E956A9C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751" y="6437313"/>
              <a:ext cx="192088" cy="220663"/>
            </a:xfrm>
            <a:custGeom>
              <a:avLst/>
              <a:gdLst>
                <a:gd name="T0" fmla="*/ 5 w 20"/>
                <a:gd name="T1" fmla="*/ 21 h 23"/>
                <a:gd name="T2" fmla="*/ 6 w 20"/>
                <a:gd name="T3" fmla="*/ 2 h 23"/>
                <a:gd name="T4" fmla="*/ 10 w 20"/>
                <a:gd name="T5" fmla="*/ 1 h 23"/>
                <a:gd name="T6" fmla="*/ 11 w 20"/>
                <a:gd name="T7" fmla="*/ 1 h 23"/>
                <a:gd name="T8" fmla="*/ 17 w 20"/>
                <a:gd name="T9" fmla="*/ 2 h 23"/>
                <a:gd name="T10" fmla="*/ 20 w 20"/>
                <a:gd name="T11" fmla="*/ 8 h 23"/>
                <a:gd name="T12" fmla="*/ 11 w 20"/>
                <a:gd name="T13" fmla="*/ 11 h 23"/>
                <a:gd name="T14" fmla="*/ 9 w 20"/>
                <a:gd name="T15" fmla="*/ 20 h 23"/>
                <a:gd name="T16" fmla="*/ 6 w 20"/>
                <a:gd name="T17" fmla="*/ 23 h 23"/>
                <a:gd name="T18" fmla="*/ 5 w 20"/>
                <a:gd name="T1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3">
                  <a:moveTo>
                    <a:pt x="5" y="21"/>
                  </a:moveTo>
                  <a:cubicBezTo>
                    <a:pt x="0" y="14"/>
                    <a:pt x="3" y="8"/>
                    <a:pt x="6" y="2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3" y="0"/>
                    <a:pt x="14" y="5"/>
                    <a:pt x="17" y="2"/>
                  </a:cubicBezTo>
                  <a:cubicBezTo>
                    <a:pt x="17" y="2"/>
                    <a:pt x="20" y="6"/>
                    <a:pt x="20" y="8"/>
                  </a:cubicBezTo>
                  <a:cubicBezTo>
                    <a:pt x="18" y="11"/>
                    <a:pt x="14" y="9"/>
                    <a:pt x="11" y="11"/>
                  </a:cubicBezTo>
                  <a:cubicBezTo>
                    <a:pt x="7" y="13"/>
                    <a:pt x="9" y="17"/>
                    <a:pt x="9" y="20"/>
                  </a:cubicBezTo>
                  <a:cubicBezTo>
                    <a:pt x="8" y="21"/>
                    <a:pt x="8" y="23"/>
                    <a:pt x="6" y="23"/>
                  </a:cubicBezTo>
                  <a:cubicBezTo>
                    <a:pt x="5" y="23"/>
                    <a:pt x="5" y="22"/>
                    <a:pt x="5" y="21"/>
                  </a:cubicBezTo>
                  <a:close/>
                </a:path>
              </a:pathLst>
            </a:custGeom>
            <a:solidFill>
              <a:srgbClr val="7BB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89">
              <a:extLst>
                <a:ext uri="{FF2B5EF4-FFF2-40B4-BE49-F238E27FC236}">
                  <a16:creationId xmlns:a16="http://schemas.microsoft.com/office/drawing/2014/main" id="{1CDE064F-5E07-E3E8-5AB0-92CCB2F73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488" y="6369050"/>
              <a:ext cx="95250" cy="87313"/>
            </a:xfrm>
            <a:custGeom>
              <a:avLst/>
              <a:gdLst>
                <a:gd name="T0" fmla="*/ 3 w 10"/>
                <a:gd name="T1" fmla="*/ 9 h 9"/>
                <a:gd name="T2" fmla="*/ 0 w 10"/>
                <a:gd name="T3" fmla="*/ 9 h 9"/>
                <a:gd name="T4" fmla="*/ 1 w 10"/>
                <a:gd name="T5" fmla="*/ 6 h 9"/>
                <a:gd name="T6" fmla="*/ 10 w 10"/>
                <a:gd name="T7" fmla="*/ 0 h 9"/>
                <a:gd name="T8" fmla="*/ 10 w 10"/>
                <a:gd name="T9" fmla="*/ 5 h 9"/>
                <a:gd name="T10" fmla="*/ 3 w 10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cubicBezTo>
                    <a:pt x="2" y="9"/>
                    <a:pt x="1" y="9"/>
                    <a:pt x="0" y="9"/>
                  </a:cubicBezTo>
                  <a:cubicBezTo>
                    <a:pt x="0" y="8"/>
                    <a:pt x="0" y="6"/>
                    <a:pt x="1" y="6"/>
                  </a:cubicBezTo>
                  <a:cubicBezTo>
                    <a:pt x="8" y="5"/>
                    <a:pt x="9" y="4"/>
                    <a:pt x="10" y="0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9"/>
                    <a:pt x="10" y="9"/>
                    <a:pt x="3" y="9"/>
                  </a:cubicBezTo>
                  <a:close/>
                </a:path>
              </a:pathLst>
            </a:custGeom>
            <a:solidFill>
              <a:srgbClr val="C6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90">
              <a:extLst>
                <a:ext uri="{FF2B5EF4-FFF2-40B4-BE49-F238E27FC236}">
                  <a16:creationId xmlns:a16="http://schemas.microsoft.com/office/drawing/2014/main" id="{61336CBF-B8BF-EE31-B219-BD5A43B38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438" y="6551613"/>
              <a:ext cx="76200" cy="134938"/>
            </a:xfrm>
            <a:custGeom>
              <a:avLst/>
              <a:gdLst>
                <a:gd name="T0" fmla="*/ 1 w 8"/>
                <a:gd name="T1" fmla="*/ 9 h 14"/>
                <a:gd name="T2" fmla="*/ 2 w 8"/>
                <a:gd name="T3" fmla="*/ 10 h 14"/>
                <a:gd name="T4" fmla="*/ 3 w 8"/>
                <a:gd name="T5" fmla="*/ 7 h 14"/>
                <a:gd name="T6" fmla="*/ 4 w 8"/>
                <a:gd name="T7" fmla="*/ 3 h 14"/>
                <a:gd name="T8" fmla="*/ 5 w 8"/>
                <a:gd name="T9" fmla="*/ 0 h 14"/>
                <a:gd name="T10" fmla="*/ 6 w 8"/>
                <a:gd name="T11" fmla="*/ 9 h 14"/>
                <a:gd name="T12" fmla="*/ 6 w 8"/>
                <a:gd name="T13" fmla="*/ 10 h 14"/>
                <a:gd name="T14" fmla="*/ 2 w 8"/>
                <a:gd name="T15" fmla="*/ 13 h 14"/>
                <a:gd name="T16" fmla="*/ 1 w 8"/>
                <a:gd name="T1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">
                  <a:moveTo>
                    <a:pt x="1" y="9"/>
                  </a:moveTo>
                  <a:cubicBezTo>
                    <a:pt x="1" y="9"/>
                    <a:pt x="2" y="10"/>
                    <a:pt x="2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4" y="6"/>
                    <a:pt x="4" y="5"/>
                    <a:pt x="4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2"/>
                    <a:pt x="7" y="6"/>
                    <a:pt x="6" y="9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4" y="11"/>
                    <a:pt x="5" y="14"/>
                    <a:pt x="2" y="13"/>
                  </a:cubicBezTo>
                  <a:cubicBezTo>
                    <a:pt x="0" y="12"/>
                    <a:pt x="1" y="10"/>
                    <a:pt x="1" y="9"/>
                  </a:cubicBezTo>
                  <a:close/>
                </a:path>
              </a:pathLst>
            </a:custGeom>
            <a:solidFill>
              <a:srgbClr val="BED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191">
              <a:extLst>
                <a:ext uri="{FF2B5EF4-FFF2-40B4-BE49-F238E27FC236}">
                  <a16:creationId xmlns:a16="http://schemas.microsoft.com/office/drawing/2014/main" id="{B5AEB93A-70F9-33F1-04FB-76091E6C4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6608763"/>
              <a:ext cx="57150" cy="87313"/>
            </a:xfrm>
            <a:custGeom>
              <a:avLst/>
              <a:gdLst>
                <a:gd name="T0" fmla="*/ 4 w 6"/>
                <a:gd name="T1" fmla="*/ 9 h 9"/>
                <a:gd name="T2" fmla="*/ 1 w 6"/>
                <a:gd name="T3" fmla="*/ 8 h 9"/>
                <a:gd name="T4" fmla="*/ 0 w 6"/>
                <a:gd name="T5" fmla="*/ 4 h 9"/>
                <a:gd name="T6" fmla="*/ 0 w 6"/>
                <a:gd name="T7" fmla="*/ 4 h 9"/>
                <a:gd name="T8" fmla="*/ 6 w 6"/>
                <a:gd name="T9" fmla="*/ 0 h 9"/>
                <a:gd name="T10" fmla="*/ 6 w 6"/>
                <a:gd name="T11" fmla="*/ 1 h 9"/>
                <a:gd name="T12" fmla="*/ 6 w 6"/>
                <a:gd name="T13" fmla="*/ 1 h 9"/>
                <a:gd name="T14" fmla="*/ 6 w 6"/>
                <a:gd name="T15" fmla="*/ 8 h 9"/>
                <a:gd name="T16" fmla="*/ 4 w 6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9">
                  <a:moveTo>
                    <a:pt x="4" y="9"/>
                  </a:moveTo>
                  <a:cubicBezTo>
                    <a:pt x="3" y="9"/>
                    <a:pt x="2" y="8"/>
                    <a:pt x="1" y="8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6"/>
                    <a:pt x="6" y="8"/>
                  </a:cubicBezTo>
                  <a:cubicBezTo>
                    <a:pt x="5" y="8"/>
                    <a:pt x="4" y="9"/>
                    <a:pt x="4" y="9"/>
                  </a:cubicBezTo>
                  <a:close/>
                </a:path>
              </a:pathLst>
            </a:custGeom>
            <a:solidFill>
              <a:srgbClr val="C4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192">
              <a:extLst>
                <a:ext uri="{FF2B5EF4-FFF2-40B4-BE49-F238E27FC236}">
                  <a16:creationId xmlns:a16="http://schemas.microsoft.com/office/drawing/2014/main" id="{2827E3FD-D217-6223-5BFD-F633FB155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063" y="6416675"/>
              <a:ext cx="144463" cy="182563"/>
            </a:xfrm>
            <a:custGeom>
              <a:avLst/>
              <a:gdLst>
                <a:gd name="T0" fmla="*/ 0 w 15"/>
                <a:gd name="T1" fmla="*/ 4 h 19"/>
                <a:gd name="T2" fmla="*/ 7 w 15"/>
                <a:gd name="T3" fmla="*/ 0 h 19"/>
                <a:gd name="T4" fmla="*/ 8 w 15"/>
                <a:gd name="T5" fmla="*/ 0 h 19"/>
                <a:gd name="T6" fmla="*/ 12 w 15"/>
                <a:gd name="T7" fmla="*/ 1 h 19"/>
                <a:gd name="T8" fmla="*/ 15 w 15"/>
                <a:gd name="T9" fmla="*/ 11 h 19"/>
                <a:gd name="T10" fmla="*/ 12 w 15"/>
                <a:gd name="T11" fmla="*/ 19 h 19"/>
                <a:gd name="T12" fmla="*/ 10 w 15"/>
                <a:gd name="T13" fmla="*/ 10 h 19"/>
                <a:gd name="T14" fmla="*/ 0 w 15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9">
                  <a:moveTo>
                    <a:pt x="0" y="4"/>
                  </a:moveTo>
                  <a:cubicBezTo>
                    <a:pt x="2" y="1"/>
                    <a:pt x="7" y="6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3" y="5"/>
                    <a:pt x="9" y="9"/>
                    <a:pt x="15" y="11"/>
                  </a:cubicBezTo>
                  <a:cubicBezTo>
                    <a:pt x="12" y="13"/>
                    <a:pt x="12" y="16"/>
                    <a:pt x="12" y="19"/>
                  </a:cubicBezTo>
                  <a:cubicBezTo>
                    <a:pt x="6" y="18"/>
                    <a:pt x="5" y="16"/>
                    <a:pt x="10" y="10"/>
                  </a:cubicBezTo>
                  <a:cubicBezTo>
                    <a:pt x="9" y="4"/>
                    <a:pt x="4" y="6"/>
                    <a:pt x="0" y="4"/>
                  </a:cubicBezTo>
                  <a:close/>
                </a:path>
              </a:pathLst>
            </a:custGeom>
            <a:solidFill>
              <a:srgbClr val="398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193">
              <a:extLst>
                <a:ext uri="{FF2B5EF4-FFF2-40B4-BE49-F238E27FC236}">
                  <a16:creationId xmlns:a16="http://schemas.microsoft.com/office/drawing/2014/main" id="{8C12FBBB-730A-FEA3-1CB9-06A26223B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4113" y="6503988"/>
              <a:ext cx="104775" cy="123825"/>
            </a:xfrm>
            <a:custGeom>
              <a:avLst/>
              <a:gdLst>
                <a:gd name="T0" fmla="*/ 8 w 11"/>
                <a:gd name="T1" fmla="*/ 1 h 13"/>
                <a:gd name="T2" fmla="*/ 7 w 11"/>
                <a:gd name="T3" fmla="*/ 9 h 13"/>
                <a:gd name="T4" fmla="*/ 8 w 11"/>
                <a:gd name="T5" fmla="*/ 6 h 13"/>
                <a:gd name="T6" fmla="*/ 10 w 11"/>
                <a:gd name="T7" fmla="*/ 10 h 13"/>
                <a:gd name="T8" fmla="*/ 6 w 11"/>
                <a:gd name="T9" fmla="*/ 12 h 13"/>
                <a:gd name="T10" fmla="*/ 6 w 11"/>
                <a:gd name="T11" fmla="*/ 12 h 13"/>
                <a:gd name="T12" fmla="*/ 5 w 11"/>
                <a:gd name="T13" fmla="*/ 12 h 13"/>
                <a:gd name="T14" fmla="*/ 5 w 11"/>
                <a:gd name="T15" fmla="*/ 11 h 13"/>
                <a:gd name="T16" fmla="*/ 0 w 11"/>
                <a:gd name="T17" fmla="*/ 3 h 13"/>
                <a:gd name="T18" fmla="*/ 2 w 11"/>
                <a:gd name="T19" fmla="*/ 1 h 13"/>
                <a:gd name="T20" fmla="*/ 8 w 11"/>
                <a:gd name="T2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3">
                  <a:moveTo>
                    <a:pt x="8" y="1"/>
                  </a:moveTo>
                  <a:cubicBezTo>
                    <a:pt x="7" y="4"/>
                    <a:pt x="6" y="6"/>
                    <a:pt x="7" y="9"/>
                  </a:cubicBezTo>
                  <a:cubicBezTo>
                    <a:pt x="8" y="8"/>
                    <a:pt x="7" y="7"/>
                    <a:pt x="8" y="6"/>
                  </a:cubicBezTo>
                  <a:cubicBezTo>
                    <a:pt x="10" y="7"/>
                    <a:pt x="8" y="9"/>
                    <a:pt x="10" y="10"/>
                  </a:cubicBezTo>
                  <a:cubicBezTo>
                    <a:pt x="11" y="13"/>
                    <a:pt x="9" y="13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3" y="9"/>
                    <a:pt x="2" y="5"/>
                    <a:pt x="0" y="3"/>
                  </a:cubicBezTo>
                  <a:cubicBezTo>
                    <a:pt x="1" y="2"/>
                    <a:pt x="1" y="0"/>
                    <a:pt x="2" y="1"/>
                  </a:cubicBezTo>
                  <a:cubicBezTo>
                    <a:pt x="5" y="4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BCDE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194">
              <a:extLst>
                <a:ext uri="{FF2B5EF4-FFF2-40B4-BE49-F238E27FC236}">
                  <a16:creationId xmlns:a16="http://schemas.microsoft.com/office/drawing/2014/main" id="{72B7ED96-3D7F-924B-D5F4-24522EADA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438" y="6532563"/>
              <a:ext cx="123825" cy="153988"/>
            </a:xfrm>
            <a:custGeom>
              <a:avLst/>
              <a:gdLst>
                <a:gd name="T0" fmla="*/ 7 w 13"/>
                <a:gd name="T1" fmla="*/ 0 h 16"/>
                <a:gd name="T2" fmla="*/ 12 w 13"/>
                <a:gd name="T3" fmla="*/ 8 h 16"/>
                <a:gd name="T4" fmla="*/ 6 w 13"/>
                <a:gd name="T5" fmla="*/ 12 h 16"/>
                <a:gd name="T6" fmla="*/ 6 w 13"/>
                <a:gd name="T7" fmla="*/ 3 h 16"/>
                <a:gd name="T8" fmla="*/ 3 w 13"/>
                <a:gd name="T9" fmla="*/ 9 h 16"/>
                <a:gd name="T10" fmla="*/ 7 w 1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7" y="0"/>
                  </a:moveTo>
                  <a:cubicBezTo>
                    <a:pt x="13" y="0"/>
                    <a:pt x="12" y="5"/>
                    <a:pt x="12" y="8"/>
                  </a:cubicBezTo>
                  <a:cubicBezTo>
                    <a:pt x="10" y="9"/>
                    <a:pt x="11" y="16"/>
                    <a:pt x="6" y="12"/>
                  </a:cubicBezTo>
                  <a:cubicBezTo>
                    <a:pt x="6" y="9"/>
                    <a:pt x="6" y="6"/>
                    <a:pt x="6" y="3"/>
                  </a:cubicBezTo>
                  <a:cubicBezTo>
                    <a:pt x="3" y="5"/>
                    <a:pt x="5" y="8"/>
                    <a:pt x="3" y="9"/>
                  </a:cubicBezTo>
                  <a:cubicBezTo>
                    <a:pt x="4" y="6"/>
                    <a:pt x="0" y="1"/>
                    <a:pt x="7" y="0"/>
                  </a:cubicBezTo>
                  <a:close/>
                </a:path>
              </a:pathLst>
            </a:custGeom>
            <a:solidFill>
              <a:srgbClr val="439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2ABCC2AD-EAD6-4842-8F02-5A8428765C8A}"/>
              </a:ext>
            </a:extLst>
          </p:cNvPr>
          <p:cNvSpPr/>
          <p:nvPr/>
        </p:nvSpPr>
        <p:spPr>
          <a:xfrm>
            <a:off x="7410450" y="5029224"/>
            <a:ext cx="3276600" cy="1080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5256B1-9318-4E90-B674-4BB509056FC5}"/>
              </a:ext>
            </a:extLst>
          </p:cNvPr>
          <p:cNvSpPr/>
          <p:nvPr/>
        </p:nvSpPr>
        <p:spPr>
          <a:xfrm>
            <a:off x="419100" y="171450"/>
            <a:ext cx="11544300" cy="6400800"/>
          </a:xfrm>
          <a:prstGeom prst="rect">
            <a:avLst/>
          </a:prstGeom>
          <a:noFill/>
          <a:ln>
            <a:solidFill>
              <a:srgbClr val="008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0A94D511-8DAD-42DB-AE43-955096398D98}"/>
              </a:ext>
            </a:extLst>
          </p:cNvPr>
          <p:cNvGrpSpPr/>
          <p:nvPr/>
        </p:nvGrpSpPr>
        <p:grpSpPr>
          <a:xfrm>
            <a:off x="1284095" y="4159625"/>
            <a:ext cx="1773455" cy="1409628"/>
            <a:chOff x="395534" y="3539134"/>
            <a:chExt cx="3972999" cy="1950800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B166F6-D0F0-4B34-8ADE-93A2F68E2D26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2711F6-257D-434F-AF6E-2B52027D4D6C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435996AC-28EE-4B84-A4E0-5D22470F0BDA}"/>
              </a:ext>
            </a:extLst>
          </p:cNvPr>
          <p:cNvGrpSpPr/>
          <p:nvPr/>
        </p:nvGrpSpPr>
        <p:grpSpPr>
          <a:xfrm>
            <a:off x="1259653" y="2196115"/>
            <a:ext cx="1773455" cy="1409628"/>
            <a:chOff x="395534" y="3539134"/>
            <a:chExt cx="3972999" cy="1950800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09CAFF-FAA3-451A-9F09-F5222D4BC532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F2C09D-D871-47EC-A6F3-A65547D5838C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9" name="TextBox 27">
            <a:extLst>
              <a:ext uri="{FF2B5EF4-FFF2-40B4-BE49-F238E27FC236}">
                <a16:creationId xmlns:a16="http://schemas.microsoft.com/office/drawing/2014/main" id="{46924897-743C-4A9E-9A79-186FD6CF5972}"/>
              </a:ext>
            </a:extLst>
          </p:cNvPr>
          <p:cNvSpPr txBox="1"/>
          <p:nvPr/>
        </p:nvSpPr>
        <p:spPr>
          <a:xfrm>
            <a:off x="6531848" y="1295964"/>
            <a:ext cx="480353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4000" dirty="0">
                <a:solidFill>
                  <a:srgbClr val="008662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4000" dirty="0">
                <a:solidFill>
                  <a:srgbClr val="008662"/>
                </a:solidFill>
                <a:cs typeface="Arial" pitchFamily="34" charset="0"/>
              </a:rPr>
              <a:t>Clean Text Slide for your Presentation </a:t>
            </a:r>
            <a:endParaRPr lang="ko-KR" altLang="en-US" sz="4000" dirty="0">
              <a:solidFill>
                <a:srgbClr val="008662"/>
              </a:solidFill>
              <a:cs typeface="Arial" pitchFamily="34" charset="0"/>
            </a:endParaRP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1"/>
          </p:nvPr>
        </p:nvSpPr>
        <p:spPr>
          <a:xfrm>
            <a:off x="1259653" y="538889"/>
            <a:ext cx="10544391" cy="724247"/>
          </a:xfrm>
        </p:spPr>
        <p:txBody>
          <a:bodyPr/>
          <a:lstStyle/>
          <a:p>
            <a:pPr algn="l"/>
            <a:r>
              <a:rPr lang="es-PE" sz="5400" dirty="0"/>
              <a:t>Free Template</a:t>
            </a: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0A94D511-8DAD-42DB-AE43-955096398D98}"/>
              </a:ext>
            </a:extLst>
          </p:cNvPr>
          <p:cNvGrpSpPr/>
          <p:nvPr/>
        </p:nvGrpSpPr>
        <p:grpSpPr>
          <a:xfrm>
            <a:off x="3519295" y="4159625"/>
            <a:ext cx="1773455" cy="1409628"/>
            <a:chOff x="395534" y="3539134"/>
            <a:chExt cx="3972999" cy="1950800"/>
          </a:xfrm>
          <a:noFill/>
        </p:grpSpPr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CAB166F6-D0F0-4B34-8ADE-93A2F68E2D26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442711F6-257D-434F-AF6E-2B52027D4D6C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id="{435996AC-28EE-4B84-A4E0-5D22470F0BDA}"/>
              </a:ext>
            </a:extLst>
          </p:cNvPr>
          <p:cNvGrpSpPr/>
          <p:nvPr/>
        </p:nvGrpSpPr>
        <p:grpSpPr>
          <a:xfrm>
            <a:off x="3494853" y="2196115"/>
            <a:ext cx="1773455" cy="1409628"/>
            <a:chOff x="395534" y="3539134"/>
            <a:chExt cx="3972999" cy="1950800"/>
          </a:xfrm>
          <a:noFill/>
        </p:grpSpPr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EA09CAFF-FAA3-451A-9F09-F5222D4BC532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5DF2C09D-D871-47EC-A6F3-A65547D5838C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B1EE6188-2713-BC18-12F9-701EBE4F81C0}"/>
              </a:ext>
            </a:extLst>
          </p:cNvPr>
          <p:cNvGrpSpPr/>
          <p:nvPr/>
        </p:nvGrpSpPr>
        <p:grpSpPr>
          <a:xfrm>
            <a:off x="7696200" y="3783013"/>
            <a:ext cx="2881313" cy="2127250"/>
            <a:chOff x="7696200" y="3783013"/>
            <a:chExt cx="2881313" cy="212725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BD15124-48BD-9BAC-700E-FFEDEF51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5913" y="3917950"/>
              <a:ext cx="2536825" cy="1920875"/>
            </a:xfrm>
            <a:custGeom>
              <a:avLst/>
              <a:gdLst>
                <a:gd name="T0" fmla="*/ 2 w 603"/>
                <a:gd name="T1" fmla="*/ 235 h 456"/>
                <a:gd name="T2" fmla="*/ 22 w 603"/>
                <a:gd name="T3" fmla="*/ 223 h 456"/>
                <a:gd name="T4" fmla="*/ 69 w 603"/>
                <a:gd name="T5" fmla="*/ 198 h 456"/>
                <a:gd name="T6" fmla="*/ 107 w 603"/>
                <a:gd name="T7" fmla="*/ 178 h 456"/>
                <a:gd name="T8" fmla="*/ 153 w 603"/>
                <a:gd name="T9" fmla="*/ 154 h 456"/>
                <a:gd name="T10" fmla="*/ 165 w 603"/>
                <a:gd name="T11" fmla="*/ 148 h 456"/>
                <a:gd name="T12" fmla="*/ 171 w 603"/>
                <a:gd name="T13" fmla="*/ 144 h 456"/>
                <a:gd name="T14" fmla="*/ 193 w 603"/>
                <a:gd name="T15" fmla="*/ 133 h 456"/>
                <a:gd name="T16" fmla="*/ 229 w 603"/>
                <a:gd name="T17" fmla="*/ 114 h 456"/>
                <a:gd name="T18" fmla="*/ 249 w 603"/>
                <a:gd name="T19" fmla="*/ 103 h 456"/>
                <a:gd name="T20" fmla="*/ 265 w 603"/>
                <a:gd name="T21" fmla="*/ 96 h 456"/>
                <a:gd name="T22" fmla="*/ 298 w 603"/>
                <a:gd name="T23" fmla="*/ 80 h 456"/>
                <a:gd name="T24" fmla="*/ 332 w 603"/>
                <a:gd name="T25" fmla="*/ 61 h 456"/>
                <a:gd name="T26" fmla="*/ 356 w 603"/>
                <a:gd name="T27" fmla="*/ 47 h 456"/>
                <a:gd name="T28" fmla="*/ 367 w 603"/>
                <a:gd name="T29" fmla="*/ 42 h 456"/>
                <a:gd name="T30" fmla="*/ 386 w 603"/>
                <a:gd name="T31" fmla="*/ 33 h 456"/>
                <a:gd name="T32" fmla="*/ 423 w 603"/>
                <a:gd name="T33" fmla="*/ 13 h 456"/>
                <a:gd name="T34" fmla="*/ 450 w 603"/>
                <a:gd name="T35" fmla="*/ 1 h 456"/>
                <a:gd name="T36" fmla="*/ 469 w 603"/>
                <a:gd name="T37" fmla="*/ 3 h 456"/>
                <a:gd name="T38" fmla="*/ 495 w 603"/>
                <a:gd name="T39" fmla="*/ 16 h 456"/>
                <a:gd name="T40" fmla="*/ 527 w 603"/>
                <a:gd name="T41" fmla="*/ 39 h 456"/>
                <a:gd name="T42" fmla="*/ 572 w 603"/>
                <a:gd name="T43" fmla="*/ 94 h 456"/>
                <a:gd name="T44" fmla="*/ 584 w 603"/>
                <a:gd name="T45" fmla="*/ 119 h 456"/>
                <a:gd name="T46" fmla="*/ 589 w 603"/>
                <a:gd name="T47" fmla="*/ 133 h 456"/>
                <a:gd name="T48" fmla="*/ 600 w 603"/>
                <a:gd name="T49" fmla="*/ 167 h 456"/>
                <a:gd name="T50" fmla="*/ 603 w 603"/>
                <a:gd name="T51" fmla="*/ 197 h 456"/>
                <a:gd name="T52" fmla="*/ 577 w 603"/>
                <a:gd name="T53" fmla="*/ 231 h 456"/>
                <a:gd name="T54" fmla="*/ 570 w 603"/>
                <a:gd name="T55" fmla="*/ 238 h 456"/>
                <a:gd name="T56" fmla="*/ 557 w 603"/>
                <a:gd name="T57" fmla="*/ 249 h 456"/>
                <a:gd name="T58" fmla="*/ 548 w 603"/>
                <a:gd name="T59" fmla="*/ 257 h 456"/>
                <a:gd name="T60" fmla="*/ 536 w 603"/>
                <a:gd name="T61" fmla="*/ 266 h 456"/>
                <a:gd name="T62" fmla="*/ 497 w 603"/>
                <a:gd name="T63" fmla="*/ 293 h 456"/>
                <a:gd name="T64" fmla="*/ 483 w 603"/>
                <a:gd name="T65" fmla="*/ 302 h 456"/>
                <a:gd name="T66" fmla="*/ 465 w 603"/>
                <a:gd name="T67" fmla="*/ 313 h 456"/>
                <a:gd name="T68" fmla="*/ 446 w 603"/>
                <a:gd name="T69" fmla="*/ 324 h 456"/>
                <a:gd name="T70" fmla="*/ 412 w 603"/>
                <a:gd name="T71" fmla="*/ 342 h 456"/>
                <a:gd name="T72" fmla="*/ 397 w 603"/>
                <a:gd name="T73" fmla="*/ 350 h 456"/>
                <a:gd name="T74" fmla="*/ 372 w 603"/>
                <a:gd name="T75" fmla="*/ 362 h 456"/>
                <a:gd name="T76" fmla="*/ 347 w 603"/>
                <a:gd name="T77" fmla="*/ 373 h 456"/>
                <a:gd name="T78" fmla="*/ 326 w 603"/>
                <a:gd name="T79" fmla="*/ 382 h 456"/>
                <a:gd name="T80" fmla="*/ 282 w 603"/>
                <a:gd name="T81" fmla="*/ 400 h 456"/>
                <a:gd name="T82" fmla="*/ 271 w 603"/>
                <a:gd name="T83" fmla="*/ 404 h 456"/>
                <a:gd name="T84" fmla="*/ 233 w 603"/>
                <a:gd name="T85" fmla="*/ 419 h 456"/>
                <a:gd name="T86" fmla="*/ 201 w 603"/>
                <a:gd name="T87" fmla="*/ 429 h 456"/>
                <a:gd name="T88" fmla="*/ 170 w 603"/>
                <a:gd name="T89" fmla="*/ 439 h 456"/>
                <a:gd name="T90" fmla="*/ 144 w 603"/>
                <a:gd name="T91" fmla="*/ 446 h 456"/>
                <a:gd name="T92" fmla="*/ 119 w 603"/>
                <a:gd name="T93" fmla="*/ 453 h 456"/>
                <a:gd name="T94" fmla="*/ 103 w 603"/>
                <a:gd name="T95" fmla="*/ 451 h 456"/>
                <a:gd name="T96" fmla="*/ 100 w 603"/>
                <a:gd name="T97" fmla="*/ 436 h 456"/>
                <a:gd name="T98" fmla="*/ 105 w 603"/>
                <a:gd name="T99" fmla="*/ 427 h 456"/>
                <a:gd name="T100" fmla="*/ 99 w 603"/>
                <a:gd name="T101" fmla="*/ 419 h 456"/>
                <a:gd name="T102" fmla="*/ 84 w 603"/>
                <a:gd name="T103" fmla="*/ 412 h 456"/>
                <a:gd name="T104" fmla="*/ 96 w 603"/>
                <a:gd name="T105" fmla="*/ 413 h 456"/>
                <a:gd name="T106" fmla="*/ 106 w 603"/>
                <a:gd name="T107" fmla="*/ 413 h 456"/>
                <a:gd name="T108" fmla="*/ 105 w 603"/>
                <a:gd name="T109" fmla="*/ 378 h 456"/>
                <a:gd name="T110" fmla="*/ 104 w 603"/>
                <a:gd name="T111" fmla="*/ 364 h 456"/>
                <a:gd name="T112" fmla="*/ 97 w 603"/>
                <a:gd name="T113" fmla="*/ 346 h 456"/>
                <a:gd name="T114" fmla="*/ 90 w 603"/>
                <a:gd name="T115" fmla="*/ 329 h 456"/>
                <a:gd name="T116" fmla="*/ 80 w 603"/>
                <a:gd name="T117" fmla="*/ 313 h 456"/>
                <a:gd name="T118" fmla="*/ 74 w 603"/>
                <a:gd name="T119" fmla="*/ 304 h 456"/>
                <a:gd name="T120" fmla="*/ 58 w 603"/>
                <a:gd name="T121" fmla="*/ 286 h 456"/>
                <a:gd name="T122" fmla="*/ 25 w 603"/>
                <a:gd name="T123" fmla="*/ 260 h 456"/>
                <a:gd name="T124" fmla="*/ 3 w 603"/>
                <a:gd name="T125" fmla="*/ 24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3" h="456">
                  <a:moveTo>
                    <a:pt x="2" y="236"/>
                  </a:moveTo>
                  <a:cubicBezTo>
                    <a:pt x="2" y="236"/>
                    <a:pt x="2" y="235"/>
                    <a:pt x="2" y="235"/>
                  </a:cubicBezTo>
                  <a:cubicBezTo>
                    <a:pt x="3" y="232"/>
                    <a:pt x="6" y="231"/>
                    <a:pt x="9" y="230"/>
                  </a:cubicBezTo>
                  <a:cubicBezTo>
                    <a:pt x="13" y="227"/>
                    <a:pt x="18" y="226"/>
                    <a:pt x="22" y="223"/>
                  </a:cubicBezTo>
                  <a:cubicBezTo>
                    <a:pt x="29" y="218"/>
                    <a:pt x="37" y="215"/>
                    <a:pt x="44" y="211"/>
                  </a:cubicBezTo>
                  <a:cubicBezTo>
                    <a:pt x="53" y="207"/>
                    <a:pt x="61" y="202"/>
                    <a:pt x="69" y="198"/>
                  </a:cubicBezTo>
                  <a:cubicBezTo>
                    <a:pt x="74" y="196"/>
                    <a:pt x="79" y="192"/>
                    <a:pt x="83" y="190"/>
                  </a:cubicBezTo>
                  <a:cubicBezTo>
                    <a:pt x="92" y="187"/>
                    <a:pt x="99" y="182"/>
                    <a:pt x="107" y="178"/>
                  </a:cubicBezTo>
                  <a:cubicBezTo>
                    <a:pt x="110" y="177"/>
                    <a:pt x="113" y="175"/>
                    <a:pt x="116" y="173"/>
                  </a:cubicBezTo>
                  <a:cubicBezTo>
                    <a:pt x="129" y="167"/>
                    <a:pt x="141" y="161"/>
                    <a:pt x="153" y="154"/>
                  </a:cubicBezTo>
                  <a:cubicBezTo>
                    <a:pt x="154" y="153"/>
                    <a:pt x="155" y="152"/>
                    <a:pt x="156" y="152"/>
                  </a:cubicBezTo>
                  <a:cubicBezTo>
                    <a:pt x="159" y="151"/>
                    <a:pt x="162" y="149"/>
                    <a:pt x="165" y="148"/>
                  </a:cubicBezTo>
                  <a:cubicBezTo>
                    <a:pt x="165" y="148"/>
                    <a:pt x="165" y="148"/>
                    <a:pt x="166" y="148"/>
                  </a:cubicBezTo>
                  <a:cubicBezTo>
                    <a:pt x="168" y="147"/>
                    <a:pt x="169" y="145"/>
                    <a:pt x="171" y="144"/>
                  </a:cubicBezTo>
                  <a:cubicBezTo>
                    <a:pt x="172" y="144"/>
                    <a:pt x="174" y="144"/>
                    <a:pt x="175" y="143"/>
                  </a:cubicBezTo>
                  <a:cubicBezTo>
                    <a:pt x="181" y="140"/>
                    <a:pt x="187" y="136"/>
                    <a:pt x="193" y="133"/>
                  </a:cubicBezTo>
                  <a:cubicBezTo>
                    <a:pt x="202" y="128"/>
                    <a:pt x="211" y="124"/>
                    <a:pt x="220" y="119"/>
                  </a:cubicBezTo>
                  <a:cubicBezTo>
                    <a:pt x="224" y="118"/>
                    <a:pt x="226" y="115"/>
                    <a:pt x="229" y="114"/>
                  </a:cubicBezTo>
                  <a:cubicBezTo>
                    <a:pt x="233" y="112"/>
                    <a:pt x="237" y="110"/>
                    <a:pt x="240" y="108"/>
                  </a:cubicBezTo>
                  <a:cubicBezTo>
                    <a:pt x="243" y="106"/>
                    <a:pt x="247" y="106"/>
                    <a:pt x="249" y="103"/>
                  </a:cubicBezTo>
                  <a:cubicBezTo>
                    <a:pt x="255" y="102"/>
                    <a:pt x="259" y="98"/>
                    <a:pt x="264" y="96"/>
                  </a:cubicBezTo>
                  <a:cubicBezTo>
                    <a:pt x="264" y="96"/>
                    <a:pt x="265" y="96"/>
                    <a:pt x="265" y="96"/>
                  </a:cubicBezTo>
                  <a:cubicBezTo>
                    <a:pt x="270" y="95"/>
                    <a:pt x="274" y="92"/>
                    <a:pt x="278" y="90"/>
                  </a:cubicBezTo>
                  <a:cubicBezTo>
                    <a:pt x="285" y="86"/>
                    <a:pt x="291" y="83"/>
                    <a:pt x="298" y="80"/>
                  </a:cubicBezTo>
                  <a:cubicBezTo>
                    <a:pt x="308" y="74"/>
                    <a:pt x="319" y="69"/>
                    <a:pt x="329" y="63"/>
                  </a:cubicBezTo>
                  <a:cubicBezTo>
                    <a:pt x="330" y="62"/>
                    <a:pt x="331" y="61"/>
                    <a:pt x="332" y="61"/>
                  </a:cubicBezTo>
                  <a:cubicBezTo>
                    <a:pt x="339" y="57"/>
                    <a:pt x="346" y="53"/>
                    <a:pt x="353" y="50"/>
                  </a:cubicBezTo>
                  <a:cubicBezTo>
                    <a:pt x="354" y="49"/>
                    <a:pt x="355" y="48"/>
                    <a:pt x="356" y="47"/>
                  </a:cubicBezTo>
                  <a:cubicBezTo>
                    <a:pt x="357" y="47"/>
                    <a:pt x="358" y="47"/>
                    <a:pt x="359" y="46"/>
                  </a:cubicBezTo>
                  <a:cubicBezTo>
                    <a:pt x="362" y="46"/>
                    <a:pt x="364" y="44"/>
                    <a:pt x="367" y="42"/>
                  </a:cubicBezTo>
                  <a:cubicBezTo>
                    <a:pt x="367" y="42"/>
                    <a:pt x="367" y="42"/>
                    <a:pt x="367" y="41"/>
                  </a:cubicBezTo>
                  <a:cubicBezTo>
                    <a:pt x="374" y="39"/>
                    <a:pt x="380" y="36"/>
                    <a:pt x="386" y="33"/>
                  </a:cubicBezTo>
                  <a:cubicBezTo>
                    <a:pt x="396" y="28"/>
                    <a:pt x="405" y="22"/>
                    <a:pt x="416" y="17"/>
                  </a:cubicBezTo>
                  <a:cubicBezTo>
                    <a:pt x="418" y="16"/>
                    <a:pt x="420" y="14"/>
                    <a:pt x="423" y="13"/>
                  </a:cubicBezTo>
                  <a:cubicBezTo>
                    <a:pt x="428" y="11"/>
                    <a:pt x="433" y="9"/>
                    <a:pt x="438" y="6"/>
                  </a:cubicBezTo>
                  <a:cubicBezTo>
                    <a:pt x="442" y="4"/>
                    <a:pt x="446" y="2"/>
                    <a:pt x="450" y="1"/>
                  </a:cubicBezTo>
                  <a:cubicBezTo>
                    <a:pt x="453" y="0"/>
                    <a:pt x="455" y="0"/>
                    <a:pt x="458" y="0"/>
                  </a:cubicBezTo>
                  <a:cubicBezTo>
                    <a:pt x="462" y="0"/>
                    <a:pt x="465" y="1"/>
                    <a:pt x="469" y="3"/>
                  </a:cubicBezTo>
                  <a:cubicBezTo>
                    <a:pt x="476" y="6"/>
                    <a:pt x="483" y="8"/>
                    <a:pt x="490" y="13"/>
                  </a:cubicBezTo>
                  <a:cubicBezTo>
                    <a:pt x="491" y="15"/>
                    <a:pt x="494" y="15"/>
                    <a:pt x="495" y="16"/>
                  </a:cubicBezTo>
                  <a:cubicBezTo>
                    <a:pt x="506" y="22"/>
                    <a:pt x="514" y="29"/>
                    <a:pt x="524" y="36"/>
                  </a:cubicBezTo>
                  <a:cubicBezTo>
                    <a:pt x="525" y="37"/>
                    <a:pt x="526" y="38"/>
                    <a:pt x="527" y="39"/>
                  </a:cubicBezTo>
                  <a:cubicBezTo>
                    <a:pt x="528" y="41"/>
                    <a:pt x="531" y="42"/>
                    <a:pt x="532" y="45"/>
                  </a:cubicBezTo>
                  <a:cubicBezTo>
                    <a:pt x="549" y="59"/>
                    <a:pt x="562" y="75"/>
                    <a:pt x="572" y="94"/>
                  </a:cubicBezTo>
                  <a:cubicBezTo>
                    <a:pt x="573" y="95"/>
                    <a:pt x="574" y="96"/>
                    <a:pt x="574" y="98"/>
                  </a:cubicBezTo>
                  <a:cubicBezTo>
                    <a:pt x="577" y="105"/>
                    <a:pt x="582" y="111"/>
                    <a:pt x="584" y="119"/>
                  </a:cubicBezTo>
                  <a:cubicBezTo>
                    <a:pt x="584" y="120"/>
                    <a:pt x="585" y="121"/>
                    <a:pt x="585" y="123"/>
                  </a:cubicBezTo>
                  <a:cubicBezTo>
                    <a:pt x="587" y="126"/>
                    <a:pt x="586" y="130"/>
                    <a:pt x="589" y="133"/>
                  </a:cubicBezTo>
                  <a:cubicBezTo>
                    <a:pt x="592" y="138"/>
                    <a:pt x="593" y="144"/>
                    <a:pt x="595" y="149"/>
                  </a:cubicBezTo>
                  <a:cubicBezTo>
                    <a:pt x="597" y="155"/>
                    <a:pt x="599" y="161"/>
                    <a:pt x="600" y="167"/>
                  </a:cubicBezTo>
                  <a:cubicBezTo>
                    <a:pt x="602" y="174"/>
                    <a:pt x="603" y="182"/>
                    <a:pt x="603" y="189"/>
                  </a:cubicBezTo>
                  <a:cubicBezTo>
                    <a:pt x="603" y="192"/>
                    <a:pt x="603" y="195"/>
                    <a:pt x="603" y="197"/>
                  </a:cubicBezTo>
                  <a:cubicBezTo>
                    <a:pt x="601" y="204"/>
                    <a:pt x="599" y="211"/>
                    <a:pt x="593" y="216"/>
                  </a:cubicBezTo>
                  <a:cubicBezTo>
                    <a:pt x="588" y="221"/>
                    <a:pt x="583" y="227"/>
                    <a:pt x="577" y="231"/>
                  </a:cubicBezTo>
                  <a:cubicBezTo>
                    <a:pt x="575" y="232"/>
                    <a:pt x="573" y="234"/>
                    <a:pt x="572" y="236"/>
                  </a:cubicBezTo>
                  <a:cubicBezTo>
                    <a:pt x="571" y="237"/>
                    <a:pt x="570" y="238"/>
                    <a:pt x="570" y="238"/>
                  </a:cubicBezTo>
                  <a:cubicBezTo>
                    <a:pt x="567" y="241"/>
                    <a:pt x="564" y="243"/>
                    <a:pt x="561" y="246"/>
                  </a:cubicBezTo>
                  <a:cubicBezTo>
                    <a:pt x="560" y="247"/>
                    <a:pt x="559" y="248"/>
                    <a:pt x="557" y="249"/>
                  </a:cubicBezTo>
                  <a:cubicBezTo>
                    <a:pt x="556" y="250"/>
                    <a:pt x="554" y="251"/>
                    <a:pt x="553" y="252"/>
                  </a:cubicBezTo>
                  <a:cubicBezTo>
                    <a:pt x="551" y="253"/>
                    <a:pt x="549" y="255"/>
                    <a:pt x="548" y="257"/>
                  </a:cubicBezTo>
                  <a:cubicBezTo>
                    <a:pt x="545" y="258"/>
                    <a:pt x="543" y="261"/>
                    <a:pt x="541" y="263"/>
                  </a:cubicBezTo>
                  <a:cubicBezTo>
                    <a:pt x="539" y="263"/>
                    <a:pt x="538" y="265"/>
                    <a:pt x="536" y="266"/>
                  </a:cubicBezTo>
                  <a:cubicBezTo>
                    <a:pt x="531" y="270"/>
                    <a:pt x="525" y="274"/>
                    <a:pt x="519" y="278"/>
                  </a:cubicBezTo>
                  <a:cubicBezTo>
                    <a:pt x="512" y="283"/>
                    <a:pt x="505" y="288"/>
                    <a:pt x="497" y="293"/>
                  </a:cubicBezTo>
                  <a:cubicBezTo>
                    <a:pt x="496" y="294"/>
                    <a:pt x="495" y="295"/>
                    <a:pt x="494" y="295"/>
                  </a:cubicBezTo>
                  <a:cubicBezTo>
                    <a:pt x="490" y="297"/>
                    <a:pt x="487" y="300"/>
                    <a:pt x="483" y="302"/>
                  </a:cubicBezTo>
                  <a:cubicBezTo>
                    <a:pt x="480" y="304"/>
                    <a:pt x="477" y="305"/>
                    <a:pt x="475" y="307"/>
                  </a:cubicBezTo>
                  <a:cubicBezTo>
                    <a:pt x="471" y="309"/>
                    <a:pt x="469" y="311"/>
                    <a:pt x="465" y="313"/>
                  </a:cubicBezTo>
                  <a:cubicBezTo>
                    <a:pt x="464" y="314"/>
                    <a:pt x="463" y="315"/>
                    <a:pt x="461" y="315"/>
                  </a:cubicBezTo>
                  <a:cubicBezTo>
                    <a:pt x="456" y="318"/>
                    <a:pt x="451" y="321"/>
                    <a:pt x="446" y="324"/>
                  </a:cubicBezTo>
                  <a:cubicBezTo>
                    <a:pt x="437" y="328"/>
                    <a:pt x="429" y="333"/>
                    <a:pt x="421" y="338"/>
                  </a:cubicBezTo>
                  <a:cubicBezTo>
                    <a:pt x="418" y="339"/>
                    <a:pt x="415" y="340"/>
                    <a:pt x="412" y="342"/>
                  </a:cubicBezTo>
                  <a:cubicBezTo>
                    <a:pt x="410" y="343"/>
                    <a:pt x="409" y="344"/>
                    <a:pt x="408" y="344"/>
                  </a:cubicBezTo>
                  <a:cubicBezTo>
                    <a:pt x="404" y="345"/>
                    <a:pt x="401" y="348"/>
                    <a:pt x="397" y="350"/>
                  </a:cubicBezTo>
                  <a:cubicBezTo>
                    <a:pt x="395" y="351"/>
                    <a:pt x="392" y="352"/>
                    <a:pt x="390" y="353"/>
                  </a:cubicBezTo>
                  <a:cubicBezTo>
                    <a:pt x="384" y="356"/>
                    <a:pt x="378" y="359"/>
                    <a:pt x="372" y="362"/>
                  </a:cubicBezTo>
                  <a:cubicBezTo>
                    <a:pt x="370" y="363"/>
                    <a:pt x="369" y="363"/>
                    <a:pt x="368" y="363"/>
                  </a:cubicBezTo>
                  <a:cubicBezTo>
                    <a:pt x="361" y="367"/>
                    <a:pt x="354" y="370"/>
                    <a:pt x="347" y="373"/>
                  </a:cubicBezTo>
                  <a:cubicBezTo>
                    <a:pt x="343" y="375"/>
                    <a:pt x="338" y="376"/>
                    <a:pt x="334" y="379"/>
                  </a:cubicBezTo>
                  <a:cubicBezTo>
                    <a:pt x="332" y="381"/>
                    <a:pt x="328" y="381"/>
                    <a:pt x="326" y="382"/>
                  </a:cubicBezTo>
                  <a:cubicBezTo>
                    <a:pt x="321" y="384"/>
                    <a:pt x="317" y="387"/>
                    <a:pt x="312" y="388"/>
                  </a:cubicBezTo>
                  <a:cubicBezTo>
                    <a:pt x="302" y="392"/>
                    <a:pt x="292" y="396"/>
                    <a:pt x="282" y="400"/>
                  </a:cubicBezTo>
                  <a:cubicBezTo>
                    <a:pt x="281" y="400"/>
                    <a:pt x="281" y="401"/>
                    <a:pt x="280" y="401"/>
                  </a:cubicBezTo>
                  <a:cubicBezTo>
                    <a:pt x="277" y="401"/>
                    <a:pt x="274" y="403"/>
                    <a:pt x="271" y="404"/>
                  </a:cubicBezTo>
                  <a:cubicBezTo>
                    <a:pt x="260" y="409"/>
                    <a:pt x="249" y="412"/>
                    <a:pt x="239" y="416"/>
                  </a:cubicBezTo>
                  <a:cubicBezTo>
                    <a:pt x="237" y="417"/>
                    <a:pt x="235" y="417"/>
                    <a:pt x="233" y="419"/>
                  </a:cubicBezTo>
                  <a:cubicBezTo>
                    <a:pt x="227" y="419"/>
                    <a:pt x="222" y="421"/>
                    <a:pt x="216" y="424"/>
                  </a:cubicBezTo>
                  <a:cubicBezTo>
                    <a:pt x="211" y="426"/>
                    <a:pt x="206" y="427"/>
                    <a:pt x="201" y="429"/>
                  </a:cubicBezTo>
                  <a:cubicBezTo>
                    <a:pt x="195" y="431"/>
                    <a:pt x="188" y="433"/>
                    <a:pt x="182" y="435"/>
                  </a:cubicBezTo>
                  <a:cubicBezTo>
                    <a:pt x="178" y="437"/>
                    <a:pt x="174" y="438"/>
                    <a:pt x="170" y="439"/>
                  </a:cubicBezTo>
                  <a:cubicBezTo>
                    <a:pt x="162" y="440"/>
                    <a:pt x="156" y="444"/>
                    <a:pt x="149" y="445"/>
                  </a:cubicBezTo>
                  <a:cubicBezTo>
                    <a:pt x="147" y="446"/>
                    <a:pt x="146" y="446"/>
                    <a:pt x="144" y="446"/>
                  </a:cubicBezTo>
                  <a:cubicBezTo>
                    <a:pt x="143" y="446"/>
                    <a:pt x="141" y="447"/>
                    <a:pt x="140" y="448"/>
                  </a:cubicBezTo>
                  <a:cubicBezTo>
                    <a:pt x="133" y="449"/>
                    <a:pt x="126" y="452"/>
                    <a:pt x="119" y="453"/>
                  </a:cubicBezTo>
                  <a:cubicBezTo>
                    <a:pt x="116" y="453"/>
                    <a:pt x="114" y="453"/>
                    <a:pt x="111" y="454"/>
                  </a:cubicBezTo>
                  <a:cubicBezTo>
                    <a:pt x="108" y="456"/>
                    <a:pt x="105" y="454"/>
                    <a:pt x="103" y="451"/>
                  </a:cubicBezTo>
                  <a:cubicBezTo>
                    <a:pt x="102" y="448"/>
                    <a:pt x="100" y="446"/>
                    <a:pt x="101" y="443"/>
                  </a:cubicBezTo>
                  <a:cubicBezTo>
                    <a:pt x="102" y="441"/>
                    <a:pt x="105" y="438"/>
                    <a:pt x="100" y="436"/>
                  </a:cubicBezTo>
                  <a:cubicBezTo>
                    <a:pt x="99" y="436"/>
                    <a:pt x="100" y="434"/>
                    <a:pt x="101" y="434"/>
                  </a:cubicBezTo>
                  <a:cubicBezTo>
                    <a:pt x="105" y="433"/>
                    <a:pt x="105" y="430"/>
                    <a:pt x="105" y="427"/>
                  </a:cubicBezTo>
                  <a:cubicBezTo>
                    <a:pt x="105" y="427"/>
                    <a:pt x="105" y="426"/>
                    <a:pt x="105" y="426"/>
                  </a:cubicBezTo>
                  <a:cubicBezTo>
                    <a:pt x="105" y="420"/>
                    <a:pt x="105" y="420"/>
                    <a:pt x="99" y="419"/>
                  </a:cubicBezTo>
                  <a:cubicBezTo>
                    <a:pt x="96" y="418"/>
                    <a:pt x="93" y="416"/>
                    <a:pt x="89" y="416"/>
                  </a:cubicBezTo>
                  <a:cubicBezTo>
                    <a:pt x="87" y="416"/>
                    <a:pt x="85" y="415"/>
                    <a:pt x="84" y="412"/>
                  </a:cubicBezTo>
                  <a:cubicBezTo>
                    <a:pt x="84" y="409"/>
                    <a:pt x="86" y="410"/>
                    <a:pt x="88" y="410"/>
                  </a:cubicBezTo>
                  <a:cubicBezTo>
                    <a:pt x="91" y="409"/>
                    <a:pt x="94" y="411"/>
                    <a:pt x="96" y="413"/>
                  </a:cubicBezTo>
                  <a:cubicBezTo>
                    <a:pt x="99" y="414"/>
                    <a:pt x="102" y="415"/>
                    <a:pt x="105" y="413"/>
                  </a:cubicBezTo>
                  <a:cubicBezTo>
                    <a:pt x="105" y="413"/>
                    <a:pt x="106" y="413"/>
                    <a:pt x="106" y="413"/>
                  </a:cubicBezTo>
                  <a:cubicBezTo>
                    <a:pt x="108" y="408"/>
                    <a:pt x="106" y="404"/>
                    <a:pt x="105" y="401"/>
                  </a:cubicBezTo>
                  <a:cubicBezTo>
                    <a:pt x="104" y="393"/>
                    <a:pt x="105" y="386"/>
                    <a:pt x="105" y="378"/>
                  </a:cubicBezTo>
                  <a:cubicBezTo>
                    <a:pt x="104" y="375"/>
                    <a:pt x="104" y="372"/>
                    <a:pt x="105" y="369"/>
                  </a:cubicBezTo>
                  <a:cubicBezTo>
                    <a:pt x="105" y="367"/>
                    <a:pt x="105" y="365"/>
                    <a:pt x="104" y="364"/>
                  </a:cubicBezTo>
                  <a:cubicBezTo>
                    <a:pt x="101" y="360"/>
                    <a:pt x="101" y="354"/>
                    <a:pt x="99" y="350"/>
                  </a:cubicBezTo>
                  <a:cubicBezTo>
                    <a:pt x="98" y="349"/>
                    <a:pt x="97" y="348"/>
                    <a:pt x="97" y="346"/>
                  </a:cubicBezTo>
                  <a:cubicBezTo>
                    <a:pt x="96" y="342"/>
                    <a:pt x="95" y="339"/>
                    <a:pt x="94" y="336"/>
                  </a:cubicBezTo>
                  <a:cubicBezTo>
                    <a:pt x="94" y="333"/>
                    <a:pt x="93" y="331"/>
                    <a:pt x="90" y="329"/>
                  </a:cubicBezTo>
                  <a:cubicBezTo>
                    <a:pt x="89" y="329"/>
                    <a:pt x="89" y="328"/>
                    <a:pt x="88" y="327"/>
                  </a:cubicBezTo>
                  <a:cubicBezTo>
                    <a:pt x="87" y="322"/>
                    <a:pt x="83" y="318"/>
                    <a:pt x="80" y="313"/>
                  </a:cubicBezTo>
                  <a:cubicBezTo>
                    <a:pt x="80" y="312"/>
                    <a:pt x="78" y="311"/>
                    <a:pt x="78" y="309"/>
                  </a:cubicBezTo>
                  <a:cubicBezTo>
                    <a:pt x="76" y="308"/>
                    <a:pt x="76" y="306"/>
                    <a:pt x="74" y="304"/>
                  </a:cubicBezTo>
                  <a:cubicBezTo>
                    <a:pt x="71" y="300"/>
                    <a:pt x="66" y="296"/>
                    <a:pt x="63" y="291"/>
                  </a:cubicBezTo>
                  <a:cubicBezTo>
                    <a:pt x="61" y="289"/>
                    <a:pt x="60" y="287"/>
                    <a:pt x="58" y="286"/>
                  </a:cubicBezTo>
                  <a:cubicBezTo>
                    <a:pt x="49" y="278"/>
                    <a:pt x="41" y="270"/>
                    <a:pt x="31" y="264"/>
                  </a:cubicBezTo>
                  <a:cubicBezTo>
                    <a:pt x="30" y="262"/>
                    <a:pt x="27" y="261"/>
                    <a:pt x="25" y="260"/>
                  </a:cubicBezTo>
                  <a:cubicBezTo>
                    <a:pt x="19" y="257"/>
                    <a:pt x="13" y="253"/>
                    <a:pt x="7" y="250"/>
                  </a:cubicBezTo>
                  <a:cubicBezTo>
                    <a:pt x="5" y="249"/>
                    <a:pt x="4" y="248"/>
                    <a:pt x="3" y="247"/>
                  </a:cubicBezTo>
                  <a:cubicBezTo>
                    <a:pt x="0" y="244"/>
                    <a:pt x="1" y="240"/>
                    <a:pt x="2" y="236"/>
                  </a:cubicBezTo>
                  <a:close/>
                </a:path>
              </a:pathLst>
            </a:custGeom>
            <a:solidFill>
              <a:srgbClr val="271E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8312777-25C4-B7D6-4727-A4A60B0A9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911725"/>
              <a:ext cx="739775" cy="998538"/>
            </a:xfrm>
            <a:custGeom>
              <a:avLst/>
              <a:gdLst>
                <a:gd name="T0" fmla="*/ 61 w 176"/>
                <a:gd name="T1" fmla="*/ 11 h 237"/>
                <a:gd name="T2" fmla="*/ 28 w 176"/>
                <a:gd name="T3" fmla="*/ 17 h 237"/>
                <a:gd name="T4" fmla="*/ 17 w 176"/>
                <a:gd name="T5" fmla="*/ 25 h 237"/>
                <a:gd name="T6" fmla="*/ 22 w 176"/>
                <a:gd name="T7" fmla="*/ 49 h 237"/>
                <a:gd name="T8" fmla="*/ 13 w 176"/>
                <a:gd name="T9" fmla="*/ 71 h 237"/>
                <a:gd name="T10" fmla="*/ 25 w 176"/>
                <a:gd name="T11" fmla="*/ 86 h 237"/>
                <a:gd name="T12" fmla="*/ 59 w 176"/>
                <a:gd name="T13" fmla="*/ 88 h 237"/>
                <a:gd name="T14" fmla="*/ 64 w 176"/>
                <a:gd name="T15" fmla="*/ 83 h 237"/>
                <a:gd name="T16" fmla="*/ 67 w 176"/>
                <a:gd name="T17" fmla="*/ 96 h 237"/>
                <a:gd name="T18" fmla="*/ 57 w 176"/>
                <a:gd name="T19" fmla="*/ 100 h 237"/>
                <a:gd name="T20" fmla="*/ 61 w 176"/>
                <a:gd name="T21" fmla="*/ 112 h 237"/>
                <a:gd name="T22" fmla="*/ 65 w 176"/>
                <a:gd name="T23" fmla="*/ 132 h 237"/>
                <a:gd name="T24" fmla="*/ 67 w 176"/>
                <a:gd name="T25" fmla="*/ 152 h 237"/>
                <a:gd name="T26" fmla="*/ 64 w 176"/>
                <a:gd name="T27" fmla="*/ 151 h 237"/>
                <a:gd name="T28" fmla="*/ 57 w 176"/>
                <a:gd name="T29" fmla="*/ 122 h 237"/>
                <a:gd name="T30" fmla="*/ 45 w 176"/>
                <a:gd name="T31" fmla="*/ 139 h 237"/>
                <a:gd name="T32" fmla="*/ 50 w 176"/>
                <a:gd name="T33" fmla="*/ 149 h 237"/>
                <a:gd name="T34" fmla="*/ 66 w 176"/>
                <a:gd name="T35" fmla="*/ 160 h 237"/>
                <a:gd name="T36" fmla="*/ 66 w 176"/>
                <a:gd name="T37" fmla="*/ 182 h 237"/>
                <a:gd name="T38" fmla="*/ 88 w 176"/>
                <a:gd name="T39" fmla="*/ 193 h 237"/>
                <a:gd name="T40" fmla="*/ 104 w 176"/>
                <a:gd name="T41" fmla="*/ 195 h 237"/>
                <a:gd name="T42" fmla="*/ 105 w 176"/>
                <a:gd name="T43" fmla="*/ 209 h 237"/>
                <a:gd name="T44" fmla="*/ 111 w 176"/>
                <a:gd name="T45" fmla="*/ 219 h 237"/>
                <a:gd name="T46" fmla="*/ 128 w 176"/>
                <a:gd name="T47" fmla="*/ 224 h 237"/>
                <a:gd name="T48" fmla="*/ 148 w 176"/>
                <a:gd name="T49" fmla="*/ 209 h 237"/>
                <a:gd name="T50" fmla="*/ 159 w 176"/>
                <a:gd name="T51" fmla="*/ 207 h 237"/>
                <a:gd name="T52" fmla="*/ 168 w 176"/>
                <a:gd name="T53" fmla="*/ 217 h 237"/>
                <a:gd name="T54" fmla="*/ 175 w 176"/>
                <a:gd name="T55" fmla="*/ 217 h 237"/>
                <a:gd name="T56" fmla="*/ 160 w 176"/>
                <a:gd name="T57" fmla="*/ 217 h 237"/>
                <a:gd name="T58" fmla="*/ 153 w 176"/>
                <a:gd name="T59" fmla="*/ 217 h 237"/>
                <a:gd name="T60" fmla="*/ 138 w 176"/>
                <a:gd name="T61" fmla="*/ 233 h 237"/>
                <a:gd name="T62" fmla="*/ 123 w 176"/>
                <a:gd name="T63" fmla="*/ 232 h 237"/>
                <a:gd name="T64" fmla="*/ 102 w 176"/>
                <a:gd name="T65" fmla="*/ 230 h 237"/>
                <a:gd name="T66" fmla="*/ 95 w 176"/>
                <a:gd name="T67" fmla="*/ 203 h 237"/>
                <a:gd name="T68" fmla="*/ 86 w 176"/>
                <a:gd name="T69" fmla="*/ 203 h 237"/>
                <a:gd name="T70" fmla="*/ 73 w 176"/>
                <a:gd name="T71" fmla="*/ 201 h 237"/>
                <a:gd name="T72" fmla="*/ 60 w 176"/>
                <a:gd name="T73" fmla="*/ 190 h 237"/>
                <a:gd name="T74" fmla="*/ 53 w 176"/>
                <a:gd name="T75" fmla="*/ 180 h 237"/>
                <a:gd name="T76" fmla="*/ 53 w 176"/>
                <a:gd name="T77" fmla="*/ 159 h 237"/>
                <a:gd name="T78" fmla="*/ 35 w 176"/>
                <a:gd name="T79" fmla="*/ 143 h 237"/>
                <a:gd name="T80" fmla="*/ 41 w 176"/>
                <a:gd name="T81" fmla="*/ 126 h 237"/>
                <a:gd name="T82" fmla="*/ 49 w 176"/>
                <a:gd name="T83" fmla="*/ 109 h 237"/>
                <a:gd name="T84" fmla="*/ 42 w 176"/>
                <a:gd name="T85" fmla="*/ 90 h 237"/>
                <a:gd name="T86" fmla="*/ 24 w 176"/>
                <a:gd name="T87" fmla="*/ 97 h 237"/>
                <a:gd name="T88" fmla="*/ 18 w 176"/>
                <a:gd name="T89" fmla="*/ 98 h 237"/>
                <a:gd name="T90" fmla="*/ 12 w 176"/>
                <a:gd name="T91" fmla="*/ 90 h 237"/>
                <a:gd name="T92" fmla="*/ 1 w 176"/>
                <a:gd name="T93" fmla="*/ 67 h 237"/>
                <a:gd name="T94" fmla="*/ 10 w 176"/>
                <a:gd name="T95" fmla="*/ 56 h 237"/>
                <a:gd name="T96" fmla="*/ 10 w 176"/>
                <a:gd name="T97" fmla="*/ 28 h 237"/>
                <a:gd name="T98" fmla="*/ 36 w 176"/>
                <a:gd name="T99" fmla="*/ 9 h 237"/>
                <a:gd name="T100" fmla="*/ 58 w 176"/>
                <a:gd name="T101" fmla="*/ 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" h="237">
                  <a:moveTo>
                    <a:pt x="59" y="0"/>
                  </a:moveTo>
                  <a:cubicBezTo>
                    <a:pt x="59" y="4"/>
                    <a:pt x="58" y="8"/>
                    <a:pt x="61" y="11"/>
                  </a:cubicBezTo>
                  <a:cubicBezTo>
                    <a:pt x="58" y="15"/>
                    <a:pt x="54" y="15"/>
                    <a:pt x="51" y="15"/>
                  </a:cubicBezTo>
                  <a:cubicBezTo>
                    <a:pt x="43" y="17"/>
                    <a:pt x="36" y="17"/>
                    <a:pt x="28" y="17"/>
                  </a:cubicBezTo>
                  <a:cubicBezTo>
                    <a:pt x="26" y="17"/>
                    <a:pt x="23" y="17"/>
                    <a:pt x="20" y="18"/>
                  </a:cubicBezTo>
                  <a:cubicBezTo>
                    <a:pt x="17" y="20"/>
                    <a:pt x="16" y="21"/>
                    <a:pt x="17" y="25"/>
                  </a:cubicBezTo>
                  <a:cubicBezTo>
                    <a:pt x="18" y="25"/>
                    <a:pt x="18" y="26"/>
                    <a:pt x="18" y="26"/>
                  </a:cubicBezTo>
                  <a:cubicBezTo>
                    <a:pt x="22" y="33"/>
                    <a:pt x="23" y="41"/>
                    <a:pt x="22" y="49"/>
                  </a:cubicBezTo>
                  <a:cubicBezTo>
                    <a:pt x="22" y="55"/>
                    <a:pt x="18" y="60"/>
                    <a:pt x="13" y="64"/>
                  </a:cubicBezTo>
                  <a:cubicBezTo>
                    <a:pt x="9" y="67"/>
                    <a:pt x="9" y="68"/>
                    <a:pt x="13" y="71"/>
                  </a:cubicBezTo>
                  <a:cubicBezTo>
                    <a:pt x="16" y="75"/>
                    <a:pt x="18" y="79"/>
                    <a:pt x="20" y="84"/>
                  </a:cubicBezTo>
                  <a:cubicBezTo>
                    <a:pt x="21" y="88"/>
                    <a:pt x="22" y="88"/>
                    <a:pt x="25" y="86"/>
                  </a:cubicBezTo>
                  <a:cubicBezTo>
                    <a:pt x="37" y="77"/>
                    <a:pt x="40" y="77"/>
                    <a:pt x="52" y="84"/>
                  </a:cubicBezTo>
                  <a:cubicBezTo>
                    <a:pt x="54" y="86"/>
                    <a:pt x="56" y="87"/>
                    <a:pt x="59" y="88"/>
                  </a:cubicBezTo>
                  <a:cubicBezTo>
                    <a:pt x="62" y="90"/>
                    <a:pt x="63" y="89"/>
                    <a:pt x="63" y="86"/>
                  </a:cubicBezTo>
                  <a:cubicBezTo>
                    <a:pt x="63" y="85"/>
                    <a:pt x="63" y="84"/>
                    <a:pt x="64" y="83"/>
                  </a:cubicBezTo>
                  <a:cubicBezTo>
                    <a:pt x="66" y="83"/>
                    <a:pt x="66" y="84"/>
                    <a:pt x="66" y="86"/>
                  </a:cubicBezTo>
                  <a:cubicBezTo>
                    <a:pt x="66" y="89"/>
                    <a:pt x="67" y="92"/>
                    <a:pt x="67" y="96"/>
                  </a:cubicBezTo>
                  <a:cubicBezTo>
                    <a:pt x="65" y="98"/>
                    <a:pt x="62" y="99"/>
                    <a:pt x="59" y="98"/>
                  </a:cubicBezTo>
                  <a:cubicBezTo>
                    <a:pt x="57" y="97"/>
                    <a:pt x="56" y="98"/>
                    <a:pt x="57" y="100"/>
                  </a:cubicBezTo>
                  <a:cubicBezTo>
                    <a:pt x="57" y="102"/>
                    <a:pt x="57" y="104"/>
                    <a:pt x="57" y="105"/>
                  </a:cubicBezTo>
                  <a:cubicBezTo>
                    <a:pt x="58" y="108"/>
                    <a:pt x="59" y="111"/>
                    <a:pt x="61" y="112"/>
                  </a:cubicBezTo>
                  <a:cubicBezTo>
                    <a:pt x="64" y="113"/>
                    <a:pt x="65" y="116"/>
                    <a:pt x="67" y="117"/>
                  </a:cubicBezTo>
                  <a:cubicBezTo>
                    <a:pt x="67" y="122"/>
                    <a:pt x="66" y="127"/>
                    <a:pt x="65" y="132"/>
                  </a:cubicBezTo>
                  <a:cubicBezTo>
                    <a:pt x="65" y="133"/>
                    <a:pt x="64" y="135"/>
                    <a:pt x="65" y="136"/>
                  </a:cubicBezTo>
                  <a:cubicBezTo>
                    <a:pt x="67" y="141"/>
                    <a:pt x="65" y="147"/>
                    <a:pt x="67" y="152"/>
                  </a:cubicBezTo>
                  <a:cubicBezTo>
                    <a:pt x="68" y="153"/>
                    <a:pt x="67" y="154"/>
                    <a:pt x="67" y="154"/>
                  </a:cubicBezTo>
                  <a:cubicBezTo>
                    <a:pt x="64" y="155"/>
                    <a:pt x="64" y="152"/>
                    <a:pt x="64" y="151"/>
                  </a:cubicBezTo>
                  <a:cubicBezTo>
                    <a:pt x="63" y="145"/>
                    <a:pt x="61" y="139"/>
                    <a:pt x="61" y="133"/>
                  </a:cubicBezTo>
                  <a:cubicBezTo>
                    <a:pt x="62" y="129"/>
                    <a:pt x="59" y="126"/>
                    <a:pt x="57" y="122"/>
                  </a:cubicBezTo>
                  <a:cubicBezTo>
                    <a:pt x="57" y="121"/>
                    <a:pt x="55" y="121"/>
                    <a:pt x="54" y="123"/>
                  </a:cubicBezTo>
                  <a:cubicBezTo>
                    <a:pt x="51" y="128"/>
                    <a:pt x="47" y="133"/>
                    <a:pt x="45" y="139"/>
                  </a:cubicBezTo>
                  <a:cubicBezTo>
                    <a:pt x="45" y="140"/>
                    <a:pt x="45" y="141"/>
                    <a:pt x="45" y="142"/>
                  </a:cubicBezTo>
                  <a:cubicBezTo>
                    <a:pt x="43" y="146"/>
                    <a:pt x="45" y="149"/>
                    <a:pt x="50" y="149"/>
                  </a:cubicBezTo>
                  <a:cubicBezTo>
                    <a:pt x="53" y="150"/>
                    <a:pt x="57" y="150"/>
                    <a:pt x="61" y="151"/>
                  </a:cubicBezTo>
                  <a:cubicBezTo>
                    <a:pt x="64" y="153"/>
                    <a:pt x="66" y="156"/>
                    <a:pt x="66" y="160"/>
                  </a:cubicBezTo>
                  <a:cubicBezTo>
                    <a:pt x="66" y="166"/>
                    <a:pt x="66" y="171"/>
                    <a:pt x="64" y="177"/>
                  </a:cubicBezTo>
                  <a:cubicBezTo>
                    <a:pt x="63" y="180"/>
                    <a:pt x="63" y="182"/>
                    <a:pt x="66" y="182"/>
                  </a:cubicBezTo>
                  <a:cubicBezTo>
                    <a:pt x="70" y="184"/>
                    <a:pt x="72" y="186"/>
                    <a:pt x="74" y="189"/>
                  </a:cubicBezTo>
                  <a:cubicBezTo>
                    <a:pt x="78" y="193"/>
                    <a:pt x="82" y="196"/>
                    <a:pt x="88" y="193"/>
                  </a:cubicBezTo>
                  <a:cubicBezTo>
                    <a:pt x="91" y="191"/>
                    <a:pt x="95" y="193"/>
                    <a:pt x="99" y="193"/>
                  </a:cubicBezTo>
                  <a:cubicBezTo>
                    <a:pt x="101" y="193"/>
                    <a:pt x="103" y="193"/>
                    <a:pt x="104" y="195"/>
                  </a:cubicBezTo>
                  <a:cubicBezTo>
                    <a:pt x="101" y="196"/>
                    <a:pt x="102" y="197"/>
                    <a:pt x="103" y="199"/>
                  </a:cubicBezTo>
                  <a:cubicBezTo>
                    <a:pt x="105" y="202"/>
                    <a:pt x="105" y="205"/>
                    <a:pt x="105" y="209"/>
                  </a:cubicBezTo>
                  <a:cubicBezTo>
                    <a:pt x="105" y="211"/>
                    <a:pt x="105" y="213"/>
                    <a:pt x="105" y="216"/>
                  </a:cubicBezTo>
                  <a:cubicBezTo>
                    <a:pt x="106" y="220"/>
                    <a:pt x="106" y="221"/>
                    <a:pt x="111" y="219"/>
                  </a:cubicBezTo>
                  <a:cubicBezTo>
                    <a:pt x="116" y="216"/>
                    <a:pt x="121" y="218"/>
                    <a:pt x="125" y="222"/>
                  </a:cubicBezTo>
                  <a:cubicBezTo>
                    <a:pt x="126" y="222"/>
                    <a:pt x="127" y="223"/>
                    <a:pt x="128" y="224"/>
                  </a:cubicBezTo>
                  <a:cubicBezTo>
                    <a:pt x="130" y="226"/>
                    <a:pt x="131" y="226"/>
                    <a:pt x="133" y="224"/>
                  </a:cubicBezTo>
                  <a:cubicBezTo>
                    <a:pt x="138" y="219"/>
                    <a:pt x="142" y="213"/>
                    <a:pt x="148" y="209"/>
                  </a:cubicBezTo>
                  <a:cubicBezTo>
                    <a:pt x="150" y="208"/>
                    <a:pt x="147" y="207"/>
                    <a:pt x="148" y="206"/>
                  </a:cubicBezTo>
                  <a:cubicBezTo>
                    <a:pt x="152" y="203"/>
                    <a:pt x="155" y="206"/>
                    <a:pt x="159" y="207"/>
                  </a:cubicBezTo>
                  <a:cubicBezTo>
                    <a:pt x="159" y="209"/>
                    <a:pt x="160" y="212"/>
                    <a:pt x="161" y="214"/>
                  </a:cubicBezTo>
                  <a:cubicBezTo>
                    <a:pt x="163" y="217"/>
                    <a:pt x="165" y="219"/>
                    <a:pt x="168" y="217"/>
                  </a:cubicBezTo>
                  <a:cubicBezTo>
                    <a:pt x="171" y="216"/>
                    <a:pt x="173" y="216"/>
                    <a:pt x="176" y="216"/>
                  </a:cubicBezTo>
                  <a:cubicBezTo>
                    <a:pt x="176" y="216"/>
                    <a:pt x="175" y="217"/>
                    <a:pt x="175" y="217"/>
                  </a:cubicBezTo>
                  <a:cubicBezTo>
                    <a:pt x="172" y="219"/>
                    <a:pt x="168" y="220"/>
                    <a:pt x="165" y="220"/>
                  </a:cubicBezTo>
                  <a:cubicBezTo>
                    <a:pt x="163" y="219"/>
                    <a:pt x="161" y="219"/>
                    <a:pt x="160" y="217"/>
                  </a:cubicBezTo>
                  <a:cubicBezTo>
                    <a:pt x="158" y="214"/>
                    <a:pt x="156" y="214"/>
                    <a:pt x="154" y="216"/>
                  </a:cubicBezTo>
                  <a:cubicBezTo>
                    <a:pt x="154" y="217"/>
                    <a:pt x="153" y="217"/>
                    <a:pt x="153" y="217"/>
                  </a:cubicBezTo>
                  <a:cubicBezTo>
                    <a:pt x="150" y="220"/>
                    <a:pt x="148" y="223"/>
                    <a:pt x="145" y="225"/>
                  </a:cubicBezTo>
                  <a:cubicBezTo>
                    <a:pt x="142" y="228"/>
                    <a:pt x="140" y="230"/>
                    <a:pt x="138" y="233"/>
                  </a:cubicBezTo>
                  <a:cubicBezTo>
                    <a:pt x="134" y="237"/>
                    <a:pt x="129" y="237"/>
                    <a:pt x="125" y="234"/>
                  </a:cubicBezTo>
                  <a:cubicBezTo>
                    <a:pt x="124" y="233"/>
                    <a:pt x="123" y="232"/>
                    <a:pt x="123" y="232"/>
                  </a:cubicBezTo>
                  <a:cubicBezTo>
                    <a:pt x="119" y="228"/>
                    <a:pt x="115" y="226"/>
                    <a:pt x="110" y="230"/>
                  </a:cubicBezTo>
                  <a:cubicBezTo>
                    <a:pt x="107" y="231"/>
                    <a:pt x="104" y="231"/>
                    <a:pt x="102" y="230"/>
                  </a:cubicBezTo>
                  <a:cubicBezTo>
                    <a:pt x="98" y="227"/>
                    <a:pt x="96" y="224"/>
                    <a:pt x="96" y="219"/>
                  </a:cubicBezTo>
                  <a:cubicBezTo>
                    <a:pt x="96" y="214"/>
                    <a:pt x="97" y="208"/>
                    <a:pt x="95" y="203"/>
                  </a:cubicBezTo>
                  <a:cubicBezTo>
                    <a:pt x="93" y="200"/>
                    <a:pt x="91" y="202"/>
                    <a:pt x="89" y="203"/>
                  </a:cubicBezTo>
                  <a:cubicBezTo>
                    <a:pt x="88" y="203"/>
                    <a:pt x="87" y="203"/>
                    <a:pt x="86" y="203"/>
                  </a:cubicBezTo>
                  <a:cubicBezTo>
                    <a:pt x="84" y="203"/>
                    <a:pt x="81" y="203"/>
                    <a:pt x="78" y="203"/>
                  </a:cubicBezTo>
                  <a:cubicBezTo>
                    <a:pt x="76" y="203"/>
                    <a:pt x="75" y="202"/>
                    <a:pt x="73" y="201"/>
                  </a:cubicBezTo>
                  <a:cubicBezTo>
                    <a:pt x="70" y="199"/>
                    <a:pt x="69" y="194"/>
                    <a:pt x="65" y="193"/>
                  </a:cubicBezTo>
                  <a:cubicBezTo>
                    <a:pt x="64" y="192"/>
                    <a:pt x="62" y="191"/>
                    <a:pt x="60" y="190"/>
                  </a:cubicBezTo>
                  <a:cubicBezTo>
                    <a:pt x="58" y="188"/>
                    <a:pt x="55" y="186"/>
                    <a:pt x="53" y="183"/>
                  </a:cubicBezTo>
                  <a:cubicBezTo>
                    <a:pt x="52" y="182"/>
                    <a:pt x="52" y="181"/>
                    <a:pt x="53" y="180"/>
                  </a:cubicBezTo>
                  <a:cubicBezTo>
                    <a:pt x="56" y="175"/>
                    <a:pt x="57" y="169"/>
                    <a:pt x="56" y="162"/>
                  </a:cubicBezTo>
                  <a:cubicBezTo>
                    <a:pt x="56" y="160"/>
                    <a:pt x="56" y="159"/>
                    <a:pt x="53" y="159"/>
                  </a:cubicBezTo>
                  <a:cubicBezTo>
                    <a:pt x="50" y="159"/>
                    <a:pt x="47" y="158"/>
                    <a:pt x="43" y="157"/>
                  </a:cubicBezTo>
                  <a:cubicBezTo>
                    <a:pt x="38" y="157"/>
                    <a:pt x="34" y="149"/>
                    <a:pt x="35" y="143"/>
                  </a:cubicBezTo>
                  <a:cubicBezTo>
                    <a:pt x="36" y="139"/>
                    <a:pt x="36" y="136"/>
                    <a:pt x="38" y="133"/>
                  </a:cubicBezTo>
                  <a:cubicBezTo>
                    <a:pt x="39" y="131"/>
                    <a:pt x="40" y="128"/>
                    <a:pt x="41" y="126"/>
                  </a:cubicBezTo>
                  <a:cubicBezTo>
                    <a:pt x="43" y="123"/>
                    <a:pt x="45" y="119"/>
                    <a:pt x="48" y="117"/>
                  </a:cubicBezTo>
                  <a:cubicBezTo>
                    <a:pt x="50" y="114"/>
                    <a:pt x="49" y="112"/>
                    <a:pt x="49" y="109"/>
                  </a:cubicBezTo>
                  <a:cubicBezTo>
                    <a:pt x="49" y="107"/>
                    <a:pt x="49" y="106"/>
                    <a:pt x="48" y="104"/>
                  </a:cubicBezTo>
                  <a:cubicBezTo>
                    <a:pt x="47" y="99"/>
                    <a:pt x="44" y="94"/>
                    <a:pt x="42" y="90"/>
                  </a:cubicBezTo>
                  <a:cubicBezTo>
                    <a:pt x="40" y="87"/>
                    <a:pt x="38" y="88"/>
                    <a:pt x="36" y="90"/>
                  </a:cubicBezTo>
                  <a:cubicBezTo>
                    <a:pt x="33" y="93"/>
                    <a:pt x="29" y="95"/>
                    <a:pt x="24" y="97"/>
                  </a:cubicBezTo>
                  <a:cubicBezTo>
                    <a:pt x="24" y="98"/>
                    <a:pt x="23" y="98"/>
                    <a:pt x="22" y="98"/>
                  </a:cubicBezTo>
                  <a:cubicBezTo>
                    <a:pt x="21" y="98"/>
                    <a:pt x="19" y="98"/>
                    <a:pt x="18" y="98"/>
                  </a:cubicBezTo>
                  <a:cubicBezTo>
                    <a:pt x="14" y="97"/>
                    <a:pt x="13" y="94"/>
                    <a:pt x="12" y="91"/>
                  </a:cubicBezTo>
                  <a:cubicBezTo>
                    <a:pt x="12" y="91"/>
                    <a:pt x="12" y="90"/>
                    <a:pt x="12" y="90"/>
                  </a:cubicBezTo>
                  <a:cubicBezTo>
                    <a:pt x="12" y="85"/>
                    <a:pt x="10" y="80"/>
                    <a:pt x="6" y="77"/>
                  </a:cubicBezTo>
                  <a:cubicBezTo>
                    <a:pt x="3" y="74"/>
                    <a:pt x="0" y="72"/>
                    <a:pt x="1" y="67"/>
                  </a:cubicBezTo>
                  <a:cubicBezTo>
                    <a:pt x="1" y="63"/>
                    <a:pt x="5" y="61"/>
                    <a:pt x="7" y="59"/>
                  </a:cubicBezTo>
                  <a:cubicBezTo>
                    <a:pt x="8" y="58"/>
                    <a:pt x="9" y="57"/>
                    <a:pt x="10" y="56"/>
                  </a:cubicBezTo>
                  <a:cubicBezTo>
                    <a:pt x="13" y="52"/>
                    <a:pt x="12" y="47"/>
                    <a:pt x="14" y="43"/>
                  </a:cubicBezTo>
                  <a:cubicBezTo>
                    <a:pt x="14" y="37"/>
                    <a:pt x="12" y="32"/>
                    <a:pt x="10" y="28"/>
                  </a:cubicBezTo>
                  <a:cubicBezTo>
                    <a:pt x="6" y="19"/>
                    <a:pt x="8" y="14"/>
                    <a:pt x="18" y="11"/>
                  </a:cubicBezTo>
                  <a:cubicBezTo>
                    <a:pt x="24" y="9"/>
                    <a:pt x="30" y="9"/>
                    <a:pt x="36" y="9"/>
                  </a:cubicBezTo>
                  <a:cubicBezTo>
                    <a:pt x="42" y="8"/>
                    <a:pt x="49" y="8"/>
                    <a:pt x="56" y="5"/>
                  </a:cubicBezTo>
                  <a:cubicBezTo>
                    <a:pt x="57" y="5"/>
                    <a:pt x="57" y="4"/>
                    <a:pt x="58" y="3"/>
                  </a:cubicBezTo>
                  <a:cubicBezTo>
                    <a:pt x="58" y="2"/>
                    <a:pt x="58" y="1"/>
                    <a:pt x="59" y="0"/>
                  </a:cubicBezTo>
                  <a:close/>
                </a:path>
              </a:pathLst>
            </a:custGeom>
            <a:solidFill>
              <a:srgbClr val="293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5E34956-FA99-26F3-09B1-889E7E9F3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0275" y="3783013"/>
              <a:ext cx="757238" cy="973138"/>
            </a:xfrm>
            <a:custGeom>
              <a:avLst/>
              <a:gdLst>
                <a:gd name="T0" fmla="*/ 161 w 180"/>
                <a:gd name="T1" fmla="*/ 163 h 231"/>
                <a:gd name="T2" fmla="*/ 176 w 180"/>
                <a:gd name="T3" fmla="*/ 197 h 231"/>
                <a:gd name="T4" fmla="*/ 172 w 180"/>
                <a:gd name="T5" fmla="*/ 215 h 231"/>
                <a:gd name="T6" fmla="*/ 154 w 180"/>
                <a:gd name="T7" fmla="*/ 230 h 231"/>
                <a:gd name="T8" fmla="*/ 167 w 180"/>
                <a:gd name="T9" fmla="*/ 208 h 231"/>
                <a:gd name="T10" fmla="*/ 151 w 180"/>
                <a:gd name="T11" fmla="*/ 166 h 231"/>
                <a:gd name="T12" fmla="*/ 142 w 180"/>
                <a:gd name="T13" fmla="*/ 153 h 231"/>
                <a:gd name="T14" fmla="*/ 140 w 180"/>
                <a:gd name="T15" fmla="*/ 139 h 231"/>
                <a:gd name="T16" fmla="*/ 139 w 180"/>
                <a:gd name="T17" fmla="*/ 126 h 231"/>
                <a:gd name="T18" fmla="*/ 136 w 180"/>
                <a:gd name="T19" fmla="*/ 117 h 231"/>
                <a:gd name="T20" fmla="*/ 125 w 180"/>
                <a:gd name="T21" fmla="*/ 107 h 231"/>
                <a:gd name="T22" fmla="*/ 124 w 180"/>
                <a:gd name="T23" fmla="*/ 92 h 231"/>
                <a:gd name="T24" fmla="*/ 131 w 180"/>
                <a:gd name="T25" fmla="*/ 93 h 231"/>
                <a:gd name="T26" fmla="*/ 126 w 180"/>
                <a:gd name="T27" fmla="*/ 82 h 231"/>
                <a:gd name="T28" fmla="*/ 119 w 180"/>
                <a:gd name="T29" fmla="*/ 72 h 231"/>
                <a:gd name="T30" fmla="*/ 119 w 180"/>
                <a:gd name="T31" fmla="*/ 66 h 231"/>
                <a:gd name="T32" fmla="*/ 118 w 180"/>
                <a:gd name="T33" fmla="*/ 62 h 231"/>
                <a:gd name="T34" fmla="*/ 92 w 180"/>
                <a:gd name="T35" fmla="*/ 46 h 231"/>
                <a:gd name="T36" fmla="*/ 69 w 180"/>
                <a:gd name="T37" fmla="*/ 22 h 231"/>
                <a:gd name="T38" fmla="*/ 47 w 180"/>
                <a:gd name="T39" fmla="*/ 24 h 231"/>
                <a:gd name="T40" fmla="*/ 29 w 180"/>
                <a:gd name="T41" fmla="*/ 17 h 231"/>
                <a:gd name="T42" fmla="*/ 11 w 180"/>
                <a:gd name="T43" fmla="*/ 33 h 231"/>
                <a:gd name="T44" fmla="*/ 2 w 180"/>
                <a:gd name="T45" fmla="*/ 29 h 231"/>
                <a:gd name="T46" fmla="*/ 27 w 180"/>
                <a:gd name="T47" fmla="*/ 7 h 231"/>
                <a:gd name="T48" fmla="*/ 41 w 180"/>
                <a:gd name="T49" fmla="*/ 14 h 231"/>
                <a:gd name="T50" fmla="*/ 53 w 180"/>
                <a:gd name="T51" fmla="*/ 12 h 231"/>
                <a:gd name="T52" fmla="*/ 75 w 180"/>
                <a:gd name="T53" fmla="*/ 9 h 231"/>
                <a:gd name="T54" fmla="*/ 93 w 180"/>
                <a:gd name="T55" fmla="*/ 3 h 231"/>
                <a:gd name="T56" fmla="*/ 95 w 180"/>
                <a:gd name="T57" fmla="*/ 27 h 231"/>
                <a:gd name="T58" fmla="*/ 104 w 180"/>
                <a:gd name="T59" fmla="*/ 43 h 231"/>
                <a:gd name="T60" fmla="*/ 122 w 180"/>
                <a:gd name="T61" fmla="*/ 52 h 231"/>
                <a:gd name="T62" fmla="*/ 132 w 180"/>
                <a:gd name="T63" fmla="*/ 73 h 231"/>
                <a:gd name="T64" fmla="*/ 140 w 180"/>
                <a:gd name="T65" fmla="*/ 92 h 231"/>
                <a:gd name="T66" fmla="*/ 133 w 180"/>
                <a:gd name="T67" fmla="*/ 101 h 231"/>
                <a:gd name="T68" fmla="*/ 131 w 180"/>
                <a:gd name="T69" fmla="*/ 107 h 231"/>
                <a:gd name="T70" fmla="*/ 147 w 180"/>
                <a:gd name="T71" fmla="*/ 116 h 231"/>
                <a:gd name="T72" fmla="*/ 152 w 180"/>
                <a:gd name="T73" fmla="*/ 15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231">
                  <a:moveTo>
                    <a:pt x="152" y="153"/>
                  </a:moveTo>
                  <a:cubicBezTo>
                    <a:pt x="155" y="157"/>
                    <a:pt x="157" y="161"/>
                    <a:pt x="161" y="163"/>
                  </a:cubicBezTo>
                  <a:cubicBezTo>
                    <a:pt x="160" y="174"/>
                    <a:pt x="167" y="181"/>
                    <a:pt x="171" y="190"/>
                  </a:cubicBezTo>
                  <a:cubicBezTo>
                    <a:pt x="173" y="192"/>
                    <a:pt x="174" y="195"/>
                    <a:pt x="176" y="197"/>
                  </a:cubicBezTo>
                  <a:cubicBezTo>
                    <a:pt x="180" y="203"/>
                    <a:pt x="177" y="208"/>
                    <a:pt x="173" y="214"/>
                  </a:cubicBezTo>
                  <a:cubicBezTo>
                    <a:pt x="173" y="214"/>
                    <a:pt x="173" y="215"/>
                    <a:pt x="172" y="215"/>
                  </a:cubicBezTo>
                  <a:cubicBezTo>
                    <a:pt x="166" y="220"/>
                    <a:pt x="161" y="226"/>
                    <a:pt x="155" y="231"/>
                  </a:cubicBezTo>
                  <a:cubicBezTo>
                    <a:pt x="155" y="231"/>
                    <a:pt x="154" y="231"/>
                    <a:pt x="154" y="230"/>
                  </a:cubicBezTo>
                  <a:cubicBezTo>
                    <a:pt x="154" y="227"/>
                    <a:pt x="154" y="224"/>
                    <a:pt x="154" y="221"/>
                  </a:cubicBezTo>
                  <a:cubicBezTo>
                    <a:pt x="157" y="216"/>
                    <a:pt x="162" y="212"/>
                    <a:pt x="167" y="208"/>
                  </a:cubicBezTo>
                  <a:cubicBezTo>
                    <a:pt x="170" y="204"/>
                    <a:pt x="170" y="203"/>
                    <a:pt x="167" y="199"/>
                  </a:cubicBezTo>
                  <a:cubicBezTo>
                    <a:pt x="161" y="189"/>
                    <a:pt x="155" y="178"/>
                    <a:pt x="151" y="166"/>
                  </a:cubicBezTo>
                  <a:cubicBezTo>
                    <a:pt x="149" y="162"/>
                    <a:pt x="147" y="159"/>
                    <a:pt x="143" y="157"/>
                  </a:cubicBezTo>
                  <a:cubicBezTo>
                    <a:pt x="142" y="156"/>
                    <a:pt x="142" y="155"/>
                    <a:pt x="142" y="153"/>
                  </a:cubicBezTo>
                  <a:cubicBezTo>
                    <a:pt x="143" y="150"/>
                    <a:pt x="142" y="147"/>
                    <a:pt x="140" y="144"/>
                  </a:cubicBezTo>
                  <a:cubicBezTo>
                    <a:pt x="139" y="142"/>
                    <a:pt x="138" y="141"/>
                    <a:pt x="140" y="139"/>
                  </a:cubicBezTo>
                  <a:cubicBezTo>
                    <a:pt x="142" y="135"/>
                    <a:pt x="142" y="132"/>
                    <a:pt x="140" y="128"/>
                  </a:cubicBezTo>
                  <a:cubicBezTo>
                    <a:pt x="139" y="128"/>
                    <a:pt x="139" y="127"/>
                    <a:pt x="139" y="126"/>
                  </a:cubicBezTo>
                  <a:cubicBezTo>
                    <a:pt x="141" y="124"/>
                    <a:pt x="139" y="121"/>
                    <a:pt x="139" y="118"/>
                  </a:cubicBezTo>
                  <a:cubicBezTo>
                    <a:pt x="138" y="117"/>
                    <a:pt x="137" y="117"/>
                    <a:pt x="136" y="117"/>
                  </a:cubicBezTo>
                  <a:cubicBezTo>
                    <a:pt x="134" y="117"/>
                    <a:pt x="132" y="117"/>
                    <a:pt x="131" y="116"/>
                  </a:cubicBezTo>
                  <a:cubicBezTo>
                    <a:pt x="129" y="113"/>
                    <a:pt x="128" y="110"/>
                    <a:pt x="125" y="107"/>
                  </a:cubicBezTo>
                  <a:cubicBezTo>
                    <a:pt x="123" y="104"/>
                    <a:pt x="123" y="101"/>
                    <a:pt x="123" y="98"/>
                  </a:cubicBezTo>
                  <a:cubicBezTo>
                    <a:pt x="124" y="96"/>
                    <a:pt x="123" y="94"/>
                    <a:pt x="124" y="92"/>
                  </a:cubicBezTo>
                  <a:cubicBezTo>
                    <a:pt x="126" y="90"/>
                    <a:pt x="127" y="92"/>
                    <a:pt x="128" y="92"/>
                  </a:cubicBezTo>
                  <a:cubicBezTo>
                    <a:pt x="129" y="93"/>
                    <a:pt x="130" y="93"/>
                    <a:pt x="131" y="93"/>
                  </a:cubicBezTo>
                  <a:cubicBezTo>
                    <a:pt x="132" y="92"/>
                    <a:pt x="131" y="91"/>
                    <a:pt x="131" y="90"/>
                  </a:cubicBezTo>
                  <a:cubicBezTo>
                    <a:pt x="130" y="88"/>
                    <a:pt x="130" y="84"/>
                    <a:pt x="126" y="82"/>
                  </a:cubicBezTo>
                  <a:cubicBezTo>
                    <a:pt x="125" y="81"/>
                    <a:pt x="125" y="79"/>
                    <a:pt x="125" y="78"/>
                  </a:cubicBezTo>
                  <a:cubicBezTo>
                    <a:pt x="124" y="75"/>
                    <a:pt x="122" y="73"/>
                    <a:pt x="119" y="72"/>
                  </a:cubicBezTo>
                  <a:cubicBezTo>
                    <a:pt x="117" y="72"/>
                    <a:pt x="116" y="71"/>
                    <a:pt x="116" y="70"/>
                  </a:cubicBezTo>
                  <a:cubicBezTo>
                    <a:pt x="115" y="67"/>
                    <a:pt x="118" y="67"/>
                    <a:pt x="119" y="66"/>
                  </a:cubicBezTo>
                  <a:cubicBezTo>
                    <a:pt x="120" y="65"/>
                    <a:pt x="121" y="64"/>
                    <a:pt x="121" y="63"/>
                  </a:cubicBezTo>
                  <a:cubicBezTo>
                    <a:pt x="121" y="62"/>
                    <a:pt x="119" y="62"/>
                    <a:pt x="118" y="62"/>
                  </a:cubicBezTo>
                  <a:cubicBezTo>
                    <a:pt x="113" y="60"/>
                    <a:pt x="109" y="58"/>
                    <a:pt x="105" y="54"/>
                  </a:cubicBezTo>
                  <a:cubicBezTo>
                    <a:pt x="101" y="51"/>
                    <a:pt x="96" y="49"/>
                    <a:pt x="92" y="46"/>
                  </a:cubicBezTo>
                  <a:cubicBezTo>
                    <a:pt x="83" y="41"/>
                    <a:pt x="76" y="34"/>
                    <a:pt x="71" y="25"/>
                  </a:cubicBezTo>
                  <a:cubicBezTo>
                    <a:pt x="70" y="24"/>
                    <a:pt x="69" y="23"/>
                    <a:pt x="69" y="22"/>
                  </a:cubicBezTo>
                  <a:cubicBezTo>
                    <a:pt x="67" y="20"/>
                    <a:pt x="65" y="19"/>
                    <a:pt x="62" y="20"/>
                  </a:cubicBezTo>
                  <a:cubicBezTo>
                    <a:pt x="57" y="21"/>
                    <a:pt x="52" y="23"/>
                    <a:pt x="47" y="24"/>
                  </a:cubicBezTo>
                  <a:cubicBezTo>
                    <a:pt x="43" y="26"/>
                    <a:pt x="40" y="25"/>
                    <a:pt x="37" y="22"/>
                  </a:cubicBezTo>
                  <a:cubicBezTo>
                    <a:pt x="34" y="21"/>
                    <a:pt x="32" y="18"/>
                    <a:pt x="29" y="17"/>
                  </a:cubicBezTo>
                  <a:cubicBezTo>
                    <a:pt x="21" y="15"/>
                    <a:pt x="18" y="16"/>
                    <a:pt x="16" y="22"/>
                  </a:cubicBezTo>
                  <a:cubicBezTo>
                    <a:pt x="14" y="26"/>
                    <a:pt x="13" y="30"/>
                    <a:pt x="11" y="33"/>
                  </a:cubicBezTo>
                  <a:cubicBezTo>
                    <a:pt x="7" y="34"/>
                    <a:pt x="4" y="34"/>
                    <a:pt x="1" y="34"/>
                  </a:cubicBezTo>
                  <a:cubicBezTo>
                    <a:pt x="0" y="32"/>
                    <a:pt x="1" y="30"/>
                    <a:pt x="2" y="29"/>
                  </a:cubicBezTo>
                  <a:cubicBezTo>
                    <a:pt x="6" y="24"/>
                    <a:pt x="7" y="18"/>
                    <a:pt x="10" y="13"/>
                  </a:cubicBezTo>
                  <a:cubicBezTo>
                    <a:pt x="14" y="8"/>
                    <a:pt x="20" y="6"/>
                    <a:pt x="27" y="7"/>
                  </a:cubicBezTo>
                  <a:cubicBezTo>
                    <a:pt x="27" y="7"/>
                    <a:pt x="28" y="7"/>
                    <a:pt x="29" y="7"/>
                  </a:cubicBezTo>
                  <a:cubicBezTo>
                    <a:pt x="33" y="9"/>
                    <a:pt x="37" y="11"/>
                    <a:pt x="41" y="14"/>
                  </a:cubicBezTo>
                  <a:cubicBezTo>
                    <a:pt x="42" y="15"/>
                    <a:pt x="44" y="15"/>
                    <a:pt x="46" y="15"/>
                  </a:cubicBezTo>
                  <a:cubicBezTo>
                    <a:pt x="48" y="14"/>
                    <a:pt x="51" y="13"/>
                    <a:pt x="53" y="12"/>
                  </a:cubicBezTo>
                  <a:cubicBezTo>
                    <a:pt x="59" y="11"/>
                    <a:pt x="64" y="10"/>
                    <a:pt x="70" y="11"/>
                  </a:cubicBezTo>
                  <a:cubicBezTo>
                    <a:pt x="72" y="11"/>
                    <a:pt x="73" y="10"/>
                    <a:pt x="75" y="9"/>
                  </a:cubicBezTo>
                  <a:cubicBezTo>
                    <a:pt x="78" y="7"/>
                    <a:pt x="81" y="5"/>
                    <a:pt x="83" y="3"/>
                  </a:cubicBezTo>
                  <a:cubicBezTo>
                    <a:pt x="88" y="0"/>
                    <a:pt x="89" y="0"/>
                    <a:pt x="93" y="3"/>
                  </a:cubicBezTo>
                  <a:cubicBezTo>
                    <a:pt x="95" y="6"/>
                    <a:pt x="96" y="9"/>
                    <a:pt x="95" y="12"/>
                  </a:cubicBezTo>
                  <a:cubicBezTo>
                    <a:pt x="96" y="17"/>
                    <a:pt x="95" y="22"/>
                    <a:pt x="95" y="27"/>
                  </a:cubicBezTo>
                  <a:cubicBezTo>
                    <a:pt x="95" y="29"/>
                    <a:pt x="95" y="31"/>
                    <a:pt x="96" y="33"/>
                  </a:cubicBezTo>
                  <a:cubicBezTo>
                    <a:pt x="98" y="37"/>
                    <a:pt x="100" y="41"/>
                    <a:pt x="104" y="43"/>
                  </a:cubicBezTo>
                  <a:cubicBezTo>
                    <a:pt x="108" y="45"/>
                    <a:pt x="112" y="49"/>
                    <a:pt x="116" y="51"/>
                  </a:cubicBezTo>
                  <a:cubicBezTo>
                    <a:pt x="118" y="53"/>
                    <a:pt x="120" y="52"/>
                    <a:pt x="122" y="52"/>
                  </a:cubicBezTo>
                  <a:cubicBezTo>
                    <a:pt x="129" y="53"/>
                    <a:pt x="132" y="56"/>
                    <a:pt x="132" y="64"/>
                  </a:cubicBezTo>
                  <a:cubicBezTo>
                    <a:pt x="129" y="67"/>
                    <a:pt x="130" y="70"/>
                    <a:pt x="132" y="73"/>
                  </a:cubicBezTo>
                  <a:cubicBezTo>
                    <a:pt x="136" y="78"/>
                    <a:pt x="139" y="83"/>
                    <a:pt x="140" y="89"/>
                  </a:cubicBezTo>
                  <a:cubicBezTo>
                    <a:pt x="140" y="90"/>
                    <a:pt x="141" y="91"/>
                    <a:pt x="140" y="92"/>
                  </a:cubicBezTo>
                  <a:cubicBezTo>
                    <a:pt x="140" y="92"/>
                    <a:pt x="140" y="93"/>
                    <a:pt x="140" y="94"/>
                  </a:cubicBezTo>
                  <a:cubicBezTo>
                    <a:pt x="140" y="100"/>
                    <a:pt x="138" y="101"/>
                    <a:pt x="133" y="101"/>
                  </a:cubicBezTo>
                  <a:cubicBezTo>
                    <a:pt x="131" y="101"/>
                    <a:pt x="127" y="100"/>
                    <a:pt x="127" y="101"/>
                  </a:cubicBezTo>
                  <a:cubicBezTo>
                    <a:pt x="126" y="104"/>
                    <a:pt x="130" y="105"/>
                    <a:pt x="131" y="107"/>
                  </a:cubicBezTo>
                  <a:cubicBezTo>
                    <a:pt x="132" y="108"/>
                    <a:pt x="134" y="109"/>
                    <a:pt x="136" y="109"/>
                  </a:cubicBezTo>
                  <a:cubicBezTo>
                    <a:pt x="141" y="107"/>
                    <a:pt x="146" y="110"/>
                    <a:pt x="147" y="116"/>
                  </a:cubicBezTo>
                  <a:cubicBezTo>
                    <a:pt x="148" y="125"/>
                    <a:pt x="148" y="134"/>
                    <a:pt x="147" y="143"/>
                  </a:cubicBezTo>
                  <a:cubicBezTo>
                    <a:pt x="146" y="149"/>
                    <a:pt x="147" y="150"/>
                    <a:pt x="152" y="153"/>
                  </a:cubicBezTo>
                  <a:close/>
                </a:path>
              </a:pathLst>
            </a:custGeom>
            <a:solidFill>
              <a:srgbClr val="2A3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ABEBEAE3-6995-87E3-74EA-76FD1A853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438" y="4524375"/>
              <a:ext cx="1968500" cy="1222375"/>
            </a:xfrm>
            <a:custGeom>
              <a:avLst/>
              <a:gdLst>
                <a:gd name="T0" fmla="*/ 467 w 468"/>
                <a:gd name="T1" fmla="*/ 37 h 290"/>
                <a:gd name="T2" fmla="*/ 465 w 468"/>
                <a:gd name="T3" fmla="*/ 50 h 290"/>
                <a:gd name="T4" fmla="*/ 453 w 468"/>
                <a:gd name="T5" fmla="*/ 58 h 290"/>
                <a:gd name="T6" fmla="*/ 414 w 468"/>
                <a:gd name="T7" fmla="*/ 96 h 290"/>
                <a:gd name="T8" fmla="*/ 377 w 468"/>
                <a:gd name="T9" fmla="*/ 122 h 290"/>
                <a:gd name="T10" fmla="*/ 305 w 468"/>
                <a:gd name="T11" fmla="*/ 164 h 290"/>
                <a:gd name="T12" fmla="*/ 240 w 468"/>
                <a:gd name="T13" fmla="*/ 201 h 290"/>
                <a:gd name="T14" fmla="*/ 183 w 468"/>
                <a:gd name="T15" fmla="*/ 226 h 290"/>
                <a:gd name="T16" fmla="*/ 123 w 468"/>
                <a:gd name="T17" fmla="*/ 246 h 290"/>
                <a:gd name="T18" fmla="*/ 68 w 468"/>
                <a:gd name="T19" fmla="*/ 268 h 290"/>
                <a:gd name="T20" fmla="*/ 4 w 468"/>
                <a:gd name="T21" fmla="*/ 289 h 290"/>
                <a:gd name="T22" fmla="*/ 14 w 468"/>
                <a:gd name="T23" fmla="*/ 257 h 290"/>
                <a:gd name="T24" fmla="*/ 18 w 468"/>
                <a:gd name="T25" fmla="*/ 250 h 290"/>
                <a:gd name="T26" fmla="*/ 33 w 468"/>
                <a:gd name="T27" fmla="*/ 230 h 290"/>
                <a:gd name="T28" fmla="*/ 32 w 468"/>
                <a:gd name="T29" fmla="*/ 222 h 290"/>
                <a:gd name="T30" fmla="*/ 36 w 468"/>
                <a:gd name="T31" fmla="*/ 218 h 290"/>
                <a:gd name="T32" fmla="*/ 26 w 468"/>
                <a:gd name="T33" fmla="*/ 251 h 290"/>
                <a:gd name="T34" fmla="*/ 10 w 468"/>
                <a:gd name="T35" fmla="*/ 277 h 290"/>
                <a:gd name="T36" fmla="*/ 42 w 468"/>
                <a:gd name="T37" fmla="*/ 269 h 290"/>
                <a:gd name="T38" fmla="*/ 88 w 468"/>
                <a:gd name="T39" fmla="*/ 252 h 290"/>
                <a:gd name="T40" fmla="*/ 109 w 468"/>
                <a:gd name="T41" fmla="*/ 238 h 290"/>
                <a:gd name="T42" fmla="*/ 82 w 468"/>
                <a:gd name="T43" fmla="*/ 246 h 290"/>
                <a:gd name="T44" fmla="*/ 54 w 468"/>
                <a:gd name="T45" fmla="*/ 242 h 290"/>
                <a:gd name="T46" fmla="*/ 62 w 468"/>
                <a:gd name="T47" fmla="*/ 206 h 290"/>
                <a:gd name="T48" fmla="*/ 99 w 468"/>
                <a:gd name="T49" fmla="*/ 174 h 290"/>
                <a:gd name="T50" fmla="*/ 119 w 468"/>
                <a:gd name="T51" fmla="*/ 142 h 290"/>
                <a:gd name="T52" fmla="*/ 135 w 468"/>
                <a:gd name="T53" fmla="*/ 105 h 290"/>
                <a:gd name="T54" fmla="*/ 151 w 468"/>
                <a:gd name="T55" fmla="*/ 87 h 290"/>
                <a:gd name="T56" fmla="*/ 155 w 468"/>
                <a:gd name="T57" fmla="*/ 90 h 290"/>
                <a:gd name="T58" fmla="*/ 147 w 468"/>
                <a:gd name="T59" fmla="*/ 123 h 290"/>
                <a:gd name="T60" fmla="*/ 155 w 468"/>
                <a:gd name="T61" fmla="*/ 136 h 290"/>
                <a:gd name="T62" fmla="*/ 154 w 468"/>
                <a:gd name="T63" fmla="*/ 110 h 290"/>
                <a:gd name="T64" fmla="*/ 200 w 468"/>
                <a:gd name="T65" fmla="*/ 105 h 290"/>
                <a:gd name="T66" fmla="*/ 208 w 468"/>
                <a:gd name="T67" fmla="*/ 110 h 290"/>
                <a:gd name="T68" fmla="*/ 180 w 468"/>
                <a:gd name="T69" fmla="*/ 82 h 290"/>
                <a:gd name="T70" fmla="*/ 156 w 468"/>
                <a:gd name="T71" fmla="*/ 87 h 290"/>
                <a:gd name="T72" fmla="*/ 164 w 468"/>
                <a:gd name="T73" fmla="*/ 74 h 290"/>
                <a:gd name="T74" fmla="*/ 187 w 468"/>
                <a:gd name="T75" fmla="*/ 59 h 290"/>
                <a:gd name="T76" fmla="*/ 232 w 468"/>
                <a:gd name="T77" fmla="*/ 30 h 290"/>
                <a:gd name="T78" fmla="*/ 262 w 468"/>
                <a:gd name="T79" fmla="*/ 12 h 290"/>
                <a:gd name="T80" fmla="*/ 267 w 468"/>
                <a:gd name="T81" fmla="*/ 10 h 290"/>
                <a:gd name="T82" fmla="*/ 275 w 468"/>
                <a:gd name="T83" fmla="*/ 10 h 290"/>
                <a:gd name="T84" fmla="*/ 270 w 468"/>
                <a:gd name="T85" fmla="*/ 54 h 290"/>
                <a:gd name="T86" fmla="*/ 277 w 468"/>
                <a:gd name="T87" fmla="*/ 51 h 290"/>
                <a:gd name="T88" fmla="*/ 293 w 468"/>
                <a:gd name="T89" fmla="*/ 11 h 290"/>
                <a:gd name="T90" fmla="*/ 321 w 468"/>
                <a:gd name="T91" fmla="*/ 27 h 290"/>
                <a:gd name="T92" fmla="*/ 327 w 468"/>
                <a:gd name="T93" fmla="*/ 30 h 290"/>
                <a:gd name="T94" fmla="*/ 319 w 468"/>
                <a:gd name="T95" fmla="*/ 11 h 290"/>
                <a:gd name="T96" fmla="*/ 312 w 468"/>
                <a:gd name="T97" fmla="*/ 2 h 290"/>
                <a:gd name="T98" fmla="*/ 382 w 468"/>
                <a:gd name="T99" fmla="*/ 1 h 290"/>
                <a:gd name="T100" fmla="*/ 423 w 468"/>
                <a:gd name="T101" fmla="*/ 5 h 290"/>
                <a:gd name="T102" fmla="*/ 452 w 468"/>
                <a:gd name="T103" fmla="*/ 13 h 290"/>
                <a:gd name="T104" fmla="*/ 463 w 468"/>
                <a:gd name="T105" fmla="*/ 1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8" h="290">
                  <a:moveTo>
                    <a:pt x="463" y="18"/>
                  </a:moveTo>
                  <a:cubicBezTo>
                    <a:pt x="465" y="24"/>
                    <a:pt x="467" y="31"/>
                    <a:pt x="467" y="37"/>
                  </a:cubicBezTo>
                  <a:cubicBezTo>
                    <a:pt x="468" y="41"/>
                    <a:pt x="467" y="45"/>
                    <a:pt x="467" y="49"/>
                  </a:cubicBezTo>
                  <a:cubicBezTo>
                    <a:pt x="467" y="50"/>
                    <a:pt x="466" y="51"/>
                    <a:pt x="465" y="50"/>
                  </a:cubicBezTo>
                  <a:cubicBezTo>
                    <a:pt x="460" y="48"/>
                    <a:pt x="457" y="51"/>
                    <a:pt x="455" y="54"/>
                  </a:cubicBezTo>
                  <a:cubicBezTo>
                    <a:pt x="454" y="55"/>
                    <a:pt x="453" y="57"/>
                    <a:pt x="453" y="58"/>
                  </a:cubicBezTo>
                  <a:cubicBezTo>
                    <a:pt x="449" y="68"/>
                    <a:pt x="442" y="75"/>
                    <a:pt x="433" y="81"/>
                  </a:cubicBezTo>
                  <a:cubicBezTo>
                    <a:pt x="427" y="86"/>
                    <a:pt x="421" y="92"/>
                    <a:pt x="414" y="96"/>
                  </a:cubicBezTo>
                  <a:cubicBezTo>
                    <a:pt x="407" y="100"/>
                    <a:pt x="400" y="104"/>
                    <a:pt x="394" y="108"/>
                  </a:cubicBezTo>
                  <a:cubicBezTo>
                    <a:pt x="388" y="112"/>
                    <a:pt x="382" y="117"/>
                    <a:pt x="377" y="122"/>
                  </a:cubicBezTo>
                  <a:cubicBezTo>
                    <a:pt x="369" y="129"/>
                    <a:pt x="360" y="134"/>
                    <a:pt x="351" y="139"/>
                  </a:cubicBezTo>
                  <a:cubicBezTo>
                    <a:pt x="336" y="147"/>
                    <a:pt x="320" y="155"/>
                    <a:pt x="305" y="164"/>
                  </a:cubicBezTo>
                  <a:cubicBezTo>
                    <a:pt x="292" y="172"/>
                    <a:pt x="279" y="179"/>
                    <a:pt x="266" y="187"/>
                  </a:cubicBezTo>
                  <a:cubicBezTo>
                    <a:pt x="258" y="192"/>
                    <a:pt x="249" y="196"/>
                    <a:pt x="240" y="201"/>
                  </a:cubicBezTo>
                  <a:cubicBezTo>
                    <a:pt x="232" y="206"/>
                    <a:pt x="223" y="210"/>
                    <a:pt x="214" y="215"/>
                  </a:cubicBezTo>
                  <a:cubicBezTo>
                    <a:pt x="204" y="220"/>
                    <a:pt x="193" y="223"/>
                    <a:pt x="183" y="226"/>
                  </a:cubicBezTo>
                  <a:cubicBezTo>
                    <a:pt x="171" y="229"/>
                    <a:pt x="160" y="233"/>
                    <a:pt x="149" y="237"/>
                  </a:cubicBezTo>
                  <a:cubicBezTo>
                    <a:pt x="140" y="240"/>
                    <a:pt x="132" y="243"/>
                    <a:pt x="123" y="246"/>
                  </a:cubicBezTo>
                  <a:cubicBezTo>
                    <a:pt x="121" y="247"/>
                    <a:pt x="118" y="247"/>
                    <a:pt x="115" y="249"/>
                  </a:cubicBezTo>
                  <a:cubicBezTo>
                    <a:pt x="100" y="257"/>
                    <a:pt x="84" y="263"/>
                    <a:pt x="68" y="268"/>
                  </a:cubicBezTo>
                  <a:cubicBezTo>
                    <a:pt x="52" y="273"/>
                    <a:pt x="36" y="278"/>
                    <a:pt x="20" y="283"/>
                  </a:cubicBezTo>
                  <a:cubicBezTo>
                    <a:pt x="15" y="285"/>
                    <a:pt x="9" y="286"/>
                    <a:pt x="4" y="289"/>
                  </a:cubicBezTo>
                  <a:cubicBezTo>
                    <a:pt x="1" y="290"/>
                    <a:pt x="0" y="289"/>
                    <a:pt x="1" y="286"/>
                  </a:cubicBezTo>
                  <a:cubicBezTo>
                    <a:pt x="4" y="276"/>
                    <a:pt x="9" y="267"/>
                    <a:pt x="14" y="257"/>
                  </a:cubicBezTo>
                  <a:cubicBezTo>
                    <a:pt x="16" y="255"/>
                    <a:pt x="17" y="253"/>
                    <a:pt x="18" y="250"/>
                  </a:cubicBezTo>
                  <a:cubicBezTo>
                    <a:pt x="18" y="250"/>
                    <a:pt x="18" y="250"/>
                    <a:pt x="18" y="250"/>
                  </a:cubicBezTo>
                  <a:cubicBezTo>
                    <a:pt x="20" y="250"/>
                    <a:pt x="22" y="249"/>
                    <a:pt x="23" y="247"/>
                  </a:cubicBezTo>
                  <a:cubicBezTo>
                    <a:pt x="27" y="241"/>
                    <a:pt x="31" y="236"/>
                    <a:pt x="33" y="230"/>
                  </a:cubicBezTo>
                  <a:cubicBezTo>
                    <a:pt x="34" y="227"/>
                    <a:pt x="34" y="225"/>
                    <a:pt x="32" y="223"/>
                  </a:cubicBezTo>
                  <a:cubicBezTo>
                    <a:pt x="31" y="223"/>
                    <a:pt x="31" y="222"/>
                    <a:pt x="32" y="222"/>
                  </a:cubicBezTo>
                  <a:cubicBezTo>
                    <a:pt x="32" y="220"/>
                    <a:pt x="32" y="218"/>
                    <a:pt x="34" y="218"/>
                  </a:cubicBezTo>
                  <a:cubicBezTo>
                    <a:pt x="35" y="217"/>
                    <a:pt x="36" y="217"/>
                    <a:pt x="36" y="218"/>
                  </a:cubicBezTo>
                  <a:cubicBezTo>
                    <a:pt x="38" y="222"/>
                    <a:pt x="40" y="226"/>
                    <a:pt x="38" y="230"/>
                  </a:cubicBezTo>
                  <a:cubicBezTo>
                    <a:pt x="35" y="238"/>
                    <a:pt x="31" y="244"/>
                    <a:pt x="26" y="251"/>
                  </a:cubicBezTo>
                  <a:cubicBezTo>
                    <a:pt x="20" y="258"/>
                    <a:pt x="16" y="266"/>
                    <a:pt x="10" y="273"/>
                  </a:cubicBezTo>
                  <a:cubicBezTo>
                    <a:pt x="9" y="274"/>
                    <a:pt x="8" y="276"/>
                    <a:pt x="10" y="277"/>
                  </a:cubicBezTo>
                  <a:cubicBezTo>
                    <a:pt x="11" y="279"/>
                    <a:pt x="12" y="278"/>
                    <a:pt x="13" y="278"/>
                  </a:cubicBezTo>
                  <a:cubicBezTo>
                    <a:pt x="23" y="276"/>
                    <a:pt x="33" y="272"/>
                    <a:pt x="42" y="269"/>
                  </a:cubicBezTo>
                  <a:cubicBezTo>
                    <a:pt x="50" y="265"/>
                    <a:pt x="58" y="262"/>
                    <a:pt x="66" y="259"/>
                  </a:cubicBezTo>
                  <a:cubicBezTo>
                    <a:pt x="73" y="256"/>
                    <a:pt x="80" y="253"/>
                    <a:pt x="88" y="252"/>
                  </a:cubicBezTo>
                  <a:cubicBezTo>
                    <a:pt x="96" y="251"/>
                    <a:pt x="103" y="247"/>
                    <a:pt x="109" y="242"/>
                  </a:cubicBezTo>
                  <a:cubicBezTo>
                    <a:pt x="112" y="240"/>
                    <a:pt x="111" y="239"/>
                    <a:pt x="109" y="238"/>
                  </a:cubicBezTo>
                  <a:cubicBezTo>
                    <a:pt x="103" y="236"/>
                    <a:pt x="98" y="234"/>
                    <a:pt x="92" y="239"/>
                  </a:cubicBezTo>
                  <a:cubicBezTo>
                    <a:pt x="89" y="242"/>
                    <a:pt x="85" y="243"/>
                    <a:pt x="82" y="246"/>
                  </a:cubicBezTo>
                  <a:cubicBezTo>
                    <a:pt x="78" y="250"/>
                    <a:pt x="72" y="251"/>
                    <a:pt x="67" y="251"/>
                  </a:cubicBezTo>
                  <a:cubicBezTo>
                    <a:pt x="62" y="252"/>
                    <a:pt x="54" y="246"/>
                    <a:pt x="54" y="242"/>
                  </a:cubicBezTo>
                  <a:cubicBezTo>
                    <a:pt x="53" y="232"/>
                    <a:pt x="53" y="223"/>
                    <a:pt x="56" y="214"/>
                  </a:cubicBezTo>
                  <a:cubicBezTo>
                    <a:pt x="58" y="211"/>
                    <a:pt x="60" y="208"/>
                    <a:pt x="62" y="206"/>
                  </a:cubicBezTo>
                  <a:cubicBezTo>
                    <a:pt x="70" y="198"/>
                    <a:pt x="79" y="191"/>
                    <a:pt x="89" y="185"/>
                  </a:cubicBezTo>
                  <a:cubicBezTo>
                    <a:pt x="93" y="183"/>
                    <a:pt x="96" y="178"/>
                    <a:pt x="99" y="174"/>
                  </a:cubicBezTo>
                  <a:cubicBezTo>
                    <a:pt x="101" y="171"/>
                    <a:pt x="104" y="168"/>
                    <a:pt x="107" y="165"/>
                  </a:cubicBezTo>
                  <a:cubicBezTo>
                    <a:pt x="113" y="158"/>
                    <a:pt x="117" y="150"/>
                    <a:pt x="119" y="142"/>
                  </a:cubicBezTo>
                  <a:cubicBezTo>
                    <a:pt x="122" y="134"/>
                    <a:pt x="124" y="125"/>
                    <a:pt x="129" y="118"/>
                  </a:cubicBezTo>
                  <a:cubicBezTo>
                    <a:pt x="131" y="114"/>
                    <a:pt x="133" y="109"/>
                    <a:pt x="135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42" y="100"/>
                    <a:pt x="145" y="91"/>
                    <a:pt x="151" y="87"/>
                  </a:cubicBezTo>
                  <a:cubicBezTo>
                    <a:pt x="153" y="86"/>
                    <a:pt x="154" y="85"/>
                    <a:pt x="156" y="87"/>
                  </a:cubicBezTo>
                  <a:cubicBezTo>
                    <a:pt x="156" y="88"/>
                    <a:pt x="156" y="89"/>
                    <a:pt x="155" y="90"/>
                  </a:cubicBezTo>
                  <a:cubicBezTo>
                    <a:pt x="147" y="98"/>
                    <a:pt x="145" y="108"/>
                    <a:pt x="146" y="118"/>
                  </a:cubicBezTo>
                  <a:cubicBezTo>
                    <a:pt x="146" y="120"/>
                    <a:pt x="146" y="122"/>
                    <a:pt x="147" y="123"/>
                  </a:cubicBezTo>
                  <a:cubicBezTo>
                    <a:pt x="148" y="126"/>
                    <a:pt x="148" y="129"/>
                    <a:pt x="149" y="132"/>
                  </a:cubicBezTo>
                  <a:cubicBezTo>
                    <a:pt x="150" y="134"/>
                    <a:pt x="152" y="137"/>
                    <a:pt x="155" y="136"/>
                  </a:cubicBezTo>
                  <a:cubicBezTo>
                    <a:pt x="158" y="136"/>
                    <a:pt x="158" y="133"/>
                    <a:pt x="157" y="129"/>
                  </a:cubicBezTo>
                  <a:cubicBezTo>
                    <a:pt x="154" y="123"/>
                    <a:pt x="154" y="116"/>
                    <a:pt x="154" y="110"/>
                  </a:cubicBezTo>
                  <a:cubicBezTo>
                    <a:pt x="155" y="102"/>
                    <a:pt x="161" y="93"/>
                    <a:pt x="169" y="91"/>
                  </a:cubicBezTo>
                  <a:cubicBezTo>
                    <a:pt x="183" y="88"/>
                    <a:pt x="193" y="94"/>
                    <a:pt x="200" y="105"/>
                  </a:cubicBezTo>
                  <a:cubicBezTo>
                    <a:pt x="201" y="106"/>
                    <a:pt x="202" y="108"/>
                    <a:pt x="203" y="110"/>
                  </a:cubicBezTo>
                  <a:cubicBezTo>
                    <a:pt x="204" y="112"/>
                    <a:pt x="206" y="111"/>
                    <a:pt x="208" y="110"/>
                  </a:cubicBezTo>
                  <a:cubicBezTo>
                    <a:pt x="210" y="108"/>
                    <a:pt x="210" y="105"/>
                    <a:pt x="208" y="102"/>
                  </a:cubicBezTo>
                  <a:cubicBezTo>
                    <a:pt x="202" y="91"/>
                    <a:pt x="193" y="84"/>
                    <a:pt x="180" y="82"/>
                  </a:cubicBezTo>
                  <a:cubicBezTo>
                    <a:pt x="174" y="81"/>
                    <a:pt x="168" y="82"/>
                    <a:pt x="162" y="85"/>
                  </a:cubicBezTo>
                  <a:cubicBezTo>
                    <a:pt x="160" y="86"/>
                    <a:pt x="158" y="87"/>
                    <a:pt x="156" y="87"/>
                  </a:cubicBezTo>
                  <a:cubicBezTo>
                    <a:pt x="154" y="84"/>
                    <a:pt x="156" y="82"/>
                    <a:pt x="158" y="81"/>
                  </a:cubicBezTo>
                  <a:cubicBezTo>
                    <a:pt x="161" y="79"/>
                    <a:pt x="163" y="77"/>
                    <a:pt x="164" y="74"/>
                  </a:cubicBezTo>
                  <a:cubicBezTo>
                    <a:pt x="165" y="73"/>
                    <a:pt x="166" y="73"/>
                    <a:pt x="167" y="72"/>
                  </a:cubicBezTo>
                  <a:cubicBezTo>
                    <a:pt x="174" y="68"/>
                    <a:pt x="180" y="63"/>
                    <a:pt x="187" y="59"/>
                  </a:cubicBezTo>
                  <a:cubicBezTo>
                    <a:pt x="192" y="56"/>
                    <a:pt x="197" y="52"/>
                    <a:pt x="203" y="49"/>
                  </a:cubicBezTo>
                  <a:cubicBezTo>
                    <a:pt x="213" y="44"/>
                    <a:pt x="223" y="37"/>
                    <a:pt x="232" y="30"/>
                  </a:cubicBezTo>
                  <a:cubicBezTo>
                    <a:pt x="236" y="27"/>
                    <a:pt x="240" y="24"/>
                    <a:pt x="245" y="21"/>
                  </a:cubicBezTo>
                  <a:cubicBezTo>
                    <a:pt x="250" y="17"/>
                    <a:pt x="256" y="14"/>
                    <a:pt x="262" y="12"/>
                  </a:cubicBezTo>
                  <a:cubicBezTo>
                    <a:pt x="263" y="11"/>
                    <a:pt x="264" y="11"/>
                    <a:pt x="264" y="11"/>
                  </a:cubicBezTo>
                  <a:cubicBezTo>
                    <a:pt x="266" y="12"/>
                    <a:pt x="266" y="12"/>
                    <a:pt x="267" y="10"/>
                  </a:cubicBezTo>
                  <a:cubicBezTo>
                    <a:pt x="268" y="8"/>
                    <a:pt x="271" y="8"/>
                    <a:pt x="273" y="8"/>
                  </a:cubicBezTo>
                  <a:cubicBezTo>
                    <a:pt x="275" y="8"/>
                    <a:pt x="276" y="9"/>
                    <a:pt x="275" y="10"/>
                  </a:cubicBezTo>
                  <a:cubicBezTo>
                    <a:pt x="269" y="18"/>
                    <a:pt x="266" y="27"/>
                    <a:pt x="266" y="37"/>
                  </a:cubicBezTo>
                  <a:cubicBezTo>
                    <a:pt x="266" y="43"/>
                    <a:pt x="268" y="48"/>
                    <a:pt x="270" y="54"/>
                  </a:cubicBezTo>
                  <a:cubicBezTo>
                    <a:pt x="271" y="57"/>
                    <a:pt x="273" y="59"/>
                    <a:pt x="276" y="58"/>
                  </a:cubicBezTo>
                  <a:cubicBezTo>
                    <a:pt x="279" y="57"/>
                    <a:pt x="278" y="54"/>
                    <a:pt x="277" y="51"/>
                  </a:cubicBezTo>
                  <a:cubicBezTo>
                    <a:pt x="276" y="46"/>
                    <a:pt x="275" y="40"/>
                    <a:pt x="275" y="34"/>
                  </a:cubicBezTo>
                  <a:cubicBezTo>
                    <a:pt x="275" y="19"/>
                    <a:pt x="282" y="14"/>
                    <a:pt x="293" y="11"/>
                  </a:cubicBezTo>
                  <a:cubicBezTo>
                    <a:pt x="302" y="9"/>
                    <a:pt x="309" y="14"/>
                    <a:pt x="315" y="19"/>
                  </a:cubicBezTo>
                  <a:cubicBezTo>
                    <a:pt x="317" y="21"/>
                    <a:pt x="319" y="24"/>
                    <a:pt x="321" y="27"/>
                  </a:cubicBezTo>
                  <a:cubicBezTo>
                    <a:pt x="321" y="28"/>
                    <a:pt x="322" y="29"/>
                    <a:pt x="323" y="30"/>
                  </a:cubicBezTo>
                  <a:cubicBezTo>
                    <a:pt x="324" y="31"/>
                    <a:pt x="326" y="31"/>
                    <a:pt x="327" y="30"/>
                  </a:cubicBezTo>
                  <a:cubicBezTo>
                    <a:pt x="329" y="29"/>
                    <a:pt x="330" y="28"/>
                    <a:pt x="329" y="26"/>
                  </a:cubicBezTo>
                  <a:cubicBezTo>
                    <a:pt x="327" y="20"/>
                    <a:pt x="324" y="15"/>
                    <a:pt x="319" y="11"/>
                  </a:cubicBezTo>
                  <a:cubicBezTo>
                    <a:pt x="316" y="9"/>
                    <a:pt x="312" y="8"/>
                    <a:pt x="310" y="4"/>
                  </a:cubicBezTo>
                  <a:cubicBezTo>
                    <a:pt x="310" y="3"/>
                    <a:pt x="311" y="2"/>
                    <a:pt x="312" y="2"/>
                  </a:cubicBezTo>
                  <a:cubicBezTo>
                    <a:pt x="327" y="4"/>
                    <a:pt x="341" y="2"/>
                    <a:pt x="356" y="3"/>
                  </a:cubicBezTo>
                  <a:cubicBezTo>
                    <a:pt x="365" y="3"/>
                    <a:pt x="373" y="2"/>
                    <a:pt x="382" y="1"/>
                  </a:cubicBezTo>
                  <a:cubicBezTo>
                    <a:pt x="389" y="1"/>
                    <a:pt x="396" y="0"/>
                    <a:pt x="402" y="1"/>
                  </a:cubicBezTo>
                  <a:cubicBezTo>
                    <a:pt x="409" y="2"/>
                    <a:pt x="416" y="2"/>
                    <a:pt x="423" y="5"/>
                  </a:cubicBezTo>
                  <a:cubicBezTo>
                    <a:pt x="426" y="7"/>
                    <a:pt x="430" y="7"/>
                    <a:pt x="434" y="8"/>
                  </a:cubicBezTo>
                  <a:cubicBezTo>
                    <a:pt x="440" y="9"/>
                    <a:pt x="446" y="11"/>
                    <a:pt x="452" y="13"/>
                  </a:cubicBezTo>
                  <a:cubicBezTo>
                    <a:pt x="459" y="15"/>
                    <a:pt x="459" y="15"/>
                    <a:pt x="460" y="23"/>
                  </a:cubicBezTo>
                  <a:cubicBezTo>
                    <a:pt x="460" y="21"/>
                    <a:pt x="458" y="18"/>
                    <a:pt x="463" y="18"/>
                  </a:cubicBezTo>
                  <a:close/>
                </a:path>
              </a:pathLst>
            </a:custGeom>
            <a:solidFill>
              <a:srgbClr val="E4B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E7139309-EDDA-EF5B-7CB5-199576236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013" y="4402138"/>
              <a:ext cx="1922463" cy="1301750"/>
            </a:xfrm>
            <a:custGeom>
              <a:avLst/>
              <a:gdLst>
                <a:gd name="T0" fmla="*/ 137 w 457"/>
                <a:gd name="T1" fmla="*/ 126 h 309"/>
                <a:gd name="T2" fmla="*/ 121 w 457"/>
                <a:gd name="T3" fmla="*/ 150 h 309"/>
                <a:gd name="T4" fmla="*/ 103 w 457"/>
                <a:gd name="T5" fmla="*/ 191 h 309"/>
                <a:gd name="T6" fmla="*/ 79 w 457"/>
                <a:gd name="T7" fmla="*/ 216 h 309"/>
                <a:gd name="T8" fmla="*/ 48 w 457"/>
                <a:gd name="T9" fmla="*/ 263 h 309"/>
                <a:gd name="T10" fmla="*/ 55 w 457"/>
                <a:gd name="T11" fmla="*/ 277 h 309"/>
                <a:gd name="T12" fmla="*/ 79 w 457"/>
                <a:gd name="T13" fmla="*/ 271 h 309"/>
                <a:gd name="T14" fmla="*/ 104 w 457"/>
                <a:gd name="T15" fmla="*/ 267 h 309"/>
                <a:gd name="T16" fmla="*/ 75 w 457"/>
                <a:gd name="T17" fmla="*/ 283 h 309"/>
                <a:gd name="T18" fmla="*/ 1 w 457"/>
                <a:gd name="T19" fmla="*/ 307 h 309"/>
                <a:gd name="T20" fmla="*/ 31 w 457"/>
                <a:gd name="T21" fmla="*/ 258 h 309"/>
                <a:gd name="T22" fmla="*/ 35 w 457"/>
                <a:gd name="T23" fmla="*/ 242 h 309"/>
                <a:gd name="T24" fmla="*/ 40 w 457"/>
                <a:gd name="T25" fmla="*/ 222 h 309"/>
                <a:gd name="T26" fmla="*/ 62 w 457"/>
                <a:gd name="T27" fmla="*/ 186 h 309"/>
                <a:gd name="T28" fmla="*/ 61 w 457"/>
                <a:gd name="T29" fmla="*/ 197 h 309"/>
                <a:gd name="T30" fmla="*/ 55 w 457"/>
                <a:gd name="T31" fmla="*/ 216 h 309"/>
                <a:gd name="T32" fmla="*/ 101 w 457"/>
                <a:gd name="T33" fmla="*/ 171 h 309"/>
                <a:gd name="T34" fmla="*/ 107 w 457"/>
                <a:gd name="T35" fmla="*/ 144 h 309"/>
                <a:gd name="T36" fmla="*/ 83 w 457"/>
                <a:gd name="T37" fmla="*/ 158 h 309"/>
                <a:gd name="T38" fmla="*/ 117 w 457"/>
                <a:gd name="T39" fmla="*/ 116 h 309"/>
                <a:gd name="T40" fmla="*/ 119 w 457"/>
                <a:gd name="T41" fmla="*/ 104 h 309"/>
                <a:gd name="T42" fmla="*/ 232 w 457"/>
                <a:gd name="T43" fmla="*/ 21 h 309"/>
                <a:gd name="T44" fmla="*/ 269 w 457"/>
                <a:gd name="T45" fmla="*/ 9 h 309"/>
                <a:gd name="T46" fmla="*/ 327 w 457"/>
                <a:gd name="T47" fmla="*/ 2 h 309"/>
                <a:gd name="T48" fmla="*/ 305 w 457"/>
                <a:gd name="T49" fmla="*/ 10 h 309"/>
                <a:gd name="T50" fmla="*/ 296 w 457"/>
                <a:gd name="T51" fmla="*/ 19 h 309"/>
                <a:gd name="T52" fmla="*/ 337 w 457"/>
                <a:gd name="T53" fmla="*/ 21 h 309"/>
                <a:gd name="T54" fmla="*/ 393 w 457"/>
                <a:gd name="T55" fmla="*/ 19 h 309"/>
                <a:gd name="T56" fmla="*/ 403 w 457"/>
                <a:gd name="T57" fmla="*/ 14 h 309"/>
                <a:gd name="T58" fmla="*/ 405 w 457"/>
                <a:gd name="T59" fmla="*/ 9 h 309"/>
                <a:gd name="T60" fmla="*/ 456 w 457"/>
                <a:gd name="T61" fmla="*/ 47 h 309"/>
                <a:gd name="T62" fmla="*/ 447 w 457"/>
                <a:gd name="T63" fmla="*/ 43 h 309"/>
                <a:gd name="T64" fmla="*/ 391 w 457"/>
                <a:gd name="T65" fmla="*/ 30 h 309"/>
                <a:gd name="T66" fmla="*/ 345 w 457"/>
                <a:gd name="T67" fmla="*/ 33 h 309"/>
                <a:gd name="T68" fmla="*/ 303 w 457"/>
                <a:gd name="T69" fmla="*/ 34 h 309"/>
                <a:gd name="T70" fmla="*/ 281 w 457"/>
                <a:gd name="T71" fmla="*/ 32 h 309"/>
                <a:gd name="T72" fmla="*/ 280 w 457"/>
                <a:gd name="T73" fmla="*/ 32 h 309"/>
                <a:gd name="T74" fmla="*/ 261 w 457"/>
                <a:gd name="T75" fmla="*/ 41 h 309"/>
                <a:gd name="T76" fmla="*/ 254 w 457"/>
                <a:gd name="T77" fmla="*/ 42 h 309"/>
                <a:gd name="T78" fmla="*/ 212 w 457"/>
                <a:gd name="T79" fmla="*/ 70 h 309"/>
                <a:gd name="T80" fmla="*/ 159 w 457"/>
                <a:gd name="T81" fmla="*/ 102 h 309"/>
                <a:gd name="T82" fmla="*/ 149 w 457"/>
                <a:gd name="T83" fmla="*/ 11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7" h="309">
                  <a:moveTo>
                    <a:pt x="149" y="116"/>
                  </a:moveTo>
                  <a:cubicBezTo>
                    <a:pt x="144" y="117"/>
                    <a:pt x="141" y="121"/>
                    <a:pt x="137" y="124"/>
                  </a:cubicBezTo>
                  <a:cubicBezTo>
                    <a:pt x="137" y="125"/>
                    <a:pt x="137" y="125"/>
                    <a:pt x="137" y="126"/>
                  </a:cubicBezTo>
                  <a:cubicBezTo>
                    <a:pt x="138" y="128"/>
                    <a:pt x="137" y="128"/>
                    <a:pt x="136" y="129"/>
                  </a:cubicBezTo>
                  <a:cubicBezTo>
                    <a:pt x="133" y="130"/>
                    <a:pt x="131" y="132"/>
                    <a:pt x="129" y="135"/>
                  </a:cubicBezTo>
                  <a:cubicBezTo>
                    <a:pt x="126" y="140"/>
                    <a:pt x="125" y="146"/>
                    <a:pt x="121" y="150"/>
                  </a:cubicBezTo>
                  <a:cubicBezTo>
                    <a:pt x="117" y="154"/>
                    <a:pt x="117" y="160"/>
                    <a:pt x="115" y="165"/>
                  </a:cubicBezTo>
                  <a:cubicBezTo>
                    <a:pt x="113" y="169"/>
                    <a:pt x="113" y="175"/>
                    <a:pt x="111" y="179"/>
                  </a:cubicBezTo>
                  <a:cubicBezTo>
                    <a:pt x="109" y="184"/>
                    <a:pt x="106" y="188"/>
                    <a:pt x="103" y="191"/>
                  </a:cubicBezTo>
                  <a:cubicBezTo>
                    <a:pt x="98" y="197"/>
                    <a:pt x="94" y="204"/>
                    <a:pt x="88" y="209"/>
                  </a:cubicBezTo>
                  <a:cubicBezTo>
                    <a:pt x="87" y="211"/>
                    <a:pt x="84" y="212"/>
                    <a:pt x="84" y="215"/>
                  </a:cubicBezTo>
                  <a:cubicBezTo>
                    <a:pt x="84" y="216"/>
                    <a:pt x="81" y="215"/>
                    <a:pt x="79" y="216"/>
                  </a:cubicBezTo>
                  <a:cubicBezTo>
                    <a:pt x="76" y="219"/>
                    <a:pt x="72" y="221"/>
                    <a:pt x="68" y="224"/>
                  </a:cubicBezTo>
                  <a:cubicBezTo>
                    <a:pt x="61" y="231"/>
                    <a:pt x="53" y="236"/>
                    <a:pt x="49" y="245"/>
                  </a:cubicBezTo>
                  <a:cubicBezTo>
                    <a:pt x="47" y="251"/>
                    <a:pt x="47" y="257"/>
                    <a:pt x="48" y="263"/>
                  </a:cubicBezTo>
                  <a:cubicBezTo>
                    <a:pt x="48" y="266"/>
                    <a:pt x="47" y="269"/>
                    <a:pt x="48" y="272"/>
                  </a:cubicBezTo>
                  <a:cubicBezTo>
                    <a:pt x="49" y="274"/>
                    <a:pt x="50" y="277"/>
                    <a:pt x="54" y="277"/>
                  </a:cubicBezTo>
                  <a:cubicBezTo>
                    <a:pt x="54" y="276"/>
                    <a:pt x="55" y="277"/>
                    <a:pt x="55" y="277"/>
                  </a:cubicBezTo>
                  <a:cubicBezTo>
                    <a:pt x="58" y="282"/>
                    <a:pt x="62" y="278"/>
                    <a:pt x="66" y="278"/>
                  </a:cubicBezTo>
                  <a:cubicBezTo>
                    <a:pt x="71" y="277"/>
                    <a:pt x="74" y="276"/>
                    <a:pt x="77" y="272"/>
                  </a:cubicBezTo>
                  <a:cubicBezTo>
                    <a:pt x="77" y="271"/>
                    <a:pt x="78" y="271"/>
                    <a:pt x="79" y="271"/>
                  </a:cubicBezTo>
                  <a:cubicBezTo>
                    <a:pt x="81" y="269"/>
                    <a:pt x="85" y="268"/>
                    <a:pt x="87" y="265"/>
                  </a:cubicBezTo>
                  <a:cubicBezTo>
                    <a:pt x="89" y="263"/>
                    <a:pt x="91" y="263"/>
                    <a:pt x="94" y="264"/>
                  </a:cubicBezTo>
                  <a:cubicBezTo>
                    <a:pt x="97" y="265"/>
                    <a:pt x="101" y="265"/>
                    <a:pt x="104" y="267"/>
                  </a:cubicBezTo>
                  <a:cubicBezTo>
                    <a:pt x="106" y="269"/>
                    <a:pt x="106" y="269"/>
                    <a:pt x="104" y="271"/>
                  </a:cubicBezTo>
                  <a:cubicBezTo>
                    <a:pt x="97" y="276"/>
                    <a:pt x="89" y="280"/>
                    <a:pt x="81" y="283"/>
                  </a:cubicBezTo>
                  <a:cubicBezTo>
                    <a:pt x="79" y="283"/>
                    <a:pt x="78" y="282"/>
                    <a:pt x="75" y="283"/>
                  </a:cubicBezTo>
                  <a:cubicBezTo>
                    <a:pt x="59" y="290"/>
                    <a:pt x="42" y="296"/>
                    <a:pt x="26" y="302"/>
                  </a:cubicBezTo>
                  <a:cubicBezTo>
                    <a:pt x="19" y="305"/>
                    <a:pt x="12" y="307"/>
                    <a:pt x="5" y="308"/>
                  </a:cubicBezTo>
                  <a:cubicBezTo>
                    <a:pt x="3" y="309"/>
                    <a:pt x="2" y="308"/>
                    <a:pt x="1" y="307"/>
                  </a:cubicBezTo>
                  <a:cubicBezTo>
                    <a:pt x="0" y="306"/>
                    <a:pt x="1" y="305"/>
                    <a:pt x="1" y="304"/>
                  </a:cubicBezTo>
                  <a:cubicBezTo>
                    <a:pt x="6" y="298"/>
                    <a:pt x="9" y="292"/>
                    <a:pt x="13" y="286"/>
                  </a:cubicBezTo>
                  <a:cubicBezTo>
                    <a:pt x="20" y="277"/>
                    <a:pt x="27" y="268"/>
                    <a:pt x="31" y="258"/>
                  </a:cubicBezTo>
                  <a:cubicBezTo>
                    <a:pt x="32" y="254"/>
                    <a:pt x="30" y="249"/>
                    <a:pt x="27" y="247"/>
                  </a:cubicBezTo>
                  <a:cubicBezTo>
                    <a:pt x="27" y="245"/>
                    <a:pt x="28" y="243"/>
                    <a:pt x="29" y="242"/>
                  </a:cubicBezTo>
                  <a:cubicBezTo>
                    <a:pt x="31" y="243"/>
                    <a:pt x="33" y="242"/>
                    <a:pt x="35" y="242"/>
                  </a:cubicBezTo>
                  <a:cubicBezTo>
                    <a:pt x="32" y="242"/>
                    <a:pt x="31" y="241"/>
                    <a:pt x="32" y="238"/>
                  </a:cubicBezTo>
                  <a:cubicBezTo>
                    <a:pt x="34" y="235"/>
                    <a:pt x="36" y="231"/>
                    <a:pt x="38" y="228"/>
                  </a:cubicBezTo>
                  <a:cubicBezTo>
                    <a:pt x="39" y="227"/>
                    <a:pt x="40" y="225"/>
                    <a:pt x="40" y="222"/>
                  </a:cubicBezTo>
                  <a:cubicBezTo>
                    <a:pt x="43" y="214"/>
                    <a:pt x="48" y="207"/>
                    <a:pt x="53" y="199"/>
                  </a:cubicBezTo>
                  <a:cubicBezTo>
                    <a:pt x="55" y="196"/>
                    <a:pt x="57" y="192"/>
                    <a:pt x="60" y="188"/>
                  </a:cubicBezTo>
                  <a:cubicBezTo>
                    <a:pt x="61" y="188"/>
                    <a:pt x="61" y="187"/>
                    <a:pt x="62" y="186"/>
                  </a:cubicBezTo>
                  <a:cubicBezTo>
                    <a:pt x="63" y="186"/>
                    <a:pt x="63" y="185"/>
                    <a:pt x="64" y="185"/>
                  </a:cubicBezTo>
                  <a:cubicBezTo>
                    <a:pt x="66" y="186"/>
                    <a:pt x="66" y="187"/>
                    <a:pt x="65" y="188"/>
                  </a:cubicBezTo>
                  <a:cubicBezTo>
                    <a:pt x="64" y="191"/>
                    <a:pt x="63" y="194"/>
                    <a:pt x="61" y="197"/>
                  </a:cubicBezTo>
                  <a:cubicBezTo>
                    <a:pt x="59" y="203"/>
                    <a:pt x="56" y="208"/>
                    <a:pt x="52" y="214"/>
                  </a:cubicBezTo>
                  <a:cubicBezTo>
                    <a:pt x="52" y="215"/>
                    <a:pt x="50" y="217"/>
                    <a:pt x="52" y="218"/>
                  </a:cubicBezTo>
                  <a:cubicBezTo>
                    <a:pt x="53" y="219"/>
                    <a:pt x="54" y="217"/>
                    <a:pt x="55" y="216"/>
                  </a:cubicBezTo>
                  <a:cubicBezTo>
                    <a:pt x="58" y="215"/>
                    <a:pt x="61" y="212"/>
                    <a:pt x="64" y="211"/>
                  </a:cubicBezTo>
                  <a:cubicBezTo>
                    <a:pt x="71" y="209"/>
                    <a:pt x="77" y="205"/>
                    <a:pt x="81" y="200"/>
                  </a:cubicBezTo>
                  <a:cubicBezTo>
                    <a:pt x="90" y="192"/>
                    <a:pt x="98" y="183"/>
                    <a:pt x="101" y="171"/>
                  </a:cubicBezTo>
                  <a:cubicBezTo>
                    <a:pt x="101" y="171"/>
                    <a:pt x="101" y="170"/>
                    <a:pt x="101" y="169"/>
                  </a:cubicBezTo>
                  <a:cubicBezTo>
                    <a:pt x="101" y="161"/>
                    <a:pt x="105" y="155"/>
                    <a:pt x="107" y="147"/>
                  </a:cubicBezTo>
                  <a:cubicBezTo>
                    <a:pt x="108" y="146"/>
                    <a:pt x="108" y="145"/>
                    <a:pt x="107" y="144"/>
                  </a:cubicBezTo>
                  <a:cubicBezTo>
                    <a:pt x="106" y="143"/>
                    <a:pt x="105" y="144"/>
                    <a:pt x="104" y="144"/>
                  </a:cubicBezTo>
                  <a:cubicBezTo>
                    <a:pt x="97" y="147"/>
                    <a:pt x="93" y="151"/>
                    <a:pt x="88" y="155"/>
                  </a:cubicBezTo>
                  <a:cubicBezTo>
                    <a:pt x="86" y="157"/>
                    <a:pt x="85" y="159"/>
                    <a:pt x="83" y="158"/>
                  </a:cubicBezTo>
                  <a:cubicBezTo>
                    <a:pt x="81" y="157"/>
                    <a:pt x="82" y="155"/>
                    <a:pt x="82" y="154"/>
                  </a:cubicBezTo>
                  <a:cubicBezTo>
                    <a:pt x="85" y="149"/>
                    <a:pt x="88" y="144"/>
                    <a:pt x="92" y="140"/>
                  </a:cubicBezTo>
                  <a:cubicBezTo>
                    <a:pt x="104" y="136"/>
                    <a:pt x="112" y="127"/>
                    <a:pt x="117" y="116"/>
                  </a:cubicBezTo>
                  <a:cubicBezTo>
                    <a:pt x="118" y="114"/>
                    <a:pt x="118" y="112"/>
                    <a:pt x="118" y="111"/>
                  </a:cubicBezTo>
                  <a:cubicBezTo>
                    <a:pt x="119" y="109"/>
                    <a:pt x="117" y="110"/>
                    <a:pt x="117" y="109"/>
                  </a:cubicBezTo>
                  <a:cubicBezTo>
                    <a:pt x="116" y="106"/>
                    <a:pt x="118" y="106"/>
                    <a:pt x="119" y="104"/>
                  </a:cubicBezTo>
                  <a:cubicBezTo>
                    <a:pt x="127" y="96"/>
                    <a:pt x="134" y="87"/>
                    <a:pt x="143" y="80"/>
                  </a:cubicBezTo>
                  <a:cubicBezTo>
                    <a:pt x="158" y="64"/>
                    <a:pt x="176" y="51"/>
                    <a:pt x="195" y="39"/>
                  </a:cubicBezTo>
                  <a:cubicBezTo>
                    <a:pt x="207" y="32"/>
                    <a:pt x="219" y="26"/>
                    <a:pt x="232" y="21"/>
                  </a:cubicBezTo>
                  <a:cubicBezTo>
                    <a:pt x="236" y="19"/>
                    <a:pt x="240" y="18"/>
                    <a:pt x="245" y="16"/>
                  </a:cubicBezTo>
                  <a:cubicBezTo>
                    <a:pt x="247" y="15"/>
                    <a:pt x="249" y="14"/>
                    <a:pt x="252" y="13"/>
                  </a:cubicBezTo>
                  <a:cubicBezTo>
                    <a:pt x="258" y="11"/>
                    <a:pt x="263" y="10"/>
                    <a:pt x="269" y="9"/>
                  </a:cubicBezTo>
                  <a:cubicBezTo>
                    <a:pt x="276" y="7"/>
                    <a:pt x="284" y="5"/>
                    <a:pt x="292" y="4"/>
                  </a:cubicBezTo>
                  <a:cubicBezTo>
                    <a:pt x="300" y="2"/>
                    <a:pt x="308" y="0"/>
                    <a:pt x="317" y="1"/>
                  </a:cubicBezTo>
                  <a:cubicBezTo>
                    <a:pt x="320" y="3"/>
                    <a:pt x="324" y="1"/>
                    <a:pt x="327" y="2"/>
                  </a:cubicBezTo>
                  <a:cubicBezTo>
                    <a:pt x="329" y="2"/>
                    <a:pt x="333" y="0"/>
                    <a:pt x="333" y="3"/>
                  </a:cubicBezTo>
                  <a:cubicBezTo>
                    <a:pt x="334" y="7"/>
                    <a:pt x="329" y="7"/>
                    <a:pt x="327" y="7"/>
                  </a:cubicBezTo>
                  <a:cubicBezTo>
                    <a:pt x="320" y="7"/>
                    <a:pt x="312" y="8"/>
                    <a:pt x="305" y="10"/>
                  </a:cubicBezTo>
                  <a:cubicBezTo>
                    <a:pt x="301" y="10"/>
                    <a:pt x="297" y="11"/>
                    <a:pt x="294" y="14"/>
                  </a:cubicBezTo>
                  <a:cubicBezTo>
                    <a:pt x="293" y="15"/>
                    <a:pt x="292" y="17"/>
                    <a:pt x="292" y="18"/>
                  </a:cubicBezTo>
                  <a:cubicBezTo>
                    <a:pt x="293" y="20"/>
                    <a:pt x="294" y="19"/>
                    <a:pt x="296" y="19"/>
                  </a:cubicBezTo>
                  <a:cubicBezTo>
                    <a:pt x="300" y="20"/>
                    <a:pt x="304" y="20"/>
                    <a:pt x="309" y="21"/>
                  </a:cubicBezTo>
                  <a:cubicBezTo>
                    <a:pt x="313" y="22"/>
                    <a:pt x="317" y="21"/>
                    <a:pt x="321" y="21"/>
                  </a:cubicBezTo>
                  <a:cubicBezTo>
                    <a:pt x="326" y="21"/>
                    <a:pt x="331" y="21"/>
                    <a:pt x="337" y="21"/>
                  </a:cubicBezTo>
                  <a:cubicBezTo>
                    <a:pt x="343" y="21"/>
                    <a:pt x="350" y="21"/>
                    <a:pt x="356" y="21"/>
                  </a:cubicBezTo>
                  <a:cubicBezTo>
                    <a:pt x="359" y="22"/>
                    <a:pt x="361" y="20"/>
                    <a:pt x="364" y="20"/>
                  </a:cubicBezTo>
                  <a:cubicBezTo>
                    <a:pt x="374" y="19"/>
                    <a:pt x="384" y="18"/>
                    <a:pt x="393" y="19"/>
                  </a:cubicBezTo>
                  <a:cubicBezTo>
                    <a:pt x="395" y="19"/>
                    <a:pt x="397" y="18"/>
                    <a:pt x="399" y="18"/>
                  </a:cubicBezTo>
                  <a:cubicBezTo>
                    <a:pt x="405" y="17"/>
                    <a:pt x="410" y="19"/>
                    <a:pt x="415" y="20"/>
                  </a:cubicBezTo>
                  <a:cubicBezTo>
                    <a:pt x="411" y="19"/>
                    <a:pt x="406" y="17"/>
                    <a:pt x="403" y="14"/>
                  </a:cubicBezTo>
                  <a:cubicBezTo>
                    <a:pt x="401" y="14"/>
                    <a:pt x="399" y="13"/>
                    <a:pt x="400" y="11"/>
                  </a:cubicBezTo>
                  <a:cubicBezTo>
                    <a:pt x="400" y="9"/>
                    <a:pt x="402" y="10"/>
                    <a:pt x="404" y="9"/>
                  </a:cubicBezTo>
                  <a:cubicBezTo>
                    <a:pt x="404" y="9"/>
                    <a:pt x="404" y="9"/>
                    <a:pt x="405" y="9"/>
                  </a:cubicBezTo>
                  <a:cubicBezTo>
                    <a:pt x="413" y="11"/>
                    <a:pt x="421" y="14"/>
                    <a:pt x="429" y="18"/>
                  </a:cubicBezTo>
                  <a:cubicBezTo>
                    <a:pt x="435" y="21"/>
                    <a:pt x="440" y="24"/>
                    <a:pt x="445" y="28"/>
                  </a:cubicBezTo>
                  <a:cubicBezTo>
                    <a:pt x="451" y="33"/>
                    <a:pt x="455" y="39"/>
                    <a:pt x="456" y="47"/>
                  </a:cubicBezTo>
                  <a:cubicBezTo>
                    <a:pt x="453" y="49"/>
                    <a:pt x="453" y="50"/>
                    <a:pt x="457" y="54"/>
                  </a:cubicBezTo>
                  <a:cubicBezTo>
                    <a:pt x="454" y="54"/>
                    <a:pt x="452" y="53"/>
                    <a:pt x="452" y="50"/>
                  </a:cubicBezTo>
                  <a:cubicBezTo>
                    <a:pt x="452" y="47"/>
                    <a:pt x="451" y="44"/>
                    <a:pt x="447" y="43"/>
                  </a:cubicBezTo>
                  <a:cubicBezTo>
                    <a:pt x="438" y="41"/>
                    <a:pt x="429" y="37"/>
                    <a:pt x="420" y="37"/>
                  </a:cubicBezTo>
                  <a:cubicBezTo>
                    <a:pt x="419" y="37"/>
                    <a:pt x="419" y="36"/>
                    <a:pt x="418" y="36"/>
                  </a:cubicBezTo>
                  <a:cubicBezTo>
                    <a:pt x="409" y="33"/>
                    <a:pt x="400" y="32"/>
                    <a:pt x="391" y="30"/>
                  </a:cubicBezTo>
                  <a:cubicBezTo>
                    <a:pt x="384" y="29"/>
                    <a:pt x="378" y="32"/>
                    <a:pt x="371" y="32"/>
                  </a:cubicBezTo>
                  <a:cubicBezTo>
                    <a:pt x="366" y="32"/>
                    <a:pt x="362" y="32"/>
                    <a:pt x="357" y="33"/>
                  </a:cubicBezTo>
                  <a:cubicBezTo>
                    <a:pt x="354" y="34"/>
                    <a:pt x="349" y="33"/>
                    <a:pt x="345" y="33"/>
                  </a:cubicBezTo>
                  <a:cubicBezTo>
                    <a:pt x="336" y="34"/>
                    <a:pt x="327" y="33"/>
                    <a:pt x="317" y="33"/>
                  </a:cubicBezTo>
                  <a:cubicBezTo>
                    <a:pt x="313" y="34"/>
                    <a:pt x="309" y="33"/>
                    <a:pt x="306" y="32"/>
                  </a:cubicBezTo>
                  <a:cubicBezTo>
                    <a:pt x="304" y="31"/>
                    <a:pt x="304" y="32"/>
                    <a:pt x="303" y="34"/>
                  </a:cubicBezTo>
                  <a:cubicBezTo>
                    <a:pt x="299" y="34"/>
                    <a:pt x="295" y="33"/>
                    <a:pt x="291" y="31"/>
                  </a:cubicBezTo>
                  <a:cubicBezTo>
                    <a:pt x="290" y="29"/>
                    <a:pt x="288" y="29"/>
                    <a:pt x="287" y="31"/>
                  </a:cubicBezTo>
                  <a:cubicBezTo>
                    <a:pt x="285" y="32"/>
                    <a:pt x="284" y="33"/>
                    <a:pt x="281" y="32"/>
                  </a:cubicBezTo>
                  <a:cubicBezTo>
                    <a:pt x="281" y="32"/>
                    <a:pt x="281" y="32"/>
                    <a:pt x="280" y="31"/>
                  </a:cubicBezTo>
                  <a:cubicBezTo>
                    <a:pt x="280" y="31"/>
                    <a:pt x="280" y="31"/>
                    <a:pt x="279" y="31"/>
                  </a:cubicBezTo>
                  <a:cubicBezTo>
                    <a:pt x="279" y="31"/>
                    <a:pt x="280" y="32"/>
                    <a:pt x="280" y="32"/>
                  </a:cubicBezTo>
                  <a:cubicBezTo>
                    <a:pt x="276" y="35"/>
                    <a:pt x="272" y="37"/>
                    <a:pt x="268" y="39"/>
                  </a:cubicBezTo>
                  <a:cubicBezTo>
                    <a:pt x="266" y="36"/>
                    <a:pt x="264" y="39"/>
                    <a:pt x="262" y="39"/>
                  </a:cubicBezTo>
                  <a:cubicBezTo>
                    <a:pt x="261" y="39"/>
                    <a:pt x="260" y="40"/>
                    <a:pt x="261" y="41"/>
                  </a:cubicBezTo>
                  <a:cubicBezTo>
                    <a:pt x="261" y="42"/>
                    <a:pt x="261" y="43"/>
                    <a:pt x="260" y="43"/>
                  </a:cubicBezTo>
                  <a:cubicBezTo>
                    <a:pt x="260" y="43"/>
                    <a:pt x="259" y="43"/>
                    <a:pt x="259" y="43"/>
                  </a:cubicBezTo>
                  <a:cubicBezTo>
                    <a:pt x="257" y="40"/>
                    <a:pt x="256" y="41"/>
                    <a:pt x="254" y="42"/>
                  </a:cubicBezTo>
                  <a:cubicBezTo>
                    <a:pt x="249" y="45"/>
                    <a:pt x="244" y="47"/>
                    <a:pt x="240" y="50"/>
                  </a:cubicBezTo>
                  <a:cubicBezTo>
                    <a:pt x="234" y="54"/>
                    <a:pt x="228" y="58"/>
                    <a:pt x="223" y="62"/>
                  </a:cubicBezTo>
                  <a:cubicBezTo>
                    <a:pt x="220" y="65"/>
                    <a:pt x="216" y="67"/>
                    <a:pt x="212" y="70"/>
                  </a:cubicBezTo>
                  <a:cubicBezTo>
                    <a:pt x="204" y="75"/>
                    <a:pt x="196" y="80"/>
                    <a:pt x="187" y="83"/>
                  </a:cubicBezTo>
                  <a:cubicBezTo>
                    <a:pt x="185" y="84"/>
                    <a:pt x="184" y="87"/>
                    <a:pt x="182" y="88"/>
                  </a:cubicBezTo>
                  <a:cubicBezTo>
                    <a:pt x="174" y="92"/>
                    <a:pt x="168" y="98"/>
                    <a:pt x="159" y="102"/>
                  </a:cubicBezTo>
                  <a:cubicBezTo>
                    <a:pt x="158" y="103"/>
                    <a:pt x="158" y="104"/>
                    <a:pt x="157" y="105"/>
                  </a:cubicBezTo>
                  <a:cubicBezTo>
                    <a:pt x="156" y="107"/>
                    <a:pt x="155" y="109"/>
                    <a:pt x="153" y="110"/>
                  </a:cubicBezTo>
                  <a:cubicBezTo>
                    <a:pt x="150" y="111"/>
                    <a:pt x="149" y="113"/>
                    <a:pt x="149" y="116"/>
                  </a:cubicBezTo>
                  <a:cubicBezTo>
                    <a:pt x="148" y="115"/>
                    <a:pt x="148" y="115"/>
                    <a:pt x="148" y="115"/>
                  </a:cubicBezTo>
                  <a:lnTo>
                    <a:pt x="149" y="116"/>
                  </a:lnTo>
                  <a:close/>
                </a:path>
              </a:pathLst>
            </a:custGeom>
            <a:solidFill>
              <a:srgbClr val="DE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B8EBD76-30E4-D066-8010-2803F375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750" y="4027488"/>
              <a:ext cx="1997075" cy="1382713"/>
            </a:xfrm>
            <a:custGeom>
              <a:avLst/>
              <a:gdLst>
                <a:gd name="T0" fmla="*/ 0 w 475"/>
                <a:gd name="T1" fmla="*/ 218 h 328"/>
                <a:gd name="T2" fmla="*/ 17 w 475"/>
                <a:gd name="T3" fmla="*/ 215 h 328"/>
                <a:gd name="T4" fmla="*/ 43 w 475"/>
                <a:gd name="T5" fmla="*/ 229 h 328"/>
                <a:gd name="T6" fmla="*/ 45 w 475"/>
                <a:gd name="T7" fmla="*/ 213 h 328"/>
                <a:gd name="T8" fmla="*/ 70 w 475"/>
                <a:gd name="T9" fmla="*/ 192 h 328"/>
                <a:gd name="T10" fmla="*/ 102 w 475"/>
                <a:gd name="T11" fmla="*/ 169 h 328"/>
                <a:gd name="T12" fmla="*/ 138 w 475"/>
                <a:gd name="T13" fmla="*/ 154 h 328"/>
                <a:gd name="T14" fmla="*/ 186 w 475"/>
                <a:gd name="T15" fmla="*/ 139 h 328"/>
                <a:gd name="T16" fmla="*/ 237 w 475"/>
                <a:gd name="T17" fmla="*/ 112 h 328"/>
                <a:gd name="T18" fmla="*/ 273 w 475"/>
                <a:gd name="T19" fmla="*/ 79 h 328"/>
                <a:gd name="T20" fmla="*/ 301 w 475"/>
                <a:gd name="T21" fmla="*/ 67 h 328"/>
                <a:gd name="T22" fmla="*/ 343 w 475"/>
                <a:gd name="T23" fmla="*/ 54 h 328"/>
                <a:gd name="T24" fmla="*/ 403 w 475"/>
                <a:gd name="T25" fmla="*/ 28 h 328"/>
                <a:gd name="T26" fmla="*/ 417 w 475"/>
                <a:gd name="T27" fmla="*/ 12 h 328"/>
                <a:gd name="T28" fmla="*/ 356 w 475"/>
                <a:gd name="T29" fmla="*/ 34 h 328"/>
                <a:gd name="T30" fmla="*/ 338 w 475"/>
                <a:gd name="T31" fmla="*/ 35 h 328"/>
                <a:gd name="T32" fmla="*/ 348 w 475"/>
                <a:gd name="T33" fmla="*/ 33 h 328"/>
                <a:gd name="T34" fmla="*/ 395 w 475"/>
                <a:gd name="T35" fmla="*/ 14 h 328"/>
                <a:gd name="T36" fmla="*/ 454 w 475"/>
                <a:gd name="T37" fmla="*/ 10 h 328"/>
                <a:gd name="T38" fmla="*/ 472 w 475"/>
                <a:gd name="T39" fmla="*/ 28 h 328"/>
                <a:gd name="T40" fmla="*/ 462 w 475"/>
                <a:gd name="T41" fmla="*/ 37 h 328"/>
                <a:gd name="T42" fmla="*/ 451 w 475"/>
                <a:gd name="T43" fmla="*/ 42 h 328"/>
                <a:gd name="T44" fmla="*/ 451 w 475"/>
                <a:gd name="T45" fmla="*/ 34 h 328"/>
                <a:gd name="T46" fmla="*/ 434 w 475"/>
                <a:gd name="T47" fmla="*/ 14 h 328"/>
                <a:gd name="T48" fmla="*/ 410 w 475"/>
                <a:gd name="T49" fmla="*/ 33 h 328"/>
                <a:gd name="T50" fmla="*/ 374 w 475"/>
                <a:gd name="T51" fmla="*/ 55 h 328"/>
                <a:gd name="T52" fmla="*/ 328 w 475"/>
                <a:gd name="T53" fmla="*/ 74 h 328"/>
                <a:gd name="T54" fmla="*/ 303 w 475"/>
                <a:gd name="T55" fmla="*/ 74 h 328"/>
                <a:gd name="T56" fmla="*/ 276 w 475"/>
                <a:gd name="T57" fmla="*/ 84 h 328"/>
                <a:gd name="T58" fmla="*/ 256 w 475"/>
                <a:gd name="T59" fmla="*/ 109 h 328"/>
                <a:gd name="T60" fmla="*/ 247 w 475"/>
                <a:gd name="T61" fmla="*/ 136 h 328"/>
                <a:gd name="T62" fmla="*/ 242 w 475"/>
                <a:gd name="T63" fmla="*/ 148 h 328"/>
                <a:gd name="T64" fmla="*/ 224 w 475"/>
                <a:gd name="T65" fmla="*/ 165 h 328"/>
                <a:gd name="T66" fmla="*/ 213 w 475"/>
                <a:gd name="T67" fmla="*/ 176 h 328"/>
                <a:gd name="T68" fmla="*/ 197 w 475"/>
                <a:gd name="T69" fmla="*/ 165 h 328"/>
                <a:gd name="T70" fmla="*/ 179 w 475"/>
                <a:gd name="T71" fmla="*/ 157 h 328"/>
                <a:gd name="T72" fmla="*/ 158 w 475"/>
                <a:gd name="T73" fmla="*/ 147 h 328"/>
                <a:gd name="T74" fmla="*/ 136 w 475"/>
                <a:gd name="T75" fmla="*/ 178 h 328"/>
                <a:gd name="T76" fmla="*/ 130 w 475"/>
                <a:gd name="T77" fmla="*/ 184 h 328"/>
                <a:gd name="T78" fmla="*/ 112 w 475"/>
                <a:gd name="T79" fmla="*/ 176 h 328"/>
                <a:gd name="T80" fmla="*/ 79 w 475"/>
                <a:gd name="T81" fmla="*/ 207 h 328"/>
                <a:gd name="T82" fmla="*/ 74 w 475"/>
                <a:gd name="T83" fmla="*/ 228 h 328"/>
                <a:gd name="T84" fmla="*/ 105 w 475"/>
                <a:gd name="T85" fmla="*/ 260 h 328"/>
                <a:gd name="T86" fmla="*/ 119 w 475"/>
                <a:gd name="T87" fmla="*/ 264 h 328"/>
                <a:gd name="T88" fmla="*/ 130 w 475"/>
                <a:gd name="T89" fmla="*/ 271 h 328"/>
                <a:gd name="T90" fmla="*/ 117 w 475"/>
                <a:gd name="T91" fmla="*/ 313 h 328"/>
                <a:gd name="T92" fmla="*/ 96 w 475"/>
                <a:gd name="T93" fmla="*/ 321 h 328"/>
                <a:gd name="T94" fmla="*/ 72 w 475"/>
                <a:gd name="T95" fmla="*/ 268 h 328"/>
                <a:gd name="T96" fmla="*/ 44 w 475"/>
                <a:gd name="T97" fmla="*/ 238 h 328"/>
                <a:gd name="T98" fmla="*/ 2 w 475"/>
                <a:gd name="T99" fmla="*/ 22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5" h="328">
                  <a:moveTo>
                    <a:pt x="2" y="220"/>
                  </a:moveTo>
                  <a:cubicBezTo>
                    <a:pt x="1" y="220"/>
                    <a:pt x="0" y="219"/>
                    <a:pt x="0" y="218"/>
                  </a:cubicBezTo>
                  <a:cubicBezTo>
                    <a:pt x="0" y="217"/>
                    <a:pt x="0" y="217"/>
                    <a:pt x="0" y="216"/>
                  </a:cubicBezTo>
                  <a:cubicBezTo>
                    <a:pt x="6" y="212"/>
                    <a:pt x="12" y="212"/>
                    <a:pt x="17" y="215"/>
                  </a:cubicBezTo>
                  <a:cubicBezTo>
                    <a:pt x="25" y="219"/>
                    <a:pt x="33" y="223"/>
                    <a:pt x="40" y="228"/>
                  </a:cubicBezTo>
                  <a:cubicBezTo>
                    <a:pt x="41" y="229"/>
                    <a:pt x="42" y="230"/>
                    <a:pt x="43" y="229"/>
                  </a:cubicBezTo>
                  <a:cubicBezTo>
                    <a:pt x="44" y="229"/>
                    <a:pt x="44" y="227"/>
                    <a:pt x="44" y="226"/>
                  </a:cubicBezTo>
                  <a:cubicBezTo>
                    <a:pt x="43" y="222"/>
                    <a:pt x="44" y="217"/>
                    <a:pt x="45" y="213"/>
                  </a:cubicBezTo>
                  <a:cubicBezTo>
                    <a:pt x="47" y="206"/>
                    <a:pt x="51" y="202"/>
                    <a:pt x="57" y="199"/>
                  </a:cubicBezTo>
                  <a:cubicBezTo>
                    <a:pt x="61" y="197"/>
                    <a:pt x="65" y="194"/>
                    <a:pt x="70" y="192"/>
                  </a:cubicBezTo>
                  <a:cubicBezTo>
                    <a:pt x="73" y="191"/>
                    <a:pt x="75" y="189"/>
                    <a:pt x="76" y="186"/>
                  </a:cubicBezTo>
                  <a:cubicBezTo>
                    <a:pt x="82" y="176"/>
                    <a:pt x="91" y="170"/>
                    <a:pt x="102" y="169"/>
                  </a:cubicBezTo>
                  <a:cubicBezTo>
                    <a:pt x="110" y="169"/>
                    <a:pt x="117" y="169"/>
                    <a:pt x="123" y="166"/>
                  </a:cubicBezTo>
                  <a:cubicBezTo>
                    <a:pt x="129" y="163"/>
                    <a:pt x="135" y="160"/>
                    <a:pt x="138" y="154"/>
                  </a:cubicBezTo>
                  <a:cubicBezTo>
                    <a:pt x="144" y="145"/>
                    <a:pt x="152" y="141"/>
                    <a:pt x="162" y="141"/>
                  </a:cubicBezTo>
                  <a:cubicBezTo>
                    <a:pt x="171" y="141"/>
                    <a:pt x="178" y="140"/>
                    <a:pt x="186" y="139"/>
                  </a:cubicBezTo>
                  <a:cubicBezTo>
                    <a:pt x="196" y="138"/>
                    <a:pt x="204" y="132"/>
                    <a:pt x="213" y="128"/>
                  </a:cubicBezTo>
                  <a:cubicBezTo>
                    <a:pt x="222" y="125"/>
                    <a:pt x="229" y="118"/>
                    <a:pt x="237" y="112"/>
                  </a:cubicBezTo>
                  <a:cubicBezTo>
                    <a:pt x="243" y="107"/>
                    <a:pt x="250" y="102"/>
                    <a:pt x="256" y="96"/>
                  </a:cubicBezTo>
                  <a:cubicBezTo>
                    <a:pt x="261" y="90"/>
                    <a:pt x="267" y="85"/>
                    <a:pt x="273" y="79"/>
                  </a:cubicBezTo>
                  <a:cubicBezTo>
                    <a:pt x="274" y="78"/>
                    <a:pt x="275" y="77"/>
                    <a:pt x="276" y="76"/>
                  </a:cubicBezTo>
                  <a:cubicBezTo>
                    <a:pt x="284" y="72"/>
                    <a:pt x="292" y="69"/>
                    <a:pt x="301" y="67"/>
                  </a:cubicBezTo>
                  <a:cubicBezTo>
                    <a:pt x="308" y="66"/>
                    <a:pt x="316" y="65"/>
                    <a:pt x="323" y="61"/>
                  </a:cubicBezTo>
                  <a:cubicBezTo>
                    <a:pt x="329" y="58"/>
                    <a:pt x="336" y="56"/>
                    <a:pt x="343" y="54"/>
                  </a:cubicBezTo>
                  <a:cubicBezTo>
                    <a:pt x="351" y="51"/>
                    <a:pt x="359" y="46"/>
                    <a:pt x="368" y="43"/>
                  </a:cubicBezTo>
                  <a:cubicBezTo>
                    <a:pt x="380" y="39"/>
                    <a:pt x="391" y="32"/>
                    <a:pt x="403" y="28"/>
                  </a:cubicBezTo>
                  <a:cubicBezTo>
                    <a:pt x="405" y="27"/>
                    <a:pt x="407" y="25"/>
                    <a:pt x="408" y="23"/>
                  </a:cubicBezTo>
                  <a:cubicBezTo>
                    <a:pt x="411" y="19"/>
                    <a:pt x="413" y="16"/>
                    <a:pt x="417" y="12"/>
                  </a:cubicBezTo>
                  <a:cubicBezTo>
                    <a:pt x="407" y="14"/>
                    <a:pt x="398" y="17"/>
                    <a:pt x="390" y="21"/>
                  </a:cubicBezTo>
                  <a:cubicBezTo>
                    <a:pt x="379" y="26"/>
                    <a:pt x="367" y="30"/>
                    <a:pt x="356" y="34"/>
                  </a:cubicBezTo>
                  <a:cubicBezTo>
                    <a:pt x="352" y="36"/>
                    <a:pt x="347" y="38"/>
                    <a:pt x="342" y="38"/>
                  </a:cubicBezTo>
                  <a:cubicBezTo>
                    <a:pt x="340" y="38"/>
                    <a:pt x="337" y="38"/>
                    <a:pt x="338" y="35"/>
                  </a:cubicBezTo>
                  <a:cubicBezTo>
                    <a:pt x="338" y="34"/>
                    <a:pt x="338" y="34"/>
                    <a:pt x="338" y="34"/>
                  </a:cubicBezTo>
                  <a:cubicBezTo>
                    <a:pt x="341" y="33"/>
                    <a:pt x="345" y="34"/>
                    <a:pt x="348" y="33"/>
                  </a:cubicBezTo>
                  <a:cubicBezTo>
                    <a:pt x="352" y="30"/>
                    <a:pt x="356" y="29"/>
                    <a:pt x="360" y="28"/>
                  </a:cubicBezTo>
                  <a:cubicBezTo>
                    <a:pt x="372" y="24"/>
                    <a:pt x="383" y="18"/>
                    <a:pt x="395" y="14"/>
                  </a:cubicBezTo>
                  <a:cubicBezTo>
                    <a:pt x="407" y="9"/>
                    <a:pt x="419" y="5"/>
                    <a:pt x="432" y="2"/>
                  </a:cubicBezTo>
                  <a:cubicBezTo>
                    <a:pt x="441" y="0"/>
                    <a:pt x="449" y="3"/>
                    <a:pt x="454" y="10"/>
                  </a:cubicBezTo>
                  <a:cubicBezTo>
                    <a:pt x="458" y="16"/>
                    <a:pt x="464" y="20"/>
                    <a:pt x="469" y="24"/>
                  </a:cubicBezTo>
                  <a:cubicBezTo>
                    <a:pt x="470" y="25"/>
                    <a:pt x="471" y="27"/>
                    <a:pt x="472" y="28"/>
                  </a:cubicBezTo>
                  <a:cubicBezTo>
                    <a:pt x="475" y="31"/>
                    <a:pt x="474" y="34"/>
                    <a:pt x="470" y="35"/>
                  </a:cubicBezTo>
                  <a:cubicBezTo>
                    <a:pt x="467" y="36"/>
                    <a:pt x="465" y="37"/>
                    <a:pt x="462" y="37"/>
                  </a:cubicBezTo>
                  <a:cubicBezTo>
                    <a:pt x="460" y="38"/>
                    <a:pt x="457" y="38"/>
                    <a:pt x="456" y="41"/>
                  </a:cubicBezTo>
                  <a:cubicBezTo>
                    <a:pt x="455" y="42"/>
                    <a:pt x="453" y="42"/>
                    <a:pt x="451" y="42"/>
                  </a:cubicBezTo>
                  <a:cubicBezTo>
                    <a:pt x="449" y="41"/>
                    <a:pt x="450" y="39"/>
                    <a:pt x="451" y="38"/>
                  </a:cubicBezTo>
                  <a:cubicBezTo>
                    <a:pt x="451" y="37"/>
                    <a:pt x="451" y="36"/>
                    <a:pt x="451" y="34"/>
                  </a:cubicBezTo>
                  <a:cubicBezTo>
                    <a:pt x="449" y="31"/>
                    <a:pt x="448" y="27"/>
                    <a:pt x="446" y="23"/>
                  </a:cubicBezTo>
                  <a:cubicBezTo>
                    <a:pt x="444" y="18"/>
                    <a:pt x="439" y="14"/>
                    <a:pt x="434" y="14"/>
                  </a:cubicBezTo>
                  <a:cubicBezTo>
                    <a:pt x="427" y="13"/>
                    <a:pt x="420" y="14"/>
                    <a:pt x="416" y="21"/>
                  </a:cubicBezTo>
                  <a:cubicBezTo>
                    <a:pt x="414" y="25"/>
                    <a:pt x="411" y="29"/>
                    <a:pt x="410" y="33"/>
                  </a:cubicBezTo>
                  <a:cubicBezTo>
                    <a:pt x="407" y="40"/>
                    <a:pt x="402" y="44"/>
                    <a:pt x="395" y="46"/>
                  </a:cubicBezTo>
                  <a:cubicBezTo>
                    <a:pt x="388" y="49"/>
                    <a:pt x="381" y="52"/>
                    <a:pt x="374" y="55"/>
                  </a:cubicBezTo>
                  <a:cubicBezTo>
                    <a:pt x="366" y="57"/>
                    <a:pt x="359" y="61"/>
                    <a:pt x="351" y="65"/>
                  </a:cubicBezTo>
                  <a:cubicBezTo>
                    <a:pt x="343" y="68"/>
                    <a:pt x="336" y="71"/>
                    <a:pt x="328" y="74"/>
                  </a:cubicBezTo>
                  <a:cubicBezTo>
                    <a:pt x="325" y="76"/>
                    <a:pt x="322" y="76"/>
                    <a:pt x="318" y="76"/>
                  </a:cubicBezTo>
                  <a:cubicBezTo>
                    <a:pt x="313" y="75"/>
                    <a:pt x="308" y="76"/>
                    <a:pt x="303" y="74"/>
                  </a:cubicBezTo>
                  <a:cubicBezTo>
                    <a:pt x="297" y="73"/>
                    <a:pt x="292" y="74"/>
                    <a:pt x="286" y="77"/>
                  </a:cubicBezTo>
                  <a:cubicBezTo>
                    <a:pt x="282" y="78"/>
                    <a:pt x="279" y="81"/>
                    <a:pt x="276" y="84"/>
                  </a:cubicBezTo>
                  <a:cubicBezTo>
                    <a:pt x="272" y="87"/>
                    <a:pt x="271" y="93"/>
                    <a:pt x="268" y="97"/>
                  </a:cubicBezTo>
                  <a:cubicBezTo>
                    <a:pt x="264" y="101"/>
                    <a:pt x="261" y="106"/>
                    <a:pt x="256" y="109"/>
                  </a:cubicBezTo>
                  <a:cubicBezTo>
                    <a:pt x="249" y="114"/>
                    <a:pt x="244" y="121"/>
                    <a:pt x="245" y="131"/>
                  </a:cubicBezTo>
                  <a:cubicBezTo>
                    <a:pt x="245" y="133"/>
                    <a:pt x="245" y="134"/>
                    <a:pt x="247" y="136"/>
                  </a:cubicBezTo>
                  <a:cubicBezTo>
                    <a:pt x="249" y="138"/>
                    <a:pt x="248" y="140"/>
                    <a:pt x="247" y="143"/>
                  </a:cubicBezTo>
                  <a:cubicBezTo>
                    <a:pt x="245" y="145"/>
                    <a:pt x="244" y="147"/>
                    <a:pt x="242" y="148"/>
                  </a:cubicBezTo>
                  <a:cubicBezTo>
                    <a:pt x="239" y="150"/>
                    <a:pt x="236" y="153"/>
                    <a:pt x="235" y="156"/>
                  </a:cubicBezTo>
                  <a:cubicBezTo>
                    <a:pt x="231" y="159"/>
                    <a:pt x="227" y="162"/>
                    <a:pt x="224" y="165"/>
                  </a:cubicBezTo>
                  <a:cubicBezTo>
                    <a:pt x="221" y="168"/>
                    <a:pt x="218" y="170"/>
                    <a:pt x="216" y="173"/>
                  </a:cubicBezTo>
                  <a:cubicBezTo>
                    <a:pt x="216" y="174"/>
                    <a:pt x="214" y="175"/>
                    <a:pt x="213" y="176"/>
                  </a:cubicBezTo>
                  <a:cubicBezTo>
                    <a:pt x="208" y="179"/>
                    <a:pt x="207" y="179"/>
                    <a:pt x="204" y="173"/>
                  </a:cubicBezTo>
                  <a:cubicBezTo>
                    <a:pt x="202" y="170"/>
                    <a:pt x="200" y="167"/>
                    <a:pt x="197" y="165"/>
                  </a:cubicBezTo>
                  <a:cubicBezTo>
                    <a:pt x="194" y="162"/>
                    <a:pt x="189" y="161"/>
                    <a:pt x="185" y="160"/>
                  </a:cubicBezTo>
                  <a:cubicBezTo>
                    <a:pt x="183" y="160"/>
                    <a:pt x="180" y="159"/>
                    <a:pt x="179" y="157"/>
                  </a:cubicBezTo>
                  <a:cubicBezTo>
                    <a:pt x="176" y="152"/>
                    <a:pt x="171" y="150"/>
                    <a:pt x="166" y="147"/>
                  </a:cubicBezTo>
                  <a:cubicBezTo>
                    <a:pt x="164" y="146"/>
                    <a:pt x="161" y="146"/>
                    <a:pt x="158" y="147"/>
                  </a:cubicBezTo>
                  <a:cubicBezTo>
                    <a:pt x="145" y="149"/>
                    <a:pt x="141" y="158"/>
                    <a:pt x="139" y="169"/>
                  </a:cubicBezTo>
                  <a:cubicBezTo>
                    <a:pt x="138" y="172"/>
                    <a:pt x="136" y="175"/>
                    <a:pt x="136" y="178"/>
                  </a:cubicBezTo>
                  <a:cubicBezTo>
                    <a:pt x="136" y="179"/>
                    <a:pt x="135" y="180"/>
                    <a:pt x="134" y="180"/>
                  </a:cubicBezTo>
                  <a:cubicBezTo>
                    <a:pt x="132" y="181"/>
                    <a:pt x="131" y="182"/>
                    <a:pt x="130" y="184"/>
                  </a:cubicBezTo>
                  <a:cubicBezTo>
                    <a:pt x="128" y="187"/>
                    <a:pt x="126" y="187"/>
                    <a:pt x="123" y="185"/>
                  </a:cubicBezTo>
                  <a:cubicBezTo>
                    <a:pt x="119" y="182"/>
                    <a:pt x="116" y="178"/>
                    <a:pt x="112" y="176"/>
                  </a:cubicBezTo>
                  <a:cubicBezTo>
                    <a:pt x="98" y="170"/>
                    <a:pt x="83" y="181"/>
                    <a:pt x="80" y="192"/>
                  </a:cubicBezTo>
                  <a:cubicBezTo>
                    <a:pt x="79" y="197"/>
                    <a:pt x="78" y="202"/>
                    <a:pt x="79" y="207"/>
                  </a:cubicBezTo>
                  <a:cubicBezTo>
                    <a:pt x="79" y="210"/>
                    <a:pt x="79" y="212"/>
                    <a:pt x="76" y="214"/>
                  </a:cubicBezTo>
                  <a:cubicBezTo>
                    <a:pt x="71" y="218"/>
                    <a:pt x="70" y="223"/>
                    <a:pt x="74" y="228"/>
                  </a:cubicBezTo>
                  <a:cubicBezTo>
                    <a:pt x="78" y="234"/>
                    <a:pt x="82" y="240"/>
                    <a:pt x="88" y="245"/>
                  </a:cubicBezTo>
                  <a:cubicBezTo>
                    <a:pt x="93" y="250"/>
                    <a:pt x="98" y="255"/>
                    <a:pt x="105" y="260"/>
                  </a:cubicBezTo>
                  <a:cubicBezTo>
                    <a:pt x="106" y="261"/>
                    <a:pt x="108" y="261"/>
                    <a:pt x="109" y="261"/>
                  </a:cubicBezTo>
                  <a:cubicBezTo>
                    <a:pt x="113" y="261"/>
                    <a:pt x="115" y="265"/>
                    <a:pt x="119" y="264"/>
                  </a:cubicBezTo>
                  <a:cubicBezTo>
                    <a:pt x="120" y="264"/>
                    <a:pt x="120" y="265"/>
                    <a:pt x="120" y="265"/>
                  </a:cubicBezTo>
                  <a:cubicBezTo>
                    <a:pt x="122" y="270"/>
                    <a:pt x="126" y="270"/>
                    <a:pt x="130" y="271"/>
                  </a:cubicBezTo>
                  <a:cubicBezTo>
                    <a:pt x="141" y="275"/>
                    <a:pt x="142" y="277"/>
                    <a:pt x="136" y="286"/>
                  </a:cubicBezTo>
                  <a:cubicBezTo>
                    <a:pt x="131" y="296"/>
                    <a:pt x="124" y="304"/>
                    <a:pt x="117" y="313"/>
                  </a:cubicBezTo>
                  <a:cubicBezTo>
                    <a:pt x="114" y="316"/>
                    <a:pt x="111" y="320"/>
                    <a:pt x="108" y="323"/>
                  </a:cubicBezTo>
                  <a:cubicBezTo>
                    <a:pt x="103" y="328"/>
                    <a:pt x="99" y="327"/>
                    <a:pt x="96" y="321"/>
                  </a:cubicBezTo>
                  <a:cubicBezTo>
                    <a:pt x="93" y="312"/>
                    <a:pt x="91" y="303"/>
                    <a:pt x="87" y="294"/>
                  </a:cubicBezTo>
                  <a:cubicBezTo>
                    <a:pt x="83" y="285"/>
                    <a:pt x="79" y="276"/>
                    <a:pt x="72" y="268"/>
                  </a:cubicBezTo>
                  <a:cubicBezTo>
                    <a:pt x="68" y="263"/>
                    <a:pt x="65" y="258"/>
                    <a:pt x="61" y="253"/>
                  </a:cubicBezTo>
                  <a:cubicBezTo>
                    <a:pt x="57" y="246"/>
                    <a:pt x="50" y="242"/>
                    <a:pt x="44" y="238"/>
                  </a:cubicBezTo>
                  <a:cubicBezTo>
                    <a:pt x="36" y="232"/>
                    <a:pt x="28" y="226"/>
                    <a:pt x="20" y="221"/>
                  </a:cubicBezTo>
                  <a:cubicBezTo>
                    <a:pt x="14" y="218"/>
                    <a:pt x="9" y="216"/>
                    <a:pt x="2" y="220"/>
                  </a:cubicBezTo>
                  <a:close/>
                </a:path>
              </a:pathLst>
            </a:custGeom>
            <a:solidFill>
              <a:srgbClr val="E2C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FACEE03B-C426-0A71-4043-CF6F94F76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0688" y="4629150"/>
              <a:ext cx="854075" cy="809625"/>
            </a:xfrm>
            <a:custGeom>
              <a:avLst/>
              <a:gdLst>
                <a:gd name="T0" fmla="*/ 16 w 203"/>
                <a:gd name="T1" fmla="*/ 76 h 192"/>
                <a:gd name="T2" fmla="*/ 67 w 203"/>
                <a:gd name="T3" fmla="*/ 119 h 192"/>
                <a:gd name="T4" fmla="*/ 92 w 203"/>
                <a:gd name="T5" fmla="*/ 167 h 192"/>
                <a:gd name="T6" fmla="*/ 104 w 203"/>
                <a:gd name="T7" fmla="*/ 181 h 192"/>
                <a:gd name="T8" fmla="*/ 136 w 203"/>
                <a:gd name="T9" fmla="*/ 138 h 192"/>
                <a:gd name="T10" fmla="*/ 122 w 203"/>
                <a:gd name="T11" fmla="*/ 128 h 192"/>
                <a:gd name="T12" fmla="*/ 117 w 203"/>
                <a:gd name="T13" fmla="*/ 122 h 192"/>
                <a:gd name="T14" fmla="*/ 109 w 203"/>
                <a:gd name="T15" fmla="*/ 120 h 192"/>
                <a:gd name="T16" fmla="*/ 87 w 203"/>
                <a:gd name="T17" fmla="*/ 104 h 192"/>
                <a:gd name="T18" fmla="*/ 72 w 203"/>
                <a:gd name="T19" fmla="*/ 87 h 192"/>
                <a:gd name="T20" fmla="*/ 76 w 203"/>
                <a:gd name="T21" fmla="*/ 63 h 192"/>
                <a:gd name="T22" fmla="*/ 109 w 203"/>
                <a:gd name="T23" fmla="*/ 32 h 192"/>
                <a:gd name="T24" fmla="*/ 127 w 203"/>
                <a:gd name="T25" fmla="*/ 40 h 192"/>
                <a:gd name="T26" fmla="*/ 136 w 203"/>
                <a:gd name="T27" fmla="*/ 25 h 192"/>
                <a:gd name="T28" fmla="*/ 176 w 203"/>
                <a:gd name="T29" fmla="*/ 11 h 192"/>
                <a:gd name="T30" fmla="*/ 199 w 203"/>
                <a:gd name="T31" fmla="*/ 24 h 192"/>
                <a:gd name="T32" fmla="*/ 200 w 203"/>
                <a:gd name="T33" fmla="*/ 29 h 192"/>
                <a:gd name="T34" fmla="*/ 175 w 203"/>
                <a:gd name="T35" fmla="*/ 33 h 192"/>
                <a:gd name="T36" fmla="*/ 176 w 203"/>
                <a:gd name="T37" fmla="*/ 56 h 192"/>
                <a:gd name="T38" fmla="*/ 167 w 203"/>
                <a:gd name="T39" fmla="*/ 53 h 192"/>
                <a:gd name="T40" fmla="*/ 157 w 203"/>
                <a:gd name="T41" fmla="*/ 55 h 192"/>
                <a:gd name="T42" fmla="*/ 137 w 203"/>
                <a:gd name="T43" fmla="*/ 75 h 192"/>
                <a:gd name="T44" fmla="*/ 131 w 203"/>
                <a:gd name="T45" fmla="*/ 89 h 192"/>
                <a:gd name="T46" fmla="*/ 177 w 203"/>
                <a:gd name="T47" fmla="*/ 74 h 192"/>
                <a:gd name="T48" fmla="*/ 200 w 203"/>
                <a:gd name="T49" fmla="*/ 59 h 192"/>
                <a:gd name="T50" fmla="*/ 189 w 203"/>
                <a:gd name="T51" fmla="*/ 76 h 192"/>
                <a:gd name="T52" fmla="*/ 156 w 203"/>
                <a:gd name="T53" fmla="*/ 93 h 192"/>
                <a:gd name="T54" fmla="*/ 130 w 203"/>
                <a:gd name="T55" fmla="*/ 107 h 192"/>
                <a:gd name="T56" fmla="*/ 143 w 203"/>
                <a:gd name="T57" fmla="*/ 135 h 192"/>
                <a:gd name="T58" fmla="*/ 106 w 203"/>
                <a:gd name="T59" fmla="*/ 185 h 192"/>
                <a:gd name="T60" fmla="*/ 87 w 203"/>
                <a:gd name="T61" fmla="*/ 166 h 192"/>
                <a:gd name="T62" fmla="*/ 60 w 203"/>
                <a:gd name="T63" fmla="*/ 117 h 192"/>
                <a:gd name="T64" fmla="*/ 29 w 203"/>
                <a:gd name="T65" fmla="*/ 89 h 192"/>
                <a:gd name="T66" fmla="*/ 8 w 203"/>
                <a:gd name="T67" fmla="*/ 80 h 192"/>
                <a:gd name="T68" fmla="*/ 0 w 203"/>
                <a:gd name="T69" fmla="*/ 7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" h="192">
                  <a:moveTo>
                    <a:pt x="0" y="77"/>
                  </a:moveTo>
                  <a:cubicBezTo>
                    <a:pt x="5" y="71"/>
                    <a:pt x="10" y="73"/>
                    <a:pt x="16" y="76"/>
                  </a:cubicBezTo>
                  <a:cubicBezTo>
                    <a:pt x="24" y="81"/>
                    <a:pt x="32" y="86"/>
                    <a:pt x="40" y="92"/>
                  </a:cubicBezTo>
                  <a:cubicBezTo>
                    <a:pt x="51" y="99"/>
                    <a:pt x="60" y="108"/>
                    <a:pt x="67" y="119"/>
                  </a:cubicBezTo>
                  <a:cubicBezTo>
                    <a:pt x="70" y="124"/>
                    <a:pt x="75" y="128"/>
                    <a:pt x="77" y="133"/>
                  </a:cubicBezTo>
                  <a:cubicBezTo>
                    <a:pt x="83" y="144"/>
                    <a:pt x="88" y="155"/>
                    <a:pt x="92" y="167"/>
                  </a:cubicBezTo>
                  <a:cubicBezTo>
                    <a:pt x="93" y="171"/>
                    <a:pt x="94" y="175"/>
                    <a:pt x="96" y="179"/>
                  </a:cubicBezTo>
                  <a:cubicBezTo>
                    <a:pt x="98" y="183"/>
                    <a:pt x="101" y="184"/>
                    <a:pt x="104" y="181"/>
                  </a:cubicBezTo>
                  <a:cubicBezTo>
                    <a:pt x="111" y="173"/>
                    <a:pt x="117" y="165"/>
                    <a:pt x="123" y="157"/>
                  </a:cubicBezTo>
                  <a:cubicBezTo>
                    <a:pt x="128" y="151"/>
                    <a:pt x="133" y="145"/>
                    <a:pt x="136" y="138"/>
                  </a:cubicBezTo>
                  <a:cubicBezTo>
                    <a:pt x="138" y="134"/>
                    <a:pt x="137" y="132"/>
                    <a:pt x="133" y="131"/>
                  </a:cubicBezTo>
                  <a:cubicBezTo>
                    <a:pt x="129" y="130"/>
                    <a:pt x="126" y="129"/>
                    <a:pt x="122" y="128"/>
                  </a:cubicBezTo>
                  <a:cubicBezTo>
                    <a:pt x="121" y="128"/>
                    <a:pt x="121" y="127"/>
                    <a:pt x="121" y="127"/>
                  </a:cubicBezTo>
                  <a:cubicBezTo>
                    <a:pt x="119" y="126"/>
                    <a:pt x="118" y="124"/>
                    <a:pt x="117" y="122"/>
                  </a:cubicBezTo>
                  <a:cubicBezTo>
                    <a:pt x="114" y="124"/>
                    <a:pt x="113" y="122"/>
                    <a:pt x="112" y="120"/>
                  </a:cubicBezTo>
                  <a:cubicBezTo>
                    <a:pt x="111" y="120"/>
                    <a:pt x="110" y="120"/>
                    <a:pt x="109" y="120"/>
                  </a:cubicBezTo>
                  <a:cubicBezTo>
                    <a:pt x="104" y="120"/>
                    <a:pt x="101" y="117"/>
                    <a:pt x="97" y="114"/>
                  </a:cubicBezTo>
                  <a:cubicBezTo>
                    <a:pt x="94" y="111"/>
                    <a:pt x="90" y="108"/>
                    <a:pt x="87" y="104"/>
                  </a:cubicBezTo>
                  <a:cubicBezTo>
                    <a:pt x="82" y="100"/>
                    <a:pt x="76" y="96"/>
                    <a:pt x="74" y="89"/>
                  </a:cubicBezTo>
                  <a:cubicBezTo>
                    <a:pt x="74" y="88"/>
                    <a:pt x="73" y="87"/>
                    <a:pt x="72" y="87"/>
                  </a:cubicBezTo>
                  <a:cubicBezTo>
                    <a:pt x="67" y="82"/>
                    <a:pt x="67" y="73"/>
                    <a:pt x="73" y="71"/>
                  </a:cubicBezTo>
                  <a:cubicBezTo>
                    <a:pt x="76" y="69"/>
                    <a:pt x="76" y="66"/>
                    <a:pt x="76" y="63"/>
                  </a:cubicBezTo>
                  <a:cubicBezTo>
                    <a:pt x="75" y="46"/>
                    <a:pt x="79" y="36"/>
                    <a:pt x="97" y="30"/>
                  </a:cubicBezTo>
                  <a:cubicBezTo>
                    <a:pt x="101" y="29"/>
                    <a:pt x="105" y="31"/>
                    <a:pt x="109" y="32"/>
                  </a:cubicBezTo>
                  <a:cubicBezTo>
                    <a:pt x="114" y="33"/>
                    <a:pt x="118" y="37"/>
                    <a:pt x="122" y="41"/>
                  </a:cubicBezTo>
                  <a:cubicBezTo>
                    <a:pt x="125" y="44"/>
                    <a:pt x="126" y="42"/>
                    <a:pt x="127" y="40"/>
                  </a:cubicBezTo>
                  <a:cubicBezTo>
                    <a:pt x="128" y="39"/>
                    <a:pt x="128" y="38"/>
                    <a:pt x="128" y="38"/>
                  </a:cubicBezTo>
                  <a:cubicBezTo>
                    <a:pt x="135" y="36"/>
                    <a:pt x="134" y="30"/>
                    <a:pt x="136" y="25"/>
                  </a:cubicBezTo>
                  <a:cubicBezTo>
                    <a:pt x="138" y="18"/>
                    <a:pt x="140" y="11"/>
                    <a:pt x="146" y="6"/>
                  </a:cubicBezTo>
                  <a:cubicBezTo>
                    <a:pt x="157" y="0"/>
                    <a:pt x="169" y="2"/>
                    <a:pt x="176" y="11"/>
                  </a:cubicBezTo>
                  <a:cubicBezTo>
                    <a:pt x="178" y="14"/>
                    <a:pt x="180" y="16"/>
                    <a:pt x="184" y="16"/>
                  </a:cubicBezTo>
                  <a:cubicBezTo>
                    <a:pt x="189" y="17"/>
                    <a:pt x="196" y="17"/>
                    <a:pt x="199" y="24"/>
                  </a:cubicBezTo>
                  <a:cubicBezTo>
                    <a:pt x="200" y="27"/>
                    <a:pt x="203" y="27"/>
                    <a:pt x="203" y="30"/>
                  </a:cubicBezTo>
                  <a:cubicBezTo>
                    <a:pt x="202" y="30"/>
                    <a:pt x="201" y="30"/>
                    <a:pt x="200" y="29"/>
                  </a:cubicBezTo>
                  <a:cubicBezTo>
                    <a:pt x="196" y="25"/>
                    <a:pt x="191" y="26"/>
                    <a:pt x="186" y="28"/>
                  </a:cubicBezTo>
                  <a:cubicBezTo>
                    <a:pt x="182" y="29"/>
                    <a:pt x="179" y="30"/>
                    <a:pt x="175" y="33"/>
                  </a:cubicBezTo>
                  <a:cubicBezTo>
                    <a:pt x="171" y="37"/>
                    <a:pt x="169" y="47"/>
                    <a:pt x="172" y="52"/>
                  </a:cubicBezTo>
                  <a:cubicBezTo>
                    <a:pt x="173" y="54"/>
                    <a:pt x="176" y="54"/>
                    <a:pt x="176" y="56"/>
                  </a:cubicBezTo>
                  <a:cubicBezTo>
                    <a:pt x="175" y="58"/>
                    <a:pt x="173" y="57"/>
                    <a:pt x="171" y="56"/>
                  </a:cubicBezTo>
                  <a:cubicBezTo>
                    <a:pt x="170" y="56"/>
                    <a:pt x="169" y="54"/>
                    <a:pt x="167" y="53"/>
                  </a:cubicBezTo>
                  <a:cubicBezTo>
                    <a:pt x="165" y="51"/>
                    <a:pt x="163" y="50"/>
                    <a:pt x="160" y="53"/>
                  </a:cubicBezTo>
                  <a:cubicBezTo>
                    <a:pt x="160" y="54"/>
                    <a:pt x="158" y="55"/>
                    <a:pt x="157" y="55"/>
                  </a:cubicBezTo>
                  <a:cubicBezTo>
                    <a:pt x="154" y="54"/>
                    <a:pt x="153" y="56"/>
                    <a:pt x="151" y="57"/>
                  </a:cubicBezTo>
                  <a:cubicBezTo>
                    <a:pt x="147" y="63"/>
                    <a:pt x="141" y="69"/>
                    <a:pt x="137" y="75"/>
                  </a:cubicBezTo>
                  <a:cubicBezTo>
                    <a:pt x="134" y="78"/>
                    <a:pt x="132" y="82"/>
                    <a:pt x="129" y="85"/>
                  </a:cubicBezTo>
                  <a:cubicBezTo>
                    <a:pt x="127" y="87"/>
                    <a:pt x="128" y="89"/>
                    <a:pt x="131" y="89"/>
                  </a:cubicBezTo>
                  <a:cubicBezTo>
                    <a:pt x="140" y="92"/>
                    <a:pt x="148" y="90"/>
                    <a:pt x="155" y="85"/>
                  </a:cubicBezTo>
                  <a:cubicBezTo>
                    <a:pt x="161" y="79"/>
                    <a:pt x="169" y="77"/>
                    <a:pt x="177" y="74"/>
                  </a:cubicBezTo>
                  <a:cubicBezTo>
                    <a:pt x="184" y="71"/>
                    <a:pt x="191" y="67"/>
                    <a:pt x="197" y="61"/>
                  </a:cubicBezTo>
                  <a:cubicBezTo>
                    <a:pt x="198" y="60"/>
                    <a:pt x="199" y="59"/>
                    <a:pt x="200" y="59"/>
                  </a:cubicBezTo>
                  <a:cubicBezTo>
                    <a:pt x="201" y="59"/>
                    <a:pt x="201" y="60"/>
                    <a:pt x="201" y="60"/>
                  </a:cubicBezTo>
                  <a:cubicBezTo>
                    <a:pt x="198" y="66"/>
                    <a:pt x="194" y="71"/>
                    <a:pt x="189" y="76"/>
                  </a:cubicBezTo>
                  <a:cubicBezTo>
                    <a:pt x="181" y="77"/>
                    <a:pt x="174" y="81"/>
                    <a:pt x="167" y="85"/>
                  </a:cubicBezTo>
                  <a:cubicBezTo>
                    <a:pt x="163" y="88"/>
                    <a:pt x="160" y="91"/>
                    <a:pt x="156" y="93"/>
                  </a:cubicBezTo>
                  <a:cubicBezTo>
                    <a:pt x="151" y="96"/>
                    <a:pt x="147" y="98"/>
                    <a:pt x="142" y="99"/>
                  </a:cubicBezTo>
                  <a:cubicBezTo>
                    <a:pt x="137" y="100"/>
                    <a:pt x="133" y="102"/>
                    <a:pt x="130" y="107"/>
                  </a:cubicBezTo>
                  <a:cubicBezTo>
                    <a:pt x="125" y="114"/>
                    <a:pt x="128" y="122"/>
                    <a:pt x="137" y="123"/>
                  </a:cubicBezTo>
                  <a:cubicBezTo>
                    <a:pt x="144" y="125"/>
                    <a:pt x="146" y="127"/>
                    <a:pt x="143" y="135"/>
                  </a:cubicBezTo>
                  <a:cubicBezTo>
                    <a:pt x="140" y="144"/>
                    <a:pt x="134" y="151"/>
                    <a:pt x="128" y="159"/>
                  </a:cubicBezTo>
                  <a:cubicBezTo>
                    <a:pt x="121" y="168"/>
                    <a:pt x="113" y="176"/>
                    <a:pt x="106" y="185"/>
                  </a:cubicBezTo>
                  <a:cubicBezTo>
                    <a:pt x="101" y="192"/>
                    <a:pt x="96" y="190"/>
                    <a:pt x="93" y="183"/>
                  </a:cubicBezTo>
                  <a:cubicBezTo>
                    <a:pt x="91" y="177"/>
                    <a:pt x="89" y="171"/>
                    <a:pt x="87" y="166"/>
                  </a:cubicBezTo>
                  <a:cubicBezTo>
                    <a:pt x="81" y="152"/>
                    <a:pt x="77" y="137"/>
                    <a:pt x="67" y="126"/>
                  </a:cubicBezTo>
                  <a:cubicBezTo>
                    <a:pt x="64" y="123"/>
                    <a:pt x="62" y="120"/>
                    <a:pt x="60" y="117"/>
                  </a:cubicBezTo>
                  <a:cubicBezTo>
                    <a:pt x="56" y="111"/>
                    <a:pt x="52" y="106"/>
                    <a:pt x="46" y="102"/>
                  </a:cubicBezTo>
                  <a:cubicBezTo>
                    <a:pt x="40" y="98"/>
                    <a:pt x="34" y="94"/>
                    <a:pt x="29" y="89"/>
                  </a:cubicBezTo>
                  <a:cubicBezTo>
                    <a:pt x="24" y="84"/>
                    <a:pt x="17" y="82"/>
                    <a:pt x="11" y="79"/>
                  </a:cubicBezTo>
                  <a:cubicBezTo>
                    <a:pt x="9" y="78"/>
                    <a:pt x="8" y="77"/>
                    <a:pt x="8" y="80"/>
                  </a:cubicBezTo>
                  <a:cubicBezTo>
                    <a:pt x="8" y="80"/>
                    <a:pt x="7" y="80"/>
                    <a:pt x="6" y="80"/>
                  </a:cubicBezTo>
                  <a:cubicBezTo>
                    <a:pt x="4" y="80"/>
                    <a:pt x="2" y="78"/>
                    <a:pt x="0" y="77"/>
                  </a:cubicBezTo>
                  <a:close/>
                </a:path>
              </a:pathLst>
            </a:custGeom>
            <a:solidFill>
              <a:srgbClr val="E5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7B3AEB80-6A28-DD52-E6C2-3311DA33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950" y="4014788"/>
              <a:ext cx="1512888" cy="868363"/>
            </a:xfrm>
            <a:custGeom>
              <a:avLst/>
              <a:gdLst>
                <a:gd name="T0" fmla="*/ 3 w 360"/>
                <a:gd name="T1" fmla="*/ 185 h 206"/>
                <a:gd name="T2" fmla="*/ 22 w 360"/>
                <a:gd name="T3" fmla="*/ 171 h 206"/>
                <a:gd name="T4" fmla="*/ 46 w 360"/>
                <a:gd name="T5" fmla="*/ 176 h 206"/>
                <a:gd name="T6" fmla="*/ 65 w 360"/>
                <a:gd name="T7" fmla="*/ 159 h 206"/>
                <a:gd name="T8" fmla="*/ 81 w 360"/>
                <a:gd name="T9" fmla="*/ 135 h 206"/>
                <a:gd name="T10" fmla="*/ 100 w 360"/>
                <a:gd name="T11" fmla="*/ 110 h 206"/>
                <a:gd name="T12" fmla="*/ 106 w 360"/>
                <a:gd name="T13" fmla="*/ 86 h 206"/>
                <a:gd name="T14" fmla="*/ 127 w 360"/>
                <a:gd name="T15" fmla="*/ 76 h 206"/>
                <a:gd name="T16" fmla="*/ 141 w 360"/>
                <a:gd name="T17" fmla="*/ 89 h 206"/>
                <a:gd name="T18" fmla="*/ 197 w 360"/>
                <a:gd name="T19" fmla="*/ 76 h 206"/>
                <a:gd name="T20" fmla="*/ 232 w 360"/>
                <a:gd name="T21" fmla="*/ 72 h 206"/>
                <a:gd name="T22" fmla="*/ 279 w 360"/>
                <a:gd name="T23" fmla="*/ 67 h 206"/>
                <a:gd name="T24" fmla="*/ 300 w 360"/>
                <a:gd name="T25" fmla="*/ 38 h 206"/>
                <a:gd name="T26" fmla="*/ 300 w 360"/>
                <a:gd name="T27" fmla="*/ 27 h 206"/>
                <a:gd name="T28" fmla="*/ 259 w 360"/>
                <a:gd name="T29" fmla="*/ 7 h 206"/>
                <a:gd name="T30" fmla="*/ 187 w 360"/>
                <a:gd name="T31" fmla="*/ 33 h 206"/>
                <a:gd name="T32" fmla="*/ 176 w 360"/>
                <a:gd name="T33" fmla="*/ 33 h 206"/>
                <a:gd name="T34" fmla="*/ 198 w 360"/>
                <a:gd name="T35" fmla="*/ 24 h 206"/>
                <a:gd name="T36" fmla="*/ 249 w 360"/>
                <a:gd name="T37" fmla="*/ 5 h 206"/>
                <a:gd name="T38" fmla="*/ 288 w 360"/>
                <a:gd name="T39" fmla="*/ 10 h 206"/>
                <a:gd name="T40" fmla="*/ 343 w 360"/>
                <a:gd name="T41" fmla="*/ 50 h 206"/>
                <a:gd name="T42" fmla="*/ 360 w 360"/>
                <a:gd name="T43" fmla="*/ 78 h 206"/>
                <a:gd name="T44" fmla="*/ 343 w 360"/>
                <a:gd name="T45" fmla="*/ 80 h 206"/>
                <a:gd name="T46" fmla="*/ 308 w 360"/>
                <a:gd name="T47" fmla="*/ 74 h 206"/>
                <a:gd name="T48" fmla="*/ 264 w 360"/>
                <a:gd name="T49" fmla="*/ 74 h 206"/>
                <a:gd name="T50" fmla="*/ 202 w 360"/>
                <a:gd name="T51" fmla="*/ 82 h 206"/>
                <a:gd name="T52" fmla="*/ 142 w 360"/>
                <a:gd name="T53" fmla="*/ 104 h 206"/>
                <a:gd name="T54" fmla="*/ 120 w 360"/>
                <a:gd name="T55" fmla="*/ 120 h 206"/>
                <a:gd name="T56" fmla="*/ 90 w 360"/>
                <a:gd name="T57" fmla="*/ 132 h 206"/>
                <a:gd name="T58" fmla="*/ 57 w 360"/>
                <a:gd name="T59" fmla="*/ 172 h 206"/>
                <a:gd name="T60" fmla="*/ 45 w 360"/>
                <a:gd name="T61" fmla="*/ 191 h 206"/>
                <a:gd name="T62" fmla="*/ 43 w 360"/>
                <a:gd name="T63" fmla="*/ 195 h 206"/>
                <a:gd name="T64" fmla="*/ 29 w 360"/>
                <a:gd name="T65" fmla="*/ 200 h 206"/>
                <a:gd name="T66" fmla="*/ 9 w 360"/>
                <a:gd name="T67" fmla="*/ 20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0" h="206">
                  <a:moveTo>
                    <a:pt x="9" y="203"/>
                  </a:moveTo>
                  <a:cubicBezTo>
                    <a:pt x="2" y="199"/>
                    <a:pt x="0" y="194"/>
                    <a:pt x="3" y="185"/>
                  </a:cubicBezTo>
                  <a:cubicBezTo>
                    <a:pt x="5" y="179"/>
                    <a:pt x="10" y="176"/>
                    <a:pt x="15" y="174"/>
                  </a:cubicBezTo>
                  <a:cubicBezTo>
                    <a:pt x="17" y="173"/>
                    <a:pt x="19" y="172"/>
                    <a:pt x="22" y="171"/>
                  </a:cubicBezTo>
                  <a:cubicBezTo>
                    <a:pt x="28" y="170"/>
                    <a:pt x="32" y="172"/>
                    <a:pt x="36" y="176"/>
                  </a:cubicBezTo>
                  <a:cubicBezTo>
                    <a:pt x="38" y="181"/>
                    <a:pt x="41" y="182"/>
                    <a:pt x="46" y="176"/>
                  </a:cubicBezTo>
                  <a:cubicBezTo>
                    <a:pt x="51" y="170"/>
                    <a:pt x="58" y="164"/>
                    <a:pt x="64" y="159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7" y="155"/>
                    <a:pt x="70" y="153"/>
                    <a:pt x="73" y="151"/>
                  </a:cubicBezTo>
                  <a:cubicBezTo>
                    <a:pt x="78" y="147"/>
                    <a:pt x="81" y="142"/>
                    <a:pt x="81" y="135"/>
                  </a:cubicBezTo>
                  <a:cubicBezTo>
                    <a:pt x="80" y="125"/>
                    <a:pt x="86" y="117"/>
                    <a:pt x="94" y="112"/>
                  </a:cubicBezTo>
                  <a:cubicBezTo>
                    <a:pt x="96" y="111"/>
                    <a:pt x="98" y="111"/>
                    <a:pt x="100" y="110"/>
                  </a:cubicBezTo>
                  <a:cubicBezTo>
                    <a:pt x="105" y="108"/>
                    <a:pt x="106" y="106"/>
                    <a:pt x="104" y="102"/>
                  </a:cubicBezTo>
                  <a:cubicBezTo>
                    <a:pt x="102" y="96"/>
                    <a:pt x="102" y="91"/>
                    <a:pt x="106" y="86"/>
                  </a:cubicBezTo>
                  <a:cubicBezTo>
                    <a:pt x="109" y="83"/>
                    <a:pt x="113" y="81"/>
                    <a:pt x="116" y="79"/>
                  </a:cubicBezTo>
                  <a:cubicBezTo>
                    <a:pt x="120" y="78"/>
                    <a:pt x="123" y="76"/>
                    <a:pt x="127" y="76"/>
                  </a:cubicBezTo>
                  <a:cubicBezTo>
                    <a:pt x="133" y="76"/>
                    <a:pt x="138" y="79"/>
                    <a:pt x="141" y="86"/>
                  </a:cubicBezTo>
                  <a:cubicBezTo>
                    <a:pt x="141" y="87"/>
                    <a:pt x="141" y="88"/>
                    <a:pt x="141" y="89"/>
                  </a:cubicBezTo>
                  <a:cubicBezTo>
                    <a:pt x="143" y="95"/>
                    <a:pt x="144" y="95"/>
                    <a:pt x="150" y="93"/>
                  </a:cubicBezTo>
                  <a:cubicBezTo>
                    <a:pt x="165" y="85"/>
                    <a:pt x="181" y="80"/>
                    <a:pt x="197" y="76"/>
                  </a:cubicBezTo>
                  <a:cubicBezTo>
                    <a:pt x="203" y="74"/>
                    <a:pt x="209" y="73"/>
                    <a:pt x="215" y="74"/>
                  </a:cubicBezTo>
                  <a:cubicBezTo>
                    <a:pt x="221" y="74"/>
                    <a:pt x="226" y="72"/>
                    <a:pt x="232" y="72"/>
                  </a:cubicBezTo>
                  <a:cubicBezTo>
                    <a:pt x="245" y="70"/>
                    <a:pt x="257" y="67"/>
                    <a:pt x="270" y="68"/>
                  </a:cubicBezTo>
                  <a:cubicBezTo>
                    <a:pt x="273" y="68"/>
                    <a:pt x="276" y="67"/>
                    <a:pt x="279" y="67"/>
                  </a:cubicBezTo>
                  <a:cubicBezTo>
                    <a:pt x="283" y="66"/>
                    <a:pt x="285" y="64"/>
                    <a:pt x="285" y="60"/>
                  </a:cubicBezTo>
                  <a:cubicBezTo>
                    <a:pt x="283" y="50"/>
                    <a:pt x="290" y="42"/>
                    <a:pt x="300" y="38"/>
                  </a:cubicBezTo>
                  <a:cubicBezTo>
                    <a:pt x="305" y="37"/>
                    <a:pt x="306" y="34"/>
                    <a:pt x="302" y="30"/>
                  </a:cubicBezTo>
                  <a:cubicBezTo>
                    <a:pt x="301" y="29"/>
                    <a:pt x="300" y="29"/>
                    <a:pt x="300" y="27"/>
                  </a:cubicBezTo>
                  <a:cubicBezTo>
                    <a:pt x="294" y="24"/>
                    <a:pt x="289" y="20"/>
                    <a:pt x="285" y="15"/>
                  </a:cubicBezTo>
                  <a:cubicBezTo>
                    <a:pt x="278" y="5"/>
                    <a:pt x="269" y="4"/>
                    <a:pt x="259" y="7"/>
                  </a:cubicBezTo>
                  <a:cubicBezTo>
                    <a:pt x="242" y="12"/>
                    <a:pt x="224" y="17"/>
                    <a:pt x="208" y="26"/>
                  </a:cubicBezTo>
                  <a:cubicBezTo>
                    <a:pt x="202" y="29"/>
                    <a:pt x="194" y="31"/>
                    <a:pt x="187" y="33"/>
                  </a:cubicBezTo>
                  <a:cubicBezTo>
                    <a:pt x="185" y="34"/>
                    <a:pt x="182" y="35"/>
                    <a:pt x="179" y="37"/>
                  </a:cubicBezTo>
                  <a:cubicBezTo>
                    <a:pt x="175" y="37"/>
                    <a:pt x="174" y="37"/>
                    <a:pt x="176" y="33"/>
                  </a:cubicBezTo>
                  <a:cubicBezTo>
                    <a:pt x="182" y="29"/>
                    <a:pt x="188" y="26"/>
                    <a:pt x="195" y="23"/>
                  </a:cubicBezTo>
                  <a:cubicBezTo>
                    <a:pt x="196" y="24"/>
                    <a:pt x="197" y="25"/>
                    <a:pt x="198" y="24"/>
                  </a:cubicBezTo>
                  <a:cubicBezTo>
                    <a:pt x="202" y="23"/>
                    <a:pt x="206" y="22"/>
                    <a:pt x="209" y="20"/>
                  </a:cubicBezTo>
                  <a:cubicBezTo>
                    <a:pt x="222" y="13"/>
                    <a:pt x="236" y="9"/>
                    <a:pt x="249" y="5"/>
                  </a:cubicBezTo>
                  <a:cubicBezTo>
                    <a:pt x="254" y="3"/>
                    <a:pt x="258" y="2"/>
                    <a:pt x="263" y="2"/>
                  </a:cubicBezTo>
                  <a:cubicBezTo>
                    <a:pt x="273" y="0"/>
                    <a:pt x="281" y="2"/>
                    <a:pt x="288" y="10"/>
                  </a:cubicBezTo>
                  <a:cubicBezTo>
                    <a:pt x="297" y="21"/>
                    <a:pt x="308" y="29"/>
                    <a:pt x="321" y="33"/>
                  </a:cubicBezTo>
                  <a:cubicBezTo>
                    <a:pt x="331" y="36"/>
                    <a:pt x="337" y="43"/>
                    <a:pt x="343" y="50"/>
                  </a:cubicBezTo>
                  <a:cubicBezTo>
                    <a:pt x="350" y="57"/>
                    <a:pt x="353" y="66"/>
                    <a:pt x="358" y="74"/>
                  </a:cubicBezTo>
                  <a:cubicBezTo>
                    <a:pt x="359" y="75"/>
                    <a:pt x="360" y="77"/>
                    <a:pt x="360" y="78"/>
                  </a:cubicBezTo>
                  <a:cubicBezTo>
                    <a:pt x="360" y="83"/>
                    <a:pt x="356" y="86"/>
                    <a:pt x="352" y="84"/>
                  </a:cubicBezTo>
                  <a:cubicBezTo>
                    <a:pt x="349" y="83"/>
                    <a:pt x="346" y="81"/>
                    <a:pt x="343" y="80"/>
                  </a:cubicBezTo>
                  <a:cubicBezTo>
                    <a:pt x="333" y="76"/>
                    <a:pt x="323" y="75"/>
                    <a:pt x="313" y="74"/>
                  </a:cubicBezTo>
                  <a:cubicBezTo>
                    <a:pt x="312" y="74"/>
                    <a:pt x="310" y="75"/>
                    <a:pt x="308" y="74"/>
                  </a:cubicBezTo>
                  <a:cubicBezTo>
                    <a:pt x="300" y="71"/>
                    <a:pt x="292" y="72"/>
                    <a:pt x="284" y="73"/>
                  </a:cubicBezTo>
                  <a:cubicBezTo>
                    <a:pt x="277" y="74"/>
                    <a:pt x="271" y="73"/>
                    <a:pt x="264" y="74"/>
                  </a:cubicBezTo>
                  <a:cubicBezTo>
                    <a:pt x="252" y="75"/>
                    <a:pt x="240" y="76"/>
                    <a:pt x="228" y="79"/>
                  </a:cubicBezTo>
                  <a:cubicBezTo>
                    <a:pt x="220" y="81"/>
                    <a:pt x="211" y="81"/>
                    <a:pt x="202" y="82"/>
                  </a:cubicBezTo>
                  <a:cubicBezTo>
                    <a:pt x="193" y="84"/>
                    <a:pt x="185" y="87"/>
                    <a:pt x="176" y="90"/>
                  </a:cubicBezTo>
                  <a:cubicBezTo>
                    <a:pt x="164" y="93"/>
                    <a:pt x="153" y="100"/>
                    <a:pt x="142" y="104"/>
                  </a:cubicBezTo>
                  <a:cubicBezTo>
                    <a:pt x="138" y="106"/>
                    <a:pt x="134" y="108"/>
                    <a:pt x="131" y="111"/>
                  </a:cubicBezTo>
                  <a:cubicBezTo>
                    <a:pt x="127" y="114"/>
                    <a:pt x="124" y="117"/>
                    <a:pt x="120" y="120"/>
                  </a:cubicBezTo>
                  <a:cubicBezTo>
                    <a:pt x="115" y="122"/>
                    <a:pt x="111" y="123"/>
                    <a:pt x="106" y="121"/>
                  </a:cubicBezTo>
                  <a:cubicBezTo>
                    <a:pt x="98" y="119"/>
                    <a:pt x="90" y="125"/>
                    <a:pt x="90" y="132"/>
                  </a:cubicBezTo>
                  <a:cubicBezTo>
                    <a:pt x="91" y="142"/>
                    <a:pt x="85" y="148"/>
                    <a:pt x="79" y="153"/>
                  </a:cubicBezTo>
                  <a:cubicBezTo>
                    <a:pt x="72" y="160"/>
                    <a:pt x="64" y="166"/>
                    <a:pt x="57" y="172"/>
                  </a:cubicBezTo>
                  <a:cubicBezTo>
                    <a:pt x="52" y="176"/>
                    <a:pt x="49" y="181"/>
                    <a:pt x="46" y="185"/>
                  </a:cubicBezTo>
                  <a:cubicBezTo>
                    <a:pt x="45" y="187"/>
                    <a:pt x="44" y="189"/>
                    <a:pt x="45" y="191"/>
                  </a:cubicBezTo>
                  <a:cubicBezTo>
                    <a:pt x="45" y="192"/>
                    <a:pt x="45" y="193"/>
                    <a:pt x="44" y="194"/>
                  </a:cubicBezTo>
                  <a:cubicBezTo>
                    <a:pt x="44" y="194"/>
                    <a:pt x="43" y="195"/>
                    <a:pt x="43" y="195"/>
                  </a:cubicBezTo>
                  <a:cubicBezTo>
                    <a:pt x="40" y="197"/>
                    <a:pt x="39" y="201"/>
                    <a:pt x="35" y="199"/>
                  </a:cubicBezTo>
                  <a:cubicBezTo>
                    <a:pt x="33" y="197"/>
                    <a:pt x="31" y="199"/>
                    <a:pt x="29" y="200"/>
                  </a:cubicBezTo>
                  <a:cubicBezTo>
                    <a:pt x="25" y="203"/>
                    <a:pt x="20" y="204"/>
                    <a:pt x="15" y="205"/>
                  </a:cubicBezTo>
                  <a:cubicBezTo>
                    <a:pt x="13" y="205"/>
                    <a:pt x="10" y="206"/>
                    <a:pt x="9" y="203"/>
                  </a:cubicBezTo>
                  <a:close/>
                </a:path>
              </a:pathLst>
            </a:custGeom>
            <a:solidFill>
              <a:srgbClr val="E0B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53B8731C-32B7-00A8-0E83-77A542337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738" y="4679950"/>
              <a:ext cx="1984375" cy="1095375"/>
            </a:xfrm>
            <a:custGeom>
              <a:avLst/>
              <a:gdLst>
                <a:gd name="T0" fmla="*/ 4 w 472"/>
                <a:gd name="T1" fmla="*/ 249 h 260"/>
                <a:gd name="T2" fmla="*/ 6 w 472"/>
                <a:gd name="T3" fmla="*/ 251 h 260"/>
                <a:gd name="T4" fmla="*/ 39 w 472"/>
                <a:gd name="T5" fmla="*/ 240 h 260"/>
                <a:gd name="T6" fmla="*/ 73 w 472"/>
                <a:gd name="T7" fmla="*/ 229 h 260"/>
                <a:gd name="T8" fmla="*/ 123 w 472"/>
                <a:gd name="T9" fmla="*/ 209 h 260"/>
                <a:gd name="T10" fmla="*/ 148 w 472"/>
                <a:gd name="T11" fmla="*/ 200 h 260"/>
                <a:gd name="T12" fmla="*/ 171 w 472"/>
                <a:gd name="T13" fmla="*/ 192 h 260"/>
                <a:gd name="T14" fmla="*/ 192 w 472"/>
                <a:gd name="T15" fmla="*/ 186 h 260"/>
                <a:gd name="T16" fmla="*/ 216 w 472"/>
                <a:gd name="T17" fmla="*/ 177 h 260"/>
                <a:gd name="T18" fmla="*/ 267 w 472"/>
                <a:gd name="T19" fmla="*/ 150 h 260"/>
                <a:gd name="T20" fmla="*/ 291 w 472"/>
                <a:gd name="T21" fmla="*/ 136 h 260"/>
                <a:gd name="T22" fmla="*/ 309 w 472"/>
                <a:gd name="T23" fmla="*/ 125 h 260"/>
                <a:gd name="T24" fmla="*/ 338 w 472"/>
                <a:gd name="T25" fmla="*/ 109 h 260"/>
                <a:gd name="T26" fmla="*/ 368 w 472"/>
                <a:gd name="T27" fmla="*/ 93 h 260"/>
                <a:gd name="T28" fmla="*/ 382 w 472"/>
                <a:gd name="T29" fmla="*/ 82 h 260"/>
                <a:gd name="T30" fmla="*/ 414 w 472"/>
                <a:gd name="T31" fmla="*/ 60 h 260"/>
                <a:gd name="T32" fmla="*/ 424 w 472"/>
                <a:gd name="T33" fmla="*/ 53 h 260"/>
                <a:gd name="T34" fmla="*/ 445 w 472"/>
                <a:gd name="T35" fmla="*/ 35 h 260"/>
                <a:gd name="T36" fmla="*/ 457 w 472"/>
                <a:gd name="T37" fmla="*/ 17 h 260"/>
                <a:gd name="T38" fmla="*/ 469 w 472"/>
                <a:gd name="T39" fmla="*/ 13 h 260"/>
                <a:gd name="T40" fmla="*/ 470 w 472"/>
                <a:gd name="T41" fmla="*/ 0 h 260"/>
                <a:gd name="T42" fmla="*/ 471 w 472"/>
                <a:gd name="T43" fmla="*/ 2 h 260"/>
                <a:gd name="T44" fmla="*/ 463 w 472"/>
                <a:gd name="T45" fmla="*/ 28 h 260"/>
                <a:gd name="T46" fmla="*/ 407 w 472"/>
                <a:gd name="T47" fmla="*/ 77 h 260"/>
                <a:gd name="T48" fmla="*/ 348 w 472"/>
                <a:gd name="T49" fmla="*/ 116 h 260"/>
                <a:gd name="T50" fmla="*/ 286 w 472"/>
                <a:gd name="T51" fmla="*/ 151 h 260"/>
                <a:gd name="T52" fmla="*/ 227 w 472"/>
                <a:gd name="T53" fmla="*/ 179 h 260"/>
                <a:gd name="T54" fmla="*/ 205 w 472"/>
                <a:gd name="T55" fmla="*/ 189 h 260"/>
                <a:gd name="T56" fmla="*/ 162 w 472"/>
                <a:gd name="T57" fmla="*/ 206 h 260"/>
                <a:gd name="T58" fmla="*/ 130 w 472"/>
                <a:gd name="T59" fmla="*/ 218 h 260"/>
                <a:gd name="T60" fmla="*/ 102 w 472"/>
                <a:gd name="T61" fmla="*/ 228 h 260"/>
                <a:gd name="T62" fmla="*/ 72 w 472"/>
                <a:gd name="T63" fmla="*/ 238 h 260"/>
                <a:gd name="T64" fmla="*/ 46 w 472"/>
                <a:gd name="T65" fmla="*/ 246 h 260"/>
                <a:gd name="T66" fmla="*/ 19 w 472"/>
                <a:gd name="T67" fmla="*/ 255 h 260"/>
                <a:gd name="T68" fmla="*/ 3 w 472"/>
                <a:gd name="T69" fmla="*/ 259 h 260"/>
                <a:gd name="T70" fmla="*/ 0 w 472"/>
                <a:gd name="T71" fmla="*/ 257 h 260"/>
                <a:gd name="T72" fmla="*/ 4 w 472"/>
                <a:gd name="T73" fmla="*/ 24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2" h="260">
                  <a:moveTo>
                    <a:pt x="4" y="249"/>
                  </a:moveTo>
                  <a:cubicBezTo>
                    <a:pt x="5" y="250"/>
                    <a:pt x="3" y="252"/>
                    <a:pt x="6" y="251"/>
                  </a:cubicBezTo>
                  <a:cubicBezTo>
                    <a:pt x="17" y="247"/>
                    <a:pt x="28" y="244"/>
                    <a:pt x="39" y="240"/>
                  </a:cubicBezTo>
                  <a:cubicBezTo>
                    <a:pt x="50" y="237"/>
                    <a:pt x="62" y="232"/>
                    <a:pt x="73" y="229"/>
                  </a:cubicBezTo>
                  <a:cubicBezTo>
                    <a:pt x="91" y="224"/>
                    <a:pt x="106" y="216"/>
                    <a:pt x="123" y="209"/>
                  </a:cubicBezTo>
                  <a:cubicBezTo>
                    <a:pt x="131" y="206"/>
                    <a:pt x="140" y="204"/>
                    <a:pt x="148" y="200"/>
                  </a:cubicBezTo>
                  <a:cubicBezTo>
                    <a:pt x="156" y="197"/>
                    <a:pt x="163" y="195"/>
                    <a:pt x="171" y="192"/>
                  </a:cubicBezTo>
                  <a:cubicBezTo>
                    <a:pt x="178" y="189"/>
                    <a:pt x="185" y="189"/>
                    <a:pt x="192" y="186"/>
                  </a:cubicBezTo>
                  <a:cubicBezTo>
                    <a:pt x="200" y="183"/>
                    <a:pt x="208" y="181"/>
                    <a:pt x="216" y="177"/>
                  </a:cubicBezTo>
                  <a:cubicBezTo>
                    <a:pt x="234" y="169"/>
                    <a:pt x="250" y="159"/>
                    <a:pt x="267" y="150"/>
                  </a:cubicBezTo>
                  <a:cubicBezTo>
                    <a:pt x="275" y="145"/>
                    <a:pt x="283" y="140"/>
                    <a:pt x="291" y="136"/>
                  </a:cubicBezTo>
                  <a:cubicBezTo>
                    <a:pt x="297" y="132"/>
                    <a:pt x="303" y="128"/>
                    <a:pt x="309" y="125"/>
                  </a:cubicBezTo>
                  <a:cubicBezTo>
                    <a:pt x="319" y="120"/>
                    <a:pt x="328" y="113"/>
                    <a:pt x="338" y="109"/>
                  </a:cubicBezTo>
                  <a:cubicBezTo>
                    <a:pt x="349" y="105"/>
                    <a:pt x="358" y="98"/>
                    <a:pt x="368" y="93"/>
                  </a:cubicBezTo>
                  <a:cubicBezTo>
                    <a:pt x="373" y="90"/>
                    <a:pt x="377" y="85"/>
                    <a:pt x="382" y="82"/>
                  </a:cubicBezTo>
                  <a:cubicBezTo>
                    <a:pt x="392" y="74"/>
                    <a:pt x="402" y="65"/>
                    <a:pt x="414" y="60"/>
                  </a:cubicBezTo>
                  <a:cubicBezTo>
                    <a:pt x="418" y="58"/>
                    <a:pt x="421" y="55"/>
                    <a:pt x="424" y="53"/>
                  </a:cubicBezTo>
                  <a:cubicBezTo>
                    <a:pt x="431" y="46"/>
                    <a:pt x="439" y="41"/>
                    <a:pt x="445" y="35"/>
                  </a:cubicBezTo>
                  <a:cubicBezTo>
                    <a:pt x="450" y="29"/>
                    <a:pt x="453" y="23"/>
                    <a:pt x="457" y="17"/>
                  </a:cubicBezTo>
                  <a:cubicBezTo>
                    <a:pt x="460" y="12"/>
                    <a:pt x="465" y="10"/>
                    <a:pt x="469" y="13"/>
                  </a:cubicBezTo>
                  <a:cubicBezTo>
                    <a:pt x="470" y="9"/>
                    <a:pt x="469" y="4"/>
                    <a:pt x="470" y="0"/>
                  </a:cubicBezTo>
                  <a:cubicBezTo>
                    <a:pt x="471" y="1"/>
                    <a:pt x="471" y="1"/>
                    <a:pt x="471" y="2"/>
                  </a:cubicBezTo>
                  <a:cubicBezTo>
                    <a:pt x="472" y="12"/>
                    <a:pt x="470" y="21"/>
                    <a:pt x="463" y="28"/>
                  </a:cubicBezTo>
                  <a:cubicBezTo>
                    <a:pt x="446" y="46"/>
                    <a:pt x="427" y="62"/>
                    <a:pt x="407" y="77"/>
                  </a:cubicBezTo>
                  <a:cubicBezTo>
                    <a:pt x="388" y="91"/>
                    <a:pt x="368" y="104"/>
                    <a:pt x="348" y="116"/>
                  </a:cubicBezTo>
                  <a:cubicBezTo>
                    <a:pt x="328" y="129"/>
                    <a:pt x="307" y="140"/>
                    <a:pt x="286" y="151"/>
                  </a:cubicBezTo>
                  <a:cubicBezTo>
                    <a:pt x="266" y="161"/>
                    <a:pt x="247" y="170"/>
                    <a:pt x="227" y="179"/>
                  </a:cubicBezTo>
                  <a:cubicBezTo>
                    <a:pt x="219" y="182"/>
                    <a:pt x="212" y="186"/>
                    <a:pt x="205" y="189"/>
                  </a:cubicBezTo>
                  <a:cubicBezTo>
                    <a:pt x="190" y="195"/>
                    <a:pt x="176" y="201"/>
                    <a:pt x="162" y="206"/>
                  </a:cubicBezTo>
                  <a:cubicBezTo>
                    <a:pt x="151" y="210"/>
                    <a:pt x="141" y="214"/>
                    <a:pt x="130" y="218"/>
                  </a:cubicBezTo>
                  <a:cubicBezTo>
                    <a:pt x="121" y="222"/>
                    <a:pt x="111" y="225"/>
                    <a:pt x="102" y="228"/>
                  </a:cubicBezTo>
                  <a:cubicBezTo>
                    <a:pt x="92" y="231"/>
                    <a:pt x="82" y="235"/>
                    <a:pt x="72" y="238"/>
                  </a:cubicBezTo>
                  <a:cubicBezTo>
                    <a:pt x="63" y="241"/>
                    <a:pt x="55" y="244"/>
                    <a:pt x="46" y="246"/>
                  </a:cubicBezTo>
                  <a:cubicBezTo>
                    <a:pt x="37" y="249"/>
                    <a:pt x="28" y="252"/>
                    <a:pt x="19" y="255"/>
                  </a:cubicBezTo>
                  <a:cubicBezTo>
                    <a:pt x="14" y="256"/>
                    <a:pt x="9" y="257"/>
                    <a:pt x="3" y="259"/>
                  </a:cubicBezTo>
                  <a:cubicBezTo>
                    <a:pt x="2" y="259"/>
                    <a:pt x="0" y="260"/>
                    <a:pt x="0" y="257"/>
                  </a:cubicBezTo>
                  <a:cubicBezTo>
                    <a:pt x="1" y="254"/>
                    <a:pt x="2" y="251"/>
                    <a:pt x="4" y="249"/>
                  </a:cubicBezTo>
                  <a:close/>
                </a:path>
              </a:pathLst>
            </a:custGeom>
            <a:solidFill>
              <a:srgbClr val="D6A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BE64B6E-6DCA-BEA6-B5B8-D4F76EE0A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413" y="4175125"/>
              <a:ext cx="1479550" cy="779463"/>
            </a:xfrm>
            <a:custGeom>
              <a:avLst/>
              <a:gdLst>
                <a:gd name="T0" fmla="*/ 9 w 352"/>
                <a:gd name="T1" fmla="*/ 182 h 185"/>
                <a:gd name="T2" fmla="*/ 8 w 352"/>
                <a:gd name="T3" fmla="*/ 183 h 185"/>
                <a:gd name="T4" fmla="*/ 2 w 352"/>
                <a:gd name="T5" fmla="*/ 180 h 185"/>
                <a:gd name="T6" fmla="*/ 3 w 352"/>
                <a:gd name="T7" fmla="*/ 177 h 185"/>
                <a:gd name="T8" fmla="*/ 53 w 352"/>
                <a:gd name="T9" fmla="*/ 151 h 185"/>
                <a:gd name="T10" fmla="*/ 113 w 352"/>
                <a:gd name="T11" fmla="*/ 119 h 185"/>
                <a:gd name="T12" fmla="*/ 168 w 352"/>
                <a:gd name="T13" fmla="*/ 91 h 185"/>
                <a:gd name="T14" fmla="*/ 200 w 352"/>
                <a:gd name="T15" fmla="*/ 74 h 185"/>
                <a:gd name="T16" fmla="*/ 241 w 352"/>
                <a:gd name="T17" fmla="*/ 53 h 185"/>
                <a:gd name="T18" fmla="*/ 272 w 352"/>
                <a:gd name="T19" fmla="*/ 37 h 185"/>
                <a:gd name="T20" fmla="*/ 299 w 352"/>
                <a:gd name="T21" fmla="*/ 22 h 185"/>
                <a:gd name="T22" fmla="*/ 329 w 352"/>
                <a:gd name="T23" fmla="*/ 7 h 185"/>
                <a:gd name="T24" fmla="*/ 341 w 352"/>
                <a:gd name="T25" fmla="*/ 0 h 185"/>
                <a:gd name="T26" fmla="*/ 343 w 352"/>
                <a:gd name="T27" fmla="*/ 4 h 185"/>
                <a:gd name="T28" fmla="*/ 344 w 352"/>
                <a:gd name="T29" fmla="*/ 4 h 185"/>
                <a:gd name="T30" fmla="*/ 351 w 352"/>
                <a:gd name="T31" fmla="*/ 8 h 185"/>
                <a:gd name="T32" fmla="*/ 347 w 352"/>
                <a:gd name="T33" fmla="*/ 14 h 185"/>
                <a:gd name="T34" fmla="*/ 327 w 352"/>
                <a:gd name="T35" fmla="*/ 21 h 185"/>
                <a:gd name="T36" fmla="*/ 318 w 352"/>
                <a:gd name="T37" fmla="*/ 24 h 185"/>
                <a:gd name="T38" fmla="*/ 308 w 352"/>
                <a:gd name="T39" fmla="*/ 27 h 185"/>
                <a:gd name="T40" fmla="*/ 305 w 352"/>
                <a:gd name="T41" fmla="*/ 27 h 185"/>
                <a:gd name="T42" fmla="*/ 293 w 352"/>
                <a:gd name="T43" fmla="*/ 30 h 185"/>
                <a:gd name="T44" fmla="*/ 283 w 352"/>
                <a:gd name="T45" fmla="*/ 35 h 185"/>
                <a:gd name="T46" fmla="*/ 278 w 352"/>
                <a:gd name="T47" fmla="*/ 41 h 185"/>
                <a:gd name="T48" fmla="*/ 277 w 352"/>
                <a:gd name="T49" fmla="*/ 42 h 185"/>
                <a:gd name="T50" fmla="*/ 268 w 352"/>
                <a:gd name="T51" fmla="*/ 49 h 185"/>
                <a:gd name="T52" fmla="*/ 245 w 352"/>
                <a:gd name="T53" fmla="*/ 70 h 185"/>
                <a:gd name="T54" fmla="*/ 223 w 352"/>
                <a:gd name="T55" fmla="*/ 87 h 185"/>
                <a:gd name="T56" fmla="*/ 203 w 352"/>
                <a:gd name="T57" fmla="*/ 96 h 185"/>
                <a:gd name="T58" fmla="*/ 180 w 352"/>
                <a:gd name="T59" fmla="*/ 101 h 185"/>
                <a:gd name="T60" fmla="*/ 179 w 352"/>
                <a:gd name="T61" fmla="*/ 101 h 185"/>
                <a:gd name="T62" fmla="*/ 158 w 352"/>
                <a:gd name="T63" fmla="*/ 105 h 185"/>
                <a:gd name="T64" fmla="*/ 140 w 352"/>
                <a:gd name="T65" fmla="*/ 117 h 185"/>
                <a:gd name="T66" fmla="*/ 123 w 352"/>
                <a:gd name="T67" fmla="*/ 127 h 185"/>
                <a:gd name="T68" fmla="*/ 109 w 352"/>
                <a:gd name="T69" fmla="*/ 131 h 185"/>
                <a:gd name="T70" fmla="*/ 104 w 352"/>
                <a:gd name="T71" fmla="*/ 128 h 185"/>
                <a:gd name="T72" fmla="*/ 91 w 352"/>
                <a:gd name="T73" fmla="*/ 139 h 185"/>
                <a:gd name="T74" fmla="*/ 67 w 352"/>
                <a:gd name="T75" fmla="*/ 156 h 185"/>
                <a:gd name="T76" fmla="*/ 57 w 352"/>
                <a:gd name="T77" fmla="*/ 161 h 185"/>
                <a:gd name="T78" fmla="*/ 44 w 352"/>
                <a:gd name="T79" fmla="*/ 180 h 185"/>
                <a:gd name="T80" fmla="*/ 38 w 352"/>
                <a:gd name="T81" fmla="*/ 184 h 185"/>
                <a:gd name="T82" fmla="*/ 33 w 352"/>
                <a:gd name="T83" fmla="*/ 182 h 185"/>
                <a:gd name="T84" fmla="*/ 18 w 352"/>
                <a:gd name="T85" fmla="*/ 176 h 185"/>
                <a:gd name="T86" fmla="*/ 8 w 352"/>
                <a:gd name="T87" fmla="*/ 179 h 185"/>
                <a:gd name="T88" fmla="*/ 9 w 352"/>
                <a:gd name="T89" fmla="*/ 18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2" h="185">
                  <a:moveTo>
                    <a:pt x="9" y="182"/>
                  </a:moveTo>
                  <a:cubicBezTo>
                    <a:pt x="8" y="182"/>
                    <a:pt x="8" y="183"/>
                    <a:pt x="8" y="183"/>
                  </a:cubicBezTo>
                  <a:cubicBezTo>
                    <a:pt x="5" y="183"/>
                    <a:pt x="4" y="181"/>
                    <a:pt x="2" y="180"/>
                  </a:cubicBezTo>
                  <a:cubicBezTo>
                    <a:pt x="0" y="179"/>
                    <a:pt x="2" y="178"/>
                    <a:pt x="3" y="177"/>
                  </a:cubicBezTo>
                  <a:cubicBezTo>
                    <a:pt x="20" y="168"/>
                    <a:pt x="37" y="160"/>
                    <a:pt x="53" y="151"/>
                  </a:cubicBezTo>
                  <a:cubicBezTo>
                    <a:pt x="73" y="140"/>
                    <a:pt x="93" y="130"/>
                    <a:pt x="113" y="119"/>
                  </a:cubicBezTo>
                  <a:cubicBezTo>
                    <a:pt x="131" y="110"/>
                    <a:pt x="150" y="101"/>
                    <a:pt x="168" y="91"/>
                  </a:cubicBezTo>
                  <a:cubicBezTo>
                    <a:pt x="179" y="86"/>
                    <a:pt x="189" y="80"/>
                    <a:pt x="200" y="74"/>
                  </a:cubicBezTo>
                  <a:cubicBezTo>
                    <a:pt x="213" y="67"/>
                    <a:pt x="227" y="60"/>
                    <a:pt x="241" y="53"/>
                  </a:cubicBezTo>
                  <a:cubicBezTo>
                    <a:pt x="251" y="48"/>
                    <a:pt x="262" y="42"/>
                    <a:pt x="272" y="37"/>
                  </a:cubicBezTo>
                  <a:cubicBezTo>
                    <a:pt x="281" y="32"/>
                    <a:pt x="290" y="27"/>
                    <a:pt x="299" y="22"/>
                  </a:cubicBezTo>
                  <a:cubicBezTo>
                    <a:pt x="309" y="17"/>
                    <a:pt x="319" y="12"/>
                    <a:pt x="329" y="7"/>
                  </a:cubicBezTo>
                  <a:cubicBezTo>
                    <a:pt x="333" y="5"/>
                    <a:pt x="337" y="3"/>
                    <a:pt x="341" y="0"/>
                  </a:cubicBezTo>
                  <a:cubicBezTo>
                    <a:pt x="345" y="1"/>
                    <a:pt x="344" y="2"/>
                    <a:pt x="343" y="4"/>
                  </a:cubicBezTo>
                  <a:cubicBezTo>
                    <a:pt x="343" y="5"/>
                    <a:pt x="344" y="4"/>
                    <a:pt x="344" y="4"/>
                  </a:cubicBezTo>
                  <a:cubicBezTo>
                    <a:pt x="347" y="5"/>
                    <a:pt x="351" y="5"/>
                    <a:pt x="351" y="8"/>
                  </a:cubicBezTo>
                  <a:cubicBezTo>
                    <a:pt x="352" y="10"/>
                    <a:pt x="349" y="12"/>
                    <a:pt x="347" y="14"/>
                  </a:cubicBezTo>
                  <a:cubicBezTo>
                    <a:pt x="341" y="18"/>
                    <a:pt x="334" y="20"/>
                    <a:pt x="327" y="21"/>
                  </a:cubicBezTo>
                  <a:cubicBezTo>
                    <a:pt x="324" y="22"/>
                    <a:pt x="321" y="22"/>
                    <a:pt x="318" y="24"/>
                  </a:cubicBezTo>
                  <a:cubicBezTo>
                    <a:pt x="315" y="26"/>
                    <a:pt x="311" y="27"/>
                    <a:pt x="308" y="27"/>
                  </a:cubicBezTo>
                  <a:cubicBezTo>
                    <a:pt x="307" y="28"/>
                    <a:pt x="306" y="28"/>
                    <a:pt x="305" y="27"/>
                  </a:cubicBezTo>
                  <a:cubicBezTo>
                    <a:pt x="300" y="24"/>
                    <a:pt x="297" y="28"/>
                    <a:pt x="293" y="30"/>
                  </a:cubicBezTo>
                  <a:cubicBezTo>
                    <a:pt x="289" y="31"/>
                    <a:pt x="286" y="33"/>
                    <a:pt x="283" y="35"/>
                  </a:cubicBezTo>
                  <a:cubicBezTo>
                    <a:pt x="280" y="36"/>
                    <a:pt x="278" y="37"/>
                    <a:pt x="278" y="41"/>
                  </a:cubicBezTo>
                  <a:cubicBezTo>
                    <a:pt x="278" y="41"/>
                    <a:pt x="277" y="42"/>
                    <a:pt x="277" y="42"/>
                  </a:cubicBezTo>
                  <a:cubicBezTo>
                    <a:pt x="273" y="44"/>
                    <a:pt x="271" y="47"/>
                    <a:pt x="268" y="49"/>
                  </a:cubicBezTo>
                  <a:cubicBezTo>
                    <a:pt x="259" y="55"/>
                    <a:pt x="253" y="63"/>
                    <a:pt x="245" y="70"/>
                  </a:cubicBezTo>
                  <a:cubicBezTo>
                    <a:pt x="238" y="76"/>
                    <a:pt x="232" y="82"/>
                    <a:pt x="223" y="87"/>
                  </a:cubicBezTo>
                  <a:cubicBezTo>
                    <a:pt x="216" y="90"/>
                    <a:pt x="210" y="94"/>
                    <a:pt x="203" y="96"/>
                  </a:cubicBezTo>
                  <a:cubicBezTo>
                    <a:pt x="195" y="99"/>
                    <a:pt x="188" y="102"/>
                    <a:pt x="180" y="101"/>
                  </a:cubicBezTo>
                  <a:cubicBezTo>
                    <a:pt x="180" y="101"/>
                    <a:pt x="180" y="101"/>
                    <a:pt x="179" y="101"/>
                  </a:cubicBezTo>
                  <a:cubicBezTo>
                    <a:pt x="172" y="100"/>
                    <a:pt x="165" y="103"/>
                    <a:pt x="158" y="105"/>
                  </a:cubicBezTo>
                  <a:cubicBezTo>
                    <a:pt x="151" y="108"/>
                    <a:pt x="145" y="112"/>
                    <a:pt x="140" y="117"/>
                  </a:cubicBezTo>
                  <a:cubicBezTo>
                    <a:pt x="135" y="123"/>
                    <a:pt x="129" y="125"/>
                    <a:pt x="123" y="127"/>
                  </a:cubicBezTo>
                  <a:cubicBezTo>
                    <a:pt x="118" y="129"/>
                    <a:pt x="113" y="130"/>
                    <a:pt x="109" y="131"/>
                  </a:cubicBezTo>
                  <a:cubicBezTo>
                    <a:pt x="106" y="132"/>
                    <a:pt x="104" y="132"/>
                    <a:pt x="104" y="128"/>
                  </a:cubicBezTo>
                  <a:cubicBezTo>
                    <a:pt x="99" y="131"/>
                    <a:pt x="96" y="136"/>
                    <a:pt x="91" y="139"/>
                  </a:cubicBezTo>
                  <a:cubicBezTo>
                    <a:pt x="83" y="145"/>
                    <a:pt x="77" y="153"/>
                    <a:pt x="67" y="156"/>
                  </a:cubicBezTo>
                  <a:cubicBezTo>
                    <a:pt x="63" y="157"/>
                    <a:pt x="60" y="159"/>
                    <a:pt x="57" y="161"/>
                  </a:cubicBezTo>
                  <a:cubicBezTo>
                    <a:pt x="50" y="166"/>
                    <a:pt x="46" y="172"/>
                    <a:pt x="44" y="180"/>
                  </a:cubicBezTo>
                  <a:cubicBezTo>
                    <a:pt x="43" y="183"/>
                    <a:pt x="41" y="185"/>
                    <a:pt x="38" y="184"/>
                  </a:cubicBezTo>
                  <a:cubicBezTo>
                    <a:pt x="36" y="184"/>
                    <a:pt x="35" y="183"/>
                    <a:pt x="33" y="182"/>
                  </a:cubicBezTo>
                  <a:cubicBezTo>
                    <a:pt x="28" y="179"/>
                    <a:pt x="23" y="178"/>
                    <a:pt x="18" y="176"/>
                  </a:cubicBezTo>
                  <a:cubicBezTo>
                    <a:pt x="16" y="175"/>
                    <a:pt x="9" y="178"/>
                    <a:pt x="8" y="179"/>
                  </a:cubicBezTo>
                  <a:cubicBezTo>
                    <a:pt x="8" y="180"/>
                    <a:pt x="10" y="181"/>
                    <a:pt x="9" y="182"/>
                  </a:cubicBezTo>
                  <a:close/>
                </a:path>
              </a:pathLst>
            </a:custGeom>
            <a:solidFill>
              <a:srgbClr val="DDC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788E8C97-ADDE-A53B-0684-90148AB59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288" y="4073525"/>
              <a:ext cx="1779588" cy="931863"/>
            </a:xfrm>
            <a:custGeom>
              <a:avLst/>
              <a:gdLst>
                <a:gd name="T0" fmla="*/ 4 w 423"/>
                <a:gd name="T1" fmla="*/ 204 h 221"/>
                <a:gd name="T2" fmla="*/ 12 w 423"/>
                <a:gd name="T3" fmla="*/ 198 h 221"/>
                <a:gd name="T4" fmla="*/ 34 w 423"/>
                <a:gd name="T5" fmla="*/ 207 h 221"/>
                <a:gd name="T6" fmla="*/ 51 w 423"/>
                <a:gd name="T7" fmla="*/ 185 h 221"/>
                <a:gd name="T8" fmla="*/ 58 w 423"/>
                <a:gd name="T9" fmla="*/ 180 h 221"/>
                <a:gd name="T10" fmla="*/ 83 w 423"/>
                <a:gd name="T11" fmla="*/ 165 h 221"/>
                <a:gd name="T12" fmla="*/ 103 w 423"/>
                <a:gd name="T13" fmla="*/ 150 h 221"/>
                <a:gd name="T14" fmla="*/ 105 w 423"/>
                <a:gd name="T15" fmla="*/ 154 h 221"/>
                <a:gd name="T16" fmla="*/ 133 w 423"/>
                <a:gd name="T17" fmla="*/ 143 h 221"/>
                <a:gd name="T18" fmla="*/ 155 w 423"/>
                <a:gd name="T19" fmla="*/ 128 h 221"/>
                <a:gd name="T20" fmla="*/ 174 w 423"/>
                <a:gd name="T21" fmla="*/ 124 h 221"/>
                <a:gd name="T22" fmla="*/ 200 w 423"/>
                <a:gd name="T23" fmla="*/ 119 h 221"/>
                <a:gd name="T24" fmla="*/ 223 w 423"/>
                <a:gd name="T25" fmla="*/ 107 h 221"/>
                <a:gd name="T26" fmla="*/ 262 w 423"/>
                <a:gd name="T27" fmla="*/ 73 h 221"/>
                <a:gd name="T28" fmla="*/ 273 w 423"/>
                <a:gd name="T29" fmla="*/ 65 h 221"/>
                <a:gd name="T30" fmla="*/ 291 w 423"/>
                <a:gd name="T31" fmla="*/ 52 h 221"/>
                <a:gd name="T32" fmla="*/ 312 w 423"/>
                <a:gd name="T33" fmla="*/ 48 h 221"/>
                <a:gd name="T34" fmla="*/ 330 w 423"/>
                <a:gd name="T35" fmla="*/ 43 h 221"/>
                <a:gd name="T36" fmla="*/ 344 w 423"/>
                <a:gd name="T37" fmla="*/ 30 h 221"/>
                <a:gd name="T38" fmla="*/ 337 w 423"/>
                <a:gd name="T39" fmla="*/ 24 h 221"/>
                <a:gd name="T40" fmla="*/ 345 w 423"/>
                <a:gd name="T41" fmla="*/ 26 h 221"/>
                <a:gd name="T42" fmla="*/ 381 w 423"/>
                <a:gd name="T43" fmla="*/ 14 h 221"/>
                <a:gd name="T44" fmla="*/ 422 w 423"/>
                <a:gd name="T45" fmla="*/ 0 h 221"/>
                <a:gd name="T46" fmla="*/ 414 w 423"/>
                <a:gd name="T47" fmla="*/ 12 h 221"/>
                <a:gd name="T48" fmla="*/ 383 w 423"/>
                <a:gd name="T49" fmla="*/ 29 h 221"/>
                <a:gd name="T50" fmla="*/ 322 w 423"/>
                <a:gd name="T51" fmla="*/ 54 h 221"/>
                <a:gd name="T52" fmla="*/ 299 w 423"/>
                <a:gd name="T53" fmla="*/ 59 h 221"/>
                <a:gd name="T54" fmla="*/ 266 w 423"/>
                <a:gd name="T55" fmla="*/ 80 h 221"/>
                <a:gd name="T56" fmla="*/ 216 w 423"/>
                <a:gd name="T57" fmla="*/ 119 h 221"/>
                <a:gd name="T58" fmla="*/ 197 w 423"/>
                <a:gd name="T59" fmla="*/ 128 h 221"/>
                <a:gd name="T60" fmla="*/ 169 w 423"/>
                <a:gd name="T61" fmla="*/ 131 h 221"/>
                <a:gd name="T62" fmla="*/ 138 w 423"/>
                <a:gd name="T63" fmla="*/ 149 h 221"/>
                <a:gd name="T64" fmla="*/ 129 w 423"/>
                <a:gd name="T65" fmla="*/ 156 h 221"/>
                <a:gd name="T66" fmla="*/ 113 w 423"/>
                <a:gd name="T67" fmla="*/ 159 h 221"/>
                <a:gd name="T68" fmla="*/ 81 w 423"/>
                <a:gd name="T69" fmla="*/ 177 h 221"/>
                <a:gd name="T70" fmla="*/ 55 w 423"/>
                <a:gd name="T71" fmla="*/ 194 h 221"/>
                <a:gd name="T72" fmla="*/ 49 w 423"/>
                <a:gd name="T73" fmla="*/ 221 h 221"/>
                <a:gd name="T74" fmla="*/ 13 w 423"/>
                <a:gd name="T75" fmla="*/ 20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3" h="221">
                  <a:moveTo>
                    <a:pt x="5" y="206"/>
                  </a:moveTo>
                  <a:cubicBezTo>
                    <a:pt x="5" y="205"/>
                    <a:pt x="5" y="205"/>
                    <a:pt x="4" y="204"/>
                  </a:cubicBezTo>
                  <a:cubicBezTo>
                    <a:pt x="0" y="204"/>
                    <a:pt x="2" y="202"/>
                    <a:pt x="3" y="202"/>
                  </a:cubicBezTo>
                  <a:cubicBezTo>
                    <a:pt x="6" y="200"/>
                    <a:pt x="9" y="198"/>
                    <a:pt x="12" y="198"/>
                  </a:cubicBezTo>
                  <a:cubicBezTo>
                    <a:pt x="15" y="198"/>
                    <a:pt x="17" y="200"/>
                    <a:pt x="20" y="201"/>
                  </a:cubicBezTo>
                  <a:cubicBezTo>
                    <a:pt x="25" y="203"/>
                    <a:pt x="29" y="206"/>
                    <a:pt x="34" y="207"/>
                  </a:cubicBezTo>
                  <a:cubicBezTo>
                    <a:pt x="37" y="208"/>
                    <a:pt x="38" y="207"/>
                    <a:pt x="39" y="204"/>
                  </a:cubicBezTo>
                  <a:cubicBezTo>
                    <a:pt x="41" y="196"/>
                    <a:pt x="44" y="189"/>
                    <a:pt x="51" y="185"/>
                  </a:cubicBezTo>
                  <a:cubicBezTo>
                    <a:pt x="53" y="184"/>
                    <a:pt x="55" y="183"/>
                    <a:pt x="56" y="181"/>
                  </a:cubicBezTo>
                  <a:cubicBezTo>
                    <a:pt x="56" y="181"/>
                    <a:pt x="57" y="180"/>
                    <a:pt x="58" y="180"/>
                  </a:cubicBezTo>
                  <a:cubicBezTo>
                    <a:pt x="67" y="179"/>
                    <a:pt x="73" y="174"/>
                    <a:pt x="78" y="168"/>
                  </a:cubicBezTo>
                  <a:cubicBezTo>
                    <a:pt x="80" y="167"/>
                    <a:pt x="81" y="166"/>
                    <a:pt x="83" y="165"/>
                  </a:cubicBezTo>
                  <a:cubicBezTo>
                    <a:pt x="87" y="164"/>
                    <a:pt x="88" y="159"/>
                    <a:pt x="92" y="157"/>
                  </a:cubicBezTo>
                  <a:cubicBezTo>
                    <a:pt x="95" y="154"/>
                    <a:pt x="99" y="152"/>
                    <a:pt x="103" y="150"/>
                  </a:cubicBezTo>
                  <a:cubicBezTo>
                    <a:pt x="104" y="153"/>
                    <a:pt x="100" y="152"/>
                    <a:pt x="101" y="154"/>
                  </a:cubicBezTo>
                  <a:cubicBezTo>
                    <a:pt x="102" y="155"/>
                    <a:pt x="104" y="154"/>
                    <a:pt x="105" y="154"/>
                  </a:cubicBezTo>
                  <a:cubicBezTo>
                    <a:pt x="111" y="152"/>
                    <a:pt x="116" y="151"/>
                    <a:pt x="121" y="149"/>
                  </a:cubicBezTo>
                  <a:cubicBezTo>
                    <a:pt x="125" y="148"/>
                    <a:pt x="130" y="147"/>
                    <a:pt x="133" y="143"/>
                  </a:cubicBezTo>
                  <a:cubicBezTo>
                    <a:pt x="135" y="139"/>
                    <a:pt x="140" y="137"/>
                    <a:pt x="144" y="134"/>
                  </a:cubicBezTo>
                  <a:cubicBezTo>
                    <a:pt x="148" y="132"/>
                    <a:pt x="151" y="130"/>
                    <a:pt x="155" y="128"/>
                  </a:cubicBezTo>
                  <a:cubicBezTo>
                    <a:pt x="158" y="126"/>
                    <a:pt x="162" y="126"/>
                    <a:pt x="165" y="125"/>
                  </a:cubicBezTo>
                  <a:cubicBezTo>
                    <a:pt x="168" y="124"/>
                    <a:pt x="170" y="124"/>
                    <a:pt x="174" y="124"/>
                  </a:cubicBezTo>
                  <a:cubicBezTo>
                    <a:pt x="178" y="125"/>
                    <a:pt x="184" y="125"/>
                    <a:pt x="188" y="123"/>
                  </a:cubicBezTo>
                  <a:cubicBezTo>
                    <a:pt x="192" y="120"/>
                    <a:pt x="196" y="121"/>
                    <a:pt x="200" y="119"/>
                  </a:cubicBezTo>
                  <a:cubicBezTo>
                    <a:pt x="205" y="116"/>
                    <a:pt x="212" y="115"/>
                    <a:pt x="217" y="111"/>
                  </a:cubicBezTo>
                  <a:cubicBezTo>
                    <a:pt x="219" y="109"/>
                    <a:pt x="221" y="109"/>
                    <a:pt x="223" y="107"/>
                  </a:cubicBezTo>
                  <a:cubicBezTo>
                    <a:pt x="232" y="101"/>
                    <a:pt x="240" y="94"/>
                    <a:pt x="247" y="87"/>
                  </a:cubicBezTo>
                  <a:cubicBezTo>
                    <a:pt x="252" y="82"/>
                    <a:pt x="256" y="77"/>
                    <a:pt x="262" y="73"/>
                  </a:cubicBezTo>
                  <a:cubicBezTo>
                    <a:pt x="266" y="71"/>
                    <a:pt x="268" y="66"/>
                    <a:pt x="272" y="65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59"/>
                    <a:pt x="277" y="59"/>
                    <a:pt x="280" y="57"/>
                  </a:cubicBezTo>
                  <a:cubicBezTo>
                    <a:pt x="284" y="55"/>
                    <a:pt x="287" y="53"/>
                    <a:pt x="291" y="52"/>
                  </a:cubicBezTo>
                  <a:cubicBezTo>
                    <a:pt x="294" y="50"/>
                    <a:pt x="298" y="45"/>
                    <a:pt x="301" y="51"/>
                  </a:cubicBezTo>
                  <a:cubicBezTo>
                    <a:pt x="305" y="50"/>
                    <a:pt x="309" y="51"/>
                    <a:pt x="312" y="48"/>
                  </a:cubicBezTo>
                  <a:cubicBezTo>
                    <a:pt x="315" y="46"/>
                    <a:pt x="317" y="45"/>
                    <a:pt x="320" y="45"/>
                  </a:cubicBezTo>
                  <a:cubicBezTo>
                    <a:pt x="324" y="44"/>
                    <a:pt x="327" y="43"/>
                    <a:pt x="330" y="43"/>
                  </a:cubicBezTo>
                  <a:cubicBezTo>
                    <a:pt x="336" y="41"/>
                    <a:pt x="341" y="38"/>
                    <a:pt x="345" y="34"/>
                  </a:cubicBezTo>
                  <a:cubicBezTo>
                    <a:pt x="348" y="32"/>
                    <a:pt x="347" y="31"/>
                    <a:pt x="344" y="30"/>
                  </a:cubicBezTo>
                  <a:cubicBezTo>
                    <a:pt x="341" y="29"/>
                    <a:pt x="339" y="29"/>
                    <a:pt x="337" y="30"/>
                  </a:cubicBezTo>
                  <a:cubicBezTo>
                    <a:pt x="335" y="28"/>
                    <a:pt x="343" y="27"/>
                    <a:pt x="337" y="24"/>
                  </a:cubicBezTo>
                  <a:cubicBezTo>
                    <a:pt x="339" y="24"/>
                    <a:pt x="340" y="23"/>
                    <a:pt x="342" y="24"/>
                  </a:cubicBezTo>
                  <a:cubicBezTo>
                    <a:pt x="342" y="26"/>
                    <a:pt x="343" y="26"/>
                    <a:pt x="345" y="26"/>
                  </a:cubicBezTo>
                  <a:cubicBezTo>
                    <a:pt x="349" y="26"/>
                    <a:pt x="352" y="25"/>
                    <a:pt x="356" y="24"/>
                  </a:cubicBezTo>
                  <a:cubicBezTo>
                    <a:pt x="364" y="20"/>
                    <a:pt x="372" y="18"/>
                    <a:pt x="381" y="14"/>
                  </a:cubicBezTo>
                  <a:cubicBezTo>
                    <a:pt x="387" y="12"/>
                    <a:pt x="394" y="9"/>
                    <a:pt x="400" y="6"/>
                  </a:cubicBezTo>
                  <a:cubicBezTo>
                    <a:pt x="407" y="3"/>
                    <a:pt x="415" y="2"/>
                    <a:pt x="422" y="0"/>
                  </a:cubicBezTo>
                  <a:cubicBezTo>
                    <a:pt x="423" y="1"/>
                    <a:pt x="422" y="2"/>
                    <a:pt x="421" y="2"/>
                  </a:cubicBezTo>
                  <a:cubicBezTo>
                    <a:pt x="418" y="5"/>
                    <a:pt x="416" y="8"/>
                    <a:pt x="414" y="12"/>
                  </a:cubicBezTo>
                  <a:cubicBezTo>
                    <a:pt x="412" y="15"/>
                    <a:pt x="410" y="17"/>
                    <a:pt x="407" y="18"/>
                  </a:cubicBezTo>
                  <a:cubicBezTo>
                    <a:pt x="399" y="21"/>
                    <a:pt x="391" y="26"/>
                    <a:pt x="383" y="29"/>
                  </a:cubicBezTo>
                  <a:cubicBezTo>
                    <a:pt x="371" y="33"/>
                    <a:pt x="360" y="39"/>
                    <a:pt x="348" y="44"/>
                  </a:cubicBezTo>
                  <a:cubicBezTo>
                    <a:pt x="339" y="47"/>
                    <a:pt x="330" y="50"/>
                    <a:pt x="322" y="54"/>
                  </a:cubicBezTo>
                  <a:cubicBezTo>
                    <a:pt x="321" y="54"/>
                    <a:pt x="320" y="55"/>
                    <a:pt x="320" y="55"/>
                  </a:cubicBezTo>
                  <a:cubicBezTo>
                    <a:pt x="313" y="54"/>
                    <a:pt x="306" y="57"/>
                    <a:pt x="299" y="59"/>
                  </a:cubicBezTo>
                  <a:cubicBezTo>
                    <a:pt x="290" y="60"/>
                    <a:pt x="282" y="63"/>
                    <a:pt x="276" y="71"/>
                  </a:cubicBezTo>
                  <a:cubicBezTo>
                    <a:pt x="273" y="74"/>
                    <a:pt x="269" y="77"/>
                    <a:pt x="266" y="80"/>
                  </a:cubicBezTo>
                  <a:cubicBezTo>
                    <a:pt x="261" y="85"/>
                    <a:pt x="256" y="90"/>
                    <a:pt x="251" y="94"/>
                  </a:cubicBezTo>
                  <a:cubicBezTo>
                    <a:pt x="240" y="104"/>
                    <a:pt x="229" y="113"/>
                    <a:pt x="216" y="119"/>
                  </a:cubicBezTo>
                  <a:cubicBezTo>
                    <a:pt x="210" y="122"/>
                    <a:pt x="204" y="124"/>
                    <a:pt x="199" y="128"/>
                  </a:cubicBezTo>
                  <a:cubicBezTo>
                    <a:pt x="198" y="128"/>
                    <a:pt x="198" y="128"/>
                    <a:pt x="197" y="128"/>
                  </a:cubicBezTo>
                  <a:cubicBezTo>
                    <a:pt x="193" y="127"/>
                    <a:pt x="188" y="129"/>
                    <a:pt x="184" y="130"/>
                  </a:cubicBezTo>
                  <a:cubicBezTo>
                    <a:pt x="179" y="132"/>
                    <a:pt x="174" y="131"/>
                    <a:pt x="169" y="131"/>
                  </a:cubicBezTo>
                  <a:cubicBezTo>
                    <a:pt x="158" y="131"/>
                    <a:pt x="149" y="134"/>
                    <a:pt x="143" y="144"/>
                  </a:cubicBezTo>
                  <a:cubicBezTo>
                    <a:pt x="142" y="146"/>
                    <a:pt x="140" y="148"/>
                    <a:pt x="138" y="149"/>
                  </a:cubicBezTo>
                  <a:cubicBezTo>
                    <a:pt x="135" y="151"/>
                    <a:pt x="132" y="152"/>
                    <a:pt x="130" y="155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24" y="155"/>
                    <a:pt x="122" y="158"/>
                    <a:pt x="119" y="159"/>
                  </a:cubicBezTo>
                  <a:cubicBezTo>
                    <a:pt x="117" y="160"/>
                    <a:pt x="115" y="161"/>
                    <a:pt x="113" y="159"/>
                  </a:cubicBezTo>
                  <a:cubicBezTo>
                    <a:pt x="111" y="158"/>
                    <a:pt x="108" y="158"/>
                    <a:pt x="106" y="159"/>
                  </a:cubicBezTo>
                  <a:cubicBezTo>
                    <a:pt x="95" y="161"/>
                    <a:pt x="86" y="166"/>
                    <a:pt x="81" y="177"/>
                  </a:cubicBezTo>
                  <a:cubicBezTo>
                    <a:pt x="80" y="179"/>
                    <a:pt x="78" y="181"/>
                    <a:pt x="75" y="182"/>
                  </a:cubicBezTo>
                  <a:cubicBezTo>
                    <a:pt x="68" y="185"/>
                    <a:pt x="61" y="189"/>
                    <a:pt x="55" y="194"/>
                  </a:cubicBezTo>
                  <a:cubicBezTo>
                    <a:pt x="51" y="198"/>
                    <a:pt x="49" y="203"/>
                    <a:pt x="49" y="208"/>
                  </a:cubicBezTo>
                  <a:cubicBezTo>
                    <a:pt x="48" y="212"/>
                    <a:pt x="49" y="216"/>
                    <a:pt x="49" y="221"/>
                  </a:cubicBezTo>
                  <a:cubicBezTo>
                    <a:pt x="43" y="219"/>
                    <a:pt x="40" y="215"/>
                    <a:pt x="35" y="213"/>
                  </a:cubicBezTo>
                  <a:cubicBezTo>
                    <a:pt x="28" y="209"/>
                    <a:pt x="22" y="203"/>
                    <a:pt x="13" y="203"/>
                  </a:cubicBezTo>
                  <a:cubicBezTo>
                    <a:pt x="10" y="203"/>
                    <a:pt x="7" y="204"/>
                    <a:pt x="5" y="206"/>
                  </a:cubicBezTo>
                  <a:close/>
                </a:path>
              </a:pathLst>
            </a:custGeom>
            <a:solidFill>
              <a:srgbClr val="DE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26916FD4-2299-CB1B-460E-7283C06CC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6363" y="4957763"/>
              <a:ext cx="314325" cy="341313"/>
            </a:xfrm>
            <a:custGeom>
              <a:avLst/>
              <a:gdLst>
                <a:gd name="T0" fmla="*/ 57 w 75"/>
                <a:gd name="T1" fmla="*/ 72 h 81"/>
                <a:gd name="T2" fmla="*/ 57 w 75"/>
                <a:gd name="T3" fmla="*/ 73 h 81"/>
                <a:gd name="T4" fmla="*/ 50 w 75"/>
                <a:gd name="T5" fmla="*/ 78 h 81"/>
                <a:gd name="T6" fmla="*/ 43 w 75"/>
                <a:gd name="T7" fmla="*/ 74 h 81"/>
                <a:gd name="T8" fmla="*/ 19 w 75"/>
                <a:gd name="T9" fmla="*/ 76 h 81"/>
                <a:gd name="T10" fmla="*/ 17 w 75"/>
                <a:gd name="T11" fmla="*/ 78 h 81"/>
                <a:gd name="T12" fmla="*/ 12 w 75"/>
                <a:gd name="T13" fmla="*/ 76 h 81"/>
                <a:gd name="T14" fmla="*/ 2 w 75"/>
                <a:gd name="T15" fmla="*/ 59 h 81"/>
                <a:gd name="T16" fmla="*/ 2 w 75"/>
                <a:gd name="T17" fmla="*/ 55 h 81"/>
                <a:gd name="T18" fmla="*/ 8 w 75"/>
                <a:gd name="T19" fmla="*/ 50 h 81"/>
                <a:gd name="T20" fmla="*/ 14 w 75"/>
                <a:gd name="T21" fmla="*/ 36 h 81"/>
                <a:gd name="T22" fmla="*/ 9 w 75"/>
                <a:gd name="T23" fmla="*/ 13 h 81"/>
                <a:gd name="T24" fmla="*/ 12 w 75"/>
                <a:gd name="T25" fmla="*/ 7 h 81"/>
                <a:gd name="T26" fmla="*/ 20 w 75"/>
                <a:gd name="T27" fmla="*/ 5 h 81"/>
                <a:gd name="T28" fmla="*/ 44 w 75"/>
                <a:gd name="T29" fmla="*/ 3 h 81"/>
                <a:gd name="T30" fmla="*/ 54 w 75"/>
                <a:gd name="T31" fmla="*/ 0 h 81"/>
                <a:gd name="T32" fmla="*/ 75 w 75"/>
                <a:gd name="T33" fmla="*/ 12 h 81"/>
                <a:gd name="T34" fmla="*/ 75 w 75"/>
                <a:gd name="T35" fmla="*/ 12 h 81"/>
                <a:gd name="T36" fmla="*/ 72 w 75"/>
                <a:gd name="T37" fmla="*/ 16 h 81"/>
                <a:gd name="T38" fmla="*/ 59 w 75"/>
                <a:gd name="T39" fmla="*/ 40 h 81"/>
                <a:gd name="T40" fmla="*/ 57 w 75"/>
                <a:gd name="T41" fmla="*/ 71 h 81"/>
                <a:gd name="T42" fmla="*/ 57 w 75"/>
                <a:gd name="T43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81">
                  <a:moveTo>
                    <a:pt x="57" y="72"/>
                  </a:moveTo>
                  <a:cubicBezTo>
                    <a:pt x="57" y="73"/>
                    <a:pt x="57" y="73"/>
                    <a:pt x="57" y="73"/>
                  </a:cubicBezTo>
                  <a:cubicBezTo>
                    <a:pt x="57" y="81"/>
                    <a:pt x="57" y="81"/>
                    <a:pt x="50" y="78"/>
                  </a:cubicBezTo>
                  <a:cubicBezTo>
                    <a:pt x="48" y="77"/>
                    <a:pt x="46" y="75"/>
                    <a:pt x="43" y="74"/>
                  </a:cubicBezTo>
                  <a:cubicBezTo>
                    <a:pt x="31" y="66"/>
                    <a:pt x="30" y="68"/>
                    <a:pt x="19" y="76"/>
                  </a:cubicBezTo>
                  <a:cubicBezTo>
                    <a:pt x="18" y="76"/>
                    <a:pt x="18" y="77"/>
                    <a:pt x="17" y="78"/>
                  </a:cubicBezTo>
                  <a:cubicBezTo>
                    <a:pt x="15" y="78"/>
                    <a:pt x="13" y="79"/>
                    <a:pt x="12" y="76"/>
                  </a:cubicBezTo>
                  <a:cubicBezTo>
                    <a:pt x="11" y="69"/>
                    <a:pt x="9" y="63"/>
                    <a:pt x="2" y="59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4" y="53"/>
                    <a:pt x="6" y="52"/>
                    <a:pt x="8" y="50"/>
                  </a:cubicBezTo>
                  <a:cubicBezTo>
                    <a:pt x="12" y="47"/>
                    <a:pt x="14" y="42"/>
                    <a:pt x="14" y="36"/>
                  </a:cubicBezTo>
                  <a:cubicBezTo>
                    <a:pt x="15" y="28"/>
                    <a:pt x="13" y="21"/>
                    <a:pt x="9" y="13"/>
                  </a:cubicBezTo>
                  <a:cubicBezTo>
                    <a:pt x="7" y="10"/>
                    <a:pt x="8" y="8"/>
                    <a:pt x="12" y="7"/>
                  </a:cubicBezTo>
                  <a:cubicBezTo>
                    <a:pt x="14" y="6"/>
                    <a:pt x="17" y="5"/>
                    <a:pt x="20" y="5"/>
                  </a:cubicBezTo>
                  <a:cubicBezTo>
                    <a:pt x="28" y="5"/>
                    <a:pt x="36" y="4"/>
                    <a:pt x="44" y="3"/>
                  </a:cubicBezTo>
                  <a:cubicBezTo>
                    <a:pt x="47" y="3"/>
                    <a:pt x="51" y="2"/>
                    <a:pt x="54" y="0"/>
                  </a:cubicBezTo>
                  <a:cubicBezTo>
                    <a:pt x="61" y="3"/>
                    <a:pt x="68" y="8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4"/>
                    <a:pt x="74" y="15"/>
                    <a:pt x="72" y="16"/>
                  </a:cubicBezTo>
                  <a:cubicBezTo>
                    <a:pt x="65" y="22"/>
                    <a:pt x="61" y="30"/>
                    <a:pt x="59" y="40"/>
                  </a:cubicBezTo>
                  <a:cubicBezTo>
                    <a:pt x="56" y="50"/>
                    <a:pt x="56" y="60"/>
                    <a:pt x="57" y="71"/>
                  </a:cubicBezTo>
                  <a:cubicBezTo>
                    <a:pt x="58" y="71"/>
                    <a:pt x="57" y="72"/>
                    <a:pt x="57" y="72"/>
                  </a:cubicBezTo>
                  <a:close/>
                </a:path>
              </a:pathLst>
            </a:custGeom>
            <a:solidFill>
              <a:srgbClr val="5A8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001016B8-29A5-96AE-DB80-2E70FEF86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5265738"/>
              <a:ext cx="420688" cy="522288"/>
            </a:xfrm>
            <a:custGeom>
              <a:avLst/>
              <a:gdLst>
                <a:gd name="T0" fmla="*/ 40 w 100"/>
                <a:gd name="T1" fmla="*/ 112 h 124"/>
                <a:gd name="T2" fmla="*/ 36 w 100"/>
                <a:gd name="T3" fmla="*/ 110 h 124"/>
                <a:gd name="T4" fmla="*/ 3 w 100"/>
                <a:gd name="T5" fmla="*/ 74 h 124"/>
                <a:gd name="T6" fmla="*/ 4 w 100"/>
                <a:gd name="T7" fmla="*/ 71 h 124"/>
                <a:gd name="T8" fmla="*/ 1 w 100"/>
                <a:gd name="T9" fmla="*/ 53 h 124"/>
                <a:gd name="T10" fmla="*/ 1 w 100"/>
                <a:gd name="T11" fmla="*/ 48 h 124"/>
                <a:gd name="T12" fmla="*/ 4 w 100"/>
                <a:gd name="T13" fmla="*/ 32 h 124"/>
                <a:gd name="T14" fmla="*/ 6 w 100"/>
                <a:gd name="T15" fmla="*/ 21 h 124"/>
                <a:gd name="T16" fmla="*/ 11 w 100"/>
                <a:gd name="T17" fmla="*/ 12 h 124"/>
                <a:gd name="T18" fmla="*/ 15 w 100"/>
                <a:gd name="T19" fmla="*/ 5 h 124"/>
                <a:gd name="T20" fmla="*/ 16 w 100"/>
                <a:gd name="T21" fmla="*/ 3 h 124"/>
                <a:gd name="T22" fmla="*/ 25 w 100"/>
                <a:gd name="T23" fmla="*/ 1 h 124"/>
                <a:gd name="T24" fmla="*/ 26 w 100"/>
                <a:gd name="T25" fmla="*/ 8 h 124"/>
                <a:gd name="T26" fmla="*/ 20 w 100"/>
                <a:gd name="T27" fmla="*/ 27 h 124"/>
                <a:gd name="T28" fmla="*/ 21 w 100"/>
                <a:gd name="T29" fmla="*/ 33 h 124"/>
                <a:gd name="T30" fmla="*/ 38 w 100"/>
                <a:gd name="T31" fmla="*/ 52 h 124"/>
                <a:gd name="T32" fmla="*/ 44 w 100"/>
                <a:gd name="T33" fmla="*/ 50 h 124"/>
                <a:gd name="T34" fmla="*/ 46 w 100"/>
                <a:gd name="T35" fmla="*/ 42 h 124"/>
                <a:gd name="T36" fmla="*/ 54 w 100"/>
                <a:gd name="T37" fmla="*/ 31 h 124"/>
                <a:gd name="T38" fmla="*/ 57 w 100"/>
                <a:gd name="T39" fmla="*/ 28 h 124"/>
                <a:gd name="T40" fmla="*/ 63 w 100"/>
                <a:gd name="T41" fmla="*/ 28 h 124"/>
                <a:gd name="T42" fmla="*/ 66 w 100"/>
                <a:gd name="T43" fmla="*/ 31 h 124"/>
                <a:gd name="T44" fmla="*/ 61 w 100"/>
                <a:gd name="T45" fmla="*/ 37 h 124"/>
                <a:gd name="T46" fmla="*/ 52 w 100"/>
                <a:gd name="T47" fmla="*/ 69 h 124"/>
                <a:gd name="T48" fmla="*/ 56 w 100"/>
                <a:gd name="T49" fmla="*/ 88 h 124"/>
                <a:gd name="T50" fmla="*/ 68 w 100"/>
                <a:gd name="T51" fmla="*/ 103 h 124"/>
                <a:gd name="T52" fmla="*/ 69 w 100"/>
                <a:gd name="T53" fmla="*/ 105 h 124"/>
                <a:gd name="T54" fmla="*/ 71 w 100"/>
                <a:gd name="T55" fmla="*/ 108 h 124"/>
                <a:gd name="T56" fmla="*/ 77 w 100"/>
                <a:gd name="T57" fmla="*/ 111 h 124"/>
                <a:gd name="T58" fmla="*/ 79 w 100"/>
                <a:gd name="T59" fmla="*/ 110 h 124"/>
                <a:gd name="T60" fmla="*/ 84 w 100"/>
                <a:gd name="T61" fmla="*/ 110 h 124"/>
                <a:gd name="T62" fmla="*/ 95 w 100"/>
                <a:gd name="T63" fmla="*/ 111 h 124"/>
                <a:gd name="T64" fmla="*/ 97 w 100"/>
                <a:gd name="T65" fmla="*/ 109 h 124"/>
                <a:gd name="T66" fmla="*/ 100 w 100"/>
                <a:gd name="T67" fmla="*/ 107 h 124"/>
                <a:gd name="T68" fmla="*/ 94 w 100"/>
                <a:gd name="T69" fmla="*/ 115 h 124"/>
                <a:gd name="T70" fmla="*/ 98 w 100"/>
                <a:gd name="T71" fmla="*/ 118 h 124"/>
                <a:gd name="T72" fmla="*/ 96 w 100"/>
                <a:gd name="T73" fmla="*/ 123 h 124"/>
                <a:gd name="T74" fmla="*/ 89 w 100"/>
                <a:gd name="T75" fmla="*/ 122 h 124"/>
                <a:gd name="T76" fmla="*/ 85 w 100"/>
                <a:gd name="T77" fmla="*/ 123 h 124"/>
                <a:gd name="T78" fmla="*/ 82 w 100"/>
                <a:gd name="T79" fmla="*/ 124 h 124"/>
                <a:gd name="T80" fmla="*/ 44 w 100"/>
                <a:gd name="T81" fmla="*/ 115 h 124"/>
                <a:gd name="T82" fmla="*/ 40 w 100"/>
                <a:gd name="T83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" h="124">
                  <a:moveTo>
                    <a:pt x="40" y="112"/>
                  </a:moveTo>
                  <a:cubicBezTo>
                    <a:pt x="40" y="109"/>
                    <a:pt x="37" y="111"/>
                    <a:pt x="36" y="110"/>
                  </a:cubicBezTo>
                  <a:cubicBezTo>
                    <a:pt x="20" y="102"/>
                    <a:pt x="10" y="90"/>
                    <a:pt x="3" y="74"/>
                  </a:cubicBezTo>
                  <a:cubicBezTo>
                    <a:pt x="3" y="73"/>
                    <a:pt x="3" y="72"/>
                    <a:pt x="4" y="71"/>
                  </a:cubicBezTo>
                  <a:cubicBezTo>
                    <a:pt x="1" y="65"/>
                    <a:pt x="3" y="59"/>
                    <a:pt x="1" y="53"/>
                  </a:cubicBezTo>
                  <a:cubicBezTo>
                    <a:pt x="0" y="52"/>
                    <a:pt x="0" y="50"/>
                    <a:pt x="1" y="48"/>
                  </a:cubicBezTo>
                  <a:cubicBezTo>
                    <a:pt x="2" y="43"/>
                    <a:pt x="2" y="37"/>
                    <a:pt x="4" y="32"/>
                  </a:cubicBezTo>
                  <a:cubicBezTo>
                    <a:pt x="2" y="28"/>
                    <a:pt x="4" y="25"/>
                    <a:pt x="6" y="21"/>
                  </a:cubicBezTo>
                  <a:cubicBezTo>
                    <a:pt x="8" y="19"/>
                    <a:pt x="7" y="14"/>
                    <a:pt x="11" y="12"/>
                  </a:cubicBezTo>
                  <a:cubicBezTo>
                    <a:pt x="12" y="10"/>
                    <a:pt x="13" y="7"/>
                    <a:pt x="15" y="5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8" y="1"/>
                    <a:pt x="23" y="0"/>
                    <a:pt x="25" y="1"/>
                  </a:cubicBezTo>
                  <a:cubicBezTo>
                    <a:pt x="27" y="3"/>
                    <a:pt x="27" y="6"/>
                    <a:pt x="26" y="8"/>
                  </a:cubicBezTo>
                  <a:cubicBezTo>
                    <a:pt x="23" y="14"/>
                    <a:pt x="22" y="21"/>
                    <a:pt x="20" y="27"/>
                  </a:cubicBezTo>
                  <a:cubicBezTo>
                    <a:pt x="20" y="29"/>
                    <a:pt x="20" y="31"/>
                    <a:pt x="21" y="33"/>
                  </a:cubicBezTo>
                  <a:cubicBezTo>
                    <a:pt x="26" y="40"/>
                    <a:pt x="30" y="48"/>
                    <a:pt x="38" y="52"/>
                  </a:cubicBezTo>
                  <a:cubicBezTo>
                    <a:pt x="42" y="54"/>
                    <a:pt x="43" y="54"/>
                    <a:pt x="44" y="50"/>
                  </a:cubicBezTo>
                  <a:cubicBezTo>
                    <a:pt x="44" y="47"/>
                    <a:pt x="45" y="44"/>
                    <a:pt x="46" y="42"/>
                  </a:cubicBezTo>
                  <a:cubicBezTo>
                    <a:pt x="49" y="38"/>
                    <a:pt x="50" y="33"/>
                    <a:pt x="54" y="31"/>
                  </a:cubicBezTo>
                  <a:cubicBezTo>
                    <a:pt x="55" y="30"/>
                    <a:pt x="56" y="28"/>
                    <a:pt x="57" y="28"/>
                  </a:cubicBezTo>
                  <a:cubicBezTo>
                    <a:pt x="59" y="27"/>
                    <a:pt x="61" y="27"/>
                    <a:pt x="63" y="28"/>
                  </a:cubicBezTo>
                  <a:cubicBezTo>
                    <a:pt x="65" y="28"/>
                    <a:pt x="66" y="29"/>
                    <a:pt x="66" y="31"/>
                  </a:cubicBezTo>
                  <a:cubicBezTo>
                    <a:pt x="65" y="34"/>
                    <a:pt x="63" y="35"/>
                    <a:pt x="61" y="37"/>
                  </a:cubicBezTo>
                  <a:cubicBezTo>
                    <a:pt x="53" y="46"/>
                    <a:pt x="51" y="57"/>
                    <a:pt x="52" y="69"/>
                  </a:cubicBezTo>
                  <a:cubicBezTo>
                    <a:pt x="52" y="76"/>
                    <a:pt x="53" y="82"/>
                    <a:pt x="56" y="88"/>
                  </a:cubicBezTo>
                  <a:cubicBezTo>
                    <a:pt x="59" y="94"/>
                    <a:pt x="62" y="99"/>
                    <a:pt x="68" y="103"/>
                  </a:cubicBezTo>
                  <a:cubicBezTo>
                    <a:pt x="68" y="103"/>
                    <a:pt x="69" y="104"/>
                    <a:pt x="69" y="105"/>
                  </a:cubicBezTo>
                  <a:cubicBezTo>
                    <a:pt x="69" y="106"/>
                    <a:pt x="69" y="107"/>
                    <a:pt x="71" y="108"/>
                  </a:cubicBezTo>
                  <a:cubicBezTo>
                    <a:pt x="73" y="108"/>
                    <a:pt x="75" y="110"/>
                    <a:pt x="77" y="111"/>
                  </a:cubicBezTo>
                  <a:cubicBezTo>
                    <a:pt x="78" y="112"/>
                    <a:pt x="78" y="111"/>
                    <a:pt x="79" y="110"/>
                  </a:cubicBezTo>
                  <a:cubicBezTo>
                    <a:pt x="81" y="109"/>
                    <a:pt x="82" y="109"/>
                    <a:pt x="84" y="110"/>
                  </a:cubicBezTo>
                  <a:cubicBezTo>
                    <a:pt x="88" y="111"/>
                    <a:pt x="91" y="111"/>
                    <a:pt x="95" y="111"/>
                  </a:cubicBezTo>
                  <a:cubicBezTo>
                    <a:pt x="96" y="111"/>
                    <a:pt x="97" y="110"/>
                    <a:pt x="97" y="109"/>
                  </a:cubicBezTo>
                  <a:cubicBezTo>
                    <a:pt x="98" y="108"/>
                    <a:pt x="98" y="107"/>
                    <a:pt x="100" y="107"/>
                  </a:cubicBezTo>
                  <a:cubicBezTo>
                    <a:pt x="100" y="113"/>
                    <a:pt x="100" y="114"/>
                    <a:pt x="94" y="115"/>
                  </a:cubicBezTo>
                  <a:cubicBezTo>
                    <a:pt x="96" y="116"/>
                    <a:pt x="98" y="115"/>
                    <a:pt x="98" y="118"/>
                  </a:cubicBezTo>
                  <a:cubicBezTo>
                    <a:pt x="98" y="120"/>
                    <a:pt x="98" y="122"/>
                    <a:pt x="96" y="123"/>
                  </a:cubicBezTo>
                  <a:cubicBezTo>
                    <a:pt x="93" y="122"/>
                    <a:pt x="91" y="124"/>
                    <a:pt x="89" y="122"/>
                  </a:cubicBezTo>
                  <a:cubicBezTo>
                    <a:pt x="88" y="121"/>
                    <a:pt x="86" y="123"/>
                    <a:pt x="85" y="123"/>
                  </a:cubicBezTo>
                  <a:cubicBezTo>
                    <a:pt x="84" y="124"/>
                    <a:pt x="83" y="124"/>
                    <a:pt x="82" y="124"/>
                  </a:cubicBezTo>
                  <a:cubicBezTo>
                    <a:pt x="69" y="122"/>
                    <a:pt x="56" y="120"/>
                    <a:pt x="44" y="115"/>
                  </a:cubicBezTo>
                  <a:cubicBezTo>
                    <a:pt x="43" y="115"/>
                    <a:pt x="41" y="114"/>
                    <a:pt x="40" y="112"/>
                  </a:cubicBezTo>
                  <a:close/>
                </a:path>
              </a:pathLst>
            </a:custGeom>
            <a:solidFill>
              <a:srgbClr val="22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77F39BD0-D9F5-D7AA-5407-5CCC1B78D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088" y="4941888"/>
              <a:ext cx="769938" cy="565150"/>
            </a:xfrm>
            <a:custGeom>
              <a:avLst/>
              <a:gdLst>
                <a:gd name="T0" fmla="*/ 0 w 183"/>
                <a:gd name="T1" fmla="*/ 6 h 134"/>
                <a:gd name="T2" fmla="*/ 1 w 183"/>
                <a:gd name="T3" fmla="*/ 6 h 134"/>
                <a:gd name="T4" fmla="*/ 6 w 183"/>
                <a:gd name="T5" fmla="*/ 4 h 134"/>
                <a:gd name="T6" fmla="*/ 33 w 183"/>
                <a:gd name="T7" fmla="*/ 22 h 134"/>
                <a:gd name="T8" fmla="*/ 40 w 183"/>
                <a:gd name="T9" fmla="*/ 27 h 134"/>
                <a:gd name="T10" fmla="*/ 61 w 183"/>
                <a:gd name="T11" fmla="*/ 50 h 134"/>
                <a:gd name="T12" fmla="*/ 74 w 183"/>
                <a:gd name="T13" fmla="*/ 71 h 134"/>
                <a:gd name="T14" fmla="*/ 86 w 183"/>
                <a:gd name="T15" fmla="*/ 103 h 134"/>
                <a:gd name="T16" fmla="*/ 88 w 183"/>
                <a:gd name="T17" fmla="*/ 110 h 134"/>
                <a:gd name="T18" fmla="*/ 98 w 183"/>
                <a:gd name="T19" fmla="*/ 112 h 134"/>
                <a:gd name="T20" fmla="*/ 119 w 183"/>
                <a:gd name="T21" fmla="*/ 87 h 134"/>
                <a:gd name="T22" fmla="*/ 135 w 183"/>
                <a:gd name="T23" fmla="*/ 63 h 134"/>
                <a:gd name="T24" fmla="*/ 137 w 183"/>
                <a:gd name="T25" fmla="*/ 55 h 134"/>
                <a:gd name="T26" fmla="*/ 133 w 183"/>
                <a:gd name="T27" fmla="*/ 51 h 134"/>
                <a:gd name="T28" fmla="*/ 131 w 183"/>
                <a:gd name="T29" fmla="*/ 51 h 134"/>
                <a:gd name="T30" fmla="*/ 121 w 183"/>
                <a:gd name="T31" fmla="*/ 44 h 134"/>
                <a:gd name="T32" fmla="*/ 123 w 183"/>
                <a:gd name="T33" fmla="*/ 31 h 134"/>
                <a:gd name="T34" fmla="*/ 134 w 183"/>
                <a:gd name="T35" fmla="*/ 24 h 134"/>
                <a:gd name="T36" fmla="*/ 160 w 183"/>
                <a:gd name="T37" fmla="*/ 11 h 134"/>
                <a:gd name="T38" fmla="*/ 180 w 183"/>
                <a:gd name="T39" fmla="*/ 1 h 134"/>
                <a:gd name="T40" fmla="*/ 183 w 183"/>
                <a:gd name="T41" fmla="*/ 2 h 134"/>
                <a:gd name="T42" fmla="*/ 176 w 183"/>
                <a:gd name="T43" fmla="*/ 12 h 134"/>
                <a:gd name="T44" fmla="*/ 174 w 183"/>
                <a:gd name="T45" fmla="*/ 12 h 134"/>
                <a:gd name="T46" fmla="*/ 170 w 183"/>
                <a:gd name="T47" fmla="*/ 12 h 134"/>
                <a:gd name="T48" fmla="*/ 155 w 183"/>
                <a:gd name="T49" fmla="*/ 24 h 134"/>
                <a:gd name="T50" fmla="*/ 140 w 183"/>
                <a:gd name="T51" fmla="*/ 32 h 134"/>
                <a:gd name="T52" fmla="*/ 132 w 183"/>
                <a:gd name="T53" fmla="*/ 35 h 134"/>
                <a:gd name="T54" fmla="*/ 132 w 183"/>
                <a:gd name="T55" fmla="*/ 39 h 134"/>
                <a:gd name="T56" fmla="*/ 135 w 183"/>
                <a:gd name="T57" fmla="*/ 41 h 134"/>
                <a:gd name="T58" fmla="*/ 142 w 183"/>
                <a:gd name="T59" fmla="*/ 39 h 134"/>
                <a:gd name="T60" fmla="*/ 147 w 183"/>
                <a:gd name="T61" fmla="*/ 41 h 134"/>
                <a:gd name="T62" fmla="*/ 147 w 183"/>
                <a:gd name="T63" fmla="*/ 50 h 134"/>
                <a:gd name="T64" fmla="*/ 145 w 183"/>
                <a:gd name="T65" fmla="*/ 59 h 134"/>
                <a:gd name="T66" fmla="*/ 116 w 183"/>
                <a:gd name="T67" fmla="*/ 112 h 134"/>
                <a:gd name="T68" fmla="*/ 115 w 183"/>
                <a:gd name="T69" fmla="*/ 114 h 134"/>
                <a:gd name="T70" fmla="*/ 112 w 183"/>
                <a:gd name="T71" fmla="*/ 112 h 134"/>
                <a:gd name="T72" fmla="*/ 113 w 183"/>
                <a:gd name="T73" fmla="*/ 109 h 134"/>
                <a:gd name="T74" fmla="*/ 99 w 183"/>
                <a:gd name="T75" fmla="*/ 122 h 134"/>
                <a:gd name="T76" fmla="*/ 94 w 183"/>
                <a:gd name="T77" fmla="*/ 129 h 134"/>
                <a:gd name="T78" fmla="*/ 86 w 183"/>
                <a:gd name="T79" fmla="*/ 132 h 134"/>
                <a:gd name="T80" fmla="*/ 68 w 183"/>
                <a:gd name="T81" fmla="*/ 78 h 134"/>
                <a:gd name="T82" fmla="*/ 33 w 183"/>
                <a:gd name="T83" fmla="*/ 32 h 134"/>
                <a:gd name="T84" fmla="*/ 1 w 183"/>
                <a:gd name="T85" fmla="*/ 7 h 134"/>
                <a:gd name="T86" fmla="*/ 0 w 183"/>
                <a:gd name="T87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134">
                  <a:moveTo>
                    <a:pt x="0" y="6"/>
                  </a:moveTo>
                  <a:cubicBezTo>
                    <a:pt x="0" y="6"/>
                    <a:pt x="1" y="6"/>
                    <a:pt x="1" y="6"/>
                  </a:cubicBezTo>
                  <a:cubicBezTo>
                    <a:pt x="2" y="2"/>
                    <a:pt x="2" y="2"/>
                    <a:pt x="6" y="4"/>
                  </a:cubicBezTo>
                  <a:cubicBezTo>
                    <a:pt x="16" y="8"/>
                    <a:pt x="25" y="15"/>
                    <a:pt x="33" y="22"/>
                  </a:cubicBezTo>
                  <a:cubicBezTo>
                    <a:pt x="35" y="23"/>
                    <a:pt x="38" y="25"/>
                    <a:pt x="40" y="27"/>
                  </a:cubicBezTo>
                  <a:cubicBezTo>
                    <a:pt x="50" y="32"/>
                    <a:pt x="54" y="42"/>
                    <a:pt x="61" y="50"/>
                  </a:cubicBezTo>
                  <a:cubicBezTo>
                    <a:pt x="66" y="56"/>
                    <a:pt x="71" y="63"/>
                    <a:pt x="74" y="71"/>
                  </a:cubicBezTo>
                  <a:cubicBezTo>
                    <a:pt x="78" y="81"/>
                    <a:pt x="83" y="92"/>
                    <a:pt x="86" y="103"/>
                  </a:cubicBezTo>
                  <a:cubicBezTo>
                    <a:pt x="86" y="105"/>
                    <a:pt x="87" y="108"/>
                    <a:pt x="88" y="110"/>
                  </a:cubicBezTo>
                  <a:cubicBezTo>
                    <a:pt x="90" y="115"/>
                    <a:pt x="94" y="116"/>
                    <a:pt x="98" y="112"/>
                  </a:cubicBezTo>
                  <a:cubicBezTo>
                    <a:pt x="105" y="104"/>
                    <a:pt x="112" y="96"/>
                    <a:pt x="119" y="87"/>
                  </a:cubicBezTo>
                  <a:cubicBezTo>
                    <a:pt x="125" y="80"/>
                    <a:pt x="131" y="72"/>
                    <a:pt x="135" y="63"/>
                  </a:cubicBezTo>
                  <a:cubicBezTo>
                    <a:pt x="136" y="60"/>
                    <a:pt x="137" y="58"/>
                    <a:pt x="137" y="55"/>
                  </a:cubicBezTo>
                  <a:cubicBezTo>
                    <a:pt x="137" y="52"/>
                    <a:pt x="136" y="51"/>
                    <a:pt x="133" y="51"/>
                  </a:cubicBezTo>
                  <a:cubicBezTo>
                    <a:pt x="133" y="51"/>
                    <a:pt x="132" y="51"/>
                    <a:pt x="131" y="51"/>
                  </a:cubicBezTo>
                  <a:cubicBezTo>
                    <a:pt x="127" y="50"/>
                    <a:pt x="123" y="49"/>
                    <a:pt x="121" y="44"/>
                  </a:cubicBezTo>
                  <a:cubicBezTo>
                    <a:pt x="120" y="40"/>
                    <a:pt x="120" y="35"/>
                    <a:pt x="123" y="31"/>
                  </a:cubicBezTo>
                  <a:cubicBezTo>
                    <a:pt x="126" y="28"/>
                    <a:pt x="130" y="25"/>
                    <a:pt x="134" y="24"/>
                  </a:cubicBezTo>
                  <a:cubicBezTo>
                    <a:pt x="145" y="22"/>
                    <a:pt x="152" y="16"/>
                    <a:pt x="160" y="11"/>
                  </a:cubicBezTo>
                  <a:cubicBezTo>
                    <a:pt x="166" y="6"/>
                    <a:pt x="173" y="4"/>
                    <a:pt x="180" y="1"/>
                  </a:cubicBezTo>
                  <a:cubicBezTo>
                    <a:pt x="181" y="0"/>
                    <a:pt x="182" y="1"/>
                    <a:pt x="183" y="2"/>
                  </a:cubicBezTo>
                  <a:cubicBezTo>
                    <a:pt x="182" y="6"/>
                    <a:pt x="178" y="8"/>
                    <a:pt x="176" y="12"/>
                  </a:cubicBezTo>
                  <a:cubicBezTo>
                    <a:pt x="176" y="13"/>
                    <a:pt x="175" y="13"/>
                    <a:pt x="174" y="12"/>
                  </a:cubicBezTo>
                  <a:cubicBezTo>
                    <a:pt x="173" y="10"/>
                    <a:pt x="171" y="11"/>
                    <a:pt x="170" y="12"/>
                  </a:cubicBezTo>
                  <a:cubicBezTo>
                    <a:pt x="164" y="15"/>
                    <a:pt x="160" y="20"/>
                    <a:pt x="155" y="24"/>
                  </a:cubicBezTo>
                  <a:cubicBezTo>
                    <a:pt x="151" y="28"/>
                    <a:pt x="146" y="31"/>
                    <a:pt x="140" y="32"/>
                  </a:cubicBezTo>
                  <a:cubicBezTo>
                    <a:pt x="137" y="32"/>
                    <a:pt x="134" y="33"/>
                    <a:pt x="132" y="35"/>
                  </a:cubicBezTo>
                  <a:cubicBezTo>
                    <a:pt x="132" y="36"/>
                    <a:pt x="131" y="38"/>
                    <a:pt x="132" y="39"/>
                  </a:cubicBezTo>
                  <a:cubicBezTo>
                    <a:pt x="132" y="40"/>
                    <a:pt x="134" y="41"/>
                    <a:pt x="135" y="41"/>
                  </a:cubicBezTo>
                  <a:cubicBezTo>
                    <a:pt x="137" y="41"/>
                    <a:pt x="140" y="40"/>
                    <a:pt x="142" y="39"/>
                  </a:cubicBezTo>
                  <a:cubicBezTo>
                    <a:pt x="144" y="38"/>
                    <a:pt x="146" y="39"/>
                    <a:pt x="147" y="41"/>
                  </a:cubicBezTo>
                  <a:cubicBezTo>
                    <a:pt x="148" y="44"/>
                    <a:pt x="148" y="47"/>
                    <a:pt x="147" y="50"/>
                  </a:cubicBezTo>
                  <a:cubicBezTo>
                    <a:pt x="145" y="53"/>
                    <a:pt x="146" y="56"/>
                    <a:pt x="145" y="59"/>
                  </a:cubicBezTo>
                  <a:cubicBezTo>
                    <a:pt x="135" y="76"/>
                    <a:pt x="126" y="94"/>
                    <a:pt x="116" y="112"/>
                  </a:cubicBezTo>
                  <a:cubicBezTo>
                    <a:pt x="116" y="113"/>
                    <a:pt x="115" y="113"/>
                    <a:pt x="115" y="114"/>
                  </a:cubicBezTo>
                  <a:cubicBezTo>
                    <a:pt x="112" y="115"/>
                    <a:pt x="112" y="114"/>
                    <a:pt x="112" y="112"/>
                  </a:cubicBezTo>
                  <a:cubicBezTo>
                    <a:pt x="112" y="111"/>
                    <a:pt x="113" y="110"/>
                    <a:pt x="113" y="109"/>
                  </a:cubicBezTo>
                  <a:cubicBezTo>
                    <a:pt x="107" y="112"/>
                    <a:pt x="102" y="116"/>
                    <a:pt x="99" y="122"/>
                  </a:cubicBezTo>
                  <a:cubicBezTo>
                    <a:pt x="98" y="124"/>
                    <a:pt x="96" y="127"/>
                    <a:pt x="94" y="129"/>
                  </a:cubicBezTo>
                  <a:cubicBezTo>
                    <a:pt x="92" y="131"/>
                    <a:pt x="90" y="134"/>
                    <a:pt x="86" y="132"/>
                  </a:cubicBezTo>
                  <a:cubicBezTo>
                    <a:pt x="84" y="113"/>
                    <a:pt x="78" y="95"/>
                    <a:pt x="68" y="78"/>
                  </a:cubicBezTo>
                  <a:cubicBezTo>
                    <a:pt x="59" y="61"/>
                    <a:pt x="47" y="46"/>
                    <a:pt x="33" y="32"/>
                  </a:cubicBezTo>
                  <a:cubicBezTo>
                    <a:pt x="24" y="22"/>
                    <a:pt x="13" y="14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DAA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287F617B-E65B-45F5-45BC-38F0B6B65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0" y="5026025"/>
              <a:ext cx="244475" cy="476250"/>
            </a:xfrm>
            <a:custGeom>
              <a:avLst/>
              <a:gdLst>
                <a:gd name="T0" fmla="*/ 42 w 58"/>
                <a:gd name="T1" fmla="*/ 99 h 113"/>
                <a:gd name="T2" fmla="*/ 39 w 58"/>
                <a:gd name="T3" fmla="*/ 111 h 113"/>
                <a:gd name="T4" fmla="*/ 36 w 58"/>
                <a:gd name="T5" fmla="*/ 113 h 113"/>
                <a:gd name="T6" fmla="*/ 20 w 58"/>
                <a:gd name="T7" fmla="*/ 99 h 113"/>
                <a:gd name="T8" fmla="*/ 19 w 58"/>
                <a:gd name="T9" fmla="*/ 96 h 113"/>
                <a:gd name="T10" fmla="*/ 16 w 58"/>
                <a:gd name="T11" fmla="*/ 77 h 113"/>
                <a:gd name="T12" fmla="*/ 20 w 58"/>
                <a:gd name="T13" fmla="*/ 64 h 113"/>
                <a:gd name="T14" fmla="*/ 19 w 58"/>
                <a:gd name="T15" fmla="*/ 59 h 113"/>
                <a:gd name="T16" fmla="*/ 13 w 58"/>
                <a:gd name="T17" fmla="*/ 60 h 113"/>
                <a:gd name="T18" fmla="*/ 8 w 58"/>
                <a:gd name="T19" fmla="*/ 68 h 113"/>
                <a:gd name="T20" fmla="*/ 6 w 58"/>
                <a:gd name="T21" fmla="*/ 70 h 113"/>
                <a:gd name="T22" fmla="*/ 3 w 58"/>
                <a:gd name="T23" fmla="*/ 62 h 113"/>
                <a:gd name="T24" fmla="*/ 1 w 58"/>
                <a:gd name="T25" fmla="*/ 38 h 113"/>
                <a:gd name="T26" fmla="*/ 6 w 58"/>
                <a:gd name="T27" fmla="*/ 15 h 113"/>
                <a:gd name="T28" fmla="*/ 20 w 58"/>
                <a:gd name="T29" fmla="*/ 0 h 113"/>
                <a:gd name="T30" fmla="*/ 31 w 58"/>
                <a:gd name="T31" fmla="*/ 8 h 113"/>
                <a:gd name="T32" fmla="*/ 48 w 58"/>
                <a:gd name="T33" fmla="*/ 22 h 113"/>
                <a:gd name="T34" fmla="*/ 36 w 58"/>
                <a:gd name="T35" fmla="*/ 21 h 113"/>
                <a:gd name="T36" fmla="*/ 27 w 58"/>
                <a:gd name="T37" fmla="*/ 18 h 113"/>
                <a:gd name="T38" fmla="*/ 21 w 58"/>
                <a:gd name="T39" fmla="*/ 21 h 113"/>
                <a:gd name="T40" fmla="*/ 17 w 58"/>
                <a:gd name="T41" fmla="*/ 41 h 113"/>
                <a:gd name="T42" fmla="*/ 19 w 58"/>
                <a:gd name="T43" fmla="*/ 51 h 113"/>
                <a:gd name="T44" fmla="*/ 21 w 58"/>
                <a:gd name="T45" fmla="*/ 53 h 113"/>
                <a:gd name="T46" fmla="*/ 39 w 58"/>
                <a:gd name="T47" fmla="*/ 54 h 113"/>
                <a:gd name="T48" fmla="*/ 50 w 58"/>
                <a:gd name="T49" fmla="*/ 52 h 113"/>
                <a:gd name="T50" fmla="*/ 57 w 58"/>
                <a:gd name="T51" fmla="*/ 53 h 113"/>
                <a:gd name="T52" fmla="*/ 51 w 58"/>
                <a:gd name="T53" fmla="*/ 67 h 113"/>
                <a:gd name="T54" fmla="*/ 35 w 58"/>
                <a:gd name="T55" fmla="*/ 70 h 113"/>
                <a:gd name="T56" fmla="*/ 28 w 58"/>
                <a:gd name="T57" fmla="*/ 71 h 113"/>
                <a:gd name="T58" fmla="*/ 26 w 58"/>
                <a:gd name="T59" fmla="*/ 75 h 113"/>
                <a:gd name="T60" fmla="*/ 36 w 58"/>
                <a:gd name="T61" fmla="*/ 91 h 113"/>
                <a:gd name="T62" fmla="*/ 42 w 58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113">
                  <a:moveTo>
                    <a:pt x="42" y="99"/>
                  </a:moveTo>
                  <a:cubicBezTo>
                    <a:pt x="41" y="103"/>
                    <a:pt x="40" y="107"/>
                    <a:pt x="39" y="111"/>
                  </a:cubicBezTo>
                  <a:cubicBezTo>
                    <a:pt x="38" y="113"/>
                    <a:pt x="37" y="113"/>
                    <a:pt x="36" y="113"/>
                  </a:cubicBezTo>
                  <a:cubicBezTo>
                    <a:pt x="30" y="109"/>
                    <a:pt x="25" y="104"/>
                    <a:pt x="20" y="99"/>
                  </a:cubicBezTo>
                  <a:cubicBezTo>
                    <a:pt x="20" y="98"/>
                    <a:pt x="19" y="97"/>
                    <a:pt x="19" y="96"/>
                  </a:cubicBezTo>
                  <a:cubicBezTo>
                    <a:pt x="13" y="90"/>
                    <a:pt x="13" y="84"/>
                    <a:pt x="16" y="77"/>
                  </a:cubicBezTo>
                  <a:cubicBezTo>
                    <a:pt x="18" y="73"/>
                    <a:pt x="18" y="68"/>
                    <a:pt x="20" y="64"/>
                  </a:cubicBezTo>
                  <a:cubicBezTo>
                    <a:pt x="21" y="62"/>
                    <a:pt x="21" y="60"/>
                    <a:pt x="19" y="59"/>
                  </a:cubicBezTo>
                  <a:cubicBezTo>
                    <a:pt x="17" y="58"/>
                    <a:pt x="15" y="58"/>
                    <a:pt x="13" y="60"/>
                  </a:cubicBezTo>
                  <a:cubicBezTo>
                    <a:pt x="11" y="62"/>
                    <a:pt x="9" y="65"/>
                    <a:pt x="8" y="68"/>
                  </a:cubicBezTo>
                  <a:cubicBezTo>
                    <a:pt x="7" y="69"/>
                    <a:pt x="7" y="69"/>
                    <a:pt x="6" y="70"/>
                  </a:cubicBezTo>
                  <a:cubicBezTo>
                    <a:pt x="3" y="68"/>
                    <a:pt x="3" y="65"/>
                    <a:pt x="3" y="62"/>
                  </a:cubicBezTo>
                  <a:cubicBezTo>
                    <a:pt x="2" y="54"/>
                    <a:pt x="0" y="46"/>
                    <a:pt x="1" y="38"/>
                  </a:cubicBezTo>
                  <a:cubicBezTo>
                    <a:pt x="1" y="30"/>
                    <a:pt x="2" y="22"/>
                    <a:pt x="6" y="15"/>
                  </a:cubicBezTo>
                  <a:cubicBezTo>
                    <a:pt x="9" y="8"/>
                    <a:pt x="14" y="3"/>
                    <a:pt x="20" y="0"/>
                  </a:cubicBezTo>
                  <a:cubicBezTo>
                    <a:pt x="25" y="1"/>
                    <a:pt x="28" y="5"/>
                    <a:pt x="31" y="8"/>
                  </a:cubicBezTo>
                  <a:cubicBezTo>
                    <a:pt x="37" y="12"/>
                    <a:pt x="43" y="16"/>
                    <a:pt x="48" y="22"/>
                  </a:cubicBezTo>
                  <a:cubicBezTo>
                    <a:pt x="43" y="24"/>
                    <a:pt x="40" y="21"/>
                    <a:pt x="36" y="21"/>
                  </a:cubicBezTo>
                  <a:cubicBezTo>
                    <a:pt x="33" y="20"/>
                    <a:pt x="30" y="20"/>
                    <a:pt x="27" y="18"/>
                  </a:cubicBezTo>
                  <a:cubicBezTo>
                    <a:pt x="24" y="17"/>
                    <a:pt x="23" y="19"/>
                    <a:pt x="21" y="21"/>
                  </a:cubicBezTo>
                  <a:cubicBezTo>
                    <a:pt x="19" y="28"/>
                    <a:pt x="18" y="34"/>
                    <a:pt x="17" y="41"/>
                  </a:cubicBezTo>
                  <a:cubicBezTo>
                    <a:pt x="16" y="45"/>
                    <a:pt x="18" y="48"/>
                    <a:pt x="19" y="51"/>
                  </a:cubicBezTo>
                  <a:cubicBezTo>
                    <a:pt x="19" y="52"/>
                    <a:pt x="20" y="53"/>
                    <a:pt x="21" y="53"/>
                  </a:cubicBezTo>
                  <a:cubicBezTo>
                    <a:pt x="27" y="54"/>
                    <a:pt x="32" y="56"/>
                    <a:pt x="39" y="54"/>
                  </a:cubicBezTo>
                  <a:cubicBezTo>
                    <a:pt x="42" y="53"/>
                    <a:pt x="46" y="53"/>
                    <a:pt x="50" y="52"/>
                  </a:cubicBezTo>
                  <a:cubicBezTo>
                    <a:pt x="52" y="51"/>
                    <a:pt x="55" y="51"/>
                    <a:pt x="57" y="53"/>
                  </a:cubicBezTo>
                  <a:cubicBezTo>
                    <a:pt x="58" y="58"/>
                    <a:pt x="56" y="65"/>
                    <a:pt x="51" y="67"/>
                  </a:cubicBezTo>
                  <a:cubicBezTo>
                    <a:pt x="46" y="67"/>
                    <a:pt x="40" y="69"/>
                    <a:pt x="35" y="70"/>
                  </a:cubicBezTo>
                  <a:cubicBezTo>
                    <a:pt x="33" y="70"/>
                    <a:pt x="31" y="70"/>
                    <a:pt x="28" y="71"/>
                  </a:cubicBezTo>
                  <a:cubicBezTo>
                    <a:pt x="25" y="71"/>
                    <a:pt x="25" y="72"/>
                    <a:pt x="26" y="75"/>
                  </a:cubicBezTo>
                  <a:cubicBezTo>
                    <a:pt x="28" y="81"/>
                    <a:pt x="32" y="86"/>
                    <a:pt x="36" y="91"/>
                  </a:cubicBezTo>
                  <a:cubicBezTo>
                    <a:pt x="39" y="93"/>
                    <a:pt x="40" y="96"/>
                    <a:pt x="42" y="99"/>
                  </a:cubicBezTo>
                  <a:close/>
                </a:path>
              </a:pathLst>
            </a:custGeom>
            <a:solidFill>
              <a:srgbClr val="E52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9A141D6B-79E7-E35E-02A5-B0C9A69D1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925" y="4005263"/>
              <a:ext cx="1349375" cy="827088"/>
            </a:xfrm>
            <a:custGeom>
              <a:avLst/>
              <a:gdLst>
                <a:gd name="T0" fmla="*/ 1 w 321"/>
                <a:gd name="T1" fmla="*/ 196 h 196"/>
                <a:gd name="T2" fmla="*/ 17 w 321"/>
                <a:gd name="T3" fmla="*/ 170 h 196"/>
                <a:gd name="T4" fmla="*/ 44 w 321"/>
                <a:gd name="T5" fmla="*/ 145 h 196"/>
                <a:gd name="T6" fmla="*/ 46 w 321"/>
                <a:gd name="T7" fmla="*/ 137 h 196"/>
                <a:gd name="T8" fmla="*/ 49 w 321"/>
                <a:gd name="T9" fmla="*/ 127 h 196"/>
                <a:gd name="T10" fmla="*/ 64 w 321"/>
                <a:gd name="T11" fmla="*/ 123 h 196"/>
                <a:gd name="T12" fmla="*/ 81 w 321"/>
                <a:gd name="T13" fmla="*/ 117 h 196"/>
                <a:gd name="T14" fmla="*/ 105 w 321"/>
                <a:gd name="T15" fmla="*/ 103 h 196"/>
                <a:gd name="T16" fmla="*/ 132 w 321"/>
                <a:gd name="T17" fmla="*/ 91 h 196"/>
                <a:gd name="T18" fmla="*/ 174 w 321"/>
                <a:gd name="T19" fmla="*/ 82 h 196"/>
                <a:gd name="T20" fmla="*/ 193 w 321"/>
                <a:gd name="T21" fmla="*/ 78 h 196"/>
                <a:gd name="T22" fmla="*/ 224 w 321"/>
                <a:gd name="T23" fmla="*/ 75 h 196"/>
                <a:gd name="T24" fmla="*/ 248 w 321"/>
                <a:gd name="T25" fmla="*/ 73 h 196"/>
                <a:gd name="T26" fmla="*/ 281 w 321"/>
                <a:gd name="T27" fmla="*/ 77 h 196"/>
                <a:gd name="T28" fmla="*/ 309 w 321"/>
                <a:gd name="T29" fmla="*/ 85 h 196"/>
                <a:gd name="T30" fmla="*/ 316 w 321"/>
                <a:gd name="T31" fmla="*/ 80 h 196"/>
                <a:gd name="T32" fmla="*/ 310 w 321"/>
                <a:gd name="T33" fmla="*/ 69 h 196"/>
                <a:gd name="T34" fmla="*/ 293 w 321"/>
                <a:gd name="T35" fmla="*/ 46 h 196"/>
                <a:gd name="T36" fmla="*/ 275 w 321"/>
                <a:gd name="T37" fmla="*/ 35 h 196"/>
                <a:gd name="T38" fmla="*/ 254 w 321"/>
                <a:gd name="T39" fmla="*/ 22 h 196"/>
                <a:gd name="T40" fmla="*/ 242 w 321"/>
                <a:gd name="T41" fmla="*/ 11 h 196"/>
                <a:gd name="T42" fmla="*/ 228 w 321"/>
                <a:gd name="T43" fmla="*/ 4 h 196"/>
                <a:gd name="T44" fmla="*/ 200 w 321"/>
                <a:gd name="T45" fmla="*/ 10 h 196"/>
                <a:gd name="T46" fmla="*/ 176 w 321"/>
                <a:gd name="T47" fmla="*/ 19 h 196"/>
                <a:gd name="T48" fmla="*/ 163 w 321"/>
                <a:gd name="T49" fmla="*/ 25 h 196"/>
                <a:gd name="T50" fmla="*/ 155 w 321"/>
                <a:gd name="T51" fmla="*/ 28 h 196"/>
                <a:gd name="T52" fmla="*/ 152 w 321"/>
                <a:gd name="T53" fmla="*/ 25 h 196"/>
                <a:gd name="T54" fmla="*/ 156 w 321"/>
                <a:gd name="T55" fmla="*/ 23 h 196"/>
                <a:gd name="T56" fmla="*/ 162 w 321"/>
                <a:gd name="T57" fmla="*/ 20 h 196"/>
                <a:gd name="T58" fmla="*/ 166 w 321"/>
                <a:gd name="T59" fmla="*/ 18 h 196"/>
                <a:gd name="T60" fmla="*/ 171 w 321"/>
                <a:gd name="T61" fmla="*/ 18 h 196"/>
                <a:gd name="T62" fmla="*/ 192 w 321"/>
                <a:gd name="T63" fmla="*/ 9 h 196"/>
                <a:gd name="T64" fmla="*/ 193 w 321"/>
                <a:gd name="T65" fmla="*/ 9 h 196"/>
                <a:gd name="T66" fmla="*/ 219 w 321"/>
                <a:gd name="T67" fmla="*/ 2 h 196"/>
                <a:gd name="T68" fmla="*/ 245 w 321"/>
                <a:gd name="T69" fmla="*/ 9 h 196"/>
                <a:gd name="T70" fmla="*/ 263 w 321"/>
                <a:gd name="T71" fmla="*/ 25 h 196"/>
                <a:gd name="T72" fmla="*/ 278 w 321"/>
                <a:gd name="T73" fmla="*/ 33 h 196"/>
                <a:gd name="T74" fmla="*/ 301 w 321"/>
                <a:gd name="T75" fmla="*/ 49 h 196"/>
                <a:gd name="T76" fmla="*/ 318 w 321"/>
                <a:gd name="T77" fmla="*/ 76 h 196"/>
                <a:gd name="T78" fmla="*/ 320 w 321"/>
                <a:gd name="T79" fmla="*/ 79 h 196"/>
                <a:gd name="T80" fmla="*/ 319 w 321"/>
                <a:gd name="T81" fmla="*/ 87 h 196"/>
                <a:gd name="T82" fmla="*/ 312 w 321"/>
                <a:gd name="T83" fmla="*/ 89 h 196"/>
                <a:gd name="T84" fmla="*/ 306 w 321"/>
                <a:gd name="T85" fmla="*/ 87 h 196"/>
                <a:gd name="T86" fmla="*/ 293 w 321"/>
                <a:gd name="T87" fmla="*/ 82 h 196"/>
                <a:gd name="T88" fmla="*/ 283 w 321"/>
                <a:gd name="T89" fmla="*/ 80 h 196"/>
                <a:gd name="T90" fmla="*/ 235 w 321"/>
                <a:gd name="T91" fmla="*/ 78 h 196"/>
                <a:gd name="T92" fmla="*/ 200 w 321"/>
                <a:gd name="T93" fmla="*/ 81 h 196"/>
                <a:gd name="T94" fmla="*/ 185 w 321"/>
                <a:gd name="T95" fmla="*/ 84 h 196"/>
                <a:gd name="T96" fmla="*/ 188 w 321"/>
                <a:gd name="T97" fmla="*/ 86 h 196"/>
                <a:gd name="T98" fmla="*/ 184 w 321"/>
                <a:gd name="T99" fmla="*/ 86 h 196"/>
                <a:gd name="T100" fmla="*/ 180 w 321"/>
                <a:gd name="T101" fmla="*/ 87 h 196"/>
                <a:gd name="T102" fmla="*/ 143 w 321"/>
                <a:gd name="T103" fmla="*/ 91 h 196"/>
                <a:gd name="T104" fmla="*/ 124 w 321"/>
                <a:gd name="T105" fmla="*/ 97 h 196"/>
                <a:gd name="T106" fmla="*/ 115 w 321"/>
                <a:gd name="T107" fmla="*/ 102 h 196"/>
                <a:gd name="T108" fmla="*/ 99 w 321"/>
                <a:gd name="T109" fmla="*/ 109 h 196"/>
                <a:gd name="T110" fmla="*/ 79 w 321"/>
                <a:gd name="T111" fmla="*/ 123 h 196"/>
                <a:gd name="T112" fmla="*/ 80 w 321"/>
                <a:gd name="T113" fmla="*/ 123 h 196"/>
                <a:gd name="T114" fmla="*/ 80 w 321"/>
                <a:gd name="T115" fmla="*/ 123 h 196"/>
                <a:gd name="T116" fmla="*/ 82 w 321"/>
                <a:gd name="T117" fmla="*/ 123 h 196"/>
                <a:gd name="T118" fmla="*/ 80 w 321"/>
                <a:gd name="T119" fmla="*/ 126 h 196"/>
                <a:gd name="T120" fmla="*/ 48 w 321"/>
                <a:gd name="T121" fmla="*/ 149 h 196"/>
                <a:gd name="T122" fmla="*/ 4 w 321"/>
                <a:gd name="T123" fmla="*/ 194 h 196"/>
                <a:gd name="T124" fmla="*/ 1 w 321"/>
                <a:gd name="T125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1" h="196">
                  <a:moveTo>
                    <a:pt x="1" y="196"/>
                  </a:moveTo>
                  <a:cubicBezTo>
                    <a:pt x="0" y="183"/>
                    <a:pt x="10" y="177"/>
                    <a:pt x="17" y="170"/>
                  </a:cubicBezTo>
                  <a:cubicBezTo>
                    <a:pt x="26" y="162"/>
                    <a:pt x="37" y="155"/>
                    <a:pt x="44" y="145"/>
                  </a:cubicBezTo>
                  <a:cubicBezTo>
                    <a:pt x="46" y="142"/>
                    <a:pt x="46" y="139"/>
                    <a:pt x="46" y="137"/>
                  </a:cubicBezTo>
                  <a:cubicBezTo>
                    <a:pt x="46" y="133"/>
                    <a:pt x="47" y="130"/>
                    <a:pt x="49" y="127"/>
                  </a:cubicBezTo>
                  <a:cubicBezTo>
                    <a:pt x="53" y="122"/>
                    <a:pt x="58" y="121"/>
                    <a:pt x="64" y="123"/>
                  </a:cubicBezTo>
                  <a:cubicBezTo>
                    <a:pt x="71" y="125"/>
                    <a:pt x="77" y="121"/>
                    <a:pt x="81" y="117"/>
                  </a:cubicBezTo>
                  <a:cubicBezTo>
                    <a:pt x="89" y="111"/>
                    <a:pt x="96" y="106"/>
                    <a:pt x="105" y="103"/>
                  </a:cubicBezTo>
                  <a:cubicBezTo>
                    <a:pt x="114" y="99"/>
                    <a:pt x="123" y="94"/>
                    <a:pt x="132" y="91"/>
                  </a:cubicBezTo>
                  <a:cubicBezTo>
                    <a:pt x="146" y="86"/>
                    <a:pt x="160" y="81"/>
                    <a:pt x="174" y="82"/>
                  </a:cubicBezTo>
                  <a:cubicBezTo>
                    <a:pt x="181" y="82"/>
                    <a:pt x="187" y="79"/>
                    <a:pt x="193" y="78"/>
                  </a:cubicBezTo>
                  <a:cubicBezTo>
                    <a:pt x="203" y="77"/>
                    <a:pt x="214" y="75"/>
                    <a:pt x="224" y="75"/>
                  </a:cubicBezTo>
                  <a:cubicBezTo>
                    <a:pt x="232" y="74"/>
                    <a:pt x="240" y="74"/>
                    <a:pt x="248" y="73"/>
                  </a:cubicBezTo>
                  <a:cubicBezTo>
                    <a:pt x="259" y="72"/>
                    <a:pt x="270" y="76"/>
                    <a:pt x="281" y="77"/>
                  </a:cubicBezTo>
                  <a:cubicBezTo>
                    <a:pt x="292" y="77"/>
                    <a:pt x="301" y="81"/>
                    <a:pt x="309" y="85"/>
                  </a:cubicBezTo>
                  <a:cubicBezTo>
                    <a:pt x="313" y="87"/>
                    <a:pt x="316" y="84"/>
                    <a:pt x="316" y="80"/>
                  </a:cubicBezTo>
                  <a:cubicBezTo>
                    <a:pt x="315" y="76"/>
                    <a:pt x="312" y="73"/>
                    <a:pt x="310" y="69"/>
                  </a:cubicBezTo>
                  <a:cubicBezTo>
                    <a:pt x="306" y="60"/>
                    <a:pt x="300" y="53"/>
                    <a:pt x="293" y="46"/>
                  </a:cubicBezTo>
                  <a:cubicBezTo>
                    <a:pt x="288" y="41"/>
                    <a:pt x="282" y="37"/>
                    <a:pt x="275" y="35"/>
                  </a:cubicBezTo>
                  <a:cubicBezTo>
                    <a:pt x="267" y="33"/>
                    <a:pt x="260" y="27"/>
                    <a:pt x="254" y="22"/>
                  </a:cubicBezTo>
                  <a:cubicBezTo>
                    <a:pt x="249" y="19"/>
                    <a:pt x="246" y="15"/>
                    <a:pt x="242" y="11"/>
                  </a:cubicBezTo>
                  <a:cubicBezTo>
                    <a:pt x="239" y="6"/>
                    <a:pt x="234" y="5"/>
                    <a:pt x="228" y="4"/>
                  </a:cubicBezTo>
                  <a:cubicBezTo>
                    <a:pt x="218" y="4"/>
                    <a:pt x="209" y="7"/>
                    <a:pt x="200" y="10"/>
                  </a:cubicBezTo>
                  <a:cubicBezTo>
                    <a:pt x="192" y="13"/>
                    <a:pt x="184" y="16"/>
                    <a:pt x="176" y="19"/>
                  </a:cubicBezTo>
                  <a:cubicBezTo>
                    <a:pt x="171" y="21"/>
                    <a:pt x="167" y="24"/>
                    <a:pt x="163" y="25"/>
                  </a:cubicBezTo>
                  <a:cubicBezTo>
                    <a:pt x="160" y="26"/>
                    <a:pt x="157" y="26"/>
                    <a:pt x="155" y="28"/>
                  </a:cubicBezTo>
                  <a:cubicBezTo>
                    <a:pt x="153" y="28"/>
                    <a:pt x="152" y="27"/>
                    <a:pt x="152" y="25"/>
                  </a:cubicBezTo>
                  <a:cubicBezTo>
                    <a:pt x="153" y="25"/>
                    <a:pt x="155" y="24"/>
                    <a:pt x="156" y="23"/>
                  </a:cubicBezTo>
                  <a:cubicBezTo>
                    <a:pt x="158" y="22"/>
                    <a:pt x="160" y="21"/>
                    <a:pt x="162" y="20"/>
                  </a:cubicBezTo>
                  <a:cubicBezTo>
                    <a:pt x="163" y="18"/>
                    <a:pt x="165" y="19"/>
                    <a:pt x="166" y="18"/>
                  </a:cubicBezTo>
                  <a:cubicBezTo>
                    <a:pt x="168" y="18"/>
                    <a:pt x="169" y="19"/>
                    <a:pt x="171" y="18"/>
                  </a:cubicBezTo>
                  <a:cubicBezTo>
                    <a:pt x="178" y="14"/>
                    <a:pt x="185" y="12"/>
                    <a:pt x="192" y="9"/>
                  </a:cubicBezTo>
                  <a:cubicBezTo>
                    <a:pt x="192" y="9"/>
                    <a:pt x="193" y="9"/>
                    <a:pt x="193" y="9"/>
                  </a:cubicBezTo>
                  <a:cubicBezTo>
                    <a:pt x="202" y="7"/>
                    <a:pt x="210" y="3"/>
                    <a:pt x="219" y="2"/>
                  </a:cubicBezTo>
                  <a:cubicBezTo>
                    <a:pt x="229" y="0"/>
                    <a:pt x="238" y="1"/>
                    <a:pt x="245" y="9"/>
                  </a:cubicBezTo>
                  <a:cubicBezTo>
                    <a:pt x="250" y="15"/>
                    <a:pt x="256" y="21"/>
                    <a:pt x="263" y="25"/>
                  </a:cubicBezTo>
                  <a:cubicBezTo>
                    <a:pt x="268" y="28"/>
                    <a:pt x="273" y="31"/>
                    <a:pt x="278" y="33"/>
                  </a:cubicBezTo>
                  <a:cubicBezTo>
                    <a:pt x="287" y="36"/>
                    <a:pt x="294" y="42"/>
                    <a:pt x="301" y="49"/>
                  </a:cubicBezTo>
                  <a:cubicBezTo>
                    <a:pt x="308" y="57"/>
                    <a:pt x="313" y="67"/>
                    <a:pt x="318" y="76"/>
                  </a:cubicBezTo>
                  <a:cubicBezTo>
                    <a:pt x="319" y="77"/>
                    <a:pt x="319" y="78"/>
                    <a:pt x="320" y="79"/>
                  </a:cubicBezTo>
                  <a:cubicBezTo>
                    <a:pt x="321" y="82"/>
                    <a:pt x="321" y="84"/>
                    <a:pt x="319" y="87"/>
                  </a:cubicBezTo>
                  <a:cubicBezTo>
                    <a:pt x="318" y="89"/>
                    <a:pt x="315" y="90"/>
                    <a:pt x="312" y="89"/>
                  </a:cubicBezTo>
                  <a:cubicBezTo>
                    <a:pt x="310" y="89"/>
                    <a:pt x="308" y="88"/>
                    <a:pt x="306" y="87"/>
                  </a:cubicBezTo>
                  <a:cubicBezTo>
                    <a:pt x="302" y="85"/>
                    <a:pt x="297" y="83"/>
                    <a:pt x="293" y="82"/>
                  </a:cubicBezTo>
                  <a:cubicBezTo>
                    <a:pt x="290" y="81"/>
                    <a:pt x="287" y="80"/>
                    <a:pt x="283" y="80"/>
                  </a:cubicBezTo>
                  <a:cubicBezTo>
                    <a:pt x="267" y="79"/>
                    <a:pt x="251" y="78"/>
                    <a:pt x="235" y="78"/>
                  </a:cubicBezTo>
                  <a:cubicBezTo>
                    <a:pt x="223" y="78"/>
                    <a:pt x="211" y="79"/>
                    <a:pt x="200" y="81"/>
                  </a:cubicBezTo>
                  <a:cubicBezTo>
                    <a:pt x="195" y="82"/>
                    <a:pt x="190" y="83"/>
                    <a:pt x="185" y="84"/>
                  </a:cubicBezTo>
                  <a:cubicBezTo>
                    <a:pt x="186" y="84"/>
                    <a:pt x="189" y="82"/>
                    <a:pt x="188" y="86"/>
                  </a:cubicBezTo>
                  <a:cubicBezTo>
                    <a:pt x="186" y="86"/>
                    <a:pt x="185" y="86"/>
                    <a:pt x="184" y="86"/>
                  </a:cubicBezTo>
                  <a:cubicBezTo>
                    <a:pt x="183" y="87"/>
                    <a:pt x="181" y="87"/>
                    <a:pt x="180" y="87"/>
                  </a:cubicBezTo>
                  <a:cubicBezTo>
                    <a:pt x="167" y="83"/>
                    <a:pt x="155" y="87"/>
                    <a:pt x="143" y="91"/>
                  </a:cubicBezTo>
                  <a:cubicBezTo>
                    <a:pt x="137" y="93"/>
                    <a:pt x="130" y="95"/>
                    <a:pt x="124" y="97"/>
                  </a:cubicBezTo>
                  <a:cubicBezTo>
                    <a:pt x="121" y="99"/>
                    <a:pt x="118" y="100"/>
                    <a:pt x="115" y="102"/>
                  </a:cubicBezTo>
                  <a:cubicBezTo>
                    <a:pt x="110" y="105"/>
                    <a:pt x="104" y="106"/>
                    <a:pt x="99" y="109"/>
                  </a:cubicBezTo>
                  <a:cubicBezTo>
                    <a:pt x="92" y="112"/>
                    <a:pt x="86" y="119"/>
                    <a:pt x="79" y="123"/>
                  </a:cubicBezTo>
                  <a:cubicBezTo>
                    <a:pt x="79" y="123"/>
                    <a:pt x="80" y="124"/>
                    <a:pt x="80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1" y="123"/>
                    <a:pt x="81" y="123"/>
                    <a:pt x="82" y="123"/>
                  </a:cubicBezTo>
                  <a:cubicBezTo>
                    <a:pt x="82" y="125"/>
                    <a:pt x="81" y="125"/>
                    <a:pt x="80" y="126"/>
                  </a:cubicBezTo>
                  <a:cubicBezTo>
                    <a:pt x="69" y="133"/>
                    <a:pt x="58" y="140"/>
                    <a:pt x="48" y="149"/>
                  </a:cubicBezTo>
                  <a:cubicBezTo>
                    <a:pt x="32" y="163"/>
                    <a:pt x="17" y="178"/>
                    <a:pt x="4" y="194"/>
                  </a:cubicBezTo>
                  <a:cubicBezTo>
                    <a:pt x="3" y="195"/>
                    <a:pt x="2" y="195"/>
                    <a:pt x="1" y="196"/>
                  </a:cubicBezTo>
                  <a:close/>
                </a:path>
              </a:pathLst>
            </a:custGeom>
            <a:solidFill>
              <a:srgbClr val="DAA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540FE6D9-A841-3DE7-49B3-387215D8B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88" y="5000625"/>
              <a:ext cx="257175" cy="328613"/>
            </a:xfrm>
            <a:custGeom>
              <a:avLst/>
              <a:gdLst>
                <a:gd name="T0" fmla="*/ 33 w 61"/>
                <a:gd name="T1" fmla="*/ 12 h 78"/>
                <a:gd name="T2" fmla="*/ 39 w 61"/>
                <a:gd name="T3" fmla="*/ 12 h 78"/>
                <a:gd name="T4" fmla="*/ 57 w 61"/>
                <a:gd name="T5" fmla="*/ 0 h 78"/>
                <a:gd name="T6" fmla="*/ 60 w 61"/>
                <a:gd name="T7" fmla="*/ 3 h 78"/>
                <a:gd name="T8" fmla="*/ 60 w 61"/>
                <a:gd name="T9" fmla="*/ 5 h 78"/>
                <a:gd name="T10" fmla="*/ 53 w 61"/>
                <a:gd name="T11" fmla="*/ 27 h 78"/>
                <a:gd name="T12" fmla="*/ 39 w 61"/>
                <a:gd name="T13" fmla="*/ 53 h 78"/>
                <a:gd name="T14" fmla="*/ 26 w 61"/>
                <a:gd name="T15" fmla="*/ 65 h 78"/>
                <a:gd name="T16" fmla="*/ 17 w 61"/>
                <a:gd name="T17" fmla="*/ 70 h 78"/>
                <a:gd name="T18" fmla="*/ 11 w 61"/>
                <a:gd name="T19" fmla="*/ 73 h 78"/>
                <a:gd name="T20" fmla="*/ 3 w 61"/>
                <a:gd name="T21" fmla="*/ 78 h 78"/>
                <a:gd name="T22" fmla="*/ 1 w 61"/>
                <a:gd name="T23" fmla="*/ 77 h 78"/>
                <a:gd name="T24" fmla="*/ 1 w 61"/>
                <a:gd name="T25" fmla="*/ 74 h 78"/>
                <a:gd name="T26" fmla="*/ 7 w 61"/>
                <a:gd name="T27" fmla="*/ 63 h 78"/>
                <a:gd name="T28" fmla="*/ 15 w 61"/>
                <a:gd name="T29" fmla="*/ 46 h 78"/>
                <a:gd name="T30" fmla="*/ 15 w 61"/>
                <a:gd name="T31" fmla="*/ 44 h 78"/>
                <a:gd name="T32" fmla="*/ 13 w 61"/>
                <a:gd name="T33" fmla="*/ 47 h 78"/>
                <a:gd name="T34" fmla="*/ 11 w 61"/>
                <a:gd name="T35" fmla="*/ 46 h 78"/>
                <a:gd name="T36" fmla="*/ 28 w 61"/>
                <a:gd name="T37" fmla="*/ 19 h 78"/>
                <a:gd name="T38" fmla="*/ 33 w 61"/>
                <a:gd name="T3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8">
                  <a:moveTo>
                    <a:pt x="33" y="12"/>
                  </a:moveTo>
                  <a:cubicBezTo>
                    <a:pt x="35" y="16"/>
                    <a:pt x="35" y="15"/>
                    <a:pt x="39" y="12"/>
                  </a:cubicBezTo>
                  <a:cubicBezTo>
                    <a:pt x="44" y="7"/>
                    <a:pt x="50" y="2"/>
                    <a:pt x="57" y="0"/>
                  </a:cubicBezTo>
                  <a:cubicBezTo>
                    <a:pt x="59" y="0"/>
                    <a:pt x="61" y="0"/>
                    <a:pt x="60" y="3"/>
                  </a:cubicBezTo>
                  <a:cubicBezTo>
                    <a:pt x="60" y="4"/>
                    <a:pt x="60" y="4"/>
                    <a:pt x="60" y="5"/>
                  </a:cubicBezTo>
                  <a:cubicBezTo>
                    <a:pt x="58" y="12"/>
                    <a:pt x="54" y="19"/>
                    <a:pt x="53" y="27"/>
                  </a:cubicBezTo>
                  <a:cubicBezTo>
                    <a:pt x="52" y="37"/>
                    <a:pt x="45" y="45"/>
                    <a:pt x="39" y="53"/>
                  </a:cubicBezTo>
                  <a:cubicBezTo>
                    <a:pt x="35" y="58"/>
                    <a:pt x="30" y="61"/>
                    <a:pt x="26" y="65"/>
                  </a:cubicBezTo>
                  <a:cubicBezTo>
                    <a:pt x="24" y="68"/>
                    <a:pt x="20" y="68"/>
                    <a:pt x="17" y="70"/>
                  </a:cubicBezTo>
                  <a:cubicBezTo>
                    <a:pt x="15" y="71"/>
                    <a:pt x="13" y="72"/>
                    <a:pt x="11" y="73"/>
                  </a:cubicBezTo>
                  <a:cubicBezTo>
                    <a:pt x="8" y="75"/>
                    <a:pt x="6" y="76"/>
                    <a:pt x="3" y="78"/>
                  </a:cubicBezTo>
                  <a:cubicBezTo>
                    <a:pt x="3" y="78"/>
                    <a:pt x="2" y="78"/>
                    <a:pt x="1" y="77"/>
                  </a:cubicBezTo>
                  <a:cubicBezTo>
                    <a:pt x="0" y="76"/>
                    <a:pt x="1" y="75"/>
                    <a:pt x="1" y="74"/>
                  </a:cubicBezTo>
                  <a:cubicBezTo>
                    <a:pt x="3" y="70"/>
                    <a:pt x="5" y="67"/>
                    <a:pt x="7" y="63"/>
                  </a:cubicBezTo>
                  <a:cubicBezTo>
                    <a:pt x="10" y="57"/>
                    <a:pt x="13" y="52"/>
                    <a:pt x="15" y="46"/>
                  </a:cubicBezTo>
                  <a:cubicBezTo>
                    <a:pt x="16" y="45"/>
                    <a:pt x="16" y="45"/>
                    <a:pt x="15" y="44"/>
                  </a:cubicBezTo>
                  <a:cubicBezTo>
                    <a:pt x="13" y="44"/>
                    <a:pt x="14" y="46"/>
                    <a:pt x="13" y="47"/>
                  </a:cubicBezTo>
                  <a:cubicBezTo>
                    <a:pt x="11" y="48"/>
                    <a:pt x="11" y="48"/>
                    <a:pt x="11" y="46"/>
                  </a:cubicBezTo>
                  <a:cubicBezTo>
                    <a:pt x="16" y="37"/>
                    <a:pt x="22" y="28"/>
                    <a:pt x="28" y="19"/>
                  </a:cubicBezTo>
                  <a:cubicBezTo>
                    <a:pt x="29" y="17"/>
                    <a:pt x="31" y="14"/>
                    <a:pt x="33" y="12"/>
                  </a:cubicBezTo>
                  <a:close/>
                </a:path>
              </a:pathLst>
            </a:custGeom>
            <a:solidFill>
              <a:srgbClr val="DE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1B5806D6-D4D1-CD5E-BC8D-4BF115E6A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1550" y="3836988"/>
              <a:ext cx="479425" cy="254000"/>
            </a:xfrm>
            <a:custGeom>
              <a:avLst/>
              <a:gdLst>
                <a:gd name="T0" fmla="*/ 1 w 114"/>
                <a:gd name="T1" fmla="*/ 20 h 60"/>
                <a:gd name="T2" fmla="*/ 5 w 114"/>
                <a:gd name="T3" fmla="*/ 9 h 60"/>
                <a:gd name="T4" fmla="*/ 22 w 114"/>
                <a:gd name="T5" fmla="*/ 5 h 60"/>
                <a:gd name="T6" fmla="*/ 26 w 114"/>
                <a:gd name="T7" fmla="*/ 7 h 60"/>
                <a:gd name="T8" fmla="*/ 42 w 114"/>
                <a:gd name="T9" fmla="*/ 9 h 60"/>
                <a:gd name="T10" fmla="*/ 54 w 114"/>
                <a:gd name="T11" fmla="*/ 5 h 60"/>
                <a:gd name="T12" fmla="*/ 59 w 114"/>
                <a:gd name="T13" fmla="*/ 7 h 60"/>
                <a:gd name="T14" fmla="*/ 76 w 114"/>
                <a:gd name="T15" fmla="*/ 28 h 60"/>
                <a:gd name="T16" fmla="*/ 93 w 114"/>
                <a:gd name="T17" fmla="*/ 39 h 60"/>
                <a:gd name="T18" fmla="*/ 99 w 114"/>
                <a:gd name="T19" fmla="*/ 44 h 60"/>
                <a:gd name="T20" fmla="*/ 111 w 114"/>
                <a:gd name="T21" fmla="*/ 48 h 60"/>
                <a:gd name="T22" fmla="*/ 113 w 114"/>
                <a:gd name="T23" fmla="*/ 49 h 60"/>
                <a:gd name="T24" fmla="*/ 112 w 114"/>
                <a:gd name="T25" fmla="*/ 52 h 60"/>
                <a:gd name="T26" fmla="*/ 106 w 114"/>
                <a:gd name="T27" fmla="*/ 57 h 60"/>
                <a:gd name="T28" fmla="*/ 99 w 114"/>
                <a:gd name="T29" fmla="*/ 60 h 60"/>
                <a:gd name="T30" fmla="*/ 88 w 114"/>
                <a:gd name="T31" fmla="*/ 51 h 60"/>
                <a:gd name="T32" fmla="*/ 73 w 114"/>
                <a:gd name="T33" fmla="*/ 37 h 60"/>
                <a:gd name="T34" fmla="*/ 65 w 114"/>
                <a:gd name="T35" fmla="*/ 32 h 60"/>
                <a:gd name="T36" fmla="*/ 59 w 114"/>
                <a:gd name="T37" fmla="*/ 28 h 60"/>
                <a:gd name="T38" fmla="*/ 35 w 114"/>
                <a:gd name="T39" fmla="*/ 33 h 60"/>
                <a:gd name="T40" fmla="*/ 31 w 114"/>
                <a:gd name="T41" fmla="*/ 33 h 60"/>
                <a:gd name="T42" fmla="*/ 20 w 114"/>
                <a:gd name="T43" fmla="*/ 26 h 60"/>
                <a:gd name="T44" fmla="*/ 6 w 114"/>
                <a:gd name="T45" fmla="*/ 21 h 60"/>
                <a:gd name="T46" fmla="*/ 1 w 114"/>
                <a:gd name="T4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" h="60">
                  <a:moveTo>
                    <a:pt x="1" y="20"/>
                  </a:moveTo>
                  <a:cubicBezTo>
                    <a:pt x="0" y="16"/>
                    <a:pt x="3" y="13"/>
                    <a:pt x="5" y="9"/>
                  </a:cubicBezTo>
                  <a:cubicBezTo>
                    <a:pt x="8" y="1"/>
                    <a:pt x="14" y="0"/>
                    <a:pt x="22" y="5"/>
                  </a:cubicBezTo>
                  <a:cubicBezTo>
                    <a:pt x="23" y="6"/>
                    <a:pt x="25" y="6"/>
                    <a:pt x="26" y="7"/>
                  </a:cubicBezTo>
                  <a:cubicBezTo>
                    <a:pt x="31" y="12"/>
                    <a:pt x="37" y="11"/>
                    <a:pt x="42" y="9"/>
                  </a:cubicBezTo>
                  <a:cubicBezTo>
                    <a:pt x="46" y="7"/>
                    <a:pt x="50" y="6"/>
                    <a:pt x="54" y="5"/>
                  </a:cubicBezTo>
                  <a:cubicBezTo>
                    <a:pt x="56" y="4"/>
                    <a:pt x="58" y="5"/>
                    <a:pt x="59" y="7"/>
                  </a:cubicBezTo>
                  <a:cubicBezTo>
                    <a:pt x="64" y="15"/>
                    <a:pt x="69" y="23"/>
                    <a:pt x="76" y="28"/>
                  </a:cubicBezTo>
                  <a:cubicBezTo>
                    <a:pt x="82" y="32"/>
                    <a:pt x="87" y="36"/>
                    <a:pt x="93" y="39"/>
                  </a:cubicBezTo>
                  <a:cubicBezTo>
                    <a:pt x="96" y="40"/>
                    <a:pt x="97" y="42"/>
                    <a:pt x="99" y="44"/>
                  </a:cubicBezTo>
                  <a:cubicBezTo>
                    <a:pt x="103" y="46"/>
                    <a:pt x="107" y="47"/>
                    <a:pt x="111" y="48"/>
                  </a:cubicBezTo>
                  <a:cubicBezTo>
                    <a:pt x="111" y="48"/>
                    <a:pt x="113" y="48"/>
                    <a:pt x="113" y="49"/>
                  </a:cubicBezTo>
                  <a:cubicBezTo>
                    <a:pt x="114" y="50"/>
                    <a:pt x="113" y="51"/>
                    <a:pt x="112" y="52"/>
                  </a:cubicBezTo>
                  <a:cubicBezTo>
                    <a:pt x="110" y="54"/>
                    <a:pt x="107" y="55"/>
                    <a:pt x="106" y="57"/>
                  </a:cubicBezTo>
                  <a:cubicBezTo>
                    <a:pt x="105" y="60"/>
                    <a:pt x="102" y="60"/>
                    <a:pt x="99" y="60"/>
                  </a:cubicBezTo>
                  <a:cubicBezTo>
                    <a:pt x="94" y="60"/>
                    <a:pt x="89" y="56"/>
                    <a:pt x="88" y="51"/>
                  </a:cubicBezTo>
                  <a:cubicBezTo>
                    <a:pt x="86" y="43"/>
                    <a:pt x="81" y="38"/>
                    <a:pt x="73" y="37"/>
                  </a:cubicBezTo>
                  <a:cubicBezTo>
                    <a:pt x="69" y="36"/>
                    <a:pt x="66" y="35"/>
                    <a:pt x="65" y="32"/>
                  </a:cubicBezTo>
                  <a:cubicBezTo>
                    <a:pt x="64" y="29"/>
                    <a:pt x="61" y="28"/>
                    <a:pt x="59" y="28"/>
                  </a:cubicBezTo>
                  <a:cubicBezTo>
                    <a:pt x="51" y="27"/>
                    <a:pt x="42" y="27"/>
                    <a:pt x="35" y="33"/>
                  </a:cubicBezTo>
                  <a:cubicBezTo>
                    <a:pt x="34" y="34"/>
                    <a:pt x="33" y="34"/>
                    <a:pt x="31" y="33"/>
                  </a:cubicBezTo>
                  <a:cubicBezTo>
                    <a:pt x="28" y="30"/>
                    <a:pt x="23" y="28"/>
                    <a:pt x="20" y="26"/>
                  </a:cubicBezTo>
                  <a:cubicBezTo>
                    <a:pt x="15" y="24"/>
                    <a:pt x="10" y="23"/>
                    <a:pt x="6" y="21"/>
                  </a:cubicBezTo>
                  <a:cubicBezTo>
                    <a:pt x="4" y="20"/>
                    <a:pt x="2" y="21"/>
                    <a:pt x="1" y="20"/>
                  </a:cubicBezTo>
                  <a:close/>
                </a:path>
              </a:pathLst>
            </a:custGeom>
            <a:solidFill>
              <a:srgbClr val="5A8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1B0B965A-4856-51F5-040D-A0452763F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2800" y="4397375"/>
              <a:ext cx="538163" cy="106363"/>
            </a:xfrm>
            <a:custGeom>
              <a:avLst/>
              <a:gdLst>
                <a:gd name="T0" fmla="*/ 115 w 128"/>
                <a:gd name="T1" fmla="*/ 10 h 25"/>
                <a:gd name="T2" fmla="*/ 114 w 128"/>
                <a:gd name="T3" fmla="*/ 11 h 25"/>
                <a:gd name="T4" fmla="*/ 110 w 128"/>
                <a:gd name="T5" fmla="*/ 12 h 25"/>
                <a:gd name="T6" fmla="*/ 114 w 128"/>
                <a:gd name="T7" fmla="*/ 15 h 25"/>
                <a:gd name="T8" fmla="*/ 124 w 128"/>
                <a:gd name="T9" fmla="*/ 20 h 25"/>
                <a:gd name="T10" fmla="*/ 128 w 128"/>
                <a:gd name="T11" fmla="*/ 22 h 25"/>
                <a:gd name="T12" fmla="*/ 124 w 128"/>
                <a:gd name="T13" fmla="*/ 22 h 25"/>
                <a:gd name="T14" fmla="*/ 105 w 128"/>
                <a:gd name="T15" fmla="*/ 21 h 25"/>
                <a:gd name="T16" fmla="*/ 87 w 128"/>
                <a:gd name="T17" fmla="*/ 21 h 25"/>
                <a:gd name="T18" fmla="*/ 69 w 128"/>
                <a:gd name="T19" fmla="*/ 23 h 25"/>
                <a:gd name="T20" fmla="*/ 68 w 128"/>
                <a:gd name="T21" fmla="*/ 24 h 25"/>
                <a:gd name="T22" fmla="*/ 53 w 128"/>
                <a:gd name="T23" fmla="*/ 23 h 25"/>
                <a:gd name="T24" fmla="*/ 46 w 128"/>
                <a:gd name="T25" fmla="*/ 23 h 25"/>
                <a:gd name="T26" fmla="*/ 31 w 128"/>
                <a:gd name="T27" fmla="*/ 23 h 25"/>
                <a:gd name="T28" fmla="*/ 16 w 128"/>
                <a:gd name="T29" fmla="*/ 23 h 25"/>
                <a:gd name="T30" fmla="*/ 4 w 128"/>
                <a:gd name="T31" fmla="*/ 22 h 25"/>
                <a:gd name="T32" fmla="*/ 1 w 128"/>
                <a:gd name="T33" fmla="*/ 21 h 25"/>
                <a:gd name="T34" fmla="*/ 1 w 128"/>
                <a:gd name="T35" fmla="*/ 17 h 25"/>
                <a:gd name="T36" fmla="*/ 15 w 128"/>
                <a:gd name="T37" fmla="*/ 10 h 25"/>
                <a:gd name="T38" fmla="*/ 40 w 128"/>
                <a:gd name="T39" fmla="*/ 6 h 25"/>
                <a:gd name="T40" fmla="*/ 43 w 128"/>
                <a:gd name="T41" fmla="*/ 4 h 25"/>
                <a:gd name="T42" fmla="*/ 30 w 128"/>
                <a:gd name="T43" fmla="*/ 4 h 25"/>
                <a:gd name="T44" fmla="*/ 27 w 128"/>
                <a:gd name="T45" fmla="*/ 2 h 25"/>
                <a:gd name="T46" fmla="*/ 35 w 128"/>
                <a:gd name="T47" fmla="*/ 1 h 25"/>
                <a:gd name="T48" fmla="*/ 56 w 128"/>
                <a:gd name="T49" fmla="*/ 1 h 25"/>
                <a:gd name="T50" fmla="*/ 57 w 128"/>
                <a:gd name="T51" fmla="*/ 1 h 25"/>
                <a:gd name="T52" fmla="*/ 62 w 128"/>
                <a:gd name="T53" fmla="*/ 3 h 25"/>
                <a:gd name="T54" fmla="*/ 58 w 128"/>
                <a:gd name="T55" fmla="*/ 5 h 25"/>
                <a:gd name="T56" fmla="*/ 83 w 128"/>
                <a:gd name="T57" fmla="*/ 7 h 25"/>
                <a:gd name="T58" fmla="*/ 80 w 128"/>
                <a:gd name="T59" fmla="*/ 4 h 25"/>
                <a:gd name="T60" fmla="*/ 84 w 128"/>
                <a:gd name="T61" fmla="*/ 4 h 25"/>
                <a:gd name="T62" fmla="*/ 86 w 128"/>
                <a:gd name="T63" fmla="*/ 4 h 25"/>
                <a:gd name="T64" fmla="*/ 101 w 128"/>
                <a:gd name="T65" fmla="*/ 6 h 25"/>
                <a:gd name="T66" fmla="*/ 101 w 128"/>
                <a:gd name="T67" fmla="*/ 6 h 25"/>
                <a:gd name="T68" fmla="*/ 106 w 128"/>
                <a:gd name="T69" fmla="*/ 8 h 25"/>
                <a:gd name="T70" fmla="*/ 115 w 128"/>
                <a:gd name="T7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25">
                  <a:moveTo>
                    <a:pt x="115" y="10"/>
                  </a:moveTo>
                  <a:cubicBezTo>
                    <a:pt x="114" y="10"/>
                    <a:pt x="114" y="11"/>
                    <a:pt x="114" y="11"/>
                  </a:cubicBezTo>
                  <a:cubicBezTo>
                    <a:pt x="113" y="12"/>
                    <a:pt x="111" y="10"/>
                    <a:pt x="110" y="12"/>
                  </a:cubicBezTo>
                  <a:cubicBezTo>
                    <a:pt x="110" y="14"/>
                    <a:pt x="113" y="14"/>
                    <a:pt x="114" y="15"/>
                  </a:cubicBezTo>
                  <a:cubicBezTo>
                    <a:pt x="117" y="17"/>
                    <a:pt x="121" y="18"/>
                    <a:pt x="124" y="20"/>
                  </a:cubicBezTo>
                  <a:cubicBezTo>
                    <a:pt x="126" y="20"/>
                    <a:pt x="127" y="21"/>
                    <a:pt x="128" y="22"/>
                  </a:cubicBezTo>
                  <a:cubicBezTo>
                    <a:pt x="126" y="23"/>
                    <a:pt x="125" y="23"/>
                    <a:pt x="124" y="22"/>
                  </a:cubicBezTo>
                  <a:cubicBezTo>
                    <a:pt x="118" y="20"/>
                    <a:pt x="111" y="20"/>
                    <a:pt x="105" y="21"/>
                  </a:cubicBezTo>
                  <a:cubicBezTo>
                    <a:pt x="99" y="21"/>
                    <a:pt x="93" y="21"/>
                    <a:pt x="87" y="21"/>
                  </a:cubicBezTo>
                  <a:cubicBezTo>
                    <a:pt x="81" y="21"/>
                    <a:pt x="75" y="21"/>
                    <a:pt x="69" y="23"/>
                  </a:cubicBezTo>
                  <a:cubicBezTo>
                    <a:pt x="68" y="23"/>
                    <a:pt x="68" y="24"/>
                    <a:pt x="68" y="24"/>
                  </a:cubicBezTo>
                  <a:cubicBezTo>
                    <a:pt x="63" y="22"/>
                    <a:pt x="58" y="25"/>
                    <a:pt x="53" y="23"/>
                  </a:cubicBezTo>
                  <a:cubicBezTo>
                    <a:pt x="50" y="22"/>
                    <a:pt x="48" y="23"/>
                    <a:pt x="46" y="23"/>
                  </a:cubicBezTo>
                  <a:cubicBezTo>
                    <a:pt x="41" y="24"/>
                    <a:pt x="36" y="23"/>
                    <a:pt x="31" y="23"/>
                  </a:cubicBezTo>
                  <a:cubicBezTo>
                    <a:pt x="26" y="23"/>
                    <a:pt x="21" y="25"/>
                    <a:pt x="16" y="23"/>
                  </a:cubicBezTo>
                  <a:cubicBezTo>
                    <a:pt x="13" y="21"/>
                    <a:pt x="8" y="22"/>
                    <a:pt x="4" y="22"/>
                  </a:cubicBezTo>
                  <a:cubicBezTo>
                    <a:pt x="3" y="22"/>
                    <a:pt x="2" y="22"/>
                    <a:pt x="1" y="21"/>
                  </a:cubicBezTo>
                  <a:cubicBezTo>
                    <a:pt x="0" y="20"/>
                    <a:pt x="0" y="18"/>
                    <a:pt x="1" y="17"/>
                  </a:cubicBezTo>
                  <a:cubicBezTo>
                    <a:pt x="4" y="12"/>
                    <a:pt x="10" y="11"/>
                    <a:pt x="15" y="10"/>
                  </a:cubicBezTo>
                  <a:cubicBezTo>
                    <a:pt x="23" y="7"/>
                    <a:pt x="31" y="7"/>
                    <a:pt x="40" y="6"/>
                  </a:cubicBezTo>
                  <a:cubicBezTo>
                    <a:pt x="41" y="6"/>
                    <a:pt x="42" y="6"/>
                    <a:pt x="43" y="4"/>
                  </a:cubicBezTo>
                  <a:cubicBezTo>
                    <a:pt x="39" y="3"/>
                    <a:pt x="35" y="4"/>
                    <a:pt x="30" y="4"/>
                  </a:cubicBezTo>
                  <a:cubicBezTo>
                    <a:pt x="29" y="4"/>
                    <a:pt x="27" y="4"/>
                    <a:pt x="27" y="2"/>
                  </a:cubicBezTo>
                  <a:cubicBezTo>
                    <a:pt x="30" y="1"/>
                    <a:pt x="32" y="0"/>
                    <a:pt x="35" y="1"/>
                  </a:cubicBezTo>
                  <a:cubicBezTo>
                    <a:pt x="42" y="2"/>
                    <a:pt x="49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9" y="2"/>
                    <a:pt x="61" y="0"/>
                    <a:pt x="62" y="3"/>
                  </a:cubicBezTo>
                  <a:cubicBezTo>
                    <a:pt x="62" y="5"/>
                    <a:pt x="59" y="4"/>
                    <a:pt x="58" y="5"/>
                  </a:cubicBezTo>
                  <a:cubicBezTo>
                    <a:pt x="66" y="7"/>
                    <a:pt x="75" y="5"/>
                    <a:pt x="83" y="7"/>
                  </a:cubicBezTo>
                  <a:cubicBezTo>
                    <a:pt x="82" y="7"/>
                    <a:pt x="79" y="7"/>
                    <a:pt x="80" y="4"/>
                  </a:cubicBezTo>
                  <a:cubicBezTo>
                    <a:pt x="80" y="2"/>
                    <a:pt x="83" y="3"/>
                    <a:pt x="84" y="4"/>
                  </a:cubicBezTo>
                  <a:cubicBezTo>
                    <a:pt x="85" y="4"/>
                    <a:pt x="85" y="4"/>
                    <a:pt x="86" y="4"/>
                  </a:cubicBezTo>
                  <a:cubicBezTo>
                    <a:pt x="91" y="4"/>
                    <a:pt x="96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2" y="8"/>
                    <a:pt x="104" y="7"/>
                    <a:pt x="106" y="8"/>
                  </a:cubicBezTo>
                  <a:cubicBezTo>
                    <a:pt x="109" y="7"/>
                    <a:pt x="112" y="9"/>
                    <a:pt x="115" y="10"/>
                  </a:cubicBezTo>
                  <a:close/>
                </a:path>
              </a:pathLst>
            </a:custGeom>
            <a:solidFill>
              <a:srgbClr val="DE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8CE2CA43-5943-C89F-8EAC-AD6A4E207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5338" y="4002088"/>
              <a:ext cx="665163" cy="455613"/>
            </a:xfrm>
            <a:custGeom>
              <a:avLst/>
              <a:gdLst>
                <a:gd name="T0" fmla="*/ 7 w 158"/>
                <a:gd name="T1" fmla="*/ 87 h 108"/>
                <a:gd name="T2" fmla="*/ 0 w 158"/>
                <a:gd name="T3" fmla="*/ 84 h 108"/>
                <a:gd name="T4" fmla="*/ 12 w 158"/>
                <a:gd name="T5" fmla="*/ 82 h 108"/>
                <a:gd name="T6" fmla="*/ 36 w 158"/>
                <a:gd name="T7" fmla="*/ 78 h 108"/>
                <a:gd name="T8" fmla="*/ 39 w 158"/>
                <a:gd name="T9" fmla="*/ 78 h 108"/>
                <a:gd name="T10" fmla="*/ 76 w 158"/>
                <a:gd name="T11" fmla="*/ 78 h 108"/>
                <a:gd name="T12" fmla="*/ 107 w 158"/>
                <a:gd name="T13" fmla="*/ 80 h 108"/>
                <a:gd name="T14" fmla="*/ 126 w 158"/>
                <a:gd name="T15" fmla="*/ 87 h 108"/>
                <a:gd name="T16" fmla="*/ 133 w 158"/>
                <a:gd name="T17" fmla="*/ 89 h 108"/>
                <a:gd name="T18" fmla="*/ 138 w 158"/>
                <a:gd name="T19" fmla="*/ 82 h 108"/>
                <a:gd name="T20" fmla="*/ 121 w 158"/>
                <a:gd name="T21" fmla="*/ 54 h 108"/>
                <a:gd name="T22" fmla="*/ 108 w 158"/>
                <a:gd name="T23" fmla="*/ 40 h 108"/>
                <a:gd name="T24" fmla="*/ 93 w 158"/>
                <a:gd name="T25" fmla="*/ 33 h 108"/>
                <a:gd name="T26" fmla="*/ 69 w 158"/>
                <a:gd name="T27" fmla="*/ 17 h 108"/>
                <a:gd name="T28" fmla="*/ 57 w 158"/>
                <a:gd name="T29" fmla="*/ 6 h 108"/>
                <a:gd name="T30" fmla="*/ 34 w 158"/>
                <a:gd name="T31" fmla="*/ 5 h 108"/>
                <a:gd name="T32" fmla="*/ 12 w 158"/>
                <a:gd name="T33" fmla="*/ 11 h 108"/>
                <a:gd name="T34" fmla="*/ 15 w 158"/>
                <a:gd name="T35" fmla="*/ 7 h 108"/>
                <a:gd name="T36" fmla="*/ 44 w 158"/>
                <a:gd name="T37" fmla="*/ 1 h 108"/>
                <a:gd name="T38" fmla="*/ 64 w 158"/>
                <a:gd name="T39" fmla="*/ 8 h 108"/>
                <a:gd name="T40" fmla="*/ 80 w 158"/>
                <a:gd name="T41" fmla="*/ 23 h 108"/>
                <a:gd name="T42" fmla="*/ 96 w 158"/>
                <a:gd name="T43" fmla="*/ 32 h 108"/>
                <a:gd name="T44" fmla="*/ 110 w 158"/>
                <a:gd name="T45" fmla="*/ 38 h 108"/>
                <a:gd name="T46" fmla="*/ 108 w 158"/>
                <a:gd name="T47" fmla="*/ 35 h 108"/>
                <a:gd name="T48" fmla="*/ 110 w 158"/>
                <a:gd name="T49" fmla="*/ 35 h 108"/>
                <a:gd name="T50" fmla="*/ 129 w 158"/>
                <a:gd name="T51" fmla="*/ 55 h 108"/>
                <a:gd name="T52" fmla="*/ 150 w 158"/>
                <a:gd name="T53" fmla="*/ 90 h 108"/>
                <a:gd name="T54" fmla="*/ 157 w 158"/>
                <a:gd name="T55" fmla="*/ 105 h 108"/>
                <a:gd name="T56" fmla="*/ 155 w 158"/>
                <a:gd name="T57" fmla="*/ 107 h 108"/>
                <a:gd name="T58" fmla="*/ 131 w 158"/>
                <a:gd name="T59" fmla="*/ 96 h 108"/>
                <a:gd name="T60" fmla="*/ 101 w 158"/>
                <a:gd name="T61" fmla="*/ 87 h 108"/>
                <a:gd name="T62" fmla="*/ 89 w 158"/>
                <a:gd name="T63" fmla="*/ 86 h 108"/>
                <a:gd name="T64" fmla="*/ 32 w 158"/>
                <a:gd name="T65" fmla="*/ 84 h 108"/>
                <a:gd name="T66" fmla="*/ 7 w 158"/>
                <a:gd name="T67" fmla="*/ 8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8" h="108">
                  <a:moveTo>
                    <a:pt x="7" y="87"/>
                  </a:moveTo>
                  <a:cubicBezTo>
                    <a:pt x="5" y="83"/>
                    <a:pt x="2" y="87"/>
                    <a:pt x="0" y="84"/>
                  </a:cubicBezTo>
                  <a:cubicBezTo>
                    <a:pt x="4" y="83"/>
                    <a:pt x="8" y="83"/>
                    <a:pt x="12" y="82"/>
                  </a:cubicBezTo>
                  <a:cubicBezTo>
                    <a:pt x="20" y="81"/>
                    <a:pt x="28" y="80"/>
                    <a:pt x="36" y="78"/>
                  </a:cubicBezTo>
                  <a:cubicBezTo>
                    <a:pt x="37" y="78"/>
                    <a:pt x="38" y="78"/>
                    <a:pt x="39" y="78"/>
                  </a:cubicBezTo>
                  <a:cubicBezTo>
                    <a:pt x="52" y="78"/>
                    <a:pt x="64" y="77"/>
                    <a:pt x="76" y="78"/>
                  </a:cubicBezTo>
                  <a:cubicBezTo>
                    <a:pt x="87" y="78"/>
                    <a:pt x="97" y="79"/>
                    <a:pt x="107" y="80"/>
                  </a:cubicBezTo>
                  <a:cubicBezTo>
                    <a:pt x="114" y="81"/>
                    <a:pt x="120" y="85"/>
                    <a:pt x="126" y="87"/>
                  </a:cubicBezTo>
                  <a:cubicBezTo>
                    <a:pt x="128" y="88"/>
                    <a:pt x="130" y="89"/>
                    <a:pt x="133" y="89"/>
                  </a:cubicBezTo>
                  <a:cubicBezTo>
                    <a:pt x="137" y="90"/>
                    <a:pt x="140" y="86"/>
                    <a:pt x="138" y="82"/>
                  </a:cubicBezTo>
                  <a:cubicBezTo>
                    <a:pt x="133" y="73"/>
                    <a:pt x="129" y="62"/>
                    <a:pt x="121" y="54"/>
                  </a:cubicBezTo>
                  <a:cubicBezTo>
                    <a:pt x="117" y="49"/>
                    <a:pt x="113" y="44"/>
                    <a:pt x="108" y="40"/>
                  </a:cubicBezTo>
                  <a:cubicBezTo>
                    <a:pt x="103" y="37"/>
                    <a:pt x="98" y="35"/>
                    <a:pt x="93" y="33"/>
                  </a:cubicBezTo>
                  <a:cubicBezTo>
                    <a:pt x="84" y="29"/>
                    <a:pt x="76" y="24"/>
                    <a:pt x="69" y="17"/>
                  </a:cubicBezTo>
                  <a:cubicBezTo>
                    <a:pt x="65" y="13"/>
                    <a:pt x="62" y="8"/>
                    <a:pt x="57" y="6"/>
                  </a:cubicBezTo>
                  <a:cubicBezTo>
                    <a:pt x="50" y="2"/>
                    <a:pt x="42" y="3"/>
                    <a:pt x="34" y="5"/>
                  </a:cubicBezTo>
                  <a:cubicBezTo>
                    <a:pt x="27" y="7"/>
                    <a:pt x="19" y="9"/>
                    <a:pt x="12" y="11"/>
                  </a:cubicBezTo>
                  <a:cubicBezTo>
                    <a:pt x="12" y="8"/>
                    <a:pt x="14" y="8"/>
                    <a:pt x="15" y="7"/>
                  </a:cubicBezTo>
                  <a:cubicBezTo>
                    <a:pt x="25" y="4"/>
                    <a:pt x="34" y="1"/>
                    <a:pt x="44" y="1"/>
                  </a:cubicBezTo>
                  <a:cubicBezTo>
                    <a:pt x="52" y="0"/>
                    <a:pt x="59" y="2"/>
                    <a:pt x="64" y="8"/>
                  </a:cubicBezTo>
                  <a:cubicBezTo>
                    <a:pt x="69" y="13"/>
                    <a:pt x="74" y="18"/>
                    <a:pt x="80" y="23"/>
                  </a:cubicBezTo>
                  <a:cubicBezTo>
                    <a:pt x="84" y="27"/>
                    <a:pt x="90" y="30"/>
                    <a:pt x="96" y="32"/>
                  </a:cubicBezTo>
                  <a:cubicBezTo>
                    <a:pt x="101" y="34"/>
                    <a:pt x="105" y="37"/>
                    <a:pt x="110" y="38"/>
                  </a:cubicBezTo>
                  <a:cubicBezTo>
                    <a:pt x="109" y="38"/>
                    <a:pt x="107" y="37"/>
                    <a:pt x="108" y="35"/>
                  </a:cubicBezTo>
                  <a:cubicBezTo>
                    <a:pt x="108" y="34"/>
                    <a:pt x="109" y="34"/>
                    <a:pt x="110" y="35"/>
                  </a:cubicBezTo>
                  <a:cubicBezTo>
                    <a:pt x="117" y="40"/>
                    <a:pt x="123" y="48"/>
                    <a:pt x="129" y="55"/>
                  </a:cubicBezTo>
                  <a:cubicBezTo>
                    <a:pt x="137" y="66"/>
                    <a:pt x="145" y="77"/>
                    <a:pt x="150" y="90"/>
                  </a:cubicBezTo>
                  <a:cubicBezTo>
                    <a:pt x="153" y="95"/>
                    <a:pt x="156" y="100"/>
                    <a:pt x="157" y="105"/>
                  </a:cubicBezTo>
                  <a:cubicBezTo>
                    <a:pt x="158" y="107"/>
                    <a:pt x="157" y="108"/>
                    <a:pt x="155" y="107"/>
                  </a:cubicBezTo>
                  <a:cubicBezTo>
                    <a:pt x="148" y="102"/>
                    <a:pt x="140" y="99"/>
                    <a:pt x="131" y="96"/>
                  </a:cubicBezTo>
                  <a:cubicBezTo>
                    <a:pt x="121" y="92"/>
                    <a:pt x="111" y="90"/>
                    <a:pt x="101" y="87"/>
                  </a:cubicBezTo>
                  <a:cubicBezTo>
                    <a:pt x="97" y="86"/>
                    <a:pt x="93" y="86"/>
                    <a:pt x="89" y="86"/>
                  </a:cubicBezTo>
                  <a:cubicBezTo>
                    <a:pt x="70" y="83"/>
                    <a:pt x="51" y="82"/>
                    <a:pt x="32" y="84"/>
                  </a:cubicBezTo>
                  <a:cubicBezTo>
                    <a:pt x="24" y="85"/>
                    <a:pt x="15" y="85"/>
                    <a:pt x="7" y="87"/>
                  </a:cubicBezTo>
                  <a:close/>
                </a:path>
              </a:pathLst>
            </a:custGeom>
            <a:solidFill>
              <a:srgbClr val="D9A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5C4601BD-2BB7-D4FF-7D8D-DECD979C2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863" y="5384800"/>
              <a:ext cx="211138" cy="357188"/>
            </a:xfrm>
            <a:custGeom>
              <a:avLst/>
              <a:gdLst>
                <a:gd name="T0" fmla="*/ 19 w 50"/>
                <a:gd name="T1" fmla="*/ 77 h 85"/>
                <a:gd name="T2" fmla="*/ 6 w 50"/>
                <a:gd name="T3" fmla="*/ 62 h 85"/>
                <a:gd name="T4" fmla="*/ 0 w 50"/>
                <a:gd name="T5" fmla="*/ 33 h 85"/>
                <a:gd name="T6" fmla="*/ 12 w 50"/>
                <a:gd name="T7" fmla="*/ 6 h 85"/>
                <a:gd name="T8" fmla="*/ 15 w 50"/>
                <a:gd name="T9" fmla="*/ 3 h 85"/>
                <a:gd name="T10" fmla="*/ 21 w 50"/>
                <a:gd name="T11" fmla="*/ 3 h 85"/>
                <a:gd name="T12" fmla="*/ 22 w 50"/>
                <a:gd name="T13" fmla="*/ 20 h 85"/>
                <a:gd name="T14" fmla="*/ 18 w 50"/>
                <a:gd name="T15" fmla="*/ 36 h 85"/>
                <a:gd name="T16" fmla="*/ 26 w 50"/>
                <a:gd name="T17" fmla="*/ 61 h 85"/>
                <a:gd name="T18" fmla="*/ 28 w 50"/>
                <a:gd name="T19" fmla="*/ 64 h 85"/>
                <a:gd name="T20" fmla="*/ 33 w 50"/>
                <a:gd name="T21" fmla="*/ 68 h 85"/>
                <a:gd name="T22" fmla="*/ 42 w 50"/>
                <a:gd name="T23" fmla="*/ 70 h 85"/>
                <a:gd name="T24" fmla="*/ 44 w 50"/>
                <a:gd name="T25" fmla="*/ 70 h 85"/>
                <a:gd name="T26" fmla="*/ 50 w 50"/>
                <a:gd name="T27" fmla="*/ 76 h 85"/>
                <a:gd name="T28" fmla="*/ 50 w 50"/>
                <a:gd name="T29" fmla="*/ 79 h 85"/>
                <a:gd name="T30" fmla="*/ 47 w 50"/>
                <a:gd name="T31" fmla="*/ 84 h 85"/>
                <a:gd name="T32" fmla="*/ 35 w 50"/>
                <a:gd name="T33" fmla="*/ 84 h 85"/>
                <a:gd name="T34" fmla="*/ 28 w 50"/>
                <a:gd name="T35" fmla="*/ 82 h 85"/>
                <a:gd name="T36" fmla="*/ 19 w 50"/>
                <a:gd name="T37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85">
                  <a:moveTo>
                    <a:pt x="19" y="77"/>
                  </a:moveTo>
                  <a:cubicBezTo>
                    <a:pt x="14" y="73"/>
                    <a:pt x="9" y="68"/>
                    <a:pt x="6" y="62"/>
                  </a:cubicBezTo>
                  <a:cubicBezTo>
                    <a:pt x="1" y="53"/>
                    <a:pt x="0" y="43"/>
                    <a:pt x="0" y="33"/>
                  </a:cubicBezTo>
                  <a:cubicBezTo>
                    <a:pt x="1" y="23"/>
                    <a:pt x="5" y="14"/>
                    <a:pt x="12" y="6"/>
                  </a:cubicBezTo>
                  <a:cubicBezTo>
                    <a:pt x="13" y="5"/>
                    <a:pt x="15" y="5"/>
                    <a:pt x="15" y="3"/>
                  </a:cubicBezTo>
                  <a:cubicBezTo>
                    <a:pt x="17" y="0"/>
                    <a:pt x="19" y="0"/>
                    <a:pt x="21" y="3"/>
                  </a:cubicBezTo>
                  <a:cubicBezTo>
                    <a:pt x="25" y="8"/>
                    <a:pt x="25" y="14"/>
                    <a:pt x="22" y="20"/>
                  </a:cubicBezTo>
                  <a:cubicBezTo>
                    <a:pt x="20" y="25"/>
                    <a:pt x="18" y="30"/>
                    <a:pt x="18" y="36"/>
                  </a:cubicBezTo>
                  <a:cubicBezTo>
                    <a:pt x="18" y="45"/>
                    <a:pt x="21" y="54"/>
                    <a:pt x="26" y="61"/>
                  </a:cubicBezTo>
                  <a:cubicBezTo>
                    <a:pt x="27" y="62"/>
                    <a:pt x="28" y="63"/>
                    <a:pt x="28" y="64"/>
                  </a:cubicBezTo>
                  <a:cubicBezTo>
                    <a:pt x="29" y="66"/>
                    <a:pt x="31" y="67"/>
                    <a:pt x="33" y="68"/>
                  </a:cubicBezTo>
                  <a:cubicBezTo>
                    <a:pt x="36" y="68"/>
                    <a:pt x="39" y="70"/>
                    <a:pt x="42" y="70"/>
                  </a:cubicBezTo>
                  <a:cubicBezTo>
                    <a:pt x="43" y="70"/>
                    <a:pt x="43" y="70"/>
                    <a:pt x="44" y="70"/>
                  </a:cubicBezTo>
                  <a:cubicBezTo>
                    <a:pt x="50" y="70"/>
                    <a:pt x="50" y="70"/>
                    <a:pt x="50" y="76"/>
                  </a:cubicBezTo>
                  <a:cubicBezTo>
                    <a:pt x="50" y="77"/>
                    <a:pt x="50" y="78"/>
                    <a:pt x="50" y="79"/>
                  </a:cubicBezTo>
                  <a:cubicBezTo>
                    <a:pt x="47" y="80"/>
                    <a:pt x="50" y="84"/>
                    <a:pt x="47" y="84"/>
                  </a:cubicBezTo>
                  <a:cubicBezTo>
                    <a:pt x="43" y="85"/>
                    <a:pt x="39" y="85"/>
                    <a:pt x="35" y="84"/>
                  </a:cubicBezTo>
                  <a:cubicBezTo>
                    <a:pt x="33" y="83"/>
                    <a:pt x="31" y="82"/>
                    <a:pt x="28" y="82"/>
                  </a:cubicBezTo>
                  <a:cubicBezTo>
                    <a:pt x="25" y="82"/>
                    <a:pt x="22" y="80"/>
                    <a:pt x="19" y="77"/>
                  </a:cubicBez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4936B471-27F5-7929-C545-34873E50A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5199063"/>
              <a:ext cx="206375" cy="484188"/>
            </a:xfrm>
            <a:custGeom>
              <a:avLst/>
              <a:gdLst>
                <a:gd name="T0" fmla="*/ 25 w 49"/>
                <a:gd name="T1" fmla="*/ 108 h 115"/>
                <a:gd name="T2" fmla="*/ 16 w 49"/>
                <a:gd name="T3" fmla="*/ 95 h 115"/>
                <a:gd name="T4" fmla="*/ 14 w 49"/>
                <a:gd name="T5" fmla="*/ 78 h 115"/>
                <a:gd name="T6" fmla="*/ 18 w 49"/>
                <a:gd name="T7" fmla="*/ 63 h 115"/>
                <a:gd name="T8" fmla="*/ 15 w 49"/>
                <a:gd name="T9" fmla="*/ 46 h 115"/>
                <a:gd name="T10" fmla="*/ 12 w 49"/>
                <a:gd name="T11" fmla="*/ 47 h 115"/>
                <a:gd name="T12" fmla="*/ 9 w 49"/>
                <a:gd name="T13" fmla="*/ 45 h 115"/>
                <a:gd name="T14" fmla="*/ 4 w 49"/>
                <a:gd name="T15" fmla="*/ 45 h 115"/>
                <a:gd name="T16" fmla="*/ 0 w 49"/>
                <a:gd name="T17" fmla="*/ 32 h 115"/>
                <a:gd name="T18" fmla="*/ 3 w 49"/>
                <a:gd name="T19" fmla="*/ 26 h 115"/>
                <a:gd name="T20" fmla="*/ 7 w 49"/>
                <a:gd name="T21" fmla="*/ 19 h 115"/>
                <a:gd name="T22" fmla="*/ 8 w 49"/>
                <a:gd name="T23" fmla="*/ 12 h 115"/>
                <a:gd name="T24" fmla="*/ 12 w 49"/>
                <a:gd name="T25" fmla="*/ 2 h 115"/>
                <a:gd name="T26" fmla="*/ 16 w 49"/>
                <a:gd name="T27" fmla="*/ 0 h 115"/>
                <a:gd name="T28" fmla="*/ 20 w 49"/>
                <a:gd name="T29" fmla="*/ 5 h 115"/>
                <a:gd name="T30" fmla="*/ 13 w 49"/>
                <a:gd name="T31" fmla="*/ 15 h 115"/>
                <a:gd name="T32" fmla="*/ 8 w 49"/>
                <a:gd name="T33" fmla="*/ 29 h 115"/>
                <a:gd name="T34" fmla="*/ 7 w 49"/>
                <a:gd name="T35" fmla="*/ 36 h 115"/>
                <a:gd name="T36" fmla="*/ 13 w 49"/>
                <a:gd name="T37" fmla="*/ 40 h 115"/>
                <a:gd name="T38" fmla="*/ 21 w 49"/>
                <a:gd name="T39" fmla="*/ 44 h 115"/>
                <a:gd name="T40" fmla="*/ 22 w 49"/>
                <a:gd name="T41" fmla="*/ 45 h 115"/>
                <a:gd name="T42" fmla="*/ 23 w 49"/>
                <a:gd name="T43" fmla="*/ 43 h 115"/>
                <a:gd name="T44" fmla="*/ 21 w 49"/>
                <a:gd name="T45" fmla="*/ 38 h 115"/>
                <a:gd name="T46" fmla="*/ 24 w 49"/>
                <a:gd name="T47" fmla="*/ 24 h 115"/>
                <a:gd name="T48" fmla="*/ 30 w 49"/>
                <a:gd name="T49" fmla="*/ 22 h 115"/>
                <a:gd name="T50" fmla="*/ 35 w 49"/>
                <a:gd name="T51" fmla="*/ 29 h 115"/>
                <a:gd name="T52" fmla="*/ 36 w 49"/>
                <a:gd name="T53" fmla="*/ 32 h 115"/>
                <a:gd name="T54" fmla="*/ 33 w 49"/>
                <a:gd name="T55" fmla="*/ 30 h 115"/>
                <a:gd name="T56" fmla="*/ 27 w 49"/>
                <a:gd name="T57" fmla="*/ 30 h 115"/>
                <a:gd name="T58" fmla="*/ 27 w 49"/>
                <a:gd name="T59" fmla="*/ 36 h 115"/>
                <a:gd name="T60" fmla="*/ 29 w 49"/>
                <a:gd name="T61" fmla="*/ 41 h 115"/>
                <a:gd name="T62" fmla="*/ 28 w 49"/>
                <a:gd name="T63" fmla="*/ 50 h 115"/>
                <a:gd name="T64" fmla="*/ 28 w 49"/>
                <a:gd name="T65" fmla="*/ 61 h 115"/>
                <a:gd name="T66" fmla="*/ 33 w 49"/>
                <a:gd name="T67" fmla="*/ 72 h 115"/>
                <a:gd name="T68" fmla="*/ 34 w 49"/>
                <a:gd name="T69" fmla="*/ 74 h 115"/>
                <a:gd name="T70" fmla="*/ 36 w 49"/>
                <a:gd name="T71" fmla="*/ 72 h 115"/>
                <a:gd name="T72" fmla="*/ 35 w 49"/>
                <a:gd name="T73" fmla="*/ 68 h 115"/>
                <a:gd name="T74" fmla="*/ 32 w 49"/>
                <a:gd name="T75" fmla="*/ 56 h 115"/>
                <a:gd name="T76" fmla="*/ 33 w 49"/>
                <a:gd name="T77" fmla="*/ 49 h 115"/>
                <a:gd name="T78" fmla="*/ 39 w 49"/>
                <a:gd name="T79" fmla="*/ 42 h 115"/>
                <a:gd name="T80" fmla="*/ 41 w 49"/>
                <a:gd name="T81" fmla="*/ 45 h 115"/>
                <a:gd name="T82" fmla="*/ 41 w 49"/>
                <a:gd name="T83" fmla="*/ 54 h 115"/>
                <a:gd name="T84" fmla="*/ 40 w 49"/>
                <a:gd name="T85" fmla="*/ 56 h 115"/>
                <a:gd name="T86" fmla="*/ 41 w 49"/>
                <a:gd name="T87" fmla="*/ 65 h 115"/>
                <a:gd name="T88" fmla="*/ 44 w 49"/>
                <a:gd name="T89" fmla="*/ 68 h 115"/>
                <a:gd name="T90" fmla="*/ 45 w 49"/>
                <a:gd name="T91" fmla="*/ 59 h 115"/>
                <a:gd name="T92" fmla="*/ 47 w 49"/>
                <a:gd name="T93" fmla="*/ 67 h 115"/>
                <a:gd name="T94" fmla="*/ 47 w 49"/>
                <a:gd name="T95" fmla="*/ 74 h 115"/>
                <a:gd name="T96" fmla="*/ 41 w 49"/>
                <a:gd name="T97" fmla="*/ 84 h 115"/>
                <a:gd name="T98" fmla="*/ 41 w 49"/>
                <a:gd name="T99" fmla="*/ 86 h 115"/>
                <a:gd name="T100" fmla="*/ 47 w 49"/>
                <a:gd name="T101" fmla="*/ 97 h 115"/>
                <a:gd name="T102" fmla="*/ 49 w 49"/>
                <a:gd name="T103" fmla="*/ 108 h 115"/>
                <a:gd name="T104" fmla="*/ 47 w 49"/>
                <a:gd name="T105" fmla="*/ 110 h 115"/>
                <a:gd name="T106" fmla="*/ 39 w 49"/>
                <a:gd name="T107" fmla="*/ 102 h 115"/>
                <a:gd name="T108" fmla="*/ 33 w 49"/>
                <a:gd name="T109" fmla="*/ 92 h 115"/>
                <a:gd name="T110" fmla="*/ 32 w 49"/>
                <a:gd name="T111" fmla="*/ 89 h 115"/>
                <a:gd name="T112" fmla="*/ 26 w 49"/>
                <a:gd name="T113" fmla="*/ 97 h 115"/>
                <a:gd name="T114" fmla="*/ 33 w 49"/>
                <a:gd name="T115" fmla="*/ 102 h 115"/>
                <a:gd name="T116" fmla="*/ 42 w 49"/>
                <a:gd name="T117" fmla="*/ 106 h 115"/>
                <a:gd name="T118" fmla="*/ 47 w 49"/>
                <a:gd name="T119" fmla="*/ 110 h 115"/>
                <a:gd name="T120" fmla="*/ 33 w 49"/>
                <a:gd name="T121" fmla="*/ 108 h 115"/>
                <a:gd name="T122" fmla="*/ 25 w 49"/>
                <a:gd name="T123" fmla="*/ 10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" h="115">
                  <a:moveTo>
                    <a:pt x="25" y="108"/>
                  </a:moveTo>
                  <a:cubicBezTo>
                    <a:pt x="20" y="106"/>
                    <a:pt x="18" y="100"/>
                    <a:pt x="16" y="95"/>
                  </a:cubicBezTo>
                  <a:cubicBezTo>
                    <a:pt x="14" y="90"/>
                    <a:pt x="14" y="84"/>
                    <a:pt x="14" y="78"/>
                  </a:cubicBezTo>
                  <a:cubicBezTo>
                    <a:pt x="14" y="73"/>
                    <a:pt x="16" y="68"/>
                    <a:pt x="18" y="63"/>
                  </a:cubicBezTo>
                  <a:cubicBezTo>
                    <a:pt x="21" y="58"/>
                    <a:pt x="20" y="49"/>
                    <a:pt x="15" y="46"/>
                  </a:cubicBezTo>
                  <a:cubicBezTo>
                    <a:pt x="13" y="44"/>
                    <a:pt x="14" y="48"/>
                    <a:pt x="12" y="47"/>
                  </a:cubicBezTo>
                  <a:cubicBezTo>
                    <a:pt x="12" y="44"/>
                    <a:pt x="10" y="45"/>
                    <a:pt x="9" y="45"/>
                  </a:cubicBezTo>
                  <a:cubicBezTo>
                    <a:pt x="7" y="44"/>
                    <a:pt x="6" y="45"/>
                    <a:pt x="4" y="45"/>
                  </a:cubicBezTo>
                  <a:cubicBezTo>
                    <a:pt x="3" y="41"/>
                    <a:pt x="0" y="37"/>
                    <a:pt x="0" y="32"/>
                  </a:cubicBezTo>
                  <a:cubicBezTo>
                    <a:pt x="0" y="30"/>
                    <a:pt x="1" y="27"/>
                    <a:pt x="3" y="26"/>
                  </a:cubicBezTo>
                  <a:cubicBezTo>
                    <a:pt x="6" y="24"/>
                    <a:pt x="7" y="22"/>
                    <a:pt x="7" y="19"/>
                  </a:cubicBezTo>
                  <a:cubicBezTo>
                    <a:pt x="7" y="16"/>
                    <a:pt x="10" y="15"/>
                    <a:pt x="8" y="12"/>
                  </a:cubicBezTo>
                  <a:cubicBezTo>
                    <a:pt x="6" y="7"/>
                    <a:pt x="10" y="5"/>
                    <a:pt x="12" y="2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8" y="0"/>
                    <a:pt x="18" y="3"/>
                    <a:pt x="20" y="5"/>
                  </a:cubicBezTo>
                  <a:cubicBezTo>
                    <a:pt x="16" y="7"/>
                    <a:pt x="13" y="10"/>
                    <a:pt x="13" y="15"/>
                  </a:cubicBezTo>
                  <a:cubicBezTo>
                    <a:pt x="12" y="20"/>
                    <a:pt x="13" y="25"/>
                    <a:pt x="8" y="29"/>
                  </a:cubicBezTo>
                  <a:cubicBezTo>
                    <a:pt x="6" y="31"/>
                    <a:pt x="6" y="34"/>
                    <a:pt x="7" y="36"/>
                  </a:cubicBezTo>
                  <a:cubicBezTo>
                    <a:pt x="9" y="39"/>
                    <a:pt x="10" y="40"/>
                    <a:pt x="13" y="40"/>
                  </a:cubicBezTo>
                  <a:cubicBezTo>
                    <a:pt x="16" y="40"/>
                    <a:pt x="20" y="39"/>
                    <a:pt x="21" y="44"/>
                  </a:cubicBezTo>
                  <a:cubicBezTo>
                    <a:pt x="21" y="45"/>
                    <a:pt x="22" y="45"/>
                    <a:pt x="22" y="45"/>
                  </a:cubicBezTo>
                  <a:cubicBezTo>
                    <a:pt x="23" y="44"/>
                    <a:pt x="23" y="44"/>
                    <a:pt x="23" y="43"/>
                  </a:cubicBezTo>
                  <a:cubicBezTo>
                    <a:pt x="22" y="41"/>
                    <a:pt x="22" y="40"/>
                    <a:pt x="21" y="38"/>
                  </a:cubicBezTo>
                  <a:cubicBezTo>
                    <a:pt x="19" y="33"/>
                    <a:pt x="20" y="27"/>
                    <a:pt x="24" y="24"/>
                  </a:cubicBezTo>
                  <a:cubicBezTo>
                    <a:pt x="26" y="22"/>
                    <a:pt x="28" y="21"/>
                    <a:pt x="30" y="22"/>
                  </a:cubicBezTo>
                  <a:cubicBezTo>
                    <a:pt x="31" y="25"/>
                    <a:pt x="35" y="26"/>
                    <a:pt x="35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4" y="32"/>
                    <a:pt x="34" y="31"/>
                    <a:pt x="33" y="30"/>
                  </a:cubicBezTo>
                  <a:cubicBezTo>
                    <a:pt x="31" y="27"/>
                    <a:pt x="29" y="27"/>
                    <a:pt x="27" y="30"/>
                  </a:cubicBezTo>
                  <a:cubicBezTo>
                    <a:pt x="26" y="32"/>
                    <a:pt x="26" y="34"/>
                    <a:pt x="27" y="36"/>
                  </a:cubicBezTo>
                  <a:cubicBezTo>
                    <a:pt x="28" y="38"/>
                    <a:pt x="28" y="39"/>
                    <a:pt x="29" y="41"/>
                  </a:cubicBezTo>
                  <a:cubicBezTo>
                    <a:pt x="30" y="44"/>
                    <a:pt x="30" y="47"/>
                    <a:pt x="28" y="50"/>
                  </a:cubicBezTo>
                  <a:cubicBezTo>
                    <a:pt x="25" y="54"/>
                    <a:pt x="25" y="57"/>
                    <a:pt x="28" y="61"/>
                  </a:cubicBezTo>
                  <a:cubicBezTo>
                    <a:pt x="30" y="64"/>
                    <a:pt x="34" y="67"/>
                    <a:pt x="33" y="72"/>
                  </a:cubicBezTo>
                  <a:cubicBezTo>
                    <a:pt x="33" y="73"/>
                    <a:pt x="34" y="74"/>
                    <a:pt x="34" y="74"/>
                  </a:cubicBezTo>
                  <a:cubicBezTo>
                    <a:pt x="35" y="74"/>
                    <a:pt x="36" y="73"/>
                    <a:pt x="36" y="72"/>
                  </a:cubicBezTo>
                  <a:cubicBezTo>
                    <a:pt x="37" y="71"/>
                    <a:pt x="36" y="69"/>
                    <a:pt x="35" y="68"/>
                  </a:cubicBezTo>
                  <a:cubicBezTo>
                    <a:pt x="31" y="65"/>
                    <a:pt x="30" y="61"/>
                    <a:pt x="32" y="56"/>
                  </a:cubicBezTo>
                  <a:cubicBezTo>
                    <a:pt x="34" y="54"/>
                    <a:pt x="33" y="51"/>
                    <a:pt x="33" y="49"/>
                  </a:cubicBezTo>
                  <a:cubicBezTo>
                    <a:pt x="34" y="44"/>
                    <a:pt x="36" y="42"/>
                    <a:pt x="39" y="42"/>
                  </a:cubicBezTo>
                  <a:cubicBezTo>
                    <a:pt x="39" y="43"/>
                    <a:pt x="40" y="44"/>
                    <a:pt x="41" y="45"/>
                  </a:cubicBezTo>
                  <a:cubicBezTo>
                    <a:pt x="40" y="48"/>
                    <a:pt x="39" y="51"/>
                    <a:pt x="41" y="54"/>
                  </a:cubicBezTo>
                  <a:cubicBezTo>
                    <a:pt x="42" y="55"/>
                    <a:pt x="41" y="55"/>
                    <a:pt x="40" y="56"/>
                  </a:cubicBezTo>
                  <a:cubicBezTo>
                    <a:pt x="36" y="60"/>
                    <a:pt x="37" y="62"/>
                    <a:pt x="41" y="65"/>
                  </a:cubicBezTo>
                  <a:cubicBezTo>
                    <a:pt x="41" y="66"/>
                    <a:pt x="42" y="67"/>
                    <a:pt x="44" y="68"/>
                  </a:cubicBezTo>
                  <a:cubicBezTo>
                    <a:pt x="45" y="65"/>
                    <a:pt x="43" y="62"/>
                    <a:pt x="45" y="59"/>
                  </a:cubicBezTo>
                  <a:cubicBezTo>
                    <a:pt x="49" y="61"/>
                    <a:pt x="47" y="65"/>
                    <a:pt x="47" y="67"/>
                  </a:cubicBezTo>
                  <a:cubicBezTo>
                    <a:pt x="46" y="69"/>
                    <a:pt x="46" y="71"/>
                    <a:pt x="47" y="74"/>
                  </a:cubicBezTo>
                  <a:cubicBezTo>
                    <a:pt x="41" y="75"/>
                    <a:pt x="43" y="81"/>
                    <a:pt x="41" y="84"/>
                  </a:cubicBezTo>
                  <a:cubicBezTo>
                    <a:pt x="41" y="85"/>
                    <a:pt x="41" y="85"/>
                    <a:pt x="41" y="86"/>
                  </a:cubicBezTo>
                  <a:cubicBezTo>
                    <a:pt x="39" y="94"/>
                    <a:pt x="39" y="94"/>
                    <a:pt x="47" y="97"/>
                  </a:cubicBezTo>
                  <a:cubicBezTo>
                    <a:pt x="49" y="100"/>
                    <a:pt x="49" y="104"/>
                    <a:pt x="49" y="108"/>
                  </a:cubicBezTo>
                  <a:cubicBezTo>
                    <a:pt x="49" y="109"/>
                    <a:pt x="48" y="110"/>
                    <a:pt x="47" y="110"/>
                  </a:cubicBezTo>
                  <a:cubicBezTo>
                    <a:pt x="46" y="108"/>
                    <a:pt x="40" y="103"/>
                    <a:pt x="39" y="102"/>
                  </a:cubicBezTo>
                  <a:cubicBezTo>
                    <a:pt x="35" y="100"/>
                    <a:pt x="33" y="97"/>
                    <a:pt x="33" y="92"/>
                  </a:cubicBezTo>
                  <a:cubicBezTo>
                    <a:pt x="33" y="91"/>
                    <a:pt x="33" y="90"/>
                    <a:pt x="32" y="89"/>
                  </a:cubicBezTo>
                  <a:cubicBezTo>
                    <a:pt x="29" y="90"/>
                    <a:pt x="26" y="94"/>
                    <a:pt x="26" y="97"/>
                  </a:cubicBezTo>
                  <a:cubicBezTo>
                    <a:pt x="26" y="100"/>
                    <a:pt x="29" y="102"/>
                    <a:pt x="33" y="102"/>
                  </a:cubicBezTo>
                  <a:cubicBezTo>
                    <a:pt x="37" y="102"/>
                    <a:pt x="40" y="103"/>
                    <a:pt x="42" y="106"/>
                  </a:cubicBezTo>
                  <a:cubicBezTo>
                    <a:pt x="43" y="108"/>
                    <a:pt x="45" y="108"/>
                    <a:pt x="47" y="110"/>
                  </a:cubicBezTo>
                  <a:cubicBezTo>
                    <a:pt x="41" y="115"/>
                    <a:pt x="37" y="109"/>
                    <a:pt x="33" y="108"/>
                  </a:cubicBezTo>
                  <a:cubicBezTo>
                    <a:pt x="30" y="107"/>
                    <a:pt x="27" y="105"/>
                    <a:pt x="25" y="108"/>
                  </a:cubicBezTo>
                  <a:close/>
                </a:path>
              </a:pathLst>
            </a:custGeom>
            <a:solidFill>
              <a:srgbClr val="3B2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1219F56A-27F0-169B-45D2-7A744D686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450" y="5092700"/>
              <a:ext cx="206375" cy="173038"/>
            </a:xfrm>
            <a:custGeom>
              <a:avLst/>
              <a:gdLst>
                <a:gd name="T0" fmla="*/ 49 w 49"/>
                <a:gd name="T1" fmla="*/ 25 h 41"/>
                <a:gd name="T2" fmla="*/ 46 w 49"/>
                <a:gd name="T3" fmla="*/ 28 h 41"/>
                <a:gd name="T4" fmla="*/ 41 w 49"/>
                <a:gd name="T5" fmla="*/ 37 h 41"/>
                <a:gd name="T6" fmla="*/ 21 w 49"/>
                <a:gd name="T7" fmla="*/ 40 h 41"/>
                <a:gd name="T8" fmla="*/ 12 w 49"/>
                <a:gd name="T9" fmla="*/ 40 h 41"/>
                <a:gd name="T10" fmla="*/ 0 w 49"/>
                <a:gd name="T11" fmla="*/ 27 h 41"/>
                <a:gd name="T12" fmla="*/ 0 w 49"/>
                <a:gd name="T13" fmla="*/ 25 h 41"/>
                <a:gd name="T14" fmla="*/ 5 w 49"/>
                <a:gd name="T15" fmla="*/ 4 h 41"/>
                <a:gd name="T16" fmla="*/ 13 w 49"/>
                <a:gd name="T17" fmla="*/ 1 h 41"/>
                <a:gd name="T18" fmla="*/ 25 w 49"/>
                <a:gd name="T19" fmla="*/ 5 h 41"/>
                <a:gd name="T20" fmla="*/ 33 w 49"/>
                <a:gd name="T21" fmla="*/ 6 h 41"/>
                <a:gd name="T22" fmla="*/ 47 w 49"/>
                <a:gd name="T23" fmla="*/ 22 h 41"/>
                <a:gd name="T24" fmla="*/ 49 w 49"/>
                <a:gd name="T25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1">
                  <a:moveTo>
                    <a:pt x="49" y="25"/>
                  </a:moveTo>
                  <a:cubicBezTo>
                    <a:pt x="49" y="27"/>
                    <a:pt x="47" y="26"/>
                    <a:pt x="46" y="28"/>
                  </a:cubicBezTo>
                  <a:cubicBezTo>
                    <a:pt x="44" y="30"/>
                    <a:pt x="41" y="33"/>
                    <a:pt x="41" y="37"/>
                  </a:cubicBezTo>
                  <a:cubicBezTo>
                    <a:pt x="35" y="37"/>
                    <a:pt x="28" y="38"/>
                    <a:pt x="21" y="40"/>
                  </a:cubicBezTo>
                  <a:cubicBezTo>
                    <a:pt x="18" y="41"/>
                    <a:pt x="15" y="40"/>
                    <a:pt x="12" y="40"/>
                  </a:cubicBezTo>
                  <a:cubicBezTo>
                    <a:pt x="3" y="40"/>
                    <a:pt x="2" y="34"/>
                    <a:pt x="0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2" y="18"/>
                    <a:pt x="3" y="11"/>
                    <a:pt x="5" y="4"/>
                  </a:cubicBezTo>
                  <a:cubicBezTo>
                    <a:pt x="6" y="1"/>
                    <a:pt x="10" y="0"/>
                    <a:pt x="13" y="1"/>
                  </a:cubicBezTo>
                  <a:cubicBezTo>
                    <a:pt x="17" y="3"/>
                    <a:pt x="21" y="4"/>
                    <a:pt x="25" y="5"/>
                  </a:cubicBezTo>
                  <a:cubicBezTo>
                    <a:pt x="28" y="5"/>
                    <a:pt x="30" y="7"/>
                    <a:pt x="33" y="6"/>
                  </a:cubicBezTo>
                  <a:cubicBezTo>
                    <a:pt x="38" y="11"/>
                    <a:pt x="42" y="17"/>
                    <a:pt x="47" y="22"/>
                  </a:cubicBezTo>
                  <a:cubicBezTo>
                    <a:pt x="48" y="23"/>
                    <a:pt x="48" y="24"/>
                    <a:pt x="49" y="25"/>
                  </a:cubicBezTo>
                  <a:close/>
                </a:path>
              </a:pathLst>
            </a:custGeom>
            <a:solidFill>
              <a:srgbClr val="E9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ADD57CE1-F40F-0B41-9FF6-778380C86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9525" y="4073525"/>
              <a:ext cx="193675" cy="244475"/>
            </a:xfrm>
            <a:custGeom>
              <a:avLst/>
              <a:gdLst>
                <a:gd name="T0" fmla="*/ 40 w 46"/>
                <a:gd name="T1" fmla="*/ 57 h 58"/>
                <a:gd name="T2" fmla="*/ 2 w 46"/>
                <a:gd name="T3" fmla="*/ 9 h 58"/>
                <a:gd name="T4" fmla="*/ 1 w 46"/>
                <a:gd name="T5" fmla="*/ 8 h 58"/>
                <a:gd name="T6" fmla="*/ 5 w 46"/>
                <a:gd name="T7" fmla="*/ 2 h 58"/>
                <a:gd name="T8" fmla="*/ 20 w 46"/>
                <a:gd name="T9" fmla="*/ 4 h 58"/>
                <a:gd name="T10" fmla="*/ 25 w 46"/>
                <a:gd name="T11" fmla="*/ 5 h 58"/>
                <a:gd name="T12" fmla="*/ 31 w 46"/>
                <a:gd name="T13" fmla="*/ 5 h 58"/>
                <a:gd name="T14" fmla="*/ 40 w 46"/>
                <a:gd name="T15" fmla="*/ 10 h 58"/>
                <a:gd name="T16" fmla="*/ 38 w 46"/>
                <a:gd name="T17" fmla="*/ 19 h 58"/>
                <a:gd name="T18" fmla="*/ 37 w 46"/>
                <a:gd name="T19" fmla="*/ 22 h 58"/>
                <a:gd name="T20" fmla="*/ 39 w 46"/>
                <a:gd name="T21" fmla="*/ 24 h 58"/>
                <a:gd name="T22" fmla="*/ 38 w 46"/>
                <a:gd name="T23" fmla="*/ 32 h 58"/>
                <a:gd name="T24" fmla="*/ 39 w 46"/>
                <a:gd name="T25" fmla="*/ 37 h 58"/>
                <a:gd name="T26" fmla="*/ 43 w 46"/>
                <a:gd name="T27" fmla="*/ 41 h 58"/>
                <a:gd name="T28" fmla="*/ 44 w 46"/>
                <a:gd name="T29" fmla="*/ 54 h 58"/>
                <a:gd name="T30" fmla="*/ 40 w 46"/>
                <a:gd name="T31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8">
                  <a:moveTo>
                    <a:pt x="40" y="57"/>
                  </a:moveTo>
                  <a:cubicBezTo>
                    <a:pt x="30" y="39"/>
                    <a:pt x="17" y="23"/>
                    <a:pt x="2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5"/>
                    <a:pt x="1" y="3"/>
                    <a:pt x="5" y="2"/>
                  </a:cubicBezTo>
                  <a:cubicBezTo>
                    <a:pt x="10" y="1"/>
                    <a:pt x="16" y="0"/>
                    <a:pt x="20" y="4"/>
                  </a:cubicBezTo>
                  <a:cubicBezTo>
                    <a:pt x="22" y="5"/>
                    <a:pt x="23" y="5"/>
                    <a:pt x="25" y="5"/>
                  </a:cubicBezTo>
                  <a:cubicBezTo>
                    <a:pt x="27" y="5"/>
                    <a:pt x="29" y="5"/>
                    <a:pt x="31" y="5"/>
                  </a:cubicBezTo>
                  <a:cubicBezTo>
                    <a:pt x="35" y="5"/>
                    <a:pt x="39" y="6"/>
                    <a:pt x="40" y="10"/>
                  </a:cubicBezTo>
                  <a:cubicBezTo>
                    <a:pt x="42" y="13"/>
                    <a:pt x="40" y="16"/>
                    <a:pt x="38" y="19"/>
                  </a:cubicBezTo>
                  <a:cubicBezTo>
                    <a:pt x="37" y="20"/>
                    <a:pt x="36" y="20"/>
                    <a:pt x="37" y="22"/>
                  </a:cubicBezTo>
                  <a:cubicBezTo>
                    <a:pt x="38" y="22"/>
                    <a:pt x="39" y="23"/>
                    <a:pt x="39" y="24"/>
                  </a:cubicBezTo>
                  <a:cubicBezTo>
                    <a:pt x="40" y="27"/>
                    <a:pt x="38" y="29"/>
                    <a:pt x="38" y="32"/>
                  </a:cubicBezTo>
                  <a:cubicBezTo>
                    <a:pt x="38" y="34"/>
                    <a:pt x="39" y="36"/>
                    <a:pt x="39" y="37"/>
                  </a:cubicBezTo>
                  <a:cubicBezTo>
                    <a:pt x="40" y="39"/>
                    <a:pt x="42" y="40"/>
                    <a:pt x="43" y="41"/>
                  </a:cubicBezTo>
                  <a:cubicBezTo>
                    <a:pt x="45" y="45"/>
                    <a:pt x="46" y="50"/>
                    <a:pt x="44" y="54"/>
                  </a:cubicBezTo>
                  <a:cubicBezTo>
                    <a:pt x="44" y="56"/>
                    <a:pt x="43" y="58"/>
                    <a:pt x="40" y="57"/>
                  </a:cubicBezTo>
                  <a:close/>
                </a:path>
              </a:pathLst>
            </a:custGeom>
            <a:solidFill>
              <a:srgbClr val="D19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C7EDB9E0-5D9B-62AC-046D-E6EB2E265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275" y="3963988"/>
              <a:ext cx="466725" cy="211138"/>
            </a:xfrm>
            <a:custGeom>
              <a:avLst/>
              <a:gdLst>
                <a:gd name="T0" fmla="*/ 108 w 111"/>
                <a:gd name="T1" fmla="*/ 44 h 50"/>
                <a:gd name="T2" fmla="*/ 107 w 111"/>
                <a:gd name="T3" fmla="*/ 45 h 50"/>
                <a:gd name="T4" fmla="*/ 111 w 111"/>
                <a:gd name="T5" fmla="*/ 49 h 50"/>
                <a:gd name="T6" fmla="*/ 104 w 111"/>
                <a:gd name="T7" fmla="*/ 47 h 50"/>
                <a:gd name="T8" fmla="*/ 80 w 111"/>
                <a:gd name="T9" fmla="*/ 35 h 50"/>
                <a:gd name="T10" fmla="*/ 67 w 111"/>
                <a:gd name="T11" fmla="*/ 23 h 50"/>
                <a:gd name="T12" fmla="*/ 47 w 111"/>
                <a:gd name="T13" fmla="*/ 10 h 50"/>
                <a:gd name="T14" fmla="*/ 35 w 111"/>
                <a:gd name="T15" fmla="*/ 11 h 50"/>
                <a:gd name="T16" fmla="*/ 11 w 111"/>
                <a:gd name="T17" fmla="*/ 19 h 50"/>
                <a:gd name="T18" fmla="*/ 10 w 111"/>
                <a:gd name="T19" fmla="*/ 20 h 50"/>
                <a:gd name="T20" fmla="*/ 9 w 111"/>
                <a:gd name="T21" fmla="*/ 20 h 50"/>
                <a:gd name="T22" fmla="*/ 4 w 111"/>
                <a:gd name="T23" fmla="*/ 22 h 50"/>
                <a:gd name="T24" fmla="*/ 0 w 111"/>
                <a:gd name="T25" fmla="*/ 19 h 50"/>
                <a:gd name="T26" fmla="*/ 13 w 111"/>
                <a:gd name="T27" fmla="*/ 12 h 50"/>
                <a:gd name="T28" fmla="*/ 33 w 111"/>
                <a:gd name="T29" fmla="*/ 2 h 50"/>
                <a:gd name="T30" fmla="*/ 48 w 111"/>
                <a:gd name="T31" fmla="*/ 4 h 50"/>
                <a:gd name="T32" fmla="*/ 107 w 111"/>
                <a:gd name="T33" fmla="*/ 42 h 50"/>
                <a:gd name="T34" fmla="*/ 108 w 111"/>
                <a:gd name="T35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50">
                  <a:moveTo>
                    <a:pt x="108" y="44"/>
                  </a:moveTo>
                  <a:cubicBezTo>
                    <a:pt x="106" y="44"/>
                    <a:pt x="106" y="44"/>
                    <a:pt x="107" y="45"/>
                  </a:cubicBezTo>
                  <a:cubicBezTo>
                    <a:pt x="108" y="47"/>
                    <a:pt x="109" y="48"/>
                    <a:pt x="111" y="49"/>
                  </a:cubicBezTo>
                  <a:cubicBezTo>
                    <a:pt x="108" y="50"/>
                    <a:pt x="106" y="48"/>
                    <a:pt x="104" y="47"/>
                  </a:cubicBezTo>
                  <a:cubicBezTo>
                    <a:pt x="96" y="42"/>
                    <a:pt x="87" y="41"/>
                    <a:pt x="80" y="35"/>
                  </a:cubicBezTo>
                  <a:cubicBezTo>
                    <a:pt x="76" y="31"/>
                    <a:pt x="71" y="28"/>
                    <a:pt x="67" y="23"/>
                  </a:cubicBezTo>
                  <a:cubicBezTo>
                    <a:pt x="62" y="17"/>
                    <a:pt x="56" y="11"/>
                    <a:pt x="47" y="10"/>
                  </a:cubicBezTo>
                  <a:cubicBezTo>
                    <a:pt x="43" y="10"/>
                    <a:pt x="39" y="11"/>
                    <a:pt x="35" y="11"/>
                  </a:cubicBezTo>
                  <a:cubicBezTo>
                    <a:pt x="27" y="13"/>
                    <a:pt x="19" y="15"/>
                    <a:pt x="11" y="19"/>
                  </a:cubicBezTo>
                  <a:cubicBezTo>
                    <a:pt x="11" y="19"/>
                    <a:pt x="10" y="19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1"/>
                    <a:pt x="5" y="21"/>
                    <a:pt x="4" y="22"/>
                  </a:cubicBezTo>
                  <a:cubicBezTo>
                    <a:pt x="2" y="23"/>
                    <a:pt x="0" y="22"/>
                    <a:pt x="0" y="19"/>
                  </a:cubicBezTo>
                  <a:cubicBezTo>
                    <a:pt x="3" y="16"/>
                    <a:pt x="8" y="15"/>
                    <a:pt x="13" y="12"/>
                  </a:cubicBezTo>
                  <a:cubicBezTo>
                    <a:pt x="19" y="9"/>
                    <a:pt x="26" y="5"/>
                    <a:pt x="33" y="2"/>
                  </a:cubicBezTo>
                  <a:cubicBezTo>
                    <a:pt x="38" y="0"/>
                    <a:pt x="44" y="2"/>
                    <a:pt x="48" y="4"/>
                  </a:cubicBezTo>
                  <a:cubicBezTo>
                    <a:pt x="71" y="13"/>
                    <a:pt x="89" y="26"/>
                    <a:pt x="107" y="42"/>
                  </a:cubicBezTo>
                  <a:cubicBezTo>
                    <a:pt x="107" y="43"/>
                    <a:pt x="107" y="43"/>
                    <a:pt x="108" y="44"/>
                  </a:cubicBezTo>
                  <a:close/>
                </a:path>
              </a:pathLst>
            </a:custGeom>
            <a:solidFill>
              <a:srgbClr val="D6A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99A8C34A-80BE-9F88-0185-DB5A3214F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9713" y="4445000"/>
              <a:ext cx="139700" cy="268288"/>
            </a:xfrm>
            <a:custGeom>
              <a:avLst/>
              <a:gdLst>
                <a:gd name="T0" fmla="*/ 5 w 33"/>
                <a:gd name="T1" fmla="*/ 0 h 64"/>
                <a:gd name="T2" fmla="*/ 14 w 33"/>
                <a:gd name="T3" fmla="*/ 9 h 64"/>
                <a:gd name="T4" fmla="*/ 23 w 33"/>
                <a:gd name="T5" fmla="*/ 28 h 64"/>
                <a:gd name="T6" fmla="*/ 32 w 33"/>
                <a:gd name="T7" fmla="*/ 44 h 64"/>
                <a:gd name="T8" fmla="*/ 32 w 33"/>
                <a:gd name="T9" fmla="*/ 49 h 64"/>
                <a:gd name="T10" fmla="*/ 16 w 33"/>
                <a:gd name="T11" fmla="*/ 64 h 64"/>
                <a:gd name="T12" fmla="*/ 9 w 33"/>
                <a:gd name="T13" fmla="*/ 29 h 64"/>
                <a:gd name="T14" fmla="*/ 3 w 33"/>
                <a:gd name="T15" fmla="*/ 10 h 64"/>
                <a:gd name="T16" fmla="*/ 2 w 33"/>
                <a:gd name="T17" fmla="*/ 8 h 64"/>
                <a:gd name="T18" fmla="*/ 5 w 33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4">
                  <a:moveTo>
                    <a:pt x="5" y="0"/>
                  </a:moveTo>
                  <a:cubicBezTo>
                    <a:pt x="10" y="1"/>
                    <a:pt x="13" y="5"/>
                    <a:pt x="14" y="9"/>
                  </a:cubicBezTo>
                  <a:cubicBezTo>
                    <a:pt x="16" y="16"/>
                    <a:pt x="19" y="22"/>
                    <a:pt x="23" y="28"/>
                  </a:cubicBezTo>
                  <a:cubicBezTo>
                    <a:pt x="25" y="34"/>
                    <a:pt x="29" y="39"/>
                    <a:pt x="32" y="44"/>
                  </a:cubicBezTo>
                  <a:cubicBezTo>
                    <a:pt x="33" y="46"/>
                    <a:pt x="33" y="47"/>
                    <a:pt x="32" y="49"/>
                  </a:cubicBezTo>
                  <a:cubicBezTo>
                    <a:pt x="27" y="54"/>
                    <a:pt x="22" y="59"/>
                    <a:pt x="16" y="64"/>
                  </a:cubicBezTo>
                  <a:cubicBezTo>
                    <a:pt x="15" y="52"/>
                    <a:pt x="13" y="40"/>
                    <a:pt x="9" y="29"/>
                  </a:cubicBezTo>
                  <a:cubicBezTo>
                    <a:pt x="7" y="23"/>
                    <a:pt x="5" y="16"/>
                    <a:pt x="3" y="10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2"/>
                    <a:pt x="1" y="1"/>
                    <a:pt x="5" y="0"/>
                  </a:cubicBezTo>
                  <a:close/>
                </a:path>
              </a:pathLst>
            </a:custGeom>
            <a:solidFill>
              <a:srgbClr val="5A8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F143C121-8D2B-33B4-1A7B-8373780D3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8038" y="5387975"/>
              <a:ext cx="127000" cy="277813"/>
            </a:xfrm>
            <a:custGeom>
              <a:avLst/>
              <a:gdLst>
                <a:gd name="T0" fmla="*/ 0 w 30"/>
                <a:gd name="T1" fmla="*/ 26 h 66"/>
                <a:gd name="T2" fmla="*/ 12 w 30"/>
                <a:gd name="T3" fmla="*/ 16 h 66"/>
                <a:gd name="T4" fmla="*/ 25 w 30"/>
                <a:gd name="T5" fmla="*/ 3 h 66"/>
                <a:gd name="T6" fmla="*/ 28 w 30"/>
                <a:gd name="T7" fmla="*/ 1 h 66"/>
                <a:gd name="T8" fmla="*/ 27 w 30"/>
                <a:gd name="T9" fmla="*/ 6 h 66"/>
                <a:gd name="T10" fmla="*/ 29 w 30"/>
                <a:gd name="T11" fmla="*/ 8 h 66"/>
                <a:gd name="T12" fmla="*/ 20 w 30"/>
                <a:gd name="T13" fmla="*/ 26 h 66"/>
                <a:gd name="T14" fmla="*/ 0 w 30"/>
                <a:gd name="T15" fmla="*/ 66 h 66"/>
                <a:gd name="T16" fmla="*/ 0 w 30"/>
                <a:gd name="T17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6">
                  <a:moveTo>
                    <a:pt x="0" y="26"/>
                  </a:moveTo>
                  <a:cubicBezTo>
                    <a:pt x="7" y="26"/>
                    <a:pt x="9" y="20"/>
                    <a:pt x="12" y="16"/>
                  </a:cubicBezTo>
                  <a:cubicBezTo>
                    <a:pt x="15" y="10"/>
                    <a:pt x="19" y="6"/>
                    <a:pt x="25" y="3"/>
                  </a:cubicBezTo>
                  <a:cubicBezTo>
                    <a:pt x="26" y="3"/>
                    <a:pt x="26" y="0"/>
                    <a:pt x="28" y="1"/>
                  </a:cubicBezTo>
                  <a:cubicBezTo>
                    <a:pt x="30" y="2"/>
                    <a:pt x="28" y="4"/>
                    <a:pt x="27" y="6"/>
                  </a:cubicBezTo>
                  <a:cubicBezTo>
                    <a:pt x="27" y="7"/>
                    <a:pt x="27" y="8"/>
                    <a:pt x="29" y="8"/>
                  </a:cubicBezTo>
                  <a:cubicBezTo>
                    <a:pt x="26" y="14"/>
                    <a:pt x="23" y="20"/>
                    <a:pt x="20" y="26"/>
                  </a:cubicBezTo>
                  <a:cubicBezTo>
                    <a:pt x="13" y="40"/>
                    <a:pt x="7" y="53"/>
                    <a:pt x="0" y="66"/>
                  </a:cubicBezTo>
                  <a:cubicBezTo>
                    <a:pt x="0" y="53"/>
                    <a:pt x="0" y="39"/>
                    <a:pt x="0" y="26"/>
                  </a:cubicBezTo>
                  <a:close/>
                </a:path>
              </a:pathLst>
            </a:custGeom>
            <a:solidFill>
              <a:srgbClr val="D19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B40093E5-BF60-933B-9D57-005CC4BFD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950" y="3956050"/>
              <a:ext cx="209550" cy="134938"/>
            </a:xfrm>
            <a:custGeom>
              <a:avLst/>
              <a:gdLst>
                <a:gd name="T0" fmla="*/ 32 w 50"/>
                <a:gd name="T1" fmla="*/ 31 h 32"/>
                <a:gd name="T2" fmla="*/ 19 w 50"/>
                <a:gd name="T3" fmla="*/ 20 h 32"/>
                <a:gd name="T4" fmla="*/ 1 w 50"/>
                <a:gd name="T5" fmla="*/ 7 h 32"/>
                <a:gd name="T6" fmla="*/ 5 w 50"/>
                <a:gd name="T7" fmla="*/ 3 h 32"/>
                <a:gd name="T8" fmla="*/ 19 w 50"/>
                <a:gd name="T9" fmla="*/ 0 h 32"/>
                <a:gd name="T10" fmla="*/ 28 w 50"/>
                <a:gd name="T11" fmla="*/ 6 h 32"/>
                <a:gd name="T12" fmla="*/ 34 w 50"/>
                <a:gd name="T13" fmla="*/ 10 h 32"/>
                <a:gd name="T14" fmla="*/ 47 w 50"/>
                <a:gd name="T15" fmla="*/ 16 h 32"/>
                <a:gd name="T16" fmla="*/ 49 w 50"/>
                <a:gd name="T17" fmla="*/ 24 h 32"/>
                <a:gd name="T18" fmla="*/ 47 w 50"/>
                <a:gd name="T19" fmla="*/ 27 h 32"/>
                <a:gd name="T20" fmla="*/ 36 w 50"/>
                <a:gd name="T21" fmla="*/ 31 h 32"/>
                <a:gd name="T22" fmla="*/ 32 w 50"/>
                <a:gd name="T2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32">
                  <a:moveTo>
                    <a:pt x="32" y="31"/>
                  </a:moveTo>
                  <a:cubicBezTo>
                    <a:pt x="28" y="26"/>
                    <a:pt x="23" y="23"/>
                    <a:pt x="19" y="20"/>
                  </a:cubicBezTo>
                  <a:cubicBezTo>
                    <a:pt x="13" y="16"/>
                    <a:pt x="7" y="12"/>
                    <a:pt x="1" y="7"/>
                  </a:cubicBezTo>
                  <a:cubicBezTo>
                    <a:pt x="0" y="4"/>
                    <a:pt x="3" y="3"/>
                    <a:pt x="5" y="3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24" y="1"/>
                    <a:pt x="27" y="2"/>
                    <a:pt x="28" y="6"/>
                  </a:cubicBezTo>
                  <a:cubicBezTo>
                    <a:pt x="29" y="9"/>
                    <a:pt x="31" y="10"/>
                    <a:pt x="34" y="10"/>
                  </a:cubicBezTo>
                  <a:cubicBezTo>
                    <a:pt x="39" y="10"/>
                    <a:pt x="44" y="12"/>
                    <a:pt x="47" y="16"/>
                  </a:cubicBezTo>
                  <a:cubicBezTo>
                    <a:pt x="49" y="19"/>
                    <a:pt x="50" y="21"/>
                    <a:pt x="49" y="24"/>
                  </a:cubicBezTo>
                  <a:cubicBezTo>
                    <a:pt x="49" y="26"/>
                    <a:pt x="48" y="27"/>
                    <a:pt x="47" y="27"/>
                  </a:cubicBezTo>
                  <a:cubicBezTo>
                    <a:pt x="43" y="28"/>
                    <a:pt x="39" y="30"/>
                    <a:pt x="36" y="31"/>
                  </a:cubicBezTo>
                  <a:cubicBezTo>
                    <a:pt x="35" y="32"/>
                    <a:pt x="33" y="32"/>
                    <a:pt x="32" y="31"/>
                  </a:cubicBezTo>
                  <a:close/>
                </a:path>
              </a:pathLst>
            </a:custGeom>
            <a:solidFill>
              <a:srgbClr val="D19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4EAD7BD8-271B-7ABB-C86C-E2815B674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013" y="4356100"/>
              <a:ext cx="454025" cy="176213"/>
            </a:xfrm>
            <a:custGeom>
              <a:avLst/>
              <a:gdLst>
                <a:gd name="T0" fmla="*/ 6 w 108"/>
                <a:gd name="T1" fmla="*/ 40 h 42"/>
                <a:gd name="T2" fmla="*/ 0 w 108"/>
                <a:gd name="T3" fmla="*/ 42 h 42"/>
                <a:gd name="T4" fmla="*/ 18 w 108"/>
                <a:gd name="T5" fmla="*/ 28 h 42"/>
                <a:gd name="T6" fmla="*/ 39 w 108"/>
                <a:gd name="T7" fmla="*/ 18 h 42"/>
                <a:gd name="T8" fmla="*/ 64 w 108"/>
                <a:gd name="T9" fmla="*/ 7 h 42"/>
                <a:gd name="T10" fmla="*/ 87 w 108"/>
                <a:gd name="T11" fmla="*/ 2 h 42"/>
                <a:gd name="T12" fmla="*/ 101 w 108"/>
                <a:gd name="T13" fmla="*/ 1 h 42"/>
                <a:gd name="T14" fmla="*/ 108 w 108"/>
                <a:gd name="T15" fmla="*/ 3 h 42"/>
                <a:gd name="T16" fmla="*/ 106 w 108"/>
                <a:gd name="T17" fmla="*/ 4 h 42"/>
                <a:gd name="T18" fmla="*/ 75 w 108"/>
                <a:gd name="T19" fmla="*/ 12 h 42"/>
                <a:gd name="T20" fmla="*/ 35 w 108"/>
                <a:gd name="T21" fmla="*/ 26 h 42"/>
                <a:gd name="T22" fmla="*/ 9 w 108"/>
                <a:gd name="T23" fmla="*/ 40 h 42"/>
                <a:gd name="T24" fmla="*/ 6 w 108"/>
                <a:gd name="T2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42">
                  <a:moveTo>
                    <a:pt x="6" y="40"/>
                  </a:moveTo>
                  <a:cubicBezTo>
                    <a:pt x="4" y="40"/>
                    <a:pt x="2" y="42"/>
                    <a:pt x="0" y="42"/>
                  </a:cubicBezTo>
                  <a:cubicBezTo>
                    <a:pt x="6" y="37"/>
                    <a:pt x="12" y="32"/>
                    <a:pt x="18" y="28"/>
                  </a:cubicBezTo>
                  <a:cubicBezTo>
                    <a:pt x="24" y="23"/>
                    <a:pt x="32" y="22"/>
                    <a:pt x="39" y="18"/>
                  </a:cubicBezTo>
                  <a:cubicBezTo>
                    <a:pt x="47" y="13"/>
                    <a:pt x="56" y="11"/>
                    <a:pt x="64" y="7"/>
                  </a:cubicBezTo>
                  <a:cubicBezTo>
                    <a:pt x="72" y="5"/>
                    <a:pt x="79" y="4"/>
                    <a:pt x="87" y="2"/>
                  </a:cubicBezTo>
                  <a:cubicBezTo>
                    <a:pt x="91" y="0"/>
                    <a:pt x="96" y="1"/>
                    <a:pt x="101" y="1"/>
                  </a:cubicBezTo>
                  <a:cubicBezTo>
                    <a:pt x="103" y="1"/>
                    <a:pt x="105" y="3"/>
                    <a:pt x="108" y="3"/>
                  </a:cubicBezTo>
                  <a:cubicBezTo>
                    <a:pt x="107" y="4"/>
                    <a:pt x="107" y="4"/>
                    <a:pt x="106" y="4"/>
                  </a:cubicBezTo>
                  <a:cubicBezTo>
                    <a:pt x="95" y="6"/>
                    <a:pt x="85" y="9"/>
                    <a:pt x="75" y="12"/>
                  </a:cubicBezTo>
                  <a:cubicBezTo>
                    <a:pt x="61" y="15"/>
                    <a:pt x="48" y="21"/>
                    <a:pt x="35" y="26"/>
                  </a:cubicBezTo>
                  <a:cubicBezTo>
                    <a:pt x="26" y="30"/>
                    <a:pt x="17" y="35"/>
                    <a:pt x="9" y="40"/>
                  </a:cubicBezTo>
                  <a:cubicBezTo>
                    <a:pt x="8" y="41"/>
                    <a:pt x="7" y="41"/>
                    <a:pt x="6" y="40"/>
                  </a:cubicBezTo>
                  <a:close/>
                </a:path>
              </a:pathLst>
            </a:custGeom>
            <a:solidFill>
              <a:srgbClr val="D9A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5558A363-2B30-08DC-C7B6-9B011376D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3775" y="4979988"/>
              <a:ext cx="192088" cy="209550"/>
            </a:xfrm>
            <a:custGeom>
              <a:avLst/>
              <a:gdLst>
                <a:gd name="T0" fmla="*/ 15 w 46"/>
                <a:gd name="T1" fmla="*/ 50 h 50"/>
                <a:gd name="T2" fmla="*/ 16 w 46"/>
                <a:gd name="T3" fmla="*/ 40 h 50"/>
                <a:gd name="T4" fmla="*/ 16 w 46"/>
                <a:gd name="T5" fmla="*/ 32 h 50"/>
                <a:gd name="T6" fmla="*/ 12 w 46"/>
                <a:gd name="T7" fmla="*/ 31 h 50"/>
                <a:gd name="T8" fmla="*/ 5 w 46"/>
                <a:gd name="T9" fmla="*/ 33 h 50"/>
                <a:gd name="T10" fmla="*/ 0 w 46"/>
                <a:gd name="T11" fmla="*/ 30 h 50"/>
                <a:gd name="T12" fmla="*/ 5 w 46"/>
                <a:gd name="T13" fmla="*/ 23 h 50"/>
                <a:gd name="T14" fmla="*/ 11 w 46"/>
                <a:gd name="T15" fmla="*/ 22 h 50"/>
                <a:gd name="T16" fmla="*/ 20 w 46"/>
                <a:gd name="T17" fmla="*/ 18 h 50"/>
                <a:gd name="T18" fmla="*/ 38 w 46"/>
                <a:gd name="T19" fmla="*/ 3 h 50"/>
                <a:gd name="T20" fmla="*/ 46 w 46"/>
                <a:gd name="T21" fmla="*/ 3 h 50"/>
                <a:gd name="T22" fmla="*/ 17 w 46"/>
                <a:gd name="T23" fmla="*/ 49 h 50"/>
                <a:gd name="T24" fmla="*/ 15 w 46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0">
                  <a:moveTo>
                    <a:pt x="15" y="50"/>
                  </a:moveTo>
                  <a:cubicBezTo>
                    <a:pt x="13" y="46"/>
                    <a:pt x="15" y="43"/>
                    <a:pt x="16" y="40"/>
                  </a:cubicBezTo>
                  <a:cubicBezTo>
                    <a:pt x="18" y="37"/>
                    <a:pt x="16" y="34"/>
                    <a:pt x="16" y="32"/>
                  </a:cubicBezTo>
                  <a:cubicBezTo>
                    <a:pt x="15" y="30"/>
                    <a:pt x="14" y="29"/>
                    <a:pt x="12" y="31"/>
                  </a:cubicBezTo>
                  <a:cubicBezTo>
                    <a:pt x="10" y="33"/>
                    <a:pt x="8" y="33"/>
                    <a:pt x="5" y="33"/>
                  </a:cubicBezTo>
                  <a:cubicBezTo>
                    <a:pt x="3" y="34"/>
                    <a:pt x="0" y="32"/>
                    <a:pt x="0" y="30"/>
                  </a:cubicBezTo>
                  <a:cubicBezTo>
                    <a:pt x="0" y="27"/>
                    <a:pt x="2" y="24"/>
                    <a:pt x="5" y="23"/>
                  </a:cubicBezTo>
                  <a:cubicBezTo>
                    <a:pt x="7" y="22"/>
                    <a:pt x="9" y="22"/>
                    <a:pt x="11" y="22"/>
                  </a:cubicBezTo>
                  <a:cubicBezTo>
                    <a:pt x="15" y="21"/>
                    <a:pt x="18" y="20"/>
                    <a:pt x="20" y="18"/>
                  </a:cubicBezTo>
                  <a:cubicBezTo>
                    <a:pt x="26" y="13"/>
                    <a:pt x="32" y="8"/>
                    <a:pt x="38" y="3"/>
                  </a:cubicBezTo>
                  <a:cubicBezTo>
                    <a:pt x="41" y="1"/>
                    <a:pt x="43" y="0"/>
                    <a:pt x="46" y="3"/>
                  </a:cubicBezTo>
                  <a:cubicBezTo>
                    <a:pt x="36" y="18"/>
                    <a:pt x="26" y="33"/>
                    <a:pt x="17" y="49"/>
                  </a:cubicBezTo>
                  <a:cubicBezTo>
                    <a:pt x="16" y="49"/>
                    <a:pt x="16" y="50"/>
                    <a:pt x="15" y="50"/>
                  </a:cubicBezTo>
                  <a:close/>
                </a:path>
              </a:pathLst>
            </a:custGeom>
            <a:solidFill>
              <a:srgbClr val="D7A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9E81E1B5-2622-2F0C-DD91-F08AD34EA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613" y="5008563"/>
              <a:ext cx="117475" cy="350838"/>
            </a:xfrm>
            <a:custGeom>
              <a:avLst/>
              <a:gdLst>
                <a:gd name="T0" fmla="*/ 28 w 28"/>
                <a:gd name="T1" fmla="*/ 4 h 83"/>
                <a:gd name="T2" fmla="*/ 15 w 28"/>
                <a:gd name="T3" fmla="*/ 19 h 83"/>
                <a:gd name="T4" fmla="*/ 12 w 28"/>
                <a:gd name="T5" fmla="*/ 29 h 83"/>
                <a:gd name="T6" fmla="*/ 10 w 28"/>
                <a:gd name="T7" fmla="*/ 40 h 83"/>
                <a:gd name="T8" fmla="*/ 14 w 28"/>
                <a:gd name="T9" fmla="*/ 74 h 83"/>
                <a:gd name="T10" fmla="*/ 12 w 28"/>
                <a:gd name="T11" fmla="*/ 80 h 83"/>
                <a:gd name="T12" fmla="*/ 10 w 28"/>
                <a:gd name="T13" fmla="*/ 83 h 83"/>
                <a:gd name="T14" fmla="*/ 7 w 28"/>
                <a:gd name="T15" fmla="*/ 74 h 83"/>
                <a:gd name="T16" fmla="*/ 4 w 28"/>
                <a:gd name="T17" fmla="*/ 60 h 83"/>
                <a:gd name="T18" fmla="*/ 22 w 28"/>
                <a:gd name="T19" fmla="*/ 0 h 83"/>
                <a:gd name="T20" fmla="*/ 28 w 28"/>
                <a:gd name="T21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83">
                  <a:moveTo>
                    <a:pt x="28" y="4"/>
                  </a:moveTo>
                  <a:cubicBezTo>
                    <a:pt x="23" y="9"/>
                    <a:pt x="18" y="13"/>
                    <a:pt x="15" y="19"/>
                  </a:cubicBezTo>
                  <a:cubicBezTo>
                    <a:pt x="13" y="22"/>
                    <a:pt x="12" y="25"/>
                    <a:pt x="12" y="29"/>
                  </a:cubicBezTo>
                  <a:cubicBezTo>
                    <a:pt x="12" y="33"/>
                    <a:pt x="10" y="36"/>
                    <a:pt x="10" y="40"/>
                  </a:cubicBezTo>
                  <a:cubicBezTo>
                    <a:pt x="10" y="52"/>
                    <a:pt x="11" y="63"/>
                    <a:pt x="14" y="74"/>
                  </a:cubicBezTo>
                  <a:cubicBezTo>
                    <a:pt x="13" y="76"/>
                    <a:pt x="11" y="78"/>
                    <a:pt x="12" y="80"/>
                  </a:cubicBezTo>
                  <a:cubicBezTo>
                    <a:pt x="12" y="82"/>
                    <a:pt x="11" y="83"/>
                    <a:pt x="10" y="83"/>
                  </a:cubicBezTo>
                  <a:cubicBezTo>
                    <a:pt x="7" y="80"/>
                    <a:pt x="6" y="77"/>
                    <a:pt x="7" y="74"/>
                  </a:cubicBezTo>
                  <a:cubicBezTo>
                    <a:pt x="5" y="69"/>
                    <a:pt x="6" y="65"/>
                    <a:pt x="4" y="60"/>
                  </a:cubicBezTo>
                  <a:cubicBezTo>
                    <a:pt x="0" y="41"/>
                    <a:pt x="3" y="12"/>
                    <a:pt x="22" y="0"/>
                  </a:cubicBezTo>
                  <a:cubicBezTo>
                    <a:pt x="24" y="2"/>
                    <a:pt x="28" y="1"/>
                    <a:pt x="28" y="4"/>
                  </a:cubicBezTo>
                  <a:close/>
                </a:path>
              </a:pathLst>
            </a:custGeom>
            <a:solidFill>
              <a:srgbClr val="100D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4181DAFC-85F4-8C0D-6129-745453514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3313" y="3938588"/>
              <a:ext cx="365125" cy="307975"/>
            </a:xfrm>
            <a:custGeom>
              <a:avLst/>
              <a:gdLst>
                <a:gd name="T0" fmla="*/ 37 w 87"/>
                <a:gd name="T1" fmla="*/ 35 h 73"/>
                <a:gd name="T2" fmla="*/ 45 w 87"/>
                <a:gd name="T3" fmla="*/ 32 h 73"/>
                <a:gd name="T4" fmla="*/ 49 w 87"/>
                <a:gd name="T5" fmla="*/ 31 h 73"/>
                <a:gd name="T6" fmla="*/ 52 w 87"/>
                <a:gd name="T7" fmla="*/ 22 h 73"/>
                <a:gd name="T8" fmla="*/ 38 w 87"/>
                <a:gd name="T9" fmla="*/ 15 h 73"/>
                <a:gd name="T10" fmla="*/ 33 w 87"/>
                <a:gd name="T11" fmla="*/ 12 h 73"/>
                <a:gd name="T12" fmla="*/ 18 w 87"/>
                <a:gd name="T13" fmla="*/ 6 h 73"/>
                <a:gd name="T14" fmla="*/ 7 w 87"/>
                <a:gd name="T15" fmla="*/ 10 h 73"/>
                <a:gd name="T16" fmla="*/ 6 w 87"/>
                <a:gd name="T17" fmla="*/ 11 h 73"/>
                <a:gd name="T18" fmla="*/ 0 w 87"/>
                <a:gd name="T19" fmla="*/ 9 h 73"/>
                <a:gd name="T20" fmla="*/ 7 w 87"/>
                <a:gd name="T21" fmla="*/ 5 h 73"/>
                <a:gd name="T22" fmla="*/ 32 w 87"/>
                <a:gd name="T23" fmla="*/ 4 h 73"/>
                <a:gd name="T24" fmla="*/ 33 w 87"/>
                <a:gd name="T25" fmla="*/ 5 h 73"/>
                <a:gd name="T26" fmla="*/ 45 w 87"/>
                <a:gd name="T27" fmla="*/ 12 h 73"/>
                <a:gd name="T28" fmla="*/ 59 w 87"/>
                <a:gd name="T29" fmla="*/ 29 h 73"/>
                <a:gd name="T30" fmla="*/ 67 w 87"/>
                <a:gd name="T31" fmla="*/ 35 h 73"/>
                <a:gd name="T32" fmla="*/ 75 w 87"/>
                <a:gd name="T33" fmla="*/ 33 h 73"/>
                <a:gd name="T34" fmla="*/ 80 w 87"/>
                <a:gd name="T35" fmla="*/ 35 h 73"/>
                <a:gd name="T36" fmla="*/ 85 w 87"/>
                <a:gd name="T37" fmla="*/ 43 h 73"/>
                <a:gd name="T38" fmla="*/ 86 w 87"/>
                <a:gd name="T39" fmla="*/ 46 h 73"/>
                <a:gd name="T40" fmla="*/ 85 w 87"/>
                <a:gd name="T41" fmla="*/ 50 h 73"/>
                <a:gd name="T42" fmla="*/ 84 w 87"/>
                <a:gd name="T43" fmla="*/ 55 h 73"/>
                <a:gd name="T44" fmla="*/ 83 w 87"/>
                <a:gd name="T45" fmla="*/ 62 h 73"/>
                <a:gd name="T46" fmla="*/ 85 w 87"/>
                <a:gd name="T47" fmla="*/ 70 h 73"/>
                <a:gd name="T48" fmla="*/ 84 w 87"/>
                <a:gd name="T49" fmla="*/ 73 h 73"/>
                <a:gd name="T50" fmla="*/ 81 w 87"/>
                <a:gd name="T51" fmla="*/ 70 h 73"/>
                <a:gd name="T52" fmla="*/ 79 w 87"/>
                <a:gd name="T53" fmla="*/ 64 h 73"/>
                <a:gd name="T54" fmla="*/ 81 w 87"/>
                <a:gd name="T55" fmla="*/ 56 h 73"/>
                <a:gd name="T56" fmla="*/ 79 w 87"/>
                <a:gd name="T57" fmla="*/ 51 h 73"/>
                <a:gd name="T58" fmla="*/ 81 w 87"/>
                <a:gd name="T59" fmla="*/ 41 h 73"/>
                <a:gd name="T60" fmla="*/ 76 w 87"/>
                <a:gd name="T61" fmla="*/ 38 h 73"/>
                <a:gd name="T62" fmla="*/ 69 w 87"/>
                <a:gd name="T63" fmla="*/ 38 h 73"/>
                <a:gd name="T64" fmla="*/ 60 w 87"/>
                <a:gd name="T65" fmla="*/ 36 h 73"/>
                <a:gd name="T66" fmla="*/ 43 w 87"/>
                <a:gd name="T67" fmla="*/ 37 h 73"/>
                <a:gd name="T68" fmla="*/ 43 w 87"/>
                <a:gd name="T69" fmla="*/ 40 h 73"/>
                <a:gd name="T70" fmla="*/ 37 w 87"/>
                <a:gd name="T71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73">
                  <a:moveTo>
                    <a:pt x="37" y="35"/>
                  </a:moveTo>
                  <a:cubicBezTo>
                    <a:pt x="40" y="36"/>
                    <a:pt x="42" y="33"/>
                    <a:pt x="45" y="32"/>
                  </a:cubicBezTo>
                  <a:cubicBezTo>
                    <a:pt x="46" y="32"/>
                    <a:pt x="47" y="31"/>
                    <a:pt x="49" y="31"/>
                  </a:cubicBezTo>
                  <a:cubicBezTo>
                    <a:pt x="54" y="30"/>
                    <a:pt x="55" y="26"/>
                    <a:pt x="52" y="22"/>
                  </a:cubicBezTo>
                  <a:cubicBezTo>
                    <a:pt x="49" y="17"/>
                    <a:pt x="43" y="15"/>
                    <a:pt x="38" y="15"/>
                  </a:cubicBezTo>
                  <a:cubicBezTo>
                    <a:pt x="35" y="15"/>
                    <a:pt x="33" y="15"/>
                    <a:pt x="33" y="12"/>
                  </a:cubicBezTo>
                  <a:cubicBezTo>
                    <a:pt x="31" y="6"/>
                    <a:pt x="26" y="4"/>
                    <a:pt x="18" y="6"/>
                  </a:cubicBezTo>
                  <a:cubicBezTo>
                    <a:pt x="15" y="7"/>
                    <a:pt x="10" y="6"/>
                    <a:pt x="7" y="10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4" y="10"/>
                    <a:pt x="2" y="11"/>
                    <a:pt x="0" y="9"/>
                  </a:cubicBezTo>
                  <a:cubicBezTo>
                    <a:pt x="4" y="10"/>
                    <a:pt x="4" y="5"/>
                    <a:pt x="7" y="5"/>
                  </a:cubicBezTo>
                  <a:cubicBezTo>
                    <a:pt x="15" y="3"/>
                    <a:pt x="23" y="0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5" y="10"/>
                    <a:pt x="40" y="11"/>
                    <a:pt x="45" y="12"/>
                  </a:cubicBezTo>
                  <a:cubicBezTo>
                    <a:pt x="53" y="14"/>
                    <a:pt x="58" y="20"/>
                    <a:pt x="59" y="29"/>
                  </a:cubicBezTo>
                  <a:cubicBezTo>
                    <a:pt x="59" y="32"/>
                    <a:pt x="63" y="34"/>
                    <a:pt x="67" y="35"/>
                  </a:cubicBezTo>
                  <a:cubicBezTo>
                    <a:pt x="69" y="35"/>
                    <a:pt x="72" y="35"/>
                    <a:pt x="75" y="33"/>
                  </a:cubicBezTo>
                  <a:cubicBezTo>
                    <a:pt x="77" y="34"/>
                    <a:pt x="78" y="35"/>
                    <a:pt x="80" y="35"/>
                  </a:cubicBezTo>
                  <a:cubicBezTo>
                    <a:pt x="85" y="35"/>
                    <a:pt x="84" y="40"/>
                    <a:pt x="85" y="43"/>
                  </a:cubicBezTo>
                  <a:cubicBezTo>
                    <a:pt x="86" y="43"/>
                    <a:pt x="86" y="45"/>
                    <a:pt x="86" y="46"/>
                  </a:cubicBezTo>
                  <a:cubicBezTo>
                    <a:pt x="87" y="47"/>
                    <a:pt x="86" y="49"/>
                    <a:pt x="85" y="50"/>
                  </a:cubicBezTo>
                  <a:cubicBezTo>
                    <a:pt x="85" y="52"/>
                    <a:pt x="84" y="53"/>
                    <a:pt x="84" y="55"/>
                  </a:cubicBezTo>
                  <a:cubicBezTo>
                    <a:pt x="83" y="57"/>
                    <a:pt x="84" y="60"/>
                    <a:pt x="83" y="62"/>
                  </a:cubicBezTo>
                  <a:cubicBezTo>
                    <a:pt x="83" y="65"/>
                    <a:pt x="83" y="67"/>
                    <a:pt x="85" y="70"/>
                  </a:cubicBezTo>
                  <a:cubicBezTo>
                    <a:pt x="85" y="71"/>
                    <a:pt x="85" y="72"/>
                    <a:pt x="84" y="73"/>
                  </a:cubicBezTo>
                  <a:cubicBezTo>
                    <a:pt x="82" y="73"/>
                    <a:pt x="81" y="71"/>
                    <a:pt x="81" y="70"/>
                  </a:cubicBezTo>
                  <a:cubicBezTo>
                    <a:pt x="80" y="68"/>
                    <a:pt x="81" y="65"/>
                    <a:pt x="79" y="64"/>
                  </a:cubicBezTo>
                  <a:cubicBezTo>
                    <a:pt x="78" y="61"/>
                    <a:pt x="81" y="59"/>
                    <a:pt x="81" y="56"/>
                  </a:cubicBezTo>
                  <a:cubicBezTo>
                    <a:pt x="81" y="54"/>
                    <a:pt x="78" y="53"/>
                    <a:pt x="79" y="51"/>
                  </a:cubicBezTo>
                  <a:cubicBezTo>
                    <a:pt x="81" y="48"/>
                    <a:pt x="84" y="45"/>
                    <a:pt x="81" y="41"/>
                  </a:cubicBezTo>
                  <a:cubicBezTo>
                    <a:pt x="80" y="39"/>
                    <a:pt x="78" y="38"/>
                    <a:pt x="76" y="38"/>
                  </a:cubicBezTo>
                  <a:cubicBezTo>
                    <a:pt x="74" y="38"/>
                    <a:pt x="71" y="38"/>
                    <a:pt x="69" y="38"/>
                  </a:cubicBezTo>
                  <a:cubicBezTo>
                    <a:pt x="65" y="39"/>
                    <a:pt x="63" y="39"/>
                    <a:pt x="60" y="36"/>
                  </a:cubicBezTo>
                  <a:cubicBezTo>
                    <a:pt x="57" y="33"/>
                    <a:pt x="46" y="35"/>
                    <a:pt x="43" y="37"/>
                  </a:cubicBezTo>
                  <a:cubicBezTo>
                    <a:pt x="42" y="38"/>
                    <a:pt x="42" y="39"/>
                    <a:pt x="43" y="40"/>
                  </a:cubicBezTo>
                  <a:cubicBezTo>
                    <a:pt x="42" y="38"/>
                    <a:pt x="38" y="37"/>
                    <a:pt x="37" y="35"/>
                  </a:cubicBezTo>
                  <a:close/>
                </a:path>
              </a:pathLst>
            </a:custGeom>
            <a:solidFill>
              <a:srgbClr val="3F2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C08CD66F-2345-9C9C-A121-6900F2DCA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025" y="5219700"/>
              <a:ext cx="109538" cy="177800"/>
            </a:xfrm>
            <a:custGeom>
              <a:avLst/>
              <a:gdLst>
                <a:gd name="T0" fmla="*/ 26 w 26"/>
                <a:gd name="T1" fmla="*/ 17 h 42"/>
                <a:gd name="T2" fmla="*/ 18 w 26"/>
                <a:gd name="T3" fmla="*/ 32 h 42"/>
                <a:gd name="T4" fmla="*/ 20 w 26"/>
                <a:gd name="T5" fmla="*/ 38 h 42"/>
                <a:gd name="T6" fmla="*/ 19 w 26"/>
                <a:gd name="T7" fmla="*/ 42 h 42"/>
                <a:gd name="T8" fmla="*/ 16 w 26"/>
                <a:gd name="T9" fmla="*/ 39 h 42"/>
                <a:gd name="T10" fmla="*/ 11 w 26"/>
                <a:gd name="T11" fmla="*/ 36 h 42"/>
                <a:gd name="T12" fmla="*/ 2 w 26"/>
                <a:gd name="T13" fmla="*/ 30 h 42"/>
                <a:gd name="T14" fmla="*/ 5 w 26"/>
                <a:gd name="T15" fmla="*/ 21 h 42"/>
                <a:gd name="T16" fmla="*/ 6 w 26"/>
                <a:gd name="T17" fmla="*/ 20 h 42"/>
                <a:gd name="T18" fmla="*/ 8 w 26"/>
                <a:gd name="T19" fmla="*/ 8 h 42"/>
                <a:gd name="T20" fmla="*/ 16 w 26"/>
                <a:gd name="T21" fmla="*/ 0 h 42"/>
                <a:gd name="T22" fmla="*/ 26 w 26"/>
                <a:gd name="T23" fmla="*/ 15 h 42"/>
                <a:gd name="T24" fmla="*/ 26 w 26"/>
                <a:gd name="T25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2">
                  <a:moveTo>
                    <a:pt x="26" y="17"/>
                  </a:moveTo>
                  <a:cubicBezTo>
                    <a:pt x="19" y="17"/>
                    <a:pt x="15" y="26"/>
                    <a:pt x="18" y="32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1" y="39"/>
                    <a:pt x="21" y="41"/>
                    <a:pt x="19" y="42"/>
                  </a:cubicBezTo>
                  <a:cubicBezTo>
                    <a:pt x="17" y="42"/>
                    <a:pt x="16" y="41"/>
                    <a:pt x="16" y="39"/>
                  </a:cubicBezTo>
                  <a:cubicBezTo>
                    <a:pt x="16" y="36"/>
                    <a:pt x="14" y="36"/>
                    <a:pt x="11" y="36"/>
                  </a:cubicBezTo>
                  <a:cubicBezTo>
                    <a:pt x="5" y="36"/>
                    <a:pt x="3" y="35"/>
                    <a:pt x="2" y="30"/>
                  </a:cubicBezTo>
                  <a:cubicBezTo>
                    <a:pt x="0" y="26"/>
                    <a:pt x="2" y="23"/>
                    <a:pt x="5" y="21"/>
                  </a:cubicBezTo>
                  <a:cubicBezTo>
                    <a:pt x="6" y="21"/>
                    <a:pt x="6" y="20"/>
                    <a:pt x="6" y="20"/>
                  </a:cubicBezTo>
                  <a:cubicBezTo>
                    <a:pt x="5" y="16"/>
                    <a:pt x="9" y="12"/>
                    <a:pt x="8" y="8"/>
                  </a:cubicBezTo>
                  <a:cubicBezTo>
                    <a:pt x="8" y="4"/>
                    <a:pt x="11" y="0"/>
                    <a:pt x="16" y="0"/>
                  </a:cubicBezTo>
                  <a:cubicBezTo>
                    <a:pt x="19" y="5"/>
                    <a:pt x="22" y="10"/>
                    <a:pt x="26" y="15"/>
                  </a:cubicBezTo>
                  <a:cubicBezTo>
                    <a:pt x="26" y="16"/>
                    <a:pt x="26" y="17"/>
                    <a:pt x="26" y="17"/>
                  </a:cubicBezTo>
                  <a:close/>
                </a:path>
              </a:pathLst>
            </a:custGeom>
            <a:solidFill>
              <a:srgbClr val="D19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CCD2DE9F-E884-5E1E-2A65-FFA93A6D0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63" y="5303838"/>
              <a:ext cx="63500" cy="215900"/>
            </a:xfrm>
            <a:custGeom>
              <a:avLst/>
              <a:gdLst>
                <a:gd name="T0" fmla="*/ 15 w 15"/>
                <a:gd name="T1" fmla="*/ 17 h 51"/>
                <a:gd name="T2" fmla="*/ 13 w 15"/>
                <a:gd name="T3" fmla="*/ 18 h 51"/>
                <a:gd name="T4" fmla="*/ 10 w 15"/>
                <a:gd name="T5" fmla="*/ 41 h 51"/>
                <a:gd name="T6" fmla="*/ 12 w 15"/>
                <a:gd name="T7" fmla="*/ 43 h 51"/>
                <a:gd name="T8" fmla="*/ 11 w 15"/>
                <a:gd name="T9" fmla="*/ 50 h 51"/>
                <a:gd name="T10" fmla="*/ 8 w 15"/>
                <a:gd name="T11" fmla="*/ 49 h 51"/>
                <a:gd name="T12" fmla="*/ 2 w 15"/>
                <a:gd name="T13" fmla="*/ 36 h 51"/>
                <a:gd name="T14" fmla="*/ 3 w 15"/>
                <a:gd name="T15" fmla="*/ 24 h 51"/>
                <a:gd name="T16" fmla="*/ 4 w 15"/>
                <a:gd name="T17" fmla="*/ 16 h 51"/>
                <a:gd name="T18" fmla="*/ 1 w 15"/>
                <a:gd name="T19" fmla="*/ 8 h 51"/>
                <a:gd name="T20" fmla="*/ 6 w 15"/>
                <a:gd name="T21" fmla="*/ 1 h 51"/>
                <a:gd name="T22" fmla="*/ 9 w 15"/>
                <a:gd name="T23" fmla="*/ 3 h 51"/>
                <a:gd name="T24" fmla="*/ 12 w 15"/>
                <a:gd name="T25" fmla="*/ 7 h 51"/>
                <a:gd name="T26" fmla="*/ 15 w 15"/>
                <a:gd name="T27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51">
                  <a:moveTo>
                    <a:pt x="15" y="17"/>
                  </a:moveTo>
                  <a:cubicBezTo>
                    <a:pt x="15" y="17"/>
                    <a:pt x="14" y="17"/>
                    <a:pt x="13" y="18"/>
                  </a:cubicBezTo>
                  <a:cubicBezTo>
                    <a:pt x="10" y="21"/>
                    <a:pt x="7" y="37"/>
                    <a:pt x="10" y="41"/>
                  </a:cubicBezTo>
                  <a:cubicBezTo>
                    <a:pt x="10" y="42"/>
                    <a:pt x="11" y="43"/>
                    <a:pt x="12" y="43"/>
                  </a:cubicBezTo>
                  <a:cubicBezTo>
                    <a:pt x="14" y="45"/>
                    <a:pt x="14" y="49"/>
                    <a:pt x="11" y="50"/>
                  </a:cubicBezTo>
                  <a:cubicBezTo>
                    <a:pt x="10" y="51"/>
                    <a:pt x="8" y="50"/>
                    <a:pt x="8" y="49"/>
                  </a:cubicBezTo>
                  <a:cubicBezTo>
                    <a:pt x="10" y="42"/>
                    <a:pt x="5" y="40"/>
                    <a:pt x="2" y="36"/>
                  </a:cubicBezTo>
                  <a:cubicBezTo>
                    <a:pt x="0" y="32"/>
                    <a:pt x="0" y="27"/>
                    <a:pt x="3" y="24"/>
                  </a:cubicBezTo>
                  <a:cubicBezTo>
                    <a:pt x="6" y="22"/>
                    <a:pt x="5" y="19"/>
                    <a:pt x="4" y="16"/>
                  </a:cubicBezTo>
                  <a:cubicBezTo>
                    <a:pt x="3" y="13"/>
                    <a:pt x="1" y="11"/>
                    <a:pt x="1" y="8"/>
                  </a:cubicBezTo>
                  <a:cubicBezTo>
                    <a:pt x="1" y="4"/>
                    <a:pt x="3" y="2"/>
                    <a:pt x="6" y="1"/>
                  </a:cubicBezTo>
                  <a:cubicBezTo>
                    <a:pt x="8" y="0"/>
                    <a:pt x="9" y="2"/>
                    <a:pt x="9" y="3"/>
                  </a:cubicBezTo>
                  <a:cubicBezTo>
                    <a:pt x="10" y="4"/>
                    <a:pt x="11" y="6"/>
                    <a:pt x="12" y="7"/>
                  </a:cubicBezTo>
                  <a:cubicBezTo>
                    <a:pt x="12" y="11"/>
                    <a:pt x="15" y="13"/>
                    <a:pt x="15" y="17"/>
                  </a:cubicBezTo>
                  <a:close/>
                </a:path>
              </a:pathLst>
            </a:custGeom>
            <a:solidFill>
              <a:srgbClr val="D3A0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2CD7B3EB-723E-C099-A39E-7009B78F6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800" y="4233863"/>
              <a:ext cx="92075" cy="244475"/>
            </a:xfrm>
            <a:custGeom>
              <a:avLst/>
              <a:gdLst>
                <a:gd name="T0" fmla="*/ 2 w 22"/>
                <a:gd name="T1" fmla="*/ 3 h 58"/>
                <a:gd name="T2" fmla="*/ 3 w 22"/>
                <a:gd name="T3" fmla="*/ 0 h 58"/>
                <a:gd name="T4" fmla="*/ 8 w 22"/>
                <a:gd name="T5" fmla="*/ 9 h 58"/>
                <a:gd name="T6" fmla="*/ 15 w 22"/>
                <a:gd name="T7" fmla="*/ 16 h 58"/>
                <a:gd name="T8" fmla="*/ 17 w 22"/>
                <a:gd name="T9" fmla="*/ 19 h 58"/>
                <a:gd name="T10" fmla="*/ 18 w 22"/>
                <a:gd name="T11" fmla="*/ 22 h 58"/>
                <a:gd name="T12" fmla="*/ 18 w 22"/>
                <a:gd name="T13" fmla="*/ 32 h 58"/>
                <a:gd name="T14" fmla="*/ 17 w 22"/>
                <a:gd name="T15" fmla="*/ 35 h 58"/>
                <a:gd name="T16" fmla="*/ 20 w 22"/>
                <a:gd name="T17" fmla="*/ 50 h 58"/>
                <a:gd name="T18" fmla="*/ 17 w 22"/>
                <a:gd name="T19" fmla="*/ 58 h 58"/>
                <a:gd name="T20" fmla="*/ 15 w 22"/>
                <a:gd name="T21" fmla="*/ 52 h 58"/>
                <a:gd name="T22" fmla="*/ 13 w 22"/>
                <a:gd name="T23" fmla="*/ 48 h 58"/>
                <a:gd name="T24" fmla="*/ 14 w 22"/>
                <a:gd name="T25" fmla="*/ 40 h 58"/>
                <a:gd name="T26" fmla="*/ 13 w 22"/>
                <a:gd name="T27" fmla="*/ 31 h 58"/>
                <a:gd name="T28" fmla="*/ 14 w 22"/>
                <a:gd name="T29" fmla="*/ 27 h 58"/>
                <a:gd name="T30" fmla="*/ 12 w 22"/>
                <a:gd name="T31" fmla="*/ 21 h 58"/>
                <a:gd name="T32" fmla="*/ 6 w 22"/>
                <a:gd name="T33" fmla="*/ 22 h 58"/>
                <a:gd name="T34" fmla="*/ 2 w 22"/>
                <a:gd name="T35" fmla="*/ 23 h 58"/>
                <a:gd name="T36" fmla="*/ 0 w 22"/>
                <a:gd name="T37" fmla="*/ 19 h 58"/>
                <a:gd name="T38" fmla="*/ 3 w 22"/>
                <a:gd name="T39" fmla="*/ 7 h 58"/>
                <a:gd name="T40" fmla="*/ 2 w 22"/>
                <a:gd name="T41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58">
                  <a:moveTo>
                    <a:pt x="2" y="3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5" y="2"/>
                    <a:pt x="8" y="5"/>
                    <a:pt x="8" y="9"/>
                  </a:cubicBezTo>
                  <a:cubicBezTo>
                    <a:pt x="10" y="12"/>
                    <a:pt x="11" y="15"/>
                    <a:pt x="15" y="16"/>
                  </a:cubicBezTo>
                  <a:cubicBezTo>
                    <a:pt x="16" y="16"/>
                    <a:pt x="18" y="17"/>
                    <a:pt x="17" y="19"/>
                  </a:cubicBezTo>
                  <a:cubicBezTo>
                    <a:pt x="17" y="21"/>
                    <a:pt x="18" y="21"/>
                    <a:pt x="18" y="22"/>
                  </a:cubicBezTo>
                  <a:cubicBezTo>
                    <a:pt x="21" y="25"/>
                    <a:pt x="20" y="29"/>
                    <a:pt x="18" y="32"/>
                  </a:cubicBezTo>
                  <a:cubicBezTo>
                    <a:pt x="17" y="33"/>
                    <a:pt x="16" y="34"/>
                    <a:pt x="17" y="35"/>
                  </a:cubicBezTo>
                  <a:cubicBezTo>
                    <a:pt x="22" y="39"/>
                    <a:pt x="20" y="45"/>
                    <a:pt x="20" y="50"/>
                  </a:cubicBezTo>
                  <a:cubicBezTo>
                    <a:pt x="17" y="51"/>
                    <a:pt x="16" y="54"/>
                    <a:pt x="17" y="58"/>
                  </a:cubicBezTo>
                  <a:cubicBezTo>
                    <a:pt x="15" y="56"/>
                    <a:pt x="14" y="54"/>
                    <a:pt x="15" y="52"/>
                  </a:cubicBezTo>
                  <a:cubicBezTo>
                    <a:pt x="15" y="50"/>
                    <a:pt x="12" y="50"/>
                    <a:pt x="13" y="48"/>
                  </a:cubicBezTo>
                  <a:cubicBezTo>
                    <a:pt x="16" y="45"/>
                    <a:pt x="17" y="43"/>
                    <a:pt x="14" y="40"/>
                  </a:cubicBezTo>
                  <a:cubicBezTo>
                    <a:pt x="11" y="37"/>
                    <a:pt x="11" y="34"/>
                    <a:pt x="13" y="31"/>
                  </a:cubicBezTo>
                  <a:cubicBezTo>
                    <a:pt x="13" y="30"/>
                    <a:pt x="14" y="28"/>
                    <a:pt x="14" y="27"/>
                  </a:cubicBezTo>
                  <a:cubicBezTo>
                    <a:pt x="14" y="25"/>
                    <a:pt x="14" y="23"/>
                    <a:pt x="12" y="21"/>
                  </a:cubicBezTo>
                  <a:cubicBezTo>
                    <a:pt x="10" y="20"/>
                    <a:pt x="8" y="21"/>
                    <a:pt x="6" y="22"/>
                  </a:cubicBezTo>
                  <a:cubicBezTo>
                    <a:pt x="5" y="22"/>
                    <a:pt x="4" y="24"/>
                    <a:pt x="2" y="23"/>
                  </a:cubicBezTo>
                  <a:cubicBezTo>
                    <a:pt x="1" y="22"/>
                    <a:pt x="1" y="21"/>
                    <a:pt x="0" y="19"/>
                  </a:cubicBezTo>
                  <a:cubicBezTo>
                    <a:pt x="4" y="17"/>
                    <a:pt x="6" y="11"/>
                    <a:pt x="3" y="7"/>
                  </a:cubicBezTo>
                  <a:cubicBezTo>
                    <a:pt x="2" y="6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412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1D86557B-AA04-3C52-3B62-0BA8BF6F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9363" y="4857750"/>
              <a:ext cx="117475" cy="134938"/>
            </a:xfrm>
            <a:custGeom>
              <a:avLst/>
              <a:gdLst>
                <a:gd name="T0" fmla="*/ 25 w 28"/>
                <a:gd name="T1" fmla="*/ 1 h 32"/>
                <a:gd name="T2" fmla="*/ 27 w 28"/>
                <a:gd name="T3" fmla="*/ 3 h 32"/>
                <a:gd name="T4" fmla="*/ 22 w 28"/>
                <a:gd name="T5" fmla="*/ 15 h 32"/>
                <a:gd name="T6" fmla="*/ 8 w 28"/>
                <a:gd name="T7" fmla="*/ 30 h 32"/>
                <a:gd name="T8" fmla="*/ 0 w 28"/>
                <a:gd name="T9" fmla="*/ 32 h 32"/>
                <a:gd name="T10" fmla="*/ 12 w 28"/>
                <a:gd name="T11" fmla="*/ 15 h 32"/>
                <a:gd name="T12" fmla="*/ 22 w 28"/>
                <a:gd name="T13" fmla="*/ 3 h 32"/>
                <a:gd name="T14" fmla="*/ 25 w 28"/>
                <a:gd name="T1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2">
                  <a:moveTo>
                    <a:pt x="25" y="1"/>
                  </a:moveTo>
                  <a:cubicBezTo>
                    <a:pt x="26" y="0"/>
                    <a:pt x="28" y="0"/>
                    <a:pt x="27" y="3"/>
                  </a:cubicBezTo>
                  <a:cubicBezTo>
                    <a:pt x="27" y="8"/>
                    <a:pt x="24" y="11"/>
                    <a:pt x="22" y="15"/>
                  </a:cubicBezTo>
                  <a:cubicBezTo>
                    <a:pt x="19" y="21"/>
                    <a:pt x="13" y="26"/>
                    <a:pt x="8" y="30"/>
                  </a:cubicBezTo>
                  <a:cubicBezTo>
                    <a:pt x="6" y="31"/>
                    <a:pt x="3" y="32"/>
                    <a:pt x="0" y="32"/>
                  </a:cubicBezTo>
                  <a:cubicBezTo>
                    <a:pt x="3" y="25"/>
                    <a:pt x="8" y="21"/>
                    <a:pt x="12" y="15"/>
                  </a:cubicBezTo>
                  <a:cubicBezTo>
                    <a:pt x="15" y="11"/>
                    <a:pt x="19" y="7"/>
                    <a:pt x="22" y="3"/>
                  </a:cubicBezTo>
                  <a:cubicBezTo>
                    <a:pt x="23" y="2"/>
                    <a:pt x="23" y="1"/>
                    <a:pt x="25" y="1"/>
                  </a:cubicBezTo>
                  <a:close/>
                </a:path>
              </a:pathLst>
            </a:custGeom>
            <a:solidFill>
              <a:srgbClr val="DBB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F1A7B119-7A54-2350-D67E-AB3BC19A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5738" y="4310063"/>
              <a:ext cx="63500" cy="130175"/>
            </a:xfrm>
            <a:custGeom>
              <a:avLst/>
              <a:gdLst>
                <a:gd name="T0" fmla="*/ 0 w 15"/>
                <a:gd name="T1" fmla="*/ 5 h 31"/>
                <a:gd name="T2" fmla="*/ 3 w 15"/>
                <a:gd name="T3" fmla="*/ 3 h 31"/>
                <a:gd name="T4" fmla="*/ 13 w 15"/>
                <a:gd name="T5" fmla="*/ 7 h 31"/>
                <a:gd name="T6" fmla="*/ 12 w 15"/>
                <a:gd name="T7" fmla="*/ 13 h 31"/>
                <a:gd name="T8" fmla="*/ 12 w 15"/>
                <a:gd name="T9" fmla="*/ 20 h 31"/>
                <a:gd name="T10" fmla="*/ 15 w 15"/>
                <a:gd name="T11" fmla="*/ 27 h 31"/>
                <a:gd name="T12" fmla="*/ 11 w 15"/>
                <a:gd name="T13" fmla="*/ 30 h 31"/>
                <a:gd name="T14" fmla="*/ 3 w 15"/>
                <a:gd name="T15" fmla="*/ 10 h 31"/>
                <a:gd name="T16" fmla="*/ 0 w 15"/>
                <a:gd name="T1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1">
                  <a:moveTo>
                    <a:pt x="0" y="5"/>
                  </a:moveTo>
                  <a:cubicBezTo>
                    <a:pt x="2" y="5"/>
                    <a:pt x="2" y="4"/>
                    <a:pt x="3" y="3"/>
                  </a:cubicBezTo>
                  <a:cubicBezTo>
                    <a:pt x="7" y="0"/>
                    <a:pt x="12" y="1"/>
                    <a:pt x="13" y="7"/>
                  </a:cubicBezTo>
                  <a:cubicBezTo>
                    <a:pt x="13" y="9"/>
                    <a:pt x="13" y="11"/>
                    <a:pt x="12" y="13"/>
                  </a:cubicBezTo>
                  <a:cubicBezTo>
                    <a:pt x="10" y="16"/>
                    <a:pt x="10" y="18"/>
                    <a:pt x="12" y="20"/>
                  </a:cubicBezTo>
                  <a:cubicBezTo>
                    <a:pt x="15" y="22"/>
                    <a:pt x="15" y="24"/>
                    <a:pt x="15" y="27"/>
                  </a:cubicBezTo>
                  <a:cubicBezTo>
                    <a:pt x="15" y="30"/>
                    <a:pt x="14" y="31"/>
                    <a:pt x="11" y="30"/>
                  </a:cubicBezTo>
                  <a:cubicBezTo>
                    <a:pt x="10" y="23"/>
                    <a:pt x="6" y="17"/>
                    <a:pt x="3" y="10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solidFill>
              <a:srgbClr val="D2A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839A5641-20F5-18CF-F4FA-462EE3E81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9638" y="5459413"/>
              <a:ext cx="71438" cy="127000"/>
            </a:xfrm>
            <a:custGeom>
              <a:avLst/>
              <a:gdLst>
                <a:gd name="T0" fmla="*/ 14 w 17"/>
                <a:gd name="T1" fmla="*/ 0 h 30"/>
                <a:gd name="T2" fmla="*/ 16 w 17"/>
                <a:gd name="T3" fmla="*/ 2 h 30"/>
                <a:gd name="T4" fmla="*/ 17 w 17"/>
                <a:gd name="T5" fmla="*/ 5 h 30"/>
                <a:gd name="T6" fmla="*/ 5 w 17"/>
                <a:gd name="T7" fmla="*/ 27 h 30"/>
                <a:gd name="T8" fmla="*/ 0 w 17"/>
                <a:gd name="T9" fmla="*/ 28 h 30"/>
                <a:gd name="T10" fmla="*/ 9 w 17"/>
                <a:gd name="T11" fmla="*/ 8 h 30"/>
                <a:gd name="T12" fmla="*/ 14 w 1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0">
                  <a:moveTo>
                    <a:pt x="14" y="0"/>
                  </a:moveTo>
                  <a:cubicBezTo>
                    <a:pt x="14" y="1"/>
                    <a:pt x="14" y="1"/>
                    <a:pt x="16" y="2"/>
                  </a:cubicBezTo>
                  <a:cubicBezTo>
                    <a:pt x="17" y="2"/>
                    <a:pt x="17" y="4"/>
                    <a:pt x="17" y="5"/>
                  </a:cubicBezTo>
                  <a:cubicBezTo>
                    <a:pt x="15" y="14"/>
                    <a:pt x="9" y="20"/>
                    <a:pt x="5" y="27"/>
                  </a:cubicBezTo>
                  <a:cubicBezTo>
                    <a:pt x="3" y="29"/>
                    <a:pt x="1" y="30"/>
                    <a:pt x="0" y="28"/>
                  </a:cubicBezTo>
                  <a:cubicBezTo>
                    <a:pt x="2" y="21"/>
                    <a:pt x="6" y="14"/>
                    <a:pt x="9" y="8"/>
                  </a:cubicBezTo>
                  <a:cubicBezTo>
                    <a:pt x="11" y="5"/>
                    <a:pt x="11" y="2"/>
                    <a:pt x="14" y="0"/>
                  </a:cubicBezTo>
                  <a:close/>
                </a:path>
              </a:pathLst>
            </a:custGeom>
            <a:solidFill>
              <a:srgbClr val="DAA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246BF8E4-E477-2914-47E1-0144E1080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138" y="5507038"/>
              <a:ext cx="47625" cy="104775"/>
            </a:xfrm>
            <a:custGeom>
              <a:avLst/>
              <a:gdLst>
                <a:gd name="T0" fmla="*/ 10 w 11"/>
                <a:gd name="T1" fmla="*/ 24 h 25"/>
                <a:gd name="T2" fmla="*/ 6 w 11"/>
                <a:gd name="T3" fmla="*/ 24 h 25"/>
                <a:gd name="T4" fmla="*/ 1 w 11"/>
                <a:gd name="T5" fmla="*/ 17 h 25"/>
                <a:gd name="T6" fmla="*/ 4 w 11"/>
                <a:gd name="T7" fmla="*/ 4 h 25"/>
                <a:gd name="T8" fmla="*/ 10 w 11"/>
                <a:gd name="T9" fmla="*/ 1 h 25"/>
                <a:gd name="T10" fmla="*/ 10 w 11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5">
                  <a:moveTo>
                    <a:pt x="10" y="24"/>
                  </a:moveTo>
                  <a:cubicBezTo>
                    <a:pt x="9" y="24"/>
                    <a:pt x="8" y="24"/>
                    <a:pt x="6" y="24"/>
                  </a:cubicBezTo>
                  <a:cubicBezTo>
                    <a:pt x="2" y="25"/>
                    <a:pt x="0" y="21"/>
                    <a:pt x="1" y="17"/>
                  </a:cubicBezTo>
                  <a:cubicBezTo>
                    <a:pt x="2" y="13"/>
                    <a:pt x="4" y="9"/>
                    <a:pt x="4" y="4"/>
                  </a:cubicBezTo>
                  <a:cubicBezTo>
                    <a:pt x="5" y="2"/>
                    <a:pt x="7" y="0"/>
                    <a:pt x="10" y="1"/>
                  </a:cubicBezTo>
                  <a:cubicBezTo>
                    <a:pt x="10" y="8"/>
                    <a:pt x="11" y="16"/>
                    <a:pt x="10" y="24"/>
                  </a:cubicBezTo>
                  <a:close/>
                </a:path>
              </a:pathLst>
            </a:custGeom>
            <a:solidFill>
              <a:srgbClr val="D5A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CB314873-2AEA-3E01-5E83-34AA2FD5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3" y="4397375"/>
              <a:ext cx="146050" cy="38100"/>
            </a:xfrm>
            <a:custGeom>
              <a:avLst/>
              <a:gdLst>
                <a:gd name="T0" fmla="*/ 30 w 35"/>
                <a:gd name="T1" fmla="*/ 4 h 9"/>
                <a:gd name="T2" fmla="*/ 28 w 35"/>
                <a:gd name="T3" fmla="*/ 4 h 9"/>
                <a:gd name="T4" fmla="*/ 26 w 35"/>
                <a:gd name="T5" fmla="*/ 5 h 9"/>
                <a:gd name="T6" fmla="*/ 28 w 35"/>
                <a:gd name="T7" fmla="*/ 6 h 9"/>
                <a:gd name="T8" fmla="*/ 35 w 35"/>
                <a:gd name="T9" fmla="*/ 6 h 9"/>
                <a:gd name="T10" fmla="*/ 0 w 35"/>
                <a:gd name="T11" fmla="*/ 4 h 9"/>
                <a:gd name="T12" fmla="*/ 8 w 35"/>
                <a:gd name="T13" fmla="*/ 3 h 9"/>
                <a:gd name="T14" fmla="*/ 3 w 35"/>
                <a:gd name="T15" fmla="*/ 2 h 9"/>
                <a:gd name="T16" fmla="*/ 3 w 35"/>
                <a:gd name="T17" fmla="*/ 1 h 9"/>
                <a:gd name="T18" fmla="*/ 29 w 35"/>
                <a:gd name="T19" fmla="*/ 2 h 9"/>
                <a:gd name="T20" fmla="*/ 30 w 35"/>
                <a:gd name="T2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9">
                  <a:moveTo>
                    <a:pt x="30" y="4"/>
                  </a:moveTo>
                  <a:cubicBezTo>
                    <a:pt x="30" y="4"/>
                    <a:pt x="29" y="4"/>
                    <a:pt x="28" y="4"/>
                  </a:cubicBezTo>
                  <a:cubicBezTo>
                    <a:pt x="28" y="4"/>
                    <a:pt x="26" y="3"/>
                    <a:pt x="26" y="5"/>
                  </a:cubicBezTo>
                  <a:cubicBezTo>
                    <a:pt x="26" y="6"/>
                    <a:pt x="27" y="6"/>
                    <a:pt x="28" y="6"/>
                  </a:cubicBezTo>
                  <a:cubicBezTo>
                    <a:pt x="30" y="6"/>
                    <a:pt x="32" y="6"/>
                    <a:pt x="35" y="6"/>
                  </a:cubicBezTo>
                  <a:cubicBezTo>
                    <a:pt x="29" y="9"/>
                    <a:pt x="3" y="7"/>
                    <a:pt x="0" y="4"/>
                  </a:cubicBezTo>
                  <a:cubicBezTo>
                    <a:pt x="2" y="3"/>
                    <a:pt x="5" y="4"/>
                    <a:pt x="8" y="3"/>
                  </a:cubicBezTo>
                  <a:cubicBezTo>
                    <a:pt x="6" y="2"/>
                    <a:pt x="4" y="2"/>
                    <a:pt x="3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12" y="0"/>
                    <a:pt x="20" y="3"/>
                    <a:pt x="29" y="2"/>
                  </a:cubicBezTo>
                  <a:cubicBezTo>
                    <a:pt x="30" y="2"/>
                    <a:pt x="30" y="3"/>
                    <a:pt x="30" y="4"/>
                  </a:cubicBezTo>
                  <a:close/>
                </a:path>
              </a:pathLst>
            </a:custGeom>
            <a:solidFill>
              <a:srgbClr val="DE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5">
              <a:extLst>
                <a:ext uri="{FF2B5EF4-FFF2-40B4-BE49-F238E27FC236}">
                  <a16:creationId xmlns:a16="http://schemas.microsoft.com/office/drawing/2014/main" id="{CDF382AD-B3F6-4C12-DE8A-6DDB92A5C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1200" y="5387975"/>
              <a:ext cx="50800" cy="101600"/>
            </a:xfrm>
            <a:custGeom>
              <a:avLst/>
              <a:gdLst>
                <a:gd name="T0" fmla="*/ 10 w 12"/>
                <a:gd name="T1" fmla="*/ 14 h 24"/>
                <a:gd name="T2" fmla="*/ 9 w 12"/>
                <a:gd name="T3" fmla="*/ 24 h 24"/>
                <a:gd name="T4" fmla="*/ 4 w 12"/>
                <a:gd name="T5" fmla="*/ 20 h 24"/>
                <a:gd name="T6" fmla="*/ 4 w 12"/>
                <a:gd name="T7" fmla="*/ 11 h 24"/>
                <a:gd name="T8" fmla="*/ 4 w 12"/>
                <a:gd name="T9" fmla="*/ 8 h 24"/>
                <a:gd name="T10" fmla="*/ 6 w 12"/>
                <a:gd name="T11" fmla="*/ 0 h 24"/>
                <a:gd name="T12" fmla="*/ 10 w 12"/>
                <a:gd name="T1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4">
                  <a:moveTo>
                    <a:pt x="10" y="14"/>
                  </a:moveTo>
                  <a:cubicBezTo>
                    <a:pt x="10" y="18"/>
                    <a:pt x="12" y="21"/>
                    <a:pt x="9" y="24"/>
                  </a:cubicBezTo>
                  <a:cubicBezTo>
                    <a:pt x="7" y="23"/>
                    <a:pt x="6" y="22"/>
                    <a:pt x="4" y="20"/>
                  </a:cubicBezTo>
                  <a:cubicBezTo>
                    <a:pt x="0" y="17"/>
                    <a:pt x="0" y="13"/>
                    <a:pt x="4" y="11"/>
                  </a:cubicBezTo>
                  <a:cubicBezTo>
                    <a:pt x="6" y="10"/>
                    <a:pt x="5" y="8"/>
                    <a:pt x="4" y="8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8" y="5"/>
                    <a:pt x="8" y="10"/>
                    <a:pt x="10" y="14"/>
                  </a:cubicBezTo>
                  <a:close/>
                </a:path>
              </a:pathLst>
            </a:custGeom>
            <a:solidFill>
              <a:srgbClr val="CE9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512842A6-6188-D3DC-D75A-F14A61EC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838" y="4043363"/>
              <a:ext cx="109538" cy="50800"/>
            </a:xfrm>
            <a:custGeom>
              <a:avLst/>
              <a:gdLst>
                <a:gd name="T0" fmla="*/ 17 w 26"/>
                <a:gd name="T1" fmla="*/ 0 h 12"/>
                <a:gd name="T2" fmla="*/ 21 w 26"/>
                <a:gd name="T3" fmla="*/ 1 h 12"/>
                <a:gd name="T4" fmla="*/ 26 w 26"/>
                <a:gd name="T5" fmla="*/ 1 h 12"/>
                <a:gd name="T6" fmla="*/ 19 w 26"/>
                <a:gd name="T7" fmla="*/ 4 h 12"/>
                <a:gd name="T8" fmla="*/ 4 w 26"/>
                <a:gd name="T9" fmla="*/ 10 h 12"/>
                <a:gd name="T10" fmla="*/ 0 w 26"/>
                <a:gd name="T11" fmla="*/ 9 h 12"/>
                <a:gd name="T12" fmla="*/ 10 w 26"/>
                <a:gd name="T13" fmla="*/ 4 h 12"/>
                <a:gd name="T14" fmla="*/ 16 w 26"/>
                <a:gd name="T15" fmla="*/ 1 h 12"/>
                <a:gd name="T16" fmla="*/ 17 w 26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2">
                  <a:moveTo>
                    <a:pt x="17" y="0"/>
                  </a:moveTo>
                  <a:cubicBezTo>
                    <a:pt x="18" y="2"/>
                    <a:pt x="19" y="3"/>
                    <a:pt x="21" y="1"/>
                  </a:cubicBezTo>
                  <a:cubicBezTo>
                    <a:pt x="23" y="0"/>
                    <a:pt x="24" y="1"/>
                    <a:pt x="26" y="1"/>
                  </a:cubicBezTo>
                  <a:cubicBezTo>
                    <a:pt x="24" y="3"/>
                    <a:pt x="21" y="4"/>
                    <a:pt x="19" y="4"/>
                  </a:cubicBezTo>
                  <a:cubicBezTo>
                    <a:pt x="14" y="6"/>
                    <a:pt x="9" y="8"/>
                    <a:pt x="4" y="10"/>
                  </a:cubicBezTo>
                  <a:cubicBezTo>
                    <a:pt x="2" y="12"/>
                    <a:pt x="1" y="10"/>
                    <a:pt x="0" y="9"/>
                  </a:cubicBezTo>
                  <a:cubicBezTo>
                    <a:pt x="3" y="7"/>
                    <a:pt x="7" y="5"/>
                    <a:pt x="10" y="4"/>
                  </a:cubicBezTo>
                  <a:cubicBezTo>
                    <a:pt x="12" y="2"/>
                    <a:pt x="15" y="3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lose/>
                </a:path>
              </a:pathLst>
            </a:custGeom>
            <a:solidFill>
              <a:srgbClr val="D9A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C8B3B13E-2B41-C216-A141-D9079B84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1075" y="5337175"/>
              <a:ext cx="53975" cy="96838"/>
            </a:xfrm>
            <a:custGeom>
              <a:avLst/>
              <a:gdLst>
                <a:gd name="T0" fmla="*/ 12 w 13"/>
                <a:gd name="T1" fmla="*/ 0 h 23"/>
                <a:gd name="T2" fmla="*/ 12 w 13"/>
                <a:gd name="T3" fmla="*/ 3 h 23"/>
                <a:gd name="T4" fmla="*/ 5 w 13"/>
                <a:gd name="T5" fmla="*/ 17 h 23"/>
                <a:gd name="T6" fmla="*/ 5 w 13"/>
                <a:gd name="T7" fmla="*/ 19 h 23"/>
                <a:gd name="T8" fmla="*/ 6 w 13"/>
                <a:gd name="T9" fmla="*/ 19 h 23"/>
                <a:gd name="T10" fmla="*/ 9 w 13"/>
                <a:gd name="T11" fmla="*/ 19 h 23"/>
                <a:gd name="T12" fmla="*/ 9 w 13"/>
                <a:gd name="T13" fmla="*/ 21 h 23"/>
                <a:gd name="T14" fmla="*/ 7 w 13"/>
                <a:gd name="T15" fmla="*/ 21 h 23"/>
                <a:gd name="T16" fmla="*/ 2 w 13"/>
                <a:gd name="T17" fmla="*/ 22 h 23"/>
                <a:gd name="T18" fmla="*/ 1 w 13"/>
                <a:gd name="T19" fmla="*/ 20 h 23"/>
                <a:gd name="T20" fmla="*/ 12 w 13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3">
                  <a:moveTo>
                    <a:pt x="12" y="0"/>
                  </a:moveTo>
                  <a:cubicBezTo>
                    <a:pt x="13" y="1"/>
                    <a:pt x="13" y="2"/>
                    <a:pt x="12" y="3"/>
                  </a:cubicBezTo>
                  <a:cubicBezTo>
                    <a:pt x="10" y="8"/>
                    <a:pt x="8" y="13"/>
                    <a:pt x="5" y="17"/>
                  </a:cubicBezTo>
                  <a:cubicBezTo>
                    <a:pt x="5" y="18"/>
                    <a:pt x="4" y="18"/>
                    <a:pt x="5" y="19"/>
                  </a:cubicBezTo>
                  <a:cubicBezTo>
                    <a:pt x="5" y="20"/>
                    <a:pt x="6" y="19"/>
                    <a:pt x="6" y="19"/>
                  </a:cubicBezTo>
                  <a:cubicBezTo>
                    <a:pt x="7" y="18"/>
                    <a:pt x="8" y="18"/>
                    <a:pt x="9" y="19"/>
                  </a:cubicBezTo>
                  <a:cubicBezTo>
                    <a:pt x="9" y="19"/>
                    <a:pt x="9" y="20"/>
                    <a:pt x="9" y="21"/>
                  </a:cubicBezTo>
                  <a:cubicBezTo>
                    <a:pt x="8" y="21"/>
                    <a:pt x="8" y="22"/>
                    <a:pt x="7" y="21"/>
                  </a:cubicBezTo>
                  <a:cubicBezTo>
                    <a:pt x="5" y="21"/>
                    <a:pt x="4" y="21"/>
                    <a:pt x="2" y="22"/>
                  </a:cubicBezTo>
                  <a:cubicBezTo>
                    <a:pt x="0" y="23"/>
                    <a:pt x="1" y="20"/>
                    <a:pt x="1" y="20"/>
                  </a:cubicBezTo>
                  <a:cubicBezTo>
                    <a:pt x="5" y="13"/>
                    <a:pt x="7" y="6"/>
                    <a:pt x="12" y="0"/>
                  </a:cubicBezTo>
                  <a:close/>
                </a:path>
              </a:pathLst>
            </a:custGeom>
            <a:solidFill>
              <a:srgbClr val="DE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47859DF2-C729-60BD-D793-10E1CED0D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8850" y="4397375"/>
              <a:ext cx="93663" cy="12700"/>
            </a:xfrm>
            <a:custGeom>
              <a:avLst/>
              <a:gdLst>
                <a:gd name="T0" fmla="*/ 22 w 22"/>
                <a:gd name="T1" fmla="*/ 1 h 3"/>
                <a:gd name="T2" fmla="*/ 22 w 22"/>
                <a:gd name="T3" fmla="*/ 2 h 3"/>
                <a:gd name="T4" fmla="*/ 4 w 22"/>
                <a:gd name="T5" fmla="*/ 2 h 3"/>
                <a:gd name="T6" fmla="*/ 0 w 22"/>
                <a:gd name="T7" fmla="*/ 1 h 3"/>
                <a:gd name="T8" fmla="*/ 22 w 2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">
                  <a:moveTo>
                    <a:pt x="22" y="1"/>
                  </a:moveTo>
                  <a:cubicBezTo>
                    <a:pt x="22" y="1"/>
                    <a:pt x="22" y="2"/>
                    <a:pt x="22" y="2"/>
                  </a:cubicBezTo>
                  <a:cubicBezTo>
                    <a:pt x="16" y="2"/>
                    <a:pt x="10" y="2"/>
                    <a:pt x="4" y="2"/>
                  </a:cubicBezTo>
                  <a:cubicBezTo>
                    <a:pt x="2" y="2"/>
                    <a:pt x="1" y="3"/>
                    <a:pt x="0" y="1"/>
                  </a:cubicBezTo>
                  <a:cubicBezTo>
                    <a:pt x="7" y="0"/>
                    <a:pt x="15" y="0"/>
                    <a:pt x="22" y="1"/>
                  </a:cubicBezTo>
                  <a:close/>
                </a:path>
              </a:pathLst>
            </a:custGeom>
            <a:solidFill>
              <a:srgbClr val="E4B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A3037496-9A66-E327-906E-2660147B7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7300" y="4835525"/>
              <a:ext cx="47625" cy="47625"/>
            </a:xfrm>
            <a:custGeom>
              <a:avLst/>
              <a:gdLst>
                <a:gd name="T0" fmla="*/ 3 w 11"/>
                <a:gd name="T1" fmla="*/ 3 h 11"/>
                <a:gd name="T2" fmla="*/ 11 w 11"/>
                <a:gd name="T3" fmla="*/ 0 h 11"/>
                <a:gd name="T4" fmla="*/ 2 w 11"/>
                <a:gd name="T5" fmla="*/ 11 h 11"/>
                <a:gd name="T6" fmla="*/ 2 w 11"/>
                <a:gd name="T7" fmla="*/ 11 h 11"/>
                <a:gd name="T8" fmla="*/ 3 w 1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3" y="3"/>
                  </a:moveTo>
                  <a:cubicBezTo>
                    <a:pt x="7" y="5"/>
                    <a:pt x="8" y="1"/>
                    <a:pt x="11" y="0"/>
                  </a:cubicBezTo>
                  <a:cubicBezTo>
                    <a:pt x="9" y="4"/>
                    <a:pt x="6" y="8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E5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76CCF1C4-4D0E-DDBA-3D35-A12F9990F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563" y="4152900"/>
              <a:ext cx="47625" cy="25400"/>
            </a:xfrm>
            <a:custGeom>
              <a:avLst/>
              <a:gdLst>
                <a:gd name="T0" fmla="*/ 7 w 11"/>
                <a:gd name="T1" fmla="*/ 0 h 6"/>
                <a:gd name="T2" fmla="*/ 7 w 11"/>
                <a:gd name="T3" fmla="*/ 3 h 6"/>
                <a:gd name="T4" fmla="*/ 10 w 11"/>
                <a:gd name="T5" fmla="*/ 4 h 6"/>
                <a:gd name="T6" fmla="*/ 0 w 11"/>
                <a:gd name="T7" fmla="*/ 4 h 6"/>
                <a:gd name="T8" fmla="*/ 7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7" y="0"/>
                  </a:moveTo>
                  <a:cubicBezTo>
                    <a:pt x="11" y="1"/>
                    <a:pt x="6" y="2"/>
                    <a:pt x="7" y="3"/>
                  </a:cubicBezTo>
                  <a:cubicBezTo>
                    <a:pt x="8" y="4"/>
                    <a:pt x="9" y="3"/>
                    <a:pt x="10" y="4"/>
                  </a:cubicBezTo>
                  <a:cubicBezTo>
                    <a:pt x="7" y="6"/>
                    <a:pt x="4" y="5"/>
                    <a:pt x="0" y="4"/>
                  </a:cubicBezTo>
                  <a:cubicBezTo>
                    <a:pt x="1" y="1"/>
                    <a:pt x="4" y="1"/>
                    <a:pt x="7" y="0"/>
                  </a:cubicBezTo>
                  <a:close/>
                </a:path>
              </a:pathLst>
            </a:custGeom>
            <a:solidFill>
              <a:srgbClr val="E3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8C8E6C90-6845-2943-87E0-E828A015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0" y="4410075"/>
              <a:ext cx="61913" cy="17463"/>
            </a:xfrm>
            <a:custGeom>
              <a:avLst/>
              <a:gdLst>
                <a:gd name="T0" fmla="*/ 15 w 15"/>
                <a:gd name="T1" fmla="*/ 3 h 4"/>
                <a:gd name="T2" fmla="*/ 0 w 15"/>
                <a:gd name="T3" fmla="*/ 1 h 4"/>
                <a:gd name="T4" fmla="*/ 15 w 1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9" y="4"/>
                    <a:pt x="5" y="2"/>
                    <a:pt x="0" y="1"/>
                  </a:cubicBezTo>
                  <a:cubicBezTo>
                    <a:pt x="5" y="0"/>
                    <a:pt x="10" y="2"/>
                    <a:pt x="15" y="3"/>
                  </a:cubicBezTo>
                  <a:close/>
                </a:path>
              </a:pathLst>
            </a:custGeom>
            <a:solidFill>
              <a:srgbClr val="DE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7D077CDC-F34B-5742-148B-0BF2E48BC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2175" y="5578475"/>
              <a:ext cx="17463" cy="28575"/>
            </a:xfrm>
            <a:custGeom>
              <a:avLst/>
              <a:gdLst>
                <a:gd name="T0" fmla="*/ 4 w 4"/>
                <a:gd name="T1" fmla="*/ 0 h 7"/>
                <a:gd name="T2" fmla="*/ 0 w 4"/>
                <a:gd name="T3" fmla="*/ 7 h 7"/>
                <a:gd name="T4" fmla="*/ 4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cubicBezTo>
                    <a:pt x="4" y="3"/>
                    <a:pt x="3" y="6"/>
                    <a:pt x="0" y="7"/>
                  </a:cubicBezTo>
                  <a:cubicBezTo>
                    <a:pt x="1" y="5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DAA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C284EFC1-280E-E34F-637C-D98F81846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700" y="4048125"/>
              <a:ext cx="28575" cy="12700"/>
            </a:xfrm>
            <a:custGeom>
              <a:avLst/>
              <a:gdLst>
                <a:gd name="T0" fmla="*/ 6 w 7"/>
                <a:gd name="T1" fmla="*/ 0 h 3"/>
                <a:gd name="T2" fmla="*/ 5 w 7"/>
                <a:gd name="T3" fmla="*/ 2 h 3"/>
                <a:gd name="T4" fmla="*/ 0 w 7"/>
                <a:gd name="T5" fmla="*/ 3 h 3"/>
                <a:gd name="T6" fmla="*/ 6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1"/>
                    <a:pt x="7" y="2"/>
                    <a:pt x="5" y="2"/>
                  </a:cubicBezTo>
                  <a:cubicBezTo>
                    <a:pt x="3" y="2"/>
                    <a:pt x="2" y="3"/>
                    <a:pt x="0" y="3"/>
                  </a:cubicBezTo>
                  <a:cubicBezTo>
                    <a:pt x="2" y="1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D6A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4E4D5AC-004E-536B-2599-1961EAF79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800" y="5764213"/>
              <a:ext cx="20638" cy="15875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2 h 4"/>
                <a:gd name="T4" fmla="*/ 1 w 5"/>
                <a:gd name="T5" fmla="*/ 3 h 4"/>
                <a:gd name="T6" fmla="*/ 2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2" y="2"/>
                    <a:pt x="4" y="1"/>
                    <a:pt x="5" y="2"/>
                  </a:cubicBezTo>
                  <a:cubicBezTo>
                    <a:pt x="4" y="3"/>
                    <a:pt x="2" y="4"/>
                    <a:pt x="1" y="3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7F6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C15B4690-9AAE-1784-1FF1-F12D4E660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563" y="5665788"/>
              <a:ext cx="38100" cy="17463"/>
            </a:xfrm>
            <a:custGeom>
              <a:avLst/>
              <a:gdLst>
                <a:gd name="T0" fmla="*/ 9 w 9"/>
                <a:gd name="T1" fmla="*/ 3 h 4"/>
                <a:gd name="T2" fmla="*/ 0 w 9"/>
                <a:gd name="T3" fmla="*/ 1 h 4"/>
                <a:gd name="T4" fmla="*/ 9 w 9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9" y="3"/>
                  </a:moveTo>
                  <a:cubicBezTo>
                    <a:pt x="6" y="4"/>
                    <a:pt x="3" y="1"/>
                    <a:pt x="0" y="1"/>
                  </a:cubicBezTo>
                  <a:cubicBezTo>
                    <a:pt x="4" y="0"/>
                    <a:pt x="6" y="2"/>
                    <a:pt x="9" y="3"/>
                  </a:cubicBezTo>
                  <a:close/>
                </a:path>
              </a:pathLst>
            </a:custGeom>
            <a:solidFill>
              <a:srgbClr val="3B2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DC807C55-B494-63F8-B77A-506668F7C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800" y="4445000"/>
              <a:ext cx="15875" cy="15875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3 w 4"/>
                <a:gd name="T5" fmla="*/ 3 h 4"/>
                <a:gd name="T6" fmla="*/ 0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2" y="2"/>
                    <a:pt x="2" y="1"/>
                    <a:pt x="2" y="0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836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E0A8C796-1E0C-2A10-E686-0E5C483BB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3888" y="4457700"/>
              <a:ext cx="28575" cy="12700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3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5" y="1"/>
                    <a:pt x="3" y="3"/>
                    <a:pt x="0" y="3"/>
                  </a:cubicBezTo>
                  <a:cubicBezTo>
                    <a:pt x="2" y="2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857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912F7F0D-A391-E10F-0291-06C1CC41B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4090988"/>
              <a:ext cx="25400" cy="12700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3 h 3"/>
                <a:gd name="T4" fmla="*/ 6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4" y="1"/>
                    <a:pt x="3" y="3"/>
                    <a:pt x="0" y="3"/>
                  </a:cubicBezTo>
                  <a:cubicBezTo>
                    <a:pt x="2" y="1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D6A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0345D57-F012-D131-CE7A-CD1AA6116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663" y="4422775"/>
              <a:ext cx="22225" cy="12700"/>
            </a:xfrm>
            <a:custGeom>
              <a:avLst/>
              <a:gdLst>
                <a:gd name="T0" fmla="*/ 5 w 5"/>
                <a:gd name="T1" fmla="*/ 2 h 3"/>
                <a:gd name="T2" fmla="*/ 0 w 5"/>
                <a:gd name="T3" fmla="*/ 0 h 3"/>
                <a:gd name="T4" fmla="*/ 5 w 5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3" y="1"/>
                    <a:pt x="1" y="3"/>
                    <a:pt x="0" y="0"/>
                  </a:cubicBezTo>
                  <a:cubicBezTo>
                    <a:pt x="2" y="0"/>
                    <a:pt x="3" y="1"/>
                    <a:pt x="5" y="2"/>
                  </a:cubicBezTo>
                  <a:close/>
                </a:path>
              </a:pathLst>
            </a:custGeom>
            <a:solidFill>
              <a:srgbClr val="DE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B37BED0-6C3C-0650-972D-1AD2DFB2B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175" y="5413375"/>
              <a:ext cx="234950" cy="328613"/>
            </a:xfrm>
            <a:custGeom>
              <a:avLst/>
              <a:gdLst>
                <a:gd name="T0" fmla="*/ 24 w 56"/>
                <a:gd name="T1" fmla="*/ 36 h 78"/>
                <a:gd name="T2" fmla="*/ 34 w 56"/>
                <a:gd name="T3" fmla="*/ 56 h 78"/>
                <a:gd name="T4" fmla="*/ 56 w 56"/>
                <a:gd name="T5" fmla="*/ 74 h 78"/>
                <a:gd name="T6" fmla="*/ 56 w 56"/>
                <a:gd name="T7" fmla="*/ 75 h 78"/>
                <a:gd name="T8" fmla="*/ 40 w 56"/>
                <a:gd name="T9" fmla="*/ 77 h 78"/>
                <a:gd name="T10" fmla="*/ 35 w 56"/>
                <a:gd name="T11" fmla="*/ 75 h 78"/>
                <a:gd name="T12" fmla="*/ 27 w 56"/>
                <a:gd name="T13" fmla="*/ 67 h 78"/>
                <a:gd name="T14" fmla="*/ 23 w 56"/>
                <a:gd name="T15" fmla="*/ 64 h 78"/>
                <a:gd name="T16" fmla="*/ 20 w 56"/>
                <a:gd name="T17" fmla="*/ 57 h 78"/>
                <a:gd name="T18" fmla="*/ 22 w 56"/>
                <a:gd name="T19" fmla="*/ 40 h 78"/>
                <a:gd name="T20" fmla="*/ 14 w 56"/>
                <a:gd name="T21" fmla="*/ 32 h 78"/>
                <a:gd name="T22" fmla="*/ 6 w 56"/>
                <a:gd name="T23" fmla="*/ 31 h 78"/>
                <a:gd name="T24" fmla="*/ 1 w 56"/>
                <a:gd name="T25" fmla="*/ 23 h 78"/>
                <a:gd name="T26" fmla="*/ 9 w 56"/>
                <a:gd name="T27" fmla="*/ 5 h 78"/>
                <a:gd name="T28" fmla="*/ 10 w 56"/>
                <a:gd name="T29" fmla="*/ 3 h 78"/>
                <a:gd name="T30" fmla="*/ 16 w 56"/>
                <a:gd name="T31" fmla="*/ 4 h 78"/>
                <a:gd name="T32" fmla="*/ 21 w 56"/>
                <a:gd name="T33" fmla="*/ 30 h 78"/>
                <a:gd name="T34" fmla="*/ 24 w 56"/>
                <a:gd name="T35" fmla="*/ 3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78">
                  <a:moveTo>
                    <a:pt x="24" y="36"/>
                  </a:moveTo>
                  <a:cubicBezTo>
                    <a:pt x="25" y="43"/>
                    <a:pt x="29" y="50"/>
                    <a:pt x="34" y="56"/>
                  </a:cubicBezTo>
                  <a:cubicBezTo>
                    <a:pt x="40" y="63"/>
                    <a:pt x="47" y="70"/>
                    <a:pt x="56" y="74"/>
                  </a:cubicBezTo>
                  <a:cubicBezTo>
                    <a:pt x="56" y="74"/>
                    <a:pt x="56" y="75"/>
                    <a:pt x="56" y="75"/>
                  </a:cubicBezTo>
                  <a:cubicBezTo>
                    <a:pt x="51" y="74"/>
                    <a:pt x="45" y="75"/>
                    <a:pt x="40" y="77"/>
                  </a:cubicBezTo>
                  <a:cubicBezTo>
                    <a:pt x="39" y="78"/>
                    <a:pt x="37" y="77"/>
                    <a:pt x="35" y="75"/>
                  </a:cubicBezTo>
                  <a:cubicBezTo>
                    <a:pt x="33" y="73"/>
                    <a:pt x="30" y="70"/>
                    <a:pt x="27" y="67"/>
                  </a:cubicBezTo>
                  <a:cubicBezTo>
                    <a:pt x="26" y="66"/>
                    <a:pt x="25" y="65"/>
                    <a:pt x="23" y="64"/>
                  </a:cubicBezTo>
                  <a:cubicBezTo>
                    <a:pt x="18" y="64"/>
                    <a:pt x="19" y="60"/>
                    <a:pt x="20" y="57"/>
                  </a:cubicBezTo>
                  <a:cubicBezTo>
                    <a:pt x="22" y="52"/>
                    <a:pt x="22" y="46"/>
                    <a:pt x="22" y="40"/>
                  </a:cubicBezTo>
                  <a:cubicBezTo>
                    <a:pt x="22" y="36"/>
                    <a:pt x="18" y="33"/>
                    <a:pt x="14" y="32"/>
                  </a:cubicBezTo>
                  <a:cubicBezTo>
                    <a:pt x="11" y="32"/>
                    <a:pt x="9" y="32"/>
                    <a:pt x="6" y="31"/>
                  </a:cubicBezTo>
                  <a:cubicBezTo>
                    <a:pt x="1" y="31"/>
                    <a:pt x="0" y="27"/>
                    <a:pt x="1" y="23"/>
                  </a:cubicBezTo>
                  <a:cubicBezTo>
                    <a:pt x="2" y="16"/>
                    <a:pt x="5" y="10"/>
                    <a:pt x="9" y="5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4" y="0"/>
                    <a:pt x="14" y="0"/>
                    <a:pt x="16" y="4"/>
                  </a:cubicBezTo>
                  <a:cubicBezTo>
                    <a:pt x="22" y="13"/>
                    <a:pt x="19" y="22"/>
                    <a:pt x="21" y="30"/>
                  </a:cubicBezTo>
                  <a:cubicBezTo>
                    <a:pt x="22" y="32"/>
                    <a:pt x="23" y="34"/>
                    <a:pt x="24" y="36"/>
                  </a:cubicBezTo>
                  <a:close/>
                </a:path>
              </a:pathLst>
            </a:custGeom>
            <a:solidFill>
              <a:srgbClr val="5A8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1">
              <a:extLst>
                <a:ext uri="{FF2B5EF4-FFF2-40B4-BE49-F238E27FC236}">
                  <a16:creationId xmlns:a16="http://schemas.microsoft.com/office/drawing/2014/main" id="{7542BDA1-B6CD-4D64-A1A0-91A24BD6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5734050"/>
              <a:ext cx="219075" cy="139700"/>
            </a:xfrm>
            <a:custGeom>
              <a:avLst/>
              <a:gdLst>
                <a:gd name="T0" fmla="*/ 3 w 52"/>
                <a:gd name="T1" fmla="*/ 1 h 33"/>
                <a:gd name="T2" fmla="*/ 22 w 52"/>
                <a:gd name="T3" fmla="*/ 8 h 33"/>
                <a:gd name="T4" fmla="*/ 32 w 52"/>
                <a:gd name="T5" fmla="*/ 10 h 33"/>
                <a:gd name="T6" fmla="*/ 48 w 52"/>
                <a:gd name="T7" fmla="*/ 12 h 33"/>
                <a:gd name="T8" fmla="*/ 52 w 52"/>
                <a:gd name="T9" fmla="*/ 13 h 33"/>
                <a:gd name="T10" fmla="*/ 32 w 52"/>
                <a:gd name="T11" fmla="*/ 31 h 33"/>
                <a:gd name="T12" fmla="*/ 29 w 52"/>
                <a:gd name="T13" fmla="*/ 31 h 33"/>
                <a:gd name="T14" fmla="*/ 21 w 52"/>
                <a:gd name="T15" fmla="*/ 25 h 33"/>
                <a:gd name="T16" fmla="*/ 8 w 52"/>
                <a:gd name="T17" fmla="*/ 26 h 33"/>
                <a:gd name="T18" fmla="*/ 5 w 52"/>
                <a:gd name="T19" fmla="*/ 24 h 33"/>
                <a:gd name="T20" fmla="*/ 3 w 52"/>
                <a:gd name="T21" fmla="*/ 9 h 33"/>
                <a:gd name="T22" fmla="*/ 0 w 52"/>
                <a:gd name="T23" fmla="*/ 1 h 33"/>
                <a:gd name="T24" fmla="*/ 3 w 5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3">
                  <a:moveTo>
                    <a:pt x="3" y="1"/>
                  </a:moveTo>
                  <a:cubicBezTo>
                    <a:pt x="9" y="4"/>
                    <a:pt x="16" y="6"/>
                    <a:pt x="22" y="8"/>
                  </a:cubicBezTo>
                  <a:cubicBezTo>
                    <a:pt x="25" y="9"/>
                    <a:pt x="29" y="9"/>
                    <a:pt x="32" y="10"/>
                  </a:cubicBezTo>
                  <a:cubicBezTo>
                    <a:pt x="38" y="11"/>
                    <a:pt x="43" y="12"/>
                    <a:pt x="48" y="12"/>
                  </a:cubicBezTo>
                  <a:cubicBezTo>
                    <a:pt x="49" y="13"/>
                    <a:pt x="51" y="11"/>
                    <a:pt x="52" y="13"/>
                  </a:cubicBezTo>
                  <a:cubicBezTo>
                    <a:pt x="44" y="18"/>
                    <a:pt x="39" y="25"/>
                    <a:pt x="32" y="31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4" y="27"/>
                    <a:pt x="21" y="25"/>
                  </a:cubicBezTo>
                  <a:cubicBezTo>
                    <a:pt x="16" y="22"/>
                    <a:pt x="12" y="24"/>
                    <a:pt x="8" y="26"/>
                  </a:cubicBezTo>
                  <a:cubicBezTo>
                    <a:pt x="6" y="27"/>
                    <a:pt x="5" y="27"/>
                    <a:pt x="5" y="24"/>
                  </a:cubicBezTo>
                  <a:cubicBezTo>
                    <a:pt x="4" y="19"/>
                    <a:pt x="4" y="14"/>
                    <a:pt x="3" y="9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5A8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2">
              <a:extLst>
                <a:ext uri="{FF2B5EF4-FFF2-40B4-BE49-F238E27FC236}">
                  <a16:creationId xmlns:a16="http://schemas.microsoft.com/office/drawing/2014/main" id="{5B29E45A-22F4-4895-6537-AB7749916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450" y="5316538"/>
              <a:ext cx="73025" cy="96838"/>
            </a:xfrm>
            <a:custGeom>
              <a:avLst/>
              <a:gdLst>
                <a:gd name="T0" fmla="*/ 14 w 17"/>
                <a:gd name="T1" fmla="*/ 1 h 23"/>
                <a:gd name="T2" fmla="*/ 17 w 17"/>
                <a:gd name="T3" fmla="*/ 10 h 23"/>
                <a:gd name="T4" fmla="*/ 14 w 17"/>
                <a:gd name="T5" fmla="*/ 20 h 23"/>
                <a:gd name="T6" fmla="*/ 11 w 17"/>
                <a:gd name="T7" fmla="*/ 21 h 23"/>
                <a:gd name="T8" fmla="*/ 6 w 17"/>
                <a:gd name="T9" fmla="*/ 16 h 23"/>
                <a:gd name="T10" fmla="*/ 3 w 17"/>
                <a:gd name="T11" fmla="*/ 7 h 23"/>
                <a:gd name="T12" fmla="*/ 2 w 17"/>
                <a:gd name="T13" fmla="*/ 4 h 23"/>
                <a:gd name="T14" fmla="*/ 5 w 17"/>
                <a:gd name="T15" fmla="*/ 1 h 23"/>
                <a:gd name="T16" fmla="*/ 14 w 17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14" y="1"/>
                  </a:moveTo>
                  <a:cubicBezTo>
                    <a:pt x="15" y="4"/>
                    <a:pt x="15" y="7"/>
                    <a:pt x="17" y="10"/>
                  </a:cubicBezTo>
                  <a:cubicBezTo>
                    <a:pt x="16" y="13"/>
                    <a:pt x="14" y="17"/>
                    <a:pt x="14" y="20"/>
                  </a:cubicBezTo>
                  <a:cubicBezTo>
                    <a:pt x="13" y="22"/>
                    <a:pt x="12" y="23"/>
                    <a:pt x="11" y="21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2" y="14"/>
                    <a:pt x="4" y="10"/>
                    <a:pt x="3" y="7"/>
                  </a:cubicBezTo>
                  <a:cubicBezTo>
                    <a:pt x="2" y="7"/>
                    <a:pt x="3" y="5"/>
                    <a:pt x="2" y="4"/>
                  </a:cubicBezTo>
                  <a:cubicBezTo>
                    <a:pt x="0" y="0"/>
                    <a:pt x="3" y="0"/>
                    <a:pt x="5" y="1"/>
                  </a:cubicBezTo>
                  <a:cubicBezTo>
                    <a:pt x="8" y="2"/>
                    <a:pt x="11" y="0"/>
                    <a:pt x="14" y="1"/>
                  </a:cubicBezTo>
                  <a:close/>
                </a:path>
              </a:pathLst>
            </a:custGeom>
            <a:solidFill>
              <a:srgbClr val="5A8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3">
              <a:extLst>
                <a:ext uri="{FF2B5EF4-FFF2-40B4-BE49-F238E27FC236}">
                  <a16:creationId xmlns:a16="http://schemas.microsoft.com/office/drawing/2014/main" id="{06D2ACD5-A4EF-C0E9-80F7-E4FD064D1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125" y="3829050"/>
              <a:ext cx="46038" cy="92075"/>
            </a:xfrm>
            <a:custGeom>
              <a:avLst/>
              <a:gdLst>
                <a:gd name="T0" fmla="*/ 10 w 11"/>
                <a:gd name="T1" fmla="*/ 22 h 22"/>
                <a:gd name="T2" fmla="*/ 1 w 11"/>
                <a:gd name="T3" fmla="*/ 11 h 22"/>
                <a:gd name="T4" fmla="*/ 2 w 11"/>
                <a:gd name="T5" fmla="*/ 5 h 22"/>
                <a:gd name="T6" fmla="*/ 5 w 11"/>
                <a:gd name="T7" fmla="*/ 3 h 22"/>
                <a:gd name="T8" fmla="*/ 9 w 11"/>
                <a:gd name="T9" fmla="*/ 1 h 22"/>
                <a:gd name="T10" fmla="*/ 10 w 11"/>
                <a:gd name="T11" fmla="*/ 5 h 22"/>
                <a:gd name="T12" fmla="*/ 10 w 11"/>
                <a:gd name="T13" fmla="*/ 13 h 22"/>
                <a:gd name="T14" fmla="*/ 11 w 11"/>
                <a:gd name="T15" fmla="*/ 22 h 22"/>
                <a:gd name="T16" fmla="*/ 10 w 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10" y="22"/>
                  </a:moveTo>
                  <a:cubicBezTo>
                    <a:pt x="7" y="18"/>
                    <a:pt x="4" y="15"/>
                    <a:pt x="1" y="11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6" y="2"/>
                    <a:pt x="7" y="0"/>
                    <a:pt x="9" y="1"/>
                  </a:cubicBezTo>
                  <a:cubicBezTo>
                    <a:pt x="10" y="2"/>
                    <a:pt x="10" y="4"/>
                    <a:pt x="10" y="5"/>
                  </a:cubicBezTo>
                  <a:cubicBezTo>
                    <a:pt x="10" y="8"/>
                    <a:pt x="10" y="10"/>
                    <a:pt x="10" y="13"/>
                  </a:cubicBezTo>
                  <a:cubicBezTo>
                    <a:pt x="9" y="16"/>
                    <a:pt x="10" y="19"/>
                    <a:pt x="11" y="22"/>
                  </a:cubicBezTo>
                  <a:cubicBezTo>
                    <a:pt x="11" y="22"/>
                    <a:pt x="11" y="22"/>
                    <a:pt x="10" y="22"/>
                  </a:cubicBezTo>
                  <a:close/>
                </a:path>
              </a:pathLst>
            </a:custGeom>
            <a:solidFill>
              <a:srgbClr val="5A8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4">
              <a:extLst>
                <a:ext uri="{FF2B5EF4-FFF2-40B4-BE49-F238E27FC236}">
                  <a16:creationId xmlns:a16="http://schemas.microsoft.com/office/drawing/2014/main" id="{9FA1F93A-A707-C7B4-75CE-3460FCA2E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1138" y="4267200"/>
              <a:ext cx="53975" cy="46038"/>
            </a:xfrm>
            <a:custGeom>
              <a:avLst/>
              <a:gdLst>
                <a:gd name="T0" fmla="*/ 9 w 13"/>
                <a:gd name="T1" fmla="*/ 11 h 11"/>
                <a:gd name="T2" fmla="*/ 5 w 13"/>
                <a:gd name="T3" fmla="*/ 8 h 11"/>
                <a:gd name="T4" fmla="*/ 0 w 13"/>
                <a:gd name="T5" fmla="*/ 1 h 11"/>
                <a:gd name="T6" fmla="*/ 4 w 13"/>
                <a:gd name="T7" fmla="*/ 1 h 11"/>
                <a:gd name="T8" fmla="*/ 8 w 13"/>
                <a:gd name="T9" fmla="*/ 2 h 11"/>
                <a:gd name="T10" fmla="*/ 9 w 13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9" y="11"/>
                  </a:moveTo>
                  <a:cubicBezTo>
                    <a:pt x="8" y="9"/>
                    <a:pt x="6" y="8"/>
                    <a:pt x="5" y="8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6" y="1"/>
                    <a:pt x="8" y="0"/>
                    <a:pt x="8" y="2"/>
                  </a:cubicBezTo>
                  <a:cubicBezTo>
                    <a:pt x="8" y="5"/>
                    <a:pt x="13" y="8"/>
                    <a:pt x="9" y="11"/>
                  </a:cubicBezTo>
                  <a:close/>
                </a:path>
              </a:pathLst>
            </a:custGeom>
            <a:solidFill>
              <a:srgbClr val="588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5">
              <a:extLst>
                <a:ext uri="{FF2B5EF4-FFF2-40B4-BE49-F238E27FC236}">
                  <a16:creationId xmlns:a16="http://schemas.microsoft.com/office/drawing/2014/main" id="{A1BB61AC-C9B2-6CC5-9FBA-2C282DCC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0975" y="4124325"/>
              <a:ext cx="38100" cy="58738"/>
            </a:xfrm>
            <a:custGeom>
              <a:avLst/>
              <a:gdLst>
                <a:gd name="T0" fmla="*/ 0 w 9"/>
                <a:gd name="T1" fmla="*/ 11 h 14"/>
                <a:gd name="T2" fmla="*/ 2 w 9"/>
                <a:gd name="T3" fmla="*/ 6 h 14"/>
                <a:gd name="T4" fmla="*/ 3 w 9"/>
                <a:gd name="T5" fmla="*/ 2 h 14"/>
                <a:gd name="T6" fmla="*/ 4 w 9"/>
                <a:gd name="T7" fmla="*/ 1 h 14"/>
                <a:gd name="T8" fmla="*/ 8 w 9"/>
                <a:gd name="T9" fmla="*/ 10 h 14"/>
                <a:gd name="T10" fmla="*/ 5 w 9"/>
                <a:gd name="T11" fmla="*/ 13 h 14"/>
                <a:gd name="T12" fmla="*/ 1 w 9"/>
                <a:gd name="T13" fmla="*/ 11 h 14"/>
                <a:gd name="T14" fmla="*/ 0 w 9"/>
                <a:gd name="T1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0" y="11"/>
                  </a:moveTo>
                  <a:cubicBezTo>
                    <a:pt x="0" y="9"/>
                    <a:pt x="0" y="7"/>
                    <a:pt x="2" y="6"/>
                  </a:cubicBezTo>
                  <a:cubicBezTo>
                    <a:pt x="3" y="4"/>
                    <a:pt x="2" y="3"/>
                    <a:pt x="3" y="2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6" y="4"/>
                    <a:pt x="8" y="7"/>
                    <a:pt x="8" y="10"/>
                  </a:cubicBezTo>
                  <a:cubicBezTo>
                    <a:pt x="9" y="13"/>
                    <a:pt x="8" y="14"/>
                    <a:pt x="5" y="13"/>
                  </a:cubicBezTo>
                  <a:cubicBezTo>
                    <a:pt x="4" y="12"/>
                    <a:pt x="3" y="11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5A8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id="{04E934B7-8AD7-477A-1B58-117286D3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800" y="4170363"/>
              <a:ext cx="12700" cy="30163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0 h 7"/>
                <a:gd name="T4" fmla="*/ 1 w 3"/>
                <a:gd name="T5" fmla="*/ 7 h 7"/>
                <a:gd name="T6" fmla="*/ 1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2"/>
                    <a:pt x="3" y="5"/>
                    <a:pt x="1" y="7"/>
                  </a:cubicBezTo>
                  <a:cubicBezTo>
                    <a:pt x="1" y="5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412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7">
              <a:extLst>
                <a:ext uri="{FF2B5EF4-FFF2-40B4-BE49-F238E27FC236}">
                  <a16:creationId xmlns:a16="http://schemas.microsoft.com/office/drawing/2014/main" id="{CF359D70-E3B9-BF86-6F17-E71A73A3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5033963"/>
              <a:ext cx="230188" cy="206375"/>
            </a:xfrm>
            <a:custGeom>
              <a:avLst/>
              <a:gdLst>
                <a:gd name="T0" fmla="*/ 19 w 55"/>
                <a:gd name="T1" fmla="*/ 47 h 49"/>
                <a:gd name="T2" fmla="*/ 12 w 55"/>
                <a:gd name="T3" fmla="*/ 45 h 49"/>
                <a:gd name="T4" fmla="*/ 7 w 55"/>
                <a:gd name="T5" fmla="*/ 42 h 49"/>
                <a:gd name="T6" fmla="*/ 4 w 55"/>
                <a:gd name="T7" fmla="*/ 29 h 49"/>
                <a:gd name="T8" fmla="*/ 22 w 55"/>
                <a:gd name="T9" fmla="*/ 13 h 49"/>
                <a:gd name="T10" fmla="*/ 36 w 55"/>
                <a:gd name="T11" fmla="*/ 3 h 49"/>
                <a:gd name="T12" fmla="*/ 49 w 55"/>
                <a:gd name="T13" fmla="*/ 8 h 49"/>
                <a:gd name="T14" fmla="*/ 50 w 55"/>
                <a:gd name="T15" fmla="*/ 11 h 49"/>
                <a:gd name="T16" fmla="*/ 51 w 55"/>
                <a:gd name="T17" fmla="*/ 23 h 49"/>
                <a:gd name="T18" fmla="*/ 40 w 55"/>
                <a:gd name="T19" fmla="*/ 36 h 49"/>
                <a:gd name="T20" fmla="*/ 26 w 55"/>
                <a:gd name="T21" fmla="*/ 45 h 49"/>
                <a:gd name="T22" fmla="*/ 19 w 55"/>
                <a:gd name="T23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49">
                  <a:moveTo>
                    <a:pt x="19" y="47"/>
                  </a:moveTo>
                  <a:cubicBezTo>
                    <a:pt x="16" y="48"/>
                    <a:pt x="14" y="47"/>
                    <a:pt x="12" y="45"/>
                  </a:cubicBezTo>
                  <a:cubicBezTo>
                    <a:pt x="10" y="44"/>
                    <a:pt x="9" y="43"/>
                    <a:pt x="7" y="42"/>
                  </a:cubicBezTo>
                  <a:cubicBezTo>
                    <a:pt x="0" y="38"/>
                    <a:pt x="0" y="35"/>
                    <a:pt x="4" y="29"/>
                  </a:cubicBezTo>
                  <a:cubicBezTo>
                    <a:pt x="9" y="22"/>
                    <a:pt x="16" y="18"/>
                    <a:pt x="22" y="13"/>
                  </a:cubicBezTo>
                  <a:cubicBezTo>
                    <a:pt x="26" y="9"/>
                    <a:pt x="31" y="6"/>
                    <a:pt x="36" y="3"/>
                  </a:cubicBezTo>
                  <a:cubicBezTo>
                    <a:pt x="42" y="0"/>
                    <a:pt x="46" y="2"/>
                    <a:pt x="49" y="8"/>
                  </a:cubicBezTo>
                  <a:cubicBezTo>
                    <a:pt x="49" y="9"/>
                    <a:pt x="50" y="10"/>
                    <a:pt x="50" y="11"/>
                  </a:cubicBezTo>
                  <a:cubicBezTo>
                    <a:pt x="54" y="15"/>
                    <a:pt x="55" y="19"/>
                    <a:pt x="51" y="23"/>
                  </a:cubicBezTo>
                  <a:cubicBezTo>
                    <a:pt x="47" y="27"/>
                    <a:pt x="43" y="32"/>
                    <a:pt x="40" y="36"/>
                  </a:cubicBezTo>
                  <a:cubicBezTo>
                    <a:pt x="37" y="41"/>
                    <a:pt x="31" y="43"/>
                    <a:pt x="26" y="45"/>
                  </a:cubicBezTo>
                  <a:cubicBezTo>
                    <a:pt x="24" y="46"/>
                    <a:pt x="22" y="49"/>
                    <a:pt x="19" y="47"/>
                  </a:cubicBezTo>
                  <a:close/>
                </a:path>
              </a:pathLst>
            </a:custGeom>
            <a:solidFill>
              <a:srgbClr val="E9A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8">
              <a:extLst>
                <a:ext uri="{FF2B5EF4-FFF2-40B4-BE49-F238E27FC236}">
                  <a16:creationId xmlns:a16="http://schemas.microsoft.com/office/drawing/2014/main" id="{9E68703A-5FBF-1362-820B-428FCA5A7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700" y="4702175"/>
              <a:ext cx="214313" cy="168275"/>
            </a:xfrm>
            <a:custGeom>
              <a:avLst/>
              <a:gdLst>
                <a:gd name="T0" fmla="*/ 0 w 51"/>
                <a:gd name="T1" fmla="*/ 29 h 40"/>
                <a:gd name="T2" fmla="*/ 10 w 51"/>
                <a:gd name="T3" fmla="*/ 11 h 40"/>
                <a:gd name="T4" fmla="*/ 26 w 51"/>
                <a:gd name="T5" fmla="*/ 2 h 40"/>
                <a:gd name="T6" fmla="*/ 30 w 51"/>
                <a:gd name="T7" fmla="*/ 1 h 40"/>
                <a:gd name="T8" fmla="*/ 44 w 51"/>
                <a:gd name="T9" fmla="*/ 0 h 40"/>
                <a:gd name="T10" fmla="*/ 50 w 51"/>
                <a:gd name="T11" fmla="*/ 3 h 40"/>
                <a:gd name="T12" fmla="*/ 50 w 51"/>
                <a:gd name="T13" fmla="*/ 12 h 40"/>
                <a:gd name="T14" fmla="*/ 36 w 51"/>
                <a:gd name="T15" fmla="*/ 26 h 40"/>
                <a:gd name="T16" fmla="*/ 17 w 51"/>
                <a:gd name="T17" fmla="*/ 36 h 40"/>
                <a:gd name="T18" fmla="*/ 8 w 51"/>
                <a:gd name="T19" fmla="*/ 39 h 40"/>
                <a:gd name="T20" fmla="*/ 0 w 51"/>
                <a:gd name="T21" fmla="*/ 33 h 40"/>
                <a:gd name="T22" fmla="*/ 0 w 51"/>
                <a:gd name="T23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0">
                  <a:moveTo>
                    <a:pt x="0" y="29"/>
                  </a:moveTo>
                  <a:cubicBezTo>
                    <a:pt x="1" y="22"/>
                    <a:pt x="3" y="16"/>
                    <a:pt x="10" y="11"/>
                  </a:cubicBezTo>
                  <a:cubicBezTo>
                    <a:pt x="15" y="8"/>
                    <a:pt x="21" y="5"/>
                    <a:pt x="26" y="2"/>
                  </a:cubicBezTo>
                  <a:cubicBezTo>
                    <a:pt x="28" y="1"/>
                    <a:pt x="29" y="0"/>
                    <a:pt x="30" y="1"/>
                  </a:cubicBezTo>
                  <a:cubicBezTo>
                    <a:pt x="35" y="3"/>
                    <a:pt x="40" y="1"/>
                    <a:pt x="44" y="0"/>
                  </a:cubicBezTo>
                  <a:cubicBezTo>
                    <a:pt x="47" y="0"/>
                    <a:pt x="49" y="1"/>
                    <a:pt x="50" y="3"/>
                  </a:cubicBezTo>
                  <a:cubicBezTo>
                    <a:pt x="51" y="6"/>
                    <a:pt x="51" y="9"/>
                    <a:pt x="50" y="12"/>
                  </a:cubicBezTo>
                  <a:cubicBezTo>
                    <a:pt x="47" y="19"/>
                    <a:pt x="42" y="23"/>
                    <a:pt x="36" y="26"/>
                  </a:cubicBezTo>
                  <a:cubicBezTo>
                    <a:pt x="29" y="29"/>
                    <a:pt x="23" y="33"/>
                    <a:pt x="17" y="36"/>
                  </a:cubicBezTo>
                  <a:cubicBezTo>
                    <a:pt x="14" y="38"/>
                    <a:pt x="11" y="39"/>
                    <a:pt x="8" y="39"/>
                  </a:cubicBezTo>
                  <a:cubicBezTo>
                    <a:pt x="5" y="40"/>
                    <a:pt x="1" y="37"/>
                    <a:pt x="0" y="33"/>
                  </a:cubicBezTo>
                  <a:cubicBezTo>
                    <a:pt x="0" y="32"/>
                    <a:pt x="0" y="30"/>
                    <a:pt x="0" y="29"/>
                  </a:cubicBezTo>
                  <a:close/>
                </a:path>
              </a:pathLst>
            </a:custGeom>
            <a:solidFill>
              <a:srgbClr val="E9A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9">
              <a:extLst>
                <a:ext uri="{FF2B5EF4-FFF2-40B4-BE49-F238E27FC236}">
                  <a16:creationId xmlns:a16="http://schemas.microsoft.com/office/drawing/2014/main" id="{8409C6FD-5B2A-8E40-AA0F-E35FB9192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925" y="4524375"/>
              <a:ext cx="285750" cy="252413"/>
            </a:xfrm>
            <a:custGeom>
              <a:avLst/>
              <a:gdLst>
                <a:gd name="T0" fmla="*/ 25 w 68"/>
                <a:gd name="T1" fmla="*/ 3 h 60"/>
                <a:gd name="T2" fmla="*/ 31 w 68"/>
                <a:gd name="T3" fmla="*/ 1 h 60"/>
                <a:gd name="T4" fmla="*/ 35 w 68"/>
                <a:gd name="T5" fmla="*/ 1 h 60"/>
                <a:gd name="T6" fmla="*/ 47 w 68"/>
                <a:gd name="T7" fmla="*/ 5 h 60"/>
                <a:gd name="T8" fmla="*/ 66 w 68"/>
                <a:gd name="T9" fmla="*/ 22 h 60"/>
                <a:gd name="T10" fmla="*/ 67 w 68"/>
                <a:gd name="T11" fmla="*/ 26 h 60"/>
                <a:gd name="T12" fmla="*/ 65 w 68"/>
                <a:gd name="T13" fmla="*/ 32 h 60"/>
                <a:gd name="T14" fmla="*/ 58 w 68"/>
                <a:gd name="T15" fmla="*/ 30 h 60"/>
                <a:gd name="T16" fmla="*/ 54 w 68"/>
                <a:gd name="T17" fmla="*/ 23 h 60"/>
                <a:gd name="T18" fmla="*/ 18 w 68"/>
                <a:gd name="T19" fmla="*/ 19 h 60"/>
                <a:gd name="T20" fmla="*/ 13 w 68"/>
                <a:gd name="T21" fmla="*/ 41 h 60"/>
                <a:gd name="T22" fmla="*/ 16 w 68"/>
                <a:gd name="T23" fmla="*/ 53 h 60"/>
                <a:gd name="T24" fmla="*/ 13 w 68"/>
                <a:gd name="T25" fmla="*/ 59 h 60"/>
                <a:gd name="T26" fmla="*/ 5 w 68"/>
                <a:gd name="T27" fmla="*/ 54 h 60"/>
                <a:gd name="T28" fmla="*/ 3 w 68"/>
                <a:gd name="T29" fmla="*/ 42 h 60"/>
                <a:gd name="T30" fmla="*/ 12 w 68"/>
                <a:gd name="T31" fmla="*/ 10 h 60"/>
                <a:gd name="T32" fmla="*/ 24 w 68"/>
                <a:gd name="T33" fmla="*/ 3 h 60"/>
                <a:gd name="T34" fmla="*/ 25 w 68"/>
                <a:gd name="T3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0">
                  <a:moveTo>
                    <a:pt x="25" y="3"/>
                  </a:moveTo>
                  <a:cubicBezTo>
                    <a:pt x="27" y="3"/>
                    <a:pt x="29" y="2"/>
                    <a:pt x="31" y="1"/>
                  </a:cubicBezTo>
                  <a:cubicBezTo>
                    <a:pt x="32" y="0"/>
                    <a:pt x="34" y="0"/>
                    <a:pt x="35" y="1"/>
                  </a:cubicBezTo>
                  <a:cubicBezTo>
                    <a:pt x="39" y="2"/>
                    <a:pt x="43" y="3"/>
                    <a:pt x="47" y="5"/>
                  </a:cubicBezTo>
                  <a:cubicBezTo>
                    <a:pt x="55" y="9"/>
                    <a:pt x="62" y="14"/>
                    <a:pt x="66" y="22"/>
                  </a:cubicBezTo>
                  <a:cubicBezTo>
                    <a:pt x="67" y="23"/>
                    <a:pt x="67" y="25"/>
                    <a:pt x="67" y="26"/>
                  </a:cubicBezTo>
                  <a:cubicBezTo>
                    <a:pt x="68" y="29"/>
                    <a:pt x="67" y="31"/>
                    <a:pt x="65" y="32"/>
                  </a:cubicBezTo>
                  <a:cubicBezTo>
                    <a:pt x="62" y="33"/>
                    <a:pt x="60" y="32"/>
                    <a:pt x="58" y="30"/>
                  </a:cubicBezTo>
                  <a:cubicBezTo>
                    <a:pt x="57" y="28"/>
                    <a:pt x="56" y="26"/>
                    <a:pt x="54" y="23"/>
                  </a:cubicBezTo>
                  <a:cubicBezTo>
                    <a:pt x="45" y="11"/>
                    <a:pt x="28" y="7"/>
                    <a:pt x="18" y="19"/>
                  </a:cubicBezTo>
                  <a:cubicBezTo>
                    <a:pt x="12" y="26"/>
                    <a:pt x="12" y="34"/>
                    <a:pt x="13" y="41"/>
                  </a:cubicBezTo>
                  <a:cubicBezTo>
                    <a:pt x="14" y="45"/>
                    <a:pt x="15" y="49"/>
                    <a:pt x="16" y="53"/>
                  </a:cubicBezTo>
                  <a:cubicBezTo>
                    <a:pt x="17" y="56"/>
                    <a:pt x="16" y="58"/>
                    <a:pt x="13" y="59"/>
                  </a:cubicBezTo>
                  <a:cubicBezTo>
                    <a:pt x="9" y="60"/>
                    <a:pt x="6" y="57"/>
                    <a:pt x="5" y="54"/>
                  </a:cubicBezTo>
                  <a:cubicBezTo>
                    <a:pt x="4" y="50"/>
                    <a:pt x="3" y="46"/>
                    <a:pt x="3" y="42"/>
                  </a:cubicBezTo>
                  <a:cubicBezTo>
                    <a:pt x="0" y="30"/>
                    <a:pt x="3" y="19"/>
                    <a:pt x="12" y="10"/>
                  </a:cubicBezTo>
                  <a:cubicBezTo>
                    <a:pt x="15" y="7"/>
                    <a:pt x="20" y="5"/>
                    <a:pt x="24" y="3"/>
                  </a:cubicBezTo>
                  <a:cubicBezTo>
                    <a:pt x="24" y="2"/>
                    <a:pt x="25" y="2"/>
                    <a:pt x="25" y="3"/>
                  </a:cubicBezTo>
                  <a:close/>
                </a:path>
              </a:pathLst>
            </a:custGeom>
            <a:solidFill>
              <a:srgbClr val="0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0">
              <a:extLst>
                <a:ext uri="{FF2B5EF4-FFF2-40B4-BE49-F238E27FC236}">
                  <a16:creationId xmlns:a16="http://schemas.microsoft.com/office/drawing/2014/main" id="{86811E7B-F622-38AE-A38B-8D8D032FE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5" y="4860925"/>
              <a:ext cx="282575" cy="249238"/>
            </a:xfrm>
            <a:custGeom>
              <a:avLst/>
              <a:gdLst>
                <a:gd name="T0" fmla="*/ 1 w 67"/>
                <a:gd name="T1" fmla="*/ 39 h 59"/>
                <a:gd name="T2" fmla="*/ 4 w 67"/>
                <a:gd name="T3" fmla="*/ 18 h 59"/>
                <a:gd name="T4" fmla="*/ 11 w 67"/>
                <a:gd name="T5" fmla="*/ 9 h 59"/>
                <a:gd name="T6" fmla="*/ 12 w 67"/>
                <a:gd name="T7" fmla="*/ 7 h 59"/>
                <a:gd name="T8" fmla="*/ 12 w 67"/>
                <a:gd name="T9" fmla="*/ 7 h 59"/>
                <a:gd name="T10" fmla="*/ 12 w 67"/>
                <a:gd name="T11" fmla="*/ 7 h 59"/>
                <a:gd name="T12" fmla="*/ 32 w 67"/>
                <a:gd name="T13" fmla="*/ 0 h 59"/>
                <a:gd name="T14" fmla="*/ 57 w 67"/>
                <a:gd name="T15" fmla="*/ 11 h 59"/>
                <a:gd name="T16" fmla="*/ 65 w 67"/>
                <a:gd name="T17" fmla="*/ 21 h 59"/>
                <a:gd name="T18" fmla="*/ 64 w 67"/>
                <a:gd name="T19" fmla="*/ 31 h 59"/>
                <a:gd name="T20" fmla="*/ 59 w 67"/>
                <a:gd name="T21" fmla="*/ 30 h 59"/>
                <a:gd name="T22" fmla="*/ 50 w 67"/>
                <a:gd name="T23" fmla="*/ 18 h 59"/>
                <a:gd name="T24" fmla="*/ 18 w 67"/>
                <a:gd name="T25" fmla="*/ 16 h 59"/>
                <a:gd name="T26" fmla="*/ 11 w 67"/>
                <a:gd name="T27" fmla="*/ 30 h 59"/>
                <a:gd name="T28" fmla="*/ 15 w 67"/>
                <a:gd name="T29" fmla="*/ 50 h 59"/>
                <a:gd name="T30" fmla="*/ 12 w 67"/>
                <a:gd name="T31" fmla="*/ 58 h 59"/>
                <a:gd name="T32" fmla="*/ 4 w 67"/>
                <a:gd name="T33" fmla="*/ 53 h 59"/>
                <a:gd name="T34" fmla="*/ 2 w 67"/>
                <a:gd name="T35" fmla="*/ 43 h 59"/>
                <a:gd name="T36" fmla="*/ 1 w 67"/>
                <a:gd name="T37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9">
                  <a:moveTo>
                    <a:pt x="1" y="39"/>
                  </a:moveTo>
                  <a:cubicBezTo>
                    <a:pt x="0" y="32"/>
                    <a:pt x="1" y="24"/>
                    <a:pt x="4" y="18"/>
                  </a:cubicBezTo>
                  <a:cubicBezTo>
                    <a:pt x="6" y="14"/>
                    <a:pt x="8" y="11"/>
                    <a:pt x="11" y="9"/>
                  </a:cubicBezTo>
                  <a:cubicBezTo>
                    <a:pt x="11" y="8"/>
                    <a:pt x="12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3"/>
                    <a:pt x="25" y="0"/>
                    <a:pt x="32" y="0"/>
                  </a:cubicBezTo>
                  <a:cubicBezTo>
                    <a:pt x="41" y="1"/>
                    <a:pt x="50" y="4"/>
                    <a:pt x="57" y="11"/>
                  </a:cubicBezTo>
                  <a:cubicBezTo>
                    <a:pt x="60" y="14"/>
                    <a:pt x="63" y="17"/>
                    <a:pt x="65" y="21"/>
                  </a:cubicBezTo>
                  <a:cubicBezTo>
                    <a:pt x="67" y="25"/>
                    <a:pt x="67" y="28"/>
                    <a:pt x="64" y="31"/>
                  </a:cubicBezTo>
                  <a:cubicBezTo>
                    <a:pt x="62" y="32"/>
                    <a:pt x="60" y="32"/>
                    <a:pt x="59" y="30"/>
                  </a:cubicBezTo>
                  <a:cubicBezTo>
                    <a:pt x="55" y="27"/>
                    <a:pt x="53" y="22"/>
                    <a:pt x="50" y="18"/>
                  </a:cubicBezTo>
                  <a:cubicBezTo>
                    <a:pt x="42" y="10"/>
                    <a:pt x="27" y="8"/>
                    <a:pt x="18" y="16"/>
                  </a:cubicBezTo>
                  <a:cubicBezTo>
                    <a:pt x="14" y="20"/>
                    <a:pt x="12" y="24"/>
                    <a:pt x="11" y="30"/>
                  </a:cubicBezTo>
                  <a:cubicBezTo>
                    <a:pt x="11" y="37"/>
                    <a:pt x="12" y="43"/>
                    <a:pt x="15" y="50"/>
                  </a:cubicBezTo>
                  <a:cubicBezTo>
                    <a:pt x="16" y="53"/>
                    <a:pt x="15" y="57"/>
                    <a:pt x="12" y="58"/>
                  </a:cubicBezTo>
                  <a:cubicBezTo>
                    <a:pt x="9" y="59"/>
                    <a:pt x="6" y="57"/>
                    <a:pt x="4" y="53"/>
                  </a:cubicBezTo>
                  <a:cubicBezTo>
                    <a:pt x="3" y="50"/>
                    <a:pt x="2" y="47"/>
                    <a:pt x="2" y="43"/>
                  </a:cubicBezTo>
                  <a:cubicBezTo>
                    <a:pt x="1" y="42"/>
                    <a:pt x="2" y="40"/>
                    <a:pt x="1" y="39"/>
                  </a:cubicBezTo>
                  <a:close/>
                </a:path>
              </a:pathLst>
            </a:custGeom>
            <a:solidFill>
              <a:srgbClr val="0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1">
              <a:extLst>
                <a:ext uri="{FF2B5EF4-FFF2-40B4-BE49-F238E27FC236}">
                  <a16:creationId xmlns:a16="http://schemas.microsoft.com/office/drawing/2014/main" id="{0496182C-5DCD-188D-55F0-7613A4A2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1663" y="4957763"/>
              <a:ext cx="249238" cy="182563"/>
            </a:xfrm>
            <a:custGeom>
              <a:avLst/>
              <a:gdLst>
                <a:gd name="T0" fmla="*/ 19 w 59"/>
                <a:gd name="T1" fmla="*/ 42 h 43"/>
                <a:gd name="T2" fmla="*/ 6 w 59"/>
                <a:gd name="T3" fmla="*/ 40 h 43"/>
                <a:gd name="T4" fmla="*/ 1 w 59"/>
                <a:gd name="T5" fmla="*/ 32 h 43"/>
                <a:gd name="T6" fmla="*/ 10 w 59"/>
                <a:gd name="T7" fmla="*/ 29 h 43"/>
                <a:gd name="T8" fmla="*/ 48 w 59"/>
                <a:gd name="T9" fmla="*/ 14 h 43"/>
                <a:gd name="T10" fmla="*/ 49 w 59"/>
                <a:gd name="T11" fmla="*/ 7 h 43"/>
                <a:gd name="T12" fmla="*/ 54 w 59"/>
                <a:gd name="T13" fmla="*/ 0 h 43"/>
                <a:gd name="T14" fmla="*/ 59 w 59"/>
                <a:gd name="T15" fmla="*/ 7 h 43"/>
                <a:gd name="T16" fmla="*/ 42 w 59"/>
                <a:gd name="T17" fmla="*/ 36 h 43"/>
                <a:gd name="T18" fmla="*/ 19 w 59"/>
                <a:gd name="T1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3">
                  <a:moveTo>
                    <a:pt x="19" y="42"/>
                  </a:moveTo>
                  <a:cubicBezTo>
                    <a:pt x="15" y="43"/>
                    <a:pt x="11" y="41"/>
                    <a:pt x="6" y="40"/>
                  </a:cubicBezTo>
                  <a:cubicBezTo>
                    <a:pt x="3" y="39"/>
                    <a:pt x="0" y="35"/>
                    <a:pt x="1" y="32"/>
                  </a:cubicBezTo>
                  <a:cubicBezTo>
                    <a:pt x="2" y="29"/>
                    <a:pt x="7" y="28"/>
                    <a:pt x="10" y="29"/>
                  </a:cubicBezTo>
                  <a:cubicBezTo>
                    <a:pt x="27" y="35"/>
                    <a:pt x="41" y="29"/>
                    <a:pt x="48" y="14"/>
                  </a:cubicBezTo>
                  <a:cubicBezTo>
                    <a:pt x="49" y="12"/>
                    <a:pt x="49" y="9"/>
                    <a:pt x="49" y="7"/>
                  </a:cubicBezTo>
                  <a:cubicBezTo>
                    <a:pt x="49" y="2"/>
                    <a:pt x="50" y="0"/>
                    <a:pt x="54" y="0"/>
                  </a:cubicBezTo>
                  <a:cubicBezTo>
                    <a:pt x="57" y="0"/>
                    <a:pt x="59" y="3"/>
                    <a:pt x="59" y="7"/>
                  </a:cubicBezTo>
                  <a:cubicBezTo>
                    <a:pt x="59" y="20"/>
                    <a:pt x="52" y="30"/>
                    <a:pt x="42" y="36"/>
                  </a:cubicBezTo>
                  <a:cubicBezTo>
                    <a:pt x="35" y="40"/>
                    <a:pt x="28" y="42"/>
                    <a:pt x="19" y="4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2">
              <a:extLst>
                <a:ext uri="{FF2B5EF4-FFF2-40B4-BE49-F238E27FC236}">
                  <a16:creationId xmlns:a16="http://schemas.microsoft.com/office/drawing/2014/main" id="{EF2DA666-301D-AE46-E369-D1E02263A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7513" y="4987925"/>
              <a:ext cx="20638" cy="12700"/>
            </a:xfrm>
            <a:custGeom>
              <a:avLst/>
              <a:gdLst>
                <a:gd name="T0" fmla="*/ 0 w 5"/>
                <a:gd name="T1" fmla="*/ 0 h 3"/>
                <a:gd name="T2" fmla="*/ 5 w 5"/>
                <a:gd name="T3" fmla="*/ 1 h 3"/>
                <a:gd name="T4" fmla="*/ 0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0"/>
                    <a:pt x="3" y="1"/>
                    <a:pt x="5" y="1"/>
                  </a:cubicBezTo>
                  <a:cubicBezTo>
                    <a:pt x="3" y="3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998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3">
              <a:extLst>
                <a:ext uri="{FF2B5EF4-FFF2-40B4-BE49-F238E27FC236}">
                  <a16:creationId xmlns:a16="http://schemas.microsoft.com/office/drawing/2014/main" id="{DDC40602-9CF2-6538-0C92-C889FBC62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5" y="5026025"/>
              <a:ext cx="12700" cy="17463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4 h 4"/>
                <a:gd name="T4" fmla="*/ 1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3" y="1"/>
                    <a:pt x="2" y="3"/>
                    <a:pt x="2" y="4"/>
                  </a:cubicBezTo>
                  <a:cubicBezTo>
                    <a:pt x="0" y="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816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4">
              <a:extLst>
                <a:ext uri="{FF2B5EF4-FFF2-40B4-BE49-F238E27FC236}">
                  <a16:creationId xmlns:a16="http://schemas.microsoft.com/office/drawing/2014/main" id="{6F3CED77-E9B9-4F2C-43F4-06BD7B282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0" y="4570413"/>
              <a:ext cx="374650" cy="307975"/>
            </a:xfrm>
            <a:custGeom>
              <a:avLst/>
              <a:gdLst>
                <a:gd name="T0" fmla="*/ 1 w 89"/>
                <a:gd name="T1" fmla="*/ 68 h 73"/>
                <a:gd name="T2" fmla="*/ 6 w 89"/>
                <a:gd name="T3" fmla="*/ 58 h 73"/>
                <a:gd name="T4" fmla="*/ 15 w 89"/>
                <a:gd name="T5" fmla="*/ 50 h 73"/>
                <a:gd name="T6" fmla="*/ 33 w 89"/>
                <a:gd name="T7" fmla="*/ 35 h 73"/>
                <a:gd name="T8" fmla="*/ 65 w 89"/>
                <a:gd name="T9" fmla="*/ 12 h 73"/>
                <a:gd name="T10" fmla="*/ 74 w 89"/>
                <a:gd name="T11" fmla="*/ 5 h 73"/>
                <a:gd name="T12" fmla="*/ 86 w 89"/>
                <a:gd name="T13" fmla="*/ 4 h 73"/>
                <a:gd name="T14" fmla="*/ 86 w 89"/>
                <a:gd name="T15" fmla="*/ 10 h 73"/>
                <a:gd name="T16" fmla="*/ 83 w 89"/>
                <a:gd name="T17" fmla="*/ 13 h 73"/>
                <a:gd name="T18" fmla="*/ 81 w 89"/>
                <a:gd name="T19" fmla="*/ 15 h 73"/>
                <a:gd name="T20" fmla="*/ 68 w 89"/>
                <a:gd name="T21" fmla="*/ 24 h 73"/>
                <a:gd name="T22" fmla="*/ 45 w 89"/>
                <a:gd name="T23" fmla="*/ 39 h 73"/>
                <a:gd name="T24" fmla="*/ 26 w 89"/>
                <a:gd name="T25" fmla="*/ 53 h 73"/>
                <a:gd name="T26" fmla="*/ 16 w 89"/>
                <a:gd name="T27" fmla="*/ 61 h 73"/>
                <a:gd name="T28" fmla="*/ 5 w 89"/>
                <a:gd name="T29" fmla="*/ 70 h 73"/>
                <a:gd name="T30" fmla="*/ 2 w 89"/>
                <a:gd name="T31" fmla="*/ 73 h 73"/>
                <a:gd name="T32" fmla="*/ 1 w 89"/>
                <a:gd name="T33" fmla="*/ 6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73">
                  <a:moveTo>
                    <a:pt x="1" y="68"/>
                  </a:moveTo>
                  <a:cubicBezTo>
                    <a:pt x="1" y="64"/>
                    <a:pt x="3" y="61"/>
                    <a:pt x="6" y="58"/>
                  </a:cubicBezTo>
                  <a:cubicBezTo>
                    <a:pt x="8" y="55"/>
                    <a:pt x="11" y="52"/>
                    <a:pt x="15" y="50"/>
                  </a:cubicBezTo>
                  <a:cubicBezTo>
                    <a:pt x="22" y="46"/>
                    <a:pt x="26" y="39"/>
                    <a:pt x="33" y="35"/>
                  </a:cubicBezTo>
                  <a:cubicBezTo>
                    <a:pt x="44" y="28"/>
                    <a:pt x="55" y="20"/>
                    <a:pt x="65" y="12"/>
                  </a:cubicBezTo>
                  <a:cubicBezTo>
                    <a:pt x="68" y="9"/>
                    <a:pt x="70" y="6"/>
                    <a:pt x="74" y="5"/>
                  </a:cubicBezTo>
                  <a:cubicBezTo>
                    <a:pt x="78" y="3"/>
                    <a:pt x="81" y="0"/>
                    <a:pt x="86" y="4"/>
                  </a:cubicBezTo>
                  <a:cubicBezTo>
                    <a:pt x="88" y="6"/>
                    <a:pt x="89" y="8"/>
                    <a:pt x="86" y="10"/>
                  </a:cubicBezTo>
                  <a:cubicBezTo>
                    <a:pt x="84" y="10"/>
                    <a:pt x="83" y="11"/>
                    <a:pt x="83" y="13"/>
                  </a:cubicBezTo>
                  <a:cubicBezTo>
                    <a:pt x="83" y="14"/>
                    <a:pt x="82" y="15"/>
                    <a:pt x="81" y="15"/>
                  </a:cubicBezTo>
                  <a:cubicBezTo>
                    <a:pt x="76" y="17"/>
                    <a:pt x="73" y="22"/>
                    <a:pt x="68" y="24"/>
                  </a:cubicBezTo>
                  <a:cubicBezTo>
                    <a:pt x="61" y="29"/>
                    <a:pt x="52" y="33"/>
                    <a:pt x="45" y="39"/>
                  </a:cubicBezTo>
                  <a:cubicBezTo>
                    <a:pt x="39" y="45"/>
                    <a:pt x="31" y="48"/>
                    <a:pt x="26" y="53"/>
                  </a:cubicBezTo>
                  <a:cubicBezTo>
                    <a:pt x="23" y="57"/>
                    <a:pt x="19" y="59"/>
                    <a:pt x="16" y="61"/>
                  </a:cubicBezTo>
                  <a:cubicBezTo>
                    <a:pt x="12" y="64"/>
                    <a:pt x="9" y="68"/>
                    <a:pt x="5" y="70"/>
                  </a:cubicBezTo>
                  <a:cubicBezTo>
                    <a:pt x="4" y="71"/>
                    <a:pt x="4" y="73"/>
                    <a:pt x="2" y="73"/>
                  </a:cubicBezTo>
                  <a:cubicBezTo>
                    <a:pt x="0" y="72"/>
                    <a:pt x="1" y="70"/>
                    <a:pt x="1" y="68"/>
                  </a:cubicBezTo>
                  <a:close/>
                </a:path>
              </a:pathLst>
            </a:custGeom>
            <a:solidFill>
              <a:srgbClr val="DE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5">
              <a:extLst>
                <a:ext uri="{FF2B5EF4-FFF2-40B4-BE49-F238E27FC236}">
                  <a16:creationId xmlns:a16="http://schemas.microsoft.com/office/drawing/2014/main" id="{AC2568CD-2D37-B907-10C3-7337C783B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6938" y="5543550"/>
              <a:ext cx="138113" cy="144463"/>
            </a:xfrm>
            <a:custGeom>
              <a:avLst/>
              <a:gdLst>
                <a:gd name="T0" fmla="*/ 33 w 33"/>
                <a:gd name="T1" fmla="*/ 18 h 34"/>
                <a:gd name="T2" fmla="*/ 26 w 33"/>
                <a:gd name="T3" fmla="*/ 24 h 34"/>
                <a:gd name="T4" fmla="*/ 10 w 33"/>
                <a:gd name="T5" fmla="*/ 30 h 34"/>
                <a:gd name="T6" fmla="*/ 9 w 33"/>
                <a:gd name="T7" fmla="*/ 31 h 34"/>
                <a:gd name="T8" fmla="*/ 2 w 33"/>
                <a:gd name="T9" fmla="*/ 30 h 34"/>
                <a:gd name="T10" fmla="*/ 4 w 33"/>
                <a:gd name="T11" fmla="*/ 23 h 34"/>
                <a:gd name="T12" fmla="*/ 16 w 33"/>
                <a:gd name="T13" fmla="*/ 7 h 34"/>
                <a:gd name="T14" fmla="*/ 22 w 33"/>
                <a:gd name="T15" fmla="*/ 1 h 34"/>
                <a:gd name="T16" fmla="*/ 26 w 33"/>
                <a:gd name="T17" fmla="*/ 3 h 34"/>
                <a:gd name="T18" fmla="*/ 30 w 33"/>
                <a:gd name="T19" fmla="*/ 12 h 34"/>
                <a:gd name="T20" fmla="*/ 33 w 33"/>
                <a:gd name="T21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33" y="18"/>
                  </a:moveTo>
                  <a:cubicBezTo>
                    <a:pt x="32" y="22"/>
                    <a:pt x="28" y="23"/>
                    <a:pt x="26" y="24"/>
                  </a:cubicBezTo>
                  <a:cubicBezTo>
                    <a:pt x="20" y="26"/>
                    <a:pt x="16" y="29"/>
                    <a:pt x="10" y="30"/>
                  </a:cubicBezTo>
                  <a:cubicBezTo>
                    <a:pt x="10" y="30"/>
                    <a:pt x="10" y="31"/>
                    <a:pt x="9" y="31"/>
                  </a:cubicBezTo>
                  <a:cubicBezTo>
                    <a:pt x="7" y="31"/>
                    <a:pt x="4" y="34"/>
                    <a:pt x="2" y="30"/>
                  </a:cubicBezTo>
                  <a:cubicBezTo>
                    <a:pt x="0" y="27"/>
                    <a:pt x="2" y="25"/>
                    <a:pt x="4" y="23"/>
                  </a:cubicBezTo>
                  <a:cubicBezTo>
                    <a:pt x="8" y="18"/>
                    <a:pt x="12" y="12"/>
                    <a:pt x="16" y="7"/>
                  </a:cubicBezTo>
                  <a:cubicBezTo>
                    <a:pt x="17" y="4"/>
                    <a:pt x="19" y="2"/>
                    <a:pt x="22" y="1"/>
                  </a:cubicBezTo>
                  <a:cubicBezTo>
                    <a:pt x="24" y="0"/>
                    <a:pt x="26" y="0"/>
                    <a:pt x="26" y="3"/>
                  </a:cubicBezTo>
                  <a:cubicBezTo>
                    <a:pt x="25" y="7"/>
                    <a:pt x="27" y="10"/>
                    <a:pt x="30" y="12"/>
                  </a:cubicBezTo>
                  <a:cubicBezTo>
                    <a:pt x="32" y="14"/>
                    <a:pt x="32" y="16"/>
                    <a:pt x="33" y="18"/>
                  </a:cubicBezTo>
                  <a:close/>
                </a:path>
              </a:pathLst>
            </a:custGeom>
            <a:solidFill>
              <a:srgbClr val="DE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6">
              <a:extLst>
                <a:ext uri="{FF2B5EF4-FFF2-40B4-BE49-F238E27FC236}">
                  <a16:creationId xmlns:a16="http://schemas.microsoft.com/office/drawing/2014/main" id="{64398802-95AF-37B8-5179-B88795C13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0575" y="4478338"/>
              <a:ext cx="12700" cy="12700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E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7">
              <a:extLst>
                <a:ext uri="{FF2B5EF4-FFF2-40B4-BE49-F238E27FC236}">
                  <a16:creationId xmlns:a16="http://schemas.microsoft.com/office/drawing/2014/main" id="{B3CAB89C-3C5D-CAD5-DC4F-2A4DBCC7A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063" y="4524375"/>
              <a:ext cx="20638" cy="12700"/>
            </a:xfrm>
            <a:custGeom>
              <a:avLst/>
              <a:gdLst>
                <a:gd name="T0" fmla="*/ 5 w 5"/>
                <a:gd name="T1" fmla="*/ 3 h 3"/>
                <a:gd name="T2" fmla="*/ 4 w 5"/>
                <a:gd name="T3" fmla="*/ 3 h 3"/>
                <a:gd name="T4" fmla="*/ 0 w 5"/>
                <a:gd name="T5" fmla="*/ 1 h 3"/>
                <a:gd name="T6" fmla="*/ 5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2" y="3"/>
                    <a:pt x="0" y="1"/>
                  </a:cubicBezTo>
                  <a:cubicBezTo>
                    <a:pt x="2" y="1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DE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8">
              <a:extLst>
                <a:ext uri="{FF2B5EF4-FFF2-40B4-BE49-F238E27FC236}">
                  <a16:creationId xmlns:a16="http://schemas.microsoft.com/office/drawing/2014/main" id="{34DFD0B3-4374-2164-DC53-E0033B91D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0100" y="4519613"/>
              <a:ext cx="15875" cy="9525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2 h 2"/>
                <a:gd name="T4" fmla="*/ 4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1" y="0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DE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79">
              <a:extLst>
                <a:ext uri="{FF2B5EF4-FFF2-40B4-BE49-F238E27FC236}">
                  <a16:creationId xmlns:a16="http://schemas.microsoft.com/office/drawing/2014/main" id="{C08C9A49-2E97-9E10-DA2B-F50DD8EF7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1313" y="4078288"/>
              <a:ext cx="803275" cy="344488"/>
            </a:xfrm>
            <a:custGeom>
              <a:avLst/>
              <a:gdLst>
                <a:gd name="T0" fmla="*/ 184 w 191"/>
                <a:gd name="T1" fmla="*/ 12 h 82"/>
                <a:gd name="T2" fmla="*/ 186 w 191"/>
                <a:gd name="T3" fmla="*/ 15 h 82"/>
                <a:gd name="T4" fmla="*/ 184 w 191"/>
                <a:gd name="T5" fmla="*/ 24 h 82"/>
                <a:gd name="T6" fmla="*/ 170 w 191"/>
                <a:gd name="T7" fmla="*/ 43 h 82"/>
                <a:gd name="T8" fmla="*/ 168 w 191"/>
                <a:gd name="T9" fmla="*/ 51 h 82"/>
                <a:gd name="T10" fmla="*/ 160 w 191"/>
                <a:gd name="T11" fmla="*/ 53 h 82"/>
                <a:gd name="T12" fmla="*/ 129 w 191"/>
                <a:gd name="T13" fmla="*/ 56 h 82"/>
                <a:gd name="T14" fmla="*/ 93 w 191"/>
                <a:gd name="T15" fmla="*/ 60 h 82"/>
                <a:gd name="T16" fmla="*/ 71 w 191"/>
                <a:gd name="T17" fmla="*/ 65 h 82"/>
                <a:gd name="T18" fmla="*/ 31 w 191"/>
                <a:gd name="T19" fmla="*/ 80 h 82"/>
                <a:gd name="T20" fmla="*/ 24 w 191"/>
                <a:gd name="T21" fmla="*/ 76 h 82"/>
                <a:gd name="T22" fmla="*/ 4 w 191"/>
                <a:gd name="T23" fmla="*/ 63 h 82"/>
                <a:gd name="T24" fmla="*/ 0 w 191"/>
                <a:gd name="T25" fmla="*/ 64 h 82"/>
                <a:gd name="T26" fmla="*/ 23 w 191"/>
                <a:gd name="T27" fmla="*/ 63 h 82"/>
                <a:gd name="T28" fmla="*/ 31 w 191"/>
                <a:gd name="T29" fmla="*/ 63 h 82"/>
                <a:gd name="T30" fmla="*/ 49 w 191"/>
                <a:gd name="T31" fmla="*/ 59 h 82"/>
                <a:gd name="T32" fmla="*/ 95 w 191"/>
                <a:gd name="T33" fmla="*/ 40 h 82"/>
                <a:gd name="T34" fmla="*/ 114 w 191"/>
                <a:gd name="T35" fmla="*/ 32 h 82"/>
                <a:gd name="T36" fmla="*/ 125 w 191"/>
                <a:gd name="T37" fmla="*/ 19 h 82"/>
                <a:gd name="T38" fmla="*/ 145 w 191"/>
                <a:gd name="T39" fmla="*/ 1 h 82"/>
                <a:gd name="T40" fmla="*/ 163 w 191"/>
                <a:gd name="T41" fmla="*/ 12 h 82"/>
                <a:gd name="T42" fmla="*/ 167 w 191"/>
                <a:gd name="T43" fmla="*/ 23 h 82"/>
                <a:gd name="T44" fmla="*/ 167 w 191"/>
                <a:gd name="T45" fmla="*/ 26 h 82"/>
                <a:gd name="T46" fmla="*/ 166 w 191"/>
                <a:gd name="T47" fmla="*/ 29 h 82"/>
                <a:gd name="T48" fmla="*/ 171 w 191"/>
                <a:gd name="T49" fmla="*/ 28 h 82"/>
                <a:gd name="T50" fmla="*/ 175 w 191"/>
                <a:gd name="T51" fmla="*/ 25 h 82"/>
                <a:gd name="T52" fmla="*/ 185 w 191"/>
                <a:gd name="T53" fmla="*/ 22 h 82"/>
                <a:gd name="T54" fmla="*/ 186 w 191"/>
                <a:gd name="T55" fmla="*/ 16 h 82"/>
                <a:gd name="T56" fmla="*/ 184 w 191"/>
                <a:gd name="T57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1" h="82">
                  <a:moveTo>
                    <a:pt x="184" y="12"/>
                  </a:moveTo>
                  <a:cubicBezTo>
                    <a:pt x="184" y="13"/>
                    <a:pt x="185" y="14"/>
                    <a:pt x="186" y="15"/>
                  </a:cubicBezTo>
                  <a:cubicBezTo>
                    <a:pt x="191" y="20"/>
                    <a:pt x="191" y="22"/>
                    <a:pt x="184" y="24"/>
                  </a:cubicBezTo>
                  <a:cubicBezTo>
                    <a:pt x="176" y="27"/>
                    <a:pt x="169" y="35"/>
                    <a:pt x="170" y="43"/>
                  </a:cubicBezTo>
                  <a:cubicBezTo>
                    <a:pt x="170" y="46"/>
                    <a:pt x="171" y="49"/>
                    <a:pt x="168" y="51"/>
                  </a:cubicBezTo>
                  <a:cubicBezTo>
                    <a:pt x="165" y="53"/>
                    <a:pt x="163" y="53"/>
                    <a:pt x="160" y="53"/>
                  </a:cubicBezTo>
                  <a:cubicBezTo>
                    <a:pt x="149" y="54"/>
                    <a:pt x="139" y="55"/>
                    <a:pt x="129" y="56"/>
                  </a:cubicBezTo>
                  <a:cubicBezTo>
                    <a:pt x="117" y="57"/>
                    <a:pt x="105" y="60"/>
                    <a:pt x="93" y="60"/>
                  </a:cubicBezTo>
                  <a:cubicBezTo>
                    <a:pt x="85" y="60"/>
                    <a:pt x="78" y="63"/>
                    <a:pt x="71" y="65"/>
                  </a:cubicBezTo>
                  <a:cubicBezTo>
                    <a:pt x="57" y="69"/>
                    <a:pt x="44" y="74"/>
                    <a:pt x="31" y="80"/>
                  </a:cubicBezTo>
                  <a:cubicBezTo>
                    <a:pt x="28" y="82"/>
                    <a:pt x="25" y="80"/>
                    <a:pt x="24" y="76"/>
                  </a:cubicBezTo>
                  <a:cubicBezTo>
                    <a:pt x="24" y="65"/>
                    <a:pt x="15" y="59"/>
                    <a:pt x="4" y="63"/>
                  </a:cubicBezTo>
                  <a:cubicBezTo>
                    <a:pt x="3" y="64"/>
                    <a:pt x="1" y="64"/>
                    <a:pt x="0" y="64"/>
                  </a:cubicBezTo>
                  <a:cubicBezTo>
                    <a:pt x="8" y="60"/>
                    <a:pt x="15" y="60"/>
                    <a:pt x="23" y="63"/>
                  </a:cubicBezTo>
                  <a:cubicBezTo>
                    <a:pt x="25" y="63"/>
                    <a:pt x="28" y="62"/>
                    <a:pt x="31" y="63"/>
                  </a:cubicBezTo>
                  <a:cubicBezTo>
                    <a:pt x="37" y="64"/>
                    <a:pt x="43" y="61"/>
                    <a:pt x="49" y="59"/>
                  </a:cubicBezTo>
                  <a:cubicBezTo>
                    <a:pt x="65" y="53"/>
                    <a:pt x="79" y="45"/>
                    <a:pt x="95" y="40"/>
                  </a:cubicBezTo>
                  <a:cubicBezTo>
                    <a:pt x="101" y="37"/>
                    <a:pt x="108" y="35"/>
                    <a:pt x="114" y="32"/>
                  </a:cubicBezTo>
                  <a:cubicBezTo>
                    <a:pt x="118" y="29"/>
                    <a:pt x="123" y="25"/>
                    <a:pt x="125" y="19"/>
                  </a:cubicBezTo>
                  <a:cubicBezTo>
                    <a:pt x="127" y="8"/>
                    <a:pt x="134" y="2"/>
                    <a:pt x="145" y="1"/>
                  </a:cubicBezTo>
                  <a:cubicBezTo>
                    <a:pt x="154" y="0"/>
                    <a:pt x="159" y="3"/>
                    <a:pt x="163" y="12"/>
                  </a:cubicBezTo>
                  <a:cubicBezTo>
                    <a:pt x="164" y="16"/>
                    <a:pt x="165" y="20"/>
                    <a:pt x="167" y="23"/>
                  </a:cubicBezTo>
                  <a:cubicBezTo>
                    <a:pt x="168" y="24"/>
                    <a:pt x="168" y="25"/>
                    <a:pt x="167" y="26"/>
                  </a:cubicBezTo>
                  <a:cubicBezTo>
                    <a:pt x="167" y="27"/>
                    <a:pt x="165" y="28"/>
                    <a:pt x="166" y="29"/>
                  </a:cubicBezTo>
                  <a:cubicBezTo>
                    <a:pt x="168" y="30"/>
                    <a:pt x="170" y="30"/>
                    <a:pt x="171" y="28"/>
                  </a:cubicBezTo>
                  <a:cubicBezTo>
                    <a:pt x="171" y="25"/>
                    <a:pt x="172" y="25"/>
                    <a:pt x="175" y="25"/>
                  </a:cubicBezTo>
                  <a:cubicBezTo>
                    <a:pt x="178" y="25"/>
                    <a:pt x="181" y="23"/>
                    <a:pt x="185" y="22"/>
                  </a:cubicBezTo>
                  <a:cubicBezTo>
                    <a:pt x="188" y="22"/>
                    <a:pt x="189" y="19"/>
                    <a:pt x="186" y="16"/>
                  </a:cubicBezTo>
                  <a:cubicBezTo>
                    <a:pt x="185" y="15"/>
                    <a:pt x="184" y="14"/>
                    <a:pt x="184" y="12"/>
                  </a:cubicBezTo>
                  <a:close/>
                </a:path>
              </a:pathLst>
            </a:custGeom>
            <a:solidFill>
              <a:srgbClr val="E3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0">
              <a:extLst>
                <a:ext uri="{FF2B5EF4-FFF2-40B4-BE49-F238E27FC236}">
                  <a16:creationId xmlns:a16="http://schemas.microsoft.com/office/drawing/2014/main" id="{EB4C4EA6-24B5-6C65-13D3-276BE7F96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9300" y="5156200"/>
              <a:ext cx="201613" cy="231775"/>
            </a:xfrm>
            <a:custGeom>
              <a:avLst/>
              <a:gdLst>
                <a:gd name="T0" fmla="*/ 0 w 48"/>
                <a:gd name="T1" fmla="*/ 2 h 55"/>
                <a:gd name="T2" fmla="*/ 2 w 48"/>
                <a:gd name="T3" fmla="*/ 0 h 55"/>
                <a:gd name="T4" fmla="*/ 10 w 48"/>
                <a:gd name="T5" fmla="*/ 7 h 55"/>
                <a:gd name="T6" fmla="*/ 15 w 48"/>
                <a:gd name="T7" fmla="*/ 10 h 55"/>
                <a:gd name="T8" fmla="*/ 21 w 48"/>
                <a:gd name="T9" fmla="*/ 15 h 55"/>
                <a:gd name="T10" fmla="*/ 44 w 48"/>
                <a:gd name="T11" fmla="*/ 20 h 55"/>
                <a:gd name="T12" fmla="*/ 47 w 48"/>
                <a:gd name="T13" fmla="*/ 20 h 55"/>
                <a:gd name="T14" fmla="*/ 48 w 48"/>
                <a:gd name="T15" fmla="*/ 23 h 55"/>
                <a:gd name="T16" fmla="*/ 40 w 48"/>
                <a:gd name="T17" fmla="*/ 36 h 55"/>
                <a:gd name="T18" fmla="*/ 28 w 48"/>
                <a:gd name="T19" fmla="*/ 50 h 55"/>
                <a:gd name="T20" fmla="*/ 25 w 48"/>
                <a:gd name="T21" fmla="*/ 53 h 55"/>
                <a:gd name="T22" fmla="*/ 20 w 48"/>
                <a:gd name="T23" fmla="*/ 52 h 55"/>
                <a:gd name="T24" fmla="*/ 15 w 48"/>
                <a:gd name="T25" fmla="*/ 38 h 55"/>
                <a:gd name="T26" fmla="*/ 4 w 48"/>
                <a:gd name="T27" fmla="*/ 10 h 55"/>
                <a:gd name="T28" fmla="*/ 0 w 48"/>
                <a:gd name="T29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55">
                  <a:moveTo>
                    <a:pt x="0" y="2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6" y="1"/>
                    <a:pt x="8" y="4"/>
                    <a:pt x="10" y="7"/>
                  </a:cubicBezTo>
                  <a:cubicBezTo>
                    <a:pt x="11" y="9"/>
                    <a:pt x="13" y="10"/>
                    <a:pt x="15" y="10"/>
                  </a:cubicBezTo>
                  <a:cubicBezTo>
                    <a:pt x="18" y="11"/>
                    <a:pt x="19" y="14"/>
                    <a:pt x="21" y="15"/>
                  </a:cubicBezTo>
                  <a:cubicBezTo>
                    <a:pt x="28" y="23"/>
                    <a:pt x="35" y="25"/>
                    <a:pt x="44" y="20"/>
                  </a:cubicBezTo>
                  <a:cubicBezTo>
                    <a:pt x="45" y="19"/>
                    <a:pt x="46" y="19"/>
                    <a:pt x="47" y="20"/>
                  </a:cubicBezTo>
                  <a:cubicBezTo>
                    <a:pt x="48" y="21"/>
                    <a:pt x="48" y="22"/>
                    <a:pt x="48" y="23"/>
                  </a:cubicBezTo>
                  <a:cubicBezTo>
                    <a:pt x="46" y="28"/>
                    <a:pt x="42" y="32"/>
                    <a:pt x="40" y="36"/>
                  </a:cubicBezTo>
                  <a:cubicBezTo>
                    <a:pt x="36" y="41"/>
                    <a:pt x="32" y="46"/>
                    <a:pt x="28" y="50"/>
                  </a:cubicBezTo>
                  <a:cubicBezTo>
                    <a:pt x="27" y="51"/>
                    <a:pt x="26" y="52"/>
                    <a:pt x="25" y="53"/>
                  </a:cubicBezTo>
                  <a:cubicBezTo>
                    <a:pt x="22" y="55"/>
                    <a:pt x="21" y="54"/>
                    <a:pt x="20" y="52"/>
                  </a:cubicBezTo>
                  <a:cubicBezTo>
                    <a:pt x="18" y="47"/>
                    <a:pt x="16" y="43"/>
                    <a:pt x="15" y="38"/>
                  </a:cubicBezTo>
                  <a:cubicBezTo>
                    <a:pt x="12" y="28"/>
                    <a:pt x="7" y="20"/>
                    <a:pt x="4" y="10"/>
                  </a:cubicBezTo>
                  <a:cubicBezTo>
                    <a:pt x="4" y="7"/>
                    <a:pt x="0" y="6"/>
                    <a:pt x="0" y="2"/>
                  </a:cubicBezTo>
                  <a:close/>
                </a:path>
              </a:pathLst>
            </a:custGeom>
            <a:solidFill>
              <a:srgbClr val="DE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1">
              <a:extLst>
                <a:ext uri="{FF2B5EF4-FFF2-40B4-BE49-F238E27FC236}">
                  <a16:creationId xmlns:a16="http://schemas.microsoft.com/office/drawing/2014/main" id="{016F7681-961F-A48D-253A-4162DC9D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0" y="4376738"/>
              <a:ext cx="176213" cy="307975"/>
            </a:xfrm>
            <a:custGeom>
              <a:avLst/>
              <a:gdLst>
                <a:gd name="T0" fmla="*/ 41 w 42"/>
                <a:gd name="T1" fmla="*/ 0 h 73"/>
                <a:gd name="T2" fmla="*/ 40 w 42"/>
                <a:gd name="T3" fmla="*/ 17 h 73"/>
                <a:gd name="T4" fmla="*/ 36 w 42"/>
                <a:gd name="T5" fmla="*/ 24 h 73"/>
                <a:gd name="T6" fmla="*/ 17 w 42"/>
                <a:gd name="T7" fmla="*/ 42 h 73"/>
                <a:gd name="T8" fmla="*/ 16 w 42"/>
                <a:gd name="T9" fmla="*/ 47 h 73"/>
                <a:gd name="T10" fmla="*/ 9 w 42"/>
                <a:gd name="T11" fmla="*/ 65 h 73"/>
                <a:gd name="T12" fmla="*/ 0 w 42"/>
                <a:gd name="T13" fmla="*/ 73 h 73"/>
                <a:gd name="T14" fmla="*/ 7 w 42"/>
                <a:gd name="T15" fmla="*/ 64 h 73"/>
                <a:gd name="T16" fmla="*/ 12 w 42"/>
                <a:gd name="T17" fmla="*/ 58 h 73"/>
                <a:gd name="T18" fmla="*/ 12 w 42"/>
                <a:gd name="T19" fmla="*/ 54 h 73"/>
                <a:gd name="T20" fmla="*/ 13 w 42"/>
                <a:gd name="T21" fmla="*/ 36 h 73"/>
                <a:gd name="T22" fmla="*/ 20 w 42"/>
                <a:gd name="T23" fmla="*/ 26 h 73"/>
                <a:gd name="T24" fmla="*/ 35 w 42"/>
                <a:gd name="T25" fmla="*/ 11 h 73"/>
                <a:gd name="T26" fmla="*/ 38 w 42"/>
                <a:gd name="T27" fmla="*/ 4 h 73"/>
                <a:gd name="T28" fmla="*/ 41 w 42"/>
                <a:gd name="T2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73">
                  <a:moveTo>
                    <a:pt x="41" y="0"/>
                  </a:moveTo>
                  <a:cubicBezTo>
                    <a:pt x="39" y="6"/>
                    <a:pt x="38" y="11"/>
                    <a:pt x="40" y="17"/>
                  </a:cubicBezTo>
                  <a:cubicBezTo>
                    <a:pt x="42" y="21"/>
                    <a:pt x="41" y="23"/>
                    <a:pt x="36" y="24"/>
                  </a:cubicBezTo>
                  <a:cubicBezTo>
                    <a:pt x="27" y="28"/>
                    <a:pt x="21" y="34"/>
                    <a:pt x="17" y="42"/>
                  </a:cubicBezTo>
                  <a:cubicBezTo>
                    <a:pt x="16" y="44"/>
                    <a:pt x="16" y="45"/>
                    <a:pt x="16" y="47"/>
                  </a:cubicBezTo>
                  <a:cubicBezTo>
                    <a:pt x="18" y="54"/>
                    <a:pt x="15" y="60"/>
                    <a:pt x="9" y="65"/>
                  </a:cubicBezTo>
                  <a:cubicBezTo>
                    <a:pt x="6" y="67"/>
                    <a:pt x="3" y="70"/>
                    <a:pt x="0" y="73"/>
                  </a:cubicBezTo>
                  <a:cubicBezTo>
                    <a:pt x="1" y="69"/>
                    <a:pt x="4" y="67"/>
                    <a:pt x="7" y="64"/>
                  </a:cubicBezTo>
                  <a:cubicBezTo>
                    <a:pt x="9" y="63"/>
                    <a:pt x="11" y="60"/>
                    <a:pt x="12" y="58"/>
                  </a:cubicBezTo>
                  <a:cubicBezTo>
                    <a:pt x="13" y="57"/>
                    <a:pt x="13" y="55"/>
                    <a:pt x="12" y="54"/>
                  </a:cubicBezTo>
                  <a:cubicBezTo>
                    <a:pt x="8" y="48"/>
                    <a:pt x="9" y="42"/>
                    <a:pt x="13" y="36"/>
                  </a:cubicBezTo>
                  <a:cubicBezTo>
                    <a:pt x="15" y="32"/>
                    <a:pt x="16" y="28"/>
                    <a:pt x="20" y="26"/>
                  </a:cubicBezTo>
                  <a:cubicBezTo>
                    <a:pt x="27" y="23"/>
                    <a:pt x="30" y="16"/>
                    <a:pt x="35" y="11"/>
                  </a:cubicBezTo>
                  <a:cubicBezTo>
                    <a:pt x="37" y="9"/>
                    <a:pt x="36" y="6"/>
                    <a:pt x="38" y="4"/>
                  </a:cubicBezTo>
                  <a:cubicBezTo>
                    <a:pt x="39" y="3"/>
                    <a:pt x="40" y="1"/>
                    <a:pt x="41" y="0"/>
                  </a:cubicBezTo>
                  <a:close/>
                </a:path>
              </a:pathLst>
            </a:custGeom>
            <a:solidFill>
              <a:srgbClr val="E3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2">
              <a:extLst>
                <a:ext uri="{FF2B5EF4-FFF2-40B4-BE49-F238E27FC236}">
                  <a16:creationId xmlns:a16="http://schemas.microsoft.com/office/drawing/2014/main" id="{2898FEEC-51AB-FEE9-0FA2-48A058A94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963" y="5110163"/>
              <a:ext cx="41275" cy="50800"/>
            </a:xfrm>
            <a:custGeom>
              <a:avLst/>
              <a:gdLst>
                <a:gd name="T0" fmla="*/ 0 w 10"/>
                <a:gd name="T1" fmla="*/ 3 h 12"/>
                <a:gd name="T2" fmla="*/ 1 w 10"/>
                <a:gd name="T3" fmla="*/ 0 h 12"/>
                <a:gd name="T4" fmla="*/ 4 w 10"/>
                <a:gd name="T5" fmla="*/ 1 h 12"/>
                <a:gd name="T6" fmla="*/ 9 w 10"/>
                <a:gd name="T7" fmla="*/ 8 h 12"/>
                <a:gd name="T8" fmla="*/ 8 w 10"/>
                <a:gd name="T9" fmla="*/ 11 h 12"/>
                <a:gd name="T10" fmla="*/ 6 w 10"/>
                <a:gd name="T11" fmla="*/ 11 h 12"/>
                <a:gd name="T12" fmla="*/ 0 w 10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3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3"/>
                    <a:pt x="5" y="7"/>
                    <a:pt x="9" y="8"/>
                  </a:cubicBezTo>
                  <a:cubicBezTo>
                    <a:pt x="10" y="9"/>
                    <a:pt x="9" y="10"/>
                    <a:pt x="8" y="11"/>
                  </a:cubicBezTo>
                  <a:cubicBezTo>
                    <a:pt x="8" y="12"/>
                    <a:pt x="7" y="11"/>
                    <a:pt x="6" y="11"/>
                  </a:cubicBezTo>
                  <a:cubicBezTo>
                    <a:pt x="3" y="9"/>
                    <a:pt x="2" y="5"/>
                    <a:pt x="0" y="3"/>
                  </a:cubicBezTo>
                  <a:close/>
                </a:path>
              </a:pathLst>
            </a:custGeom>
            <a:solidFill>
              <a:srgbClr val="DE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3">
              <a:extLst>
                <a:ext uri="{FF2B5EF4-FFF2-40B4-BE49-F238E27FC236}">
                  <a16:creationId xmlns:a16="http://schemas.microsoft.com/office/drawing/2014/main" id="{8EB9EE28-F4F2-0304-9CB3-DEDF2796A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207000"/>
              <a:ext cx="12700" cy="12700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3 h 3"/>
                <a:gd name="T4" fmla="*/ 0 w 3"/>
                <a:gd name="T5" fmla="*/ 2 h 3"/>
                <a:gd name="T6" fmla="*/ 2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2"/>
                    <a:pt x="2" y="2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E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4">
              <a:extLst>
                <a:ext uri="{FF2B5EF4-FFF2-40B4-BE49-F238E27FC236}">
                  <a16:creationId xmlns:a16="http://schemas.microsoft.com/office/drawing/2014/main" id="{48C8620E-68AC-7A5C-EB01-532FC1651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913" y="4835525"/>
              <a:ext cx="323850" cy="190500"/>
            </a:xfrm>
            <a:custGeom>
              <a:avLst/>
              <a:gdLst>
                <a:gd name="T0" fmla="*/ 76 w 77"/>
                <a:gd name="T1" fmla="*/ 3 h 45"/>
                <a:gd name="T2" fmla="*/ 75 w 77"/>
                <a:gd name="T3" fmla="*/ 11 h 45"/>
                <a:gd name="T4" fmla="*/ 72 w 77"/>
                <a:gd name="T5" fmla="*/ 12 h 45"/>
                <a:gd name="T6" fmla="*/ 42 w 77"/>
                <a:gd name="T7" fmla="*/ 29 h 45"/>
                <a:gd name="T8" fmla="*/ 31 w 77"/>
                <a:gd name="T9" fmla="*/ 35 h 45"/>
                <a:gd name="T10" fmla="*/ 2 w 77"/>
                <a:gd name="T11" fmla="*/ 41 h 45"/>
                <a:gd name="T12" fmla="*/ 1 w 77"/>
                <a:gd name="T13" fmla="*/ 38 h 45"/>
                <a:gd name="T14" fmla="*/ 12 w 77"/>
                <a:gd name="T15" fmla="*/ 22 h 45"/>
                <a:gd name="T16" fmla="*/ 26 w 77"/>
                <a:gd name="T17" fmla="*/ 6 h 45"/>
                <a:gd name="T18" fmla="*/ 29 w 77"/>
                <a:gd name="T19" fmla="*/ 4 h 45"/>
                <a:gd name="T20" fmla="*/ 35 w 77"/>
                <a:gd name="T21" fmla="*/ 2 h 45"/>
                <a:gd name="T22" fmla="*/ 42 w 77"/>
                <a:gd name="T23" fmla="*/ 3 h 45"/>
                <a:gd name="T24" fmla="*/ 50 w 77"/>
                <a:gd name="T25" fmla="*/ 8 h 45"/>
                <a:gd name="T26" fmla="*/ 68 w 77"/>
                <a:gd name="T27" fmla="*/ 5 h 45"/>
                <a:gd name="T28" fmla="*/ 73 w 77"/>
                <a:gd name="T29" fmla="*/ 2 h 45"/>
                <a:gd name="T30" fmla="*/ 76 w 77"/>
                <a:gd name="T3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45">
                  <a:moveTo>
                    <a:pt x="76" y="3"/>
                  </a:moveTo>
                  <a:cubicBezTo>
                    <a:pt x="75" y="6"/>
                    <a:pt x="77" y="8"/>
                    <a:pt x="75" y="11"/>
                  </a:cubicBezTo>
                  <a:cubicBezTo>
                    <a:pt x="74" y="11"/>
                    <a:pt x="73" y="11"/>
                    <a:pt x="72" y="12"/>
                  </a:cubicBezTo>
                  <a:cubicBezTo>
                    <a:pt x="64" y="21"/>
                    <a:pt x="53" y="25"/>
                    <a:pt x="42" y="29"/>
                  </a:cubicBezTo>
                  <a:cubicBezTo>
                    <a:pt x="38" y="31"/>
                    <a:pt x="35" y="32"/>
                    <a:pt x="31" y="35"/>
                  </a:cubicBezTo>
                  <a:cubicBezTo>
                    <a:pt x="23" y="43"/>
                    <a:pt x="13" y="45"/>
                    <a:pt x="2" y="41"/>
                  </a:cubicBezTo>
                  <a:cubicBezTo>
                    <a:pt x="0" y="40"/>
                    <a:pt x="0" y="39"/>
                    <a:pt x="1" y="38"/>
                  </a:cubicBezTo>
                  <a:cubicBezTo>
                    <a:pt x="4" y="32"/>
                    <a:pt x="8" y="27"/>
                    <a:pt x="12" y="22"/>
                  </a:cubicBezTo>
                  <a:cubicBezTo>
                    <a:pt x="17" y="17"/>
                    <a:pt x="21" y="12"/>
                    <a:pt x="26" y="6"/>
                  </a:cubicBezTo>
                  <a:cubicBezTo>
                    <a:pt x="27" y="5"/>
                    <a:pt x="28" y="4"/>
                    <a:pt x="29" y="4"/>
                  </a:cubicBezTo>
                  <a:cubicBezTo>
                    <a:pt x="32" y="5"/>
                    <a:pt x="33" y="4"/>
                    <a:pt x="35" y="2"/>
                  </a:cubicBezTo>
                  <a:cubicBezTo>
                    <a:pt x="37" y="0"/>
                    <a:pt x="40" y="1"/>
                    <a:pt x="42" y="3"/>
                  </a:cubicBezTo>
                  <a:cubicBezTo>
                    <a:pt x="44" y="6"/>
                    <a:pt x="47" y="8"/>
                    <a:pt x="50" y="8"/>
                  </a:cubicBezTo>
                  <a:cubicBezTo>
                    <a:pt x="57" y="11"/>
                    <a:pt x="63" y="7"/>
                    <a:pt x="68" y="5"/>
                  </a:cubicBezTo>
                  <a:cubicBezTo>
                    <a:pt x="70" y="4"/>
                    <a:pt x="71" y="3"/>
                    <a:pt x="73" y="2"/>
                  </a:cubicBezTo>
                  <a:cubicBezTo>
                    <a:pt x="74" y="1"/>
                    <a:pt x="76" y="1"/>
                    <a:pt x="76" y="3"/>
                  </a:cubicBezTo>
                  <a:close/>
                </a:path>
              </a:pathLst>
            </a:custGeom>
            <a:solidFill>
              <a:srgbClr val="E2C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5">
              <a:extLst>
                <a:ext uri="{FF2B5EF4-FFF2-40B4-BE49-F238E27FC236}">
                  <a16:creationId xmlns:a16="http://schemas.microsoft.com/office/drawing/2014/main" id="{A5C6D8FE-599E-4295-A47A-B37BFEC25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0" y="4773613"/>
              <a:ext cx="125413" cy="117475"/>
            </a:xfrm>
            <a:custGeom>
              <a:avLst/>
              <a:gdLst>
                <a:gd name="T0" fmla="*/ 2 w 30"/>
                <a:gd name="T1" fmla="*/ 17 h 28"/>
                <a:gd name="T2" fmla="*/ 19 w 30"/>
                <a:gd name="T3" fmla="*/ 1 h 28"/>
                <a:gd name="T4" fmla="*/ 30 w 30"/>
                <a:gd name="T5" fmla="*/ 13 h 28"/>
                <a:gd name="T6" fmla="*/ 18 w 30"/>
                <a:gd name="T7" fmla="*/ 27 h 28"/>
                <a:gd name="T8" fmla="*/ 5 w 30"/>
                <a:gd name="T9" fmla="*/ 25 h 28"/>
                <a:gd name="T10" fmla="*/ 2 w 30"/>
                <a:gd name="T11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8">
                  <a:moveTo>
                    <a:pt x="2" y="17"/>
                  </a:moveTo>
                  <a:cubicBezTo>
                    <a:pt x="0" y="10"/>
                    <a:pt x="11" y="0"/>
                    <a:pt x="19" y="1"/>
                  </a:cubicBezTo>
                  <a:cubicBezTo>
                    <a:pt x="26" y="2"/>
                    <a:pt x="29" y="6"/>
                    <a:pt x="30" y="13"/>
                  </a:cubicBezTo>
                  <a:cubicBezTo>
                    <a:pt x="30" y="18"/>
                    <a:pt x="24" y="25"/>
                    <a:pt x="18" y="27"/>
                  </a:cubicBezTo>
                  <a:cubicBezTo>
                    <a:pt x="14" y="28"/>
                    <a:pt x="10" y="28"/>
                    <a:pt x="5" y="25"/>
                  </a:cubicBezTo>
                  <a:cubicBezTo>
                    <a:pt x="2" y="23"/>
                    <a:pt x="1" y="20"/>
                    <a:pt x="2" y="17"/>
                  </a:cubicBezTo>
                  <a:close/>
                </a:path>
              </a:pathLst>
            </a:custGeom>
            <a:solidFill>
              <a:srgbClr val="D8A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6">
              <a:extLst>
                <a:ext uri="{FF2B5EF4-FFF2-40B4-BE49-F238E27FC236}">
                  <a16:creationId xmlns:a16="http://schemas.microsoft.com/office/drawing/2014/main" id="{1F34714D-CB34-B012-1665-711F98C92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4413" y="4638675"/>
              <a:ext cx="122238" cy="142875"/>
            </a:xfrm>
            <a:custGeom>
              <a:avLst/>
              <a:gdLst>
                <a:gd name="T0" fmla="*/ 27 w 29"/>
                <a:gd name="T1" fmla="*/ 14 h 34"/>
                <a:gd name="T2" fmla="*/ 6 w 29"/>
                <a:gd name="T3" fmla="*/ 28 h 34"/>
                <a:gd name="T4" fmla="*/ 0 w 29"/>
                <a:gd name="T5" fmla="*/ 17 h 34"/>
                <a:gd name="T6" fmla="*/ 7 w 29"/>
                <a:gd name="T7" fmla="*/ 6 h 34"/>
                <a:gd name="T8" fmla="*/ 12 w 29"/>
                <a:gd name="T9" fmla="*/ 4 h 34"/>
                <a:gd name="T10" fmla="*/ 27 w 29"/>
                <a:gd name="T11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4">
                  <a:moveTo>
                    <a:pt x="27" y="14"/>
                  </a:moveTo>
                  <a:cubicBezTo>
                    <a:pt x="29" y="23"/>
                    <a:pt x="14" y="34"/>
                    <a:pt x="6" y="28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1" y="13"/>
                    <a:pt x="2" y="9"/>
                    <a:pt x="7" y="6"/>
                  </a:cubicBezTo>
                  <a:cubicBezTo>
                    <a:pt x="8" y="5"/>
                    <a:pt x="10" y="4"/>
                    <a:pt x="12" y="4"/>
                  </a:cubicBezTo>
                  <a:cubicBezTo>
                    <a:pt x="19" y="0"/>
                    <a:pt x="27" y="6"/>
                    <a:pt x="27" y="14"/>
                  </a:cubicBezTo>
                  <a:close/>
                </a:path>
              </a:pathLst>
            </a:custGeom>
            <a:solidFill>
              <a:srgbClr val="DAB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7">
              <a:extLst>
                <a:ext uri="{FF2B5EF4-FFF2-40B4-BE49-F238E27FC236}">
                  <a16:creationId xmlns:a16="http://schemas.microsoft.com/office/drawing/2014/main" id="{041F9D1F-08D8-D83B-610E-C9297286E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5863" y="4183063"/>
              <a:ext cx="147638" cy="152400"/>
            </a:xfrm>
            <a:custGeom>
              <a:avLst/>
              <a:gdLst>
                <a:gd name="T0" fmla="*/ 27 w 35"/>
                <a:gd name="T1" fmla="*/ 35 h 36"/>
                <a:gd name="T2" fmla="*/ 15 w 35"/>
                <a:gd name="T3" fmla="*/ 31 h 36"/>
                <a:gd name="T4" fmla="*/ 4 w 35"/>
                <a:gd name="T5" fmla="*/ 29 h 36"/>
                <a:gd name="T6" fmla="*/ 1 w 35"/>
                <a:gd name="T7" fmla="*/ 26 h 36"/>
                <a:gd name="T8" fmla="*/ 1 w 35"/>
                <a:gd name="T9" fmla="*/ 19 h 36"/>
                <a:gd name="T10" fmla="*/ 3 w 35"/>
                <a:gd name="T11" fmla="*/ 7 h 36"/>
                <a:gd name="T12" fmla="*/ 4 w 35"/>
                <a:gd name="T13" fmla="*/ 2 h 36"/>
                <a:gd name="T14" fmla="*/ 10 w 35"/>
                <a:gd name="T15" fmla="*/ 2 h 36"/>
                <a:gd name="T16" fmla="*/ 18 w 35"/>
                <a:gd name="T17" fmla="*/ 8 h 36"/>
                <a:gd name="T18" fmla="*/ 30 w 35"/>
                <a:gd name="T19" fmla="*/ 24 h 36"/>
                <a:gd name="T20" fmla="*/ 33 w 35"/>
                <a:gd name="T21" fmla="*/ 31 h 36"/>
                <a:gd name="T22" fmla="*/ 33 w 35"/>
                <a:gd name="T23" fmla="*/ 31 h 36"/>
                <a:gd name="T24" fmla="*/ 30 w 35"/>
                <a:gd name="T25" fmla="*/ 35 h 36"/>
                <a:gd name="T26" fmla="*/ 27 w 35"/>
                <a:gd name="T2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6">
                  <a:moveTo>
                    <a:pt x="27" y="35"/>
                  </a:moveTo>
                  <a:cubicBezTo>
                    <a:pt x="23" y="34"/>
                    <a:pt x="19" y="33"/>
                    <a:pt x="15" y="31"/>
                  </a:cubicBezTo>
                  <a:cubicBezTo>
                    <a:pt x="11" y="30"/>
                    <a:pt x="8" y="29"/>
                    <a:pt x="4" y="29"/>
                  </a:cubicBezTo>
                  <a:cubicBezTo>
                    <a:pt x="2" y="29"/>
                    <a:pt x="1" y="27"/>
                    <a:pt x="1" y="26"/>
                  </a:cubicBezTo>
                  <a:cubicBezTo>
                    <a:pt x="0" y="23"/>
                    <a:pt x="0" y="21"/>
                    <a:pt x="1" y="19"/>
                  </a:cubicBezTo>
                  <a:cubicBezTo>
                    <a:pt x="3" y="15"/>
                    <a:pt x="3" y="11"/>
                    <a:pt x="3" y="7"/>
                  </a:cubicBezTo>
                  <a:cubicBezTo>
                    <a:pt x="2" y="5"/>
                    <a:pt x="3" y="3"/>
                    <a:pt x="4" y="2"/>
                  </a:cubicBezTo>
                  <a:cubicBezTo>
                    <a:pt x="6" y="0"/>
                    <a:pt x="8" y="1"/>
                    <a:pt x="10" y="2"/>
                  </a:cubicBezTo>
                  <a:cubicBezTo>
                    <a:pt x="13" y="3"/>
                    <a:pt x="15" y="6"/>
                    <a:pt x="18" y="8"/>
                  </a:cubicBezTo>
                  <a:cubicBezTo>
                    <a:pt x="23" y="13"/>
                    <a:pt x="27" y="18"/>
                    <a:pt x="30" y="24"/>
                  </a:cubicBezTo>
                  <a:cubicBezTo>
                    <a:pt x="32" y="26"/>
                    <a:pt x="32" y="28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5" y="34"/>
                    <a:pt x="34" y="36"/>
                    <a:pt x="30" y="35"/>
                  </a:cubicBezTo>
                  <a:cubicBezTo>
                    <a:pt x="29" y="35"/>
                    <a:pt x="28" y="35"/>
                    <a:pt x="27" y="35"/>
                  </a:cubicBezTo>
                  <a:close/>
                </a:path>
              </a:pathLst>
            </a:custGeom>
            <a:solidFill>
              <a:srgbClr val="DDB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8">
              <a:extLst>
                <a:ext uri="{FF2B5EF4-FFF2-40B4-BE49-F238E27FC236}">
                  <a16:creationId xmlns:a16="http://schemas.microsoft.com/office/drawing/2014/main" id="{05C13421-F658-7324-EC57-DF1493CDE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2050" y="4764088"/>
              <a:ext cx="92075" cy="88900"/>
            </a:xfrm>
            <a:custGeom>
              <a:avLst/>
              <a:gdLst>
                <a:gd name="T0" fmla="*/ 15 w 22"/>
                <a:gd name="T1" fmla="*/ 0 h 21"/>
                <a:gd name="T2" fmla="*/ 21 w 22"/>
                <a:gd name="T3" fmla="*/ 4 h 21"/>
                <a:gd name="T4" fmla="*/ 19 w 22"/>
                <a:gd name="T5" fmla="*/ 13 h 21"/>
                <a:gd name="T6" fmla="*/ 9 w 22"/>
                <a:gd name="T7" fmla="*/ 19 h 21"/>
                <a:gd name="T8" fmla="*/ 1 w 22"/>
                <a:gd name="T9" fmla="*/ 11 h 21"/>
                <a:gd name="T10" fmla="*/ 15 w 2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1">
                  <a:moveTo>
                    <a:pt x="15" y="0"/>
                  </a:moveTo>
                  <a:cubicBezTo>
                    <a:pt x="17" y="0"/>
                    <a:pt x="19" y="1"/>
                    <a:pt x="21" y="4"/>
                  </a:cubicBezTo>
                  <a:cubicBezTo>
                    <a:pt x="22" y="7"/>
                    <a:pt x="21" y="10"/>
                    <a:pt x="19" y="13"/>
                  </a:cubicBezTo>
                  <a:cubicBezTo>
                    <a:pt x="17" y="17"/>
                    <a:pt x="13" y="18"/>
                    <a:pt x="9" y="19"/>
                  </a:cubicBezTo>
                  <a:cubicBezTo>
                    <a:pt x="4" y="21"/>
                    <a:pt x="0" y="16"/>
                    <a:pt x="1" y="11"/>
                  </a:cubicBezTo>
                  <a:cubicBezTo>
                    <a:pt x="3" y="4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D9A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89">
              <a:extLst>
                <a:ext uri="{FF2B5EF4-FFF2-40B4-BE49-F238E27FC236}">
                  <a16:creationId xmlns:a16="http://schemas.microsoft.com/office/drawing/2014/main" id="{5271192F-689F-9A6E-1724-7919931EE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0613" y="4203700"/>
              <a:ext cx="71438" cy="80963"/>
            </a:xfrm>
            <a:custGeom>
              <a:avLst/>
              <a:gdLst>
                <a:gd name="T0" fmla="*/ 16 w 17"/>
                <a:gd name="T1" fmla="*/ 7 h 19"/>
                <a:gd name="T2" fmla="*/ 6 w 17"/>
                <a:gd name="T3" fmla="*/ 19 h 19"/>
                <a:gd name="T4" fmla="*/ 0 w 17"/>
                <a:gd name="T5" fmla="*/ 13 h 19"/>
                <a:gd name="T6" fmla="*/ 13 w 17"/>
                <a:gd name="T7" fmla="*/ 1 h 19"/>
                <a:gd name="T8" fmla="*/ 16 w 17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6" y="7"/>
                  </a:moveTo>
                  <a:cubicBezTo>
                    <a:pt x="16" y="13"/>
                    <a:pt x="12" y="19"/>
                    <a:pt x="6" y="19"/>
                  </a:cubicBezTo>
                  <a:cubicBezTo>
                    <a:pt x="3" y="19"/>
                    <a:pt x="1" y="16"/>
                    <a:pt x="0" y="13"/>
                  </a:cubicBezTo>
                  <a:cubicBezTo>
                    <a:pt x="0" y="6"/>
                    <a:pt x="6" y="0"/>
                    <a:pt x="13" y="1"/>
                  </a:cubicBezTo>
                  <a:cubicBezTo>
                    <a:pt x="16" y="2"/>
                    <a:pt x="17" y="4"/>
                    <a:pt x="16" y="7"/>
                  </a:cubicBezTo>
                  <a:close/>
                </a:path>
              </a:pathLst>
            </a:custGeom>
            <a:solidFill>
              <a:srgbClr val="D9A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0">
              <a:extLst>
                <a:ext uri="{FF2B5EF4-FFF2-40B4-BE49-F238E27FC236}">
                  <a16:creationId xmlns:a16="http://schemas.microsoft.com/office/drawing/2014/main" id="{435A98B8-CC8F-0E2A-B2AD-8C234987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4178300"/>
              <a:ext cx="92075" cy="134938"/>
            </a:xfrm>
            <a:custGeom>
              <a:avLst/>
              <a:gdLst>
                <a:gd name="T0" fmla="*/ 22 w 22"/>
                <a:gd name="T1" fmla="*/ 9 h 32"/>
                <a:gd name="T2" fmla="*/ 13 w 22"/>
                <a:gd name="T3" fmla="*/ 3 h 32"/>
                <a:gd name="T4" fmla="*/ 9 w 22"/>
                <a:gd name="T5" fmla="*/ 3 h 32"/>
                <a:gd name="T6" fmla="*/ 8 w 22"/>
                <a:gd name="T7" fmla="*/ 8 h 32"/>
                <a:gd name="T8" fmla="*/ 7 w 22"/>
                <a:gd name="T9" fmla="*/ 19 h 32"/>
                <a:gd name="T10" fmla="*/ 6 w 22"/>
                <a:gd name="T11" fmla="*/ 22 h 32"/>
                <a:gd name="T12" fmla="*/ 11 w 22"/>
                <a:gd name="T13" fmla="*/ 29 h 32"/>
                <a:gd name="T14" fmla="*/ 19 w 22"/>
                <a:gd name="T15" fmla="*/ 32 h 32"/>
                <a:gd name="T16" fmla="*/ 3 w 22"/>
                <a:gd name="T17" fmla="*/ 29 h 32"/>
                <a:gd name="T18" fmla="*/ 2 w 22"/>
                <a:gd name="T19" fmla="*/ 24 h 32"/>
                <a:gd name="T20" fmla="*/ 4 w 22"/>
                <a:gd name="T21" fmla="*/ 5 h 32"/>
                <a:gd name="T22" fmla="*/ 9 w 22"/>
                <a:gd name="T23" fmla="*/ 0 h 32"/>
                <a:gd name="T24" fmla="*/ 22 w 22"/>
                <a:gd name="T25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32">
                  <a:moveTo>
                    <a:pt x="22" y="9"/>
                  </a:moveTo>
                  <a:cubicBezTo>
                    <a:pt x="19" y="8"/>
                    <a:pt x="17" y="5"/>
                    <a:pt x="13" y="3"/>
                  </a:cubicBezTo>
                  <a:cubicBezTo>
                    <a:pt x="12" y="3"/>
                    <a:pt x="10" y="2"/>
                    <a:pt x="9" y="3"/>
                  </a:cubicBezTo>
                  <a:cubicBezTo>
                    <a:pt x="7" y="5"/>
                    <a:pt x="7" y="6"/>
                    <a:pt x="8" y="8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5" y="28"/>
                    <a:pt x="5" y="28"/>
                    <a:pt x="11" y="29"/>
                  </a:cubicBezTo>
                  <a:cubicBezTo>
                    <a:pt x="14" y="30"/>
                    <a:pt x="17" y="31"/>
                    <a:pt x="19" y="32"/>
                  </a:cubicBezTo>
                  <a:cubicBezTo>
                    <a:pt x="14" y="31"/>
                    <a:pt x="8" y="32"/>
                    <a:pt x="3" y="29"/>
                  </a:cubicBezTo>
                  <a:cubicBezTo>
                    <a:pt x="1" y="28"/>
                    <a:pt x="0" y="27"/>
                    <a:pt x="2" y="24"/>
                  </a:cubicBezTo>
                  <a:cubicBezTo>
                    <a:pt x="5" y="18"/>
                    <a:pt x="7" y="12"/>
                    <a:pt x="4" y="5"/>
                  </a:cubicBezTo>
                  <a:cubicBezTo>
                    <a:pt x="3" y="1"/>
                    <a:pt x="5" y="0"/>
                    <a:pt x="9" y="0"/>
                  </a:cubicBezTo>
                  <a:cubicBezTo>
                    <a:pt x="15" y="1"/>
                    <a:pt x="19" y="5"/>
                    <a:pt x="22" y="9"/>
                  </a:cubicBezTo>
                  <a:close/>
                </a:path>
              </a:pathLst>
            </a:custGeom>
            <a:solidFill>
              <a:srgbClr val="E3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1">
              <a:extLst>
                <a:ext uri="{FF2B5EF4-FFF2-40B4-BE49-F238E27FC236}">
                  <a16:creationId xmlns:a16="http://schemas.microsoft.com/office/drawing/2014/main" id="{EC4844D4-63AC-D403-59A5-2DB3A906F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0163" y="4313238"/>
              <a:ext cx="33338" cy="25400"/>
            </a:xfrm>
            <a:custGeom>
              <a:avLst/>
              <a:gdLst>
                <a:gd name="T0" fmla="*/ 0 w 8"/>
                <a:gd name="T1" fmla="*/ 4 h 6"/>
                <a:gd name="T2" fmla="*/ 3 w 8"/>
                <a:gd name="T3" fmla="*/ 4 h 6"/>
                <a:gd name="T4" fmla="*/ 6 w 8"/>
                <a:gd name="T5" fmla="*/ 0 h 6"/>
                <a:gd name="T6" fmla="*/ 8 w 8"/>
                <a:gd name="T7" fmla="*/ 4 h 6"/>
                <a:gd name="T8" fmla="*/ 4 w 8"/>
                <a:gd name="T9" fmla="*/ 5 h 6"/>
                <a:gd name="T10" fmla="*/ 0 w 8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4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7" y="4"/>
                    <a:pt x="7" y="3"/>
                    <a:pt x="6" y="0"/>
                  </a:cubicBezTo>
                  <a:cubicBezTo>
                    <a:pt x="8" y="1"/>
                    <a:pt x="8" y="2"/>
                    <a:pt x="8" y="4"/>
                  </a:cubicBezTo>
                  <a:cubicBezTo>
                    <a:pt x="7" y="6"/>
                    <a:pt x="5" y="6"/>
                    <a:pt x="4" y="5"/>
                  </a:cubicBezTo>
                  <a:cubicBezTo>
                    <a:pt x="2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E3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2">
              <a:extLst>
                <a:ext uri="{FF2B5EF4-FFF2-40B4-BE49-F238E27FC236}">
                  <a16:creationId xmlns:a16="http://schemas.microsoft.com/office/drawing/2014/main" id="{56B7DD9A-ADEB-3906-942E-E6F2BC2F4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863" y="4284663"/>
              <a:ext cx="12700" cy="28575"/>
            </a:xfrm>
            <a:custGeom>
              <a:avLst/>
              <a:gdLst>
                <a:gd name="T0" fmla="*/ 3 w 3"/>
                <a:gd name="T1" fmla="*/ 7 h 7"/>
                <a:gd name="T2" fmla="*/ 0 w 3"/>
                <a:gd name="T3" fmla="*/ 0 h 7"/>
                <a:gd name="T4" fmla="*/ 3 w 3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cubicBezTo>
                    <a:pt x="1" y="5"/>
                    <a:pt x="1" y="2"/>
                    <a:pt x="0" y="0"/>
                  </a:cubicBezTo>
                  <a:cubicBezTo>
                    <a:pt x="2" y="1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E3B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3">
              <a:extLst>
                <a:ext uri="{FF2B5EF4-FFF2-40B4-BE49-F238E27FC236}">
                  <a16:creationId xmlns:a16="http://schemas.microsoft.com/office/drawing/2014/main" id="{93B6E8FF-0A20-C330-BF29-916025384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475" y="5418138"/>
              <a:ext cx="247650" cy="323850"/>
            </a:xfrm>
            <a:custGeom>
              <a:avLst/>
              <a:gdLst>
                <a:gd name="T0" fmla="*/ 53 w 59"/>
                <a:gd name="T1" fmla="*/ 76 h 77"/>
                <a:gd name="T2" fmla="*/ 36 w 59"/>
                <a:gd name="T3" fmla="*/ 69 h 77"/>
                <a:gd name="T4" fmla="*/ 3 w 59"/>
                <a:gd name="T5" fmla="*/ 33 h 77"/>
                <a:gd name="T6" fmla="*/ 2 w 59"/>
                <a:gd name="T7" fmla="*/ 26 h 77"/>
                <a:gd name="T8" fmla="*/ 0 w 59"/>
                <a:gd name="T9" fmla="*/ 18 h 77"/>
                <a:gd name="T10" fmla="*/ 4 w 59"/>
                <a:gd name="T11" fmla="*/ 0 h 77"/>
                <a:gd name="T12" fmla="*/ 4 w 59"/>
                <a:gd name="T13" fmla="*/ 7 h 77"/>
                <a:gd name="T14" fmla="*/ 19 w 59"/>
                <a:gd name="T15" fmla="*/ 44 h 77"/>
                <a:gd name="T16" fmla="*/ 43 w 59"/>
                <a:gd name="T17" fmla="*/ 60 h 77"/>
                <a:gd name="T18" fmla="*/ 47 w 59"/>
                <a:gd name="T19" fmla="*/ 65 h 77"/>
                <a:gd name="T20" fmla="*/ 58 w 59"/>
                <a:gd name="T21" fmla="*/ 75 h 77"/>
                <a:gd name="T22" fmla="*/ 57 w 59"/>
                <a:gd name="T23" fmla="*/ 76 h 77"/>
                <a:gd name="T24" fmla="*/ 53 w 59"/>
                <a:gd name="T25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53" y="76"/>
                  </a:moveTo>
                  <a:cubicBezTo>
                    <a:pt x="47" y="74"/>
                    <a:pt x="41" y="72"/>
                    <a:pt x="36" y="69"/>
                  </a:cubicBezTo>
                  <a:cubicBezTo>
                    <a:pt x="20" y="61"/>
                    <a:pt x="9" y="50"/>
                    <a:pt x="3" y="33"/>
                  </a:cubicBezTo>
                  <a:cubicBezTo>
                    <a:pt x="2" y="30"/>
                    <a:pt x="2" y="28"/>
                    <a:pt x="2" y="26"/>
                  </a:cubicBezTo>
                  <a:cubicBezTo>
                    <a:pt x="0" y="23"/>
                    <a:pt x="2" y="20"/>
                    <a:pt x="0" y="18"/>
                  </a:cubicBezTo>
                  <a:cubicBezTo>
                    <a:pt x="0" y="12"/>
                    <a:pt x="0" y="6"/>
                    <a:pt x="4" y="0"/>
                  </a:cubicBezTo>
                  <a:cubicBezTo>
                    <a:pt x="4" y="2"/>
                    <a:pt x="4" y="5"/>
                    <a:pt x="4" y="7"/>
                  </a:cubicBezTo>
                  <a:cubicBezTo>
                    <a:pt x="2" y="22"/>
                    <a:pt x="9" y="33"/>
                    <a:pt x="19" y="44"/>
                  </a:cubicBezTo>
                  <a:cubicBezTo>
                    <a:pt x="26" y="50"/>
                    <a:pt x="34" y="56"/>
                    <a:pt x="43" y="60"/>
                  </a:cubicBezTo>
                  <a:cubicBezTo>
                    <a:pt x="45" y="61"/>
                    <a:pt x="46" y="63"/>
                    <a:pt x="47" y="65"/>
                  </a:cubicBezTo>
                  <a:cubicBezTo>
                    <a:pt x="50" y="68"/>
                    <a:pt x="54" y="72"/>
                    <a:pt x="58" y="75"/>
                  </a:cubicBezTo>
                  <a:cubicBezTo>
                    <a:pt x="59" y="76"/>
                    <a:pt x="58" y="76"/>
                    <a:pt x="57" y="76"/>
                  </a:cubicBezTo>
                  <a:cubicBezTo>
                    <a:pt x="56" y="76"/>
                    <a:pt x="54" y="77"/>
                    <a:pt x="53" y="76"/>
                  </a:cubicBezTo>
                  <a:close/>
                </a:path>
              </a:pathLst>
            </a:custGeom>
            <a:solidFill>
              <a:srgbClr val="F2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4">
              <a:extLst>
                <a:ext uri="{FF2B5EF4-FFF2-40B4-BE49-F238E27FC236}">
                  <a16:creationId xmlns:a16="http://schemas.microsoft.com/office/drawing/2014/main" id="{7926A44E-6368-0C40-B4E3-08C946DCE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8788" y="5303838"/>
              <a:ext cx="127000" cy="139700"/>
            </a:xfrm>
            <a:custGeom>
              <a:avLst/>
              <a:gdLst>
                <a:gd name="T0" fmla="*/ 28 w 30"/>
                <a:gd name="T1" fmla="*/ 1 h 33"/>
                <a:gd name="T2" fmla="*/ 29 w 30"/>
                <a:gd name="T3" fmla="*/ 16 h 33"/>
                <a:gd name="T4" fmla="*/ 29 w 30"/>
                <a:gd name="T5" fmla="*/ 20 h 33"/>
                <a:gd name="T6" fmla="*/ 21 w 30"/>
                <a:gd name="T7" fmla="*/ 31 h 33"/>
                <a:gd name="T8" fmla="*/ 19 w 30"/>
                <a:gd name="T9" fmla="*/ 33 h 33"/>
                <a:gd name="T10" fmla="*/ 8 w 30"/>
                <a:gd name="T11" fmla="*/ 21 h 33"/>
                <a:gd name="T12" fmla="*/ 1 w 30"/>
                <a:gd name="T13" fmla="*/ 9 h 33"/>
                <a:gd name="T14" fmla="*/ 4 w 30"/>
                <a:gd name="T15" fmla="*/ 4 h 33"/>
                <a:gd name="T16" fmla="*/ 26 w 30"/>
                <a:gd name="T17" fmla="*/ 0 h 33"/>
                <a:gd name="T18" fmla="*/ 28 w 30"/>
                <a:gd name="T1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3">
                  <a:moveTo>
                    <a:pt x="28" y="1"/>
                  </a:moveTo>
                  <a:cubicBezTo>
                    <a:pt x="25" y="6"/>
                    <a:pt x="26" y="11"/>
                    <a:pt x="29" y="16"/>
                  </a:cubicBezTo>
                  <a:cubicBezTo>
                    <a:pt x="30" y="17"/>
                    <a:pt x="30" y="19"/>
                    <a:pt x="29" y="20"/>
                  </a:cubicBezTo>
                  <a:cubicBezTo>
                    <a:pt x="25" y="23"/>
                    <a:pt x="23" y="27"/>
                    <a:pt x="21" y="31"/>
                  </a:cubicBezTo>
                  <a:cubicBezTo>
                    <a:pt x="20" y="32"/>
                    <a:pt x="20" y="33"/>
                    <a:pt x="19" y="33"/>
                  </a:cubicBezTo>
                  <a:cubicBezTo>
                    <a:pt x="15" y="30"/>
                    <a:pt x="12" y="25"/>
                    <a:pt x="8" y="21"/>
                  </a:cubicBezTo>
                  <a:cubicBezTo>
                    <a:pt x="5" y="18"/>
                    <a:pt x="4" y="13"/>
                    <a:pt x="1" y="9"/>
                  </a:cubicBezTo>
                  <a:cubicBezTo>
                    <a:pt x="0" y="6"/>
                    <a:pt x="1" y="4"/>
                    <a:pt x="4" y="4"/>
                  </a:cubicBezTo>
                  <a:cubicBezTo>
                    <a:pt x="11" y="3"/>
                    <a:pt x="19" y="1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lose/>
                </a:path>
              </a:pathLst>
            </a:custGeom>
            <a:solidFill>
              <a:srgbClr val="E94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5">
              <a:extLst>
                <a:ext uri="{FF2B5EF4-FFF2-40B4-BE49-F238E27FC236}">
                  <a16:creationId xmlns:a16="http://schemas.microsoft.com/office/drawing/2014/main" id="{204ED91D-C7F5-BF87-25CB-12AA9D209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750" y="5451475"/>
              <a:ext cx="122238" cy="177800"/>
            </a:xfrm>
            <a:custGeom>
              <a:avLst/>
              <a:gdLst>
                <a:gd name="T0" fmla="*/ 1 w 29"/>
                <a:gd name="T1" fmla="*/ 0 h 42"/>
                <a:gd name="T2" fmla="*/ 16 w 29"/>
                <a:gd name="T3" fmla="*/ 15 h 42"/>
                <a:gd name="T4" fmla="*/ 23 w 29"/>
                <a:gd name="T5" fmla="*/ 19 h 42"/>
                <a:gd name="T6" fmla="*/ 26 w 29"/>
                <a:gd name="T7" fmla="*/ 24 h 42"/>
                <a:gd name="T8" fmla="*/ 28 w 29"/>
                <a:gd name="T9" fmla="*/ 38 h 42"/>
                <a:gd name="T10" fmla="*/ 28 w 29"/>
                <a:gd name="T11" fmla="*/ 41 h 42"/>
                <a:gd name="T12" fmla="*/ 25 w 29"/>
                <a:gd name="T13" fmla="*/ 40 h 42"/>
                <a:gd name="T14" fmla="*/ 4 w 29"/>
                <a:gd name="T15" fmla="*/ 16 h 42"/>
                <a:gd name="T16" fmla="*/ 1 w 29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2">
                  <a:moveTo>
                    <a:pt x="1" y="0"/>
                  </a:moveTo>
                  <a:cubicBezTo>
                    <a:pt x="6" y="6"/>
                    <a:pt x="10" y="11"/>
                    <a:pt x="16" y="15"/>
                  </a:cubicBezTo>
                  <a:cubicBezTo>
                    <a:pt x="18" y="17"/>
                    <a:pt x="20" y="18"/>
                    <a:pt x="23" y="19"/>
                  </a:cubicBezTo>
                  <a:cubicBezTo>
                    <a:pt x="26" y="20"/>
                    <a:pt x="27" y="21"/>
                    <a:pt x="26" y="24"/>
                  </a:cubicBezTo>
                  <a:cubicBezTo>
                    <a:pt x="26" y="29"/>
                    <a:pt x="26" y="33"/>
                    <a:pt x="28" y="38"/>
                  </a:cubicBezTo>
                  <a:cubicBezTo>
                    <a:pt x="28" y="38"/>
                    <a:pt x="29" y="40"/>
                    <a:pt x="28" y="41"/>
                  </a:cubicBezTo>
                  <a:cubicBezTo>
                    <a:pt x="26" y="42"/>
                    <a:pt x="26" y="40"/>
                    <a:pt x="25" y="40"/>
                  </a:cubicBezTo>
                  <a:cubicBezTo>
                    <a:pt x="16" y="33"/>
                    <a:pt x="8" y="26"/>
                    <a:pt x="4" y="16"/>
                  </a:cubicBezTo>
                  <a:cubicBezTo>
                    <a:pt x="2" y="11"/>
                    <a:pt x="0" y="7"/>
                    <a:pt x="1" y="0"/>
                  </a:cubicBezTo>
                  <a:close/>
                </a:path>
              </a:pathLst>
            </a:custGeom>
            <a:solidFill>
              <a:srgbClr val="5A8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6">
              <a:extLst>
                <a:ext uri="{FF2B5EF4-FFF2-40B4-BE49-F238E27FC236}">
                  <a16:creationId xmlns:a16="http://schemas.microsoft.com/office/drawing/2014/main" id="{B4AD4833-AF7B-CDDB-22DF-C42395CAD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300" y="5708650"/>
              <a:ext cx="50800" cy="33338"/>
            </a:xfrm>
            <a:custGeom>
              <a:avLst/>
              <a:gdLst>
                <a:gd name="T0" fmla="*/ 2 w 12"/>
                <a:gd name="T1" fmla="*/ 0 h 8"/>
                <a:gd name="T2" fmla="*/ 11 w 12"/>
                <a:gd name="T3" fmla="*/ 5 h 8"/>
                <a:gd name="T4" fmla="*/ 12 w 12"/>
                <a:gd name="T5" fmla="*/ 7 h 8"/>
                <a:gd name="T6" fmla="*/ 10 w 12"/>
                <a:gd name="T7" fmla="*/ 7 h 8"/>
                <a:gd name="T8" fmla="*/ 1 w 12"/>
                <a:gd name="T9" fmla="*/ 2 h 8"/>
                <a:gd name="T10" fmla="*/ 0 w 12"/>
                <a:gd name="T11" fmla="*/ 1 h 8"/>
                <a:gd name="T12" fmla="*/ 2 w 1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2" y="0"/>
                  </a:moveTo>
                  <a:cubicBezTo>
                    <a:pt x="5" y="2"/>
                    <a:pt x="9" y="3"/>
                    <a:pt x="11" y="5"/>
                  </a:cubicBezTo>
                  <a:cubicBezTo>
                    <a:pt x="12" y="6"/>
                    <a:pt x="12" y="6"/>
                    <a:pt x="12" y="7"/>
                  </a:cubicBezTo>
                  <a:cubicBezTo>
                    <a:pt x="12" y="7"/>
                    <a:pt x="11" y="8"/>
                    <a:pt x="10" y="7"/>
                  </a:cubicBezTo>
                  <a:cubicBezTo>
                    <a:pt x="7" y="6"/>
                    <a:pt x="4" y="4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271E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7">
              <a:extLst>
                <a:ext uri="{FF2B5EF4-FFF2-40B4-BE49-F238E27FC236}">
                  <a16:creationId xmlns:a16="http://schemas.microsoft.com/office/drawing/2014/main" id="{4A0CDA80-A90B-6008-1028-CF86FB44F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725" y="5734050"/>
              <a:ext cx="38100" cy="17463"/>
            </a:xfrm>
            <a:custGeom>
              <a:avLst/>
              <a:gdLst>
                <a:gd name="T0" fmla="*/ 0 w 9"/>
                <a:gd name="T1" fmla="*/ 1 h 4"/>
                <a:gd name="T2" fmla="*/ 5 w 9"/>
                <a:gd name="T3" fmla="*/ 0 h 4"/>
                <a:gd name="T4" fmla="*/ 9 w 9"/>
                <a:gd name="T5" fmla="*/ 3 h 4"/>
                <a:gd name="T6" fmla="*/ 6 w 9"/>
                <a:gd name="T7" fmla="*/ 4 h 4"/>
                <a:gd name="T8" fmla="*/ 0 w 9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cubicBezTo>
                    <a:pt x="2" y="0"/>
                    <a:pt x="4" y="3"/>
                    <a:pt x="5" y="0"/>
                  </a:cubicBezTo>
                  <a:cubicBezTo>
                    <a:pt x="7" y="0"/>
                    <a:pt x="8" y="1"/>
                    <a:pt x="9" y="3"/>
                  </a:cubicBezTo>
                  <a:cubicBezTo>
                    <a:pt x="9" y="3"/>
                    <a:pt x="7" y="4"/>
                    <a:pt x="6" y="4"/>
                  </a:cubicBezTo>
                  <a:cubicBezTo>
                    <a:pt x="5" y="1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817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8">
              <a:extLst>
                <a:ext uri="{FF2B5EF4-FFF2-40B4-BE49-F238E27FC236}">
                  <a16:creationId xmlns:a16="http://schemas.microsoft.com/office/drawing/2014/main" id="{D2880A4B-9102-E546-F1A1-C80D1DEBF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6713" y="5494338"/>
              <a:ext cx="15875" cy="33338"/>
            </a:xfrm>
            <a:custGeom>
              <a:avLst/>
              <a:gdLst>
                <a:gd name="T0" fmla="*/ 1 w 4"/>
                <a:gd name="T1" fmla="*/ 0 h 8"/>
                <a:gd name="T2" fmla="*/ 3 w 4"/>
                <a:gd name="T3" fmla="*/ 8 h 8"/>
                <a:gd name="T4" fmla="*/ 1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4" y="2"/>
                    <a:pt x="3" y="5"/>
                    <a:pt x="3" y="8"/>
                  </a:cubicBezTo>
                  <a:cubicBezTo>
                    <a:pt x="0" y="5"/>
                    <a:pt x="1" y="3"/>
                    <a:pt x="1" y="0"/>
                  </a:cubicBezTo>
                  <a:close/>
                </a:path>
              </a:pathLst>
            </a:custGeom>
            <a:solidFill>
              <a:srgbClr val="AAA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99">
              <a:extLst>
                <a:ext uri="{FF2B5EF4-FFF2-40B4-BE49-F238E27FC236}">
                  <a16:creationId xmlns:a16="http://schemas.microsoft.com/office/drawing/2014/main" id="{48A3DD2A-2A87-A70A-EB08-F015F3074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0" y="5741988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6 w 7"/>
                <a:gd name="T3" fmla="*/ 1 h 2"/>
                <a:gd name="T4" fmla="*/ 0 w 7"/>
                <a:gd name="T5" fmla="*/ 1 h 2"/>
                <a:gd name="T6" fmla="*/ 0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2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271E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0">
              <a:extLst>
                <a:ext uri="{FF2B5EF4-FFF2-40B4-BE49-F238E27FC236}">
                  <a16:creationId xmlns:a16="http://schemas.microsoft.com/office/drawing/2014/main" id="{46706BE9-94B1-38EA-D091-C539ABC70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8563" y="4427538"/>
              <a:ext cx="30163" cy="12700"/>
            </a:xfrm>
            <a:custGeom>
              <a:avLst/>
              <a:gdLst>
                <a:gd name="T0" fmla="*/ 7 w 7"/>
                <a:gd name="T1" fmla="*/ 1 h 3"/>
                <a:gd name="T2" fmla="*/ 0 w 7"/>
                <a:gd name="T3" fmla="*/ 2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4" y="3"/>
                    <a:pt x="3" y="3"/>
                    <a:pt x="0" y="2"/>
                  </a:cubicBezTo>
                  <a:cubicBezTo>
                    <a:pt x="2" y="0"/>
                    <a:pt x="4" y="1"/>
                    <a:pt x="7" y="1"/>
                  </a:cubicBezTo>
                  <a:close/>
                </a:path>
              </a:pathLst>
            </a:custGeom>
            <a:solidFill>
              <a:srgbClr val="DE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1">
              <a:extLst>
                <a:ext uri="{FF2B5EF4-FFF2-40B4-BE49-F238E27FC236}">
                  <a16:creationId xmlns:a16="http://schemas.microsoft.com/office/drawing/2014/main" id="{91D8D153-0B6D-2ABB-FC7A-B15973E16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3488" y="4435475"/>
              <a:ext cx="28575" cy="12700"/>
            </a:xfrm>
            <a:custGeom>
              <a:avLst/>
              <a:gdLst>
                <a:gd name="T0" fmla="*/ 0 w 7"/>
                <a:gd name="T1" fmla="*/ 2 h 3"/>
                <a:gd name="T2" fmla="*/ 7 w 7"/>
                <a:gd name="T3" fmla="*/ 0 h 3"/>
                <a:gd name="T4" fmla="*/ 0 w 7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cubicBezTo>
                    <a:pt x="3" y="0"/>
                    <a:pt x="4" y="1"/>
                    <a:pt x="7" y="0"/>
                  </a:cubicBezTo>
                  <a:cubicBezTo>
                    <a:pt x="4" y="3"/>
                    <a:pt x="3" y="2"/>
                    <a:pt x="0" y="2"/>
                  </a:cubicBezTo>
                  <a:close/>
                </a:path>
              </a:pathLst>
            </a:custGeom>
            <a:solidFill>
              <a:srgbClr val="DE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2">
              <a:extLst>
                <a:ext uri="{FF2B5EF4-FFF2-40B4-BE49-F238E27FC236}">
                  <a16:creationId xmlns:a16="http://schemas.microsoft.com/office/drawing/2014/main" id="{7CC67E9F-A4DD-FDA4-02A8-57525D404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63" y="5561013"/>
              <a:ext cx="96838" cy="101600"/>
            </a:xfrm>
            <a:custGeom>
              <a:avLst/>
              <a:gdLst>
                <a:gd name="T0" fmla="*/ 23 w 23"/>
                <a:gd name="T1" fmla="*/ 24 h 24"/>
                <a:gd name="T2" fmla="*/ 16 w 23"/>
                <a:gd name="T3" fmla="*/ 20 h 24"/>
                <a:gd name="T4" fmla="*/ 12 w 23"/>
                <a:gd name="T5" fmla="*/ 17 h 24"/>
                <a:gd name="T6" fmla="*/ 3 w 23"/>
                <a:gd name="T7" fmla="*/ 15 h 24"/>
                <a:gd name="T8" fmla="*/ 1 w 23"/>
                <a:gd name="T9" fmla="*/ 8 h 24"/>
                <a:gd name="T10" fmla="*/ 7 w 23"/>
                <a:gd name="T11" fmla="*/ 1 h 24"/>
                <a:gd name="T12" fmla="*/ 10 w 23"/>
                <a:gd name="T13" fmla="*/ 1 h 24"/>
                <a:gd name="T14" fmla="*/ 10 w 23"/>
                <a:gd name="T15" fmla="*/ 3 h 24"/>
                <a:gd name="T16" fmla="*/ 21 w 23"/>
                <a:gd name="T17" fmla="*/ 15 h 24"/>
                <a:gd name="T18" fmla="*/ 23 w 23"/>
                <a:gd name="T19" fmla="*/ 17 h 24"/>
                <a:gd name="T20" fmla="*/ 23 w 23"/>
                <a:gd name="T21" fmla="*/ 24 h 24"/>
                <a:gd name="T22" fmla="*/ 23 w 23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4">
                  <a:moveTo>
                    <a:pt x="23" y="24"/>
                  </a:moveTo>
                  <a:cubicBezTo>
                    <a:pt x="19" y="24"/>
                    <a:pt x="17" y="22"/>
                    <a:pt x="16" y="20"/>
                  </a:cubicBezTo>
                  <a:cubicBezTo>
                    <a:pt x="15" y="17"/>
                    <a:pt x="13" y="17"/>
                    <a:pt x="12" y="17"/>
                  </a:cubicBezTo>
                  <a:cubicBezTo>
                    <a:pt x="9" y="17"/>
                    <a:pt x="6" y="17"/>
                    <a:pt x="3" y="15"/>
                  </a:cubicBezTo>
                  <a:cubicBezTo>
                    <a:pt x="1" y="13"/>
                    <a:pt x="0" y="11"/>
                    <a:pt x="1" y="8"/>
                  </a:cubicBezTo>
                  <a:cubicBezTo>
                    <a:pt x="2" y="5"/>
                    <a:pt x="4" y="3"/>
                    <a:pt x="7" y="1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0" y="2"/>
                    <a:pt x="10" y="3"/>
                  </a:cubicBezTo>
                  <a:cubicBezTo>
                    <a:pt x="9" y="12"/>
                    <a:pt x="12" y="15"/>
                    <a:pt x="21" y="15"/>
                  </a:cubicBezTo>
                  <a:cubicBezTo>
                    <a:pt x="23" y="15"/>
                    <a:pt x="23" y="16"/>
                    <a:pt x="23" y="17"/>
                  </a:cubicBezTo>
                  <a:cubicBezTo>
                    <a:pt x="23" y="19"/>
                    <a:pt x="23" y="22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lose/>
                </a:path>
              </a:pathLst>
            </a:custGeom>
            <a:solidFill>
              <a:srgbClr val="D4A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03">
              <a:extLst>
                <a:ext uri="{FF2B5EF4-FFF2-40B4-BE49-F238E27FC236}">
                  <a16:creationId xmlns:a16="http://schemas.microsoft.com/office/drawing/2014/main" id="{9E4909C7-D894-8F09-9180-43F4112AD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463" y="5481638"/>
              <a:ext cx="38100" cy="50800"/>
            </a:xfrm>
            <a:custGeom>
              <a:avLst/>
              <a:gdLst>
                <a:gd name="T0" fmla="*/ 8 w 9"/>
                <a:gd name="T1" fmla="*/ 7 h 12"/>
                <a:gd name="T2" fmla="*/ 5 w 9"/>
                <a:gd name="T3" fmla="*/ 10 h 12"/>
                <a:gd name="T4" fmla="*/ 0 w 9"/>
                <a:gd name="T5" fmla="*/ 8 h 12"/>
                <a:gd name="T6" fmla="*/ 5 w 9"/>
                <a:gd name="T7" fmla="*/ 0 h 12"/>
                <a:gd name="T8" fmla="*/ 8 w 9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7"/>
                  </a:moveTo>
                  <a:cubicBezTo>
                    <a:pt x="8" y="8"/>
                    <a:pt x="9" y="11"/>
                    <a:pt x="5" y="10"/>
                  </a:cubicBezTo>
                  <a:cubicBezTo>
                    <a:pt x="3" y="10"/>
                    <a:pt x="0" y="12"/>
                    <a:pt x="0" y="8"/>
                  </a:cubicBezTo>
                  <a:cubicBezTo>
                    <a:pt x="0" y="5"/>
                    <a:pt x="3" y="0"/>
                    <a:pt x="5" y="0"/>
                  </a:cubicBezTo>
                  <a:cubicBezTo>
                    <a:pt x="6" y="0"/>
                    <a:pt x="7" y="3"/>
                    <a:pt x="8" y="7"/>
                  </a:cubicBezTo>
                  <a:close/>
                </a:path>
              </a:pathLst>
            </a:custGeom>
            <a:solidFill>
              <a:srgbClr val="DC2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04">
              <a:extLst>
                <a:ext uri="{FF2B5EF4-FFF2-40B4-BE49-F238E27FC236}">
                  <a16:creationId xmlns:a16="http://schemas.microsoft.com/office/drawing/2014/main" id="{AA0DBEB4-10CF-4C67-1E5E-72D8D1276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463" y="5553075"/>
              <a:ext cx="25400" cy="25400"/>
            </a:xfrm>
            <a:custGeom>
              <a:avLst/>
              <a:gdLst>
                <a:gd name="T0" fmla="*/ 6 w 6"/>
                <a:gd name="T1" fmla="*/ 2 h 6"/>
                <a:gd name="T2" fmla="*/ 1 w 6"/>
                <a:gd name="T3" fmla="*/ 6 h 6"/>
                <a:gd name="T4" fmla="*/ 6 w 6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cubicBezTo>
                    <a:pt x="4" y="3"/>
                    <a:pt x="3" y="4"/>
                    <a:pt x="1" y="6"/>
                  </a:cubicBezTo>
                  <a:cubicBezTo>
                    <a:pt x="0" y="1"/>
                    <a:pt x="0" y="0"/>
                    <a:pt x="6" y="2"/>
                  </a:cubicBezTo>
                  <a:close/>
                </a:path>
              </a:pathLst>
            </a:custGeom>
            <a:solidFill>
              <a:srgbClr val="598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05">
              <a:extLst>
                <a:ext uri="{FF2B5EF4-FFF2-40B4-BE49-F238E27FC236}">
                  <a16:creationId xmlns:a16="http://schemas.microsoft.com/office/drawing/2014/main" id="{B0A6B5D5-0E80-0B00-C704-C6A8AC779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25" y="5178425"/>
              <a:ext cx="38100" cy="33338"/>
            </a:xfrm>
            <a:custGeom>
              <a:avLst/>
              <a:gdLst>
                <a:gd name="T0" fmla="*/ 9 w 9"/>
                <a:gd name="T1" fmla="*/ 2 h 8"/>
                <a:gd name="T2" fmla="*/ 1 w 9"/>
                <a:gd name="T3" fmla="*/ 8 h 8"/>
                <a:gd name="T4" fmla="*/ 1 w 9"/>
                <a:gd name="T5" fmla="*/ 6 h 8"/>
                <a:gd name="T6" fmla="*/ 7 w 9"/>
                <a:gd name="T7" fmla="*/ 1 h 8"/>
                <a:gd name="T8" fmla="*/ 9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2"/>
                  </a:moveTo>
                  <a:cubicBezTo>
                    <a:pt x="9" y="3"/>
                    <a:pt x="2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3" y="4"/>
                    <a:pt x="5" y="3"/>
                    <a:pt x="7" y="1"/>
                  </a:cubicBezTo>
                  <a:cubicBezTo>
                    <a:pt x="8" y="0"/>
                    <a:pt x="8" y="1"/>
                    <a:pt x="9" y="2"/>
                  </a:cubicBezTo>
                  <a:close/>
                </a:path>
              </a:pathLst>
            </a:custGeom>
            <a:solidFill>
              <a:srgbClr val="CE2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06">
              <a:extLst>
                <a:ext uri="{FF2B5EF4-FFF2-40B4-BE49-F238E27FC236}">
                  <a16:creationId xmlns:a16="http://schemas.microsoft.com/office/drawing/2014/main" id="{D957CD95-E725-BD27-863F-9F938EB5C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2400" y="4152900"/>
              <a:ext cx="20638" cy="22225"/>
            </a:xfrm>
            <a:custGeom>
              <a:avLst/>
              <a:gdLst>
                <a:gd name="T0" fmla="*/ 3 w 5"/>
                <a:gd name="T1" fmla="*/ 0 h 5"/>
                <a:gd name="T2" fmla="*/ 5 w 5"/>
                <a:gd name="T3" fmla="*/ 5 h 5"/>
                <a:gd name="T4" fmla="*/ 2 w 5"/>
                <a:gd name="T5" fmla="*/ 2 h 5"/>
                <a:gd name="T6" fmla="*/ 3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3" y="2"/>
                    <a:pt x="5" y="3"/>
                    <a:pt x="5" y="5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0" y="0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412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07">
              <a:extLst>
                <a:ext uri="{FF2B5EF4-FFF2-40B4-BE49-F238E27FC236}">
                  <a16:creationId xmlns:a16="http://schemas.microsoft.com/office/drawing/2014/main" id="{8025C0CD-6F0A-B136-44D3-A5A64D381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0" y="4208463"/>
              <a:ext cx="15875" cy="25400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6 h 6"/>
                <a:gd name="T4" fmla="*/ 0 w 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4" y="1"/>
                    <a:pt x="1" y="4"/>
                    <a:pt x="2" y="6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412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08">
              <a:extLst>
                <a:ext uri="{FF2B5EF4-FFF2-40B4-BE49-F238E27FC236}">
                  <a16:creationId xmlns:a16="http://schemas.microsoft.com/office/drawing/2014/main" id="{2303B196-7544-DB98-C87B-37E11B7C9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2175" y="4098925"/>
              <a:ext cx="114300" cy="101600"/>
            </a:xfrm>
            <a:custGeom>
              <a:avLst/>
              <a:gdLst>
                <a:gd name="T0" fmla="*/ 0 w 27"/>
                <a:gd name="T1" fmla="*/ 12 h 24"/>
                <a:gd name="T2" fmla="*/ 16 w 27"/>
                <a:gd name="T3" fmla="*/ 0 h 24"/>
                <a:gd name="T4" fmla="*/ 27 w 27"/>
                <a:gd name="T5" fmla="*/ 11 h 24"/>
                <a:gd name="T6" fmla="*/ 12 w 27"/>
                <a:gd name="T7" fmla="*/ 24 h 24"/>
                <a:gd name="T8" fmla="*/ 0 w 2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0" y="12"/>
                  </a:moveTo>
                  <a:cubicBezTo>
                    <a:pt x="0" y="6"/>
                    <a:pt x="8" y="0"/>
                    <a:pt x="16" y="0"/>
                  </a:cubicBezTo>
                  <a:cubicBezTo>
                    <a:pt x="21" y="0"/>
                    <a:pt x="27" y="5"/>
                    <a:pt x="27" y="11"/>
                  </a:cubicBezTo>
                  <a:cubicBezTo>
                    <a:pt x="26" y="19"/>
                    <a:pt x="20" y="23"/>
                    <a:pt x="12" y="24"/>
                  </a:cubicBezTo>
                  <a:cubicBezTo>
                    <a:pt x="6" y="24"/>
                    <a:pt x="0" y="18"/>
                    <a:pt x="0" y="12"/>
                  </a:cubicBezTo>
                  <a:close/>
                </a:path>
              </a:pathLst>
            </a:custGeom>
            <a:solidFill>
              <a:srgbClr val="D8A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32132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7CEB058D-2E5E-4B3F-BFA8-B9AD925477C7}"/>
              </a:ext>
            </a:extLst>
          </p:cNvPr>
          <p:cNvSpPr/>
          <p:nvPr/>
        </p:nvSpPr>
        <p:spPr>
          <a:xfrm>
            <a:off x="1123950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CC91F50-E36E-4A6F-BDB3-F2D686B3905C}"/>
              </a:ext>
            </a:extLst>
          </p:cNvPr>
          <p:cNvSpPr/>
          <p:nvPr/>
        </p:nvSpPr>
        <p:spPr>
          <a:xfrm>
            <a:off x="3806825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solidFill>
              <a:srgbClr val="018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E6A160F9-3616-48DC-85B9-873EDC51E89C}"/>
              </a:ext>
            </a:extLst>
          </p:cNvPr>
          <p:cNvSpPr/>
          <p:nvPr/>
        </p:nvSpPr>
        <p:spPr>
          <a:xfrm>
            <a:off x="6489700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solidFill>
              <a:srgbClr val="018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BE5205A0-2025-4611-8E92-1AE8FB62E2DB}"/>
              </a:ext>
            </a:extLst>
          </p:cNvPr>
          <p:cNvSpPr/>
          <p:nvPr/>
        </p:nvSpPr>
        <p:spPr>
          <a:xfrm>
            <a:off x="9172575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18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8BC63F-A849-4C3F-86B6-0800D57AAC50}"/>
              </a:ext>
            </a:extLst>
          </p:cNvPr>
          <p:cNvCxnSpPr>
            <a:cxnSpLocks/>
          </p:cNvCxnSpPr>
          <p:nvPr/>
        </p:nvCxnSpPr>
        <p:spPr>
          <a:xfrm>
            <a:off x="4361329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BF92E0-9ACA-4E38-9484-CC86E39A4614}"/>
              </a:ext>
            </a:extLst>
          </p:cNvPr>
          <p:cNvCxnSpPr>
            <a:cxnSpLocks/>
          </p:cNvCxnSpPr>
          <p:nvPr/>
        </p:nvCxnSpPr>
        <p:spPr>
          <a:xfrm>
            <a:off x="7830670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E4F171-3B96-4E10-B2BA-2950CE414E5D}"/>
              </a:ext>
            </a:extLst>
          </p:cNvPr>
          <p:cNvGrpSpPr/>
          <p:nvPr/>
        </p:nvGrpSpPr>
        <p:grpSpPr>
          <a:xfrm>
            <a:off x="470091" y="4956607"/>
            <a:ext cx="3422101" cy="1191037"/>
            <a:chOff x="4822352" y="1916832"/>
            <a:chExt cx="3422056" cy="1191037"/>
          </a:xfrm>
        </p:grpSpPr>
        <p:sp>
          <p:nvSpPr>
            <p:cNvPr id="11" name="Text Placeholder 10">
              <a:extLst>
                <a:ext uri="{FF2B5EF4-FFF2-40B4-BE49-F238E27FC236}">
                  <a16:creationId xmlns:a16="http://schemas.microsoft.com/office/drawing/2014/main" id="{55C54A91-131A-4F12-95AD-62947813158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FDC99F-79C0-4F77-8813-D7F4A585C5FB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A6BCA9-DC84-400C-AB10-B89262AC67D7}"/>
              </a:ext>
            </a:extLst>
          </p:cNvPr>
          <p:cNvGrpSpPr/>
          <p:nvPr/>
        </p:nvGrpSpPr>
        <p:grpSpPr>
          <a:xfrm>
            <a:off x="8299807" y="4956607"/>
            <a:ext cx="3422101" cy="1191037"/>
            <a:chOff x="4822352" y="1916832"/>
            <a:chExt cx="3422056" cy="1191037"/>
          </a:xfrm>
        </p:grpSpPr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DA956795-99A1-40FF-90CF-FA9CE2D0C008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BB525F-D6BC-4304-A29E-8240759762E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4CA484E-3C30-4C07-B2FF-C19CC65A5252}"/>
              </a:ext>
            </a:extLst>
          </p:cNvPr>
          <p:cNvSpPr txBox="1"/>
          <p:nvPr/>
        </p:nvSpPr>
        <p:spPr>
          <a:xfrm>
            <a:off x="1788286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7DA56E-3E75-46BA-AE6A-B18A675296DE}"/>
              </a:ext>
            </a:extLst>
          </p:cNvPr>
          <p:cNvSpPr txBox="1"/>
          <p:nvPr/>
        </p:nvSpPr>
        <p:spPr>
          <a:xfrm>
            <a:off x="4471161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  <a:cs typeface="Arial" pitchFamily="34" charset="0"/>
              </a:rPr>
              <a:t>B</a:t>
            </a:r>
            <a:endParaRPr lang="ko-KR" altLang="en-US" sz="4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458C999-6A31-469D-B68E-528BE1945504}"/>
              </a:ext>
            </a:extLst>
          </p:cNvPr>
          <p:cNvSpPr txBox="1"/>
          <p:nvPr/>
        </p:nvSpPr>
        <p:spPr>
          <a:xfrm>
            <a:off x="7154036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  <a:cs typeface="Arial" pitchFamily="34" charset="0"/>
              </a:rPr>
              <a:t>C</a:t>
            </a:r>
            <a:endParaRPr lang="ko-KR" altLang="en-US" sz="4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F020912C-8AA8-40F6-9B8F-BF44EE10C2EB}"/>
              </a:ext>
            </a:extLst>
          </p:cNvPr>
          <p:cNvSpPr txBox="1"/>
          <p:nvPr/>
        </p:nvSpPr>
        <p:spPr>
          <a:xfrm>
            <a:off x="9836911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C267225-F3B7-4BF5-9752-4852AF108BA7}"/>
              </a:ext>
            </a:extLst>
          </p:cNvPr>
          <p:cNvGrpSpPr/>
          <p:nvPr/>
        </p:nvGrpSpPr>
        <p:grpSpPr>
          <a:xfrm>
            <a:off x="1332579" y="2715224"/>
            <a:ext cx="1478215" cy="1974885"/>
            <a:chOff x="1113220" y="4149080"/>
            <a:chExt cx="1516195" cy="1974885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0B555B2D-C182-438A-95E1-1864E8BC004C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B7C70AF1-1943-44D5-AF2E-9AE92318A809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EB3F9031-CE37-40CE-80E0-BC3480C95C31}"/>
              </a:ext>
            </a:extLst>
          </p:cNvPr>
          <p:cNvGrpSpPr/>
          <p:nvPr/>
        </p:nvGrpSpPr>
        <p:grpSpPr>
          <a:xfrm>
            <a:off x="4015454" y="2715224"/>
            <a:ext cx="1478215" cy="1974885"/>
            <a:chOff x="1113220" y="4149080"/>
            <a:chExt cx="1516195" cy="1974885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82B41B61-EF52-42A6-ABB3-B1409A244B6A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866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8662"/>
                </a:solidFill>
                <a:cs typeface="Arial" pitchFamily="34" charset="0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C1F74737-CEF5-44C5-B243-534D20D7D754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8662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00866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5385FEE2-43CD-4C99-8259-B86C4B42E6CA}"/>
              </a:ext>
            </a:extLst>
          </p:cNvPr>
          <p:cNvGrpSpPr/>
          <p:nvPr/>
        </p:nvGrpSpPr>
        <p:grpSpPr>
          <a:xfrm>
            <a:off x="6698329" y="2715224"/>
            <a:ext cx="1478215" cy="1974885"/>
            <a:chOff x="1113220" y="4149080"/>
            <a:chExt cx="1516195" cy="1974885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A92447B7-08C7-4060-B14C-E2A54FF60009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866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8662"/>
                </a:solidFill>
                <a:cs typeface="Arial" pitchFamily="34" charset="0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FAC42F1C-B678-45F0-90E9-BA4C91D6AE24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8662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008662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D97B99FF-6A4C-45AB-9472-AFFBEF3A8606}"/>
              </a:ext>
            </a:extLst>
          </p:cNvPr>
          <p:cNvGrpSpPr/>
          <p:nvPr/>
        </p:nvGrpSpPr>
        <p:grpSpPr>
          <a:xfrm>
            <a:off x="9381205" y="2715224"/>
            <a:ext cx="1478215" cy="1974885"/>
            <a:chOff x="1113220" y="4149080"/>
            <a:chExt cx="1516195" cy="1974885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9A551F36-B1B6-4018-A825-A6F2902D7D3E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1F9E0801-EA39-4F5C-A5E3-0FEFBEA61DA2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Marcador de texto 34"/>
          <p:cNvSpPr>
            <a:spLocks noGrp="1"/>
          </p:cNvSpPr>
          <p:nvPr>
            <p:ph type="body" sz="quarter" idx="10"/>
          </p:nvPr>
        </p:nvSpPr>
        <p:spPr>
          <a:xfrm>
            <a:off x="2950788" y="389957"/>
            <a:ext cx="6290420" cy="724247"/>
          </a:xfrm>
        </p:spPr>
        <p:txBody>
          <a:bodyPr/>
          <a:lstStyle/>
          <a:p>
            <a:r>
              <a:rPr lang="es-PE" u="sng" dirty="0"/>
              <a:t>Free Template</a:t>
            </a: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735E9308-F727-E682-322E-ABF6C41DEE72}"/>
              </a:ext>
            </a:extLst>
          </p:cNvPr>
          <p:cNvGrpSpPr/>
          <p:nvPr/>
        </p:nvGrpSpPr>
        <p:grpSpPr>
          <a:xfrm rot="1800000">
            <a:off x="5397500" y="4902200"/>
            <a:ext cx="1350963" cy="1817688"/>
            <a:chOff x="5397500" y="4902200"/>
            <a:chExt cx="1350963" cy="1817688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B0F03A6E-D383-6236-E953-78A1E35C8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0" y="4902200"/>
              <a:ext cx="1339850" cy="1817688"/>
            </a:xfrm>
            <a:custGeom>
              <a:avLst/>
              <a:gdLst>
                <a:gd name="T0" fmla="*/ 230 w 232"/>
                <a:gd name="T1" fmla="*/ 222 h 316"/>
                <a:gd name="T2" fmla="*/ 177 w 232"/>
                <a:gd name="T3" fmla="*/ 299 h 316"/>
                <a:gd name="T4" fmla="*/ 69 w 232"/>
                <a:gd name="T5" fmla="*/ 300 h 316"/>
                <a:gd name="T6" fmla="*/ 16 w 232"/>
                <a:gd name="T7" fmla="*/ 175 h 316"/>
                <a:gd name="T8" fmla="*/ 57 w 232"/>
                <a:gd name="T9" fmla="*/ 62 h 316"/>
                <a:gd name="T10" fmla="*/ 69 w 232"/>
                <a:gd name="T11" fmla="*/ 41 h 316"/>
                <a:gd name="T12" fmla="*/ 175 w 232"/>
                <a:gd name="T13" fmla="*/ 42 h 316"/>
                <a:gd name="T14" fmla="*/ 194 w 232"/>
                <a:gd name="T15" fmla="*/ 80 h 316"/>
                <a:gd name="T16" fmla="*/ 213 w 232"/>
                <a:gd name="T17" fmla="*/ 138 h 316"/>
                <a:gd name="T18" fmla="*/ 207 w 232"/>
                <a:gd name="T19" fmla="*/ 143 h 316"/>
                <a:gd name="T20" fmla="*/ 204 w 232"/>
                <a:gd name="T21" fmla="*/ 142 h 316"/>
                <a:gd name="T22" fmla="*/ 199 w 232"/>
                <a:gd name="T23" fmla="*/ 130 h 316"/>
                <a:gd name="T24" fmla="*/ 173 w 232"/>
                <a:gd name="T25" fmla="*/ 60 h 316"/>
                <a:gd name="T26" fmla="*/ 156 w 232"/>
                <a:gd name="T27" fmla="*/ 37 h 316"/>
                <a:gd name="T28" fmla="*/ 84 w 232"/>
                <a:gd name="T29" fmla="*/ 40 h 316"/>
                <a:gd name="T30" fmla="*/ 55 w 232"/>
                <a:gd name="T31" fmla="*/ 98 h 316"/>
                <a:gd name="T32" fmla="*/ 32 w 232"/>
                <a:gd name="T33" fmla="*/ 164 h 316"/>
                <a:gd name="T34" fmla="*/ 24 w 232"/>
                <a:gd name="T35" fmla="*/ 224 h 316"/>
                <a:gd name="T36" fmla="*/ 108 w 232"/>
                <a:gd name="T37" fmla="*/ 299 h 316"/>
                <a:gd name="T38" fmla="*/ 157 w 232"/>
                <a:gd name="T39" fmla="*/ 295 h 316"/>
                <a:gd name="T40" fmla="*/ 211 w 232"/>
                <a:gd name="T41" fmla="*/ 249 h 316"/>
                <a:gd name="T42" fmla="*/ 215 w 232"/>
                <a:gd name="T43" fmla="*/ 242 h 316"/>
                <a:gd name="T44" fmla="*/ 220 w 232"/>
                <a:gd name="T45" fmla="*/ 232 h 316"/>
                <a:gd name="T46" fmla="*/ 220 w 232"/>
                <a:gd name="T47" fmla="*/ 223 h 316"/>
                <a:gd name="T48" fmla="*/ 221 w 232"/>
                <a:gd name="T49" fmla="*/ 221 h 316"/>
                <a:gd name="T50" fmla="*/ 221 w 232"/>
                <a:gd name="T51" fmla="*/ 208 h 316"/>
                <a:gd name="T52" fmla="*/ 225 w 232"/>
                <a:gd name="T53" fmla="*/ 203 h 316"/>
                <a:gd name="T54" fmla="*/ 231 w 232"/>
                <a:gd name="T55" fmla="*/ 209 h 316"/>
                <a:gd name="T56" fmla="*/ 230 w 232"/>
                <a:gd name="T57" fmla="*/ 22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316">
                  <a:moveTo>
                    <a:pt x="230" y="222"/>
                  </a:moveTo>
                  <a:cubicBezTo>
                    <a:pt x="226" y="257"/>
                    <a:pt x="208" y="283"/>
                    <a:pt x="177" y="299"/>
                  </a:cubicBezTo>
                  <a:cubicBezTo>
                    <a:pt x="142" y="316"/>
                    <a:pt x="105" y="316"/>
                    <a:pt x="69" y="300"/>
                  </a:cubicBezTo>
                  <a:cubicBezTo>
                    <a:pt x="23" y="279"/>
                    <a:pt x="0" y="227"/>
                    <a:pt x="16" y="175"/>
                  </a:cubicBezTo>
                  <a:cubicBezTo>
                    <a:pt x="28" y="137"/>
                    <a:pt x="41" y="99"/>
                    <a:pt x="57" y="62"/>
                  </a:cubicBezTo>
                  <a:cubicBezTo>
                    <a:pt x="60" y="55"/>
                    <a:pt x="64" y="48"/>
                    <a:pt x="69" y="41"/>
                  </a:cubicBezTo>
                  <a:cubicBezTo>
                    <a:pt x="97" y="0"/>
                    <a:pt x="148" y="1"/>
                    <a:pt x="175" y="42"/>
                  </a:cubicBezTo>
                  <a:cubicBezTo>
                    <a:pt x="183" y="53"/>
                    <a:pt x="189" y="66"/>
                    <a:pt x="194" y="80"/>
                  </a:cubicBezTo>
                  <a:cubicBezTo>
                    <a:pt x="200" y="99"/>
                    <a:pt x="207" y="119"/>
                    <a:pt x="213" y="138"/>
                  </a:cubicBezTo>
                  <a:cubicBezTo>
                    <a:pt x="213" y="143"/>
                    <a:pt x="209" y="142"/>
                    <a:pt x="207" y="143"/>
                  </a:cubicBezTo>
                  <a:cubicBezTo>
                    <a:pt x="206" y="143"/>
                    <a:pt x="205" y="142"/>
                    <a:pt x="204" y="142"/>
                  </a:cubicBezTo>
                  <a:cubicBezTo>
                    <a:pt x="201" y="138"/>
                    <a:pt x="200" y="134"/>
                    <a:pt x="199" y="130"/>
                  </a:cubicBezTo>
                  <a:cubicBezTo>
                    <a:pt x="191" y="106"/>
                    <a:pt x="184" y="82"/>
                    <a:pt x="173" y="60"/>
                  </a:cubicBezTo>
                  <a:cubicBezTo>
                    <a:pt x="168" y="52"/>
                    <a:pt x="163" y="44"/>
                    <a:pt x="156" y="37"/>
                  </a:cubicBezTo>
                  <a:cubicBezTo>
                    <a:pt x="135" y="16"/>
                    <a:pt x="103" y="18"/>
                    <a:pt x="84" y="40"/>
                  </a:cubicBezTo>
                  <a:cubicBezTo>
                    <a:pt x="69" y="57"/>
                    <a:pt x="62" y="77"/>
                    <a:pt x="55" y="98"/>
                  </a:cubicBezTo>
                  <a:cubicBezTo>
                    <a:pt x="47" y="120"/>
                    <a:pt x="40" y="142"/>
                    <a:pt x="32" y="164"/>
                  </a:cubicBezTo>
                  <a:cubicBezTo>
                    <a:pt x="24" y="183"/>
                    <a:pt x="21" y="203"/>
                    <a:pt x="24" y="224"/>
                  </a:cubicBezTo>
                  <a:cubicBezTo>
                    <a:pt x="31" y="265"/>
                    <a:pt x="67" y="296"/>
                    <a:pt x="108" y="299"/>
                  </a:cubicBezTo>
                  <a:cubicBezTo>
                    <a:pt x="125" y="300"/>
                    <a:pt x="141" y="300"/>
                    <a:pt x="157" y="295"/>
                  </a:cubicBezTo>
                  <a:cubicBezTo>
                    <a:pt x="181" y="287"/>
                    <a:pt x="199" y="271"/>
                    <a:pt x="211" y="249"/>
                  </a:cubicBezTo>
                  <a:cubicBezTo>
                    <a:pt x="212" y="247"/>
                    <a:pt x="213" y="244"/>
                    <a:pt x="215" y="242"/>
                  </a:cubicBezTo>
                  <a:cubicBezTo>
                    <a:pt x="220" y="240"/>
                    <a:pt x="222" y="237"/>
                    <a:pt x="220" y="232"/>
                  </a:cubicBezTo>
                  <a:cubicBezTo>
                    <a:pt x="220" y="229"/>
                    <a:pt x="220" y="226"/>
                    <a:pt x="220" y="223"/>
                  </a:cubicBezTo>
                  <a:cubicBezTo>
                    <a:pt x="220" y="222"/>
                    <a:pt x="220" y="222"/>
                    <a:pt x="221" y="221"/>
                  </a:cubicBezTo>
                  <a:cubicBezTo>
                    <a:pt x="221" y="217"/>
                    <a:pt x="221" y="213"/>
                    <a:pt x="221" y="208"/>
                  </a:cubicBezTo>
                  <a:cubicBezTo>
                    <a:pt x="222" y="206"/>
                    <a:pt x="222" y="202"/>
                    <a:pt x="225" y="203"/>
                  </a:cubicBezTo>
                  <a:cubicBezTo>
                    <a:pt x="229" y="203"/>
                    <a:pt x="231" y="206"/>
                    <a:pt x="231" y="209"/>
                  </a:cubicBezTo>
                  <a:cubicBezTo>
                    <a:pt x="231" y="213"/>
                    <a:pt x="232" y="218"/>
                    <a:pt x="230" y="222"/>
                  </a:cubicBezTo>
                  <a:close/>
                </a:path>
              </a:pathLst>
            </a:custGeom>
            <a:solidFill>
              <a:srgbClr val="3F16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74E85144-EA49-2CB2-39A3-9C7119AFC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350" y="5772150"/>
              <a:ext cx="138113" cy="412750"/>
            </a:xfrm>
            <a:custGeom>
              <a:avLst/>
              <a:gdLst>
                <a:gd name="T0" fmla="*/ 20 w 24"/>
                <a:gd name="T1" fmla="*/ 71 h 72"/>
                <a:gd name="T2" fmla="*/ 20 w 24"/>
                <a:gd name="T3" fmla="*/ 58 h 72"/>
                <a:gd name="T4" fmla="*/ 15 w 24"/>
                <a:gd name="T5" fmla="*/ 53 h 72"/>
                <a:gd name="T6" fmla="*/ 13 w 24"/>
                <a:gd name="T7" fmla="*/ 59 h 72"/>
                <a:gd name="T8" fmla="*/ 12 w 24"/>
                <a:gd name="T9" fmla="*/ 72 h 72"/>
                <a:gd name="T10" fmla="*/ 9 w 24"/>
                <a:gd name="T11" fmla="*/ 59 h 72"/>
                <a:gd name="T12" fmla="*/ 5 w 24"/>
                <a:gd name="T13" fmla="*/ 25 h 72"/>
                <a:gd name="T14" fmla="*/ 1 w 24"/>
                <a:gd name="T15" fmla="*/ 11 h 72"/>
                <a:gd name="T16" fmla="*/ 0 w 24"/>
                <a:gd name="T17" fmla="*/ 6 h 72"/>
                <a:gd name="T18" fmla="*/ 1 w 24"/>
                <a:gd name="T19" fmla="*/ 4 h 72"/>
                <a:gd name="T20" fmla="*/ 8 w 24"/>
                <a:gd name="T21" fmla="*/ 1 h 72"/>
                <a:gd name="T22" fmla="*/ 20 w 24"/>
                <a:gd name="T23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72">
                  <a:moveTo>
                    <a:pt x="20" y="71"/>
                  </a:moveTo>
                  <a:cubicBezTo>
                    <a:pt x="20" y="67"/>
                    <a:pt x="20" y="62"/>
                    <a:pt x="20" y="58"/>
                  </a:cubicBezTo>
                  <a:cubicBezTo>
                    <a:pt x="20" y="56"/>
                    <a:pt x="18" y="53"/>
                    <a:pt x="15" y="53"/>
                  </a:cubicBezTo>
                  <a:cubicBezTo>
                    <a:pt x="12" y="53"/>
                    <a:pt x="14" y="57"/>
                    <a:pt x="13" y="59"/>
                  </a:cubicBezTo>
                  <a:cubicBezTo>
                    <a:pt x="13" y="63"/>
                    <a:pt x="15" y="68"/>
                    <a:pt x="12" y="72"/>
                  </a:cubicBezTo>
                  <a:cubicBezTo>
                    <a:pt x="8" y="68"/>
                    <a:pt x="9" y="64"/>
                    <a:pt x="9" y="59"/>
                  </a:cubicBezTo>
                  <a:cubicBezTo>
                    <a:pt x="11" y="48"/>
                    <a:pt x="9" y="36"/>
                    <a:pt x="5" y="25"/>
                  </a:cubicBezTo>
                  <a:cubicBezTo>
                    <a:pt x="4" y="20"/>
                    <a:pt x="4" y="15"/>
                    <a:pt x="1" y="11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5"/>
                    <a:pt x="1" y="5"/>
                    <a:pt x="1" y="4"/>
                  </a:cubicBezTo>
                  <a:cubicBezTo>
                    <a:pt x="3" y="2"/>
                    <a:pt x="5" y="0"/>
                    <a:pt x="8" y="1"/>
                  </a:cubicBezTo>
                  <a:cubicBezTo>
                    <a:pt x="19" y="23"/>
                    <a:pt x="24" y="46"/>
                    <a:pt x="20" y="71"/>
                  </a:cubicBezTo>
                  <a:close/>
                </a:path>
              </a:pathLst>
            </a:custGeom>
            <a:solidFill>
              <a:srgbClr val="421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C0195E4-E55A-6002-3AEC-9130CD0C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775" y="5695950"/>
              <a:ext cx="74613" cy="98425"/>
            </a:xfrm>
            <a:custGeom>
              <a:avLst/>
              <a:gdLst>
                <a:gd name="T0" fmla="*/ 13 w 13"/>
                <a:gd name="T1" fmla="*/ 14 h 17"/>
                <a:gd name="T2" fmla="*/ 7 w 13"/>
                <a:gd name="T3" fmla="*/ 17 h 17"/>
                <a:gd name="T4" fmla="*/ 2 w 13"/>
                <a:gd name="T5" fmla="*/ 4 h 17"/>
                <a:gd name="T6" fmla="*/ 8 w 13"/>
                <a:gd name="T7" fmla="*/ 0 h 17"/>
                <a:gd name="T8" fmla="*/ 13 w 13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3" y="14"/>
                  </a:moveTo>
                  <a:cubicBezTo>
                    <a:pt x="11" y="15"/>
                    <a:pt x="10" y="17"/>
                    <a:pt x="7" y="17"/>
                  </a:cubicBezTo>
                  <a:cubicBezTo>
                    <a:pt x="0" y="14"/>
                    <a:pt x="0" y="10"/>
                    <a:pt x="2" y="4"/>
                  </a:cubicBezTo>
                  <a:cubicBezTo>
                    <a:pt x="3" y="1"/>
                    <a:pt x="7" y="3"/>
                    <a:pt x="8" y="0"/>
                  </a:cubicBezTo>
                  <a:cubicBezTo>
                    <a:pt x="10" y="5"/>
                    <a:pt x="12" y="9"/>
                    <a:pt x="13" y="14"/>
                  </a:cubicBezTo>
                  <a:close/>
                </a:path>
              </a:pathLst>
            </a:custGeom>
            <a:solidFill>
              <a:srgbClr val="7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1BBF54D6-C2A6-98BA-AEF2-52256AA3D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338" y="4972050"/>
              <a:ext cx="1196975" cy="1731963"/>
            </a:xfrm>
            <a:custGeom>
              <a:avLst/>
              <a:gdLst>
                <a:gd name="T0" fmla="*/ 194 w 207"/>
                <a:gd name="T1" fmla="*/ 145 h 301"/>
                <a:gd name="T2" fmla="*/ 195 w 207"/>
                <a:gd name="T3" fmla="*/ 149 h 301"/>
                <a:gd name="T4" fmla="*/ 185 w 207"/>
                <a:gd name="T5" fmla="*/ 153 h 301"/>
                <a:gd name="T6" fmla="*/ 178 w 207"/>
                <a:gd name="T7" fmla="*/ 141 h 301"/>
                <a:gd name="T8" fmla="*/ 153 w 207"/>
                <a:gd name="T9" fmla="*/ 68 h 301"/>
                <a:gd name="T10" fmla="*/ 134 w 207"/>
                <a:gd name="T11" fmla="*/ 36 h 301"/>
                <a:gd name="T12" fmla="*/ 78 w 207"/>
                <a:gd name="T13" fmla="*/ 33 h 301"/>
                <a:gd name="T14" fmla="*/ 53 w 207"/>
                <a:gd name="T15" fmla="*/ 76 h 301"/>
                <a:gd name="T16" fmla="*/ 24 w 207"/>
                <a:gd name="T17" fmla="*/ 161 h 301"/>
                <a:gd name="T18" fmla="*/ 31 w 207"/>
                <a:gd name="T19" fmla="*/ 241 h 301"/>
                <a:gd name="T20" fmla="*/ 52 w 207"/>
                <a:gd name="T21" fmla="*/ 262 h 301"/>
                <a:gd name="T22" fmla="*/ 159 w 207"/>
                <a:gd name="T23" fmla="*/ 261 h 301"/>
                <a:gd name="T24" fmla="*/ 184 w 207"/>
                <a:gd name="T25" fmla="*/ 231 h 301"/>
                <a:gd name="T26" fmla="*/ 191 w 207"/>
                <a:gd name="T27" fmla="*/ 206 h 301"/>
                <a:gd name="T28" fmla="*/ 192 w 207"/>
                <a:gd name="T29" fmla="*/ 203 h 301"/>
                <a:gd name="T30" fmla="*/ 195 w 207"/>
                <a:gd name="T31" fmla="*/ 195 h 301"/>
                <a:gd name="T32" fmla="*/ 197 w 207"/>
                <a:gd name="T33" fmla="*/ 182 h 301"/>
                <a:gd name="T34" fmla="*/ 200 w 207"/>
                <a:gd name="T35" fmla="*/ 163 h 301"/>
                <a:gd name="T36" fmla="*/ 205 w 207"/>
                <a:gd name="T37" fmla="*/ 211 h 301"/>
                <a:gd name="T38" fmla="*/ 204 w 207"/>
                <a:gd name="T39" fmla="*/ 211 h 301"/>
                <a:gd name="T40" fmla="*/ 200 w 207"/>
                <a:gd name="T41" fmla="*/ 231 h 301"/>
                <a:gd name="T42" fmla="*/ 161 w 207"/>
                <a:gd name="T43" fmla="*/ 276 h 301"/>
                <a:gd name="T44" fmla="*/ 13 w 207"/>
                <a:gd name="T45" fmla="*/ 237 h 301"/>
                <a:gd name="T46" fmla="*/ 10 w 207"/>
                <a:gd name="T47" fmla="*/ 159 h 301"/>
                <a:gd name="T48" fmla="*/ 45 w 207"/>
                <a:gd name="T49" fmla="*/ 60 h 301"/>
                <a:gd name="T50" fmla="*/ 63 w 207"/>
                <a:gd name="T51" fmla="*/ 29 h 301"/>
                <a:gd name="T52" fmla="*/ 148 w 207"/>
                <a:gd name="T53" fmla="*/ 31 h 301"/>
                <a:gd name="T54" fmla="*/ 178 w 207"/>
                <a:gd name="T55" fmla="*/ 97 h 301"/>
                <a:gd name="T56" fmla="*/ 188 w 207"/>
                <a:gd name="T57" fmla="*/ 130 h 301"/>
                <a:gd name="T58" fmla="*/ 194 w 207"/>
                <a:gd name="T59" fmla="*/ 14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7" h="301">
                  <a:moveTo>
                    <a:pt x="194" y="145"/>
                  </a:moveTo>
                  <a:cubicBezTo>
                    <a:pt x="194" y="146"/>
                    <a:pt x="195" y="148"/>
                    <a:pt x="195" y="149"/>
                  </a:cubicBezTo>
                  <a:cubicBezTo>
                    <a:pt x="192" y="152"/>
                    <a:pt x="189" y="153"/>
                    <a:pt x="185" y="153"/>
                  </a:cubicBezTo>
                  <a:cubicBezTo>
                    <a:pt x="181" y="150"/>
                    <a:pt x="180" y="145"/>
                    <a:pt x="178" y="141"/>
                  </a:cubicBezTo>
                  <a:cubicBezTo>
                    <a:pt x="169" y="117"/>
                    <a:pt x="162" y="92"/>
                    <a:pt x="153" y="68"/>
                  </a:cubicBezTo>
                  <a:cubicBezTo>
                    <a:pt x="148" y="57"/>
                    <a:pt x="142" y="46"/>
                    <a:pt x="134" y="36"/>
                  </a:cubicBezTo>
                  <a:cubicBezTo>
                    <a:pt x="121" y="19"/>
                    <a:pt x="93" y="17"/>
                    <a:pt x="78" y="33"/>
                  </a:cubicBezTo>
                  <a:cubicBezTo>
                    <a:pt x="66" y="45"/>
                    <a:pt x="59" y="60"/>
                    <a:pt x="53" y="76"/>
                  </a:cubicBezTo>
                  <a:cubicBezTo>
                    <a:pt x="43" y="104"/>
                    <a:pt x="34" y="133"/>
                    <a:pt x="24" y="161"/>
                  </a:cubicBezTo>
                  <a:cubicBezTo>
                    <a:pt x="13" y="188"/>
                    <a:pt x="14" y="215"/>
                    <a:pt x="31" y="241"/>
                  </a:cubicBezTo>
                  <a:cubicBezTo>
                    <a:pt x="36" y="250"/>
                    <a:pt x="44" y="257"/>
                    <a:pt x="52" y="262"/>
                  </a:cubicBezTo>
                  <a:cubicBezTo>
                    <a:pt x="83" y="283"/>
                    <a:pt x="129" y="282"/>
                    <a:pt x="159" y="261"/>
                  </a:cubicBezTo>
                  <a:cubicBezTo>
                    <a:pt x="171" y="253"/>
                    <a:pt x="178" y="243"/>
                    <a:pt x="184" y="231"/>
                  </a:cubicBezTo>
                  <a:cubicBezTo>
                    <a:pt x="189" y="223"/>
                    <a:pt x="190" y="214"/>
                    <a:pt x="191" y="206"/>
                  </a:cubicBezTo>
                  <a:cubicBezTo>
                    <a:pt x="191" y="205"/>
                    <a:pt x="192" y="204"/>
                    <a:pt x="192" y="203"/>
                  </a:cubicBezTo>
                  <a:cubicBezTo>
                    <a:pt x="193" y="200"/>
                    <a:pt x="193" y="197"/>
                    <a:pt x="195" y="195"/>
                  </a:cubicBezTo>
                  <a:cubicBezTo>
                    <a:pt x="199" y="191"/>
                    <a:pt x="197" y="186"/>
                    <a:pt x="197" y="182"/>
                  </a:cubicBezTo>
                  <a:cubicBezTo>
                    <a:pt x="198" y="175"/>
                    <a:pt x="195" y="168"/>
                    <a:pt x="200" y="163"/>
                  </a:cubicBezTo>
                  <a:cubicBezTo>
                    <a:pt x="207" y="178"/>
                    <a:pt x="205" y="195"/>
                    <a:pt x="205" y="211"/>
                  </a:cubicBezTo>
                  <a:cubicBezTo>
                    <a:pt x="205" y="211"/>
                    <a:pt x="204" y="211"/>
                    <a:pt x="204" y="211"/>
                  </a:cubicBezTo>
                  <a:cubicBezTo>
                    <a:pt x="203" y="218"/>
                    <a:pt x="205" y="225"/>
                    <a:pt x="200" y="231"/>
                  </a:cubicBezTo>
                  <a:cubicBezTo>
                    <a:pt x="191" y="250"/>
                    <a:pt x="179" y="265"/>
                    <a:pt x="161" y="276"/>
                  </a:cubicBezTo>
                  <a:cubicBezTo>
                    <a:pt x="117" y="301"/>
                    <a:pt x="40" y="296"/>
                    <a:pt x="13" y="237"/>
                  </a:cubicBezTo>
                  <a:cubicBezTo>
                    <a:pt x="1" y="211"/>
                    <a:pt x="0" y="185"/>
                    <a:pt x="10" y="159"/>
                  </a:cubicBezTo>
                  <a:cubicBezTo>
                    <a:pt x="22" y="126"/>
                    <a:pt x="32" y="92"/>
                    <a:pt x="45" y="60"/>
                  </a:cubicBezTo>
                  <a:cubicBezTo>
                    <a:pt x="50" y="49"/>
                    <a:pt x="55" y="39"/>
                    <a:pt x="63" y="29"/>
                  </a:cubicBezTo>
                  <a:cubicBezTo>
                    <a:pt x="86" y="0"/>
                    <a:pt x="125" y="1"/>
                    <a:pt x="148" y="31"/>
                  </a:cubicBezTo>
                  <a:cubicBezTo>
                    <a:pt x="162" y="51"/>
                    <a:pt x="170" y="74"/>
                    <a:pt x="178" y="97"/>
                  </a:cubicBezTo>
                  <a:cubicBezTo>
                    <a:pt x="181" y="108"/>
                    <a:pt x="185" y="119"/>
                    <a:pt x="188" y="130"/>
                  </a:cubicBezTo>
                  <a:cubicBezTo>
                    <a:pt x="186" y="136"/>
                    <a:pt x="188" y="141"/>
                    <a:pt x="194" y="145"/>
                  </a:cubicBezTo>
                  <a:close/>
                </a:path>
              </a:pathLst>
            </a:custGeom>
            <a:solidFill>
              <a:srgbClr val="14A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FCF30E7D-A6DA-1932-C7B5-275FE5759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5719763"/>
              <a:ext cx="68263" cy="85725"/>
            </a:xfrm>
            <a:custGeom>
              <a:avLst/>
              <a:gdLst>
                <a:gd name="T0" fmla="*/ 11 w 12"/>
                <a:gd name="T1" fmla="*/ 15 h 15"/>
                <a:gd name="T2" fmla="*/ 5 w 12"/>
                <a:gd name="T3" fmla="*/ 0 h 15"/>
                <a:gd name="T4" fmla="*/ 7 w 12"/>
                <a:gd name="T5" fmla="*/ 0 h 15"/>
                <a:gd name="T6" fmla="*/ 12 w 12"/>
                <a:gd name="T7" fmla="*/ 13 h 15"/>
                <a:gd name="T8" fmla="*/ 11 w 1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1" y="15"/>
                  </a:moveTo>
                  <a:cubicBezTo>
                    <a:pt x="1" y="12"/>
                    <a:pt x="0" y="8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5"/>
                    <a:pt x="8" y="9"/>
                    <a:pt x="12" y="13"/>
                  </a:cubicBezTo>
                  <a:cubicBezTo>
                    <a:pt x="11" y="14"/>
                    <a:pt x="11" y="14"/>
                    <a:pt x="11" y="15"/>
                  </a:cubicBezTo>
                  <a:close/>
                </a:path>
              </a:pathLst>
            </a:custGeom>
            <a:solidFill>
              <a:srgbClr val="5AB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20B0721F-AEDE-1A7A-8105-C9EAEA57F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5" y="6184900"/>
              <a:ext cx="39688" cy="115888"/>
            </a:xfrm>
            <a:custGeom>
              <a:avLst/>
              <a:gdLst>
                <a:gd name="T0" fmla="*/ 0 w 7"/>
                <a:gd name="T1" fmla="*/ 20 h 20"/>
                <a:gd name="T2" fmla="*/ 4 w 7"/>
                <a:gd name="T3" fmla="*/ 0 h 20"/>
                <a:gd name="T4" fmla="*/ 6 w 7"/>
                <a:gd name="T5" fmla="*/ 10 h 20"/>
                <a:gd name="T6" fmla="*/ 0 w 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cubicBezTo>
                    <a:pt x="0" y="13"/>
                    <a:pt x="3" y="7"/>
                    <a:pt x="4" y="0"/>
                  </a:cubicBezTo>
                  <a:cubicBezTo>
                    <a:pt x="5" y="3"/>
                    <a:pt x="5" y="7"/>
                    <a:pt x="6" y="10"/>
                  </a:cubicBezTo>
                  <a:cubicBezTo>
                    <a:pt x="7" y="15"/>
                    <a:pt x="6" y="19"/>
                    <a:pt x="0" y="20"/>
                  </a:cubicBezTo>
                  <a:close/>
                </a:path>
              </a:pathLst>
            </a:custGeom>
            <a:solidFill>
              <a:srgbClr val="585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7E6CE93-40D6-0205-3273-30C300A83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5829300"/>
              <a:ext cx="98425" cy="276225"/>
            </a:xfrm>
            <a:custGeom>
              <a:avLst/>
              <a:gdLst>
                <a:gd name="T0" fmla="*/ 17 w 17"/>
                <a:gd name="T1" fmla="*/ 14 h 48"/>
                <a:gd name="T2" fmla="*/ 17 w 17"/>
                <a:gd name="T3" fmla="*/ 41 h 48"/>
                <a:gd name="T4" fmla="*/ 12 w 17"/>
                <a:gd name="T5" fmla="*/ 47 h 48"/>
                <a:gd name="T6" fmla="*/ 7 w 17"/>
                <a:gd name="T7" fmla="*/ 25 h 48"/>
                <a:gd name="T8" fmla="*/ 1 w 17"/>
                <a:gd name="T9" fmla="*/ 10 h 48"/>
                <a:gd name="T10" fmla="*/ 2 w 17"/>
                <a:gd name="T11" fmla="*/ 4 h 48"/>
                <a:gd name="T12" fmla="*/ 12 w 17"/>
                <a:gd name="T13" fmla="*/ 0 h 48"/>
                <a:gd name="T14" fmla="*/ 17 w 17"/>
                <a:gd name="T15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8">
                  <a:moveTo>
                    <a:pt x="17" y="14"/>
                  </a:moveTo>
                  <a:cubicBezTo>
                    <a:pt x="17" y="23"/>
                    <a:pt x="17" y="32"/>
                    <a:pt x="17" y="41"/>
                  </a:cubicBezTo>
                  <a:cubicBezTo>
                    <a:pt x="17" y="44"/>
                    <a:pt x="17" y="48"/>
                    <a:pt x="12" y="47"/>
                  </a:cubicBezTo>
                  <a:cubicBezTo>
                    <a:pt x="8" y="40"/>
                    <a:pt x="8" y="32"/>
                    <a:pt x="7" y="25"/>
                  </a:cubicBezTo>
                  <a:cubicBezTo>
                    <a:pt x="6" y="20"/>
                    <a:pt x="4" y="15"/>
                    <a:pt x="1" y="10"/>
                  </a:cubicBezTo>
                  <a:cubicBezTo>
                    <a:pt x="1" y="8"/>
                    <a:pt x="0" y="6"/>
                    <a:pt x="2" y="4"/>
                  </a:cubicBezTo>
                  <a:cubicBezTo>
                    <a:pt x="4" y="0"/>
                    <a:pt x="9" y="1"/>
                    <a:pt x="12" y="0"/>
                  </a:cubicBezTo>
                  <a:cubicBezTo>
                    <a:pt x="17" y="4"/>
                    <a:pt x="16" y="9"/>
                    <a:pt x="17" y="14"/>
                  </a:cubicBezTo>
                  <a:close/>
                </a:path>
              </a:pathLst>
            </a:custGeom>
            <a:solidFill>
              <a:srgbClr val="5B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A289CBEE-3675-4976-692F-9AD603DDD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5040313"/>
              <a:ext cx="1074738" cy="1554163"/>
            </a:xfrm>
            <a:custGeom>
              <a:avLst/>
              <a:gdLst>
                <a:gd name="T0" fmla="*/ 176 w 186"/>
                <a:gd name="T1" fmla="*/ 141 h 270"/>
                <a:gd name="T2" fmla="*/ 177 w 186"/>
                <a:gd name="T3" fmla="*/ 146 h 270"/>
                <a:gd name="T4" fmla="*/ 180 w 186"/>
                <a:gd name="T5" fmla="*/ 164 h 270"/>
                <a:gd name="T6" fmla="*/ 184 w 186"/>
                <a:gd name="T7" fmla="*/ 185 h 270"/>
                <a:gd name="T8" fmla="*/ 184 w 186"/>
                <a:gd name="T9" fmla="*/ 193 h 270"/>
                <a:gd name="T10" fmla="*/ 184 w 186"/>
                <a:gd name="T11" fmla="*/ 192 h 270"/>
                <a:gd name="T12" fmla="*/ 177 w 186"/>
                <a:gd name="T13" fmla="*/ 219 h 270"/>
                <a:gd name="T14" fmla="*/ 113 w 186"/>
                <a:gd name="T15" fmla="*/ 265 h 270"/>
                <a:gd name="T16" fmla="*/ 33 w 186"/>
                <a:gd name="T17" fmla="*/ 245 h 270"/>
                <a:gd name="T18" fmla="*/ 9 w 186"/>
                <a:gd name="T19" fmla="*/ 161 h 270"/>
                <a:gd name="T20" fmla="*/ 53 w 186"/>
                <a:gd name="T21" fmla="*/ 39 h 270"/>
                <a:gd name="T22" fmla="*/ 62 w 186"/>
                <a:gd name="T23" fmla="*/ 26 h 270"/>
                <a:gd name="T24" fmla="*/ 133 w 186"/>
                <a:gd name="T25" fmla="*/ 30 h 270"/>
                <a:gd name="T26" fmla="*/ 159 w 186"/>
                <a:gd name="T27" fmla="*/ 93 h 270"/>
                <a:gd name="T28" fmla="*/ 176 w 186"/>
                <a:gd name="T29" fmla="*/ 14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270">
                  <a:moveTo>
                    <a:pt x="176" y="141"/>
                  </a:moveTo>
                  <a:cubicBezTo>
                    <a:pt x="176" y="143"/>
                    <a:pt x="176" y="145"/>
                    <a:pt x="177" y="146"/>
                  </a:cubicBezTo>
                  <a:cubicBezTo>
                    <a:pt x="179" y="152"/>
                    <a:pt x="180" y="158"/>
                    <a:pt x="180" y="164"/>
                  </a:cubicBezTo>
                  <a:cubicBezTo>
                    <a:pt x="180" y="171"/>
                    <a:pt x="178" y="178"/>
                    <a:pt x="184" y="185"/>
                  </a:cubicBezTo>
                  <a:cubicBezTo>
                    <a:pt x="186" y="187"/>
                    <a:pt x="185" y="190"/>
                    <a:pt x="184" y="193"/>
                  </a:cubicBezTo>
                  <a:cubicBezTo>
                    <a:pt x="184" y="192"/>
                    <a:pt x="184" y="192"/>
                    <a:pt x="184" y="192"/>
                  </a:cubicBezTo>
                  <a:cubicBezTo>
                    <a:pt x="181" y="201"/>
                    <a:pt x="182" y="211"/>
                    <a:pt x="177" y="219"/>
                  </a:cubicBezTo>
                  <a:cubicBezTo>
                    <a:pt x="165" y="247"/>
                    <a:pt x="142" y="261"/>
                    <a:pt x="113" y="265"/>
                  </a:cubicBezTo>
                  <a:cubicBezTo>
                    <a:pt x="84" y="270"/>
                    <a:pt x="56" y="266"/>
                    <a:pt x="33" y="245"/>
                  </a:cubicBezTo>
                  <a:cubicBezTo>
                    <a:pt x="8" y="222"/>
                    <a:pt x="0" y="193"/>
                    <a:pt x="9" y="161"/>
                  </a:cubicBezTo>
                  <a:cubicBezTo>
                    <a:pt x="22" y="120"/>
                    <a:pt x="35" y="78"/>
                    <a:pt x="53" y="39"/>
                  </a:cubicBezTo>
                  <a:cubicBezTo>
                    <a:pt x="55" y="34"/>
                    <a:pt x="58" y="30"/>
                    <a:pt x="62" y="26"/>
                  </a:cubicBezTo>
                  <a:cubicBezTo>
                    <a:pt x="81" y="0"/>
                    <a:pt x="114" y="2"/>
                    <a:pt x="133" y="30"/>
                  </a:cubicBezTo>
                  <a:cubicBezTo>
                    <a:pt x="145" y="49"/>
                    <a:pt x="152" y="71"/>
                    <a:pt x="159" y="93"/>
                  </a:cubicBezTo>
                  <a:cubicBezTo>
                    <a:pt x="164" y="109"/>
                    <a:pt x="170" y="125"/>
                    <a:pt x="176" y="141"/>
                  </a:cubicBezTo>
                  <a:close/>
                </a:path>
              </a:pathLst>
            </a:custGeom>
            <a:solidFill>
              <a:srgbClr val="FFD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1F8D03AC-06C9-2266-1505-1378129E4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313" y="5880100"/>
              <a:ext cx="57150" cy="271463"/>
            </a:xfrm>
            <a:custGeom>
              <a:avLst/>
              <a:gdLst>
                <a:gd name="T0" fmla="*/ 8 w 10"/>
                <a:gd name="T1" fmla="*/ 47 h 47"/>
                <a:gd name="T2" fmla="*/ 4 w 10"/>
                <a:gd name="T3" fmla="*/ 38 h 47"/>
                <a:gd name="T4" fmla="*/ 1 w 10"/>
                <a:gd name="T5" fmla="*/ 31 h 47"/>
                <a:gd name="T6" fmla="*/ 1 w 10"/>
                <a:gd name="T7" fmla="*/ 0 h 47"/>
                <a:gd name="T8" fmla="*/ 10 w 10"/>
                <a:gd name="T9" fmla="*/ 38 h 47"/>
                <a:gd name="T10" fmla="*/ 8 w 10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7">
                  <a:moveTo>
                    <a:pt x="8" y="47"/>
                  </a:moveTo>
                  <a:cubicBezTo>
                    <a:pt x="8" y="43"/>
                    <a:pt x="9" y="39"/>
                    <a:pt x="4" y="38"/>
                  </a:cubicBezTo>
                  <a:cubicBezTo>
                    <a:pt x="0" y="37"/>
                    <a:pt x="1" y="34"/>
                    <a:pt x="1" y="31"/>
                  </a:cubicBezTo>
                  <a:cubicBezTo>
                    <a:pt x="1" y="21"/>
                    <a:pt x="1" y="11"/>
                    <a:pt x="1" y="0"/>
                  </a:cubicBezTo>
                  <a:cubicBezTo>
                    <a:pt x="8" y="12"/>
                    <a:pt x="9" y="25"/>
                    <a:pt x="10" y="38"/>
                  </a:cubicBezTo>
                  <a:cubicBezTo>
                    <a:pt x="9" y="41"/>
                    <a:pt x="10" y="44"/>
                    <a:pt x="8" y="47"/>
                  </a:cubicBezTo>
                  <a:close/>
                </a:path>
              </a:pathLst>
            </a:custGeom>
            <a:solidFill>
              <a:srgbClr val="F1E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C624E7D8-D6B0-97BB-DE85-00097B17B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6145213"/>
              <a:ext cx="39688" cy="155575"/>
            </a:xfrm>
            <a:custGeom>
              <a:avLst/>
              <a:gdLst>
                <a:gd name="T0" fmla="*/ 0 w 7"/>
                <a:gd name="T1" fmla="*/ 27 h 27"/>
                <a:gd name="T2" fmla="*/ 7 w 7"/>
                <a:gd name="T3" fmla="*/ 0 h 27"/>
                <a:gd name="T4" fmla="*/ 0 w 7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7">
                  <a:moveTo>
                    <a:pt x="0" y="27"/>
                  </a:moveTo>
                  <a:cubicBezTo>
                    <a:pt x="4" y="18"/>
                    <a:pt x="1" y="8"/>
                    <a:pt x="7" y="0"/>
                  </a:cubicBezTo>
                  <a:cubicBezTo>
                    <a:pt x="6" y="10"/>
                    <a:pt x="6" y="19"/>
                    <a:pt x="0" y="27"/>
                  </a:cubicBezTo>
                  <a:close/>
                </a:path>
              </a:pathLst>
            </a:custGeom>
            <a:solidFill>
              <a:srgbClr val="F1E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F89CAF88-DC34-25F0-7674-F9AF4D749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650" y="5691188"/>
              <a:ext cx="514350" cy="684213"/>
            </a:xfrm>
            <a:custGeom>
              <a:avLst/>
              <a:gdLst>
                <a:gd name="T0" fmla="*/ 89 w 89"/>
                <a:gd name="T1" fmla="*/ 68 h 119"/>
                <a:gd name="T2" fmla="*/ 88 w 89"/>
                <a:gd name="T3" fmla="*/ 83 h 119"/>
                <a:gd name="T4" fmla="*/ 45 w 89"/>
                <a:gd name="T5" fmla="*/ 119 h 119"/>
                <a:gd name="T6" fmla="*/ 3 w 89"/>
                <a:gd name="T7" fmla="*/ 83 h 119"/>
                <a:gd name="T8" fmla="*/ 14 w 89"/>
                <a:gd name="T9" fmla="*/ 26 h 119"/>
                <a:gd name="T10" fmla="*/ 78 w 89"/>
                <a:gd name="T11" fmla="*/ 27 h 119"/>
                <a:gd name="T12" fmla="*/ 89 w 89"/>
                <a:gd name="T13" fmla="*/ 6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19">
                  <a:moveTo>
                    <a:pt x="89" y="68"/>
                  </a:moveTo>
                  <a:cubicBezTo>
                    <a:pt x="89" y="73"/>
                    <a:pt x="89" y="78"/>
                    <a:pt x="88" y="83"/>
                  </a:cubicBezTo>
                  <a:cubicBezTo>
                    <a:pt x="83" y="106"/>
                    <a:pt x="67" y="119"/>
                    <a:pt x="45" y="119"/>
                  </a:cubicBezTo>
                  <a:cubicBezTo>
                    <a:pt x="23" y="118"/>
                    <a:pt x="7" y="105"/>
                    <a:pt x="3" y="83"/>
                  </a:cubicBezTo>
                  <a:cubicBezTo>
                    <a:pt x="0" y="62"/>
                    <a:pt x="3" y="43"/>
                    <a:pt x="14" y="26"/>
                  </a:cubicBezTo>
                  <a:cubicBezTo>
                    <a:pt x="31" y="0"/>
                    <a:pt x="62" y="0"/>
                    <a:pt x="78" y="27"/>
                  </a:cubicBezTo>
                  <a:cubicBezTo>
                    <a:pt x="85" y="40"/>
                    <a:pt x="89" y="54"/>
                    <a:pt x="89" y="68"/>
                  </a:cubicBezTo>
                  <a:close/>
                </a:path>
              </a:pathLst>
            </a:custGeom>
            <a:solidFill>
              <a:srgbClr val="4413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5C29B2BE-9918-EEEE-CD22-B3C9DDD3B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688" y="5518150"/>
              <a:ext cx="174625" cy="74613"/>
            </a:xfrm>
            <a:custGeom>
              <a:avLst/>
              <a:gdLst>
                <a:gd name="T0" fmla="*/ 16 w 30"/>
                <a:gd name="T1" fmla="*/ 13 h 13"/>
                <a:gd name="T2" fmla="*/ 3 w 30"/>
                <a:gd name="T3" fmla="*/ 9 h 13"/>
                <a:gd name="T4" fmla="*/ 3 w 30"/>
                <a:gd name="T5" fmla="*/ 2 h 13"/>
                <a:gd name="T6" fmla="*/ 8 w 30"/>
                <a:gd name="T7" fmla="*/ 1 h 13"/>
                <a:gd name="T8" fmla="*/ 22 w 30"/>
                <a:gd name="T9" fmla="*/ 2 h 13"/>
                <a:gd name="T10" fmla="*/ 29 w 30"/>
                <a:gd name="T11" fmla="*/ 2 h 13"/>
                <a:gd name="T12" fmla="*/ 27 w 30"/>
                <a:gd name="T13" fmla="*/ 10 h 13"/>
                <a:gd name="T14" fmla="*/ 16 w 3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3">
                  <a:moveTo>
                    <a:pt x="16" y="13"/>
                  </a:moveTo>
                  <a:cubicBezTo>
                    <a:pt x="11" y="12"/>
                    <a:pt x="7" y="12"/>
                    <a:pt x="3" y="9"/>
                  </a:cubicBezTo>
                  <a:cubicBezTo>
                    <a:pt x="2" y="7"/>
                    <a:pt x="0" y="5"/>
                    <a:pt x="3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13" y="5"/>
                    <a:pt x="18" y="5"/>
                    <a:pt x="22" y="2"/>
                  </a:cubicBezTo>
                  <a:cubicBezTo>
                    <a:pt x="25" y="0"/>
                    <a:pt x="27" y="0"/>
                    <a:pt x="29" y="2"/>
                  </a:cubicBezTo>
                  <a:cubicBezTo>
                    <a:pt x="30" y="5"/>
                    <a:pt x="29" y="8"/>
                    <a:pt x="27" y="10"/>
                  </a:cubicBezTo>
                  <a:cubicBezTo>
                    <a:pt x="23" y="12"/>
                    <a:pt x="20" y="13"/>
                    <a:pt x="16" y="13"/>
                  </a:cubicBezTo>
                  <a:close/>
                </a:path>
              </a:pathLst>
            </a:custGeom>
            <a:solidFill>
              <a:srgbClr val="4E2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C053CDF8-B3AB-3BE2-A7B0-238A73A92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5437188"/>
              <a:ext cx="87313" cy="80963"/>
            </a:xfrm>
            <a:custGeom>
              <a:avLst/>
              <a:gdLst>
                <a:gd name="T0" fmla="*/ 8 w 15"/>
                <a:gd name="T1" fmla="*/ 14 h 14"/>
                <a:gd name="T2" fmla="*/ 0 w 15"/>
                <a:gd name="T3" fmla="*/ 7 h 14"/>
                <a:gd name="T4" fmla="*/ 8 w 15"/>
                <a:gd name="T5" fmla="*/ 0 h 14"/>
                <a:gd name="T6" fmla="*/ 15 w 15"/>
                <a:gd name="T7" fmla="*/ 8 h 14"/>
                <a:gd name="T8" fmla="*/ 8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1" y="3"/>
                    <a:pt x="3" y="0"/>
                    <a:pt x="8" y="0"/>
                  </a:cubicBezTo>
                  <a:cubicBezTo>
                    <a:pt x="13" y="0"/>
                    <a:pt x="15" y="3"/>
                    <a:pt x="15" y="8"/>
                  </a:cubicBezTo>
                  <a:cubicBezTo>
                    <a:pt x="15" y="12"/>
                    <a:pt x="12" y="14"/>
                    <a:pt x="8" y="14"/>
                  </a:cubicBezTo>
                  <a:close/>
                </a:path>
              </a:pathLst>
            </a:custGeom>
            <a:solidFill>
              <a:srgbClr val="4A1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3AE1A021-7D1D-76C4-5AF6-AC8619202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5437188"/>
              <a:ext cx="87313" cy="87313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8 w 15"/>
                <a:gd name="T5" fmla="*/ 14 h 15"/>
                <a:gd name="T6" fmla="*/ 0 w 15"/>
                <a:gd name="T7" fmla="*/ 8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2"/>
                    <a:pt x="12" y="14"/>
                    <a:pt x="8" y="14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4B1D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2765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93522" y="-2"/>
            <a:ext cx="1378849" cy="6858001"/>
          </a:xfrm>
          <a:prstGeom prst="rect">
            <a:avLst/>
          </a:prstGeom>
          <a:solidFill>
            <a:schemeClr val="bg1"/>
          </a:soli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731477" y="-2"/>
            <a:ext cx="2322626" cy="6858001"/>
          </a:xfrm>
          <a:prstGeom prst="rect">
            <a:avLst/>
          </a:prstGeom>
          <a:solidFill>
            <a:srgbClr val="E10714"/>
          </a:soli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054103" y="-2"/>
            <a:ext cx="2105647" cy="6883402"/>
          </a:xfrm>
          <a:prstGeom prst="rect">
            <a:avLst/>
          </a:prstGeom>
          <a:solidFill>
            <a:srgbClr val="008662"/>
          </a:soli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4747817" y="1293889"/>
            <a:ext cx="2673901" cy="155391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 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4480" y="5326057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your Presentations. 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46EEE71-25A7-E195-8AC1-923524AA0C2C}"/>
              </a:ext>
            </a:extLst>
          </p:cNvPr>
          <p:cNvSpPr>
            <a:spLocks/>
          </p:cNvSpPr>
          <p:nvPr/>
        </p:nvSpPr>
        <p:spPr bwMode="auto">
          <a:xfrm>
            <a:off x="4584700" y="3063875"/>
            <a:ext cx="2954338" cy="2024063"/>
          </a:xfrm>
          <a:custGeom>
            <a:avLst/>
            <a:gdLst>
              <a:gd name="T0" fmla="*/ 700 w 785"/>
              <a:gd name="T1" fmla="*/ 346 h 537"/>
              <a:gd name="T2" fmla="*/ 681 w 785"/>
              <a:gd name="T3" fmla="*/ 402 h 537"/>
              <a:gd name="T4" fmla="*/ 631 w 785"/>
              <a:gd name="T5" fmla="*/ 434 h 537"/>
              <a:gd name="T6" fmla="*/ 554 w 785"/>
              <a:gd name="T7" fmla="*/ 434 h 537"/>
              <a:gd name="T8" fmla="*/ 508 w 785"/>
              <a:gd name="T9" fmla="*/ 386 h 537"/>
              <a:gd name="T10" fmla="*/ 484 w 785"/>
              <a:gd name="T11" fmla="*/ 326 h 537"/>
              <a:gd name="T12" fmla="*/ 479 w 785"/>
              <a:gd name="T13" fmla="*/ 249 h 537"/>
              <a:gd name="T14" fmla="*/ 452 w 785"/>
              <a:gd name="T15" fmla="*/ 205 h 537"/>
              <a:gd name="T16" fmla="*/ 419 w 785"/>
              <a:gd name="T17" fmla="*/ 146 h 537"/>
              <a:gd name="T18" fmla="*/ 379 w 785"/>
              <a:gd name="T19" fmla="*/ 122 h 537"/>
              <a:gd name="T20" fmla="*/ 305 w 785"/>
              <a:gd name="T21" fmla="*/ 94 h 537"/>
              <a:gd name="T22" fmla="*/ 240 w 785"/>
              <a:gd name="T23" fmla="*/ 55 h 537"/>
              <a:gd name="T24" fmla="*/ 165 w 785"/>
              <a:gd name="T25" fmla="*/ 63 h 537"/>
              <a:gd name="T26" fmla="*/ 79 w 785"/>
              <a:gd name="T27" fmla="*/ 22 h 537"/>
              <a:gd name="T28" fmla="*/ 18 w 785"/>
              <a:gd name="T29" fmla="*/ 6 h 537"/>
              <a:gd name="T30" fmla="*/ 11 w 785"/>
              <a:gd name="T31" fmla="*/ 41 h 537"/>
              <a:gd name="T32" fmla="*/ 32 w 785"/>
              <a:gd name="T33" fmla="*/ 104 h 537"/>
              <a:gd name="T34" fmla="*/ 61 w 785"/>
              <a:gd name="T35" fmla="*/ 150 h 537"/>
              <a:gd name="T36" fmla="*/ 57 w 785"/>
              <a:gd name="T37" fmla="*/ 186 h 537"/>
              <a:gd name="T38" fmla="*/ 84 w 785"/>
              <a:gd name="T39" fmla="*/ 196 h 537"/>
              <a:gd name="T40" fmla="*/ 103 w 785"/>
              <a:gd name="T41" fmla="*/ 226 h 537"/>
              <a:gd name="T42" fmla="*/ 117 w 785"/>
              <a:gd name="T43" fmla="*/ 269 h 537"/>
              <a:gd name="T44" fmla="*/ 144 w 785"/>
              <a:gd name="T45" fmla="*/ 301 h 537"/>
              <a:gd name="T46" fmla="*/ 175 w 785"/>
              <a:gd name="T47" fmla="*/ 301 h 537"/>
              <a:gd name="T48" fmla="*/ 151 w 785"/>
              <a:gd name="T49" fmla="*/ 265 h 537"/>
              <a:gd name="T50" fmla="*/ 132 w 785"/>
              <a:gd name="T51" fmla="*/ 237 h 537"/>
              <a:gd name="T52" fmla="*/ 118 w 785"/>
              <a:gd name="T53" fmla="*/ 189 h 537"/>
              <a:gd name="T54" fmla="*/ 104 w 785"/>
              <a:gd name="T55" fmla="*/ 175 h 537"/>
              <a:gd name="T56" fmla="*/ 90 w 785"/>
              <a:gd name="T57" fmla="*/ 152 h 537"/>
              <a:gd name="T58" fmla="*/ 78 w 785"/>
              <a:gd name="T59" fmla="*/ 138 h 537"/>
              <a:gd name="T60" fmla="*/ 67 w 785"/>
              <a:gd name="T61" fmla="*/ 115 h 537"/>
              <a:gd name="T62" fmla="*/ 53 w 785"/>
              <a:gd name="T63" fmla="*/ 87 h 537"/>
              <a:gd name="T64" fmla="*/ 52 w 785"/>
              <a:gd name="T65" fmla="*/ 50 h 537"/>
              <a:gd name="T66" fmla="*/ 83 w 785"/>
              <a:gd name="T67" fmla="*/ 61 h 537"/>
              <a:gd name="T68" fmla="*/ 94 w 785"/>
              <a:gd name="T69" fmla="*/ 81 h 537"/>
              <a:gd name="T70" fmla="*/ 105 w 785"/>
              <a:gd name="T71" fmla="*/ 127 h 537"/>
              <a:gd name="T72" fmla="*/ 139 w 785"/>
              <a:gd name="T73" fmla="*/ 172 h 537"/>
              <a:gd name="T74" fmla="*/ 168 w 785"/>
              <a:gd name="T75" fmla="*/ 207 h 537"/>
              <a:gd name="T76" fmla="*/ 195 w 785"/>
              <a:gd name="T77" fmla="*/ 273 h 537"/>
              <a:gd name="T78" fmla="*/ 239 w 785"/>
              <a:gd name="T79" fmla="*/ 296 h 537"/>
              <a:gd name="T80" fmla="*/ 268 w 785"/>
              <a:gd name="T81" fmla="*/ 341 h 537"/>
              <a:gd name="T82" fmla="*/ 286 w 785"/>
              <a:gd name="T83" fmla="*/ 428 h 537"/>
              <a:gd name="T84" fmla="*/ 335 w 785"/>
              <a:gd name="T85" fmla="*/ 466 h 537"/>
              <a:gd name="T86" fmla="*/ 379 w 785"/>
              <a:gd name="T87" fmla="*/ 469 h 537"/>
              <a:gd name="T88" fmla="*/ 438 w 785"/>
              <a:gd name="T89" fmla="*/ 501 h 537"/>
              <a:gd name="T90" fmla="*/ 505 w 785"/>
              <a:gd name="T91" fmla="*/ 524 h 537"/>
              <a:gd name="T92" fmla="*/ 559 w 785"/>
              <a:gd name="T93" fmla="*/ 505 h 537"/>
              <a:gd name="T94" fmla="*/ 621 w 785"/>
              <a:gd name="T95" fmla="*/ 524 h 537"/>
              <a:gd name="T96" fmla="*/ 649 w 785"/>
              <a:gd name="T97" fmla="*/ 521 h 537"/>
              <a:gd name="T98" fmla="*/ 689 w 785"/>
              <a:gd name="T99" fmla="*/ 501 h 537"/>
              <a:gd name="T100" fmla="*/ 683 w 785"/>
              <a:gd name="T101" fmla="*/ 475 h 537"/>
              <a:gd name="T102" fmla="*/ 735 w 785"/>
              <a:gd name="T103" fmla="*/ 445 h 537"/>
              <a:gd name="T104" fmla="*/ 758 w 785"/>
              <a:gd name="T105" fmla="*/ 39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85" h="537">
                <a:moveTo>
                  <a:pt x="782" y="341"/>
                </a:moveTo>
                <a:cubicBezTo>
                  <a:pt x="779" y="336"/>
                  <a:pt x="774" y="332"/>
                  <a:pt x="768" y="329"/>
                </a:cubicBezTo>
                <a:cubicBezTo>
                  <a:pt x="768" y="329"/>
                  <a:pt x="764" y="335"/>
                  <a:pt x="764" y="338"/>
                </a:cubicBezTo>
                <a:cubicBezTo>
                  <a:pt x="753" y="342"/>
                  <a:pt x="742" y="330"/>
                  <a:pt x="731" y="334"/>
                </a:cubicBezTo>
                <a:cubicBezTo>
                  <a:pt x="725" y="337"/>
                  <a:pt x="721" y="345"/>
                  <a:pt x="714" y="346"/>
                </a:cubicBezTo>
                <a:cubicBezTo>
                  <a:pt x="710" y="347"/>
                  <a:pt x="705" y="345"/>
                  <a:pt x="700" y="346"/>
                </a:cubicBezTo>
                <a:cubicBezTo>
                  <a:pt x="693" y="347"/>
                  <a:pt x="689" y="355"/>
                  <a:pt x="686" y="361"/>
                </a:cubicBezTo>
                <a:cubicBezTo>
                  <a:pt x="683" y="368"/>
                  <a:pt x="687" y="370"/>
                  <a:pt x="689" y="377"/>
                </a:cubicBezTo>
                <a:cubicBezTo>
                  <a:pt x="689" y="380"/>
                  <a:pt x="688" y="383"/>
                  <a:pt x="686" y="384"/>
                </a:cubicBezTo>
                <a:cubicBezTo>
                  <a:pt x="685" y="384"/>
                  <a:pt x="684" y="385"/>
                  <a:pt x="684" y="385"/>
                </a:cubicBezTo>
                <a:cubicBezTo>
                  <a:pt x="683" y="386"/>
                  <a:pt x="683" y="387"/>
                  <a:pt x="684" y="388"/>
                </a:cubicBezTo>
                <a:cubicBezTo>
                  <a:pt x="685" y="393"/>
                  <a:pt x="684" y="398"/>
                  <a:pt x="681" y="402"/>
                </a:cubicBezTo>
                <a:cubicBezTo>
                  <a:pt x="679" y="404"/>
                  <a:pt x="677" y="406"/>
                  <a:pt x="675" y="406"/>
                </a:cubicBezTo>
                <a:cubicBezTo>
                  <a:pt x="674" y="406"/>
                  <a:pt x="674" y="405"/>
                  <a:pt x="673" y="406"/>
                </a:cubicBezTo>
                <a:cubicBezTo>
                  <a:pt x="668" y="406"/>
                  <a:pt x="671" y="415"/>
                  <a:pt x="667" y="416"/>
                </a:cubicBezTo>
                <a:cubicBezTo>
                  <a:pt x="664" y="417"/>
                  <a:pt x="662" y="415"/>
                  <a:pt x="660" y="416"/>
                </a:cubicBezTo>
                <a:cubicBezTo>
                  <a:pt x="657" y="421"/>
                  <a:pt x="655" y="423"/>
                  <a:pt x="650" y="426"/>
                </a:cubicBezTo>
                <a:cubicBezTo>
                  <a:pt x="644" y="429"/>
                  <a:pt x="635" y="429"/>
                  <a:pt x="631" y="434"/>
                </a:cubicBezTo>
                <a:cubicBezTo>
                  <a:pt x="628" y="439"/>
                  <a:pt x="616" y="436"/>
                  <a:pt x="610" y="437"/>
                </a:cubicBezTo>
                <a:cubicBezTo>
                  <a:pt x="602" y="439"/>
                  <a:pt x="594" y="443"/>
                  <a:pt x="586" y="440"/>
                </a:cubicBezTo>
                <a:cubicBezTo>
                  <a:pt x="583" y="439"/>
                  <a:pt x="580" y="437"/>
                  <a:pt x="577" y="438"/>
                </a:cubicBezTo>
                <a:cubicBezTo>
                  <a:pt x="576" y="439"/>
                  <a:pt x="575" y="439"/>
                  <a:pt x="574" y="440"/>
                </a:cubicBezTo>
                <a:cubicBezTo>
                  <a:pt x="570" y="440"/>
                  <a:pt x="568" y="435"/>
                  <a:pt x="567" y="431"/>
                </a:cubicBezTo>
                <a:cubicBezTo>
                  <a:pt x="563" y="433"/>
                  <a:pt x="558" y="434"/>
                  <a:pt x="554" y="434"/>
                </a:cubicBezTo>
                <a:cubicBezTo>
                  <a:pt x="552" y="430"/>
                  <a:pt x="551" y="426"/>
                  <a:pt x="549" y="422"/>
                </a:cubicBezTo>
                <a:cubicBezTo>
                  <a:pt x="546" y="421"/>
                  <a:pt x="544" y="421"/>
                  <a:pt x="541" y="420"/>
                </a:cubicBezTo>
                <a:cubicBezTo>
                  <a:pt x="542" y="416"/>
                  <a:pt x="542" y="411"/>
                  <a:pt x="540" y="407"/>
                </a:cubicBezTo>
                <a:cubicBezTo>
                  <a:pt x="535" y="409"/>
                  <a:pt x="528" y="406"/>
                  <a:pt x="526" y="401"/>
                </a:cubicBezTo>
                <a:cubicBezTo>
                  <a:pt x="524" y="397"/>
                  <a:pt x="525" y="391"/>
                  <a:pt x="521" y="389"/>
                </a:cubicBezTo>
                <a:cubicBezTo>
                  <a:pt x="517" y="387"/>
                  <a:pt x="511" y="390"/>
                  <a:pt x="508" y="386"/>
                </a:cubicBezTo>
                <a:cubicBezTo>
                  <a:pt x="507" y="385"/>
                  <a:pt x="508" y="383"/>
                  <a:pt x="508" y="381"/>
                </a:cubicBezTo>
                <a:cubicBezTo>
                  <a:pt x="508" y="377"/>
                  <a:pt x="507" y="373"/>
                  <a:pt x="504" y="371"/>
                </a:cubicBezTo>
                <a:cubicBezTo>
                  <a:pt x="502" y="368"/>
                  <a:pt x="497" y="367"/>
                  <a:pt x="494" y="368"/>
                </a:cubicBezTo>
                <a:cubicBezTo>
                  <a:pt x="498" y="358"/>
                  <a:pt x="492" y="352"/>
                  <a:pt x="486" y="345"/>
                </a:cubicBezTo>
                <a:cubicBezTo>
                  <a:pt x="483" y="342"/>
                  <a:pt x="481" y="341"/>
                  <a:pt x="481" y="337"/>
                </a:cubicBezTo>
                <a:cubicBezTo>
                  <a:pt x="481" y="333"/>
                  <a:pt x="484" y="330"/>
                  <a:pt x="484" y="326"/>
                </a:cubicBezTo>
                <a:cubicBezTo>
                  <a:pt x="484" y="323"/>
                  <a:pt x="482" y="321"/>
                  <a:pt x="481" y="318"/>
                </a:cubicBezTo>
                <a:cubicBezTo>
                  <a:pt x="480" y="311"/>
                  <a:pt x="487" y="304"/>
                  <a:pt x="485" y="297"/>
                </a:cubicBezTo>
                <a:cubicBezTo>
                  <a:pt x="483" y="294"/>
                  <a:pt x="480" y="292"/>
                  <a:pt x="478" y="290"/>
                </a:cubicBezTo>
                <a:cubicBezTo>
                  <a:pt x="476" y="288"/>
                  <a:pt x="474" y="284"/>
                  <a:pt x="476" y="282"/>
                </a:cubicBezTo>
                <a:cubicBezTo>
                  <a:pt x="476" y="280"/>
                  <a:pt x="478" y="279"/>
                  <a:pt x="479" y="278"/>
                </a:cubicBezTo>
                <a:cubicBezTo>
                  <a:pt x="486" y="271"/>
                  <a:pt x="479" y="258"/>
                  <a:pt x="479" y="249"/>
                </a:cubicBezTo>
                <a:cubicBezTo>
                  <a:pt x="480" y="245"/>
                  <a:pt x="482" y="242"/>
                  <a:pt x="484" y="239"/>
                </a:cubicBezTo>
                <a:cubicBezTo>
                  <a:pt x="487" y="236"/>
                  <a:pt x="493" y="232"/>
                  <a:pt x="497" y="231"/>
                </a:cubicBezTo>
                <a:cubicBezTo>
                  <a:pt x="497" y="218"/>
                  <a:pt x="487" y="228"/>
                  <a:pt x="479" y="223"/>
                </a:cubicBezTo>
                <a:cubicBezTo>
                  <a:pt x="475" y="220"/>
                  <a:pt x="474" y="214"/>
                  <a:pt x="469" y="213"/>
                </a:cubicBezTo>
                <a:cubicBezTo>
                  <a:pt x="467" y="213"/>
                  <a:pt x="464" y="214"/>
                  <a:pt x="461" y="214"/>
                </a:cubicBezTo>
                <a:cubicBezTo>
                  <a:pt x="456" y="214"/>
                  <a:pt x="453" y="209"/>
                  <a:pt x="452" y="205"/>
                </a:cubicBezTo>
                <a:cubicBezTo>
                  <a:pt x="450" y="201"/>
                  <a:pt x="447" y="196"/>
                  <a:pt x="443" y="195"/>
                </a:cubicBezTo>
                <a:cubicBezTo>
                  <a:pt x="441" y="195"/>
                  <a:pt x="438" y="195"/>
                  <a:pt x="436" y="194"/>
                </a:cubicBezTo>
                <a:cubicBezTo>
                  <a:pt x="432" y="192"/>
                  <a:pt x="432" y="187"/>
                  <a:pt x="432" y="183"/>
                </a:cubicBezTo>
                <a:cubicBezTo>
                  <a:pt x="432" y="177"/>
                  <a:pt x="429" y="176"/>
                  <a:pt x="427" y="172"/>
                </a:cubicBezTo>
                <a:cubicBezTo>
                  <a:pt x="424" y="166"/>
                  <a:pt x="424" y="159"/>
                  <a:pt x="422" y="153"/>
                </a:cubicBezTo>
                <a:cubicBezTo>
                  <a:pt x="422" y="150"/>
                  <a:pt x="421" y="148"/>
                  <a:pt x="419" y="146"/>
                </a:cubicBezTo>
                <a:cubicBezTo>
                  <a:pt x="416" y="144"/>
                  <a:pt x="412" y="144"/>
                  <a:pt x="410" y="142"/>
                </a:cubicBezTo>
                <a:cubicBezTo>
                  <a:pt x="406" y="139"/>
                  <a:pt x="405" y="134"/>
                  <a:pt x="403" y="129"/>
                </a:cubicBezTo>
                <a:cubicBezTo>
                  <a:pt x="401" y="125"/>
                  <a:pt x="396" y="121"/>
                  <a:pt x="392" y="124"/>
                </a:cubicBezTo>
                <a:cubicBezTo>
                  <a:pt x="390" y="125"/>
                  <a:pt x="389" y="128"/>
                  <a:pt x="387" y="128"/>
                </a:cubicBezTo>
                <a:cubicBezTo>
                  <a:pt x="386" y="128"/>
                  <a:pt x="385" y="127"/>
                  <a:pt x="384" y="126"/>
                </a:cubicBezTo>
                <a:cubicBezTo>
                  <a:pt x="383" y="125"/>
                  <a:pt x="381" y="123"/>
                  <a:pt x="379" y="122"/>
                </a:cubicBezTo>
                <a:cubicBezTo>
                  <a:pt x="375" y="118"/>
                  <a:pt x="370" y="115"/>
                  <a:pt x="365" y="117"/>
                </a:cubicBezTo>
                <a:cubicBezTo>
                  <a:pt x="357" y="121"/>
                  <a:pt x="358" y="132"/>
                  <a:pt x="348" y="133"/>
                </a:cubicBezTo>
                <a:cubicBezTo>
                  <a:pt x="339" y="135"/>
                  <a:pt x="332" y="123"/>
                  <a:pt x="327" y="117"/>
                </a:cubicBezTo>
                <a:cubicBezTo>
                  <a:pt x="326" y="115"/>
                  <a:pt x="324" y="113"/>
                  <a:pt x="321" y="112"/>
                </a:cubicBezTo>
                <a:cubicBezTo>
                  <a:pt x="320" y="112"/>
                  <a:pt x="319" y="112"/>
                  <a:pt x="317" y="111"/>
                </a:cubicBezTo>
                <a:cubicBezTo>
                  <a:pt x="310" y="110"/>
                  <a:pt x="307" y="102"/>
                  <a:pt x="305" y="94"/>
                </a:cubicBezTo>
                <a:cubicBezTo>
                  <a:pt x="305" y="93"/>
                  <a:pt x="305" y="91"/>
                  <a:pt x="304" y="89"/>
                </a:cubicBezTo>
                <a:cubicBezTo>
                  <a:pt x="301" y="84"/>
                  <a:pt x="294" y="85"/>
                  <a:pt x="290" y="81"/>
                </a:cubicBezTo>
                <a:cubicBezTo>
                  <a:pt x="286" y="77"/>
                  <a:pt x="287" y="69"/>
                  <a:pt x="282" y="66"/>
                </a:cubicBezTo>
                <a:cubicBezTo>
                  <a:pt x="278" y="65"/>
                  <a:pt x="274" y="66"/>
                  <a:pt x="270" y="66"/>
                </a:cubicBezTo>
                <a:cubicBezTo>
                  <a:pt x="262" y="64"/>
                  <a:pt x="257" y="54"/>
                  <a:pt x="249" y="53"/>
                </a:cubicBezTo>
                <a:cubicBezTo>
                  <a:pt x="246" y="53"/>
                  <a:pt x="243" y="55"/>
                  <a:pt x="240" y="55"/>
                </a:cubicBezTo>
                <a:cubicBezTo>
                  <a:pt x="234" y="56"/>
                  <a:pt x="228" y="52"/>
                  <a:pt x="223" y="54"/>
                </a:cubicBezTo>
                <a:cubicBezTo>
                  <a:pt x="218" y="55"/>
                  <a:pt x="221" y="57"/>
                  <a:pt x="219" y="60"/>
                </a:cubicBezTo>
                <a:cubicBezTo>
                  <a:pt x="217" y="62"/>
                  <a:pt x="218" y="61"/>
                  <a:pt x="216" y="63"/>
                </a:cubicBezTo>
                <a:cubicBezTo>
                  <a:pt x="213" y="64"/>
                  <a:pt x="208" y="65"/>
                  <a:pt x="205" y="65"/>
                </a:cubicBezTo>
                <a:cubicBezTo>
                  <a:pt x="202" y="66"/>
                  <a:pt x="196" y="65"/>
                  <a:pt x="196" y="62"/>
                </a:cubicBezTo>
                <a:cubicBezTo>
                  <a:pt x="186" y="58"/>
                  <a:pt x="174" y="69"/>
                  <a:pt x="165" y="63"/>
                </a:cubicBezTo>
                <a:cubicBezTo>
                  <a:pt x="160" y="60"/>
                  <a:pt x="158" y="53"/>
                  <a:pt x="153" y="50"/>
                </a:cubicBezTo>
                <a:cubicBezTo>
                  <a:pt x="148" y="48"/>
                  <a:pt x="142" y="51"/>
                  <a:pt x="136" y="50"/>
                </a:cubicBezTo>
                <a:cubicBezTo>
                  <a:pt x="130" y="48"/>
                  <a:pt x="127" y="41"/>
                  <a:pt x="122" y="39"/>
                </a:cubicBezTo>
                <a:cubicBezTo>
                  <a:pt x="118" y="37"/>
                  <a:pt x="114" y="38"/>
                  <a:pt x="109" y="39"/>
                </a:cubicBezTo>
                <a:cubicBezTo>
                  <a:pt x="101" y="39"/>
                  <a:pt x="91" y="35"/>
                  <a:pt x="86" y="28"/>
                </a:cubicBezTo>
                <a:cubicBezTo>
                  <a:pt x="84" y="26"/>
                  <a:pt x="82" y="23"/>
                  <a:pt x="79" y="22"/>
                </a:cubicBezTo>
                <a:cubicBezTo>
                  <a:pt x="77" y="22"/>
                  <a:pt x="75" y="22"/>
                  <a:pt x="73" y="22"/>
                </a:cubicBezTo>
                <a:cubicBezTo>
                  <a:pt x="65" y="21"/>
                  <a:pt x="61" y="11"/>
                  <a:pt x="53" y="11"/>
                </a:cubicBezTo>
                <a:cubicBezTo>
                  <a:pt x="51" y="11"/>
                  <a:pt x="49" y="11"/>
                  <a:pt x="47" y="11"/>
                </a:cubicBezTo>
                <a:cubicBezTo>
                  <a:pt x="46" y="10"/>
                  <a:pt x="45" y="9"/>
                  <a:pt x="44" y="8"/>
                </a:cubicBezTo>
                <a:cubicBezTo>
                  <a:pt x="36" y="0"/>
                  <a:pt x="33" y="9"/>
                  <a:pt x="25" y="8"/>
                </a:cubicBezTo>
                <a:cubicBezTo>
                  <a:pt x="23" y="7"/>
                  <a:pt x="19" y="6"/>
                  <a:pt x="18" y="6"/>
                </a:cubicBezTo>
                <a:cubicBezTo>
                  <a:pt x="14" y="7"/>
                  <a:pt x="17" y="6"/>
                  <a:pt x="14" y="9"/>
                </a:cubicBezTo>
                <a:cubicBezTo>
                  <a:pt x="11" y="13"/>
                  <a:pt x="15" y="15"/>
                  <a:pt x="8" y="16"/>
                </a:cubicBezTo>
                <a:cubicBezTo>
                  <a:pt x="2" y="17"/>
                  <a:pt x="2" y="14"/>
                  <a:pt x="1" y="21"/>
                </a:cubicBezTo>
                <a:cubicBezTo>
                  <a:pt x="0" y="28"/>
                  <a:pt x="3" y="35"/>
                  <a:pt x="9" y="38"/>
                </a:cubicBezTo>
                <a:cubicBezTo>
                  <a:pt x="10" y="38"/>
                  <a:pt x="11" y="38"/>
                  <a:pt x="11" y="39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7"/>
                  <a:pt x="8" y="50"/>
                  <a:pt x="9" y="56"/>
                </a:cubicBezTo>
                <a:cubicBezTo>
                  <a:pt x="9" y="61"/>
                  <a:pt x="11" y="65"/>
                  <a:pt x="13" y="70"/>
                </a:cubicBezTo>
                <a:cubicBezTo>
                  <a:pt x="15" y="73"/>
                  <a:pt x="17" y="76"/>
                  <a:pt x="18" y="81"/>
                </a:cubicBezTo>
                <a:cubicBezTo>
                  <a:pt x="19" y="87"/>
                  <a:pt x="16" y="93"/>
                  <a:pt x="18" y="99"/>
                </a:cubicBezTo>
                <a:cubicBezTo>
                  <a:pt x="20" y="102"/>
                  <a:pt x="23" y="105"/>
                  <a:pt x="27" y="105"/>
                </a:cubicBezTo>
                <a:cubicBezTo>
                  <a:pt x="28" y="105"/>
                  <a:pt x="30" y="104"/>
                  <a:pt x="32" y="104"/>
                </a:cubicBezTo>
                <a:cubicBezTo>
                  <a:pt x="35" y="105"/>
                  <a:pt x="37" y="108"/>
                  <a:pt x="38" y="111"/>
                </a:cubicBezTo>
                <a:cubicBezTo>
                  <a:pt x="38" y="115"/>
                  <a:pt x="37" y="118"/>
                  <a:pt x="38" y="121"/>
                </a:cubicBezTo>
                <a:cubicBezTo>
                  <a:pt x="41" y="118"/>
                  <a:pt x="46" y="117"/>
                  <a:pt x="50" y="119"/>
                </a:cubicBezTo>
                <a:cubicBezTo>
                  <a:pt x="53" y="121"/>
                  <a:pt x="55" y="126"/>
                  <a:pt x="54" y="130"/>
                </a:cubicBezTo>
                <a:cubicBezTo>
                  <a:pt x="53" y="132"/>
                  <a:pt x="53" y="133"/>
                  <a:pt x="52" y="134"/>
                </a:cubicBezTo>
                <a:cubicBezTo>
                  <a:pt x="52" y="140"/>
                  <a:pt x="62" y="144"/>
                  <a:pt x="61" y="150"/>
                </a:cubicBezTo>
                <a:cubicBezTo>
                  <a:pt x="56" y="154"/>
                  <a:pt x="51" y="151"/>
                  <a:pt x="47" y="153"/>
                </a:cubicBezTo>
                <a:cubicBezTo>
                  <a:pt x="45" y="153"/>
                  <a:pt x="44" y="155"/>
                  <a:pt x="42" y="156"/>
                </a:cubicBezTo>
                <a:cubicBezTo>
                  <a:pt x="40" y="157"/>
                  <a:pt x="37" y="156"/>
                  <a:pt x="36" y="159"/>
                </a:cubicBezTo>
                <a:cubicBezTo>
                  <a:pt x="35" y="165"/>
                  <a:pt x="43" y="168"/>
                  <a:pt x="44" y="172"/>
                </a:cubicBezTo>
                <a:cubicBezTo>
                  <a:pt x="45" y="175"/>
                  <a:pt x="44" y="178"/>
                  <a:pt x="46" y="181"/>
                </a:cubicBezTo>
                <a:cubicBezTo>
                  <a:pt x="48" y="184"/>
                  <a:pt x="53" y="183"/>
                  <a:pt x="57" y="186"/>
                </a:cubicBezTo>
                <a:cubicBezTo>
                  <a:pt x="61" y="188"/>
                  <a:pt x="62" y="193"/>
                  <a:pt x="66" y="195"/>
                </a:cubicBezTo>
                <a:cubicBezTo>
                  <a:pt x="68" y="196"/>
                  <a:pt x="70" y="195"/>
                  <a:pt x="72" y="195"/>
                </a:cubicBezTo>
                <a:cubicBezTo>
                  <a:pt x="74" y="195"/>
                  <a:pt x="75" y="194"/>
                  <a:pt x="76" y="194"/>
                </a:cubicBezTo>
                <a:cubicBezTo>
                  <a:pt x="77" y="194"/>
                  <a:pt x="78" y="194"/>
                  <a:pt x="79" y="193"/>
                </a:cubicBezTo>
                <a:cubicBezTo>
                  <a:pt x="82" y="191"/>
                  <a:pt x="82" y="187"/>
                  <a:pt x="85" y="187"/>
                </a:cubicBezTo>
                <a:cubicBezTo>
                  <a:pt x="86" y="187"/>
                  <a:pt x="84" y="195"/>
                  <a:pt x="84" y="196"/>
                </a:cubicBezTo>
                <a:cubicBezTo>
                  <a:pt x="83" y="198"/>
                  <a:pt x="83" y="201"/>
                  <a:pt x="84" y="202"/>
                </a:cubicBezTo>
                <a:cubicBezTo>
                  <a:pt x="85" y="204"/>
                  <a:pt x="87" y="204"/>
                  <a:pt x="88" y="205"/>
                </a:cubicBezTo>
                <a:cubicBezTo>
                  <a:pt x="89" y="207"/>
                  <a:pt x="89" y="208"/>
                  <a:pt x="90" y="210"/>
                </a:cubicBezTo>
                <a:cubicBezTo>
                  <a:pt x="92" y="215"/>
                  <a:pt x="99" y="210"/>
                  <a:pt x="103" y="214"/>
                </a:cubicBezTo>
                <a:cubicBezTo>
                  <a:pt x="106" y="216"/>
                  <a:pt x="105" y="218"/>
                  <a:pt x="104" y="221"/>
                </a:cubicBezTo>
                <a:cubicBezTo>
                  <a:pt x="103" y="223"/>
                  <a:pt x="102" y="224"/>
                  <a:pt x="103" y="226"/>
                </a:cubicBezTo>
                <a:cubicBezTo>
                  <a:pt x="103" y="228"/>
                  <a:pt x="105" y="229"/>
                  <a:pt x="105" y="230"/>
                </a:cubicBezTo>
                <a:cubicBezTo>
                  <a:pt x="106" y="234"/>
                  <a:pt x="101" y="236"/>
                  <a:pt x="101" y="240"/>
                </a:cubicBezTo>
                <a:cubicBezTo>
                  <a:pt x="101" y="242"/>
                  <a:pt x="102" y="243"/>
                  <a:pt x="103" y="245"/>
                </a:cubicBezTo>
                <a:cubicBezTo>
                  <a:pt x="105" y="249"/>
                  <a:pt x="104" y="253"/>
                  <a:pt x="104" y="258"/>
                </a:cubicBezTo>
                <a:cubicBezTo>
                  <a:pt x="107" y="258"/>
                  <a:pt x="111" y="260"/>
                  <a:pt x="112" y="263"/>
                </a:cubicBezTo>
                <a:cubicBezTo>
                  <a:pt x="113" y="265"/>
                  <a:pt x="114" y="269"/>
                  <a:pt x="117" y="269"/>
                </a:cubicBezTo>
                <a:cubicBezTo>
                  <a:pt x="118" y="269"/>
                  <a:pt x="119" y="269"/>
                  <a:pt x="119" y="269"/>
                </a:cubicBezTo>
                <a:cubicBezTo>
                  <a:pt x="121" y="270"/>
                  <a:pt x="120" y="272"/>
                  <a:pt x="121" y="274"/>
                </a:cubicBezTo>
                <a:cubicBezTo>
                  <a:pt x="122" y="278"/>
                  <a:pt x="129" y="275"/>
                  <a:pt x="131" y="277"/>
                </a:cubicBezTo>
                <a:cubicBezTo>
                  <a:pt x="135" y="280"/>
                  <a:pt x="137" y="285"/>
                  <a:pt x="138" y="289"/>
                </a:cubicBezTo>
                <a:cubicBezTo>
                  <a:pt x="139" y="293"/>
                  <a:pt x="143" y="294"/>
                  <a:pt x="143" y="298"/>
                </a:cubicBezTo>
                <a:cubicBezTo>
                  <a:pt x="144" y="299"/>
                  <a:pt x="144" y="300"/>
                  <a:pt x="144" y="301"/>
                </a:cubicBezTo>
                <a:cubicBezTo>
                  <a:pt x="144" y="304"/>
                  <a:pt x="145" y="307"/>
                  <a:pt x="147" y="308"/>
                </a:cubicBezTo>
                <a:cubicBezTo>
                  <a:pt x="150" y="310"/>
                  <a:pt x="153" y="308"/>
                  <a:pt x="154" y="306"/>
                </a:cubicBezTo>
                <a:cubicBezTo>
                  <a:pt x="155" y="305"/>
                  <a:pt x="156" y="307"/>
                  <a:pt x="157" y="308"/>
                </a:cubicBezTo>
                <a:cubicBezTo>
                  <a:pt x="159" y="309"/>
                  <a:pt x="161" y="308"/>
                  <a:pt x="162" y="307"/>
                </a:cubicBezTo>
                <a:cubicBezTo>
                  <a:pt x="164" y="306"/>
                  <a:pt x="164" y="304"/>
                  <a:pt x="166" y="303"/>
                </a:cubicBezTo>
                <a:cubicBezTo>
                  <a:pt x="169" y="300"/>
                  <a:pt x="172" y="303"/>
                  <a:pt x="175" y="301"/>
                </a:cubicBezTo>
                <a:cubicBezTo>
                  <a:pt x="178" y="299"/>
                  <a:pt x="177" y="297"/>
                  <a:pt x="174" y="295"/>
                </a:cubicBezTo>
                <a:cubicBezTo>
                  <a:pt x="172" y="293"/>
                  <a:pt x="171" y="290"/>
                  <a:pt x="172" y="287"/>
                </a:cubicBezTo>
                <a:cubicBezTo>
                  <a:pt x="169" y="288"/>
                  <a:pt x="166" y="285"/>
                  <a:pt x="164" y="282"/>
                </a:cubicBezTo>
                <a:cubicBezTo>
                  <a:pt x="163" y="279"/>
                  <a:pt x="162" y="276"/>
                  <a:pt x="159" y="275"/>
                </a:cubicBezTo>
                <a:cubicBezTo>
                  <a:pt x="157" y="274"/>
                  <a:pt x="154" y="274"/>
                  <a:pt x="153" y="272"/>
                </a:cubicBezTo>
                <a:cubicBezTo>
                  <a:pt x="151" y="270"/>
                  <a:pt x="153" y="267"/>
                  <a:pt x="151" y="265"/>
                </a:cubicBezTo>
                <a:cubicBezTo>
                  <a:pt x="148" y="266"/>
                  <a:pt x="145" y="266"/>
                  <a:pt x="142" y="264"/>
                </a:cubicBezTo>
                <a:cubicBezTo>
                  <a:pt x="137" y="261"/>
                  <a:pt x="138" y="256"/>
                  <a:pt x="138" y="252"/>
                </a:cubicBezTo>
                <a:cubicBezTo>
                  <a:pt x="138" y="251"/>
                  <a:pt x="138" y="249"/>
                  <a:pt x="137" y="249"/>
                </a:cubicBezTo>
                <a:cubicBezTo>
                  <a:pt x="137" y="248"/>
                  <a:pt x="136" y="248"/>
                  <a:pt x="136" y="247"/>
                </a:cubicBezTo>
                <a:cubicBezTo>
                  <a:pt x="134" y="246"/>
                  <a:pt x="135" y="244"/>
                  <a:pt x="135" y="242"/>
                </a:cubicBezTo>
                <a:cubicBezTo>
                  <a:pt x="135" y="240"/>
                  <a:pt x="134" y="237"/>
                  <a:pt x="132" y="237"/>
                </a:cubicBezTo>
                <a:cubicBezTo>
                  <a:pt x="132" y="232"/>
                  <a:pt x="131" y="226"/>
                  <a:pt x="126" y="224"/>
                </a:cubicBezTo>
                <a:cubicBezTo>
                  <a:pt x="125" y="224"/>
                  <a:pt x="124" y="224"/>
                  <a:pt x="124" y="223"/>
                </a:cubicBezTo>
                <a:cubicBezTo>
                  <a:pt x="122" y="222"/>
                  <a:pt x="123" y="219"/>
                  <a:pt x="123" y="217"/>
                </a:cubicBezTo>
                <a:cubicBezTo>
                  <a:pt x="123" y="212"/>
                  <a:pt x="118" y="209"/>
                  <a:pt x="119" y="204"/>
                </a:cubicBezTo>
                <a:cubicBezTo>
                  <a:pt x="119" y="201"/>
                  <a:pt x="121" y="199"/>
                  <a:pt x="121" y="197"/>
                </a:cubicBezTo>
                <a:cubicBezTo>
                  <a:pt x="122" y="194"/>
                  <a:pt x="120" y="191"/>
                  <a:pt x="118" y="189"/>
                </a:cubicBezTo>
                <a:cubicBezTo>
                  <a:pt x="117" y="190"/>
                  <a:pt x="115" y="190"/>
                  <a:pt x="114" y="189"/>
                </a:cubicBezTo>
                <a:cubicBezTo>
                  <a:pt x="113" y="189"/>
                  <a:pt x="112" y="189"/>
                  <a:pt x="112" y="189"/>
                </a:cubicBezTo>
                <a:cubicBezTo>
                  <a:pt x="111" y="188"/>
                  <a:pt x="111" y="189"/>
                  <a:pt x="110" y="189"/>
                </a:cubicBezTo>
                <a:cubicBezTo>
                  <a:pt x="108" y="190"/>
                  <a:pt x="107" y="190"/>
                  <a:pt x="105" y="191"/>
                </a:cubicBezTo>
                <a:cubicBezTo>
                  <a:pt x="103" y="190"/>
                  <a:pt x="103" y="187"/>
                  <a:pt x="103" y="185"/>
                </a:cubicBezTo>
                <a:cubicBezTo>
                  <a:pt x="104" y="182"/>
                  <a:pt x="104" y="178"/>
                  <a:pt x="104" y="175"/>
                </a:cubicBezTo>
                <a:cubicBezTo>
                  <a:pt x="103" y="171"/>
                  <a:pt x="101" y="167"/>
                  <a:pt x="98" y="164"/>
                </a:cubicBezTo>
                <a:cubicBezTo>
                  <a:pt x="96" y="163"/>
                  <a:pt x="95" y="163"/>
                  <a:pt x="93" y="163"/>
                </a:cubicBezTo>
                <a:cubicBezTo>
                  <a:pt x="91" y="163"/>
                  <a:pt x="92" y="163"/>
                  <a:pt x="91" y="162"/>
                </a:cubicBezTo>
                <a:cubicBezTo>
                  <a:pt x="91" y="162"/>
                  <a:pt x="90" y="160"/>
                  <a:pt x="90" y="160"/>
                </a:cubicBezTo>
                <a:cubicBezTo>
                  <a:pt x="90" y="158"/>
                  <a:pt x="92" y="157"/>
                  <a:pt x="92" y="155"/>
                </a:cubicBezTo>
                <a:cubicBezTo>
                  <a:pt x="92" y="154"/>
                  <a:pt x="91" y="153"/>
                  <a:pt x="90" y="152"/>
                </a:cubicBezTo>
                <a:cubicBezTo>
                  <a:pt x="90" y="151"/>
                  <a:pt x="91" y="150"/>
                  <a:pt x="91" y="149"/>
                </a:cubicBezTo>
                <a:cubicBezTo>
                  <a:pt x="91" y="148"/>
                  <a:pt x="91" y="147"/>
                  <a:pt x="90" y="146"/>
                </a:cubicBezTo>
                <a:cubicBezTo>
                  <a:pt x="89" y="146"/>
                  <a:pt x="88" y="146"/>
                  <a:pt x="88" y="146"/>
                </a:cubicBezTo>
                <a:cubicBezTo>
                  <a:pt x="87" y="145"/>
                  <a:pt x="88" y="144"/>
                  <a:pt x="87" y="144"/>
                </a:cubicBezTo>
                <a:cubicBezTo>
                  <a:pt x="87" y="142"/>
                  <a:pt x="84" y="143"/>
                  <a:pt x="83" y="142"/>
                </a:cubicBezTo>
                <a:cubicBezTo>
                  <a:pt x="81" y="141"/>
                  <a:pt x="78" y="140"/>
                  <a:pt x="78" y="138"/>
                </a:cubicBezTo>
                <a:cubicBezTo>
                  <a:pt x="78" y="137"/>
                  <a:pt x="78" y="135"/>
                  <a:pt x="78" y="134"/>
                </a:cubicBezTo>
                <a:cubicBezTo>
                  <a:pt x="77" y="133"/>
                  <a:pt x="75" y="132"/>
                  <a:pt x="75" y="130"/>
                </a:cubicBezTo>
                <a:cubicBezTo>
                  <a:pt x="74" y="128"/>
                  <a:pt x="75" y="125"/>
                  <a:pt x="73" y="124"/>
                </a:cubicBezTo>
                <a:cubicBezTo>
                  <a:pt x="72" y="123"/>
                  <a:pt x="72" y="124"/>
                  <a:pt x="71" y="123"/>
                </a:cubicBezTo>
                <a:cubicBezTo>
                  <a:pt x="69" y="122"/>
                  <a:pt x="71" y="119"/>
                  <a:pt x="69" y="117"/>
                </a:cubicBezTo>
                <a:cubicBezTo>
                  <a:pt x="69" y="116"/>
                  <a:pt x="68" y="116"/>
                  <a:pt x="67" y="115"/>
                </a:cubicBezTo>
                <a:cubicBezTo>
                  <a:pt x="65" y="113"/>
                  <a:pt x="67" y="109"/>
                  <a:pt x="65" y="108"/>
                </a:cubicBezTo>
                <a:cubicBezTo>
                  <a:pt x="65" y="107"/>
                  <a:pt x="64" y="107"/>
                  <a:pt x="63" y="107"/>
                </a:cubicBezTo>
                <a:cubicBezTo>
                  <a:pt x="62" y="106"/>
                  <a:pt x="62" y="104"/>
                  <a:pt x="62" y="103"/>
                </a:cubicBezTo>
                <a:cubicBezTo>
                  <a:pt x="62" y="100"/>
                  <a:pt x="60" y="98"/>
                  <a:pt x="57" y="98"/>
                </a:cubicBezTo>
                <a:cubicBezTo>
                  <a:pt x="58" y="95"/>
                  <a:pt x="57" y="91"/>
                  <a:pt x="55" y="89"/>
                </a:cubicBezTo>
                <a:cubicBezTo>
                  <a:pt x="54" y="88"/>
                  <a:pt x="54" y="88"/>
                  <a:pt x="53" y="87"/>
                </a:cubicBezTo>
                <a:cubicBezTo>
                  <a:pt x="53" y="87"/>
                  <a:pt x="53" y="86"/>
                  <a:pt x="52" y="85"/>
                </a:cubicBezTo>
                <a:cubicBezTo>
                  <a:pt x="52" y="83"/>
                  <a:pt x="53" y="81"/>
                  <a:pt x="52" y="79"/>
                </a:cubicBezTo>
                <a:cubicBezTo>
                  <a:pt x="51" y="76"/>
                  <a:pt x="48" y="73"/>
                  <a:pt x="49" y="70"/>
                </a:cubicBezTo>
                <a:cubicBezTo>
                  <a:pt x="49" y="68"/>
                  <a:pt x="50" y="66"/>
                  <a:pt x="50" y="65"/>
                </a:cubicBezTo>
                <a:cubicBezTo>
                  <a:pt x="50" y="63"/>
                  <a:pt x="49" y="62"/>
                  <a:pt x="48" y="60"/>
                </a:cubicBezTo>
                <a:cubicBezTo>
                  <a:pt x="48" y="58"/>
                  <a:pt x="49" y="48"/>
                  <a:pt x="52" y="50"/>
                </a:cubicBezTo>
                <a:cubicBezTo>
                  <a:pt x="53" y="51"/>
                  <a:pt x="53" y="52"/>
                  <a:pt x="54" y="53"/>
                </a:cubicBezTo>
                <a:cubicBezTo>
                  <a:pt x="55" y="55"/>
                  <a:pt x="58" y="56"/>
                  <a:pt x="61" y="55"/>
                </a:cubicBezTo>
                <a:cubicBezTo>
                  <a:pt x="61" y="58"/>
                  <a:pt x="63" y="60"/>
                  <a:pt x="66" y="60"/>
                </a:cubicBezTo>
                <a:cubicBezTo>
                  <a:pt x="65" y="63"/>
                  <a:pt x="67" y="66"/>
                  <a:pt x="70" y="66"/>
                </a:cubicBezTo>
                <a:cubicBezTo>
                  <a:pt x="73" y="63"/>
                  <a:pt x="76" y="61"/>
                  <a:pt x="79" y="59"/>
                </a:cubicBezTo>
                <a:cubicBezTo>
                  <a:pt x="80" y="60"/>
                  <a:pt x="82" y="61"/>
                  <a:pt x="83" y="61"/>
                </a:cubicBezTo>
                <a:cubicBezTo>
                  <a:pt x="86" y="61"/>
                  <a:pt x="88" y="64"/>
                  <a:pt x="90" y="66"/>
                </a:cubicBezTo>
                <a:cubicBezTo>
                  <a:pt x="92" y="67"/>
                  <a:pt x="93" y="69"/>
                  <a:pt x="94" y="71"/>
                </a:cubicBezTo>
                <a:cubicBezTo>
                  <a:pt x="94" y="72"/>
                  <a:pt x="93" y="73"/>
                  <a:pt x="94" y="74"/>
                </a:cubicBezTo>
                <a:cubicBezTo>
                  <a:pt x="94" y="75"/>
                  <a:pt x="94" y="76"/>
                  <a:pt x="95" y="77"/>
                </a:cubicBezTo>
                <a:cubicBezTo>
                  <a:pt x="95" y="78"/>
                  <a:pt x="96" y="79"/>
                  <a:pt x="95" y="80"/>
                </a:cubicBezTo>
                <a:cubicBezTo>
                  <a:pt x="95" y="80"/>
                  <a:pt x="94" y="81"/>
                  <a:pt x="94" y="81"/>
                </a:cubicBezTo>
                <a:cubicBezTo>
                  <a:pt x="91" y="83"/>
                  <a:pt x="91" y="84"/>
                  <a:pt x="91" y="87"/>
                </a:cubicBezTo>
                <a:cubicBezTo>
                  <a:pt x="91" y="89"/>
                  <a:pt x="91" y="92"/>
                  <a:pt x="91" y="94"/>
                </a:cubicBezTo>
                <a:cubicBezTo>
                  <a:pt x="92" y="100"/>
                  <a:pt x="95" y="104"/>
                  <a:pt x="100" y="105"/>
                </a:cubicBezTo>
                <a:cubicBezTo>
                  <a:pt x="102" y="106"/>
                  <a:pt x="104" y="106"/>
                  <a:pt x="105" y="107"/>
                </a:cubicBezTo>
                <a:cubicBezTo>
                  <a:pt x="108" y="109"/>
                  <a:pt x="108" y="113"/>
                  <a:pt x="107" y="116"/>
                </a:cubicBezTo>
                <a:cubicBezTo>
                  <a:pt x="106" y="120"/>
                  <a:pt x="104" y="123"/>
                  <a:pt x="105" y="127"/>
                </a:cubicBezTo>
                <a:cubicBezTo>
                  <a:pt x="109" y="127"/>
                  <a:pt x="113" y="129"/>
                  <a:pt x="114" y="133"/>
                </a:cubicBezTo>
                <a:cubicBezTo>
                  <a:pt x="116" y="136"/>
                  <a:pt x="117" y="140"/>
                  <a:pt x="116" y="144"/>
                </a:cubicBezTo>
                <a:cubicBezTo>
                  <a:pt x="116" y="147"/>
                  <a:pt x="116" y="150"/>
                  <a:pt x="118" y="152"/>
                </a:cubicBezTo>
                <a:cubicBezTo>
                  <a:pt x="119" y="155"/>
                  <a:pt x="123" y="157"/>
                  <a:pt x="127" y="157"/>
                </a:cubicBezTo>
                <a:cubicBezTo>
                  <a:pt x="130" y="157"/>
                  <a:pt x="133" y="155"/>
                  <a:pt x="137" y="154"/>
                </a:cubicBezTo>
                <a:cubicBezTo>
                  <a:pt x="137" y="160"/>
                  <a:pt x="138" y="166"/>
                  <a:pt x="139" y="172"/>
                </a:cubicBezTo>
                <a:cubicBezTo>
                  <a:pt x="139" y="174"/>
                  <a:pt x="140" y="176"/>
                  <a:pt x="142" y="176"/>
                </a:cubicBezTo>
                <a:cubicBezTo>
                  <a:pt x="143" y="176"/>
                  <a:pt x="144" y="175"/>
                  <a:pt x="145" y="175"/>
                </a:cubicBezTo>
                <a:cubicBezTo>
                  <a:pt x="149" y="172"/>
                  <a:pt x="154" y="175"/>
                  <a:pt x="155" y="180"/>
                </a:cubicBezTo>
                <a:cubicBezTo>
                  <a:pt x="157" y="184"/>
                  <a:pt x="156" y="189"/>
                  <a:pt x="155" y="193"/>
                </a:cubicBezTo>
                <a:cubicBezTo>
                  <a:pt x="159" y="191"/>
                  <a:pt x="164" y="192"/>
                  <a:pt x="167" y="195"/>
                </a:cubicBezTo>
                <a:cubicBezTo>
                  <a:pt x="169" y="198"/>
                  <a:pt x="170" y="203"/>
                  <a:pt x="168" y="207"/>
                </a:cubicBezTo>
                <a:cubicBezTo>
                  <a:pt x="170" y="204"/>
                  <a:pt x="179" y="212"/>
                  <a:pt x="181" y="214"/>
                </a:cubicBezTo>
                <a:cubicBezTo>
                  <a:pt x="185" y="220"/>
                  <a:pt x="189" y="232"/>
                  <a:pt x="190" y="239"/>
                </a:cubicBezTo>
                <a:cubicBezTo>
                  <a:pt x="186" y="238"/>
                  <a:pt x="180" y="237"/>
                  <a:pt x="179" y="242"/>
                </a:cubicBezTo>
                <a:cubicBezTo>
                  <a:pt x="179" y="244"/>
                  <a:pt x="180" y="246"/>
                  <a:pt x="182" y="248"/>
                </a:cubicBezTo>
                <a:cubicBezTo>
                  <a:pt x="184" y="249"/>
                  <a:pt x="187" y="250"/>
                  <a:pt x="189" y="251"/>
                </a:cubicBezTo>
                <a:cubicBezTo>
                  <a:pt x="195" y="256"/>
                  <a:pt x="195" y="265"/>
                  <a:pt x="195" y="273"/>
                </a:cubicBezTo>
                <a:cubicBezTo>
                  <a:pt x="201" y="271"/>
                  <a:pt x="210" y="269"/>
                  <a:pt x="214" y="275"/>
                </a:cubicBezTo>
                <a:cubicBezTo>
                  <a:pt x="216" y="277"/>
                  <a:pt x="216" y="280"/>
                  <a:pt x="217" y="282"/>
                </a:cubicBezTo>
                <a:cubicBezTo>
                  <a:pt x="218" y="284"/>
                  <a:pt x="221" y="286"/>
                  <a:pt x="223" y="285"/>
                </a:cubicBezTo>
                <a:cubicBezTo>
                  <a:pt x="225" y="285"/>
                  <a:pt x="226" y="283"/>
                  <a:pt x="227" y="282"/>
                </a:cubicBezTo>
                <a:cubicBezTo>
                  <a:pt x="230" y="280"/>
                  <a:pt x="235" y="282"/>
                  <a:pt x="237" y="285"/>
                </a:cubicBezTo>
                <a:cubicBezTo>
                  <a:pt x="239" y="288"/>
                  <a:pt x="239" y="292"/>
                  <a:pt x="239" y="296"/>
                </a:cubicBezTo>
                <a:cubicBezTo>
                  <a:pt x="242" y="296"/>
                  <a:pt x="244" y="296"/>
                  <a:pt x="247" y="296"/>
                </a:cubicBezTo>
                <a:cubicBezTo>
                  <a:pt x="244" y="301"/>
                  <a:pt x="246" y="308"/>
                  <a:pt x="251" y="311"/>
                </a:cubicBezTo>
                <a:cubicBezTo>
                  <a:pt x="253" y="312"/>
                  <a:pt x="254" y="313"/>
                  <a:pt x="255" y="315"/>
                </a:cubicBezTo>
                <a:cubicBezTo>
                  <a:pt x="257" y="317"/>
                  <a:pt x="255" y="321"/>
                  <a:pt x="257" y="323"/>
                </a:cubicBezTo>
                <a:cubicBezTo>
                  <a:pt x="259" y="325"/>
                  <a:pt x="262" y="324"/>
                  <a:pt x="265" y="325"/>
                </a:cubicBezTo>
                <a:cubicBezTo>
                  <a:pt x="270" y="328"/>
                  <a:pt x="266" y="335"/>
                  <a:pt x="268" y="341"/>
                </a:cubicBezTo>
                <a:cubicBezTo>
                  <a:pt x="271" y="354"/>
                  <a:pt x="294" y="353"/>
                  <a:pt x="280" y="371"/>
                </a:cubicBezTo>
                <a:cubicBezTo>
                  <a:pt x="277" y="375"/>
                  <a:pt x="273" y="378"/>
                  <a:pt x="274" y="383"/>
                </a:cubicBezTo>
                <a:cubicBezTo>
                  <a:pt x="275" y="389"/>
                  <a:pt x="282" y="393"/>
                  <a:pt x="281" y="398"/>
                </a:cubicBezTo>
                <a:cubicBezTo>
                  <a:pt x="277" y="400"/>
                  <a:pt x="274" y="402"/>
                  <a:pt x="270" y="404"/>
                </a:cubicBezTo>
                <a:cubicBezTo>
                  <a:pt x="275" y="411"/>
                  <a:pt x="279" y="418"/>
                  <a:pt x="283" y="425"/>
                </a:cubicBezTo>
                <a:cubicBezTo>
                  <a:pt x="284" y="426"/>
                  <a:pt x="285" y="427"/>
                  <a:pt x="286" y="428"/>
                </a:cubicBezTo>
                <a:cubicBezTo>
                  <a:pt x="290" y="430"/>
                  <a:pt x="294" y="426"/>
                  <a:pt x="299" y="426"/>
                </a:cubicBezTo>
                <a:cubicBezTo>
                  <a:pt x="301" y="430"/>
                  <a:pt x="303" y="435"/>
                  <a:pt x="306" y="439"/>
                </a:cubicBezTo>
                <a:cubicBezTo>
                  <a:pt x="310" y="439"/>
                  <a:pt x="314" y="439"/>
                  <a:pt x="319" y="439"/>
                </a:cubicBezTo>
                <a:cubicBezTo>
                  <a:pt x="320" y="443"/>
                  <a:pt x="320" y="448"/>
                  <a:pt x="319" y="453"/>
                </a:cubicBezTo>
                <a:cubicBezTo>
                  <a:pt x="324" y="454"/>
                  <a:pt x="328" y="455"/>
                  <a:pt x="333" y="455"/>
                </a:cubicBezTo>
                <a:cubicBezTo>
                  <a:pt x="333" y="458"/>
                  <a:pt x="333" y="462"/>
                  <a:pt x="335" y="466"/>
                </a:cubicBezTo>
                <a:cubicBezTo>
                  <a:pt x="337" y="469"/>
                  <a:pt x="342" y="471"/>
                  <a:pt x="345" y="470"/>
                </a:cubicBezTo>
                <a:cubicBezTo>
                  <a:pt x="347" y="469"/>
                  <a:pt x="348" y="467"/>
                  <a:pt x="350" y="466"/>
                </a:cubicBezTo>
                <a:cubicBezTo>
                  <a:pt x="353" y="464"/>
                  <a:pt x="358" y="465"/>
                  <a:pt x="361" y="463"/>
                </a:cubicBezTo>
                <a:cubicBezTo>
                  <a:pt x="365" y="459"/>
                  <a:pt x="360" y="440"/>
                  <a:pt x="367" y="448"/>
                </a:cubicBezTo>
                <a:cubicBezTo>
                  <a:pt x="372" y="453"/>
                  <a:pt x="368" y="462"/>
                  <a:pt x="375" y="466"/>
                </a:cubicBezTo>
                <a:cubicBezTo>
                  <a:pt x="376" y="467"/>
                  <a:pt x="378" y="468"/>
                  <a:pt x="379" y="469"/>
                </a:cubicBezTo>
                <a:cubicBezTo>
                  <a:pt x="383" y="472"/>
                  <a:pt x="382" y="477"/>
                  <a:pt x="385" y="480"/>
                </a:cubicBezTo>
                <a:cubicBezTo>
                  <a:pt x="389" y="484"/>
                  <a:pt x="395" y="483"/>
                  <a:pt x="399" y="485"/>
                </a:cubicBezTo>
                <a:cubicBezTo>
                  <a:pt x="405" y="487"/>
                  <a:pt x="409" y="496"/>
                  <a:pt x="416" y="495"/>
                </a:cubicBezTo>
                <a:cubicBezTo>
                  <a:pt x="418" y="495"/>
                  <a:pt x="421" y="493"/>
                  <a:pt x="423" y="493"/>
                </a:cubicBezTo>
                <a:cubicBezTo>
                  <a:pt x="427" y="494"/>
                  <a:pt x="429" y="499"/>
                  <a:pt x="432" y="500"/>
                </a:cubicBezTo>
                <a:cubicBezTo>
                  <a:pt x="434" y="501"/>
                  <a:pt x="436" y="501"/>
                  <a:pt x="438" y="501"/>
                </a:cubicBezTo>
                <a:cubicBezTo>
                  <a:pt x="444" y="502"/>
                  <a:pt x="448" y="506"/>
                  <a:pt x="451" y="510"/>
                </a:cubicBezTo>
                <a:cubicBezTo>
                  <a:pt x="455" y="514"/>
                  <a:pt x="460" y="517"/>
                  <a:pt x="465" y="517"/>
                </a:cubicBezTo>
                <a:cubicBezTo>
                  <a:pt x="468" y="517"/>
                  <a:pt x="470" y="515"/>
                  <a:pt x="473" y="515"/>
                </a:cubicBezTo>
                <a:cubicBezTo>
                  <a:pt x="478" y="515"/>
                  <a:pt x="483" y="521"/>
                  <a:pt x="488" y="520"/>
                </a:cubicBezTo>
                <a:cubicBezTo>
                  <a:pt x="490" y="519"/>
                  <a:pt x="492" y="518"/>
                  <a:pt x="494" y="518"/>
                </a:cubicBezTo>
                <a:cubicBezTo>
                  <a:pt x="498" y="518"/>
                  <a:pt x="501" y="524"/>
                  <a:pt x="505" y="524"/>
                </a:cubicBezTo>
                <a:cubicBezTo>
                  <a:pt x="508" y="525"/>
                  <a:pt x="511" y="521"/>
                  <a:pt x="515" y="521"/>
                </a:cubicBezTo>
                <a:cubicBezTo>
                  <a:pt x="518" y="521"/>
                  <a:pt x="522" y="523"/>
                  <a:pt x="525" y="523"/>
                </a:cubicBezTo>
                <a:cubicBezTo>
                  <a:pt x="529" y="522"/>
                  <a:pt x="531" y="518"/>
                  <a:pt x="534" y="516"/>
                </a:cubicBezTo>
                <a:cubicBezTo>
                  <a:pt x="538" y="513"/>
                  <a:pt x="544" y="515"/>
                  <a:pt x="547" y="512"/>
                </a:cubicBezTo>
                <a:cubicBezTo>
                  <a:pt x="550" y="510"/>
                  <a:pt x="551" y="507"/>
                  <a:pt x="554" y="506"/>
                </a:cubicBezTo>
                <a:cubicBezTo>
                  <a:pt x="555" y="505"/>
                  <a:pt x="557" y="506"/>
                  <a:pt x="559" y="505"/>
                </a:cubicBezTo>
                <a:cubicBezTo>
                  <a:pt x="564" y="505"/>
                  <a:pt x="565" y="497"/>
                  <a:pt x="571" y="499"/>
                </a:cubicBezTo>
                <a:cubicBezTo>
                  <a:pt x="573" y="500"/>
                  <a:pt x="574" y="503"/>
                  <a:pt x="575" y="505"/>
                </a:cubicBezTo>
                <a:cubicBezTo>
                  <a:pt x="577" y="512"/>
                  <a:pt x="582" y="519"/>
                  <a:pt x="589" y="515"/>
                </a:cubicBezTo>
                <a:cubicBezTo>
                  <a:pt x="597" y="510"/>
                  <a:pt x="604" y="511"/>
                  <a:pt x="612" y="516"/>
                </a:cubicBezTo>
                <a:cubicBezTo>
                  <a:pt x="614" y="517"/>
                  <a:pt x="612" y="522"/>
                  <a:pt x="614" y="523"/>
                </a:cubicBezTo>
                <a:cubicBezTo>
                  <a:pt x="616" y="525"/>
                  <a:pt x="619" y="522"/>
                  <a:pt x="621" y="524"/>
                </a:cubicBezTo>
                <a:cubicBezTo>
                  <a:pt x="622" y="524"/>
                  <a:pt x="622" y="525"/>
                  <a:pt x="622" y="526"/>
                </a:cubicBezTo>
                <a:cubicBezTo>
                  <a:pt x="623" y="529"/>
                  <a:pt x="624" y="532"/>
                  <a:pt x="627" y="533"/>
                </a:cubicBezTo>
                <a:cubicBezTo>
                  <a:pt x="629" y="533"/>
                  <a:pt x="632" y="531"/>
                  <a:pt x="635" y="531"/>
                </a:cubicBezTo>
                <a:cubicBezTo>
                  <a:pt x="635" y="531"/>
                  <a:pt x="638" y="535"/>
                  <a:pt x="639" y="535"/>
                </a:cubicBezTo>
                <a:cubicBezTo>
                  <a:pt x="641" y="537"/>
                  <a:pt x="644" y="537"/>
                  <a:pt x="646" y="537"/>
                </a:cubicBezTo>
                <a:cubicBezTo>
                  <a:pt x="656" y="535"/>
                  <a:pt x="651" y="527"/>
                  <a:pt x="649" y="521"/>
                </a:cubicBezTo>
                <a:cubicBezTo>
                  <a:pt x="649" y="519"/>
                  <a:pt x="649" y="517"/>
                  <a:pt x="651" y="515"/>
                </a:cubicBezTo>
                <a:cubicBezTo>
                  <a:pt x="652" y="514"/>
                  <a:pt x="655" y="513"/>
                  <a:pt x="656" y="515"/>
                </a:cubicBezTo>
                <a:cubicBezTo>
                  <a:pt x="656" y="513"/>
                  <a:pt x="657" y="510"/>
                  <a:pt x="657" y="508"/>
                </a:cubicBezTo>
                <a:cubicBezTo>
                  <a:pt x="660" y="506"/>
                  <a:pt x="664" y="505"/>
                  <a:pt x="668" y="505"/>
                </a:cubicBezTo>
                <a:cubicBezTo>
                  <a:pt x="675" y="503"/>
                  <a:pt x="680" y="500"/>
                  <a:pt x="687" y="501"/>
                </a:cubicBezTo>
                <a:cubicBezTo>
                  <a:pt x="687" y="502"/>
                  <a:pt x="688" y="502"/>
                  <a:pt x="689" y="501"/>
                </a:cubicBezTo>
                <a:cubicBezTo>
                  <a:pt x="689" y="501"/>
                  <a:pt x="689" y="500"/>
                  <a:pt x="689" y="500"/>
                </a:cubicBezTo>
                <a:cubicBezTo>
                  <a:pt x="690" y="498"/>
                  <a:pt x="690" y="495"/>
                  <a:pt x="690" y="493"/>
                </a:cubicBezTo>
                <a:cubicBezTo>
                  <a:pt x="690" y="494"/>
                  <a:pt x="697" y="492"/>
                  <a:pt x="698" y="490"/>
                </a:cubicBezTo>
                <a:cubicBezTo>
                  <a:pt x="701" y="483"/>
                  <a:pt x="688" y="486"/>
                  <a:pt x="685" y="484"/>
                </a:cubicBezTo>
                <a:cubicBezTo>
                  <a:pt x="683" y="482"/>
                  <a:pt x="682" y="479"/>
                  <a:pt x="683" y="476"/>
                </a:cubicBezTo>
                <a:cubicBezTo>
                  <a:pt x="683" y="476"/>
                  <a:pt x="683" y="476"/>
                  <a:pt x="683" y="475"/>
                </a:cubicBezTo>
                <a:cubicBezTo>
                  <a:pt x="682" y="468"/>
                  <a:pt x="677" y="466"/>
                  <a:pt x="679" y="458"/>
                </a:cubicBezTo>
                <a:cubicBezTo>
                  <a:pt x="681" y="451"/>
                  <a:pt x="686" y="446"/>
                  <a:pt x="693" y="450"/>
                </a:cubicBezTo>
                <a:cubicBezTo>
                  <a:pt x="694" y="450"/>
                  <a:pt x="695" y="451"/>
                  <a:pt x="697" y="451"/>
                </a:cubicBezTo>
                <a:cubicBezTo>
                  <a:pt x="701" y="452"/>
                  <a:pt x="706" y="446"/>
                  <a:pt x="711" y="447"/>
                </a:cubicBezTo>
                <a:cubicBezTo>
                  <a:pt x="714" y="447"/>
                  <a:pt x="716" y="450"/>
                  <a:pt x="719" y="451"/>
                </a:cubicBezTo>
                <a:cubicBezTo>
                  <a:pt x="725" y="453"/>
                  <a:pt x="730" y="449"/>
                  <a:pt x="735" y="445"/>
                </a:cubicBezTo>
                <a:cubicBezTo>
                  <a:pt x="738" y="442"/>
                  <a:pt x="741" y="439"/>
                  <a:pt x="741" y="435"/>
                </a:cubicBezTo>
                <a:cubicBezTo>
                  <a:pt x="740" y="432"/>
                  <a:pt x="738" y="429"/>
                  <a:pt x="739" y="426"/>
                </a:cubicBezTo>
                <a:cubicBezTo>
                  <a:pt x="740" y="425"/>
                  <a:pt x="741" y="424"/>
                  <a:pt x="742" y="423"/>
                </a:cubicBezTo>
                <a:cubicBezTo>
                  <a:pt x="742" y="421"/>
                  <a:pt x="742" y="420"/>
                  <a:pt x="742" y="419"/>
                </a:cubicBezTo>
                <a:cubicBezTo>
                  <a:pt x="742" y="414"/>
                  <a:pt x="754" y="412"/>
                  <a:pt x="756" y="417"/>
                </a:cubicBezTo>
                <a:cubicBezTo>
                  <a:pt x="763" y="412"/>
                  <a:pt x="764" y="400"/>
                  <a:pt x="758" y="393"/>
                </a:cubicBezTo>
                <a:cubicBezTo>
                  <a:pt x="765" y="394"/>
                  <a:pt x="768" y="385"/>
                  <a:pt x="766" y="378"/>
                </a:cubicBezTo>
                <a:cubicBezTo>
                  <a:pt x="765" y="371"/>
                  <a:pt x="764" y="363"/>
                  <a:pt x="770" y="360"/>
                </a:cubicBezTo>
                <a:cubicBezTo>
                  <a:pt x="772" y="358"/>
                  <a:pt x="775" y="359"/>
                  <a:pt x="778" y="358"/>
                </a:cubicBezTo>
                <a:cubicBezTo>
                  <a:pt x="784" y="355"/>
                  <a:pt x="785" y="347"/>
                  <a:pt x="782" y="3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06" name="Grupo 305">
            <a:extLst>
              <a:ext uri="{FF2B5EF4-FFF2-40B4-BE49-F238E27FC236}">
                <a16:creationId xmlns:a16="http://schemas.microsoft.com/office/drawing/2014/main" id="{0DAECF56-F46B-3443-F04A-A9E4BA4E0E08}"/>
              </a:ext>
            </a:extLst>
          </p:cNvPr>
          <p:cNvGrpSpPr/>
          <p:nvPr/>
        </p:nvGrpSpPr>
        <p:grpSpPr>
          <a:xfrm>
            <a:off x="8243544" y="1481537"/>
            <a:ext cx="3476388" cy="4723559"/>
            <a:chOff x="8243544" y="1481537"/>
            <a:chExt cx="3476388" cy="4723559"/>
          </a:xfrm>
        </p:grpSpPr>
        <p:sp>
          <p:nvSpPr>
            <p:cNvPr id="162" name="Freeform 156">
              <a:extLst>
                <a:ext uri="{FF2B5EF4-FFF2-40B4-BE49-F238E27FC236}">
                  <a16:creationId xmlns:a16="http://schemas.microsoft.com/office/drawing/2014/main" id="{E11BD04D-347A-B0EB-5D8A-4B05F9EC616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497384" y="3438083"/>
              <a:ext cx="2417763" cy="2767013"/>
            </a:xfrm>
            <a:custGeom>
              <a:avLst/>
              <a:gdLst>
                <a:gd name="T0" fmla="*/ 58 w 377"/>
                <a:gd name="T1" fmla="*/ 250 h 434"/>
                <a:gd name="T2" fmla="*/ 86 w 377"/>
                <a:gd name="T3" fmla="*/ 193 h 434"/>
                <a:gd name="T4" fmla="*/ 85 w 377"/>
                <a:gd name="T5" fmla="*/ 121 h 434"/>
                <a:gd name="T6" fmla="*/ 175 w 377"/>
                <a:gd name="T7" fmla="*/ 0 h 434"/>
                <a:gd name="T8" fmla="*/ 202 w 377"/>
                <a:gd name="T9" fmla="*/ 0 h 434"/>
                <a:gd name="T10" fmla="*/ 292 w 377"/>
                <a:gd name="T11" fmla="*/ 121 h 434"/>
                <a:gd name="T12" fmla="*/ 290 w 377"/>
                <a:gd name="T13" fmla="*/ 193 h 434"/>
                <a:gd name="T14" fmla="*/ 319 w 377"/>
                <a:gd name="T15" fmla="*/ 250 h 434"/>
                <a:gd name="T16" fmla="*/ 188 w 377"/>
                <a:gd name="T17" fmla="*/ 434 h 434"/>
                <a:gd name="T18" fmla="*/ 58 w 377"/>
                <a:gd name="T19" fmla="*/ 25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434">
                  <a:moveTo>
                    <a:pt x="58" y="250"/>
                  </a:moveTo>
                  <a:cubicBezTo>
                    <a:pt x="72" y="230"/>
                    <a:pt x="82" y="211"/>
                    <a:pt x="86" y="193"/>
                  </a:cubicBezTo>
                  <a:cubicBezTo>
                    <a:pt x="91" y="169"/>
                    <a:pt x="90" y="145"/>
                    <a:pt x="85" y="121"/>
                  </a:cubicBezTo>
                  <a:cubicBezTo>
                    <a:pt x="57" y="10"/>
                    <a:pt x="141" y="0"/>
                    <a:pt x="175" y="0"/>
                  </a:cubicBezTo>
                  <a:cubicBezTo>
                    <a:pt x="184" y="0"/>
                    <a:pt x="193" y="0"/>
                    <a:pt x="202" y="0"/>
                  </a:cubicBezTo>
                  <a:cubicBezTo>
                    <a:pt x="236" y="0"/>
                    <a:pt x="320" y="10"/>
                    <a:pt x="292" y="121"/>
                  </a:cubicBezTo>
                  <a:cubicBezTo>
                    <a:pt x="286" y="145"/>
                    <a:pt x="285" y="169"/>
                    <a:pt x="290" y="193"/>
                  </a:cubicBezTo>
                  <a:cubicBezTo>
                    <a:pt x="295" y="211"/>
                    <a:pt x="305" y="230"/>
                    <a:pt x="319" y="250"/>
                  </a:cubicBezTo>
                  <a:cubicBezTo>
                    <a:pt x="377" y="334"/>
                    <a:pt x="324" y="434"/>
                    <a:pt x="188" y="434"/>
                  </a:cubicBezTo>
                  <a:cubicBezTo>
                    <a:pt x="52" y="434"/>
                    <a:pt x="0" y="334"/>
                    <a:pt x="58" y="250"/>
                  </a:cubicBezTo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57">
              <a:extLst>
                <a:ext uri="{FF2B5EF4-FFF2-40B4-BE49-F238E27FC236}">
                  <a16:creationId xmlns:a16="http://schemas.microsoft.com/office/drawing/2014/main" id="{58D97BF7-B425-F40B-31BE-B911F3A3CAB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029448" y="4555316"/>
              <a:ext cx="57150" cy="57150"/>
            </a:xfrm>
            <a:custGeom>
              <a:avLst/>
              <a:gdLst>
                <a:gd name="T0" fmla="*/ 7 w 9"/>
                <a:gd name="T1" fmla="*/ 1 h 9"/>
                <a:gd name="T2" fmla="*/ 8 w 9"/>
                <a:gd name="T3" fmla="*/ 6 h 9"/>
                <a:gd name="T4" fmla="*/ 3 w 9"/>
                <a:gd name="T5" fmla="*/ 8 h 9"/>
                <a:gd name="T6" fmla="*/ 1 w 9"/>
                <a:gd name="T7" fmla="*/ 2 h 9"/>
                <a:gd name="T8" fmla="*/ 7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1"/>
                  </a:moveTo>
                  <a:cubicBezTo>
                    <a:pt x="9" y="2"/>
                    <a:pt x="9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58">
              <a:extLst>
                <a:ext uri="{FF2B5EF4-FFF2-40B4-BE49-F238E27FC236}">
                  <a16:creationId xmlns:a16="http://schemas.microsoft.com/office/drawing/2014/main" id="{8B17F04E-F8A2-E53B-5EB5-0A0E7C495B6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124242" y="4492728"/>
              <a:ext cx="57150" cy="57150"/>
            </a:xfrm>
            <a:custGeom>
              <a:avLst/>
              <a:gdLst>
                <a:gd name="T0" fmla="*/ 6 w 9"/>
                <a:gd name="T1" fmla="*/ 1 h 9"/>
                <a:gd name="T2" fmla="*/ 8 w 9"/>
                <a:gd name="T3" fmla="*/ 7 h 9"/>
                <a:gd name="T4" fmla="*/ 3 w 9"/>
                <a:gd name="T5" fmla="*/ 8 h 9"/>
                <a:gd name="T6" fmla="*/ 1 w 9"/>
                <a:gd name="T7" fmla="*/ 3 h 9"/>
                <a:gd name="T8" fmla="*/ 6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8" y="2"/>
                    <a:pt x="9" y="5"/>
                    <a:pt x="8" y="7"/>
                  </a:cubicBez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59">
              <a:extLst>
                <a:ext uri="{FF2B5EF4-FFF2-40B4-BE49-F238E27FC236}">
                  <a16:creationId xmlns:a16="http://schemas.microsoft.com/office/drawing/2014/main" id="{0F7EF4CE-D702-FAAA-3AD8-E8BBE25B20E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212240" y="4431805"/>
              <a:ext cx="58738" cy="52388"/>
            </a:xfrm>
            <a:custGeom>
              <a:avLst/>
              <a:gdLst>
                <a:gd name="T0" fmla="*/ 5 w 9"/>
                <a:gd name="T1" fmla="*/ 0 h 8"/>
                <a:gd name="T2" fmla="*/ 8 w 9"/>
                <a:gd name="T3" fmla="*/ 5 h 8"/>
                <a:gd name="T4" fmla="*/ 3 w 9"/>
                <a:gd name="T5" fmla="*/ 8 h 8"/>
                <a:gd name="T6" fmla="*/ 0 w 9"/>
                <a:gd name="T7" fmla="*/ 3 h 8"/>
                <a:gd name="T8" fmla="*/ 5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7" y="1"/>
                    <a:pt x="9" y="3"/>
                    <a:pt x="8" y="5"/>
                  </a:cubicBezTo>
                  <a:cubicBezTo>
                    <a:pt x="7" y="7"/>
                    <a:pt x="5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60">
              <a:extLst>
                <a:ext uri="{FF2B5EF4-FFF2-40B4-BE49-F238E27FC236}">
                  <a16:creationId xmlns:a16="http://schemas.microsoft.com/office/drawing/2014/main" id="{D065DCED-A01F-D384-C1A7-0EE1E677325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289034" y="4349537"/>
              <a:ext cx="52388" cy="50800"/>
            </a:xfrm>
            <a:custGeom>
              <a:avLst/>
              <a:gdLst>
                <a:gd name="T0" fmla="*/ 5 w 8"/>
                <a:gd name="T1" fmla="*/ 0 h 8"/>
                <a:gd name="T2" fmla="*/ 8 w 8"/>
                <a:gd name="T3" fmla="*/ 5 h 8"/>
                <a:gd name="T4" fmla="*/ 3 w 8"/>
                <a:gd name="T5" fmla="*/ 8 h 8"/>
                <a:gd name="T6" fmla="*/ 0 w 8"/>
                <a:gd name="T7" fmla="*/ 3 h 8"/>
                <a:gd name="T8" fmla="*/ 5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7" y="1"/>
                    <a:pt x="8" y="3"/>
                    <a:pt x="8" y="5"/>
                  </a:cubicBezTo>
                  <a:cubicBezTo>
                    <a:pt x="8" y="7"/>
                    <a:pt x="6" y="8"/>
                    <a:pt x="3" y="8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Oval 161">
              <a:extLst>
                <a:ext uri="{FF2B5EF4-FFF2-40B4-BE49-F238E27FC236}">
                  <a16:creationId xmlns:a16="http://schemas.microsoft.com/office/drawing/2014/main" id="{FB1D8311-4C0F-13D1-71A7-356541330C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9355489" y="4262796"/>
              <a:ext cx="50800" cy="50800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62">
              <a:extLst>
                <a:ext uri="{FF2B5EF4-FFF2-40B4-BE49-F238E27FC236}">
                  <a16:creationId xmlns:a16="http://schemas.microsoft.com/office/drawing/2014/main" id="{0B912985-0904-E5B1-D011-18F79DF99EB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402058" y="4167324"/>
              <a:ext cx="58738" cy="50800"/>
            </a:xfrm>
            <a:custGeom>
              <a:avLst/>
              <a:gdLst>
                <a:gd name="T0" fmla="*/ 4 w 9"/>
                <a:gd name="T1" fmla="*/ 0 h 8"/>
                <a:gd name="T2" fmla="*/ 9 w 9"/>
                <a:gd name="T3" fmla="*/ 3 h 8"/>
                <a:gd name="T4" fmla="*/ 5 w 9"/>
                <a:gd name="T5" fmla="*/ 8 h 8"/>
                <a:gd name="T6" fmla="*/ 1 w 9"/>
                <a:gd name="T7" fmla="*/ 4 h 8"/>
                <a:gd name="T8" fmla="*/ 4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6" y="0"/>
                    <a:pt x="8" y="1"/>
                    <a:pt x="9" y="3"/>
                  </a:cubicBezTo>
                  <a:cubicBezTo>
                    <a:pt x="9" y="6"/>
                    <a:pt x="7" y="8"/>
                    <a:pt x="5" y="8"/>
                  </a:cubicBezTo>
                  <a:cubicBezTo>
                    <a:pt x="3" y="8"/>
                    <a:pt x="1" y="6"/>
                    <a:pt x="1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63">
              <a:extLst>
                <a:ext uri="{FF2B5EF4-FFF2-40B4-BE49-F238E27FC236}">
                  <a16:creationId xmlns:a16="http://schemas.microsoft.com/office/drawing/2014/main" id="{5CA8415C-80D2-BAB7-6480-34A4667D82B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447019" y="4060081"/>
              <a:ext cx="58738" cy="58738"/>
            </a:xfrm>
            <a:custGeom>
              <a:avLst/>
              <a:gdLst>
                <a:gd name="T0" fmla="*/ 4 w 9"/>
                <a:gd name="T1" fmla="*/ 1 h 9"/>
                <a:gd name="T2" fmla="*/ 8 w 9"/>
                <a:gd name="T3" fmla="*/ 4 h 9"/>
                <a:gd name="T4" fmla="*/ 5 w 9"/>
                <a:gd name="T5" fmla="*/ 8 h 9"/>
                <a:gd name="T6" fmla="*/ 1 w 9"/>
                <a:gd name="T7" fmla="*/ 5 h 9"/>
                <a:gd name="T8" fmla="*/ 4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4" y="1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9" y="6"/>
                    <a:pt x="7" y="8"/>
                    <a:pt x="5" y="8"/>
                  </a:cubicBezTo>
                  <a:cubicBezTo>
                    <a:pt x="3" y="9"/>
                    <a:pt x="1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64">
              <a:extLst>
                <a:ext uri="{FF2B5EF4-FFF2-40B4-BE49-F238E27FC236}">
                  <a16:creationId xmlns:a16="http://schemas.microsoft.com/office/drawing/2014/main" id="{26E3608A-1672-19AC-9663-DBCF513E2FB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485318" y="3955587"/>
              <a:ext cx="52388" cy="57150"/>
            </a:xfrm>
            <a:custGeom>
              <a:avLst/>
              <a:gdLst>
                <a:gd name="T0" fmla="*/ 3 w 8"/>
                <a:gd name="T1" fmla="*/ 1 h 9"/>
                <a:gd name="T2" fmla="*/ 8 w 8"/>
                <a:gd name="T3" fmla="*/ 4 h 9"/>
                <a:gd name="T4" fmla="*/ 5 w 8"/>
                <a:gd name="T5" fmla="*/ 8 h 9"/>
                <a:gd name="T6" fmla="*/ 0 w 8"/>
                <a:gd name="T7" fmla="*/ 5 h 9"/>
                <a:gd name="T8" fmla="*/ 3 w 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3" y="1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7" y="8"/>
                    <a:pt x="5" y="8"/>
                  </a:cubicBezTo>
                  <a:cubicBezTo>
                    <a:pt x="3" y="9"/>
                    <a:pt x="1" y="8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65">
              <a:extLst>
                <a:ext uri="{FF2B5EF4-FFF2-40B4-BE49-F238E27FC236}">
                  <a16:creationId xmlns:a16="http://schemas.microsoft.com/office/drawing/2014/main" id="{7F51702D-94D5-8284-8BD3-148A0682C24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520783" y="3860087"/>
              <a:ext cx="58738" cy="50800"/>
            </a:xfrm>
            <a:custGeom>
              <a:avLst/>
              <a:gdLst>
                <a:gd name="T0" fmla="*/ 4 w 9"/>
                <a:gd name="T1" fmla="*/ 0 h 8"/>
                <a:gd name="T2" fmla="*/ 9 w 9"/>
                <a:gd name="T3" fmla="*/ 3 h 8"/>
                <a:gd name="T4" fmla="*/ 5 w 9"/>
                <a:gd name="T5" fmla="*/ 7 h 8"/>
                <a:gd name="T6" fmla="*/ 1 w 9"/>
                <a:gd name="T7" fmla="*/ 4 h 8"/>
                <a:gd name="T8" fmla="*/ 4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7" y="0"/>
                    <a:pt x="8" y="1"/>
                    <a:pt x="9" y="3"/>
                  </a:cubicBezTo>
                  <a:cubicBezTo>
                    <a:pt x="9" y="5"/>
                    <a:pt x="7" y="7"/>
                    <a:pt x="5" y="7"/>
                  </a:cubicBezTo>
                  <a:cubicBezTo>
                    <a:pt x="3" y="8"/>
                    <a:pt x="1" y="6"/>
                    <a:pt x="1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66">
              <a:extLst>
                <a:ext uri="{FF2B5EF4-FFF2-40B4-BE49-F238E27FC236}">
                  <a16:creationId xmlns:a16="http://schemas.microsoft.com/office/drawing/2014/main" id="{9B131982-F5C8-AEE5-1A0E-1CADB951675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578464" y="3759116"/>
              <a:ext cx="50800" cy="50800"/>
            </a:xfrm>
            <a:custGeom>
              <a:avLst/>
              <a:gdLst>
                <a:gd name="T0" fmla="*/ 4 w 8"/>
                <a:gd name="T1" fmla="*/ 0 h 8"/>
                <a:gd name="T2" fmla="*/ 8 w 8"/>
                <a:gd name="T3" fmla="*/ 4 h 8"/>
                <a:gd name="T4" fmla="*/ 4 w 8"/>
                <a:gd name="T5" fmla="*/ 8 h 8"/>
                <a:gd name="T6" fmla="*/ 0 w 8"/>
                <a:gd name="T7" fmla="*/ 4 h 8"/>
                <a:gd name="T8" fmla="*/ 4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7" y="1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67">
              <a:extLst>
                <a:ext uri="{FF2B5EF4-FFF2-40B4-BE49-F238E27FC236}">
                  <a16:creationId xmlns:a16="http://schemas.microsoft.com/office/drawing/2014/main" id="{E38B8425-1A6D-A6CE-80E7-424CD1844032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643303" y="3672482"/>
              <a:ext cx="58738" cy="52388"/>
            </a:xfrm>
            <a:custGeom>
              <a:avLst/>
              <a:gdLst>
                <a:gd name="T0" fmla="*/ 6 w 9"/>
                <a:gd name="T1" fmla="*/ 0 h 8"/>
                <a:gd name="T2" fmla="*/ 8 w 9"/>
                <a:gd name="T3" fmla="*/ 5 h 8"/>
                <a:gd name="T4" fmla="*/ 4 w 9"/>
                <a:gd name="T5" fmla="*/ 8 h 8"/>
                <a:gd name="T6" fmla="*/ 1 w 9"/>
                <a:gd name="T7" fmla="*/ 3 h 8"/>
                <a:gd name="T8" fmla="*/ 6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8" y="1"/>
                    <a:pt x="9" y="3"/>
                    <a:pt x="8" y="5"/>
                  </a:cubicBezTo>
                  <a:cubicBezTo>
                    <a:pt x="8" y="7"/>
                    <a:pt x="6" y="8"/>
                    <a:pt x="4" y="8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1" y="1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68">
              <a:extLst>
                <a:ext uri="{FF2B5EF4-FFF2-40B4-BE49-F238E27FC236}">
                  <a16:creationId xmlns:a16="http://schemas.microsoft.com/office/drawing/2014/main" id="{E3917688-92F4-44FC-DF8A-2BA960A49B9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729083" y="3597725"/>
              <a:ext cx="58738" cy="57150"/>
            </a:xfrm>
            <a:custGeom>
              <a:avLst/>
              <a:gdLst>
                <a:gd name="T0" fmla="*/ 6 w 9"/>
                <a:gd name="T1" fmla="*/ 2 h 9"/>
                <a:gd name="T2" fmla="*/ 8 w 9"/>
                <a:gd name="T3" fmla="*/ 7 h 9"/>
                <a:gd name="T4" fmla="*/ 3 w 9"/>
                <a:gd name="T5" fmla="*/ 9 h 9"/>
                <a:gd name="T6" fmla="*/ 1 w 9"/>
                <a:gd name="T7" fmla="*/ 3 h 9"/>
                <a:gd name="T8" fmla="*/ 6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2"/>
                  </a:moveTo>
                  <a:cubicBezTo>
                    <a:pt x="8" y="3"/>
                    <a:pt x="9" y="5"/>
                    <a:pt x="8" y="7"/>
                  </a:cubicBezTo>
                  <a:cubicBezTo>
                    <a:pt x="7" y="9"/>
                    <a:pt x="5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4" y="0"/>
                    <a:pt x="6" y="2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69">
              <a:extLst>
                <a:ext uri="{FF2B5EF4-FFF2-40B4-BE49-F238E27FC236}">
                  <a16:creationId xmlns:a16="http://schemas.microsoft.com/office/drawing/2014/main" id="{E3A3A10D-0C01-A92C-BFBF-E584594DAAB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828419" y="3558807"/>
              <a:ext cx="57150" cy="50800"/>
            </a:xfrm>
            <a:custGeom>
              <a:avLst/>
              <a:gdLst>
                <a:gd name="T0" fmla="*/ 7 w 9"/>
                <a:gd name="T1" fmla="*/ 1 h 8"/>
                <a:gd name="T2" fmla="*/ 7 w 9"/>
                <a:gd name="T3" fmla="*/ 7 h 8"/>
                <a:gd name="T4" fmla="*/ 2 w 9"/>
                <a:gd name="T5" fmla="*/ 7 h 8"/>
                <a:gd name="T6" fmla="*/ 2 w 9"/>
                <a:gd name="T7" fmla="*/ 1 h 8"/>
                <a:gd name="T8" fmla="*/ 7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7" y="1"/>
                  </a:moveTo>
                  <a:cubicBezTo>
                    <a:pt x="9" y="3"/>
                    <a:pt x="9" y="5"/>
                    <a:pt x="7" y="7"/>
                  </a:cubicBezTo>
                  <a:cubicBezTo>
                    <a:pt x="6" y="8"/>
                    <a:pt x="3" y="8"/>
                    <a:pt x="2" y="7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70">
              <a:extLst>
                <a:ext uri="{FF2B5EF4-FFF2-40B4-BE49-F238E27FC236}">
                  <a16:creationId xmlns:a16="http://schemas.microsoft.com/office/drawing/2014/main" id="{F0ACBA63-2067-0C13-7FB7-86050B549ED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933141" y="3539562"/>
              <a:ext cx="58738" cy="57150"/>
            </a:xfrm>
            <a:custGeom>
              <a:avLst/>
              <a:gdLst>
                <a:gd name="T0" fmla="*/ 8 w 9"/>
                <a:gd name="T1" fmla="*/ 2 h 9"/>
                <a:gd name="T2" fmla="*/ 7 w 9"/>
                <a:gd name="T3" fmla="*/ 8 h 9"/>
                <a:gd name="T4" fmla="*/ 2 w 9"/>
                <a:gd name="T5" fmla="*/ 6 h 9"/>
                <a:gd name="T6" fmla="*/ 3 w 9"/>
                <a:gd name="T7" fmla="*/ 1 h 9"/>
                <a:gd name="T8" fmla="*/ 8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9" y="4"/>
                    <a:pt x="9" y="7"/>
                    <a:pt x="7" y="8"/>
                  </a:cubicBezTo>
                  <a:cubicBezTo>
                    <a:pt x="5" y="9"/>
                    <a:pt x="3" y="8"/>
                    <a:pt x="2" y="6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0"/>
                    <a:pt x="8" y="2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71">
              <a:extLst>
                <a:ext uri="{FF2B5EF4-FFF2-40B4-BE49-F238E27FC236}">
                  <a16:creationId xmlns:a16="http://schemas.microsoft.com/office/drawing/2014/main" id="{66A8093D-C929-CE7F-162F-42F68852FD5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044835" y="3552264"/>
              <a:ext cx="57150" cy="57150"/>
            </a:xfrm>
            <a:custGeom>
              <a:avLst/>
              <a:gdLst>
                <a:gd name="T0" fmla="*/ 8 w 9"/>
                <a:gd name="T1" fmla="*/ 3 h 9"/>
                <a:gd name="T2" fmla="*/ 6 w 9"/>
                <a:gd name="T3" fmla="*/ 8 h 9"/>
                <a:gd name="T4" fmla="*/ 1 w 9"/>
                <a:gd name="T5" fmla="*/ 6 h 9"/>
                <a:gd name="T6" fmla="*/ 3 w 9"/>
                <a:gd name="T7" fmla="*/ 1 h 9"/>
                <a:gd name="T8" fmla="*/ 8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3"/>
                  </a:moveTo>
                  <a:cubicBezTo>
                    <a:pt x="9" y="5"/>
                    <a:pt x="8" y="7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6" y="0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72">
              <a:extLst>
                <a:ext uri="{FF2B5EF4-FFF2-40B4-BE49-F238E27FC236}">
                  <a16:creationId xmlns:a16="http://schemas.microsoft.com/office/drawing/2014/main" id="{A7337D98-55EE-5D95-33CC-A76BA14B709D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152397" y="3585036"/>
              <a:ext cx="57150" cy="57150"/>
            </a:xfrm>
            <a:custGeom>
              <a:avLst/>
              <a:gdLst>
                <a:gd name="T0" fmla="*/ 8 w 9"/>
                <a:gd name="T1" fmla="*/ 4 h 9"/>
                <a:gd name="T2" fmla="*/ 5 w 9"/>
                <a:gd name="T3" fmla="*/ 8 h 9"/>
                <a:gd name="T4" fmla="*/ 1 w 9"/>
                <a:gd name="T5" fmla="*/ 5 h 9"/>
                <a:gd name="T6" fmla="*/ 4 w 9"/>
                <a:gd name="T7" fmla="*/ 1 h 9"/>
                <a:gd name="T8" fmla="*/ 8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4"/>
                  </a:moveTo>
                  <a:cubicBezTo>
                    <a:pt x="9" y="6"/>
                    <a:pt x="7" y="8"/>
                    <a:pt x="5" y="8"/>
                  </a:cubicBezTo>
                  <a:cubicBezTo>
                    <a:pt x="3" y="9"/>
                    <a:pt x="1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73">
              <a:extLst>
                <a:ext uri="{FF2B5EF4-FFF2-40B4-BE49-F238E27FC236}">
                  <a16:creationId xmlns:a16="http://schemas.microsoft.com/office/drawing/2014/main" id="{12B8D7FA-E989-F848-FC8B-09732BE09D96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256466" y="3635921"/>
              <a:ext cx="52388" cy="50800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Oval 174">
              <a:extLst>
                <a:ext uri="{FF2B5EF4-FFF2-40B4-BE49-F238E27FC236}">
                  <a16:creationId xmlns:a16="http://schemas.microsoft.com/office/drawing/2014/main" id="{8E0AC0EE-59DC-1539-D535-18BCAEDD86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0351434" y="3690293"/>
              <a:ext cx="50800" cy="50800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75">
              <a:extLst>
                <a:ext uri="{FF2B5EF4-FFF2-40B4-BE49-F238E27FC236}">
                  <a16:creationId xmlns:a16="http://schemas.microsoft.com/office/drawing/2014/main" id="{050B19F4-9FD4-98F7-B738-DCC21CAAE7B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444709" y="3744636"/>
              <a:ext cx="50800" cy="57150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1 h 9"/>
                <a:gd name="T8" fmla="*/ 8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7" y="1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76">
              <a:extLst>
                <a:ext uri="{FF2B5EF4-FFF2-40B4-BE49-F238E27FC236}">
                  <a16:creationId xmlns:a16="http://schemas.microsoft.com/office/drawing/2014/main" id="{9550A3FF-A630-8E54-53AA-95DDF3950752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528140" y="3817093"/>
              <a:ext cx="58738" cy="57150"/>
            </a:xfrm>
            <a:custGeom>
              <a:avLst/>
              <a:gdLst>
                <a:gd name="T0" fmla="*/ 8 w 9"/>
                <a:gd name="T1" fmla="*/ 5 h 9"/>
                <a:gd name="T2" fmla="*/ 3 w 9"/>
                <a:gd name="T3" fmla="*/ 8 h 9"/>
                <a:gd name="T4" fmla="*/ 0 w 9"/>
                <a:gd name="T5" fmla="*/ 3 h 9"/>
                <a:gd name="T6" fmla="*/ 5 w 9"/>
                <a:gd name="T7" fmla="*/ 0 h 9"/>
                <a:gd name="T8" fmla="*/ 8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7" y="7"/>
                    <a:pt x="5" y="9"/>
                    <a:pt x="3" y="8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9" y="3"/>
                    <a:pt x="8" y="5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77">
              <a:extLst>
                <a:ext uri="{FF2B5EF4-FFF2-40B4-BE49-F238E27FC236}">
                  <a16:creationId xmlns:a16="http://schemas.microsoft.com/office/drawing/2014/main" id="{8703D697-4985-249C-DEAE-20377C6AB5A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601734" y="3895787"/>
              <a:ext cx="57150" cy="57150"/>
            </a:xfrm>
            <a:custGeom>
              <a:avLst/>
              <a:gdLst>
                <a:gd name="T0" fmla="*/ 8 w 9"/>
                <a:gd name="T1" fmla="*/ 6 h 9"/>
                <a:gd name="T2" fmla="*/ 3 w 9"/>
                <a:gd name="T3" fmla="*/ 8 h 9"/>
                <a:gd name="T4" fmla="*/ 1 w 9"/>
                <a:gd name="T5" fmla="*/ 3 h 9"/>
                <a:gd name="T6" fmla="*/ 6 w 9"/>
                <a:gd name="T7" fmla="*/ 1 h 9"/>
                <a:gd name="T8" fmla="*/ 8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6"/>
                  </a:moveTo>
                  <a:cubicBezTo>
                    <a:pt x="7" y="8"/>
                    <a:pt x="5" y="9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2"/>
                    <a:pt x="9" y="5"/>
                    <a:pt x="8" y="6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78">
              <a:extLst>
                <a:ext uri="{FF2B5EF4-FFF2-40B4-BE49-F238E27FC236}">
                  <a16:creationId xmlns:a16="http://schemas.microsoft.com/office/drawing/2014/main" id="{75E4A46B-79E2-2F5F-1955-FC3594C2437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657023" y="3993699"/>
              <a:ext cx="57150" cy="57150"/>
            </a:xfrm>
            <a:custGeom>
              <a:avLst/>
              <a:gdLst>
                <a:gd name="T0" fmla="*/ 7 w 9"/>
                <a:gd name="T1" fmla="*/ 7 h 9"/>
                <a:gd name="T2" fmla="*/ 2 w 9"/>
                <a:gd name="T3" fmla="*/ 8 h 9"/>
                <a:gd name="T4" fmla="*/ 1 w 9"/>
                <a:gd name="T5" fmla="*/ 2 h 9"/>
                <a:gd name="T6" fmla="*/ 7 w 9"/>
                <a:gd name="T7" fmla="*/ 2 h 9"/>
                <a:gd name="T8" fmla="*/ 7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7"/>
                  </a:moveTo>
                  <a:cubicBezTo>
                    <a:pt x="6" y="9"/>
                    <a:pt x="3" y="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9" y="3"/>
                    <a:pt x="9" y="6"/>
                    <a:pt x="7" y="7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79">
              <a:extLst>
                <a:ext uri="{FF2B5EF4-FFF2-40B4-BE49-F238E27FC236}">
                  <a16:creationId xmlns:a16="http://schemas.microsoft.com/office/drawing/2014/main" id="{3D2717F7-FA66-1DC6-1A75-A1F92B3F6DF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681633" y="4103686"/>
              <a:ext cx="58738" cy="57150"/>
            </a:xfrm>
            <a:custGeom>
              <a:avLst/>
              <a:gdLst>
                <a:gd name="T0" fmla="*/ 6 w 9"/>
                <a:gd name="T1" fmla="*/ 8 h 9"/>
                <a:gd name="T2" fmla="*/ 1 w 9"/>
                <a:gd name="T3" fmla="*/ 7 h 9"/>
                <a:gd name="T4" fmla="*/ 2 w 9"/>
                <a:gd name="T5" fmla="*/ 1 h 9"/>
                <a:gd name="T6" fmla="*/ 7 w 9"/>
                <a:gd name="T7" fmla="*/ 2 h 9"/>
                <a:gd name="T8" fmla="*/ 6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8"/>
                  </a:moveTo>
                  <a:cubicBezTo>
                    <a:pt x="4" y="9"/>
                    <a:pt x="2" y="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8" y="7"/>
                    <a:pt x="6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80">
              <a:extLst>
                <a:ext uri="{FF2B5EF4-FFF2-40B4-BE49-F238E27FC236}">
                  <a16:creationId xmlns:a16="http://schemas.microsoft.com/office/drawing/2014/main" id="{CF9C1A23-2BB5-891B-8A3E-BCE11E5E9A1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672502" y="4208400"/>
              <a:ext cx="58738" cy="57150"/>
            </a:xfrm>
            <a:custGeom>
              <a:avLst/>
              <a:gdLst>
                <a:gd name="T0" fmla="*/ 6 w 9"/>
                <a:gd name="T1" fmla="*/ 8 h 9"/>
                <a:gd name="T2" fmla="*/ 1 w 9"/>
                <a:gd name="T3" fmla="*/ 6 h 9"/>
                <a:gd name="T4" fmla="*/ 3 w 9"/>
                <a:gd name="T5" fmla="*/ 1 h 9"/>
                <a:gd name="T6" fmla="*/ 8 w 9"/>
                <a:gd name="T7" fmla="*/ 3 h 9"/>
                <a:gd name="T8" fmla="*/ 6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8"/>
                  </a:move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8" y="3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81">
              <a:extLst>
                <a:ext uri="{FF2B5EF4-FFF2-40B4-BE49-F238E27FC236}">
                  <a16:creationId xmlns:a16="http://schemas.microsoft.com/office/drawing/2014/main" id="{E52AF0BE-F8C4-DEDE-E4B1-8760370DF3CD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641212" y="4316359"/>
              <a:ext cx="57150" cy="57150"/>
            </a:xfrm>
            <a:custGeom>
              <a:avLst/>
              <a:gdLst>
                <a:gd name="T0" fmla="*/ 5 w 9"/>
                <a:gd name="T1" fmla="*/ 8 h 9"/>
                <a:gd name="T2" fmla="*/ 1 w 9"/>
                <a:gd name="T3" fmla="*/ 5 h 9"/>
                <a:gd name="T4" fmla="*/ 4 w 9"/>
                <a:gd name="T5" fmla="*/ 1 h 9"/>
                <a:gd name="T6" fmla="*/ 8 w 9"/>
                <a:gd name="T7" fmla="*/ 4 h 9"/>
                <a:gd name="T8" fmla="*/ 5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8"/>
                  </a:moveTo>
                  <a:cubicBezTo>
                    <a:pt x="3" y="9"/>
                    <a:pt x="1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9" y="6"/>
                    <a:pt x="7" y="8"/>
                    <a:pt x="5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Oval 182">
              <a:extLst>
                <a:ext uri="{FF2B5EF4-FFF2-40B4-BE49-F238E27FC236}">
                  <a16:creationId xmlns:a16="http://schemas.microsoft.com/office/drawing/2014/main" id="{CBDD0A0D-D157-AAC4-F2EC-8A6CBC3CB6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0591574" y="4417359"/>
              <a:ext cx="50800" cy="50800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183">
              <a:extLst>
                <a:ext uri="{FF2B5EF4-FFF2-40B4-BE49-F238E27FC236}">
                  <a16:creationId xmlns:a16="http://schemas.microsoft.com/office/drawing/2014/main" id="{780BD042-BDFB-5AD5-4414-1246F67E1C3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526175" y="4506084"/>
              <a:ext cx="57150" cy="50800"/>
            </a:xfrm>
            <a:custGeom>
              <a:avLst/>
              <a:gdLst>
                <a:gd name="T0" fmla="*/ 4 w 9"/>
                <a:gd name="T1" fmla="*/ 8 h 8"/>
                <a:gd name="T2" fmla="*/ 1 w 9"/>
                <a:gd name="T3" fmla="*/ 3 h 8"/>
                <a:gd name="T4" fmla="*/ 5 w 9"/>
                <a:gd name="T5" fmla="*/ 0 h 8"/>
                <a:gd name="T6" fmla="*/ 8 w 9"/>
                <a:gd name="T7" fmla="*/ 5 h 8"/>
                <a:gd name="T8" fmla="*/ 4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7"/>
                    <a:pt x="0" y="5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2"/>
                    <a:pt x="8" y="5"/>
                  </a:cubicBezTo>
                  <a:cubicBezTo>
                    <a:pt x="8" y="7"/>
                    <a:pt x="6" y="8"/>
                    <a:pt x="4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184">
              <a:extLst>
                <a:ext uri="{FF2B5EF4-FFF2-40B4-BE49-F238E27FC236}">
                  <a16:creationId xmlns:a16="http://schemas.microsoft.com/office/drawing/2014/main" id="{0092C1C7-F3AA-3158-DD23-4FF1E5A16DF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454221" y="4589649"/>
              <a:ext cx="58738" cy="50800"/>
            </a:xfrm>
            <a:custGeom>
              <a:avLst/>
              <a:gdLst>
                <a:gd name="T0" fmla="*/ 4 w 9"/>
                <a:gd name="T1" fmla="*/ 8 h 8"/>
                <a:gd name="T2" fmla="*/ 0 w 9"/>
                <a:gd name="T3" fmla="*/ 3 h 8"/>
                <a:gd name="T4" fmla="*/ 5 w 9"/>
                <a:gd name="T5" fmla="*/ 0 h 8"/>
                <a:gd name="T6" fmla="*/ 8 w 9"/>
                <a:gd name="T7" fmla="*/ 5 h 8"/>
                <a:gd name="T8" fmla="*/ 4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2" y="7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9" y="3"/>
                    <a:pt x="8" y="5"/>
                  </a:cubicBezTo>
                  <a:cubicBezTo>
                    <a:pt x="8" y="7"/>
                    <a:pt x="6" y="8"/>
                    <a:pt x="4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185">
              <a:extLst>
                <a:ext uri="{FF2B5EF4-FFF2-40B4-BE49-F238E27FC236}">
                  <a16:creationId xmlns:a16="http://schemas.microsoft.com/office/drawing/2014/main" id="{4EAC4821-3944-ED71-368A-A43D3E7E74BD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383380" y="4673399"/>
              <a:ext cx="52388" cy="50800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3 h 8"/>
                <a:gd name="T4" fmla="*/ 5 w 8"/>
                <a:gd name="T5" fmla="*/ 0 h 8"/>
                <a:gd name="T6" fmla="*/ 8 w 8"/>
                <a:gd name="T7" fmla="*/ 4 h 8"/>
                <a:gd name="T8" fmla="*/ 4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6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Oval 186">
              <a:extLst>
                <a:ext uri="{FF2B5EF4-FFF2-40B4-BE49-F238E27FC236}">
                  <a16:creationId xmlns:a16="http://schemas.microsoft.com/office/drawing/2014/main" id="{9FE85E01-7374-4A96-7E0F-73AE3E0A39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0323906" y="4763711"/>
              <a:ext cx="52388" cy="50800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187">
              <a:extLst>
                <a:ext uri="{FF2B5EF4-FFF2-40B4-BE49-F238E27FC236}">
                  <a16:creationId xmlns:a16="http://schemas.microsoft.com/office/drawing/2014/main" id="{0DF9C9BC-1FE0-C7D0-BFF8-BE82373585B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273842" y="4859948"/>
              <a:ext cx="52388" cy="57150"/>
            </a:xfrm>
            <a:custGeom>
              <a:avLst/>
              <a:gdLst>
                <a:gd name="T0" fmla="*/ 5 w 8"/>
                <a:gd name="T1" fmla="*/ 8 h 9"/>
                <a:gd name="T2" fmla="*/ 0 w 8"/>
                <a:gd name="T3" fmla="*/ 5 h 9"/>
                <a:gd name="T4" fmla="*/ 4 w 8"/>
                <a:gd name="T5" fmla="*/ 1 h 9"/>
                <a:gd name="T6" fmla="*/ 8 w 8"/>
                <a:gd name="T7" fmla="*/ 4 h 9"/>
                <a:gd name="T8" fmla="*/ 5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7" y="8"/>
                    <a:pt x="5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188">
              <a:extLst>
                <a:ext uri="{FF2B5EF4-FFF2-40B4-BE49-F238E27FC236}">
                  <a16:creationId xmlns:a16="http://schemas.microsoft.com/office/drawing/2014/main" id="{725F3F8E-719A-73C5-32E2-0428C1AE32A2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230441" y="4961373"/>
              <a:ext cx="58738" cy="57150"/>
            </a:xfrm>
            <a:custGeom>
              <a:avLst/>
              <a:gdLst>
                <a:gd name="T0" fmla="*/ 6 w 9"/>
                <a:gd name="T1" fmla="*/ 8 h 9"/>
                <a:gd name="T2" fmla="*/ 1 w 9"/>
                <a:gd name="T3" fmla="*/ 5 h 9"/>
                <a:gd name="T4" fmla="*/ 4 w 9"/>
                <a:gd name="T5" fmla="*/ 1 h 9"/>
                <a:gd name="T6" fmla="*/ 9 w 9"/>
                <a:gd name="T7" fmla="*/ 3 h 9"/>
                <a:gd name="T8" fmla="*/ 6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8"/>
                  </a:moveTo>
                  <a:cubicBezTo>
                    <a:pt x="4" y="9"/>
                    <a:pt x="2" y="8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1"/>
                    <a:pt x="9" y="3"/>
                  </a:cubicBezTo>
                  <a:cubicBezTo>
                    <a:pt x="9" y="5"/>
                    <a:pt x="8" y="8"/>
                    <a:pt x="6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189">
              <a:extLst>
                <a:ext uri="{FF2B5EF4-FFF2-40B4-BE49-F238E27FC236}">
                  <a16:creationId xmlns:a16="http://schemas.microsoft.com/office/drawing/2014/main" id="{1EDA210F-976A-1EE9-A3E2-33741F6C3C8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213324" y="5070183"/>
              <a:ext cx="57150" cy="57150"/>
            </a:xfrm>
            <a:custGeom>
              <a:avLst/>
              <a:gdLst>
                <a:gd name="T0" fmla="*/ 6 w 9"/>
                <a:gd name="T1" fmla="*/ 8 h 9"/>
                <a:gd name="T2" fmla="*/ 1 w 9"/>
                <a:gd name="T3" fmla="*/ 6 h 9"/>
                <a:gd name="T4" fmla="*/ 3 w 9"/>
                <a:gd name="T5" fmla="*/ 1 h 9"/>
                <a:gd name="T6" fmla="*/ 8 w 9"/>
                <a:gd name="T7" fmla="*/ 3 h 9"/>
                <a:gd name="T8" fmla="*/ 6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8"/>
                  </a:move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9" y="5"/>
                    <a:pt x="8" y="8"/>
                    <a:pt x="6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90">
              <a:extLst>
                <a:ext uri="{FF2B5EF4-FFF2-40B4-BE49-F238E27FC236}">
                  <a16:creationId xmlns:a16="http://schemas.microsoft.com/office/drawing/2014/main" id="{9FFB2A7F-0151-712D-2513-79C71B3642E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201018" y="5180396"/>
              <a:ext cx="57150" cy="57150"/>
            </a:xfrm>
            <a:custGeom>
              <a:avLst/>
              <a:gdLst>
                <a:gd name="T0" fmla="*/ 7 w 9"/>
                <a:gd name="T1" fmla="*/ 8 h 9"/>
                <a:gd name="T2" fmla="*/ 1 w 9"/>
                <a:gd name="T3" fmla="*/ 6 h 9"/>
                <a:gd name="T4" fmla="*/ 3 w 9"/>
                <a:gd name="T5" fmla="*/ 1 h 9"/>
                <a:gd name="T6" fmla="*/ 8 w 9"/>
                <a:gd name="T7" fmla="*/ 3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2" y="8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9" y="4"/>
                    <a:pt x="9" y="7"/>
                    <a:pt x="7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91">
              <a:extLst>
                <a:ext uri="{FF2B5EF4-FFF2-40B4-BE49-F238E27FC236}">
                  <a16:creationId xmlns:a16="http://schemas.microsoft.com/office/drawing/2014/main" id="{00F40B9F-9604-4A4E-0551-EB13BFFE835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202780" y="5291857"/>
              <a:ext cx="58738" cy="57150"/>
            </a:xfrm>
            <a:custGeom>
              <a:avLst/>
              <a:gdLst>
                <a:gd name="T0" fmla="*/ 7 w 9"/>
                <a:gd name="T1" fmla="*/ 8 h 9"/>
                <a:gd name="T2" fmla="*/ 1 w 9"/>
                <a:gd name="T3" fmla="*/ 6 h 9"/>
                <a:gd name="T4" fmla="*/ 2 w 9"/>
                <a:gd name="T5" fmla="*/ 1 h 9"/>
                <a:gd name="T6" fmla="*/ 8 w 9"/>
                <a:gd name="T7" fmla="*/ 2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2" y="8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9" y="4"/>
                    <a:pt x="8" y="7"/>
                    <a:pt x="7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92">
              <a:extLst>
                <a:ext uri="{FF2B5EF4-FFF2-40B4-BE49-F238E27FC236}">
                  <a16:creationId xmlns:a16="http://schemas.microsoft.com/office/drawing/2014/main" id="{91B16BD9-3FB2-9806-2590-B4BB311FCA5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206130" y="5403318"/>
              <a:ext cx="57150" cy="57150"/>
            </a:xfrm>
            <a:custGeom>
              <a:avLst/>
              <a:gdLst>
                <a:gd name="T0" fmla="*/ 6 w 9"/>
                <a:gd name="T1" fmla="*/ 8 h 9"/>
                <a:gd name="T2" fmla="*/ 1 w 9"/>
                <a:gd name="T3" fmla="*/ 6 h 9"/>
                <a:gd name="T4" fmla="*/ 2 w 9"/>
                <a:gd name="T5" fmla="*/ 1 h 9"/>
                <a:gd name="T6" fmla="*/ 8 w 9"/>
                <a:gd name="T7" fmla="*/ 2 h 9"/>
                <a:gd name="T8" fmla="*/ 6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8"/>
                  </a:move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9" y="4"/>
                    <a:pt x="8" y="7"/>
                    <a:pt x="6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93">
              <a:extLst>
                <a:ext uri="{FF2B5EF4-FFF2-40B4-BE49-F238E27FC236}">
                  <a16:creationId xmlns:a16="http://schemas.microsoft.com/office/drawing/2014/main" id="{AE6A60B2-33E3-D3A0-DE9C-5F6BF27EDF3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194619" y="5515331"/>
              <a:ext cx="57150" cy="50800"/>
            </a:xfrm>
            <a:custGeom>
              <a:avLst/>
              <a:gdLst>
                <a:gd name="T0" fmla="*/ 5 w 9"/>
                <a:gd name="T1" fmla="*/ 8 h 8"/>
                <a:gd name="T2" fmla="*/ 0 w 9"/>
                <a:gd name="T3" fmla="*/ 5 h 8"/>
                <a:gd name="T4" fmla="*/ 3 w 9"/>
                <a:gd name="T5" fmla="*/ 0 h 8"/>
                <a:gd name="T6" fmla="*/ 8 w 9"/>
                <a:gd name="T7" fmla="*/ 3 h 8"/>
                <a:gd name="T8" fmla="*/ 5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3" y="8"/>
                    <a:pt x="1" y="7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9" y="5"/>
                    <a:pt x="7" y="7"/>
                    <a:pt x="5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94">
              <a:extLst>
                <a:ext uri="{FF2B5EF4-FFF2-40B4-BE49-F238E27FC236}">
                  <a16:creationId xmlns:a16="http://schemas.microsoft.com/office/drawing/2014/main" id="{9F2E981C-3C91-9A2A-68C3-63F79D71D05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164228" y="5615594"/>
              <a:ext cx="57150" cy="57150"/>
            </a:xfrm>
            <a:custGeom>
              <a:avLst/>
              <a:gdLst>
                <a:gd name="T0" fmla="*/ 5 w 9"/>
                <a:gd name="T1" fmla="*/ 9 h 9"/>
                <a:gd name="T2" fmla="*/ 1 w 9"/>
                <a:gd name="T3" fmla="*/ 6 h 9"/>
                <a:gd name="T4" fmla="*/ 4 w 9"/>
                <a:gd name="T5" fmla="*/ 1 h 9"/>
                <a:gd name="T6" fmla="*/ 8 w 9"/>
                <a:gd name="T7" fmla="*/ 4 h 9"/>
                <a:gd name="T8" fmla="*/ 5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3" y="9"/>
                    <a:pt x="1" y="8"/>
                    <a:pt x="1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9" y="6"/>
                    <a:pt x="7" y="8"/>
                    <a:pt x="5" y="9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195">
              <a:extLst>
                <a:ext uri="{FF2B5EF4-FFF2-40B4-BE49-F238E27FC236}">
                  <a16:creationId xmlns:a16="http://schemas.microsoft.com/office/drawing/2014/main" id="{3841A78E-437F-089E-B20A-080B15A4522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125482" y="5723341"/>
              <a:ext cx="52388" cy="50800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3 w 8"/>
                <a:gd name="T5" fmla="*/ 0 h 8"/>
                <a:gd name="T6" fmla="*/ 8 w 8"/>
                <a:gd name="T7" fmla="*/ 4 h 8"/>
                <a:gd name="T8" fmla="*/ 4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196">
              <a:extLst>
                <a:ext uri="{FF2B5EF4-FFF2-40B4-BE49-F238E27FC236}">
                  <a16:creationId xmlns:a16="http://schemas.microsoft.com/office/drawing/2014/main" id="{0A3F12D1-4F02-082F-D892-1248008C884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066114" y="5813256"/>
              <a:ext cx="50800" cy="50800"/>
            </a:xfrm>
            <a:custGeom>
              <a:avLst/>
              <a:gdLst>
                <a:gd name="T0" fmla="*/ 3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5 h 8"/>
                <a:gd name="T8" fmla="*/ 3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7" y="7"/>
                    <a:pt x="5" y="8"/>
                    <a:pt x="3" y="8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197">
              <a:extLst>
                <a:ext uri="{FF2B5EF4-FFF2-40B4-BE49-F238E27FC236}">
                  <a16:creationId xmlns:a16="http://schemas.microsoft.com/office/drawing/2014/main" id="{C7391E0D-D47E-4CC0-4E2E-53CA6D6A7FF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989349" y="5895418"/>
              <a:ext cx="50800" cy="50800"/>
            </a:xfrm>
            <a:custGeom>
              <a:avLst/>
              <a:gdLst>
                <a:gd name="T0" fmla="*/ 3 w 8"/>
                <a:gd name="T1" fmla="*/ 8 h 8"/>
                <a:gd name="T2" fmla="*/ 0 w 8"/>
                <a:gd name="T3" fmla="*/ 3 h 8"/>
                <a:gd name="T4" fmla="*/ 5 w 8"/>
                <a:gd name="T5" fmla="*/ 0 h 8"/>
                <a:gd name="T6" fmla="*/ 8 w 8"/>
                <a:gd name="T7" fmla="*/ 5 h 8"/>
                <a:gd name="T8" fmla="*/ 3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8" y="3"/>
                    <a:pt x="8" y="5"/>
                  </a:cubicBezTo>
                  <a:cubicBezTo>
                    <a:pt x="7" y="7"/>
                    <a:pt x="5" y="8"/>
                    <a:pt x="3" y="8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198">
              <a:extLst>
                <a:ext uri="{FF2B5EF4-FFF2-40B4-BE49-F238E27FC236}">
                  <a16:creationId xmlns:a16="http://schemas.microsoft.com/office/drawing/2014/main" id="{C301E645-3361-0AAA-D41D-1365C24AF91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901216" y="5956844"/>
              <a:ext cx="57150" cy="57150"/>
            </a:xfrm>
            <a:custGeom>
              <a:avLst/>
              <a:gdLst>
                <a:gd name="T0" fmla="*/ 2 w 9"/>
                <a:gd name="T1" fmla="*/ 8 h 9"/>
                <a:gd name="T2" fmla="*/ 1 w 9"/>
                <a:gd name="T3" fmla="*/ 3 h 9"/>
                <a:gd name="T4" fmla="*/ 6 w 9"/>
                <a:gd name="T5" fmla="*/ 1 h 9"/>
                <a:gd name="T6" fmla="*/ 8 w 9"/>
                <a:gd name="T7" fmla="*/ 7 h 9"/>
                <a:gd name="T8" fmla="*/ 2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8"/>
                  </a:move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" y="2"/>
                    <a:pt x="9" y="5"/>
                    <a:pt x="8" y="7"/>
                  </a:cubicBezTo>
                  <a:cubicBezTo>
                    <a:pt x="7" y="9"/>
                    <a:pt x="4" y="9"/>
                    <a:pt x="2" y="8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199">
              <a:extLst>
                <a:ext uri="{FF2B5EF4-FFF2-40B4-BE49-F238E27FC236}">
                  <a16:creationId xmlns:a16="http://schemas.microsoft.com/office/drawing/2014/main" id="{2092EF2D-1F16-42D5-0E11-B41B9FB8052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797117" y="6007186"/>
              <a:ext cx="58738" cy="57150"/>
            </a:xfrm>
            <a:custGeom>
              <a:avLst/>
              <a:gdLst>
                <a:gd name="T0" fmla="*/ 2 w 9"/>
                <a:gd name="T1" fmla="*/ 7 h 9"/>
                <a:gd name="T2" fmla="*/ 2 w 9"/>
                <a:gd name="T3" fmla="*/ 2 h 9"/>
                <a:gd name="T4" fmla="*/ 7 w 9"/>
                <a:gd name="T5" fmla="*/ 1 h 9"/>
                <a:gd name="T6" fmla="*/ 8 w 9"/>
                <a:gd name="T7" fmla="*/ 7 h 9"/>
                <a:gd name="T8" fmla="*/ 2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7"/>
                  </a:moveTo>
                  <a:cubicBezTo>
                    <a:pt x="1" y="6"/>
                    <a:pt x="0" y="3"/>
                    <a:pt x="2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9" y="5"/>
                    <a:pt x="8" y="7"/>
                  </a:cubicBezTo>
                  <a:cubicBezTo>
                    <a:pt x="7" y="9"/>
                    <a:pt x="4" y="9"/>
                    <a:pt x="2" y="7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200">
              <a:extLst>
                <a:ext uri="{FF2B5EF4-FFF2-40B4-BE49-F238E27FC236}">
                  <a16:creationId xmlns:a16="http://schemas.microsoft.com/office/drawing/2014/main" id="{6AEDCFEA-313E-0FB7-DF60-3269436F929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699057" y="6036268"/>
              <a:ext cx="50800" cy="57150"/>
            </a:xfrm>
            <a:custGeom>
              <a:avLst/>
              <a:gdLst>
                <a:gd name="T0" fmla="*/ 1 w 8"/>
                <a:gd name="T1" fmla="*/ 7 h 9"/>
                <a:gd name="T2" fmla="*/ 1 w 8"/>
                <a:gd name="T3" fmla="*/ 2 h 9"/>
                <a:gd name="T4" fmla="*/ 7 w 8"/>
                <a:gd name="T5" fmla="*/ 2 h 9"/>
                <a:gd name="T6" fmla="*/ 7 w 8"/>
                <a:gd name="T7" fmla="*/ 8 h 9"/>
                <a:gd name="T8" fmla="*/ 1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7"/>
                  </a:move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1"/>
                    <a:pt x="7" y="2"/>
                  </a:cubicBezTo>
                  <a:cubicBezTo>
                    <a:pt x="8" y="4"/>
                    <a:pt x="8" y="6"/>
                    <a:pt x="7" y="8"/>
                  </a:cubicBezTo>
                  <a:cubicBezTo>
                    <a:pt x="5" y="9"/>
                    <a:pt x="2" y="9"/>
                    <a:pt x="1" y="7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201">
              <a:extLst>
                <a:ext uri="{FF2B5EF4-FFF2-40B4-BE49-F238E27FC236}">
                  <a16:creationId xmlns:a16="http://schemas.microsoft.com/office/drawing/2014/main" id="{A85582A5-18E4-E41D-996A-186199913B72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584839" y="6053394"/>
              <a:ext cx="58738" cy="58738"/>
            </a:xfrm>
            <a:custGeom>
              <a:avLst/>
              <a:gdLst>
                <a:gd name="T0" fmla="*/ 1 w 9"/>
                <a:gd name="T1" fmla="*/ 6 h 9"/>
                <a:gd name="T2" fmla="*/ 2 w 9"/>
                <a:gd name="T3" fmla="*/ 1 h 9"/>
                <a:gd name="T4" fmla="*/ 8 w 9"/>
                <a:gd name="T5" fmla="*/ 2 h 9"/>
                <a:gd name="T6" fmla="*/ 6 w 9"/>
                <a:gd name="T7" fmla="*/ 8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9" y="4"/>
                    <a:pt x="8" y="6"/>
                    <a:pt x="6" y="8"/>
                  </a:cubicBezTo>
                  <a:cubicBezTo>
                    <a:pt x="5" y="9"/>
                    <a:pt x="2" y="8"/>
                    <a:pt x="1" y="6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202">
              <a:extLst>
                <a:ext uri="{FF2B5EF4-FFF2-40B4-BE49-F238E27FC236}">
                  <a16:creationId xmlns:a16="http://schemas.microsoft.com/office/drawing/2014/main" id="{C4318D8D-3BE9-4AC9-E789-1D3529A7E0B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476659" y="6050848"/>
              <a:ext cx="57150" cy="57150"/>
            </a:xfrm>
            <a:custGeom>
              <a:avLst/>
              <a:gdLst>
                <a:gd name="T0" fmla="*/ 1 w 9"/>
                <a:gd name="T1" fmla="*/ 6 h 9"/>
                <a:gd name="T2" fmla="*/ 2 w 9"/>
                <a:gd name="T3" fmla="*/ 1 h 9"/>
                <a:gd name="T4" fmla="*/ 8 w 9"/>
                <a:gd name="T5" fmla="*/ 3 h 9"/>
                <a:gd name="T6" fmla="*/ 6 w 9"/>
                <a:gd name="T7" fmla="*/ 8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9" y="5"/>
                    <a:pt x="8" y="7"/>
                    <a:pt x="6" y="8"/>
                  </a:cubicBezTo>
                  <a:cubicBezTo>
                    <a:pt x="4" y="9"/>
                    <a:pt x="1" y="8"/>
                    <a:pt x="1" y="6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203">
              <a:extLst>
                <a:ext uri="{FF2B5EF4-FFF2-40B4-BE49-F238E27FC236}">
                  <a16:creationId xmlns:a16="http://schemas.microsoft.com/office/drawing/2014/main" id="{3383713F-43BC-B6B4-A21A-2E9D7DB4341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368247" y="6032250"/>
              <a:ext cx="57150" cy="57150"/>
            </a:xfrm>
            <a:custGeom>
              <a:avLst/>
              <a:gdLst>
                <a:gd name="T0" fmla="*/ 0 w 9"/>
                <a:gd name="T1" fmla="*/ 6 h 9"/>
                <a:gd name="T2" fmla="*/ 3 w 9"/>
                <a:gd name="T3" fmla="*/ 1 h 9"/>
                <a:gd name="T4" fmla="*/ 8 w 9"/>
                <a:gd name="T5" fmla="*/ 4 h 9"/>
                <a:gd name="T6" fmla="*/ 5 w 9"/>
                <a:gd name="T7" fmla="*/ 9 h 9"/>
                <a:gd name="T8" fmla="*/ 0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6"/>
                  </a:move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2"/>
                    <a:pt x="8" y="4"/>
                  </a:cubicBezTo>
                  <a:cubicBezTo>
                    <a:pt x="9" y="6"/>
                    <a:pt x="7" y="8"/>
                    <a:pt x="5" y="9"/>
                  </a:cubicBezTo>
                  <a:cubicBezTo>
                    <a:pt x="3" y="9"/>
                    <a:pt x="1" y="8"/>
                    <a:pt x="0" y="6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204">
              <a:extLst>
                <a:ext uri="{FF2B5EF4-FFF2-40B4-BE49-F238E27FC236}">
                  <a16:creationId xmlns:a16="http://schemas.microsoft.com/office/drawing/2014/main" id="{0E784B41-A362-A031-1C80-EEA07F4310C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257403" y="6005374"/>
              <a:ext cx="58738" cy="57150"/>
            </a:xfrm>
            <a:custGeom>
              <a:avLst/>
              <a:gdLst>
                <a:gd name="T0" fmla="*/ 1 w 9"/>
                <a:gd name="T1" fmla="*/ 5 h 9"/>
                <a:gd name="T2" fmla="*/ 4 w 9"/>
                <a:gd name="T3" fmla="*/ 0 h 9"/>
                <a:gd name="T4" fmla="*/ 8 w 9"/>
                <a:gd name="T5" fmla="*/ 3 h 9"/>
                <a:gd name="T6" fmla="*/ 5 w 9"/>
                <a:gd name="T7" fmla="*/ 8 h 9"/>
                <a:gd name="T8" fmla="*/ 1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5"/>
                  </a:moveTo>
                  <a:cubicBezTo>
                    <a:pt x="0" y="3"/>
                    <a:pt x="2" y="1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9" y="6"/>
                    <a:pt x="7" y="8"/>
                    <a:pt x="5" y="8"/>
                  </a:cubicBezTo>
                  <a:cubicBezTo>
                    <a:pt x="3" y="9"/>
                    <a:pt x="1" y="7"/>
                    <a:pt x="1" y="5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205">
              <a:extLst>
                <a:ext uri="{FF2B5EF4-FFF2-40B4-BE49-F238E27FC236}">
                  <a16:creationId xmlns:a16="http://schemas.microsoft.com/office/drawing/2014/main" id="{095CAD05-8643-438E-829C-C2C033F3764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156510" y="5966338"/>
              <a:ext cx="50800" cy="50800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0 h 8"/>
                <a:gd name="T4" fmla="*/ 8 w 8"/>
                <a:gd name="T5" fmla="*/ 3 h 8"/>
                <a:gd name="T6" fmla="*/ 5 w 8"/>
                <a:gd name="T7" fmla="*/ 8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7" y="8"/>
                    <a:pt x="5" y="8"/>
                  </a:cubicBezTo>
                  <a:cubicBezTo>
                    <a:pt x="3" y="8"/>
                    <a:pt x="1" y="6"/>
                    <a:pt x="0" y="4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Oval 206">
              <a:extLst>
                <a:ext uri="{FF2B5EF4-FFF2-40B4-BE49-F238E27FC236}">
                  <a16:creationId xmlns:a16="http://schemas.microsoft.com/office/drawing/2014/main" id="{DD9BCEA8-21DC-9F9E-3D8C-C14A88ECA5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9058472" y="5917068"/>
              <a:ext cx="50800" cy="50800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207">
              <a:extLst>
                <a:ext uri="{FF2B5EF4-FFF2-40B4-BE49-F238E27FC236}">
                  <a16:creationId xmlns:a16="http://schemas.microsoft.com/office/drawing/2014/main" id="{A74A2819-5FC8-B372-21B7-40F032A648B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965091" y="5856772"/>
              <a:ext cx="52388" cy="57150"/>
            </a:xfrm>
            <a:custGeom>
              <a:avLst/>
              <a:gdLst>
                <a:gd name="T0" fmla="*/ 0 w 8"/>
                <a:gd name="T1" fmla="*/ 4 h 9"/>
                <a:gd name="T2" fmla="*/ 4 w 8"/>
                <a:gd name="T3" fmla="*/ 1 h 9"/>
                <a:gd name="T4" fmla="*/ 8 w 8"/>
                <a:gd name="T5" fmla="*/ 5 h 9"/>
                <a:gd name="T6" fmla="*/ 4 w 8"/>
                <a:gd name="T7" fmla="*/ 8 h 9"/>
                <a:gd name="T8" fmla="*/ 0 w 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4"/>
                  </a:moveTo>
                  <a:cubicBezTo>
                    <a:pt x="0" y="2"/>
                    <a:pt x="2" y="0"/>
                    <a:pt x="4" y="1"/>
                  </a:cubicBezTo>
                  <a:cubicBezTo>
                    <a:pt x="6" y="1"/>
                    <a:pt x="8" y="3"/>
                    <a:pt x="8" y="5"/>
                  </a:cubicBezTo>
                  <a:cubicBezTo>
                    <a:pt x="8" y="7"/>
                    <a:pt x="6" y="9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208">
              <a:extLst>
                <a:ext uri="{FF2B5EF4-FFF2-40B4-BE49-F238E27FC236}">
                  <a16:creationId xmlns:a16="http://schemas.microsoft.com/office/drawing/2014/main" id="{95EDF138-67D0-3BB0-4DAB-CFEC983C05A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872136" y="5789814"/>
              <a:ext cx="57150" cy="57150"/>
            </a:xfrm>
            <a:custGeom>
              <a:avLst/>
              <a:gdLst>
                <a:gd name="T0" fmla="*/ 1 w 9"/>
                <a:gd name="T1" fmla="*/ 4 h 9"/>
                <a:gd name="T2" fmla="*/ 5 w 9"/>
                <a:gd name="T3" fmla="*/ 1 h 9"/>
                <a:gd name="T4" fmla="*/ 9 w 9"/>
                <a:gd name="T5" fmla="*/ 5 h 9"/>
                <a:gd name="T6" fmla="*/ 4 w 9"/>
                <a:gd name="T7" fmla="*/ 9 h 9"/>
                <a:gd name="T8" fmla="*/ 1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4"/>
                  </a:moveTo>
                  <a:cubicBezTo>
                    <a:pt x="1" y="2"/>
                    <a:pt x="3" y="0"/>
                    <a:pt x="5" y="1"/>
                  </a:cubicBezTo>
                  <a:cubicBezTo>
                    <a:pt x="7" y="1"/>
                    <a:pt x="9" y="3"/>
                    <a:pt x="9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2" y="8"/>
                    <a:pt x="0" y="6"/>
                    <a:pt x="1" y="4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209">
              <a:extLst>
                <a:ext uri="{FF2B5EF4-FFF2-40B4-BE49-F238E27FC236}">
                  <a16:creationId xmlns:a16="http://schemas.microsoft.com/office/drawing/2014/main" id="{BEB3AEEC-3136-C8AA-C988-05E6595A279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788386" y="5718973"/>
              <a:ext cx="57150" cy="50800"/>
            </a:xfrm>
            <a:custGeom>
              <a:avLst/>
              <a:gdLst>
                <a:gd name="T0" fmla="*/ 1 w 9"/>
                <a:gd name="T1" fmla="*/ 3 h 8"/>
                <a:gd name="T2" fmla="*/ 6 w 9"/>
                <a:gd name="T3" fmla="*/ 0 h 8"/>
                <a:gd name="T4" fmla="*/ 9 w 9"/>
                <a:gd name="T5" fmla="*/ 5 h 8"/>
                <a:gd name="T6" fmla="*/ 4 w 9"/>
                <a:gd name="T7" fmla="*/ 8 h 8"/>
                <a:gd name="T8" fmla="*/ 1 w 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8" y="1"/>
                    <a:pt x="9" y="3"/>
                    <a:pt x="9" y="5"/>
                  </a:cubicBezTo>
                  <a:cubicBezTo>
                    <a:pt x="8" y="7"/>
                    <a:pt x="6" y="8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210">
              <a:extLst>
                <a:ext uri="{FF2B5EF4-FFF2-40B4-BE49-F238E27FC236}">
                  <a16:creationId xmlns:a16="http://schemas.microsoft.com/office/drawing/2014/main" id="{23336016-50D3-1CC5-FA8F-44C8BC957FD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716379" y="5634355"/>
              <a:ext cx="58738" cy="57150"/>
            </a:xfrm>
            <a:custGeom>
              <a:avLst/>
              <a:gdLst>
                <a:gd name="T0" fmla="*/ 1 w 9"/>
                <a:gd name="T1" fmla="*/ 3 h 9"/>
                <a:gd name="T2" fmla="*/ 6 w 9"/>
                <a:gd name="T3" fmla="*/ 1 h 9"/>
                <a:gd name="T4" fmla="*/ 8 w 9"/>
                <a:gd name="T5" fmla="*/ 6 h 9"/>
                <a:gd name="T6" fmla="*/ 3 w 9"/>
                <a:gd name="T7" fmla="*/ 8 h 9"/>
                <a:gd name="T8" fmla="*/ 1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3"/>
                  </a:moveTo>
                  <a:cubicBezTo>
                    <a:pt x="2" y="1"/>
                    <a:pt x="4" y="0"/>
                    <a:pt x="6" y="1"/>
                  </a:cubicBezTo>
                  <a:cubicBezTo>
                    <a:pt x="8" y="2"/>
                    <a:pt x="9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211">
              <a:extLst>
                <a:ext uri="{FF2B5EF4-FFF2-40B4-BE49-F238E27FC236}">
                  <a16:creationId xmlns:a16="http://schemas.microsoft.com/office/drawing/2014/main" id="{1533031D-B63F-039F-4F3F-1E4D9638B7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651119" y="5543182"/>
              <a:ext cx="57150" cy="58738"/>
            </a:xfrm>
            <a:custGeom>
              <a:avLst/>
              <a:gdLst>
                <a:gd name="T0" fmla="*/ 1 w 9"/>
                <a:gd name="T1" fmla="*/ 2 h 9"/>
                <a:gd name="T2" fmla="*/ 7 w 9"/>
                <a:gd name="T3" fmla="*/ 1 h 9"/>
                <a:gd name="T4" fmla="*/ 8 w 9"/>
                <a:gd name="T5" fmla="*/ 6 h 9"/>
                <a:gd name="T6" fmla="*/ 3 w 9"/>
                <a:gd name="T7" fmla="*/ 8 h 9"/>
                <a:gd name="T8" fmla="*/ 1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9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212">
              <a:extLst>
                <a:ext uri="{FF2B5EF4-FFF2-40B4-BE49-F238E27FC236}">
                  <a16:creationId xmlns:a16="http://schemas.microsoft.com/office/drawing/2014/main" id="{7071BFE5-F913-6B73-D128-4818A6F7194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604795" y="5443449"/>
              <a:ext cx="58738" cy="57150"/>
            </a:xfrm>
            <a:custGeom>
              <a:avLst/>
              <a:gdLst>
                <a:gd name="T0" fmla="*/ 1 w 9"/>
                <a:gd name="T1" fmla="*/ 2 h 9"/>
                <a:gd name="T2" fmla="*/ 7 w 9"/>
                <a:gd name="T3" fmla="*/ 2 h 9"/>
                <a:gd name="T4" fmla="*/ 8 w 9"/>
                <a:gd name="T5" fmla="*/ 7 h 9"/>
                <a:gd name="T6" fmla="*/ 2 w 9"/>
                <a:gd name="T7" fmla="*/ 8 h 9"/>
                <a:gd name="T8" fmla="*/ 1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3" y="1"/>
                    <a:pt x="5" y="0"/>
                    <a:pt x="7" y="2"/>
                  </a:cubicBezTo>
                  <a:cubicBezTo>
                    <a:pt x="8" y="3"/>
                    <a:pt x="9" y="5"/>
                    <a:pt x="8" y="7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213">
              <a:extLst>
                <a:ext uri="{FF2B5EF4-FFF2-40B4-BE49-F238E27FC236}">
                  <a16:creationId xmlns:a16="http://schemas.microsoft.com/office/drawing/2014/main" id="{1F59947A-7F2B-0FAD-BE59-F76F62A408A2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568336" y="5341285"/>
              <a:ext cx="57150" cy="57150"/>
            </a:xfrm>
            <a:custGeom>
              <a:avLst/>
              <a:gdLst>
                <a:gd name="T0" fmla="*/ 2 w 9"/>
                <a:gd name="T1" fmla="*/ 1 h 9"/>
                <a:gd name="T2" fmla="*/ 8 w 9"/>
                <a:gd name="T3" fmla="*/ 1 h 9"/>
                <a:gd name="T4" fmla="*/ 7 w 9"/>
                <a:gd name="T5" fmla="*/ 7 h 9"/>
                <a:gd name="T6" fmla="*/ 2 w 9"/>
                <a:gd name="T7" fmla="*/ 7 h 9"/>
                <a:gd name="T8" fmla="*/ 2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1"/>
                  </a:moveTo>
                  <a:cubicBezTo>
                    <a:pt x="4" y="0"/>
                    <a:pt x="6" y="0"/>
                    <a:pt x="8" y="1"/>
                  </a:cubicBezTo>
                  <a:cubicBezTo>
                    <a:pt x="9" y="3"/>
                    <a:pt x="9" y="5"/>
                    <a:pt x="7" y="7"/>
                  </a:cubicBezTo>
                  <a:cubicBezTo>
                    <a:pt x="6" y="8"/>
                    <a:pt x="3" y="9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214">
              <a:extLst>
                <a:ext uri="{FF2B5EF4-FFF2-40B4-BE49-F238E27FC236}">
                  <a16:creationId xmlns:a16="http://schemas.microsoft.com/office/drawing/2014/main" id="{AD8460A2-AE36-B86A-510A-86CB3285C45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556312" y="5232149"/>
              <a:ext cx="58738" cy="57150"/>
            </a:xfrm>
            <a:custGeom>
              <a:avLst/>
              <a:gdLst>
                <a:gd name="T0" fmla="*/ 2 w 9"/>
                <a:gd name="T1" fmla="*/ 1 h 9"/>
                <a:gd name="T2" fmla="*/ 7 w 9"/>
                <a:gd name="T3" fmla="*/ 2 h 9"/>
                <a:gd name="T4" fmla="*/ 6 w 9"/>
                <a:gd name="T5" fmla="*/ 8 h 9"/>
                <a:gd name="T6" fmla="*/ 1 w 9"/>
                <a:gd name="T7" fmla="*/ 7 h 9"/>
                <a:gd name="T8" fmla="*/ 2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1"/>
                  </a:moveTo>
                  <a:cubicBezTo>
                    <a:pt x="4" y="0"/>
                    <a:pt x="6" y="1"/>
                    <a:pt x="7" y="2"/>
                  </a:cubicBezTo>
                  <a:cubicBezTo>
                    <a:pt x="9" y="4"/>
                    <a:pt x="8" y="7"/>
                    <a:pt x="6" y="8"/>
                  </a:cubicBezTo>
                  <a:cubicBezTo>
                    <a:pt x="4" y="9"/>
                    <a:pt x="2" y="9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215">
              <a:extLst>
                <a:ext uri="{FF2B5EF4-FFF2-40B4-BE49-F238E27FC236}">
                  <a16:creationId xmlns:a16="http://schemas.microsoft.com/office/drawing/2014/main" id="{B8A46CDE-8855-5705-B70C-FBA0F62735D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560050" y="5123863"/>
              <a:ext cx="57150" cy="57150"/>
            </a:xfrm>
            <a:custGeom>
              <a:avLst/>
              <a:gdLst>
                <a:gd name="T0" fmla="*/ 3 w 9"/>
                <a:gd name="T1" fmla="*/ 1 h 9"/>
                <a:gd name="T2" fmla="*/ 8 w 9"/>
                <a:gd name="T3" fmla="*/ 3 h 9"/>
                <a:gd name="T4" fmla="*/ 6 w 9"/>
                <a:gd name="T5" fmla="*/ 8 h 9"/>
                <a:gd name="T6" fmla="*/ 0 w 9"/>
                <a:gd name="T7" fmla="*/ 6 h 9"/>
                <a:gd name="T8" fmla="*/ 3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1"/>
                  </a:moveTo>
                  <a:cubicBezTo>
                    <a:pt x="5" y="0"/>
                    <a:pt x="7" y="1"/>
                    <a:pt x="8" y="3"/>
                  </a:cubicBezTo>
                  <a:cubicBezTo>
                    <a:pt x="9" y="5"/>
                    <a:pt x="8" y="7"/>
                    <a:pt x="6" y="8"/>
                  </a:cubicBezTo>
                  <a:cubicBezTo>
                    <a:pt x="4" y="9"/>
                    <a:pt x="1" y="8"/>
                    <a:pt x="0" y="6"/>
                  </a:cubicBezTo>
                  <a:cubicBezTo>
                    <a:pt x="0" y="4"/>
                    <a:pt x="1" y="1"/>
                    <a:pt x="3" y="1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216">
              <a:extLst>
                <a:ext uri="{FF2B5EF4-FFF2-40B4-BE49-F238E27FC236}">
                  <a16:creationId xmlns:a16="http://schemas.microsoft.com/office/drawing/2014/main" id="{380051C1-5068-B871-64C1-B595DBC8134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585763" y="5017356"/>
              <a:ext cx="50800" cy="52388"/>
            </a:xfrm>
            <a:custGeom>
              <a:avLst/>
              <a:gdLst>
                <a:gd name="T0" fmla="*/ 3 w 8"/>
                <a:gd name="T1" fmla="*/ 0 h 8"/>
                <a:gd name="T2" fmla="*/ 8 w 8"/>
                <a:gd name="T3" fmla="*/ 3 h 8"/>
                <a:gd name="T4" fmla="*/ 5 w 8"/>
                <a:gd name="T5" fmla="*/ 8 h 8"/>
                <a:gd name="T6" fmla="*/ 0 w 8"/>
                <a:gd name="T7" fmla="*/ 5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5" y="0"/>
                    <a:pt x="7" y="1"/>
                    <a:pt x="8" y="3"/>
                  </a:cubicBezTo>
                  <a:cubicBezTo>
                    <a:pt x="8" y="5"/>
                    <a:pt x="7" y="7"/>
                    <a:pt x="5" y="8"/>
                  </a:cubicBezTo>
                  <a:cubicBezTo>
                    <a:pt x="3" y="8"/>
                    <a:pt x="1" y="7"/>
                    <a:pt x="0" y="5"/>
                  </a:cubicBezTo>
                  <a:cubicBezTo>
                    <a:pt x="0" y="2"/>
                    <a:pt x="1" y="0"/>
                    <a:pt x="3" y="0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217">
              <a:extLst>
                <a:ext uri="{FF2B5EF4-FFF2-40B4-BE49-F238E27FC236}">
                  <a16:creationId xmlns:a16="http://schemas.microsoft.com/office/drawing/2014/main" id="{6B97BE29-DFAC-5B43-1F30-7C7018A0483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629136" y="4917625"/>
              <a:ext cx="50800" cy="50800"/>
            </a:xfrm>
            <a:custGeom>
              <a:avLst/>
              <a:gdLst>
                <a:gd name="T0" fmla="*/ 4 w 8"/>
                <a:gd name="T1" fmla="*/ 0 h 8"/>
                <a:gd name="T2" fmla="*/ 8 w 8"/>
                <a:gd name="T3" fmla="*/ 4 h 8"/>
                <a:gd name="T4" fmla="*/ 4 w 8"/>
                <a:gd name="T5" fmla="*/ 8 h 8"/>
                <a:gd name="T6" fmla="*/ 0 w 8"/>
                <a:gd name="T7" fmla="*/ 4 h 8"/>
                <a:gd name="T8" fmla="*/ 4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6" y="7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218">
              <a:extLst>
                <a:ext uri="{FF2B5EF4-FFF2-40B4-BE49-F238E27FC236}">
                  <a16:creationId xmlns:a16="http://schemas.microsoft.com/office/drawing/2014/main" id="{06FC47C7-A3E0-F9FF-3215-B70E15AD83E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684273" y="4819801"/>
              <a:ext cx="57150" cy="57150"/>
            </a:xfrm>
            <a:custGeom>
              <a:avLst/>
              <a:gdLst>
                <a:gd name="T0" fmla="*/ 5 w 9"/>
                <a:gd name="T1" fmla="*/ 1 h 9"/>
                <a:gd name="T2" fmla="*/ 8 w 9"/>
                <a:gd name="T3" fmla="*/ 5 h 9"/>
                <a:gd name="T4" fmla="*/ 4 w 9"/>
                <a:gd name="T5" fmla="*/ 8 h 9"/>
                <a:gd name="T6" fmla="*/ 1 w 9"/>
                <a:gd name="T7" fmla="*/ 4 h 9"/>
                <a:gd name="T8" fmla="*/ 5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1"/>
                  </a:moveTo>
                  <a:cubicBezTo>
                    <a:pt x="7" y="1"/>
                    <a:pt x="9" y="3"/>
                    <a:pt x="8" y="5"/>
                  </a:cubicBezTo>
                  <a:cubicBezTo>
                    <a:pt x="8" y="7"/>
                    <a:pt x="6" y="9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2"/>
                    <a:pt x="3" y="0"/>
                    <a:pt x="5" y="1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219">
              <a:extLst>
                <a:ext uri="{FF2B5EF4-FFF2-40B4-BE49-F238E27FC236}">
                  <a16:creationId xmlns:a16="http://schemas.microsoft.com/office/drawing/2014/main" id="{57EBA21A-8EBD-E233-5305-BCE425D0356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760671" y="4737426"/>
              <a:ext cx="50800" cy="57150"/>
            </a:xfrm>
            <a:custGeom>
              <a:avLst/>
              <a:gdLst>
                <a:gd name="T0" fmla="*/ 5 w 8"/>
                <a:gd name="T1" fmla="*/ 1 h 9"/>
                <a:gd name="T2" fmla="*/ 8 w 8"/>
                <a:gd name="T3" fmla="*/ 6 h 9"/>
                <a:gd name="T4" fmla="*/ 3 w 8"/>
                <a:gd name="T5" fmla="*/ 8 h 9"/>
                <a:gd name="T6" fmla="*/ 0 w 8"/>
                <a:gd name="T7" fmla="*/ 3 h 9"/>
                <a:gd name="T8" fmla="*/ 5 w 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7" y="1"/>
                    <a:pt x="8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220">
              <a:extLst>
                <a:ext uri="{FF2B5EF4-FFF2-40B4-BE49-F238E27FC236}">
                  <a16:creationId xmlns:a16="http://schemas.microsoft.com/office/drawing/2014/main" id="{13F40F2D-119A-D38C-D936-DC60E31887BD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838939" y="4665419"/>
              <a:ext cx="57150" cy="58738"/>
            </a:xfrm>
            <a:custGeom>
              <a:avLst/>
              <a:gdLst>
                <a:gd name="T0" fmla="*/ 6 w 9"/>
                <a:gd name="T1" fmla="*/ 1 h 9"/>
                <a:gd name="T2" fmla="*/ 9 w 9"/>
                <a:gd name="T3" fmla="*/ 6 h 9"/>
                <a:gd name="T4" fmla="*/ 3 w 9"/>
                <a:gd name="T5" fmla="*/ 8 h 9"/>
                <a:gd name="T6" fmla="*/ 1 w 9"/>
                <a:gd name="T7" fmla="*/ 3 h 9"/>
                <a:gd name="T8" fmla="*/ 6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8" y="2"/>
                    <a:pt x="9" y="4"/>
                    <a:pt x="9" y="6"/>
                  </a:cubicBezTo>
                  <a:cubicBezTo>
                    <a:pt x="8" y="8"/>
                    <a:pt x="5" y="9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5" y="0"/>
                    <a:pt x="6" y="1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221">
              <a:extLst>
                <a:ext uri="{FF2B5EF4-FFF2-40B4-BE49-F238E27FC236}">
                  <a16:creationId xmlns:a16="http://schemas.microsoft.com/office/drawing/2014/main" id="{BA14862E-783A-E81A-CFED-B9B5204E665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934023" y="4603334"/>
              <a:ext cx="58738" cy="57150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7 h 9"/>
                <a:gd name="T4" fmla="*/ 3 w 9"/>
                <a:gd name="T5" fmla="*/ 8 h 9"/>
                <a:gd name="T6" fmla="*/ 1 w 9"/>
                <a:gd name="T7" fmla="*/ 3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3"/>
                    <a:pt x="9" y="5"/>
                    <a:pt x="8" y="7"/>
                  </a:cubicBez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222">
              <a:extLst>
                <a:ext uri="{FF2B5EF4-FFF2-40B4-BE49-F238E27FC236}">
                  <a16:creationId xmlns:a16="http://schemas.microsoft.com/office/drawing/2014/main" id="{F2BD334E-3CA8-FBDC-70F1-7346AE5826C8}"/>
                </a:ext>
              </a:extLst>
            </p:cNvPr>
            <p:cNvSpPr>
              <a:spLocks noEditPoints="1"/>
            </p:cNvSpPr>
            <p:nvPr/>
          </p:nvSpPr>
          <p:spPr bwMode="auto">
            <a:xfrm rot="1800000">
              <a:off x="8243544" y="4660513"/>
              <a:ext cx="2122488" cy="1376363"/>
            </a:xfrm>
            <a:custGeom>
              <a:avLst/>
              <a:gdLst>
                <a:gd name="T0" fmla="*/ 182 w 331"/>
                <a:gd name="T1" fmla="*/ 202 h 216"/>
                <a:gd name="T2" fmla="*/ 165 w 331"/>
                <a:gd name="T3" fmla="*/ 209 h 216"/>
                <a:gd name="T4" fmla="*/ 165 w 331"/>
                <a:gd name="T5" fmla="*/ 202 h 216"/>
                <a:gd name="T6" fmla="*/ 195 w 331"/>
                <a:gd name="T7" fmla="*/ 205 h 216"/>
                <a:gd name="T8" fmla="*/ 200 w 331"/>
                <a:gd name="T9" fmla="*/ 209 h 216"/>
                <a:gd name="T10" fmla="*/ 144 w 331"/>
                <a:gd name="T11" fmla="*/ 203 h 216"/>
                <a:gd name="T12" fmla="*/ 148 w 331"/>
                <a:gd name="T13" fmla="*/ 208 h 216"/>
                <a:gd name="T14" fmla="*/ 216 w 331"/>
                <a:gd name="T15" fmla="*/ 198 h 216"/>
                <a:gd name="T16" fmla="*/ 131 w 331"/>
                <a:gd name="T17" fmla="*/ 204 h 216"/>
                <a:gd name="T18" fmla="*/ 132 w 331"/>
                <a:gd name="T19" fmla="*/ 196 h 216"/>
                <a:gd name="T20" fmla="*/ 229 w 331"/>
                <a:gd name="T21" fmla="*/ 199 h 216"/>
                <a:gd name="T22" fmla="*/ 234 w 331"/>
                <a:gd name="T23" fmla="*/ 202 h 216"/>
                <a:gd name="T24" fmla="*/ 111 w 331"/>
                <a:gd name="T25" fmla="*/ 193 h 216"/>
                <a:gd name="T26" fmla="*/ 114 w 331"/>
                <a:gd name="T27" fmla="*/ 199 h 216"/>
                <a:gd name="T28" fmla="*/ 249 w 331"/>
                <a:gd name="T29" fmla="*/ 188 h 216"/>
                <a:gd name="T30" fmla="*/ 99 w 331"/>
                <a:gd name="T31" fmla="*/ 191 h 216"/>
                <a:gd name="T32" fmla="*/ 101 w 331"/>
                <a:gd name="T33" fmla="*/ 184 h 216"/>
                <a:gd name="T34" fmla="*/ 261 w 331"/>
                <a:gd name="T35" fmla="*/ 185 h 216"/>
                <a:gd name="T36" fmla="*/ 266 w 331"/>
                <a:gd name="T37" fmla="*/ 187 h 216"/>
                <a:gd name="T38" fmla="*/ 81 w 331"/>
                <a:gd name="T39" fmla="*/ 175 h 216"/>
                <a:gd name="T40" fmla="*/ 84 w 331"/>
                <a:gd name="T41" fmla="*/ 182 h 216"/>
                <a:gd name="T42" fmla="*/ 278 w 331"/>
                <a:gd name="T43" fmla="*/ 169 h 216"/>
                <a:gd name="T44" fmla="*/ 72 w 331"/>
                <a:gd name="T45" fmla="*/ 170 h 216"/>
                <a:gd name="T46" fmla="*/ 75 w 331"/>
                <a:gd name="T47" fmla="*/ 163 h 216"/>
                <a:gd name="T48" fmla="*/ 287 w 331"/>
                <a:gd name="T49" fmla="*/ 163 h 216"/>
                <a:gd name="T50" fmla="*/ 293 w 331"/>
                <a:gd name="T51" fmla="*/ 163 h 216"/>
                <a:gd name="T52" fmla="*/ 59 w 331"/>
                <a:gd name="T53" fmla="*/ 149 h 216"/>
                <a:gd name="T54" fmla="*/ 61 w 331"/>
                <a:gd name="T55" fmla="*/ 156 h 216"/>
                <a:gd name="T56" fmla="*/ 299 w 331"/>
                <a:gd name="T57" fmla="*/ 142 h 216"/>
                <a:gd name="T58" fmla="*/ 53 w 331"/>
                <a:gd name="T59" fmla="*/ 141 h 216"/>
                <a:gd name="T60" fmla="*/ 57 w 331"/>
                <a:gd name="T61" fmla="*/ 136 h 216"/>
                <a:gd name="T62" fmla="*/ 305 w 331"/>
                <a:gd name="T63" fmla="*/ 134 h 216"/>
                <a:gd name="T64" fmla="*/ 310 w 331"/>
                <a:gd name="T65" fmla="*/ 131 h 216"/>
                <a:gd name="T66" fmla="*/ 47 w 331"/>
                <a:gd name="T67" fmla="*/ 117 h 216"/>
                <a:gd name="T68" fmla="*/ 48 w 331"/>
                <a:gd name="T69" fmla="*/ 125 h 216"/>
                <a:gd name="T70" fmla="*/ 310 w 331"/>
                <a:gd name="T71" fmla="*/ 109 h 216"/>
                <a:gd name="T72" fmla="*/ 46 w 331"/>
                <a:gd name="T73" fmla="*/ 108 h 216"/>
                <a:gd name="T74" fmla="*/ 50 w 331"/>
                <a:gd name="T75" fmla="*/ 104 h 216"/>
                <a:gd name="T76" fmla="*/ 46 w 331"/>
                <a:gd name="T77" fmla="*/ 90 h 216"/>
                <a:gd name="T78" fmla="*/ 50 w 331"/>
                <a:gd name="T79" fmla="*/ 87 h 216"/>
                <a:gd name="T80" fmla="*/ 46 w 331"/>
                <a:gd name="T81" fmla="*/ 68 h 216"/>
                <a:gd name="T82" fmla="*/ 50 w 331"/>
                <a:gd name="T83" fmla="*/ 73 h 216"/>
                <a:gd name="T84" fmla="*/ 56 w 331"/>
                <a:gd name="T85" fmla="*/ 49 h 216"/>
                <a:gd name="T86" fmla="*/ 64 w 331"/>
                <a:gd name="T87" fmla="*/ 42 h 216"/>
                <a:gd name="T88" fmla="*/ 66 w 331"/>
                <a:gd name="T89" fmla="*/ 35 h 216"/>
                <a:gd name="T90" fmla="*/ 71 w 331"/>
                <a:gd name="T91" fmla="*/ 27 h 216"/>
                <a:gd name="T92" fmla="*/ 76 w 331"/>
                <a:gd name="T93" fmla="*/ 25 h 216"/>
                <a:gd name="T94" fmla="*/ 178 w 331"/>
                <a:gd name="T95" fmla="*/ 216 h 216"/>
                <a:gd name="T96" fmla="*/ 311 w 331"/>
                <a:gd name="T97" fmla="*/ 100 h 216"/>
                <a:gd name="T98" fmla="*/ 85 w 331"/>
                <a:gd name="T99" fmla="*/ 8 h 216"/>
                <a:gd name="T100" fmla="*/ 77 w 331"/>
                <a:gd name="T101" fmla="*/ 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1" h="216">
                  <a:moveTo>
                    <a:pt x="182" y="210"/>
                  </a:moveTo>
                  <a:cubicBezTo>
                    <a:pt x="180" y="210"/>
                    <a:pt x="178" y="208"/>
                    <a:pt x="178" y="206"/>
                  </a:cubicBezTo>
                  <a:cubicBezTo>
                    <a:pt x="178" y="204"/>
                    <a:pt x="180" y="202"/>
                    <a:pt x="182" y="202"/>
                  </a:cubicBezTo>
                  <a:cubicBezTo>
                    <a:pt x="182" y="202"/>
                    <a:pt x="182" y="202"/>
                    <a:pt x="182" y="202"/>
                  </a:cubicBezTo>
                  <a:cubicBezTo>
                    <a:pt x="184" y="202"/>
                    <a:pt x="186" y="204"/>
                    <a:pt x="186" y="206"/>
                  </a:cubicBezTo>
                  <a:cubicBezTo>
                    <a:pt x="186" y="208"/>
                    <a:pt x="184" y="210"/>
                    <a:pt x="182" y="210"/>
                  </a:cubicBezTo>
                  <a:cubicBezTo>
                    <a:pt x="182" y="210"/>
                    <a:pt x="182" y="210"/>
                    <a:pt x="182" y="210"/>
                  </a:cubicBezTo>
                  <a:moveTo>
                    <a:pt x="165" y="209"/>
                  </a:moveTo>
                  <a:cubicBezTo>
                    <a:pt x="165" y="209"/>
                    <a:pt x="165" y="209"/>
                    <a:pt x="165" y="209"/>
                  </a:cubicBezTo>
                  <a:cubicBezTo>
                    <a:pt x="162" y="209"/>
                    <a:pt x="161" y="207"/>
                    <a:pt x="161" y="205"/>
                  </a:cubicBezTo>
                  <a:cubicBezTo>
                    <a:pt x="161" y="203"/>
                    <a:pt x="163" y="202"/>
                    <a:pt x="165" y="202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7" y="202"/>
                    <a:pt x="169" y="204"/>
                    <a:pt x="169" y="206"/>
                  </a:cubicBezTo>
                  <a:cubicBezTo>
                    <a:pt x="169" y="208"/>
                    <a:pt x="167" y="209"/>
                    <a:pt x="165" y="209"/>
                  </a:cubicBezTo>
                  <a:moveTo>
                    <a:pt x="199" y="209"/>
                  </a:moveTo>
                  <a:cubicBezTo>
                    <a:pt x="197" y="209"/>
                    <a:pt x="196" y="207"/>
                    <a:pt x="195" y="205"/>
                  </a:cubicBezTo>
                  <a:cubicBezTo>
                    <a:pt x="195" y="203"/>
                    <a:pt x="197" y="201"/>
                    <a:pt x="199" y="201"/>
                  </a:cubicBezTo>
                  <a:cubicBezTo>
                    <a:pt x="199" y="201"/>
                    <a:pt x="199" y="201"/>
                    <a:pt x="199" y="201"/>
                  </a:cubicBezTo>
                  <a:cubicBezTo>
                    <a:pt x="201" y="201"/>
                    <a:pt x="203" y="202"/>
                    <a:pt x="203" y="204"/>
                  </a:cubicBezTo>
                  <a:cubicBezTo>
                    <a:pt x="203" y="207"/>
                    <a:pt x="202" y="209"/>
                    <a:pt x="200" y="209"/>
                  </a:cubicBezTo>
                  <a:cubicBezTo>
                    <a:pt x="200" y="209"/>
                    <a:pt x="200" y="209"/>
                    <a:pt x="199" y="209"/>
                  </a:cubicBezTo>
                  <a:moveTo>
                    <a:pt x="148" y="208"/>
                  </a:moveTo>
                  <a:cubicBezTo>
                    <a:pt x="147" y="208"/>
                    <a:pt x="147" y="208"/>
                    <a:pt x="147" y="208"/>
                  </a:cubicBezTo>
                  <a:cubicBezTo>
                    <a:pt x="145" y="207"/>
                    <a:pt x="143" y="205"/>
                    <a:pt x="144" y="203"/>
                  </a:cubicBezTo>
                  <a:cubicBezTo>
                    <a:pt x="144" y="201"/>
                    <a:pt x="146" y="200"/>
                    <a:pt x="148" y="200"/>
                  </a:cubicBezTo>
                  <a:cubicBezTo>
                    <a:pt x="148" y="200"/>
                    <a:pt x="148" y="200"/>
                    <a:pt x="148" y="200"/>
                  </a:cubicBezTo>
                  <a:cubicBezTo>
                    <a:pt x="150" y="200"/>
                    <a:pt x="152" y="202"/>
                    <a:pt x="152" y="204"/>
                  </a:cubicBezTo>
                  <a:cubicBezTo>
                    <a:pt x="151" y="206"/>
                    <a:pt x="150" y="208"/>
                    <a:pt x="148" y="208"/>
                  </a:cubicBezTo>
                  <a:moveTo>
                    <a:pt x="216" y="206"/>
                  </a:moveTo>
                  <a:cubicBezTo>
                    <a:pt x="215" y="206"/>
                    <a:pt x="213" y="205"/>
                    <a:pt x="213" y="203"/>
                  </a:cubicBezTo>
                  <a:cubicBezTo>
                    <a:pt x="212" y="201"/>
                    <a:pt x="214" y="199"/>
                    <a:pt x="216" y="198"/>
                  </a:cubicBezTo>
                  <a:cubicBezTo>
                    <a:pt x="216" y="198"/>
                    <a:pt x="216" y="198"/>
                    <a:pt x="216" y="198"/>
                  </a:cubicBezTo>
                  <a:cubicBezTo>
                    <a:pt x="218" y="198"/>
                    <a:pt x="220" y="200"/>
                    <a:pt x="220" y="201"/>
                  </a:cubicBezTo>
                  <a:cubicBezTo>
                    <a:pt x="221" y="204"/>
                    <a:pt x="219" y="206"/>
                    <a:pt x="217" y="206"/>
                  </a:cubicBezTo>
                  <a:cubicBezTo>
                    <a:pt x="217" y="206"/>
                    <a:pt x="217" y="206"/>
                    <a:pt x="216" y="206"/>
                  </a:cubicBezTo>
                  <a:moveTo>
                    <a:pt x="131" y="204"/>
                  </a:moveTo>
                  <a:cubicBezTo>
                    <a:pt x="130" y="204"/>
                    <a:pt x="130" y="204"/>
                    <a:pt x="130" y="204"/>
                  </a:cubicBezTo>
                  <a:cubicBezTo>
                    <a:pt x="128" y="203"/>
                    <a:pt x="126" y="201"/>
                    <a:pt x="127" y="199"/>
                  </a:cubicBezTo>
                  <a:cubicBezTo>
                    <a:pt x="128" y="197"/>
                    <a:pt x="129" y="196"/>
                    <a:pt x="131" y="196"/>
                  </a:cubicBezTo>
                  <a:cubicBezTo>
                    <a:pt x="131" y="196"/>
                    <a:pt x="131" y="196"/>
                    <a:pt x="132" y="196"/>
                  </a:cubicBezTo>
                  <a:cubicBezTo>
                    <a:pt x="134" y="197"/>
                    <a:pt x="135" y="199"/>
                    <a:pt x="135" y="201"/>
                  </a:cubicBezTo>
                  <a:cubicBezTo>
                    <a:pt x="134" y="203"/>
                    <a:pt x="133" y="204"/>
                    <a:pt x="131" y="204"/>
                  </a:cubicBezTo>
                  <a:moveTo>
                    <a:pt x="233" y="202"/>
                  </a:moveTo>
                  <a:cubicBezTo>
                    <a:pt x="231" y="202"/>
                    <a:pt x="230" y="201"/>
                    <a:pt x="229" y="199"/>
                  </a:cubicBezTo>
                  <a:cubicBezTo>
                    <a:pt x="229" y="197"/>
                    <a:pt x="230" y="195"/>
                    <a:pt x="232" y="194"/>
                  </a:cubicBezTo>
                  <a:cubicBezTo>
                    <a:pt x="232" y="194"/>
                    <a:pt x="233" y="194"/>
                    <a:pt x="233" y="194"/>
                  </a:cubicBezTo>
                  <a:cubicBezTo>
                    <a:pt x="235" y="194"/>
                    <a:pt x="236" y="195"/>
                    <a:pt x="237" y="197"/>
                  </a:cubicBezTo>
                  <a:cubicBezTo>
                    <a:pt x="238" y="199"/>
                    <a:pt x="236" y="201"/>
                    <a:pt x="234" y="202"/>
                  </a:cubicBezTo>
                  <a:cubicBezTo>
                    <a:pt x="234" y="202"/>
                    <a:pt x="233" y="202"/>
                    <a:pt x="233" y="202"/>
                  </a:cubicBezTo>
                  <a:moveTo>
                    <a:pt x="114" y="199"/>
                  </a:moveTo>
                  <a:cubicBezTo>
                    <a:pt x="114" y="199"/>
                    <a:pt x="113" y="199"/>
                    <a:pt x="113" y="198"/>
                  </a:cubicBezTo>
                  <a:cubicBezTo>
                    <a:pt x="111" y="198"/>
                    <a:pt x="110" y="195"/>
                    <a:pt x="111" y="193"/>
                  </a:cubicBezTo>
                  <a:cubicBezTo>
                    <a:pt x="111" y="192"/>
                    <a:pt x="113" y="191"/>
                    <a:pt x="114" y="191"/>
                  </a:cubicBezTo>
                  <a:cubicBezTo>
                    <a:pt x="115" y="191"/>
                    <a:pt x="115" y="191"/>
                    <a:pt x="116" y="191"/>
                  </a:cubicBezTo>
                  <a:cubicBezTo>
                    <a:pt x="118" y="192"/>
                    <a:pt x="119" y="194"/>
                    <a:pt x="118" y="196"/>
                  </a:cubicBezTo>
                  <a:cubicBezTo>
                    <a:pt x="117" y="198"/>
                    <a:pt x="116" y="199"/>
                    <a:pt x="114" y="199"/>
                  </a:cubicBezTo>
                  <a:moveTo>
                    <a:pt x="249" y="196"/>
                  </a:moveTo>
                  <a:cubicBezTo>
                    <a:pt x="248" y="196"/>
                    <a:pt x="246" y="195"/>
                    <a:pt x="246" y="193"/>
                  </a:cubicBezTo>
                  <a:cubicBezTo>
                    <a:pt x="245" y="191"/>
                    <a:pt x="246" y="189"/>
                    <a:pt x="247" y="188"/>
                  </a:cubicBezTo>
                  <a:cubicBezTo>
                    <a:pt x="248" y="188"/>
                    <a:pt x="249" y="188"/>
                    <a:pt x="249" y="188"/>
                  </a:cubicBezTo>
                  <a:cubicBezTo>
                    <a:pt x="251" y="188"/>
                    <a:pt x="252" y="189"/>
                    <a:pt x="253" y="190"/>
                  </a:cubicBezTo>
                  <a:cubicBezTo>
                    <a:pt x="254" y="192"/>
                    <a:pt x="253" y="194"/>
                    <a:pt x="251" y="195"/>
                  </a:cubicBezTo>
                  <a:cubicBezTo>
                    <a:pt x="250" y="195"/>
                    <a:pt x="250" y="196"/>
                    <a:pt x="249" y="196"/>
                  </a:cubicBezTo>
                  <a:moveTo>
                    <a:pt x="99" y="191"/>
                  </a:moveTo>
                  <a:cubicBezTo>
                    <a:pt x="98" y="191"/>
                    <a:pt x="97" y="191"/>
                    <a:pt x="97" y="191"/>
                  </a:cubicBezTo>
                  <a:cubicBezTo>
                    <a:pt x="95" y="190"/>
                    <a:pt x="94" y="187"/>
                    <a:pt x="95" y="185"/>
                  </a:cubicBezTo>
                  <a:cubicBezTo>
                    <a:pt x="96" y="184"/>
                    <a:pt x="97" y="183"/>
                    <a:pt x="99" y="183"/>
                  </a:cubicBezTo>
                  <a:cubicBezTo>
                    <a:pt x="99" y="183"/>
                    <a:pt x="100" y="184"/>
                    <a:pt x="101" y="184"/>
                  </a:cubicBezTo>
                  <a:cubicBezTo>
                    <a:pt x="103" y="185"/>
                    <a:pt x="103" y="187"/>
                    <a:pt x="102" y="189"/>
                  </a:cubicBezTo>
                  <a:cubicBezTo>
                    <a:pt x="102" y="190"/>
                    <a:pt x="100" y="191"/>
                    <a:pt x="99" y="191"/>
                  </a:cubicBezTo>
                  <a:moveTo>
                    <a:pt x="264" y="187"/>
                  </a:moveTo>
                  <a:cubicBezTo>
                    <a:pt x="263" y="187"/>
                    <a:pt x="262" y="187"/>
                    <a:pt x="261" y="185"/>
                  </a:cubicBezTo>
                  <a:cubicBezTo>
                    <a:pt x="260" y="183"/>
                    <a:pt x="260" y="181"/>
                    <a:pt x="262" y="180"/>
                  </a:cubicBezTo>
                  <a:cubicBezTo>
                    <a:pt x="263" y="180"/>
                    <a:pt x="263" y="179"/>
                    <a:pt x="264" y="179"/>
                  </a:cubicBezTo>
                  <a:cubicBezTo>
                    <a:pt x="265" y="179"/>
                    <a:pt x="267" y="180"/>
                    <a:pt x="268" y="181"/>
                  </a:cubicBezTo>
                  <a:cubicBezTo>
                    <a:pt x="269" y="183"/>
                    <a:pt x="268" y="185"/>
                    <a:pt x="266" y="187"/>
                  </a:cubicBezTo>
                  <a:cubicBezTo>
                    <a:pt x="266" y="187"/>
                    <a:pt x="265" y="187"/>
                    <a:pt x="264" y="187"/>
                  </a:cubicBezTo>
                  <a:moveTo>
                    <a:pt x="84" y="182"/>
                  </a:moveTo>
                  <a:cubicBezTo>
                    <a:pt x="84" y="182"/>
                    <a:pt x="83" y="181"/>
                    <a:pt x="82" y="181"/>
                  </a:cubicBezTo>
                  <a:cubicBezTo>
                    <a:pt x="80" y="180"/>
                    <a:pt x="80" y="177"/>
                    <a:pt x="81" y="175"/>
                  </a:cubicBezTo>
                  <a:cubicBezTo>
                    <a:pt x="82" y="174"/>
                    <a:pt x="83" y="174"/>
                    <a:pt x="84" y="174"/>
                  </a:cubicBezTo>
                  <a:cubicBezTo>
                    <a:pt x="85" y="174"/>
                    <a:pt x="86" y="174"/>
                    <a:pt x="87" y="175"/>
                  </a:cubicBezTo>
                  <a:cubicBezTo>
                    <a:pt x="88" y="176"/>
                    <a:pt x="89" y="178"/>
                    <a:pt x="88" y="180"/>
                  </a:cubicBezTo>
                  <a:cubicBezTo>
                    <a:pt x="87" y="181"/>
                    <a:pt x="86" y="182"/>
                    <a:pt x="84" y="182"/>
                  </a:cubicBezTo>
                  <a:moveTo>
                    <a:pt x="278" y="177"/>
                  </a:moveTo>
                  <a:cubicBezTo>
                    <a:pt x="277" y="177"/>
                    <a:pt x="276" y="176"/>
                    <a:pt x="275" y="175"/>
                  </a:cubicBezTo>
                  <a:cubicBezTo>
                    <a:pt x="274" y="174"/>
                    <a:pt x="274" y="171"/>
                    <a:pt x="275" y="170"/>
                  </a:cubicBezTo>
                  <a:cubicBezTo>
                    <a:pt x="276" y="169"/>
                    <a:pt x="277" y="169"/>
                    <a:pt x="278" y="169"/>
                  </a:cubicBezTo>
                  <a:cubicBezTo>
                    <a:pt x="279" y="169"/>
                    <a:pt x="280" y="169"/>
                    <a:pt x="281" y="170"/>
                  </a:cubicBezTo>
                  <a:cubicBezTo>
                    <a:pt x="282" y="172"/>
                    <a:pt x="282" y="174"/>
                    <a:pt x="281" y="176"/>
                  </a:cubicBezTo>
                  <a:cubicBezTo>
                    <a:pt x="280" y="176"/>
                    <a:pt x="279" y="177"/>
                    <a:pt x="278" y="177"/>
                  </a:cubicBezTo>
                  <a:moveTo>
                    <a:pt x="72" y="170"/>
                  </a:moveTo>
                  <a:cubicBezTo>
                    <a:pt x="71" y="170"/>
                    <a:pt x="69" y="170"/>
                    <a:pt x="69" y="169"/>
                  </a:cubicBezTo>
                  <a:cubicBezTo>
                    <a:pt x="67" y="167"/>
                    <a:pt x="67" y="165"/>
                    <a:pt x="69" y="163"/>
                  </a:cubicBezTo>
                  <a:cubicBezTo>
                    <a:pt x="70" y="163"/>
                    <a:pt x="71" y="162"/>
                    <a:pt x="72" y="162"/>
                  </a:cubicBezTo>
                  <a:cubicBezTo>
                    <a:pt x="73" y="162"/>
                    <a:pt x="74" y="163"/>
                    <a:pt x="75" y="163"/>
                  </a:cubicBezTo>
                  <a:cubicBezTo>
                    <a:pt x="76" y="165"/>
                    <a:pt x="76" y="167"/>
                    <a:pt x="74" y="169"/>
                  </a:cubicBezTo>
                  <a:cubicBezTo>
                    <a:pt x="74" y="170"/>
                    <a:pt x="73" y="170"/>
                    <a:pt x="72" y="170"/>
                  </a:cubicBezTo>
                  <a:moveTo>
                    <a:pt x="290" y="164"/>
                  </a:moveTo>
                  <a:cubicBezTo>
                    <a:pt x="289" y="164"/>
                    <a:pt x="288" y="164"/>
                    <a:pt x="287" y="163"/>
                  </a:cubicBezTo>
                  <a:cubicBezTo>
                    <a:pt x="286" y="162"/>
                    <a:pt x="285" y="159"/>
                    <a:pt x="287" y="158"/>
                  </a:cubicBezTo>
                  <a:cubicBezTo>
                    <a:pt x="287" y="157"/>
                    <a:pt x="289" y="156"/>
                    <a:pt x="290" y="156"/>
                  </a:cubicBezTo>
                  <a:cubicBezTo>
                    <a:pt x="291" y="156"/>
                    <a:pt x="291" y="157"/>
                    <a:pt x="292" y="157"/>
                  </a:cubicBezTo>
                  <a:cubicBezTo>
                    <a:pt x="294" y="158"/>
                    <a:pt x="294" y="161"/>
                    <a:pt x="293" y="163"/>
                  </a:cubicBezTo>
                  <a:cubicBezTo>
                    <a:pt x="292" y="164"/>
                    <a:pt x="291" y="164"/>
                    <a:pt x="290" y="164"/>
                  </a:cubicBezTo>
                  <a:moveTo>
                    <a:pt x="61" y="156"/>
                  </a:moveTo>
                  <a:cubicBezTo>
                    <a:pt x="60" y="156"/>
                    <a:pt x="59" y="156"/>
                    <a:pt x="58" y="155"/>
                  </a:cubicBezTo>
                  <a:cubicBezTo>
                    <a:pt x="57" y="153"/>
                    <a:pt x="57" y="150"/>
                    <a:pt x="59" y="149"/>
                  </a:cubicBezTo>
                  <a:cubicBezTo>
                    <a:pt x="60" y="149"/>
                    <a:pt x="60" y="149"/>
                    <a:pt x="61" y="149"/>
                  </a:cubicBezTo>
                  <a:cubicBezTo>
                    <a:pt x="62" y="149"/>
                    <a:pt x="64" y="149"/>
                    <a:pt x="64" y="150"/>
                  </a:cubicBezTo>
                  <a:cubicBezTo>
                    <a:pt x="66" y="152"/>
                    <a:pt x="65" y="155"/>
                    <a:pt x="63" y="156"/>
                  </a:cubicBezTo>
                  <a:cubicBezTo>
                    <a:pt x="63" y="156"/>
                    <a:pt x="62" y="156"/>
                    <a:pt x="61" y="156"/>
                  </a:cubicBezTo>
                  <a:moveTo>
                    <a:pt x="299" y="150"/>
                  </a:moveTo>
                  <a:cubicBezTo>
                    <a:pt x="299" y="150"/>
                    <a:pt x="298" y="150"/>
                    <a:pt x="297" y="149"/>
                  </a:cubicBezTo>
                  <a:cubicBezTo>
                    <a:pt x="295" y="148"/>
                    <a:pt x="295" y="146"/>
                    <a:pt x="296" y="144"/>
                  </a:cubicBezTo>
                  <a:cubicBezTo>
                    <a:pt x="296" y="143"/>
                    <a:pt x="298" y="142"/>
                    <a:pt x="299" y="142"/>
                  </a:cubicBezTo>
                  <a:cubicBezTo>
                    <a:pt x="300" y="142"/>
                    <a:pt x="300" y="142"/>
                    <a:pt x="301" y="142"/>
                  </a:cubicBezTo>
                  <a:cubicBezTo>
                    <a:pt x="303" y="143"/>
                    <a:pt x="304" y="146"/>
                    <a:pt x="303" y="148"/>
                  </a:cubicBezTo>
                  <a:cubicBezTo>
                    <a:pt x="302" y="149"/>
                    <a:pt x="301" y="150"/>
                    <a:pt x="299" y="150"/>
                  </a:cubicBezTo>
                  <a:moveTo>
                    <a:pt x="53" y="141"/>
                  </a:moveTo>
                  <a:cubicBezTo>
                    <a:pt x="52" y="141"/>
                    <a:pt x="50" y="140"/>
                    <a:pt x="49" y="139"/>
                  </a:cubicBezTo>
                  <a:cubicBezTo>
                    <a:pt x="49" y="137"/>
                    <a:pt x="50" y="134"/>
                    <a:pt x="52" y="134"/>
                  </a:cubicBezTo>
                  <a:cubicBezTo>
                    <a:pt x="52" y="133"/>
                    <a:pt x="53" y="133"/>
                    <a:pt x="53" y="133"/>
                  </a:cubicBezTo>
                  <a:cubicBezTo>
                    <a:pt x="55" y="133"/>
                    <a:pt x="56" y="134"/>
                    <a:pt x="57" y="136"/>
                  </a:cubicBezTo>
                  <a:cubicBezTo>
                    <a:pt x="58" y="138"/>
                    <a:pt x="57" y="140"/>
                    <a:pt x="55" y="141"/>
                  </a:cubicBezTo>
                  <a:cubicBezTo>
                    <a:pt x="54" y="141"/>
                    <a:pt x="54" y="141"/>
                    <a:pt x="53" y="141"/>
                  </a:cubicBezTo>
                  <a:moveTo>
                    <a:pt x="306" y="134"/>
                  </a:moveTo>
                  <a:cubicBezTo>
                    <a:pt x="306" y="134"/>
                    <a:pt x="305" y="134"/>
                    <a:pt x="305" y="134"/>
                  </a:cubicBezTo>
                  <a:cubicBezTo>
                    <a:pt x="303" y="133"/>
                    <a:pt x="302" y="131"/>
                    <a:pt x="302" y="129"/>
                  </a:cubicBezTo>
                  <a:cubicBezTo>
                    <a:pt x="303" y="127"/>
                    <a:pt x="304" y="126"/>
                    <a:pt x="306" y="126"/>
                  </a:cubicBezTo>
                  <a:cubicBezTo>
                    <a:pt x="306" y="126"/>
                    <a:pt x="307" y="126"/>
                    <a:pt x="307" y="126"/>
                  </a:cubicBezTo>
                  <a:cubicBezTo>
                    <a:pt x="309" y="127"/>
                    <a:pt x="310" y="129"/>
                    <a:pt x="310" y="131"/>
                  </a:cubicBezTo>
                  <a:cubicBezTo>
                    <a:pt x="309" y="133"/>
                    <a:pt x="308" y="134"/>
                    <a:pt x="306" y="134"/>
                  </a:cubicBezTo>
                  <a:moveTo>
                    <a:pt x="48" y="125"/>
                  </a:moveTo>
                  <a:cubicBezTo>
                    <a:pt x="46" y="125"/>
                    <a:pt x="44" y="123"/>
                    <a:pt x="44" y="122"/>
                  </a:cubicBezTo>
                  <a:cubicBezTo>
                    <a:pt x="44" y="119"/>
                    <a:pt x="45" y="117"/>
                    <a:pt x="47" y="117"/>
                  </a:cubicBezTo>
                  <a:cubicBezTo>
                    <a:pt x="47" y="117"/>
                    <a:pt x="48" y="117"/>
                    <a:pt x="48" y="117"/>
                  </a:cubicBezTo>
                  <a:cubicBezTo>
                    <a:pt x="50" y="117"/>
                    <a:pt x="51" y="118"/>
                    <a:pt x="52" y="120"/>
                  </a:cubicBezTo>
                  <a:cubicBezTo>
                    <a:pt x="52" y="122"/>
                    <a:pt x="51" y="124"/>
                    <a:pt x="49" y="125"/>
                  </a:cubicBezTo>
                  <a:cubicBezTo>
                    <a:pt x="49" y="125"/>
                    <a:pt x="48" y="125"/>
                    <a:pt x="48" y="125"/>
                  </a:cubicBezTo>
                  <a:moveTo>
                    <a:pt x="310" y="117"/>
                  </a:moveTo>
                  <a:cubicBezTo>
                    <a:pt x="310" y="117"/>
                    <a:pt x="309" y="117"/>
                    <a:pt x="309" y="117"/>
                  </a:cubicBezTo>
                  <a:cubicBezTo>
                    <a:pt x="307" y="117"/>
                    <a:pt x="306" y="115"/>
                    <a:pt x="306" y="113"/>
                  </a:cubicBezTo>
                  <a:cubicBezTo>
                    <a:pt x="306" y="111"/>
                    <a:pt x="308" y="109"/>
                    <a:pt x="310" y="109"/>
                  </a:cubicBezTo>
                  <a:cubicBezTo>
                    <a:pt x="310" y="109"/>
                    <a:pt x="310" y="109"/>
                    <a:pt x="310" y="109"/>
                  </a:cubicBezTo>
                  <a:cubicBezTo>
                    <a:pt x="312" y="109"/>
                    <a:pt x="314" y="111"/>
                    <a:pt x="314" y="114"/>
                  </a:cubicBezTo>
                  <a:cubicBezTo>
                    <a:pt x="313" y="116"/>
                    <a:pt x="312" y="117"/>
                    <a:pt x="310" y="117"/>
                  </a:cubicBezTo>
                  <a:moveTo>
                    <a:pt x="46" y="108"/>
                  </a:moveTo>
                  <a:cubicBezTo>
                    <a:pt x="44" y="108"/>
                    <a:pt x="42" y="106"/>
                    <a:pt x="42" y="104"/>
                  </a:cubicBezTo>
                  <a:cubicBezTo>
                    <a:pt x="42" y="102"/>
                    <a:pt x="44" y="100"/>
                    <a:pt x="46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8" y="100"/>
                    <a:pt x="50" y="101"/>
                    <a:pt x="50" y="104"/>
                  </a:cubicBezTo>
                  <a:cubicBezTo>
                    <a:pt x="50" y="106"/>
                    <a:pt x="48" y="107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moveTo>
                    <a:pt x="47" y="90"/>
                  </a:moveTo>
                  <a:cubicBezTo>
                    <a:pt x="46" y="90"/>
                    <a:pt x="46" y="90"/>
                    <a:pt x="46" y="90"/>
                  </a:cubicBezTo>
                  <a:cubicBezTo>
                    <a:pt x="44" y="90"/>
                    <a:pt x="42" y="88"/>
                    <a:pt x="43" y="86"/>
                  </a:cubicBezTo>
                  <a:cubicBezTo>
                    <a:pt x="43" y="84"/>
                    <a:pt x="45" y="82"/>
                    <a:pt x="46" y="82"/>
                  </a:cubicBezTo>
                  <a:cubicBezTo>
                    <a:pt x="47" y="82"/>
                    <a:pt x="47" y="83"/>
                    <a:pt x="47" y="83"/>
                  </a:cubicBezTo>
                  <a:cubicBezTo>
                    <a:pt x="49" y="83"/>
                    <a:pt x="51" y="85"/>
                    <a:pt x="50" y="87"/>
                  </a:cubicBezTo>
                  <a:cubicBezTo>
                    <a:pt x="50" y="89"/>
                    <a:pt x="49" y="90"/>
                    <a:pt x="47" y="90"/>
                  </a:cubicBezTo>
                  <a:moveTo>
                    <a:pt x="50" y="73"/>
                  </a:moveTo>
                  <a:cubicBezTo>
                    <a:pt x="50" y="73"/>
                    <a:pt x="49" y="73"/>
                    <a:pt x="49" y="73"/>
                  </a:cubicBezTo>
                  <a:cubicBezTo>
                    <a:pt x="47" y="73"/>
                    <a:pt x="46" y="71"/>
                    <a:pt x="46" y="68"/>
                  </a:cubicBezTo>
                  <a:cubicBezTo>
                    <a:pt x="47" y="67"/>
                    <a:pt x="48" y="66"/>
                    <a:pt x="50" y="66"/>
                  </a:cubicBezTo>
                  <a:cubicBezTo>
                    <a:pt x="50" y="66"/>
                    <a:pt x="51" y="66"/>
                    <a:pt x="51" y="66"/>
                  </a:cubicBezTo>
                  <a:cubicBezTo>
                    <a:pt x="53" y="66"/>
                    <a:pt x="54" y="69"/>
                    <a:pt x="54" y="71"/>
                  </a:cubicBezTo>
                  <a:cubicBezTo>
                    <a:pt x="53" y="72"/>
                    <a:pt x="52" y="73"/>
                    <a:pt x="50" y="73"/>
                  </a:cubicBezTo>
                  <a:moveTo>
                    <a:pt x="56" y="57"/>
                  </a:moveTo>
                  <a:cubicBezTo>
                    <a:pt x="55" y="57"/>
                    <a:pt x="55" y="57"/>
                    <a:pt x="54" y="57"/>
                  </a:cubicBezTo>
                  <a:cubicBezTo>
                    <a:pt x="52" y="56"/>
                    <a:pt x="51" y="54"/>
                    <a:pt x="52" y="52"/>
                  </a:cubicBezTo>
                  <a:cubicBezTo>
                    <a:pt x="53" y="50"/>
                    <a:pt x="54" y="49"/>
                    <a:pt x="56" y="49"/>
                  </a:cubicBezTo>
                  <a:cubicBezTo>
                    <a:pt x="56" y="49"/>
                    <a:pt x="57" y="49"/>
                    <a:pt x="57" y="50"/>
                  </a:cubicBezTo>
                  <a:cubicBezTo>
                    <a:pt x="59" y="51"/>
                    <a:pt x="60" y="53"/>
                    <a:pt x="60" y="55"/>
                  </a:cubicBezTo>
                  <a:cubicBezTo>
                    <a:pt x="59" y="56"/>
                    <a:pt x="57" y="57"/>
                    <a:pt x="56" y="57"/>
                  </a:cubicBezTo>
                  <a:moveTo>
                    <a:pt x="64" y="42"/>
                  </a:moveTo>
                  <a:cubicBezTo>
                    <a:pt x="63" y="42"/>
                    <a:pt x="62" y="42"/>
                    <a:pt x="62" y="41"/>
                  </a:cubicBezTo>
                  <a:cubicBezTo>
                    <a:pt x="60" y="40"/>
                    <a:pt x="59" y="38"/>
                    <a:pt x="60" y="36"/>
                  </a:cubicBezTo>
                  <a:cubicBezTo>
                    <a:pt x="61" y="35"/>
                    <a:pt x="63" y="34"/>
                    <a:pt x="64" y="34"/>
                  </a:cubicBezTo>
                  <a:cubicBezTo>
                    <a:pt x="65" y="34"/>
                    <a:pt x="65" y="34"/>
                    <a:pt x="66" y="35"/>
                  </a:cubicBezTo>
                  <a:cubicBezTo>
                    <a:pt x="68" y="36"/>
                    <a:pt x="68" y="38"/>
                    <a:pt x="67" y="40"/>
                  </a:cubicBezTo>
                  <a:cubicBezTo>
                    <a:pt x="67" y="41"/>
                    <a:pt x="65" y="42"/>
                    <a:pt x="64" y="42"/>
                  </a:cubicBezTo>
                  <a:moveTo>
                    <a:pt x="73" y="27"/>
                  </a:moveTo>
                  <a:cubicBezTo>
                    <a:pt x="72" y="27"/>
                    <a:pt x="71" y="27"/>
                    <a:pt x="71" y="27"/>
                  </a:cubicBezTo>
                  <a:cubicBezTo>
                    <a:pt x="69" y="25"/>
                    <a:pt x="68" y="23"/>
                    <a:pt x="69" y="21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19"/>
                    <a:pt x="74" y="19"/>
                    <a:pt x="75" y="20"/>
                  </a:cubicBezTo>
                  <a:cubicBezTo>
                    <a:pt x="77" y="21"/>
                    <a:pt x="77" y="23"/>
                    <a:pt x="76" y="25"/>
                  </a:cubicBezTo>
                  <a:cubicBezTo>
                    <a:pt x="75" y="26"/>
                    <a:pt x="74" y="27"/>
                    <a:pt x="73" y="27"/>
                  </a:cubicBezTo>
                  <a:moveTo>
                    <a:pt x="78" y="0"/>
                  </a:moveTo>
                  <a:cubicBezTo>
                    <a:pt x="73" y="13"/>
                    <a:pt x="65" y="27"/>
                    <a:pt x="55" y="42"/>
                  </a:cubicBezTo>
                  <a:cubicBezTo>
                    <a:pt x="0" y="122"/>
                    <a:pt x="50" y="216"/>
                    <a:pt x="178" y="216"/>
                  </a:cubicBezTo>
                  <a:cubicBezTo>
                    <a:pt x="279" y="216"/>
                    <a:pt x="331" y="158"/>
                    <a:pt x="322" y="94"/>
                  </a:cubicBezTo>
                  <a:cubicBezTo>
                    <a:pt x="320" y="95"/>
                    <a:pt x="317" y="96"/>
                    <a:pt x="314" y="97"/>
                  </a:cubicBezTo>
                  <a:cubicBezTo>
                    <a:pt x="314" y="98"/>
                    <a:pt x="313" y="100"/>
                    <a:pt x="311" y="100"/>
                  </a:cubicBezTo>
                  <a:cubicBezTo>
                    <a:pt x="311" y="100"/>
                    <a:pt x="311" y="100"/>
                    <a:pt x="311" y="100"/>
                  </a:cubicBezTo>
                  <a:cubicBezTo>
                    <a:pt x="309" y="100"/>
                    <a:pt x="308" y="99"/>
                    <a:pt x="307" y="98"/>
                  </a:cubicBezTo>
                  <a:cubicBezTo>
                    <a:pt x="297" y="100"/>
                    <a:pt x="287" y="101"/>
                    <a:pt x="276" y="101"/>
                  </a:cubicBezTo>
                  <a:cubicBezTo>
                    <a:pt x="236" y="101"/>
                    <a:pt x="194" y="88"/>
                    <a:pt x="158" y="70"/>
                  </a:cubicBezTo>
                  <a:cubicBezTo>
                    <a:pt x="130" y="55"/>
                    <a:pt x="106" y="33"/>
                    <a:pt x="85" y="8"/>
                  </a:cubicBezTo>
                  <a:cubicBezTo>
                    <a:pt x="85" y="8"/>
                    <a:pt x="85" y="9"/>
                    <a:pt x="84" y="10"/>
                  </a:cubicBezTo>
                  <a:cubicBezTo>
                    <a:pt x="84" y="11"/>
                    <a:pt x="82" y="12"/>
                    <a:pt x="81" y="12"/>
                  </a:cubicBezTo>
                  <a:cubicBezTo>
                    <a:pt x="80" y="12"/>
                    <a:pt x="80" y="12"/>
                    <a:pt x="79" y="11"/>
                  </a:cubicBezTo>
                  <a:cubicBezTo>
                    <a:pt x="77" y="10"/>
                    <a:pt x="76" y="8"/>
                    <a:pt x="77" y="6"/>
                  </a:cubicBezTo>
                  <a:cubicBezTo>
                    <a:pt x="78" y="5"/>
                    <a:pt x="79" y="4"/>
                    <a:pt x="81" y="4"/>
                  </a:cubicBezTo>
                  <a:cubicBezTo>
                    <a:pt x="81" y="4"/>
                    <a:pt x="81" y="4"/>
                    <a:pt x="82" y="4"/>
                  </a:cubicBezTo>
                  <a:cubicBezTo>
                    <a:pt x="80" y="3"/>
                    <a:pt x="79" y="1"/>
                    <a:pt x="78" y="0"/>
                  </a:cubicBezTo>
                </a:path>
              </a:pathLst>
            </a:custGeom>
            <a:solidFill>
              <a:srgbClr val="C22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223">
              <a:extLst>
                <a:ext uri="{FF2B5EF4-FFF2-40B4-BE49-F238E27FC236}">
                  <a16:creationId xmlns:a16="http://schemas.microsoft.com/office/drawing/2014/main" id="{8B0B18F9-C779-D8F7-0D4C-850571439FC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031035" y="4555742"/>
              <a:ext cx="57150" cy="50800"/>
            </a:xfrm>
            <a:custGeom>
              <a:avLst/>
              <a:gdLst>
                <a:gd name="T0" fmla="*/ 5 w 9"/>
                <a:gd name="T1" fmla="*/ 0 h 8"/>
                <a:gd name="T2" fmla="*/ 1 w 9"/>
                <a:gd name="T3" fmla="*/ 2 h 8"/>
                <a:gd name="T4" fmla="*/ 3 w 9"/>
                <a:gd name="T5" fmla="*/ 8 h 8"/>
                <a:gd name="T6" fmla="*/ 5 w 9"/>
                <a:gd name="T7" fmla="*/ 8 h 8"/>
                <a:gd name="T8" fmla="*/ 8 w 9"/>
                <a:gd name="T9" fmla="*/ 6 h 8"/>
                <a:gd name="T10" fmla="*/ 7 w 9"/>
                <a:gd name="T11" fmla="*/ 1 h 8"/>
                <a:gd name="T12" fmla="*/ 5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4"/>
                    <a:pt x="1" y="6"/>
                    <a:pt x="3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9" y="4"/>
                    <a:pt x="9" y="2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224">
              <a:extLst>
                <a:ext uri="{FF2B5EF4-FFF2-40B4-BE49-F238E27FC236}">
                  <a16:creationId xmlns:a16="http://schemas.microsoft.com/office/drawing/2014/main" id="{2AF20CE1-3C6D-98F2-B87E-96EDECE5A54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122654" y="4498653"/>
              <a:ext cx="57150" cy="50800"/>
            </a:xfrm>
            <a:custGeom>
              <a:avLst/>
              <a:gdLst>
                <a:gd name="T0" fmla="*/ 5 w 9"/>
                <a:gd name="T1" fmla="*/ 0 h 8"/>
                <a:gd name="T2" fmla="*/ 1 w 9"/>
                <a:gd name="T3" fmla="*/ 2 h 8"/>
                <a:gd name="T4" fmla="*/ 3 w 9"/>
                <a:gd name="T5" fmla="*/ 7 h 8"/>
                <a:gd name="T6" fmla="*/ 5 w 9"/>
                <a:gd name="T7" fmla="*/ 8 h 8"/>
                <a:gd name="T8" fmla="*/ 8 w 9"/>
                <a:gd name="T9" fmla="*/ 6 h 8"/>
                <a:gd name="T10" fmla="*/ 9 w 9"/>
                <a:gd name="T11" fmla="*/ 4 h 8"/>
                <a:gd name="T12" fmla="*/ 6 w 9"/>
                <a:gd name="T13" fmla="*/ 0 h 8"/>
                <a:gd name="T14" fmla="*/ 5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6" y="8"/>
                    <a:pt x="8" y="7"/>
                    <a:pt x="8" y="6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225">
              <a:extLst>
                <a:ext uri="{FF2B5EF4-FFF2-40B4-BE49-F238E27FC236}">
                  <a16:creationId xmlns:a16="http://schemas.microsoft.com/office/drawing/2014/main" id="{68241B9B-8371-3325-3DE3-C27DF3309C2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118077" y="5750979"/>
              <a:ext cx="44450" cy="19050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1 h 3"/>
                <a:gd name="T4" fmla="*/ 4 w 7"/>
                <a:gd name="T5" fmla="*/ 3 h 3"/>
                <a:gd name="T6" fmla="*/ 4 w 7"/>
                <a:gd name="T7" fmla="*/ 3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5" y="0"/>
                    <a:pt x="3" y="1"/>
                    <a:pt x="0" y="1"/>
                  </a:cubicBezTo>
                  <a:cubicBezTo>
                    <a:pt x="1" y="2"/>
                    <a:pt x="2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7" y="1"/>
                    <a:pt x="7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226">
              <a:extLst>
                <a:ext uri="{FF2B5EF4-FFF2-40B4-BE49-F238E27FC236}">
                  <a16:creationId xmlns:a16="http://schemas.microsoft.com/office/drawing/2014/main" id="{6538096A-5617-9B3A-DA2A-B5C9408324E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066114" y="5813256"/>
              <a:ext cx="50800" cy="50800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4 h 8"/>
                <a:gd name="T4" fmla="*/ 3 w 8"/>
                <a:gd name="T5" fmla="*/ 8 h 8"/>
                <a:gd name="T6" fmla="*/ 4 w 8"/>
                <a:gd name="T7" fmla="*/ 8 h 8"/>
                <a:gd name="T8" fmla="*/ 8 w 8"/>
                <a:gd name="T9" fmla="*/ 5 h 8"/>
                <a:gd name="T10" fmla="*/ 4 w 8"/>
                <a:gd name="T11" fmla="*/ 0 h 8"/>
                <a:gd name="T12" fmla="*/ 4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6" y="8"/>
                    <a:pt x="7" y="7"/>
                    <a:pt x="8" y="5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227">
              <a:extLst>
                <a:ext uri="{FF2B5EF4-FFF2-40B4-BE49-F238E27FC236}">
                  <a16:creationId xmlns:a16="http://schemas.microsoft.com/office/drawing/2014/main" id="{13126EEF-01CF-B173-5BFB-66210C0B114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989349" y="5895418"/>
              <a:ext cx="50800" cy="50800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3 h 8"/>
                <a:gd name="T4" fmla="*/ 3 w 8"/>
                <a:gd name="T5" fmla="*/ 8 h 8"/>
                <a:gd name="T6" fmla="*/ 4 w 8"/>
                <a:gd name="T7" fmla="*/ 8 h 8"/>
                <a:gd name="T8" fmla="*/ 8 w 8"/>
                <a:gd name="T9" fmla="*/ 5 h 8"/>
                <a:gd name="T10" fmla="*/ 5 w 8"/>
                <a:gd name="T11" fmla="*/ 0 h 8"/>
                <a:gd name="T12" fmla="*/ 4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6" y="8"/>
                    <a:pt x="7" y="7"/>
                    <a:pt x="8" y="5"/>
                  </a:cubicBezTo>
                  <a:cubicBezTo>
                    <a:pt x="8" y="3"/>
                    <a:pt x="7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228">
              <a:extLst>
                <a:ext uri="{FF2B5EF4-FFF2-40B4-BE49-F238E27FC236}">
                  <a16:creationId xmlns:a16="http://schemas.microsoft.com/office/drawing/2014/main" id="{2A44593D-3415-3B90-4751-B02229F8714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899628" y="5962769"/>
              <a:ext cx="57150" cy="50800"/>
            </a:xfrm>
            <a:custGeom>
              <a:avLst/>
              <a:gdLst>
                <a:gd name="T0" fmla="*/ 4 w 9"/>
                <a:gd name="T1" fmla="*/ 0 h 8"/>
                <a:gd name="T2" fmla="*/ 1 w 9"/>
                <a:gd name="T3" fmla="*/ 2 h 8"/>
                <a:gd name="T4" fmla="*/ 2 w 9"/>
                <a:gd name="T5" fmla="*/ 7 h 8"/>
                <a:gd name="T6" fmla="*/ 4 w 9"/>
                <a:gd name="T7" fmla="*/ 8 h 8"/>
                <a:gd name="T8" fmla="*/ 8 w 9"/>
                <a:gd name="T9" fmla="*/ 6 h 8"/>
                <a:gd name="T10" fmla="*/ 6 w 9"/>
                <a:gd name="T11" fmla="*/ 0 h 8"/>
                <a:gd name="T12" fmla="*/ 4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9" y="4"/>
                    <a:pt x="8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229">
              <a:extLst>
                <a:ext uri="{FF2B5EF4-FFF2-40B4-BE49-F238E27FC236}">
                  <a16:creationId xmlns:a16="http://schemas.microsoft.com/office/drawing/2014/main" id="{D9DE5C12-FA6A-739E-BAE0-6BDED19F539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798705" y="6007612"/>
              <a:ext cx="58738" cy="50800"/>
            </a:xfrm>
            <a:custGeom>
              <a:avLst/>
              <a:gdLst>
                <a:gd name="T0" fmla="*/ 5 w 9"/>
                <a:gd name="T1" fmla="*/ 0 h 8"/>
                <a:gd name="T2" fmla="*/ 2 w 9"/>
                <a:gd name="T3" fmla="*/ 2 h 8"/>
                <a:gd name="T4" fmla="*/ 2 w 9"/>
                <a:gd name="T5" fmla="*/ 7 h 8"/>
                <a:gd name="T6" fmla="*/ 5 w 9"/>
                <a:gd name="T7" fmla="*/ 8 h 8"/>
                <a:gd name="T8" fmla="*/ 8 w 9"/>
                <a:gd name="T9" fmla="*/ 7 h 8"/>
                <a:gd name="T10" fmla="*/ 7 w 9"/>
                <a:gd name="T11" fmla="*/ 1 h 8"/>
                <a:gd name="T12" fmla="*/ 5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2" y="1"/>
                    <a:pt x="2" y="2"/>
                  </a:cubicBezTo>
                  <a:cubicBezTo>
                    <a:pt x="0" y="3"/>
                    <a:pt x="1" y="6"/>
                    <a:pt x="2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9" y="5"/>
                    <a:pt x="9" y="2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230">
              <a:extLst>
                <a:ext uri="{FF2B5EF4-FFF2-40B4-BE49-F238E27FC236}">
                  <a16:creationId xmlns:a16="http://schemas.microsoft.com/office/drawing/2014/main" id="{33E69AEE-C464-40C8-37FD-C00E1F765AF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697470" y="6042193"/>
              <a:ext cx="50800" cy="50800"/>
            </a:xfrm>
            <a:custGeom>
              <a:avLst/>
              <a:gdLst>
                <a:gd name="T0" fmla="*/ 4 w 8"/>
                <a:gd name="T1" fmla="*/ 0 h 8"/>
                <a:gd name="T2" fmla="*/ 1 w 8"/>
                <a:gd name="T3" fmla="*/ 1 h 8"/>
                <a:gd name="T4" fmla="*/ 1 w 8"/>
                <a:gd name="T5" fmla="*/ 6 h 8"/>
                <a:gd name="T6" fmla="*/ 4 w 8"/>
                <a:gd name="T7" fmla="*/ 8 h 8"/>
                <a:gd name="T8" fmla="*/ 7 w 8"/>
                <a:gd name="T9" fmla="*/ 7 h 8"/>
                <a:gd name="T10" fmla="*/ 7 w 8"/>
                <a:gd name="T11" fmla="*/ 1 h 8"/>
                <a:gd name="T12" fmla="*/ 4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5"/>
                    <a:pt x="1" y="6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231">
              <a:extLst>
                <a:ext uri="{FF2B5EF4-FFF2-40B4-BE49-F238E27FC236}">
                  <a16:creationId xmlns:a16="http://schemas.microsoft.com/office/drawing/2014/main" id="{0932D44B-4284-3355-444D-D710405EA23D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586426" y="6053820"/>
              <a:ext cx="58738" cy="52388"/>
            </a:xfrm>
            <a:custGeom>
              <a:avLst/>
              <a:gdLst>
                <a:gd name="T0" fmla="*/ 4 w 9"/>
                <a:gd name="T1" fmla="*/ 0 h 8"/>
                <a:gd name="T2" fmla="*/ 2 w 9"/>
                <a:gd name="T3" fmla="*/ 1 h 8"/>
                <a:gd name="T4" fmla="*/ 1 w 9"/>
                <a:gd name="T5" fmla="*/ 6 h 8"/>
                <a:gd name="T6" fmla="*/ 4 w 9"/>
                <a:gd name="T7" fmla="*/ 8 h 8"/>
                <a:gd name="T8" fmla="*/ 6 w 9"/>
                <a:gd name="T9" fmla="*/ 8 h 8"/>
                <a:gd name="T10" fmla="*/ 8 w 9"/>
                <a:gd name="T11" fmla="*/ 2 h 8"/>
                <a:gd name="T12" fmla="*/ 4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8" y="6"/>
                    <a:pt x="9" y="4"/>
                    <a:pt x="8" y="2"/>
                  </a:cubicBezTo>
                  <a:cubicBezTo>
                    <a:pt x="7" y="1"/>
                    <a:pt x="5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232">
              <a:extLst>
                <a:ext uri="{FF2B5EF4-FFF2-40B4-BE49-F238E27FC236}">
                  <a16:creationId xmlns:a16="http://schemas.microsoft.com/office/drawing/2014/main" id="{BA815D38-503D-6A65-8949-8F0C6990432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475072" y="6056772"/>
              <a:ext cx="57150" cy="50800"/>
            </a:xfrm>
            <a:custGeom>
              <a:avLst/>
              <a:gdLst>
                <a:gd name="T0" fmla="*/ 4 w 9"/>
                <a:gd name="T1" fmla="*/ 0 h 8"/>
                <a:gd name="T2" fmla="*/ 2 w 9"/>
                <a:gd name="T3" fmla="*/ 0 h 8"/>
                <a:gd name="T4" fmla="*/ 1 w 9"/>
                <a:gd name="T5" fmla="*/ 5 h 8"/>
                <a:gd name="T6" fmla="*/ 4 w 9"/>
                <a:gd name="T7" fmla="*/ 8 h 8"/>
                <a:gd name="T8" fmla="*/ 6 w 9"/>
                <a:gd name="T9" fmla="*/ 7 h 8"/>
                <a:gd name="T10" fmla="*/ 8 w 9"/>
                <a:gd name="T11" fmla="*/ 2 h 8"/>
                <a:gd name="T12" fmla="*/ 4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8"/>
                    <a:pt x="4" y="8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8" y="6"/>
                    <a:pt x="9" y="4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233">
              <a:extLst>
                <a:ext uri="{FF2B5EF4-FFF2-40B4-BE49-F238E27FC236}">
                  <a16:creationId xmlns:a16="http://schemas.microsoft.com/office/drawing/2014/main" id="{1FA70371-71EA-2129-4460-9BBE3D30BEC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366659" y="6038174"/>
              <a:ext cx="57150" cy="50800"/>
            </a:xfrm>
            <a:custGeom>
              <a:avLst/>
              <a:gdLst>
                <a:gd name="T0" fmla="*/ 4 w 9"/>
                <a:gd name="T1" fmla="*/ 0 h 8"/>
                <a:gd name="T2" fmla="*/ 3 w 9"/>
                <a:gd name="T3" fmla="*/ 0 h 8"/>
                <a:gd name="T4" fmla="*/ 0 w 9"/>
                <a:gd name="T5" fmla="*/ 5 h 8"/>
                <a:gd name="T6" fmla="*/ 4 w 9"/>
                <a:gd name="T7" fmla="*/ 8 h 8"/>
                <a:gd name="T8" fmla="*/ 5 w 9"/>
                <a:gd name="T9" fmla="*/ 8 h 8"/>
                <a:gd name="T10" fmla="*/ 8 w 9"/>
                <a:gd name="T11" fmla="*/ 3 h 8"/>
                <a:gd name="T12" fmla="*/ 4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2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7" y="7"/>
                    <a:pt x="9" y="5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234">
              <a:extLst>
                <a:ext uri="{FF2B5EF4-FFF2-40B4-BE49-F238E27FC236}">
                  <a16:creationId xmlns:a16="http://schemas.microsoft.com/office/drawing/2014/main" id="{71C0C93D-C946-9AF9-3D24-7A62103C43F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258990" y="6005799"/>
              <a:ext cx="58738" cy="50800"/>
            </a:xfrm>
            <a:custGeom>
              <a:avLst/>
              <a:gdLst>
                <a:gd name="T0" fmla="*/ 4 w 9"/>
                <a:gd name="T1" fmla="*/ 0 h 8"/>
                <a:gd name="T2" fmla="*/ 4 w 9"/>
                <a:gd name="T3" fmla="*/ 0 h 8"/>
                <a:gd name="T4" fmla="*/ 1 w 9"/>
                <a:gd name="T5" fmla="*/ 5 h 8"/>
                <a:gd name="T6" fmla="*/ 4 w 9"/>
                <a:gd name="T7" fmla="*/ 8 h 8"/>
                <a:gd name="T8" fmla="*/ 5 w 9"/>
                <a:gd name="T9" fmla="*/ 8 h 8"/>
                <a:gd name="T10" fmla="*/ 8 w 9"/>
                <a:gd name="T11" fmla="*/ 3 h 8"/>
                <a:gd name="T12" fmla="*/ 4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0" y="3"/>
                    <a:pt x="1" y="5"/>
                  </a:cubicBezTo>
                  <a:cubicBezTo>
                    <a:pt x="1" y="7"/>
                    <a:pt x="3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9" y="6"/>
                    <a:pt x="8" y="3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235">
              <a:extLst>
                <a:ext uri="{FF2B5EF4-FFF2-40B4-BE49-F238E27FC236}">
                  <a16:creationId xmlns:a16="http://schemas.microsoft.com/office/drawing/2014/main" id="{423E338A-5B5D-AB50-C822-9FBAB0F7C94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156510" y="5966338"/>
              <a:ext cx="50800" cy="50800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0 h 8"/>
                <a:gd name="T4" fmla="*/ 0 w 8"/>
                <a:gd name="T5" fmla="*/ 4 h 8"/>
                <a:gd name="T6" fmla="*/ 4 w 8"/>
                <a:gd name="T7" fmla="*/ 8 h 8"/>
                <a:gd name="T8" fmla="*/ 5 w 8"/>
                <a:gd name="T9" fmla="*/ 8 h 8"/>
                <a:gd name="T10" fmla="*/ 8 w 8"/>
                <a:gd name="T11" fmla="*/ 3 h 8"/>
                <a:gd name="T12" fmla="*/ 4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6"/>
                    <a:pt x="2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8" y="6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236">
              <a:extLst>
                <a:ext uri="{FF2B5EF4-FFF2-40B4-BE49-F238E27FC236}">
                  <a16:creationId xmlns:a16="http://schemas.microsoft.com/office/drawing/2014/main" id="{9578925A-6C0F-B49E-0020-5E8C77CC25E3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058472" y="5917068"/>
              <a:ext cx="50800" cy="50800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0 h 8"/>
                <a:gd name="T4" fmla="*/ 0 w 8"/>
                <a:gd name="T5" fmla="*/ 4 h 8"/>
                <a:gd name="T6" fmla="*/ 4 w 8"/>
                <a:gd name="T7" fmla="*/ 8 h 8"/>
                <a:gd name="T8" fmla="*/ 4 w 8"/>
                <a:gd name="T9" fmla="*/ 8 h 8"/>
                <a:gd name="T10" fmla="*/ 8 w 8"/>
                <a:gd name="T11" fmla="*/ 4 h 8"/>
                <a:gd name="T12" fmla="*/ 4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237">
              <a:extLst>
                <a:ext uri="{FF2B5EF4-FFF2-40B4-BE49-F238E27FC236}">
                  <a16:creationId xmlns:a16="http://schemas.microsoft.com/office/drawing/2014/main" id="{7AEF8B3B-39AA-16D6-F15D-6095DDBA81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965091" y="5863122"/>
              <a:ext cx="52388" cy="44450"/>
            </a:xfrm>
            <a:custGeom>
              <a:avLst/>
              <a:gdLst>
                <a:gd name="T0" fmla="*/ 4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4 w 8"/>
                <a:gd name="T7" fmla="*/ 7 h 7"/>
                <a:gd name="T8" fmla="*/ 8 w 8"/>
                <a:gd name="T9" fmla="*/ 4 h 7"/>
                <a:gd name="T10" fmla="*/ 4 w 8"/>
                <a:gd name="T11" fmla="*/ 0 h 7"/>
                <a:gd name="T12" fmla="*/ 4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238">
              <a:extLst>
                <a:ext uri="{FF2B5EF4-FFF2-40B4-BE49-F238E27FC236}">
                  <a16:creationId xmlns:a16="http://schemas.microsoft.com/office/drawing/2014/main" id="{ADEF5F16-28D4-E281-618E-F415A3A1BD7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870548" y="5795739"/>
              <a:ext cx="57150" cy="50800"/>
            </a:xfrm>
            <a:custGeom>
              <a:avLst/>
              <a:gdLst>
                <a:gd name="T0" fmla="*/ 5 w 9"/>
                <a:gd name="T1" fmla="*/ 0 h 8"/>
                <a:gd name="T2" fmla="*/ 1 w 9"/>
                <a:gd name="T3" fmla="*/ 3 h 8"/>
                <a:gd name="T4" fmla="*/ 4 w 9"/>
                <a:gd name="T5" fmla="*/ 8 h 8"/>
                <a:gd name="T6" fmla="*/ 5 w 9"/>
                <a:gd name="T7" fmla="*/ 8 h 8"/>
                <a:gd name="T8" fmla="*/ 9 w 9"/>
                <a:gd name="T9" fmla="*/ 4 h 8"/>
                <a:gd name="T10" fmla="*/ 5 w 9"/>
                <a:gd name="T11" fmla="*/ 0 h 8"/>
                <a:gd name="T12" fmla="*/ 5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2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7" y="8"/>
                    <a:pt x="8" y="6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239">
              <a:extLst>
                <a:ext uri="{FF2B5EF4-FFF2-40B4-BE49-F238E27FC236}">
                  <a16:creationId xmlns:a16="http://schemas.microsoft.com/office/drawing/2014/main" id="{E1739B3C-81F8-2E56-CD30-5F282C544936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788386" y="5718973"/>
              <a:ext cx="57150" cy="50800"/>
            </a:xfrm>
            <a:custGeom>
              <a:avLst/>
              <a:gdLst>
                <a:gd name="T0" fmla="*/ 5 w 9"/>
                <a:gd name="T1" fmla="*/ 0 h 8"/>
                <a:gd name="T2" fmla="*/ 1 w 9"/>
                <a:gd name="T3" fmla="*/ 3 h 8"/>
                <a:gd name="T4" fmla="*/ 4 w 9"/>
                <a:gd name="T5" fmla="*/ 8 h 8"/>
                <a:gd name="T6" fmla="*/ 5 w 9"/>
                <a:gd name="T7" fmla="*/ 8 h 8"/>
                <a:gd name="T8" fmla="*/ 9 w 9"/>
                <a:gd name="T9" fmla="*/ 5 h 8"/>
                <a:gd name="T10" fmla="*/ 6 w 9"/>
                <a:gd name="T11" fmla="*/ 0 h 8"/>
                <a:gd name="T12" fmla="*/ 5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2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7" y="8"/>
                    <a:pt x="8" y="7"/>
                    <a:pt x="9" y="5"/>
                  </a:cubicBezTo>
                  <a:cubicBezTo>
                    <a:pt x="9" y="3"/>
                    <a:pt x="8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240">
              <a:extLst>
                <a:ext uri="{FF2B5EF4-FFF2-40B4-BE49-F238E27FC236}">
                  <a16:creationId xmlns:a16="http://schemas.microsoft.com/office/drawing/2014/main" id="{F9952198-CC44-2FC4-B17D-1C48B453AE72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714791" y="5640280"/>
              <a:ext cx="58738" cy="50800"/>
            </a:xfrm>
            <a:custGeom>
              <a:avLst/>
              <a:gdLst>
                <a:gd name="T0" fmla="*/ 4 w 9"/>
                <a:gd name="T1" fmla="*/ 0 h 8"/>
                <a:gd name="T2" fmla="*/ 1 w 9"/>
                <a:gd name="T3" fmla="*/ 2 h 8"/>
                <a:gd name="T4" fmla="*/ 3 w 9"/>
                <a:gd name="T5" fmla="*/ 7 h 8"/>
                <a:gd name="T6" fmla="*/ 4 w 9"/>
                <a:gd name="T7" fmla="*/ 8 h 8"/>
                <a:gd name="T8" fmla="*/ 8 w 9"/>
                <a:gd name="T9" fmla="*/ 5 h 8"/>
                <a:gd name="T10" fmla="*/ 6 w 9"/>
                <a:gd name="T11" fmla="*/ 0 h 8"/>
                <a:gd name="T12" fmla="*/ 4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6" y="8"/>
                    <a:pt x="7" y="7"/>
                    <a:pt x="8" y="5"/>
                  </a:cubicBezTo>
                  <a:cubicBezTo>
                    <a:pt x="9" y="3"/>
                    <a:pt x="8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241">
              <a:extLst>
                <a:ext uri="{FF2B5EF4-FFF2-40B4-BE49-F238E27FC236}">
                  <a16:creationId xmlns:a16="http://schemas.microsoft.com/office/drawing/2014/main" id="{AA29FE71-27EC-477C-A019-3EE0FE93069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652707" y="5543607"/>
              <a:ext cx="57150" cy="52388"/>
            </a:xfrm>
            <a:custGeom>
              <a:avLst/>
              <a:gdLst>
                <a:gd name="T0" fmla="*/ 5 w 9"/>
                <a:gd name="T1" fmla="*/ 0 h 8"/>
                <a:gd name="T2" fmla="*/ 1 w 9"/>
                <a:gd name="T3" fmla="*/ 2 h 8"/>
                <a:gd name="T4" fmla="*/ 3 w 9"/>
                <a:gd name="T5" fmla="*/ 8 h 8"/>
                <a:gd name="T6" fmla="*/ 5 w 9"/>
                <a:gd name="T7" fmla="*/ 8 h 8"/>
                <a:gd name="T8" fmla="*/ 8 w 9"/>
                <a:gd name="T9" fmla="*/ 6 h 8"/>
                <a:gd name="T10" fmla="*/ 7 w 9"/>
                <a:gd name="T11" fmla="*/ 1 h 8"/>
                <a:gd name="T12" fmla="*/ 5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4"/>
                    <a:pt x="1" y="7"/>
                    <a:pt x="3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8" y="7"/>
                    <a:pt x="8" y="6"/>
                  </a:cubicBezTo>
                  <a:cubicBezTo>
                    <a:pt x="9" y="4"/>
                    <a:pt x="9" y="2"/>
                    <a:pt x="7" y="1"/>
                  </a:cubicBezTo>
                  <a:cubicBezTo>
                    <a:pt x="6" y="1"/>
                    <a:pt x="5" y="0"/>
                    <a:pt x="5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242">
              <a:extLst>
                <a:ext uri="{FF2B5EF4-FFF2-40B4-BE49-F238E27FC236}">
                  <a16:creationId xmlns:a16="http://schemas.microsoft.com/office/drawing/2014/main" id="{06D9278B-37C1-E524-40D0-DF50FBB5E193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603208" y="5449374"/>
              <a:ext cx="58738" cy="50800"/>
            </a:xfrm>
            <a:custGeom>
              <a:avLst/>
              <a:gdLst>
                <a:gd name="T0" fmla="*/ 4 w 9"/>
                <a:gd name="T1" fmla="*/ 0 h 8"/>
                <a:gd name="T2" fmla="*/ 1 w 9"/>
                <a:gd name="T3" fmla="*/ 1 h 8"/>
                <a:gd name="T4" fmla="*/ 2 w 9"/>
                <a:gd name="T5" fmla="*/ 7 h 8"/>
                <a:gd name="T6" fmla="*/ 4 w 9"/>
                <a:gd name="T7" fmla="*/ 8 h 8"/>
                <a:gd name="T8" fmla="*/ 8 w 9"/>
                <a:gd name="T9" fmla="*/ 6 h 8"/>
                <a:gd name="T10" fmla="*/ 7 w 9"/>
                <a:gd name="T11" fmla="*/ 1 h 8"/>
                <a:gd name="T12" fmla="*/ 4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9" y="4"/>
                    <a:pt x="8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243">
              <a:extLst>
                <a:ext uri="{FF2B5EF4-FFF2-40B4-BE49-F238E27FC236}">
                  <a16:creationId xmlns:a16="http://schemas.microsoft.com/office/drawing/2014/main" id="{5CD9A974-ACAB-313F-3282-0BFB155881E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569924" y="5341711"/>
              <a:ext cx="57150" cy="50800"/>
            </a:xfrm>
            <a:custGeom>
              <a:avLst/>
              <a:gdLst>
                <a:gd name="T0" fmla="*/ 5 w 9"/>
                <a:gd name="T1" fmla="*/ 0 h 8"/>
                <a:gd name="T2" fmla="*/ 2 w 9"/>
                <a:gd name="T3" fmla="*/ 1 h 8"/>
                <a:gd name="T4" fmla="*/ 2 w 9"/>
                <a:gd name="T5" fmla="*/ 7 h 8"/>
                <a:gd name="T6" fmla="*/ 5 w 9"/>
                <a:gd name="T7" fmla="*/ 8 h 8"/>
                <a:gd name="T8" fmla="*/ 7 w 9"/>
                <a:gd name="T9" fmla="*/ 7 h 8"/>
                <a:gd name="T10" fmla="*/ 8 w 9"/>
                <a:gd name="T11" fmla="*/ 1 h 8"/>
                <a:gd name="T12" fmla="*/ 5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3"/>
                    <a:pt x="0" y="5"/>
                    <a:pt x="2" y="7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9" y="5"/>
                    <a:pt x="9" y="3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244">
              <a:extLst>
                <a:ext uri="{FF2B5EF4-FFF2-40B4-BE49-F238E27FC236}">
                  <a16:creationId xmlns:a16="http://schemas.microsoft.com/office/drawing/2014/main" id="{72BBA06A-1B02-4ED9-F631-195719D016DD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556312" y="5238499"/>
              <a:ext cx="58738" cy="44450"/>
            </a:xfrm>
            <a:custGeom>
              <a:avLst/>
              <a:gdLst>
                <a:gd name="T0" fmla="*/ 4 w 9"/>
                <a:gd name="T1" fmla="*/ 0 h 7"/>
                <a:gd name="T2" fmla="*/ 2 w 9"/>
                <a:gd name="T3" fmla="*/ 0 h 7"/>
                <a:gd name="T4" fmla="*/ 1 w 9"/>
                <a:gd name="T5" fmla="*/ 6 h 7"/>
                <a:gd name="T6" fmla="*/ 4 w 9"/>
                <a:gd name="T7" fmla="*/ 7 h 7"/>
                <a:gd name="T8" fmla="*/ 6 w 9"/>
                <a:gd name="T9" fmla="*/ 7 h 7"/>
                <a:gd name="T10" fmla="*/ 7 w 9"/>
                <a:gd name="T11" fmla="*/ 1 h 7"/>
                <a:gd name="T12" fmla="*/ 4 w 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0" y="1"/>
                    <a:pt x="0" y="4"/>
                    <a:pt x="1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8" y="6"/>
                    <a:pt x="9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245">
              <a:extLst>
                <a:ext uri="{FF2B5EF4-FFF2-40B4-BE49-F238E27FC236}">
                  <a16:creationId xmlns:a16="http://schemas.microsoft.com/office/drawing/2014/main" id="{48EB63EF-5597-D90F-C656-BEC23819206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561637" y="5124288"/>
              <a:ext cx="57150" cy="50800"/>
            </a:xfrm>
            <a:custGeom>
              <a:avLst/>
              <a:gdLst>
                <a:gd name="T0" fmla="*/ 4 w 9"/>
                <a:gd name="T1" fmla="*/ 0 h 8"/>
                <a:gd name="T2" fmla="*/ 3 w 9"/>
                <a:gd name="T3" fmla="*/ 1 h 8"/>
                <a:gd name="T4" fmla="*/ 0 w 9"/>
                <a:gd name="T5" fmla="*/ 6 h 8"/>
                <a:gd name="T6" fmla="*/ 4 w 9"/>
                <a:gd name="T7" fmla="*/ 8 h 8"/>
                <a:gd name="T8" fmla="*/ 6 w 9"/>
                <a:gd name="T9" fmla="*/ 8 h 8"/>
                <a:gd name="T10" fmla="*/ 8 w 9"/>
                <a:gd name="T11" fmla="*/ 3 h 8"/>
                <a:gd name="T12" fmla="*/ 4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1" y="7"/>
                    <a:pt x="3" y="8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8" y="7"/>
                    <a:pt x="9" y="5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246">
              <a:extLst>
                <a:ext uri="{FF2B5EF4-FFF2-40B4-BE49-F238E27FC236}">
                  <a16:creationId xmlns:a16="http://schemas.microsoft.com/office/drawing/2014/main" id="{87A20BF1-67F6-1AC3-C098-D322C00FA1D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585763" y="5017356"/>
              <a:ext cx="50800" cy="52388"/>
            </a:xfrm>
            <a:custGeom>
              <a:avLst/>
              <a:gdLst>
                <a:gd name="T0" fmla="*/ 4 w 8"/>
                <a:gd name="T1" fmla="*/ 0 h 8"/>
                <a:gd name="T2" fmla="*/ 3 w 8"/>
                <a:gd name="T3" fmla="*/ 0 h 8"/>
                <a:gd name="T4" fmla="*/ 0 w 8"/>
                <a:gd name="T5" fmla="*/ 5 h 8"/>
                <a:gd name="T6" fmla="*/ 4 w 8"/>
                <a:gd name="T7" fmla="*/ 8 h 8"/>
                <a:gd name="T8" fmla="*/ 5 w 8"/>
                <a:gd name="T9" fmla="*/ 8 h 8"/>
                <a:gd name="T10" fmla="*/ 8 w 8"/>
                <a:gd name="T11" fmla="*/ 3 h 8"/>
                <a:gd name="T12" fmla="*/ 4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7" y="7"/>
                    <a:pt x="8" y="5"/>
                    <a:pt x="8" y="3"/>
                  </a:cubicBezTo>
                  <a:cubicBezTo>
                    <a:pt x="7" y="1"/>
                    <a:pt x="6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247">
              <a:extLst>
                <a:ext uri="{FF2B5EF4-FFF2-40B4-BE49-F238E27FC236}">
                  <a16:creationId xmlns:a16="http://schemas.microsoft.com/office/drawing/2014/main" id="{D461B46A-4A97-976E-9856-4324566DC55D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629136" y="4917625"/>
              <a:ext cx="50800" cy="50800"/>
            </a:xfrm>
            <a:custGeom>
              <a:avLst/>
              <a:gdLst>
                <a:gd name="T0" fmla="*/ 4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4 w 8"/>
                <a:gd name="T7" fmla="*/ 8 h 8"/>
                <a:gd name="T8" fmla="*/ 8 w 8"/>
                <a:gd name="T9" fmla="*/ 4 h 8"/>
                <a:gd name="T10" fmla="*/ 4 w 8"/>
                <a:gd name="T11" fmla="*/ 0 h 8"/>
                <a:gd name="T12" fmla="*/ 4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7"/>
                    <a:pt x="8" y="6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248">
              <a:extLst>
                <a:ext uri="{FF2B5EF4-FFF2-40B4-BE49-F238E27FC236}">
                  <a16:creationId xmlns:a16="http://schemas.microsoft.com/office/drawing/2014/main" id="{664DC267-7D5F-AB01-A669-DBDDD0EC3C4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685861" y="4820226"/>
              <a:ext cx="57150" cy="50800"/>
            </a:xfrm>
            <a:custGeom>
              <a:avLst/>
              <a:gdLst>
                <a:gd name="T0" fmla="*/ 4 w 9"/>
                <a:gd name="T1" fmla="*/ 0 h 8"/>
                <a:gd name="T2" fmla="*/ 1 w 9"/>
                <a:gd name="T3" fmla="*/ 4 h 8"/>
                <a:gd name="T4" fmla="*/ 4 w 9"/>
                <a:gd name="T5" fmla="*/ 8 h 8"/>
                <a:gd name="T6" fmla="*/ 5 w 9"/>
                <a:gd name="T7" fmla="*/ 8 h 8"/>
                <a:gd name="T8" fmla="*/ 8 w 9"/>
                <a:gd name="T9" fmla="*/ 5 h 8"/>
                <a:gd name="T10" fmla="*/ 5 w 9"/>
                <a:gd name="T11" fmla="*/ 1 h 8"/>
                <a:gd name="T12" fmla="*/ 4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3" y="0"/>
                    <a:pt x="1" y="2"/>
                    <a:pt x="1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7" y="8"/>
                    <a:pt x="8" y="7"/>
                    <a:pt x="8" y="5"/>
                  </a:cubicBezTo>
                  <a:cubicBezTo>
                    <a:pt x="9" y="3"/>
                    <a:pt x="7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249">
              <a:extLst>
                <a:ext uri="{FF2B5EF4-FFF2-40B4-BE49-F238E27FC236}">
                  <a16:creationId xmlns:a16="http://schemas.microsoft.com/office/drawing/2014/main" id="{0AEB2E52-EA5D-1724-5CDD-6079224D12B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760671" y="4743776"/>
              <a:ext cx="50800" cy="44450"/>
            </a:xfrm>
            <a:custGeom>
              <a:avLst/>
              <a:gdLst>
                <a:gd name="T0" fmla="*/ 4 w 8"/>
                <a:gd name="T1" fmla="*/ 0 h 7"/>
                <a:gd name="T2" fmla="*/ 0 w 8"/>
                <a:gd name="T3" fmla="*/ 2 h 7"/>
                <a:gd name="T4" fmla="*/ 3 w 8"/>
                <a:gd name="T5" fmla="*/ 7 h 7"/>
                <a:gd name="T6" fmla="*/ 4 w 8"/>
                <a:gd name="T7" fmla="*/ 7 h 7"/>
                <a:gd name="T8" fmla="*/ 8 w 8"/>
                <a:gd name="T9" fmla="*/ 5 h 7"/>
                <a:gd name="T10" fmla="*/ 5 w 8"/>
                <a:gd name="T11" fmla="*/ 0 h 7"/>
                <a:gd name="T12" fmla="*/ 4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6" y="7"/>
                    <a:pt x="7" y="6"/>
                    <a:pt x="8" y="5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250">
              <a:extLst>
                <a:ext uri="{FF2B5EF4-FFF2-40B4-BE49-F238E27FC236}">
                  <a16:creationId xmlns:a16="http://schemas.microsoft.com/office/drawing/2014/main" id="{9EB8AA45-3426-6B32-5409-01A7AE48DD62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840526" y="4665844"/>
              <a:ext cx="57150" cy="52388"/>
            </a:xfrm>
            <a:custGeom>
              <a:avLst/>
              <a:gdLst>
                <a:gd name="T0" fmla="*/ 5 w 9"/>
                <a:gd name="T1" fmla="*/ 0 h 8"/>
                <a:gd name="T2" fmla="*/ 1 w 9"/>
                <a:gd name="T3" fmla="*/ 3 h 8"/>
                <a:gd name="T4" fmla="*/ 3 w 9"/>
                <a:gd name="T5" fmla="*/ 8 h 8"/>
                <a:gd name="T6" fmla="*/ 5 w 9"/>
                <a:gd name="T7" fmla="*/ 8 h 8"/>
                <a:gd name="T8" fmla="*/ 9 w 9"/>
                <a:gd name="T9" fmla="*/ 6 h 8"/>
                <a:gd name="T10" fmla="*/ 6 w 9"/>
                <a:gd name="T11" fmla="*/ 1 h 8"/>
                <a:gd name="T12" fmla="*/ 5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6" y="8"/>
                    <a:pt x="8" y="7"/>
                    <a:pt x="9" y="6"/>
                  </a:cubicBezTo>
                  <a:cubicBezTo>
                    <a:pt x="9" y="4"/>
                    <a:pt x="8" y="2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251">
              <a:extLst>
                <a:ext uri="{FF2B5EF4-FFF2-40B4-BE49-F238E27FC236}">
                  <a16:creationId xmlns:a16="http://schemas.microsoft.com/office/drawing/2014/main" id="{8F7CB5A9-FA2E-2D98-AC54-39176FC8DC4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8932436" y="4609259"/>
              <a:ext cx="58738" cy="50800"/>
            </a:xfrm>
            <a:custGeom>
              <a:avLst/>
              <a:gdLst>
                <a:gd name="T0" fmla="*/ 5 w 9"/>
                <a:gd name="T1" fmla="*/ 0 h 8"/>
                <a:gd name="T2" fmla="*/ 1 w 9"/>
                <a:gd name="T3" fmla="*/ 2 h 8"/>
                <a:gd name="T4" fmla="*/ 3 w 9"/>
                <a:gd name="T5" fmla="*/ 7 h 8"/>
                <a:gd name="T6" fmla="*/ 5 w 9"/>
                <a:gd name="T7" fmla="*/ 8 h 8"/>
                <a:gd name="T8" fmla="*/ 8 w 9"/>
                <a:gd name="T9" fmla="*/ 6 h 8"/>
                <a:gd name="T10" fmla="*/ 7 w 9"/>
                <a:gd name="T11" fmla="*/ 1 h 8"/>
                <a:gd name="T12" fmla="*/ 5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8" y="7"/>
                    <a:pt x="8" y="6"/>
                  </a:cubicBezTo>
                  <a:cubicBezTo>
                    <a:pt x="9" y="4"/>
                    <a:pt x="9" y="2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28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252">
              <a:extLst>
                <a:ext uri="{FF2B5EF4-FFF2-40B4-BE49-F238E27FC236}">
                  <a16:creationId xmlns:a16="http://schemas.microsoft.com/office/drawing/2014/main" id="{364CD32E-FC9F-6DB4-01EE-B94DD8A128C2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632156" y="3788025"/>
              <a:ext cx="854075" cy="841375"/>
            </a:xfrm>
            <a:custGeom>
              <a:avLst/>
              <a:gdLst>
                <a:gd name="T0" fmla="*/ 74 w 133"/>
                <a:gd name="T1" fmla="*/ 9 h 132"/>
                <a:gd name="T2" fmla="*/ 89 w 133"/>
                <a:gd name="T3" fmla="*/ 13 h 132"/>
                <a:gd name="T4" fmla="*/ 89 w 133"/>
                <a:gd name="T5" fmla="*/ 13 h 132"/>
                <a:gd name="T6" fmla="*/ 102 w 133"/>
                <a:gd name="T7" fmla="*/ 22 h 132"/>
                <a:gd name="T8" fmla="*/ 113 w 133"/>
                <a:gd name="T9" fmla="*/ 33 h 132"/>
                <a:gd name="T10" fmla="*/ 113 w 133"/>
                <a:gd name="T11" fmla="*/ 33 h 132"/>
                <a:gd name="T12" fmla="*/ 120 w 133"/>
                <a:gd name="T13" fmla="*/ 47 h 132"/>
                <a:gd name="T14" fmla="*/ 124 w 133"/>
                <a:gd name="T15" fmla="*/ 62 h 132"/>
                <a:gd name="T16" fmla="*/ 124 w 133"/>
                <a:gd name="T17" fmla="*/ 62 h 132"/>
                <a:gd name="T18" fmla="*/ 122 w 133"/>
                <a:gd name="T19" fmla="*/ 78 h 132"/>
                <a:gd name="T20" fmla="*/ 117 w 133"/>
                <a:gd name="T21" fmla="*/ 92 h 132"/>
                <a:gd name="T22" fmla="*/ 117 w 133"/>
                <a:gd name="T23" fmla="*/ 93 h 132"/>
                <a:gd name="T24" fmla="*/ 108 w 133"/>
                <a:gd name="T25" fmla="*/ 105 h 132"/>
                <a:gd name="T26" fmla="*/ 96 w 133"/>
                <a:gd name="T27" fmla="*/ 115 h 132"/>
                <a:gd name="T28" fmla="*/ 96 w 133"/>
                <a:gd name="T29" fmla="*/ 115 h 132"/>
                <a:gd name="T30" fmla="*/ 82 w 133"/>
                <a:gd name="T31" fmla="*/ 121 h 132"/>
                <a:gd name="T32" fmla="*/ 66 w 133"/>
                <a:gd name="T33" fmla="*/ 124 h 132"/>
                <a:gd name="T34" fmla="*/ 66 w 133"/>
                <a:gd name="T35" fmla="*/ 124 h 132"/>
                <a:gd name="T36" fmla="*/ 51 w 133"/>
                <a:gd name="T37" fmla="*/ 121 h 132"/>
                <a:gd name="T38" fmla="*/ 36 w 133"/>
                <a:gd name="T39" fmla="*/ 115 h 132"/>
                <a:gd name="T40" fmla="*/ 36 w 133"/>
                <a:gd name="T41" fmla="*/ 115 h 132"/>
                <a:gd name="T42" fmla="*/ 24 w 133"/>
                <a:gd name="T43" fmla="*/ 105 h 132"/>
                <a:gd name="T44" fmla="*/ 15 w 133"/>
                <a:gd name="T45" fmla="*/ 93 h 132"/>
                <a:gd name="T46" fmla="*/ 15 w 133"/>
                <a:gd name="T47" fmla="*/ 92 h 132"/>
                <a:gd name="T48" fmla="*/ 10 w 133"/>
                <a:gd name="T49" fmla="*/ 78 h 132"/>
                <a:gd name="T50" fmla="*/ 9 w 133"/>
                <a:gd name="T51" fmla="*/ 62 h 132"/>
                <a:gd name="T52" fmla="*/ 9 w 133"/>
                <a:gd name="T53" fmla="*/ 62 h 132"/>
                <a:gd name="T54" fmla="*/ 12 w 133"/>
                <a:gd name="T55" fmla="*/ 47 h 132"/>
                <a:gd name="T56" fmla="*/ 19 w 133"/>
                <a:gd name="T57" fmla="*/ 33 h 132"/>
                <a:gd name="T58" fmla="*/ 19 w 133"/>
                <a:gd name="T59" fmla="*/ 33 h 132"/>
                <a:gd name="T60" fmla="*/ 30 w 133"/>
                <a:gd name="T61" fmla="*/ 22 h 132"/>
                <a:gd name="T62" fmla="*/ 43 w 133"/>
                <a:gd name="T63" fmla="*/ 13 h 132"/>
                <a:gd name="T64" fmla="*/ 43 w 133"/>
                <a:gd name="T65" fmla="*/ 13 h 132"/>
                <a:gd name="T66" fmla="*/ 58 w 133"/>
                <a:gd name="T67" fmla="*/ 9 h 132"/>
                <a:gd name="T68" fmla="*/ 74 w 133"/>
                <a:gd name="T69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32">
                  <a:moveTo>
                    <a:pt x="74" y="9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8" y="0"/>
                    <a:pt x="90" y="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5" y="6"/>
                    <a:pt x="106" y="13"/>
                    <a:pt x="102" y="21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10" y="16"/>
                    <a:pt x="119" y="26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22" y="30"/>
                    <a:pt x="128" y="41"/>
                    <a:pt x="121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30" y="46"/>
                    <a:pt x="132" y="59"/>
                    <a:pt x="124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33" y="64"/>
                    <a:pt x="132" y="77"/>
                    <a:pt x="123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31" y="82"/>
                    <a:pt x="126" y="94"/>
                    <a:pt x="117" y="92"/>
                  </a:cubicBezTo>
                  <a:cubicBezTo>
                    <a:pt x="117" y="92"/>
                    <a:pt x="117" y="92"/>
                    <a:pt x="117" y="92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24" y="99"/>
                    <a:pt x="117" y="109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13" y="113"/>
                    <a:pt x="103" y="121"/>
                    <a:pt x="96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24"/>
                    <a:pt x="87" y="129"/>
                    <a:pt x="82" y="122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31"/>
                    <a:pt x="69" y="132"/>
                    <a:pt x="66" y="124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4" y="132"/>
                    <a:pt x="51" y="131"/>
                    <a:pt x="51" y="122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6" y="129"/>
                    <a:pt x="34" y="124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29" y="121"/>
                    <a:pt x="19" y="113"/>
                    <a:pt x="24" y="106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109"/>
                    <a:pt x="8" y="99"/>
                    <a:pt x="15" y="93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94"/>
                    <a:pt x="2" y="82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" y="77"/>
                    <a:pt x="0" y="64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0" y="59"/>
                    <a:pt x="3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4" y="41"/>
                    <a:pt x="10" y="30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3" y="26"/>
                    <a:pt x="22" y="16"/>
                    <a:pt x="30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6" y="13"/>
                    <a:pt x="37" y="6"/>
                    <a:pt x="43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4"/>
                    <a:pt x="55" y="0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0" y="0"/>
                    <a:pt x="73" y="0"/>
                    <a:pt x="74" y="9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Oval 253">
              <a:extLst>
                <a:ext uri="{FF2B5EF4-FFF2-40B4-BE49-F238E27FC236}">
                  <a16:creationId xmlns:a16="http://schemas.microsoft.com/office/drawing/2014/main" id="{E3F6648B-D8F2-27C6-6A6A-5D5D7043B2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9768681" y="3915450"/>
              <a:ext cx="584200" cy="581025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254">
              <a:extLst>
                <a:ext uri="{FF2B5EF4-FFF2-40B4-BE49-F238E27FC236}">
                  <a16:creationId xmlns:a16="http://schemas.microsoft.com/office/drawing/2014/main" id="{45B6F699-8940-DCBE-92EC-C73C6F8F6DB6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724134" y="4051208"/>
              <a:ext cx="38100" cy="38100"/>
            </a:xfrm>
            <a:custGeom>
              <a:avLst/>
              <a:gdLst>
                <a:gd name="T0" fmla="*/ 4 w 6"/>
                <a:gd name="T1" fmla="*/ 5 h 6"/>
                <a:gd name="T2" fmla="*/ 0 w 6"/>
                <a:gd name="T3" fmla="*/ 3 h 6"/>
                <a:gd name="T4" fmla="*/ 3 w 6"/>
                <a:gd name="T5" fmla="*/ 0 h 6"/>
                <a:gd name="T6" fmla="*/ 6 w 6"/>
                <a:gd name="T7" fmla="*/ 2 h 6"/>
                <a:gd name="T8" fmla="*/ 4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2" y="6"/>
                    <a:pt x="1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255">
              <a:extLst>
                <a:ext uri="{FF2B5EF4-FFF2-40B4-BE49-F238E27FC236}">
                  <a16:creationId xmlns:a16="http://schemas.microsoft.com/office/drawing/2014/main" id="{39BD13A5-14A1-B0BF-AD5B-E05F80F0D0D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705706" y="4121225"/>
              <a:ext cx="38100" cy="38100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2 w 6"/>
                <a:gd name="T5" fmla="*/ 0 h 6"/>
                <a:gd name="T6" fmla="*/ 5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2" y="6"/>
                    <a:pt x="1" y="6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256">
              <a:extLst>
                <a:ext uri="{FF2B5EF4-FFF2-40B4-BE49-F238E27FC236}">
                  <a16:creationId xmlns:a16="http://schemas.microsoft.com/office/drawing/2014/main" id="{D4CF8721-B9EC-B347-15DC-74280267B75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697881" y="4197485"/>
              <a:ext cx="38100" cy="39688"/>
            </a:xfrm>
            <a:custGeom>
              <a:avLst/>
              <a:gdLst>
                <a:gd name="T0" fmla="*/ 5 w 6"/>
                <a:gd name="T1" fmla="*/ 5 h 6"/>
                <a:gd name="T2" fmla="*/ 1 w 6"/>
                <a:gd name="T3" fmla="*/ 4 h 6"/>
                <a:gd name="T4" fmla="*/ 2 w 6"/>
                <a:gd name="T5" fmla="*/ 0 h 6"/>
                <a:gd name="T6" fmla="*/ 5 w 6"/>
                <a:gd name="T7" fmla="*/ 1 h 6"/>
                <a:gd name="T8" fmla="*/ 5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3" y="6"/>
                    <a:pt x="2" y="6"/>
                    <a:pt x="1" y="4"/>
                  </a:cubicBezTo>
                  <a:cubicBezTo>
                    <a:pt x="0" y="3"/>
                    <a:pt x="0" y="1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6" y="3"/>
                    <a:pt x="6" y="4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257">
              <a:extLst>
                <a:ext uri="{FF2B5EF4-FFF2-40B4-BE49-F238E27FC236}">
                  <a16:creationId xmlns:a16="http://schemas.microsoft.com/office/drawing/2014/main" id="{49B308BC-09E5-F660-13D1-CB5BC9DB9A1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707297" y="4271082"/>
              <a:ext cx="39688" cy="38100"/>
            </a:xfrm>
            <a:custGeom>
              <a:avLst/>
              <a:gdLst>
                <a:gd name="T0" fmla="*/ 5 w 6"/>
                <a:gd name="T1" fmla="*/ 5 h 6"/>
                <a:gd name="T2" fmla="*/ 1 w 6"/>
                <a:gd name="T3" fmla="*/ 5 h 6"/>
                <a:gd name="T4" fmla="*/ 1 w 6"/>
                <a:gd name="T5" fmla="*/ 1 h 6"/>
                <a:gd name="T6" fmla="*/ 5 w 6"/>
                <a:gd name="T7" fmla="*/ 1 h 6"/>
                <a:gd name="T8" fmla="*/ 5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4" y="6"/>
                    <a:pt x="3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258">
              <a:extLst>
                <a:ext uri="{FF2B5EF4-FFF2-40B4-BE49-F238E27FC236}">
                  <a16:creationId xmlns:a16="http://schemas.microsoft.com/office/drawing/2014/main" id="{FE666F24-224A-C763-A53C-99A14CDCEDF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734034" y="4339710"/>
              <a:ext cx="44450" cy="44450"/>
            </a:xfrm>
            <a:custGeom>
              <a:avLst/>
              <a:gdLst>
                <a:gd name="T0" fmla="*/ 6 w 7"/>
                <a:gd name="T1" fmla="*/ 5 h 7"/>
                <a:gd name="T2" fmla="*/ 2 w 7"/>
                <a:gd name="T3" fmla="*/ 6 h 7"/>
                <a:gd name="T4" fmla="*/ 1 w 7"/>
                <a:gd name="T5" fmla="*/ 2 h 7"/>
                <a:gd name="T6" fmla="*/ 5 w 7"/>
                <a:gd name="T7" fmla="*/ 1 h 7"/>
                <a:gd name="T8" fmla="*/ 6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5" y="6"/>
                    <a:pt x="4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2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259">
              <a:extLst>
                <a:ext uri="{FF2B5EF4-FFF2-40B4-BE49-F238E27FC236}">
                  <a16:creationId xmlns:a16="http://schemas.microsoft.com/office/drawing/2014/main" id="{1071FD30-657F-A45B-7A58-9E36C7EAABDD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776957" y="4408453"/>
              <a:ext cx="46038" cy="38100"/>
            </a:xfrm>
            <a:custGeom>
              <a:avLst/>
              <a:gdLst>
                <a:gd name="T0" fmla="*/ 6 w 7"/>
                <a:gd name="T1" fmla="*/ 4 h 6"/>
                <a:gd name="T2" fmla="*/ 2 w 7"/>
                <a:gd name="T3" fmla="*/ 6 h 6"/>
                <a:gd name="T4" fmla="*/ 1 w 7"/>
                <a:gd name="T5" fmla="*/ 2 h 6"/>
                <a:gd name="T6" fmla="*/ 4 w 7"/>
                <a:gd name="T7" fmla="*/ 0 h 6"/>
                <a:gd name="T8" fmla="*/ 6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6" y="5"/>
                    <a:pt x="4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6" y="1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260">
              <a:extLst>
                <a:ext uri="{FF2B5EF4-FFF2-40B4-BE49-F238E27FC236}">
                  <a16:creationId xmlns:a16="http://schemas.microsoft.com/office/drawing/2014/main" id="{5F2023B2-7EDD-E888-C72C-1487BFF73CA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835330" y="4461860"/>
              <a:ext cx="38100" cy="38100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5 h 6"/>
                <a:gd name="T4" fmla="*/ 0 w 6"/>
                <a:gd name="T5" fmla="*/ 2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4"/>
                    <a:pt x="4" y="6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261">
              <a:extLst>
                <a:ext uri="{FF2B5EF4-FFF2-40B4-BE49-F238E27FC236}">
                  <a16:creationId xmlns:a16="http://schemas.microsoft.com/office/drawing/2014/main" id="{19A22BAE-1302-536C-97C4-EEEA510B5F8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901321" y="4499960"/>
              <a:ext cx="38100" cy="38100"/>
            </a:xfrm>
            <a:custGeom>
              <a:avLst/>
              <a:gdLst>
                <a:gd name="T0" fmla="*/ 6 w 6"/>
                <a:gd name="T1" fmla="*/ 2 h 6"/>
                <a:gd name="T2" fmla="*/ 3 w 6"/>
                <a:gd name="T3" fmla="*/ 5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cubicBezTo>
                    <a:pt x="6" y="4"/>
                    <a:pt x="5" y="5"/>
                    <a:pt x="3" y="5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262">
              <a:extLst>
                <a:ext uri="{FF2B5EF4-FFF2-40B4-BE49-F238E27FC236}">
                  <a16:creationId xmlns:a16="http://schemas.microsoft.com/office/drawing/2014/main" id="{CDB30D69-7BAA-2324-C56C-24EB72AA999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972287" y="4520769"/>
              <a:ext cx="44450" cy="38100"/>
            </a:xfrm>
            <a:custGeom>
              <a:avLst/>
              <a:gdLst>
                <a:gd name="T0" fmla="*/ 6 w 7"/>
                <a:gd name="T1" fmla="*/ 2 h 6"/>
                <a:gd name="T2" fmla="*/ 5 w 7"/>
                <a:gd name="T3" fmla="*/ 6 h 6"/>
                <a:gd name="T4" fmla="*/ 1 w 7"/>
                <a:gd name="T5" fmla="*/ 4 h 6"/>
                <a:gd name="T6" fmla="*/ 3 w 7"/>
                <a:gd name="T7" fmla="*/ 0 h 6"/>
                <a:gd name="T8" fmla="*/ 6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cubicBezTo>
                    <a:pt x="7" y="3"/>
                    <a:pt x="6" y="5"/>
                    <a:pt x="5" y="6"/>
                  </a:cubicBezTo>
                  <a:cubicBezTo>
                    <a:pt x="3" y="6"/>
                    <a:pt x="1" y="5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263">
              <a:extLst>
                <a:ext uri="{FF2B5EF4-FFF2-40B4-BE49-F238E27FC236}">
                  <a16:creationId xmlns:a16="http://schemas.microsoft.com/office/drawing/2014/main" id="{25CE4C29-6D5E-8FFC-8D19-7735FD3F935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048654" y="4528198"/>
              <a:ext cx="44450" cy="38100"/>
            </a:xfrm>
            <a:custGeom>
              <a:avLst/>
              <a:gdLst>
                <a:gd name="T0" fmla="*/ 6 w 7"/>
                <a:gd name="T1" fmla="*/ 1 h 6"/>
                <a:gd name="T2" fmla="*/ 5 w 7"/>
                <a:gd name="T3" fmla="*/ 5 h 6"/>
                <a:gd name="T4" fmla="*/ 1 w 7"/>
                <a:gd name="T5" fmla="*/ 4 h 6"/>
                <a:gd name="T6" fmla="*/ 2 w 7"/>
                <a:gd name="T7" fmla="*/ 0 h 6"/>
                <a:gd name="T8" fmla="*/ 6 w 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1"/>
                  </a:move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2" y="6"/>
                    <a:pt x="1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264">
              <a:extLst>
                <a:ext uri="{FF2B5EF4-FFF2-40B4-BE49-F238E27FC236}">
                  <a16:creationId xmlns:a16="http://schemas.microsoft.com/office/drawing/2014/main" id="{F85E1467-C9BA-485E-45E4-ACC9EC18E8AD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127778" y="4514337"/>
              <a:ext cx="39688" cy="44450"/>
            </a:xfrm>
            <a:custGeom>
              <a:avLst/>
              <a:gdLst>
                <a:gd name="T0" fmla="*/ 5 w 6"/>
                <a:gd name="T1" fmla="*/ 1 h 7"/>
                <a:gd name="T2" fmla="*/ 5 w 6"/>
                <a:gd name="T3" fmla="*/ 5 h 7"/>
                <a:gd name="T4" fmla="*/ 1 w 6"/>
                <a:gd name="T5" fmla="*/ 5 h 7"/>
                <a:gd name="T6" fmla="*/ 1 w 6"/>
                <a:gd name="T7" fmla="*/ 1 h 7"/>
                <a:gd name="T8" fmla="*/ 5 w 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1"/>
                  </a:moveTo>
                  <a:cubicBezTo>
                    <a:pt x="6" y="2"/>
                    <a:pt x="6" y="4"/>
                    <a:pt x="5" y="5"/>
                  </a:cubicBezTo>
                  <a:cubicBezTo>
                    <a:pt x="4" y="7"/>
                    <a:pt x="2" y="7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265">
              <a:extLst>
                <a:ext uri="{FF2B5EF4-FFF2-40B4-BE49-F238E27FC236}">
                  <a16:creationId xmlns:a16="http://schemas.microsoft.com/office/drawing/2014/main" id="{349636E7-0562-1C8F-BD55-31C6908E692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198314" y="4486410"/>
              <a:ext cx="38100" cy="39688"/>
            </a:xfrm>
            <a:custGeom>
              <a:avLst/>
              <a:gdLst>
                <a:gd name="T0" fmla="*/ 5 w 6"/>
                <a:gd name="T1" fmla="*/ 1 h 6"/>
                <a:gd name="T2" fmla="*/ 6 w 6"/>
                <a:gd name="T3" fmla="*/ 5 h 6"/>
                <a:gd name="T4" fmla="*/ 2 w 6"/>
                <a:gd name="T5" fmla="*/ 5 h 6"/>
                <a:gd name="T6" fmla="*/ 1 w 6"/>
                <a:gd name="T7" fmla="*/ 2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1"/>
                    <a:pt x="6" y="3"/>
                    <a:pt x="6" y="5"/>
                  </a:cubicBezTo>
                  <a:cubicBezTo>
                    <a:pt x="5" y="6"/>
                    <a:pt x="3" y="6"/>
                    <a:pt x="2" y="5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266">
              <a:extLst>
                <a:ext uri="{FF2B5EF4-FFF2-40B4-BE49-F238E27FC236}">
                  <a16:creationId xmlns:a16="http://schemas.microsoft.com/office/drawing/2014/main" id="{C799A8DD-79E8-5CCB-AE62-5B9A24F07FB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259119" y="4443062"/>
              <a:ext cx="44450" cy="44450"/>
            </a:xfrm>
            <a:custGeom>
              <a:avLst/>
              <a:gdLst>
                <a:gd name="T0" fmla="*/ 4 w 7"/>
                <a:gd name="T1" fmla="*/ 1 h 7"/>
                <a:gd name="T2" fmla="*/ 6 w 7"/>
                <a:gd name="T3" fmla="*/ 4 h 7"/>
                <a:gd name="T4" fmla="*/ 2 w 7"/>
                <a:gd name="T5" fmla="*/ 6 h 7"/>
                <a:gd name="T6" fmla="*/ 1 w 7"/>
                <a:gd name="T7" fmla="*/ 2 h 7"/>
                <a:gd name="T8" fmla="*/ 4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267">
              <a:extLst>
                <a:ext uri="{FF2B5EF4-FFF2-40B4-BE49-F238E27FC236}">
                  <a16:creationId xmlns:a16="http://schemas.microsoft.com/office/drawing/2014/main" id="{CA716818-BF4C-93C1-4FBE-26B5FE9F5DD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312555" y="4390933"/>
              <a:ext cx="38100" cy="38100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3 h 6"/>
                <a:gd name="T4" fmla="*/ 3 w 6"/>
                <a:gd name="T5" fmla="*/ 6 h 6"/>
                <a:gd name="T6" fmla="*/ 0 w 6"/>
                <a:gd name="T7" fmla="*/ 2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5" y="0"/>
                    <a:pt x="6" y="1"/>
                    <a:pt x="6" y="3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268">
              <a:extLst>
                <a:ext uri="{FF2B5EF4-FFF2-40B4-BE49-F238E27FC236}">
                  <a16:creationId xmlns:a16="http://schemas.microsoft.com/office/drawing/2014/main" id="{A8FB3556-FCBA-E5B2-DB53-26D8B37A01A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350655" y="4324942"/>
              <a:ext cx="38100" cy="38100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3 h 6"/>
                <a:gd name="T4" fmla="*/ 3 w 6"/>
                <a:gd name="T5" fmla="*/ 6 h 6"/>
                <a:gd name="T6" fmla="*/ 0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4" y="0"/>
                    <a:pt x="6" y="1"/>
                    <a:pt x="6" y="3"/>
                  </a:cubicBezTo>
                  <a:cubicBezTo>
                    <a:pt x="6" y="4"/>
                    <a:pt x="5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269">
              <a:extLst>
                <a:ext uri="{FF2B5EF4-FFF2-40B4-BE49-F238E27FC236}">
                  <a16:creationId xmlns:a16="http://schemas.microsoft.com/office/drawing/2014/main" id="{21C7E4BF-DF9D-2BF2-BFBB-F93933F3E796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371831" y="4251013"/>
              <a:ext cx="44450" cy="38100"/>
            </a:xfrm>
            <a:custGeom>
              <a:avLst/>
              <a:gdLst>
                <a:gd name="T0" fmla="*/ 3 w 7"/>
                <a:gd name="T1" fmla="*/ 1 h 6"/>
                <a:gd name="T2" fmla="*/ 6 w 7"/>
                <a:gd name="T3" fmla="*/ 2 h 6"/>
                <a:gd name="T4" fmla="*/ 4 w 7"/>
                <a:gd name="T5" fmla="*/ 6 h 6"/>
                <a:gd name="T6" fmla="*/ 1 w 7"/>
                <a:gd name="T7" fmla="*/ 4 h 6"/>
                <a:gd name="T8" fmla="*/ 3 w 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5"/>
                    <a:pt x="4" y="6"/>
                  </a:cubicBezTo>
                  <a:cubicBezTo>
                    <a:pt x="3" y="6"/>
                    <a:pt x="1" y="6"/>
                    <a:pt x="1" y="4"/>
                  </a:cubicBezTo>
                  <a:cubicBezTo>
                    <a:pt x="0" y="3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270">
              <a:extLst>
                <a:ext uri="{FF2B5EF4-FFF2-40B4-BE49-F238E27FC236}">
                  <a16:creationId xmlns:a16="http://schemas.microsoft.com/office/drawing/2014/main" id="{B6A67C9D-CDE4-E853-1A48-E9404D833F3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377673" y="4174221"/>
              <a:ext cx="44450" cy="44450"/>
            </a:xfrm>
            <a:custGeom>
              <a:avLst/>
              <a:gdLst>
                <a:gd name="T0" fmla="*/ 2 w 7"/>
                <a:gd name="T1" fmla="*/ 1 h 7"/>
                <a:gd name="T2" fmla="*/ 6 w 7"/>
                <a:gd name="T3" fmla="*/ 2 h 7"/>
                <a:gd name="T4" fmla="*/ 5 w 7"/>
                <a:gd name="T5" fmla="*/ 6 h 7"/>
                <a:gd name="T6" fmla="*/ 1 w 7"/>
                <a:gd name="T7" fmla="*/ 5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3" y="0"/>
                    <a:pt x="5" y="1"/>
                    <a:pt x="6" y="2"/>
                  </a:cubicBezTo>
                  <a:cubicBezTo>
                    <a:pt x="7" y="3"/>
                    <a:pt x="6" y="5"/>
                    <a:pt x="5" y="6"/>
                  </a:cubicBezTo>
                  <a:cubicBezTo>
                    <a:pt x="3" y="7"/>
                    <a:pt x="2" y="6"/>
                    <a:pt x="1" y="5"/>
                  </a:cubicBezTo>
                  <a:cubicBezTo>
                    <a:pt x="0" y="4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271">
              <a:extLst>
                <a:ext uri="{FF2B5EF4-FFF2-40B4-BE49-F238E27FC236}">
                  <a16:creationId xmlns:a16="http://schemas.microsoft.com/office/drawing/2014/main" id="{84B8A54C-574D-5BFF-811C-CBC9F24DD97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368681" y="4099462"/>
              <a:ext cx="39688" cy="39688"/>
            </a:xfrm>
            <a:custGeom>
              <a:avLst/>
              <a:gdLst>
                <a:gd name="T0" fmla="*/ 1 w 6"/>
                <a:gd name="T1" fmla="*/ 1 h 6"/>
                <a:gd name="T2" fmla="*/ 5 w 6"/>
                <a:gd name="T3" fmla="*/ 1 h 6"/>
                <a:gd name="T4" fmla="*/ 5 w 6"/>
                <a:gd name="T5" fmla="*/ 5 h 6"/>
                <a:gd name="T6" fmla="*/ 1 w 6"/>
                <a:gd name="T7" fmla="*/ 5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272">
              <a:extLst>
                <a:ext uri="{FF2B5EF4-FFF2-40B4-BE49-F238E27FC236}">
                  <a16:creationId xmlns:a16="http://schemas.microsoft.com/office/drawing/2014/main" id="{E6CFC472-F416-D33C-041D-7C1FAE34AD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337579" y="4024590"/>
              <a:ext cx="44450" cy="44450"/>
            </a:xfrm>
            <a:custGeom>
              <a:avLst/>
              <a:gdLst>
                <a:gd name="T0" fmla="*/ 1 w 7"/>
                <a:gd name="T1" fmla="*/ 2 h 7"/>
                <a:gd name="T2" fmla="*/ 5 w 7"/>
                <a:gd name="T3" fmla="*/ 1 h 7"/>
                <a:gd name="T4" fmla="*/ 6 w 7"/>
                <a:gd name="T5" fmla="*/ 5 h 7"/>
                <a:gd name="T6" fmla="*/ 2 w 7"/>
                <a:gd name="T7" fmla="*/ 6 h 7"/>
                <a:gd name="T8" fmla="*/ 1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273">
              <a:extLst>
                <a:ext uri="{FF2B5EF4-FFF2-40B4-BE49-F238E27FC236}">
                  <a16:creationId xmlns:a16="http://schemas.microsoft.com/office/drawing/2014/main" id="{9D3873AE-894D-BC07-4C66-061286A36016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300474" y="3964181"/>
              <a:ext cx="38100" cy="38100"/>
            </a:xfrm>
            <a:custGeom>
              <a:avLst/>
              <a:gdLst>
                <a:gd name="T0" fmla="*/ 0 w 6"/>
                <a:gd name="T1" fmla="*/ 3 h 6"/>
                <a:gd name="T2" fmla="*/ 4 w 6"/>
                <a:gd name="T3" fmla="*/ 1 h 6"/>
                <a:gd name="T4" fmla="*/ 6 w 6"/>
                <a:gd name="T5" fmla="*/ 4 h 6"/>
                <a:gd name="T6" fmla="*/ 2 w 6"/>
                <a:gd name="T7" fmla="*/ 6 h 6"/>
                <a:gd name="T8" fmla="*/ 0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5" y="6"/>
                    <a:pt x="3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274">
              <a:extLst>
                <a:ext uri="{FF2B5EF4-FFF2-40B4-BE49-F238E27FC236}">
                  <a16:creationId xmlns:a16="http://schemas.microsoft.com/office/drawing/2014/main" id="{96205D8E-56FA-5898-68A9-DF340222A07D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239458" y="3914289"/>
              <a:ext cx="38100" cy="38100"/>
            </a:xfrm>
            <a:custGeom>
              <a:avLst/>
              <a:gdLst>
                <a:gd name="T0" fmla="*/ 0 w 6"/>
                <a:gd name="T1" fmla="*/ 2 h 6"/>
                <a:gd name="T2" fmla="*/ 4 w 6"/>
                <a:gd name="T3" fmla="*/ 0 h 6"/>
                <a:gd name="T4" fmla="*/ 6 w 6"/>
                <a:gd name="T5" fmla="*/ 3 h 6"/>
                <a:gd name="T6" fmla="*/ 3 w 6"/>
                <a:gd name="T7" fmla="*/ 6 h 6"/>
                <a:gd name="T8" fmla="*/ 0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2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275">
              <a:extLst>
                <a:ext uri="{FF2B5EF4-FFF2-40B4-BE49-F238E27FC236}">
                  <a16:creationId xmlns:a16="http://schemas.microsoft.com/office/drawing/2014/main" id="{15277B49-C1B2-D825-4754-F1685E9FA2F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173467" y="3876189"/>
              <a:ext cx="38100" cy="38100"/>
            </a:xfrm>
            <a:custGeom>
              <a:avLst/>
              <a:gdLst>
                <a:gd name="T0" fmla="*/ 1 w 6"/>
                <a:gd name="T1" fmla="*/ 3 h 6"/>
                <a:gd name="T2" fmla="*/ 3 w 6"/>
                <a:gd name="T3" fmla="*/ 0 h 6"/>
                <a:gd name="T4" fmla="*/ 6 w 6"/>
                <a:gd name="T5" fmla="*/ 2 h 6"/>
                <a:gd name="T6" fmla="*/ 4 w 6"/>
                <a:gd name="T7" fmla="*/ 5 h 6"/>
                <a:gd name="T8" fmla="*/ 1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3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2" y="6"/>
                    <a:pt x="1" y="5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276">
              <a:extLst>
                <a:ext uri="{FF2B5EF4-FFF2-40B4-BE49-F238E27FC236}">
                  <a16:creationId xmlns:a16="http://schemas.microsoft.com/office/drawing/2014/main" id="{018548CD-01C3-5E6E-F60D-95844647DF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099220" y="3850278"/>
              <a:ext cx="46038" cy="38100"/>
            </a:xfrm>
            <a:custGeom>
              <a:avLst/>
              <a:gdLst>
                <a:gd name="T0" fmla="*/ 1 w 7"/>
                <a:gd name="T1" fmla="*/ 4 h 6"/>
                <a:gd name="T2" fmla="*/ 3 w 7"/>
                <a:gd name="T3" fmla="*/ 1 h 6"/>
                <a:gd name="T4" fmla="*/ 6 w 7"/>
                <a:gd name="T5" fmla="*/ 2 h 6"/>
                <a:gd name="T6" fmla="*/ 5 w 7"/>
                <a:gd name="T7" fmla="*/ 6 h 6"/>
                <a:gd name="T8" fmla="*/ 1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4"/>
                  </a:move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3" y="6"/>
                    <a:pt x="2" y="6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277">
              <a:extLst>
                <a:ext uri="{FF2B5EF4-FFF2-40B4-BE49-F238E27FC236}">
                  <a16:creationId xmlns:a16="http://schemas.microsoft.com/office/drawing/2014/main" id="{2C233D51-DF9F-B65E-4CCA-67E5AFB2769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027296" y="3843615"/>
              <a:ext cx="38100" cy="44450"/>
            </a:xfrm>
            <a:custGeom>
              <a:avLst/>
              <a:gdLst>
                <a:gd name="T0" fmla="*/ 1 w 6"/>
                <a:gd name="T1" fmla="*/ 5 h 7"/>
                <a:gd name="T2" fmla="*/ 1 w 6"/>
                <a:gd name="T3" fmla="*/ 1 h 7"/>
                <a:gd name="T4" fmla="*/ 5 w 6"/>
                <a:gd name="T5" fmla="*/ 2 h 7"/>
                <a:gd name="T6" fmla="*/ 4 w 6"/>
                <a:gd name="T7" fmla="*/ 6 h 7"/>
                <a:gd name="T8" fmla="*/ 1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3"/>
                    <a:pt x="6" y="5"/>
                    <a:pt x="4" y="6"/>
                  </a:cubicBezTo>
                  <a:cubicBezTo>
                    <a:pt x="3" y="7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278">
              <a:extLst>
                <a:ext uri="{FF2B5EF4-FFF2-40B4-BE49-F238E27FC236}">
                  <a16:creationId xmlns:a16="http://schemas.microsoft.com/office/drawing/2014/main" id="{6D18B248-9F26-F8CE-35C4-59213AE995E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946188" y="3857369"/>
              <a:ext cx="46038" cy="39688"/>
            </a:xfrm>
            <a:custGeom>
              <a:avLst/>
              <a:gdLst>
                <a:gd name="T0" fmla="*/ 2 w 7"/>
                <a:gd name="T1" fmla="*/ 5 h 6"/>
                <a:gd name="T2" fmla="*/ 2 w 7"/>
                <a:gd name="T3" fmla="*/ 1 h 6"/>
                <a:gd name="T4" fmla="*/ 6 w 7"/>
                <a:gd name="T5" fmla="*/ 1 h 6"/>
                <a:gd name="T6" fmla="*/ 6 w 7"/>
                <a:gd name="T7" fmla="*/ 5 h 6"/>
                <a:gd name="T8" fmla="*/ 2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2" y="5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7" y="2"/>
                    <a:pt x="7" y="4"/>
                    <a:pt x="6" y="5"/>
                  </a:cubicBezTo>
                  <a:cubicBezTo>
                    <a:pt x="5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279">
              <a:extLst>
                <a:ext uri="{FF2B5EF4-FFF2-40B4-BE49-F238E27FC236}">
                  <a16:creationId xmlns:a16="http://schemas.microsoft.com/office/drawing/2014/main" id="{23EC9F60-BA91-8025-2390-C9B57E2AC71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879253" y="3884134"/>
              <a:ext cx="38100" cy="38100"/>
            </a:xfrm>
            <a:custGeom>
              <a:avLst/>
              <a:gdLst>
                <a:gd name="T0" fmla="*/ 2 w 6"/>
                <a:gd name="T1" fmla="*/ 6 h 6"/>
                <a:gd name="T2" fmla="*/ 1 w 6"/>
                <a:gd name="T3" fmla="*/ 2 h 6"/>
                <a:gd name="T4" fmla="*/ 5 w 6"/>
                <a:gd name="T5" fmla="*/ 1 h 6"/>
                <a:gd name="T6" fmla="*/ 5 w 6"/>
                <a:gd name="T7" fmla="*/ 5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3"/>
                    <a:pt x="5" y="5"/>
                  </a:cubicBezTo>
                  <a:cubicBezTo>
                    <a:pt x="5" y="6"/>
                    <a:pt x="3" y="6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280">
              <a:extLst>
                <a:ext uri="{FF2B5EF4-FFF2-40B4-BE49-F238E27FC236}">
                  <a16:creationId xmlns:a16="http://schemas.microsoft.com/office/drawing/2014/main" id="{9B42E9B6-5F74-4080-C823-91D908FD7C86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816831" y="3928751"/>
              <a:ext cx="38100" cy="38100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2 h 6"/>
                <a:gd name="T4" fmla="*/ 4 w 6"/>
                <a:gd name="T5" fmla="*/ 0 h 6"/>
                <a:gd name="T6" fmla="*/ 6 w 6"/>
                <a:gd name="T7" fmla="*/ 4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1" y="5"/>
                    <a:pt x="0" y="4"/>
                    <a:pt x="0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5" y="1"/>
                    <a:pt x="6" y="2"/>
                    <a:pt x="6" y="4"/>
                  </a:cubicBezTo>
                  <a:cubicBezTo>
                    <a:pt x="5" y="5"/>
                    <a:pt x="4" y="6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281">
              <a:extLst>
                <a:ext uri="{FF2B5EF4-FFF2-40B4-BE49-F238E27FC236}">
                  <a16:creationId xmlns:a16="http://schemas.microsoft.com/office/drawing/2014/main" id="{F3B11E50-2B1F-888B-4B4A-77CE0FFA714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9765409" y="3979717"/>
              <a:ext cx="38100" cy="38100"/>
            </a:xfrm>
            <a:custGeom>
              <a:avLst/>
              <a:gdLst>
                <a:gd name="T0" fmla="*/ 3 w 6"/>
                <a:gd name="T1" fmla="*/ 6 h 6"/>
                <a:gd name="T2" fmla="*/ 0 w 6"/>
                <a:gd name="T3" fmla="*/ 3 h 6"/>
                <a:gd name="T4" fmla="*/ 4 w 6"/>
                <a:gd name="T5" fmla="*/ 1 h 6"/>
                <a:gd name="T6" fmla="*/ 6 w 6"/>
                <a:gd name="T7" fmla="*/ 4 h 6"/>
                <a:gd name="T8" fmla="*/ 3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1" y="2"/>
                    <a:pt x="2" y="0"/>
                    <a:pt x="4" y="1"/>
                  </a:cubicBezTo>
                  <a:cubicBezTo>
                    <a:pt x="5" y="1"/>
                    <a:pt x="6" y="2"/>
                    <a:pt x="6" y="4"/>
                  </a:cubicBezTo>
                  <a:cubicBezTo>
                    <a:pt x="6" y="5"/>
                    <a:pt x="5" y="6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Rectangle 282">
              <a:extLst>
                <a:ext uri="{FF2B5EF4-FFF2-40B4-BE49-F238E27FC236}">
                  <a16:creationId xmlns:a16="http://schemas.microsoft.com/office/drawing/2014/main" id="{80155FED-8269-8EB3-D899-2311E403C0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8943578" y="5311671"/>
              <a:ext cx="854075" cy="179388"/>
            </a:xfrm>
            <a:prstGeom prst="rect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283">
              <a:extLst>
                <a:ext uri="{FF2B5EF4-FFF2-40B4-BE49-F238E27FC236}">
                  <a16:creationId xmlns:a16="http://schemas.microsoft.com/office/drawing/2014/main" id="{B0AC9065-D522-8E9E-CD99-125FA4DB759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10546188" y="2101322"/>
              <a:ext cx="282575" cy="2025650"/>
            </a:xfrm>
            <a:custGeom>
              <a:avLst/>
              <a:gdLst>
                <a:gd name="T0" fmla="*/ 154 w 178"/>
                <a:gd name="T1" fmla="*/ 0 h 1276"/>
                <a:gd name="T2" fmla="*/ 178 w 178"/>
                <a:gd name="T3" fmla="*/ 1276 h 1276"/>
                <a:gd name="T4" fmla="*/ 0 w 178"/>
                <a:gd name="T5" fmla="*/ 1276 h 1276"/>
                <a:gd name="T6" fmla="*/ 28 w 178"/>
                <a:gd name="T7" fmla="*/ 0 h 1276"/>
                <a:gd name="T8" fmla="*/ 154 w 178"/>
                <a:gd name="T9" fmla="*/ 0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76">
                  <a:moveTo>
                    <a:pt x="154" y="0"/>
                  </a:moveTo>
                  <a:lnTo>
                    <a:pt x="178" y="1276"/>
                  </a:lnTo>
                  <a:lnTo>
                    <a:pt x="0" y="1276"/>
                  </a:lnTo>
                  <a:lnTo>
                    <a:pt x="28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284">
              <a:extLst>
                <a:ext uri="{FF2B5EF4-FFF2-40B4-BE49-F238E27FC236}">
                  <a16:creationId xmlns:a16="http://schemas.microsoft.com/office/drawing/2014/main" id="{2ADDC2B8-9B5C-DF9C-06C8-9E3DD1AF2F64}"/>
                </a:ext>
              </a:extLst>
            </p:cNvPr>
            <p:cNvSpPr>
              <a:spLocks noEditPoints="1"/>
            </p:cNvSpPr>
            <p:nvPr/>
          </p:nvSpPr>
          <p:spPr bwMode="auto">
            <a:xfrm rot="1800000">
              <a:off x="11131182" y="1581461"/>
              <a:ext cx="422275" cy="796925"/>
            </a:xfrm>
            <a:custGeom>
              <a:avLst/>
              <a:gdLst>
                <a:gd name="T0" fmla="*/ 0 w 66"/>
                <a:gd name="T1" fmla="*/ 15 h 125"/>
                <a:gd name="T2" fmla="*/ 0 w 66"/>
                <a:gd name="T3" fmla="*/ 110 h 125"/>
                <a:gd name="T4" fmla="*/ 16 w 66"/>
                <a:gd name="T5" fmla="*/ 125 h 125"/>
                <a:gd name="T6" fmla="*/ 51 w 66"/>
                <a:gd name="T7" fmla="*/ 125 h 125"/>
                <a:gd name="T8" fmla="*/ 66 w 66"/>
                <a:gd name="T9" fmla="*/ 110 h 125"/>
                <a:gd name="T10" fmla="*/ 66 w 66"/>
                <a:gd name="T11" fmla="*/ 15 h 125"/>
                <a:gd name="T12" fmla="*/ 51 w 66"/>
                <a:gd name="T13" fmla="*/ 0 h 125"/>
                <a:gd name="T14" fmla="*/ 16 w 66"/>
                <a:gd name="T15" fmla="*/ 0 h 125"/>
                <a:gd name="T16" fmla="*/ 0 w 66"/>
                <a:gd name="T17" fmla="*/ 15 h 125"/>
                <a:gd name="T18" fmla="*/ 44 w 66"/>
                <a:gd name="T19" fmla="*/ 32 h 125"/>
                <a:gd name="T20" fmla="*/ 49 w 66"/>
                <a:gd name="T21" fmla="*/ 26 h 125"/>
                <a:gd name="T22" fmla="*/ 49 w 66"/>
                <a:gd name="T23" fmla="*/ 26 h 125"/>
                <a:gd name="T24" fmla="*/ 55 w 66"/>
                <a:gd name="T25" fmla="*/ 32 h 125"/>
                <a:gd name="T26" fmla="*/ 55 w 66"/>
                <a:gd name="T27" fmla="*/ 97 h 125"/>
                <a:gd name="T28" fmla="*/ 49 w 66"/>
                <a:gd name="T29" fmla="*/ 103 h 125"/>
                <a:gd name="T30" fmla="*/ 49 w 66"/>
                <a:gd name="T31" fmla="*/ 103 h 125"/>
                <a:gd name="T32" fmla="*/ 44 w 66"/>
                <a:gd name="T33" fmla="*/ 97 h 125"/>
                <a:gd name="T34" fmla="*/ 44 w 66"/>
                <a:gd name="T35" fmla="*/ 32 h 125"/>
                <a:gd name="T36" fmla="*/ 11 w 66"/>
                <a:gd name="T37" fmla="*/ 32 h 125"/>
                <a:gd name="T38" fmla="*/ 17 w 66"/>
                <a:gd name="T39" fmla="*/ 26 h 125"/>
                <a:gd name="T40" fmla="*/ 17 w 66"/>
                <a:gd name="T41" fmla="*/ 26 h 125"/>
                <a:gd name="T42" fmla="*/ 23 w 66"/>
                <a:gd name="T43" fmla="*/ 32 h 125"/>
                <a:gd name="T44" fmla="*/ 23 w 66"/>
                <a:gd name="T45" fmla="*/ 97 h 125"/>
                <a:gd name="T46" fmla="*/ 17 w 66"/>
                <a:gd name="T47" fmla="*/ 103 h 125"/>
                <a:gd name="T48" fmla="*/ 17 w 66"/>
                <a:gd name="T49" fmla="*/ 103 h 125"/>
                <a:gd name="T50" fmla="*/ 11 w 66"/>
                <a:gd name="T51" fmla="*/ 97 h 125"/>
                <a:gd name="T52" fmla="*/ 11 w 66"/>
                <a:gd name="T53" fmla="*/ 3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125">
                  <a:moveTo>
                    <a:pt x="0" y="15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8"/>
                    <a:pt x="7" y="125"/>
                    <a:pt x="16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9" y="125"/>
                    <a:pt x="66" y="118"/>
                    <a:pt x="66" y="110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7"/>
                    <a:pt x="59" y="0"/>
                    <a:pt x="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lose/>
                  <a:moveTo>
                    <a:pt x="44" y="32"/>
                  </a:moveTo>
                  <a:cubicBezTo>
                    <a:pt x="44" y="29"/>
                    <a:pt x="46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3" y="26"/>
                    <a:pt x="55" y="29"/>
                    <a:pt x="55" y="32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101"/>
                    <a:pt x="53" y="103"/>
                    <a:pt x="49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3"/>
                    <a:pt x="44" y="101"/>
                    <a:pt x="44" y="97"/>
                  </a:cubicBezTo>
                  <a:lnTo>
                    <a:pt x="44" y="32"/>
                  </a:lnTo>
                  <a:close/>
                  <a:moveTo>
                    <a:pt x="11" y="32"/>
                  </a:moveTo>
                  <a:cubicBezTo>
                    <a:pt x="11" y="29"/>
                    <a:pt x="14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0" y="26"/>
                    <a:pt x="23" y="29"/>
                    <a:pt x="23" y="32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23" y="101"/>
                    <a:pt x="20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4" y="103"/>
                    <a:pt x="11" y="101"/>
                    <a:pt x="11" y="97"/>
                  </a:cubicBezTo>
                  <a:lnTo>
                    <a:pt x="11" y="32"/>
                  </a:ln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Rectangle 285">
              <a:extLst>
                <a:ext uri="{FF2B5EF4-FFF2-40B4-BE49-F238E27FC236}">
                  <a16:creationId xmlns:a16="http://schemas.microsoft.com/office/drawing/2014/main" id="{37FF52FD-5DFE-7E28-CF3B-5174CCB5CE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1129991" y="1811535"/>
              <a:ext cx="577850" cy="71438"/>
            </a:xfrm>
            <a:prstGeom prst="rect">
              <a:avLst/>
            </a:prstGeom>
            <a:solidFill>
              <a:srgbClr val="978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Oval 286">
              <a:extLst>
                <a:ext uri="{FF2B5EF4-FFF2-40B4-BE49-F238E27FC236}">
                  <a16:creationId xmlns:a16="http://schemas.microsoft.com/office/drawing/2014/main" id="{58F2155E-3919-84CB-2DDB-93336E45B0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1117793" y="1616670"/>
              <a:ext cx="103188" cy="173038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Oval 287">
              <a:extLst>
                <a:ext uri="{FF2B5EF4-FFF2-40B4-BE49-F238E27FC236}">
                  <a16:creationId xmlns:a16="http://schemas.microsoft.com/office/drawing/2014/main" id="{7DAE5EF0-9961-2A7A-2598-C9A8FB07EA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1618332" y="1905198"/>
              <a:ext cx="101600" cy="173038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Rectangle 288">
              <a:extLst>
                <a:ext uri="{FF2B5EF4-FFF2-40B4-BE49-F238E27FC236}">
                  <a16:creationId xmlns:a16="http://schemas.microsoft.com/office/drawing/2014/main" id="{13A7DB52-17D4-19E3-238C-183D464B7E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1031169" y="1983494"/>
              <a:ext cx="577850" cy="69850"/>
            </a:xfrm>
            <a:prstGeom prst="rect">
              <a:avLst/>
            </a:prstGeom>
            <a:solidFill>
              <a:srgbClr val="978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Oval 289">
              <a:extLst>
                <a:ext uri="{FF2B5EF4-FFF2-40B4-BE49-F238E27FC236}">
                  <a16:creationId xmlns:a16="http://schemas.microsoft.com/office/drawing/2014/main" id="{F557B684-0BFE-1327-CC44-F9F11783C7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1018971" y="1788628"/>
              <a:ext cx="103188" cy="171450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Oval 290">
              <a:extLst>
                <a:ext uri="{FF2B5EF4-FFF2-40B4-BE49-F238E27FC236}">
                  <a16:creationId xmlns:a16="http://schemas.microsoft.com/office/drawing/2014/main" id="{C27D2A8C-167A-6CB9-533B-B3CA74F3C7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1519511" y="2077156"/>
              <a:ext cx="101600" cy="171450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Rectangle 291">
              <a:extLst>
                <a:ext uri="{FF2B5EF4-FFF2-40B4-BE49-F238E27FC236}">
                  <a16:creationId xmlns:a16="http://schemas.microsoft.com/office/drawing/2014/main" id="{DE62FA46-5365-6392-0922-3551D09DF0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0932347" y="2153864"/>
              <a:ext cx="577850" cy="71438"/>
            </a:xfrm>
            <a:prstGeom prst="rect">
              <a:avLst/>
            </a:prstGeom>
            <a:solidFill>
              <a:srgbClr val="978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Oval 292">
              <a:extLst>
                <a:ext uri="{FF2B5EF4-FFF2-40B4-BE49-F238E27FC236}">
                  <a16:creationId xmlns:a16="http://schemas.microsoft.com/office/drawing/2014/main" id="{7A5AAB79-A215-499B-1C34-069E8BAABC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0920150" y="1958999"/>
              <a:ext cx="103188" cy="173038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Oval 293">
              <a:extLst>
                <a:ext uri="{FF2B5EF4-FFF2-40B4-BE49-F238E27FC236}">
                  <a16:creationId xmlns:a16="http://schemas.microsoft.com/office/drawing/2014/main" id="{528A00CE-D9F1-5D03-13C7-4B00AF027A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1420689" y="2247527"/>
              <a:ext cx="101600" cy="173038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Rectangle 294">
              <a:extLst>
                <a:ext uri="{FF2B5EF4-FFF2-40B4-BE49-F238E27FC236}">
                  <a16:creationId xmlns:a16="http://schemas.microsoft.com/office/drawing/2014/main" id="{00F3A256-DB3B-6814-37DE-4ADAF75D63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9075660" y="5419645"/>
              <a:ext cx="500063" cy="109538"/>
            </a:xfrm>
            <a:prstGeom prst="rect">
              <a:avLst/>
            </a:prstGeom>
            <a:solidFill>
              <a:srgbClr val="978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Rectangle 295">
              <a:extLst>
                <a:ext uri="{FF2B5EF4-FFF2-40B4-BE49-F238E27FC236}">
                  <a16:creationId xmlns:a16="http://schemas.microsoft.com/office/drawing/2014/main" id="{95D0DEAD-7356-9CEF-FDD7-2229DB5985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0462910" y="1584725"/>
              <a:ext cx="12700" cy="4227513"/>
            </a:xfrm>
            <a:prstGeom prst="rect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Rectangle 296">
              <a:extLst>
                <a:ext uri="{FF2B5EF4-FFF2-40B4-BE49-F238E27FC236}">
                  <a16:creationId xmlns:a16="http://schemas.microsoft.com/office/drawing/2014/main" id="{F202A39A-9EBC-00B4-BD75-F1FC692205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0417541" y="1558531"/>
              <a:ext cx="12700" cy="4227513"/>
            </a:xfrm>
            <a:prstGeom prst="rect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Rectangle 297">
              <a:extLst>
                <a:ext uri="{FF2B5EF4-FFF2-40B4-BE49-F238E27FC236}">
                  <a16:creationId xmlns:a16="http://schemas.microsoft.com/office/drawing/2014/main" id="{A70FE95D-65ED-D975-7DA8-7845A7F1C3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0373547" y="1533131"/>
              <a:ext cx="12700" cy="4227513"/>
            </a:xfrm>
            <a:prstGeom prst="rect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Rectangle 298">
              <a:extLst>
                <a:ext uri="{FF2B5EF4-FFF2-40B4-BE49-F238E27FC236}">
                  <a16:creationId xmlns:a16="http://schemas.microsoft.com/office/drawing/2014/main" id="{BF049A75-F207-810B-ED13-7A3A9EC2CD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0329553" y="1507731"/>
              <a:ext cx="12700" cy="4227513"/>
            </a:xfrm>
            <a:prstGeom prst="rect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Rectangle 299">
              <a:extLst>
                <a:ext uri="{FF2B5EF4-FFF2-40B4-BE49-F238E27FC236}">
                  <a16:creationId xmlns:a16="http://schemas.microsoft.com/office/drawing/2014/main" id="{1FE9FA82-C1C2-2E05-4F76-C90241C444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10284184" y="1481537"/>
              <a:ext cx="12700" cy="4227513"/>
            </a:xfrm>
            <a:prstGeom prst="rect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21" name="Grupo 420">
            <a:extLst>
              <a:ext uri="{FF2B5EF4-FFF2-40B4-BE49-F238E27FC236}">
                <a16:creationId xmlns:a16="http://schemas.microsoft.com/office/drawing/2014/main" id="{0C6E7F6F-C96A-9201-FF57-CC8A0E9974F7}"/>
              </a:ext>
            </a:extLst>
          </p:cNvPr>
          <p:cNvGrpSpPr/>
          <p:nvPr/>
        </p:nvGrpSpPr>
        <p:grpSpPr>
          <a:xfrm>
            <a:off x="808816" y="3376608"/>
            <a:ext cx="2441523" cy="2728579"/>
            <a:chOff x="808816" y="3376608"/>
            <a:chExt cx="2441523" cy="2728579"/>
          </a:xfrm>
        </p:grpSpPr>
        <p:sp>
          <p:nvSpPr>
            <p:cNvPr id="366" name="Freeform 361">
              <a:extLst>
                <a:ext uri="{FF2B5EF4-FFF2-40B4-BE49-F238E27FC236}">
                  <a16:creationId xmlns:a16="http://schemas.microsoft.com/office/drawing/2014/main" id="{CE22747F-9E97-CDFF-1394-ABF6993F0E77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807434" y="4447259"/>
              <a:ext cx="1315023" cy="1006784"/>
            </a:xfrm>
            <a:custGeom>
              <a:avLst/>
              <a:gdLst>
                <a:gd name="T0" fmla="*/ 185 w 314"/>
                <a:gd name="T1" fmla="*/ 48 h 160"/>
                <a:gd name="T2" fmla="*/ 186 w 314"/>
                <a:gd name="T3" fmla="*/ 47 h 160"/>
                <a:gd name="T4" fmla="*/ 285 w 314"/>
                <a:gd name="T5" fmla="*/ 5 h 160"/>
                <a:gd name="T6" fmla="*/ 307 w 314"/>
                <a:gd name="T7" fmla="*/ 13 h 160"/>
                <a:gd name="T8" fmla="*/ 310 w 314"/>
                <a:gd name="T9" fmla="*/ 20 h 160"/>
                <a:gd name="T10" fmla="*/ 300 w 314"/>
                <a:gd name="T11" fmla="*/ 41 h 160"/>
                <a:gd name="T12" fmla="*/ 199 w 314"/>
                <a:gd name="T13" fmla="*/ 80 h 160"/>
                <a:gd name="T14" fmla="*/ 198 w 314"/>
                <a:gd name="T15" fmla="*/ 81 h 160"/>
                <a:gd name="T16" fmla="*/ 135 w 314"/>
                <a:gd name="T17" fmla="*/ 108 h 160"/>
                <a:gd name="T18" fmla="*/ 29 w 314"/>
                <a:gd name="T19" fmla="*/ 157 h 160"/>
                <a:gd name="T20" fmla="*/ 5 w 314"/>
                <a:gd name="T21" fmla="*/ 141 h 160"/>
                <a:gd name="T22" fmla="*/ 10 w 314"/>
                <a:gd name="T23" fmla="*/ 111 h 160"/>
                <a:gd name="T24" fmla="*/ 120 w 314"/>
                <a:gd name="T25" fmla="*/ 72 h 160"/>
                <a:gd name="T26" fmla="*/ 185 w 314"/>
                <a:gd name="T27" fmla="*/ 4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" h="160">
                  <a:moveTo>
                    <a:pt x="185" y="48"/>
                  </a:moveTo>
                  <a:cubicBezTo>
                    <a:pt x="186" y="47"/>
                    <a:pt x="186" y="47"/>
                    <a:pt x="186" y="47"/>
                  </a:cubicBezTo>
                  <a:cubicBezTo>
                    <a:pt x="188" y="46"/>
                    <a:pt x="275" y="10"/>
                    <a:pt x="285" y="5"/>
                  </a:cubicBezTo>
                  <a:cubicBezTo>
                    <a:pt x="293" y="0"/>
                    <a:pt x="304" y="4"/>
                    <a:pt x="307" y="13"/>
                  </a:cubicBezTo>
                  <a:cubicBezTo>
                    <a:pt x="310" y="20"/>
                    <a:pt x="310" y="20"/>
                    <a:pt x="310" y="20"/>
                  </a:cubicBezTo>
                  <a:cubicBezTo>
                    <a:pt x="314" y="29"/>
                    <a:pt x="309" y="39"/>
                    <a:pt x="300" y="41"/>
                  </a:cubicBezTo>
                  <a:cubicBezTo>
                    <a:pt x="289" y="45"/>
                    <a:pt x="202" y="80"/>
                    <a:pt x="199" y="80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76" y="88"/>
                    <a:pt x="155" y="97"/>
                    <a:pt x="135" y="108"/>
                  </a:cubicBezTo>
                  <a:cubicBezTo>
                    <a:pt x="92" y="132"/>
                    <a:pt x="35" y="156"/>
                    <a:pt x="29" y="157"/>
                  </a:cubicBezTo>
                  <a:cubicBezTo>
                    <a:pt x="20" y="160"/>
                    <a:pt x="10" y="152"/>
                    <a:pt x="5" y="141"/>
                  </a:cubicBezTo>
                  <a:cubicBezTo>
                    <a:pt x="0" y="129"/>
                    <a:pt x="2" y="116"/>
                    <a:pt x="10" y="111"/>
                  </a:cubicBezTo>
                  <a:cubicBezTo>
                    <a:pt x="15" y="109"/>
                    <a:pt x="73" y="86"/>
                    <a:pt x="120" y="72"/>
                  </a:cubicBezTo>
                  <a:cubicBezTo>
                    <a:pt x="142" y="66"/>
                    <a:pt x="164" y="58"/>
                    <a:pt x="185" y="48"/>
                  </a:cubicBezTo>
                </a:path>
              </a:pathLst>
            </a:custGeom>
            <a:solidFill>
              <a:srgbClr val="BD8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362">
              <a:extLst>
                <a:ext uri="{FF2B5EF4-FFF2-40B4-BE49-F238E27FC236}">
                  <a16:creationId xmlns:a16="http://schemas.microsoft.com/office/drawing/2014/main" id="{902EFB76-C2FC-6EC8-5168-C381B4B313F7}"/>
                </a:ext>
              </a:extLst>
            </p:cNvPr>
            <p:cNvSpPr>
              <a:spLocks noEditPoints="1"/>
            </p:cNvSpPr>
            <p:nvPr/>
          </p:nvSpPr>
          <p:spPr bwMode="auto">
            <a:xfrm rot="18900000">
              <a:off x="2184317" y="4371318"/>
              <a:ext cx="741378" cy="560740"/>
            </a:xfrm>
            <a:custGeom>
              <a:avLst/>
              <a:gdLst>
                <a:gd name="T0" fmla="*/ 65 w 177"/>
                <a:gd name="T1" fmla="*/ 68 h 89"/>
                <a:gd name="T2" fmla="*/ 64 w 177"/>
                <a:gd name="T3" fmla="*/ 69 h 89"/>
                <a:gd name="T4" fmla="*/ 14 w 177"/>
                <a:gd name="T5" fmla="*/ 89 h 89"/>
                <a:gd name="T6" fmla="*/ 14 w 177"/>
                <a:gd name="T7" fmla="*/ 89 h 89"/>
                <a:gd name="T8" fmla="*/ 65 w 177"/>
                <a:gd name="T9" fmla="*/ 69 h 89"/>
                <a:gd name="T10" fmla="*/ 65 w 177"/>
                <a:gd name="T11" fmla="*/ 68 h 89"/>
                <a:gd name="T12" fmla="*/ 65 w 177"/>
                <a:gd name="T13" fmla="*/ 68 h 89"/>
                <a:gd name="T14" fmla="*/ 65 w 177"/>
                <a:gd name="T15" fmla="*/ 68 h 89"/>
                <a:gd name="T16" fmla="*/ 65 w 177"/>
                <a:gd name="T17" fmla="*/ 68 h 89"/>
                <a:gd name="T18" fmla="*/ 49 w 177"/>
                <a:gd name="T19" fmla="*/ 37 h 89"/>
                <a:gd name="T20" fmla="*/ 0 w 177"/>
                <a:gd name="T21" fmla="*/ 56 h 89"/>
                <a:gd name="T22" fmla="*/ 0 w 177"/>
                <a:gd name="T23" fmla="*/ 56 h 89"/>
                <a:gd name="T24" fmla="*/ 49 w 177"/>
                <a:gd name="T25" fmla="*/ 37 h 89"/>
                <a:gd name="T26" fmla="*/ 49 w 177"/>
                <a:gd name="T27" fmla="*/ 36 h 89"/>
                <a:gd name="T28" fmla="*/ 49 w 177"/>
                <a:gd name="T29" fmla="*/ 37 h 89"/>
                <a:gd name="T30" fmla="*/ 49 w 177"/>
                <a:gd name="T31" fmla="*/ 36 h 89"/>
                <a:gd name="T32" fmla="*/ 50 w 177"/>
                <a:gd name="T33" fmla="*/ 36 h 89"/>
                <a:gd name="T34" fmla="*/ 50 w 177"/>
                <a:gd name="T35" fmla="*/ 36 h 89"/>
                <a:gd name="T36" fmla="*/ 50 w 177"/>
                <a:gd name="T37" fmla="*/ 36 h 89"/>
                <a:gd name="T38" fmla="*/ 102 w 177"/>
                <a:gd name="T39" fmla="*/ 14 h 89"/>
                <a:gd name="T40" fmla="*/ 101 w 177"/>
                <a:gd name="T41" fmla="*/ 14 h 89"/>
                <a:gd name="T42" fmla="*/ 102 w 177"/>
                <a:gd name="T43" fmla="*/ 14 h 89"/>
                <a:gd name="T44" fmla="*/ 102 w 177"/>
                <a:gd name="T45" fmla="*/ 14 h 89"/>
                <a:gd name="T46" fmla="*/ 102 w 177"/>
                <a:gd name="T47" fmla="*/ 14 h 89"/>
                <a:gd name="T48" fmla="*/ 102 w 177"/>
                <a:gd name="T49" fmla="*/ 14 h 89"/>
                <a:gd name="T50" fmla="*/ 103 w 177"/>
                <a:gd name="T51" fmla="*/ 14 h 89"/>
                <a:gd name="T52" fmla="*/ 103 w 177"/>
                <a:gd name="T53" fmla="*/ 14 h 89"/>
                <a:gd name="T54" fmla="*/ 103 w 177"/>
                <a:gd name="T55" fmla="*/ 14 h 89"/>
                <a:gd name="T56" fmla="*/ 104 w 177"/>
                <a:gd name="T57" fmla="*/ 13 h 89"/>
                <a:gd name="T58" fmla="*/ 103 w 177"/>
                <a:gd name="T59" fmla="*/ 13 h 89"/>
                <a:gd name="T60" fmla="*/ 104 w 177"/>
                <a:gd name="T61" fmla="*/ 13 h 89"/>
                <a:gd name="T62" fmla="*/ 177 w 177"/>
                <a:gd name="T63" fmla="*/ 9 h 89"/>
                <a:gd name="T64" fmla="*/ 177 w 177"/>
                <a:gd name="T65" fmla="*/ 9 h 89"/>
                <a:gd name="T66" fmla="*/ 177 w 177"/>
                <a:gd name="T67" fmla="*/ 9 h 89"/>
                <a:gd name="T68" fmla="*/ 115 w 177"/>
                <a:gd name="T69" fmla="*/ 9 h 89"/>
                <a:gd name="T70" fmla="*/ 104 w 177"/>
                <a:gd name="T71" fmla="*/ 13 h 89"/>
                <a:gd name="T72" fmla="*/ 115 w 177"/>
                <a:gd name="T73" fmla="*/ 9 h 89"/>
                <a:gd name="T74" fmla="*/ 176 w 177"/>
                <a:gd name="T75" fmla="*/ 8 h 89"/>
                <a:gd name="T76" fmla="*/ 177 w 177"/>
                <a:gd name="T77" fmla="*/ 8 h 89"/>
                <a:gd name="T78" fmla="*/ 176 w 177"/>
                <a:gd name="T79" fmla="*/ 8 h 89"/>
                <a:gd name="T80" fmla="*/ 176 w 177"/>
                <a:gd name="T81" fmla="*/ 8 h 89"/>
                <a:gd name="T82" fmla="*/ 176 w 177"/>
                <a:gd name="T83" fmla="*/ 8 h 89"/>
                <a:gd name="T84" fmla="*/ 176 w 177"/>
                <a:gd name="T85" fmla="*/ 8 h 89"/>
                <a:gd name="T86" fmla="*/ 117 w 177"/>
                <a:gd name="T87" fmla="*/ 8 h 89"/>
                <a:gd name="T88" fmla="*/ 117 w 177"/>
                <a:gd name="T89" fmla="*/ 8 h 89"/>
                <a:gd name="T90" fmla="*/ 117 w 177"/>
                <a:gd name="T91" fmla="*/ 8 h 89"/>
                <a:gd name="T92" fmla="*/ 173 w 177"/>
                <a:gd name="T93" fmla="*/ 1 h 89"/>
                <a:gd name="T94" fmla="*/ 173 w 177"/>
                <a:gd name="T95" fmla="*/ 1 h 89"/>
                <a:gd name="T96" fmla="*/ 176 w 177"/>
                <a:gd name="T97" fmla="*/ 8 h 89"/>
                <a:gd name="T98" fmla="*/ 176 w 177"/>
                <a:gd name="T99" fmla="*/ 8 h 89"/>
                <a:gd name="T100" fmla="*/ 176 w 177"/>
                <a:gd name="T101" fmla="*/ 8 h 89"/>
                <a:gd name="T102" fmla="*/ 173 w 177"/>
                <a:gd name="T103" fmla="*/ 1 h 89"/>
                <a:gd name="T104" fmla="*/ 173 w 177"/>
                <a:gd name="T105" fmla="*/ 1 h 89"/>
                <a:gd name="T106" fmla="*/ 173 w 177"/>
                <a:gd name="T107" fmla="*/ 0 h 89"/>
                <a:gd name="T108" fmla="*/ 173 w 177"/>
                <a:gd name="T109" fmla="*/ 0 h 89"/>
                <a:gd name="T110" fmla="*/ 173 w 177"/>
                <a:gd name="T1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" h="89">
                  <a:moveTo>
                    <a:pt x="65" y="68"/>
                  </a:moveTo>
                  <a:cubicBezTo>
                    <a:pt x="64" y="69"/>
                    <a:pt x="64" y="69"/>
                    <a:pt x="64" y="69"/>
                  </a:cubicBezTo>
                  <a:cubicBezTo>
                    <a:pt x="47" y="74"/>
                    <a:pt x="30" y="81"/>
                    <a:pt x="14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30" y="81"/>
                    <a:pt x="47" y="74"/>
                    <a:pt x="65" y="69"/>
                  </a:cubicBezTo>
                  <a:cubicBezTo>
                    <a:pt x="65" y="68"/>
                    <a:pt x="65" y="68"/>
                    <a:pt x="65" y="68"/>
                  </a:cubicBezTo>
                  <a:moveTo>
                    <a:pt x="65" y="68"/>
                  </a:moveTo>
                  <a:cubicBezTo>
                    <a:pt x="65" y="68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moveTo>
                    <a:pt x="49" y="37"/>
                  </a:moveTo>
                  <a:cubicBezTo>
                    <a:pt x="33" y="44"/>
                    <a:pt x="17" y="51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7" y="51"/>
                    <a:pt x="33" y="44"/>
                    <a:pt x="49" y="37"/>
                  </a:cubicBezTo>
                  <a:moveTo>
                    <a:pt x="49" y="36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6"/>
                  </a:cubicBezTo>
                  <a:moveTo>
                    <a:pt x="50" y="36"/>
                  </a:move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moveTo>
                    <a:pt x="102" y="14"/>
                  </a:moveTo>
                  <a:cubicBezTo>
                    <a:pt x="102" y="14"/>
                    <a:pt x="102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moveTo>
                    <a:pt x="102" y="14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moveTo>
                    <a:pt x="103" y="14"/>
                  </a:moveTo>
                  <a:cubicBezTo>
                    <a:pt x="103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moveTo>
                    <a:pt x="104" y="13"/>
                  </a:moveTo>
                  <a:cubicBezTo>
                    <a:pt x="104" y="13"/>
                    <a:pt x="104" y="13"/>
                    <a:pt x="103" y="13"/>
                  </a:cubicBezTo>
                  <a:cubicBezTo>
                    <a:pt x="104" y="13"/>
                    <a:pt x="104" y="13"/>
                    <a:pt x="104" y="13"/>
                  </a:cubicBezTo>
                  <a:moveTo>
                    <a:pt x="177" y="9"/>
                  </a:moveTo>
                  <a:cubicBezTo>
                    <a:pt x="177" y="9"/>
                    <a:pt x="177" y="9"/>
                    <a:pt x="177" y="9"/>
                  </a:cubicBezTo>
                  <a:cubicBezTo>
                    <a:pt x="177" y="9"/>
                    <a:pt x="177" y="9"/>
                    <a:pt x="177" y="9"/>
                  </a:cubicBezTo>
                  <a:moveTo>
                    <a:pt x="115" y="9"/>
                  </a:moveTo>
                  <a:cubicBezTo>
                    <a:pt x="111" y="10"/>
                    <a:pt x="108" y="12"/>
                    <a:pt x="104" y="13"/>
                  </a:cubicBezTo>
                  <a:cubicBezTo>
                    <a:pt x="108" y="12"/>
                    <a:pt x="111" y="10"/>
                    <a:pt x="115" y="9"/>
                  </a:cubicBezTo>
                  <a:moveTo>
                    <a:pt x="176" y="8"/>
                  </a:moveTo>
                  <a:cubicBezTo>
                    <a:pt x="177" y="8"/>
                    <a:pt x="177" y="8"/>
                    <a:pt x="177" y="8"/>
                  </a:cubicBezTo>
                  <a:cubicBezTo>
                    <a:pt x="177" y="8"/>
                    <a:pt x="177" y="8"/>
                    <a:pt x="176" y="8"/>
                  </a:cubicBezTo>
                  <a:moveTo>
                    <a:pt x="176" y="8"/>
                  </a:moveTo>
                  <a:cubicBezTo>
                    <a:pt x="176" y="8"/>
                    <a:pt x="176" y="8"/>
                    <a:pt x="176" y="8"/>
                  </a:cubicBezTo>
                  <a:cubicBezTo>
                    <a:pt x="176" y="8"/>
                    <a:pt x="176" y="8"/>
                    <a:pt x="176" y="8"/>
                  </a:cubicBezTo>
                  <a:moveTo>
                    <a:pt x="117" y="8"/>
                  </a:move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7" y="8"/>
                    <a:pt x="117" y="8"/>
                  </a:cubicBezTo>
                  <a:moveTo>
                    <a:pt x="173" y="1"/>
                  </a:moveTo>
                  <a:cubicBezTo>
                    <a:pt x="173" y="1"/>
                    <a:pt x="173" y="1"/>
                    <a:pt x="173" y="1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3" y="1"/>
                    <a:pt x="173" y="1"/>
                    <a:pt x="173" y="1"/>
                  </a:cubicBezTo>
                  <a:moveTo>
                    <a:pt x="173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</a:path>
              </a:pathLst>
            </a:custGeom>
            <a:solidFill>
              <a:srgbClr val="C2A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Freeform 363">
              <a:extLst>
                <a:ext uri="{FF2B5EF4-FFF2-40B4-BE49-F238E27FC236}">
                  <a16:creationId xmlns:a16="http://schemas.microsoft.com/office/drawing/2014/main" id="{26E96813-A7EB-3603-73E9-5F187E1E9858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159460" y="4323456"/>
              <a:ext cx="749764" cy="617509"/>
            </a:xfrm>
            <a:custGeom>
              <a:avLst/>
              <a:gdLst>
                <a:gd name="T0" fmla="*/ 163 w 179"/>
                <a:gd name="T1" fmla="*/ 0 h 98"/>
                <a:gd name="T2" fmla="*/ 123 w 179"/>
                <a:gd name="T3" fmla="*/ 14 h 98"/>
                <a:gd name="T4" fmla="*/ 118 w 179"/>
                <a:gd name="T5" fmla="*/ 17 h 98"/>
                <a:gd name="T6" fmla="*/ 118 w 179"/>
                <a:gd name="T7" fmla="*/ 17 h 98"/>
                <a:gd name="T8" fmla="*/ 116 w 179"/>
                <a:gd name="T9" fmla="*/ 18 h 98"/>
                <a:gd name="T10" fmla="*/ 105 w 179"/>
                <a:gd name="T11" fmla="*/ 22 h 98"/>
                <a:gd name="T12" fmla="*/ 105 w 179"/>
                <a:gd name="T13" fmla="*/ 22 h 98"/>
                <a:gd name="T14" fmla="*/ 104 w 179"/>
                <a:gd name="T15" fmla="*/ 22 h 98"/>
                <a:gd name="T16" fmla="*/ 104 w 179"/>
                <a:gd name="T17" fmla="*/ 23 h 98"/>
                <a:gd name="T18" fmla="*/ 104 w 179"/>
                <a:gd name="T19" fmla="*/ 23 h 98"/>
                <a:gd name="T20" fmla="*/ 103 w 179"/>
                <a:gd name="T21" fmla="*/ 23 h 98"/>
                <a:gd name="T22" fmla="*/ 103 w 179"/>
                <a:gd name="T23" fmla="*/ 23 h 98"/>
                <a:gd name="T24" fmla="*/ 103 w 179"/>
                <a:gd name="T25" fmla="*/ 23 h 98"/>
                <a:gd name="T26" fmla="*/ 102 w 179"/>
                <a:gd name="T27" fmla="*/ 23 h 98"/>
                <a:gd name="T28" fmla="*/ 53 w 179"/>
                <a:gd name="T29" fmla="*/ 44 h 98"/>
                <a:gd name="T30" fmla="*/ 53 w 179"/>
                <a:gd name="T31" fmla="*/ 44 h 98"/>
                <a:gd name="T32" fmla="*/ 52 w 179"/>
                <a:gd name="T33" fmla="*/ 45 h 98"/>
                <a:gd name="T34" fmla="*/ 52 w 179"/>
                <a:gd name="T35" fmla="*/ 45 h 98"/>
                <a:gd name="T36" fmla="*/ 51 w 179"/>
                <a:gd name="T37" fmla="*/ 45 h 98"/>
                <a:gd name="T38" fmla="*/ 51 w 179"/>
                <a:gd name="T39" fmla="*/ 45 h 98"/>
                <a:gd name="T40" fmla="*/ 50 w 179"/>
                <a:gd name="T41" fmla="*/ 45 h 98"/>
                <a:gd name="T42" fmla="*/ 50 w 179"/>
                <a:gd name="T43" fmla="*/ 46 h 98"/>
                <a:gd name="T44" fmla="*/ 50 w 179"/>
                <a:gd name="T45" fmla="*/ 46 h 98"/>
                <a:gd name="T46" fmla="*/ 1 w 179"/>
                <a:gd name="T47" fmla="*/ 65 h 98"/>
                <a:gd name="T48" fmla="*/ 3 w 179"/>
                <a:gd name="T49" fmla="*/ 84 h 98"/>
                <a:gd name="T50" fmla="*/ 15 w 179"/>
                <a:gd name="T51" fmla="*/ 98 h 98"/>
                <a:gd name="T52" fmla="*/ 65 w 179"/>
                <a:gd name="T53" fmla="*/ 78 h 98"/>
                <a:gd name="T54" fmla="*/ 66 w 179"/>
                <a:gd name="T55" fmla="*/ 77 h 98"/>
                <a:gd name="T56" fmla="*/ 66 w 179"/>
                <a:gd name="T57" fmla="*/ 77 h 98"/>
                <a:gd name="T58" fmla="*/ 66 w 179"/>
                <a:gd name="T59" fmla="*/ 77 h 98"/>
                <a:gd name="T60" fmla="*/ 138 w 179"/>
                <a:gd name="T61" fmla="*/ 49 h 98"/>
                <a:gd name="T62" fmla="*/ 176 w 179"/>
                <a:gd name="T63" fmla="*/ 32 h 98"/>
                <a:gd name="T64" fmla="*/ 178 w 179"/>
                <a:gd name="T65" fmla="*/ 18 h 98"/>
                <a:gd name="T66" fmla="*/ 178 w 179"/>
                <a:gd name="T67" fmla="*/ 18 h 98"/>
                <a:gd name="T68" fmla="*/ 178 w 179"/>
                <a:gd name="T69" fmla="*/ 17 h 98"/>
                <a:gd name="T70" fmla="*/ 177 w 179"/>
                <a:gd name="T71" fmla="*/ 17 h 98"/>
                <a:gd name="T72" fmla="*/ 177 w 179"/>
                <a:gd name="T73" fmla="*/ 17 h 98"/>
                <a:gd name="T74" fmla="*/ 177 w 179"/>
                <a:gd name="T75" fmla="*/ 17 h 98"/>
                <a:gd name="T76" fmla="*/ 177 w 179"/>
                <a:gd name="T77" fmla="*/ 17 h 98"/>
                <a:gd name="T78" fmla="*/ 177 w 179"/>
                <a:gd name="T79" fmla="*/ 17 h 98"/>
                <a:gd name="T80" fmla="*/ 174 w 179"/>
                <a:gd name="T81" fmla="*/ 10 h 98"/>
                <a:gd name="T82" fmla="*/ 174 w 179"/>
                <a:gd name="T83" fmla="*/ 10 h 98"/>
                <a:gd name="T84" fmla="*/ 174 w 179"/>
                <a:gd name="T85" fmla="*/ 9 h 98"/>
                <a:gd name="T86" fmla="*/ 174 w 179"/>
                <a:gd name="T87" fmla="*/ 9 h 98"/>
                <a:gd name="T88" fmla="*/ 163 w 179"/>
                <a:gd name="T8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9" h="98">
                  <a:moveTo>
                    <a:pt x="163" y="0"/>
                  </a:moveTo>
                  <a:cubicBezTo>
                    <a:pt x="150" y="6"/>
                    <a:pt x="137" y="10"/>
                    <a:pt x="123" y="14"/>
                  </a:cubicBezTo>
                  <a:cubicBezTo>
                    <a:pt x="121" y="15"/>
                    <a:pt x="120" y="16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7" y="17"/>
                    <a:pt x="116" y="17"/>
                    <a:pt x="116" y="18"/>
                  </a:cubicBezTo>
                  <a:cubicBezTo>
                    <a:pt x="112" y="19"/>
                    <a:pt x="109" y="21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5" y="22"/>
                    <a:pt x="104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3" y="23"/>
                    <a:pt x="103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3"/>
                    <a:pt x="103" y="23"/>
                    <a:pt x="102" y="23"/>
                  </a:cubicBezTo>
                  <a:cubicBezTo>
                    <a:pt x="78" y="34"/>
                    <a:pt x="54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0" y="45"/>
                    <a:pt x="50" y="45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34" y="53"/>
                    <a:pt x="18" y="60"/>
                    <a:pt x="1" y="65"/>
                  </a:cubicBezTo>
                  <a:cubicBezTo>
                    <a:pt x="0" y="71"/>
                    <a:pt x="0" y="77"/>
                    <a:pt x="3" y="84"/>
                  </a:cubicBezTo>
                  <a:cubicBezTo>
                    <a:pt x="6" y="90"/>
                    <a:pt x="10" y="95"/>
                    <a:pt x="15" y="98"/>
                  </a:cubicBezTo>
                  <a:cubicBezTo>
                    <a:pt x="31" y="90"/>
                    <a:pt x="48" y="83"/>
                    <a:pt x="65" y="78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8" y="77"/>
                    <a:pt x="108" y="61"/>
                    <a:pt x="138" y="49"/>
                  </a:cubicBezTo>
                  <a:cubicBezTo>
                    <a:pt x="150" y="43"/>
                    <a:pt x="163" y="37"/>
                    <a:pt x="176" y="32"/>
                  </a:cubicBezTo>
                  <a:cubicBezTo>
                    <a:pt x="178" y="28"/>
                    <a:pt x="179" y="22"/>
                    <a:pt x="178" y="18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78" y="18"/>
                    <a:pt x="178" y="17"/>
                    <a:pt x="178" y="17"/>
                  </a:cubicBezTo>
                  <a:cubicBezTo>
                    <a:pt x="178" y="17"/>
                    <a:pt x="178" y="17"/>
                    <a:pt x="177" y="17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4" y="10"/>
                    <a:pt x="174" y="10"/>
                    <a:pt x="174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2" y="4"/>
                    <a:pt x="168" y="1"/>
                    <a:pt x="163" y="0"/>
                  </a:cubicBezTo>
                </a:path>
              </a:pathLst>
            </a:custGeom>
            <a:solidFill>
              <a:srgbClr val="925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Freeform 364">
              <a:extLst>
                <a:ext uri="{FF2B5EF4-FFF2-40B4-BE49-F238E27FC236}">
                  <a16:creationId xmlns:a16="http://schemas.microsoft.com/office/drawing/2014/main" id="{EA2A5900-8F4C-866A-2635-50E01FC97CA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066147" y="3502130"/>
              <a:ext cx="1184192" cy="1371728"/>
            </a:xfrm>
            <a:custGeom>
              <a:avLst/>
              <a:gdLst>
                <a:gd name="T0" fmla="*/ 107 w 283"/>
                <a:gd name="T1" fmla="*/ 19 h 218"/>
                <a:gd name="T2" fmla="*/ 20 w 283"/>
                <a:gd name="T3" fmla="*/ 155 h 218"/>
                <a:gd name="T4" fmla="*/ 177 w 283"/>
                <a:gd name="T5" fmla="*/ 191 h 218"/>
                <a:gd name="T6" fmla="*/ 263 w 283"/>
                <a:gd name="T7" fmla="*/ 56 h 218"/>
                <a:gd name="T8" fmla="*/ 107 w 283"/>
                <a:gd name="T9" fmla="*/ 1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18">
                  <a:moveTo>
                    <a:pt x="107" y="19"/>
                  </a:moveTo>
                  <a:cubicBezTo>
                    <a:pt x="33" y="50"/>
                    <a:pt x="0" y="108"/>
                    <a:pt x="20" y="155"/>
                  </a:cubicBezTo>
                  <a:cubicBezTo>
                    <a:pt x="39" y="202"/>
                    <a:pt x="110" y="218"/>
                    <a:pt x="177" y="191"/>
                  </a:cubicBezTo>
                  <a:cubicBezTo>
                    <a:pt x="224" y="172"/>
                    <a:pt x="283" y="103"/>
                    <a:pt x="263" y="56"/>
                  </a:cubicBezTo>
                  <a:cubicBezTo>
                    <a:pt x="244" y="8"/>
                    <a:pt x="154" y="0"/>
                    <a:pt x="107" y="19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Freeform 365">
              <a:extLst>
                <a:ext uri="{FF2B5EF4-FFF2-40B4-BE49-F238E27FC236}">
                  <a16:creationId xmlns:a16="http://schemas.microsoft.com/office/drawing/2014/main" id="{FA53A277-C735-3924-90CB-B4400F9E2833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066147" y="3502130"/>
              <a:ext cx="1184192" cy="1371728"/>
            </a:xfrm>
            <a:custGeom>
              <a:avLst/>
              <a:gdLst>
                <a:gd name="T0" fmla="*/ 107 w 283"/>
                <a:gd name="T1" fmla="*/ 19 h 218"/>
                <a:gd name="T2" fmla="*/ 20 w 283"/>
                <a:gd name="T3" fmla="*/ 155 h 218"/>
                <a:gd name="T4" fmla="*/ 177 w 283"/>
                <a:gd name="T5" fmla="*/ 191 h 218"/>
                <a:gd name="T6" fmla="*/ 263 w 283"/>
                <a:gd name="T7" fmla="*/ 56 h 218"/>
                <a:gd name="T8" fmla="*/ 107 w 283"/>
                <a:gd name="T9" fmla="*/ 1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18">
                  <a:moveTo>
                    <a:pt x="107" y="19"/>
                  </a:moveTo>
                  <a:cubicBezTo>
                    <a:pt x="33" y="50"/>
                    <a:pt x="0" y="108"/>
                    <a:pt x="20" y="155"/>
                  </a:cubicBezTo>
                  <a:cubicBezTo>
                    <a:pt x="39" y="202"/>
                    <a:pt x="110" y="218"/>
                    <a:pt x="177" y="191"/>
                  </a:cubicBezTo>
                  <a:cubicBezTo>
                    <a:pt x="224" y="172"/>
                    <a:pt x="283" y="103"/>
                    <a:pt x="263" y="56"/>
                  </a:cubicBezTo>
                  <a:cubicBezTo>
                    <a:pt x="244" y="8"/>
                    <a:pt x="154" y="0"/>
                    <a:pt x="107" y="19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Freeform 366">
              <a:extLst>
                <a:ext uri="{FF2B5EF4-FFF2-40B4-BE49-F238E27FC236}">
                  <a16:creationId xmlns:a16="http://schemas.microsoft.com/office/drawing/2014/main" id="{A2E4D6CA-9C37-F63B-3CFD-B1DD5B01F3FB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342978" y="4178116"/>
              <a:ext cx="330433" cy="817939"/>
            </a:xfrm>
            <a:custGeom>
              <a:avLst/>
              <a:gdLst>
                <a:gd name="T0" fmla="*/ 79 w 79"/>
                <a:gd name="T1" fmla="*/ 130 h 130"/>
                <a:gd name="T2" fmla="*/ 11 w 79"/>
                <a:gd name="T3" fmla="*/ 83 h 130"/>
                <a:gd name="T4" fmla="*/ 25 w 79"/>
                <a:gd name="T5" fmla="*/ 0 h 130"/>
                <a:gd name="T6" fmla="*/ 34 w 79"/>
                <a:gd name="T7" fmla="*/ 73 h 130"/>
                <a:gd name="T8" fmla="*/ 79 w 79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0">
                  <a:moveTo>
                    <a:pt x="79" y="130"/>
                  </a:moveTo>
                  <a:cubicBezTo>
                    <a:pt x="47" y="125"/>
                    <a:pt x="21" y="109"/>
                    <a:pt x="11" y="83"/>
                  </a:cubicBezTo>
                  <a:cubicBezTo>
                    <a:pt x="0" y="57"/>
                    <a:pt x="5" y="27"/>
                    <a:pt x="25" y="0"/>
                  </a:cubicBezTo>
                  <a:cubicBezTo>
                    <a:pt x="22" y="24"/>
                    <a:pt x="24" y="49"/>
                    <a:pt x="34" y="73"/>
                  </a:cubicBezTo>
                  <a:cubicBezTo>
                    <a:pt x="44" y="97"/>
                    <a:pt x="60" y="116"/>
                    <a:pt x="79" y="130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Freeform 367">
              <a:extLst>
                <a:ext uri="{FF2B5EF4-FFF2-40B4-BE49-F238E27FC236}">
                  <a16:creationId xmlns:a16="http://schemas.microsoft.com/office/drawing/2014/main" id="{47AD2FEC-D653-4881-1386-BDF929D79998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40969" y="3429717"/>
              <a:ext cx="937625" cy="1270934"/>
            </a:xfrm>
            <a:custGeom>
              <a:avLst/>
              <a:gdLst>
                <a:gd name="T0" fmla="*/ 204 w 224"/>
                <a:gd name="T1" fmla="*/ 56 h 202"/>
                <a:gd name="T2" fmla="*/ 118 w 224"/>
                <a:gd name="T3" fmla="*/ 191 h 202"/>
                <a:gd name="T4" fmla="*/ 77 w 224"/>
                <a:gd name="T5" fmla="*/ 202 h 202"/>
                <a:gd name="T6" fmla="*/ 15 w 224"/>
                <a:gd name="T7" fmla="*/ 133 h 202"/>
                <a:gd name="T8" fmla="*/ 8 w 224"/>
                <a:gd name="T9" fmla="*/ 41 h 202"/>
                <a:gd name="T10" fmla="*/ 48 w 224"/>
                <a:gd name="T11" fmla="*/ 19 h 202"/>
                <a:gd name="T12" fmla="*/ 204 w 224"/>
                <a:gd name="T13" fmla="*/ 5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202">
                  <a:moveTo>
                    <a:pt x="204" y="56"/>
                  </a:moveTo>
                  <a:cubicBezTo>
                    <a:pt x="224" y="103"/>
                    <a:pt x="165" y="172"/>
                    <a:pt x="118" y="191"/>
                  </a:cubicBezTo>
                  <a:cubicBezTo>
                    <a:pt x="104" y="197"/>
                    <a:pt x="90" y="200"/>
                    <a:pt x="77" y="202"/>
                  </a:cubicBezTo>
                  <a:cubicBezTo>
                    <a:pt x="50" y="188"/>
                    <a:pt x="28" y="164"/>
                    <a:pt x="15" y="133"/>
                  </a:cubicBezTo>
                  <a:cubicBezTo>
                    <a:pt x="2" y="102"/>
                    <a:pt x="0" y="70"/>
                    <a:pt x="8" y="41"/>
                  </a:cubicBezTo>
                  <a:cubicBezTo>
                    <a:pt x="19" y="33"/>
                    <a:pt x="33" y="26"/>
                    <a:pt x="48" y="19"/>
                  </a:cubicBezTo>
                  <a:cubicBezTo>
                    <a:pt x="95" y="0"/>
                    <a:pt x="185" y="8"/>
                    <a:pt x="204" y="56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3" name="Freeform 368">
              <a:extLst>
                <a:ext uri="{FF2B5EF4-FFF2-40B4-BE49-F238E27FC236}">
                  <a16:creationId xmlns:a16="http://schemas.microsoft.com/office/drawing/2014/main" id="{5EE9B99C-70C7-9E95-7CD7-E67D66DFBA3A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340543" y="3388471"/>
              <a:ext cx="795052" cy="1208372"/>
            </a:xfrm>
            <a:custGeom>
              <a:avLst/>
              <a:gdLst>
                <a:gd name="T0" fmla="*/ 170 w 190"/>
                <a:gd name="T1" fmla="*/ 56 h 192"/>
                <a:gd name="T2" fmla="*/ 80 w 190"/>
                <a:gd name="T3" fmla="*/ 192 h 192"/>
                <a:gd name="T4" fmla="*/ 80 w 190"/>
                <a:gd name="T5" fmla="*/ 192 h 192"/>
                <a:gd name="T6" fmla="*/ 15 w 190"/>
                <a:gd name="T7" fmla="*/ 119 h 192"/>
                <a:gd name="T8" fmla="*/ 8 w 190"/>
                <a:gd name="T9" fmla="*/ 22 h 192"/>
                <a:gd name="T10" fmla="*/ 14 w 190"/>
                <a:gd name="T11" fmla="*/ 19 h 192"/>
                <a:gd name="T12" fmla="*/ 170 w 190"/>
                <a:gd name="T13" fmla="*/ 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92">
                  <a:moveTo>
                    <a:pt x="170" y="56"/>
                  </a:moveTo>
                  <a:cubicBezTo>
                    <a:pt x="190" y="104"/>
                    <a:pt x="128" y="175"/>
                    <a:pt x="80" y="192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52" y="177"/>
                    <a:pt x="29" y="151"/>
                    <a:pt x="15" y="119"/>
                  </a:cubicBezTo>
                  <a:cubicBezTo>
                    <a:pt x="2" y="86"/>
                    <a:pt x="0" y="53"/>
                    <a:pt x="8" y="22"/>
                  </a:cubicBezTo>
                  <a:cubicBezTo>
                    <a:pt x="10" y="21"/>
                    <a:pt x="12" y="20"/>
                    <a:pt x="14" y="19"/>
                  </a:cubicBezTo>
                  <a:cubicBezTo>
                    <a:pt x="61" y="0"/>
                    <a:pt x="151" y="8"/>
                    <a:pt x="170" y="56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4" name="Freeform 369">
              <a:extLst>
                <a:ext uri="{FF2B5EF4-FFF2-40B4-BE49-F238E27FC236}">
                  <a16:creationId xmlns:a16="http://schemas.microsoft.com/office/drawing/2014/main" id="{DA35D1E8-DFA8-BD35-E530-17B4B5D45DCA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434796" y="3380708"/>
              <a:ext cx="639061" cy="1083248"/>
            </a:xfrm>
            <a:custGeom>
              <a:avLst/>
              <a:gdLst>
                <a:gd name="T0" fmla="*/ 7 w 153"/>
                <a:gd name="T1" fmla="*/ 8 h 172"/>
                <a:gd name="T2" fmla="*/ 137 w 153"/>
                <a:gd name="T3" fmla="*/ 52 h 172"/>
                <a:gd name="T4" fmla="*/ 76 w 153"/>
                <a:gd name="T5" fmla="*/ 172 h 172"/>
                <a:gd name="T6" fmla="*/ 15 w 153"/>
                <a:gd name="T7" fmla="*/ 101 h 172"/>
                <a:gd name="T8" fmla="*/ 7 w 153"/>
                <a:gd name="T9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72">
                  <a:moveTo>
                    <a:pt x="7" y="8"/>
                  </a:moveTo>
                  <a:cubicBezTo>
                    <a:pt x="56" y="0"/>
                    <a:pt x="121" y="12"/>
                    <a:pt x="137" y="52"/>
                  </a:cubicBezTo>
                  <a:cubicBezTo>
                    <a:pt x="153" y="91"/>
                    <a:pt x="116" y="144"/>
                    <a:pt x="76" y="172"/>
                  </a:cubicBezTo>
                  <a:cubicBezTo>
                    <a:pt x="50" y="157"/>
                    <a:pt x="28" y="132"/>
                    <a:pt x="15" y="101"/>
                  </a:cubicBezTo>
                  <a:cubicBezTo>
                    <a:pt x="3" y="70"/>
                    <a:pt x="0" y="38"/>
                    <a:pt x="7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Freeform 370">
              <a:extLst>
                <a:ext uri="{FF2B5EF4-FFF2-40B4-BE49-F238E27FC236}">
                  <a16:creationId xmlns:a16="http://schemas.microsoft.com/office/drawing/2014/main" id="{10FCC372-4E9E-02A5-DE02-4E2E55644D0A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553769" y="3376608"/>
              <a:ext cx="431073" cy="874709"/>
            </a:xfrm>
            <a:custGeom>
              <a:avLst/>
              <a:gdLst>
                <a:gd name="T0" fmla="*/ 91 w 103"/>
                <a:gd name="T1" fmla="*/ 46 h 139"/>
                <a:gd name="T2" fmla="*/ 61 w 103"/>
                <a:gd name="T3" fmla="*/ 139 h 139"/>
                <a:gd name="T4" fmla="*/ 14 w 103"/>
                <a:gd name="T5" fmla="*/ 77 h 139"/>
                <a:gd name="T6" fmla="*/ 3 w 103"/>
                <a:gd name="T7" fmla="*/ 0 h 139"/>
                <a:gd name="T8" fmla="*/ 91 w 103"/>
                <a:gd name="T9" fmla="*/ 4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39">
                  <a:moveTo>
                    <a:pt x="91" y="46"/>
                  </a:moveTo>
                  <a:cubicBezTo>
                    <a:pt x="103" y="74"/>
                    <a:pt x="86" y="110"/>
                    <a:pt x="61" y="139"/>
                  </a:cubicBezTo>
                  <a:cubicBezTo>
                    <a:pt x="41" y="123"/>
                    <a:pt x="24" y="103"/>
                    <a:pt x="14" y="77"/>
                  </a:cubicBezTo>
                  <a:cubicBezTo>
                    <a:pt x="3" y="52"/>
                    <a:pt x="0" y="25"/>
                    <a:pt x="3" y="0"/>
                  </a:cubicBezTo>
                  <a:cubicBezTo>
                    <a:pt x="41" y="2"/>
                    <a:pt x="79" y="17"/>
                    <a:pt x="91" y="46"/>
                  </a:cubicBezTo>
                  <a:close/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Freeform 371">
              <a:extLst>
                <a:ext uri="{FF2B5EF4-FFF2-40B4-BE49-F238E27FC236}">
                  <a16:creationId xmlns:a16="http://schemas.microsoft.com/office/drawing/2014/main" id="{F19C3889-7A78-E7E8-2D43-7756657FAE7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616803" y="4016804"/>
              <a:ext cx="87221" cy="133234"/>
            </a:xfrm>
            <a:custGeom>
              <a:avLst/>
              <a:gdLst>
                <a:gd name="T0" fmla="*/ 7 w 21"/>
                <a:gd name="T1" fmla="*/ 1 h 21"/>
                <a:gd name="T2" fmla="*/ 2 w 21"/>
                <a:gd name="T3" fmla="*/ 14 h 21"/>
                <a:gd name="T4" fmla="*/ 14 w 21"/>
                <a:gd name="T5" fmla="*/ 19 h 21"/>
                <a:gd name="T6" fmla="*/ 19 w 21"/>
                <a:gd name="T7" fmla="*/ 7 h 21"/>
                <a:gd name="T8" fmla="*/ 7 w 21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7" y="1"/>
                  </a:moveTo>
                  <a:cubicBezTo>
                    <a:pt x="2" y="3"/>
                    <a:pt x="0" y="9"/>
                    <a:pt x="2" y="14"/>
                  </a:cubicBezTo>
                  <a:cubicBezTo>
                    <a:pt x="4" y="19"/>
                    <a:pt x="9" y="21"/>
                    <a:pt x="14" y="19"/>
                  </a:cubicBezTo>
                  <a:cubicBezTo>
                    <a:pt x="19" y="17"/>
                    <a:pt x="21" y="11"/>
                    <a:pt x="19" y="7"/>
                  </a:cubicBezTo>
                  <a:cubicBezTo>
                    <a:pt x="17" y="2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Freeform 372">
              <a:extLst>
                <a:ext uri="{FF2B5EF4-FFF2-40B4-BE49-F238E27FC236}">
                  <a16:creationId xmlns:a16="http://schemas.microsoft.com/office/drawing/2014/main" id="{D9D72999-C756-61DF-6F09-9EE85221B262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506745" y="4512049"/>
              <a:ext cx="75480" cy="113538"/>
            </a:xfrm>
            <a:custGeom>
              <a:avLst/>
              <a:gdLst>
                <a:gd name="T0" fmla="*/ 6 w 18"/>
                <a:gd name="T1" fmla="*/ 1 h 18"/>
                <a:gd name="T2" fmla="*/ 1 w 18"/>
                <a:gd name="T3" fmla="*/ 12 h 18"/>
                <a:gd name="T4" fmla="*/ 12 w 18"/>
                <a:gd name="T5" fmla="*/ 16 h 18"/>
                <a:gd name="T6" fmla="*/ 16 w 18"/>
                <a:gd name="T7" fmla="*/ 6 h 18"/>
                <a:gd name="T8" fmla="*/ 6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6" y="1"/>
                  </a:moveTo>
                  <a:cubicBezTo>
                    <a:pt x="2" y="3"/>
                    <a:pt x="0" y="8"/>
                    <a:pt x="1" y="12"/>
                  </a:cubicBezTo>
                  <a:cubicBezTo>
                    <a:pt x="3" y="16"/>
                    <a:pt x="8" y="18"/>
                    <a:pt x="12" y="16"/>
                  </a:cubicBezTo>
                  <a:cubicBezTo>
                    <a:pt x="16" y="15"/>
                    <a:pt x="18" y="10"/>
                    <a:pt x="16" y="6"/>
                  </a:cubicBezTo>
                  <a:cubicBezTo>
                    <a:pt x="14" y="2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Freeform 373">
              <a:extLst>
                <a:ext uri="{FF2B5EF4-FFF2-40B4-BE49-F238E27FC236}">
                  <a16:creationId xmlns:a16="http://schemas.microsoft.com/office/drawing/2014/main" id="{3AFA8236-3E71-D44E-68CA-94775ACB854D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347119" y="4404609"/>
              <a:ext cx="75480" cy="113538"/>
            </a:xfrm>
            <a:custGeom>
              <a:avLst/>
              <a:gdLst>
                <a:gd name="T0" fmla="*/ 6 w 18"/>
                <a:gd name="T1" fmla="*/ 2 h 18"/>
                <a:gd name="T2" fmla="*/ 2 w 18"/>
                <a:gd name="T3" fmla="*/ 12 h 18"/>
                <a:gd name="T4" fmla="*/ 12 w 18"/>
                <a:gd name="T5" fmla="*/ 16 h 18"/>
                <a:gd name="T6" fmla="*/ 17 w 18"/>
                <a:gd name="T7" fmla="*/ 6 h 18"/>
                <a:gd name="T8" fmla="*/ 6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6" y="2"/>
                  </a:moveTo>
                  <a:cubicBezTo>
                    <a:pt x="2" y="3"/>
                    <a:pt x="0" y="8"/>
                    <a:pt x="2" y="12"/>
                  </a:cubicBezTo>
                  <a:cubicBezTo>
                    <a:pt x="3" y="16"/>
                    <a:pt x="8" y="18"/>
                    <a:pt x="12" y="16"/>
                  </a:cubicBezTo>
                  <a:cubicBezTo>
                    <a:pt x="16" y="15"/>
                    <a:pt x="18" y="10"/>
                    <a:pt x="17" y="6"/>
                  </a:cubicBezTo>
                  <a:cubicBezTo>
                    <a:pt x="15" y="2"/>
                    <a:pt x="10" y="0"/>
                    <a:pt x="6" y="2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9" name="Freeform 374">
              <a:extLst>
                <a:ext uri="{FF2B5EF4-FFF2-40B4-BE49-F238E27FC236}">
                  <a16:creationId xmlns:a16="http://schemas.microsoft.com/office/drawing/2014/main" id="{437D9E13-D836-DE9C-1447-7BA56A396F46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00479" y="4257969"/>
              <a:ext cx="75480" cy="113538"/>
            </a:xfrm>
            <a:custGeom>
              <a:avLst/>
              <a:gdLst>
                <a:gd name="T0" fmla="*/ 6 w 18"/>
                <a:gd name="T1" fmla="*/ 2 h 18"/>
                <a:gd name="T2" fmla="*/ 1 w 18"/>
                <a:gd name="T3" fmla="*/ 12 h 18"/>
                <a:gd name="T4" fmla="*/ 12 w 18"/>
                <a:gd name="T5" fmla="*/ 17 h 18"/>
                <a:gd name="T6" fmla="*/ 16 w 18"/>
                <a:gd name="T7" fmla="*/ 6 h 18"/>
                <a:gd name="T8" fmla="*/ 6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6" y="2"/>
                  </a:moveTo>
                  <a:cubicBezTo>
                    <a:pt x="2" y="4"/>
                    <a:pt x="0" y="8"/>
                    <a:pt x="1" y="12"/>
                  </a:cubicBezTo>
                  <a:cubicBezTo>
                    <a:pt x="3" y="16"/>
                    <a:pt x="8" y="18"/>
                    <a:pt x="12" y="17"/>
                  </a:cubicBezTo>
                  <a:cubicBezTo>
                    <a:pt x="16" y="15"/>
                    <a:pt x="18" y="10"/>
                    <a:pt x="16" y="6"/>
                  </a:cubicBezTo>
                  <a:cubicBezTo>
                    <a:pt x="14" y="2"/>
                    <a:pt x="10" y="0"/>
                    <a:pt x="6" y="2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0" name="Freeform 375">
              <a:extLst>
                <a:ext uri="{FF2B5EF4-FFF2-40B4-BE49-F238E27FC236}">
                  <a16:creationId xmlns:a16="http://schemas.microsoft.com/office/drawing/2014/main" id="{2AE9F13E-07FC-43D2-4FBD-CD36BEC8DEEE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667946" y="4589184"/>
              <a:ext cx="80512" cy="113538"/>
            </a:xfrm>
            <a:custGeom>
              <a:avLst/>
              <a:gdLst>
                <a:gd name="T0" fmla="*/ 13 w 19"/>
                <a:gd name="T1" fmla="*/ 17 h 18"/>
                <a:gd name="T2" fmla="*/ 2 w 19"/>
                <a:gd name="T3" fmla="*/ 12 h 18"/>
                <a:gd name="T4" fmla="*/ 6 w 19"/>
                <a:gd name="T5" fmla="*/ 2 h 18"/>
                <a:gd name="T6" fmla="*/ 17 w 19"/>
                <a:gd name="T7" fmla="*/ 6 h 18"/>
                <a:gd name="T8" fmla="*/ 13 w 19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8" y="18"/>
                    <a:pt x="4" y="16"/>
                    <a:pt x="2" y="12"/>
                  </a:cubicBezTo>
                  <a:cubicBezTo>
                    <a:pt x="0" y="8"/>
                    <a:pt x="2" y="3"/>
                    <a:pt x="6" y="2"/>
                  </a:cubicBezTo>
                  <a:cubicBezTo>
                    <a:pt x="11" y="0"/>
                    <a:pt x="15" y="2"/>
                    <a:pt x="17" y="6"/>
                  </a:cubicBezTo>
                  <a:cubicBezTo>
                    <a:pt x="19" y="10"/>
                    <a:pt x="17" y="15"/>
                    <a:pt x="13" y="17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1" name="Freeform 376">
              <a:extLst>
                <a:ext uri="{FF2B5EF4-FFF2-40B4-BE49-F238E27FC236}">
                  <a16:creationId xmlns:a16="http://schemas.microsoft.com/office/drawing/2014/main" id="{15216F57-30C7-1016-378E-6EC2E9AEC039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843972" y="4628671"/>
              <a:ext cx="75480" cy="113538"/>
            </a:xfrm>
            <a:custGeom>
              <a:avLst/>
              <a:gdLst>
                <a:gd name="T0" fmla="*/ 12 w 18"/>
                <a:gd name="T1" fmla="*/ 16 h 18"/>
                <a:gd name="T2" fmla="*/ 2 w 18"/>
                <a:gd name="T3" fmla="*/ 12 h 18"/>
                <a:gd name="T4" fmla="*/ 6 w 18"/>
                <a:gd name="T5" fmla="*/ 1 h 18"/>
                <a:gd name="T6" fmla="*/ 16 w 18"/>
                <a:gd name="T7" fmla="*/ 6 h 18"/>
                <a:gd name="T8" fmla="*/ 12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8" y="18"/>
                    <a:pt x="3" y="16"/>
                    <a:pt x="2" y="12"/>
                  </a:cubicBezTo>
                  <a:cubicBezTo>
                    <a:pt x="0" y="8"/>
                    <a:pt x="2" y="3"/>
                    <a:pt x="6" y="1"/>
                  </a:cubicBezTo>
                  <a:cubicBezTo>
                    <a:pt x="10" y="0"/>
                    <a:pt x="15" y="2"/>
                    <a:pt x="16" y="6"/>
                  </a:cubicBezTo>
                  <a:cubicBezTo>
                    <a:pt x="18" y="10"/>
                    <a:pt x="16" y="15"/>
                    <a:pt x="12" y="16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2" name="Freeform 377">
              <a:extLst>
                <a:ext uri="{FF2B5EF4-FFF2-40B4-BE49-F238E27FC236}">
                  <a16:creationId xmlns:a16="http://schemas.microsoft.com/office/drawing/2014/main" id="{C4F18BDF-29D5-61BB-2F46-F728BC432F4A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446118" y="3895408"/>
              <a:ext cx="87221" cy="139027"/>
            </a:xfrm>
            <a:custGeom>
              <a:avLst/>
              <a:gdLst>
                <a:gd name="T0" fmla="*/ 7 w 21"/>
                <a:gd name="T1" fmla="*/ 2 h 22"/>
                <a:gd name="T2" fmla="*/ 2 w 21"/>
                <a:gd name="T3" fmla="*/ 15 h 22"/>
                <a:gd name="T4" fmla="*/ 14 w 21"/>
                <a:gd name="T5" fmla="*/ 20 h 22"/>
                <a:gd name="T6" fmla="*/ 19 w 21"/>
                <a:gd name="T7" fmla="*/ 7 h 22"/>
                <a:gd name="T8" fmla="*/ 7 w 21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7" y="2"/>
                  </a:moveTo>
                  <a:cubicBezTo>
                    <a:pt x="2" y="4"/>
                    <a:pt x="0" y="10"/>
                    <a:pt x="2" y="15"/>
                  </a:cubicBezTo>
                  <a:cubicBezTo>
                    <a:pt x="4" y="19"/>
                    <a:pt x="9" y="22"/>
                    <a:pt x="14" y="20"/>
                  </a:cubicBezTo>
                  <a:cubicBezTo>
                    <a:pt x="19" y="18"/>
                    <a:pt x="21" y="12"/>
                    <a:pt x="19" y="7"/>
                  </a:cubicBezTo>
                  <a:cubicBezTo>
                    <a:pt x="17" y="3"/>
                    <a:pt x="12" y="0"/>
                    <a:pt x="7" y="2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3" name="Freeform 378">
              <a:extLst>
                <a:ext uri="{FF2B5EF4-FFF2-40B4-BE49-F238E27FC236}">
                  <a16:creationId xmlns:a16="http://schemas.microsoft.com/office/drawing/2014/main" id="{85B78ED2-D434-2B3A-16C8-7D591F8957BF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91627" y="3763370"/>
              <a:ext cx="87221" cy="132075"/>
            </a:xfrm>
            <a:custGeom>
              <a:avLst/>
              <a:gdLst>
                <a:gd name="T0" fmla="*/ 7 w 21"/>
                <a:gd name="T1" fmla="*/ 2 h 21"/>
                <a:gd name="T2" fmla="*/ 2 w 21"/>
                <a:gd name="T3" fmla="*/ 14 h 21"/>
                <a:gd name="T4" fmla="*/ 14 w 21"/>
                <a:gd name="T5" fmla="*/ 19 h 21"/>
                <a:gd name="T6" fmla="*/ 19 w 21"/>
                <a:gd name="T7" fmla="*/ 7 h 21"/>
                <a:gd name="T8" fmla="*/ 7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7" y="2"/>
                  </a:moveTo>
                  <a:cubicBezTo>
                    <a:pt x="2" y="4"/>
                    <a:pt x="0" y="9"/>
                    <a:pt x="2" y="14"/>
                  </a:cubicBezTo>
                  <a:cubicBezTo>
                    <a:pt x="4" y="19"/>
                    <a:pt x="9" y="21"/>
                    <a:pt x="14" y="19"/>
                  </a:cubicBezTo>
                  <a:cubicBezTo>
                    <a:pt x="19" y="17"/>
                    <a:pt x="21" y="12"/>
                    <a:pt x="19" y="7"/>
                  </a:cubicBezTo>
                  <a:cubicBezTo>
                    <a:pt x="17" y="2"/>
                    <a:pt x="12" y="0"/>
                    <a:pt x="7" y="2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4" name="Freeform 379">
              <a:extLst>
                <a:ext uri="{FF2B5EF4-FFF2-40B4-BE49-F238E27FC236}">
                  <a16:creationId xmlns:a16="http://schemas.microsoft.com/office/drawing/2014/main" id="{01D0C859-14FD-77D3-96E3-B015EEB0B2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792536" y="4097190"/>
              <a:ext cx="92253" cy="132075"/>
            </a:xfrm>
            <a:custGeom>
              <a:avLst/>
              <a:gdLst>
                <a:gd name="T0" fmla="*/ 14 w 22"/>
                <a:gd name="T1" fmla="*/ 19 h 21"/>
                <a:gd name="T2" fmla="*/ 2 w 22"/>
                <a:gd name="T3" fmla="*/ 14 h 21"/>
                <a:gd name="T4" fmla="*/ 7 w 22"/>
                <a:gd name="T5" fmla="*/ 2 h 21"/>
                <a:gd name="T6" fmla="*/ 20 w 22"/>
                <a:gd name="T7" fmla="*/ 7 h 21"/>
                <a:gd name="T8" fmla="*/ 14 w 22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4" y="19"/>
                  </a:move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8" y="2"/>
                    <a:pt x="20" y="7"/>
                  </a:cubicBezTo>
                  <a:cubicBezTo>
                    <a:pt x="22" y="12"/>
                    <a:pt x="19" y="17"/>
                    <a:pt x="14" y="19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5" name="Freeform 380">
              <a:extLst>
                <a:ext uri="{FF2B5EF4-FFF2-40B4-BE49-F238E27FC236}">
                  <a16:creationId xmlns:a16="http://schemas.microsoft.com/office/drawing/2014/main" id="{4DEDD491-0070-BB15-A0A9-3D3E5DB8AEC2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966116" y="4148115"/>
              <a:ext cx="88898" cy="132075"/>
            </a:xfrm>
            <a:custGeom>
              <a:avLst/>
              <a:gdLst>
                <a:gd name="T0" fmla="*/ 14 w 21"/>
                <a:gd name="T1" fmla="*/ 19 h 21"/>
                <a:gd name="T2" fmla="*/ 2 w 21"/>
                <a:gd name="T3" fmla="*/ 14 h 21"/>
                <a:gd name="T4" fmla="*/ 7 w 21"/>
                <a:gd name="T5" fmla="*/ 2 h 21"/>
                <a:gd name="T6" fmla="*/ 19 w 21"/>
                <a:gd name="T7" fmla="*/ 7 h 21"/>
                <a:gd name="T8" fmla="*/ 14 w 21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4" y="19"/>
                  </a:move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ubicBezTo>
                    <a:pt x="21" y="12"/>
                    <a:pt x="19" y="17"/>
                    <a:pt x="14" y="19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6" name="Freeform 381">
              <a:extLst>
                <a:ext uri="{FF2B5EF4-FFF2-40B4-BE49-F238E27FC236}">
                  <a16:creationId xmlns:a16="http://schemas.microsoft.com/office/drawing/2014/main" id="{64C3A1C2-8F78-6947-8529-64D27DB0151F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877470" y="4493179"/>
              <a:ext cx="130831" cy="181893"/>
            </a:xfrm>
            <a:custGeom>
              <a:avLst/>
              <a:gdLst>
                <a:gd name="T0" fmla="*/ 31 w 31"/>
                <a:gd name="T1" fmla="*/ 29 h 29"/>
                <a:gd name="T2" fmla="*/ 0 w 31"/>
                <a:gd name="T3" fmla="*/ 0 h 29"/>
                <a:gd name="T4" fmla="*/ 31 w 31"/>
                <a:gd name="T5" fmla="*/ 2 h 29"/>
                <a:gd name="T6" fmla="*/ 31 w 31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9">
                  <a:moveTo>
                    <a:pt x="31" y="29"/>
                  </a:moveTo>
                  <a:cubicBezTo>
                    <a:pt x="19" y="20"/>
                    <a:pt x="9" y="11"/>
                    <a:pt x="0" y="0"/>
                  </a:cubicBezTo>
                  <a:cubicBezTo>
                    <a:pt x="12" y="2"/>
                    <a:pt x="19" y="3"/>
                    <a:pt x="31" y="2"/>
                  </a:cubicBezTo>
                  <a:cubicBezTo>
                    <a:pt x="30" y="13"/>
                    <a:pt x="30" y="19"/>
                    <a:pt x="31" y="29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7" name="Freeform 382">
              <a:extLst>
                <a:ext uri="{FF2B5EF4-FFF2-40B4-BE49-F238E27FC236}">
                  <a16:creationId xmlns:a16="http://schemas.microsoft.com/office/drawing/2014/main" id="{C5DE692A-D6E2-4696-45D8-D4D01E8BCE3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644923" y="4383256"/>
              <a:ext cx="125799" cy="232869"/>
            </a:xfrm>
            <a:custGeom>
              <a:avLst/>
              <a:gdLst>
                <a:gd name="T0" fmla="*/ 30 w 30"/>
                <a:gd name="T1" fmla="*/ 11 h 37"/>
                <a:gd name="T2" fmla="*/ 22 w 30"/>
                <a:gd name="T3" fmla="*/ 37 h 37"/>
                <a:gd name="T4" fmla="*/ 0 w 30"/>
                <a:gd name="T5" fmla="*/ 0 h 37"/>
                <a:gd name="T6" fmla="*/ 30 w 30"/>
                <a:gd name="T7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7">
                  <a:moveTo>
                    <a:pt x="30" y="11"/>
                  </a:moveTo>
                  <a:cubicBezTo>
                    <a:pt x="26" y="21"/>
                    <a:pt x="24" y="27"/>
                    <a:pt x="22" y="37"/>
                  </a:cubicBezTo>
                  <a:cubicBezTo>
                    <a:pt x="13" y="25"/>
                    <a:pt x="5" y="13"/>
                    <a:pt x="0" y="0"/>
                  </a:cubicBezTo>
                  <a:cubicBezTo>
                    <a:pt x="11" y="6"/>
                    <a:pt x="18" y="8"/>
                    <a:pt x="30" y="11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8" name="Freeform 383">
              <a:extLst>
                <a:ext uri="{FF2B5EF4-FFF2-40B4-BE49-F238E27FC236}">
                  <a16:creationId xmlns:a16="http://schemas.microsoft.com/office/drawing/2014/main" id="{AF31B92F-C3EE-C256-8451-88DD45940ED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429518" y="4222218"/>
              <a:ext cx="105671" cy="265309"/>
            </a:xfrm>
            <a:custGeom>
              <a:avLst/>
              <a:gdLst>
                <a:gd name="T0" fmla="*/ 10 w 25"/>
                <a:gd name="T1" fmla="*/ 42 h 42"/>
                <a:gd name="T2" fmla="*/ 0 w 25"/>
                <a:gd name="T3" fmla="*/ 0 h 42"/>
                <a:gd name="T4" fmla="*/ 25 w 25"/>
                <a:gd name="T5" fmla="*/ 17 h 42"/>
                <a:gd name="T6" fmla="*/ 10 w 25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2">
                  <a:moveTo>
                    <a:pt x="10" y="42"/>
                  </a:moveTo>
                  <a:cubicBezTo>
                    <a:pt x="4" y="29"/>
                    <a:pt x="1" y="15"/>
                    <a:pt x="0" y="0"/>
                  </a:cubicBezTo>
                  <a:cubicBezTo>
                    <a:pt x="9" y="8"/>
                    <a:pt x="14" y="11"/>
                    <a:pt x="25" y="17"/>
                  </a:cubicBezTo>
                  <a:cubicBezTo>
                    <a:pt x="18" y="26"/>
                    <a:pt x="15" y="31"/>
                    <a:pt x="10" y="42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9" name="Freeform 384">
              <a:extLst>
                <a:ext uri="{FF2B5EF4-FFF2-40B4-BE49-F238E27FC236}">
                  <a16:creationId xmlns:a16="http://schemas.microsoft.com/office/drawing/2014/main" id="{F3CA8E18-CF19-032D-6ECC-9B8EFA181C1B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8699" y="4023143"/>
              <a:ext cx="92253" cy="271102"/>
            </a:xfrm>
            <a:custGeom>
              <a:avLst/>
              <a:gdLst>
                <a:gd name="T0" fmla="*/ 22 w 22"/>
                <a:gd name="T1" fmla="*/ 23 h 43"/>
                <a:gd name="T2" fmla="*/ 1 w 22"/>
                <a:gd name="T3" fmla="*/ 43 h 43"/>
                <a:gd name="T4" fmla="*/ 3 w 22"/>
                <a:gd name="T5" fmla="*/ 0 h 43"/>
                <a:gd name="T6" fmla="*/ 22 w 22"/>
                <a:gd name="T7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3">
                  <a:moveTo>
                    <a:pt x="22" y="23"/>
                  </a:moveTo>
                  <a:cubicBezTo>
                    <a:pt x="13" y="30"/>
                    <a:pt x="8" y="34"/>
                    <a:pt x="1" y="43"/>
                  </a:cubicBezTo>
                  <a:cubicBezTo>
                    <a:pt x="0" y="29"/>
                    <a:pt x="1" y="15"/>
                    <a:pt x="3" y="0"/>
                  </a:cubicBezTo>
                  <a:cubicBezTo>
                    <a:pt x="9" y="10"/>
                    <a:pt x="13" y="15"/>
                    <a:pt x="22" y="23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0" name="Freeform 385">
              <a:extLst>
                <a:ext uri="{FF2B5EF4-FFF2-40B4-BE49-F238E27FC236}">
                  <a16:creationId xmlns:a16="http://schemas.microsoft.com/office/drawing/2014/main" id="{6D0D4C8B-B056-4DBC-F018-F70BAF142B3C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938463" y="3948509"/>
              <a:ext cx="100640" cy="139027"/>
            </a:xfrm>
            <a:custGeom>
              <a:avLst/>
              <a:gdLst>
                <a:gd name="T0" fmla="*/ 24 w 24"/>
                <a:gd name="T1" fmla="*/ 22 h 22"/>
                <a:gd name="T2" fmla="*/ 0 w 24"/>
                <a:gd name="T3" fmla="*/ 0 h 22"/>
                <a:gd name="T4" fmla="*/ 24 w 24"/>
                <a:gd name="T5" fmla="*/ 1 h 22"/>
                <a:gd name="T6" fmla="*/ 24 w 24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24" y="22"/>
                  </a:moveTo>
                  <a:cubicBezTo>
                    <a:pt x="15" y="15"/>
                    <a:pt x="7" y="7"/>
                    <a:pt x="0" y="0"/>
                  </a:cubicBezTo>
                  <a:cubicBezTo>
                    <a:pt x="9" y="1"/>
                    <a:pt x="15" y="1"/>
                    <a:pt x="24" y="1"/>
                  </a:cubicBezTo>
                  <a:cubicBezTo>
                    <a:pt x="24" y="9"/>
                    <a:pt x="24" y="14"/>
                    <a:pt x="24" y="22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1" name="Freeform 386">
              <a:extLst>
                <a:ext uri="{FF2B5EF4-FFF2-40B4-BE49-F238E27FC236}">
                  <a16:creationId xmlns:a16="http://schemas.microsoft.com/office/drawing/2014/main" id="{9A8AF983-A98E-3D5E-CEC7-E193875EE16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758934" y="3862973"/>
              <a:ext cx="95608" cy="176100"/>
            </a:xfrm>
            <a:custGeom>
              <a:avLst/>
              <a:gdLst>
                <a:gd name="T0" fmla="*/ 23 w 23"/>
                <a:gd name="T1" fmla="*/ 8 h 28"/>
                <a:gd name="T2" fmla="*/ 17 w 23"/>
                <a:gd name="T3" fmla="*/ 28 h 28"/>
                <a:gd name="T4" fmla="*/ 0 w 23"/>
                <a:gd name="T5" fmla="*/ 0 h 28"/>
                <a:gd name="T6" fmla="*/ 23 w 23"/>
                <a:gd name="T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8">
                  <a:moveTo>
                    <a:pt x="23" y="8"/>
                  </a:moveTo>
                  <a:cubicBezTo>
                    <a:pt x="20" y="15"/>
                    <a:pt x="19" y="20"/>
                    <a:pt x="17" y="28"/>
                  </a:cubicBezTo>
                  <a:cubicBezTo>
                    <a:pt x="10" y="19"/>
                    <a:pt x="4" y="10"/>
                    <a:pt x="0" y="0"/>
                  </a:cubicBezTo>
                  <a:cubicBezTo>
                    <a:pt x="9" y="4"/>
                    <a:pt x="14" y="5"/>
                    <a:pt x="23" y="8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2" name="Freeform 387">
              <a:extLst>
                <a:ext uri="{FF2B5EF4-FFF2-40B4-BE49-F238E27FC236}">
                  <a16:creationId xmlns:a16="http://schemas.microsoft.com/office/drawing/2014/main" id="{AA2BBBA8-5012-1082-DAE6-50819B488B5B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590830" y="3739115"/>
              <a:ext cx="83866" cy="201588"/>
            </a:xfrm>
            <a:custGeom>
              <a:avLst/>
              <a:gdLst>
                <a:gd name="T0" fmla="*/ 8 w 20"/>
                <a:gd name="T1" fmla="*/ 32 h 32"/>
                <a:gd name="T2" fmla="*/ 0 w 20"/>
                <a:gd name="T3" fmla="*/ 0 h 32"/>
                <a:gd name="T4" fmla="*/ 20 w 20"/>
                <a:gd name="T5" fmla="*/ 13 h 32"/>
                <a:gd name="T6" fmla="*/ 8 w 2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2">
                  <a:moveTo>
                    <a:pt x="8" y="32"/>
                  </a:moveTo>
                  <a:cubicBezTo>
                    <a:pt x="4" y="22"/>
                    <a:pt x="1" y="11"/>
                    <a:pt x="0" y="0"/>
                  </a:cubicBezTo>
                  <a:cubicBezTo>
                    <a:pt x="7" y="5"/>
                    <a:pt x="12" y="8"/>
                    <a:pt x="20" y="13"/>
                  </a:cubicBezTo>
                  <a:cubicBezTo>
                    <a:pt x="14" y="20"/>
                    <a:pt x="12" y="24"/>
                    <a:pt x="8" y="32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3" name="Freeform 388">
              <a:extLst>
                <a:ext uri="{FF2B5EF4-FFF2-40B4-BE49-F238E27FC236}">
                  <a16:creationId xmlns:a16="http://schemas.microsoft.com/office/drawing/2014/main" id="{A91F0564-B3BA-107C-26DA-C6C26D65D43E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427808" y="3580719"/>
              <a:ext cx="70448" cy="207381"/>
            </a:xfrm>
            <a:custGeom>
              <a:avLst/>
              <a:gdLst>
                <a:gd name="T0" fmla="*/ 17 w 17"/>
                <a:gd name="T1" fmla="*/ 18 h 33"/>
                <a:gd name="T2" fmla="*/ 1 w 17"/>
                <a:gd name="T3" fmla="*/ 33 h 33"/>
                <a:gd name="T4" fmla="*/ 2 w 17"/>
                <a:gd name="T5" fmla="*/ 0 h 33"/>
                <a:gd name="T6" fmla="*/ 17 w 17"/>
                <a:gd name="T7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3">
                  <a:moveTo>
                    <a:pt x="17" y="18"/>
                  </a:moveTo>
                  <a:cubicBezTo>
                    <a:pt x="10" y="24"/>
                    <a:pt x="6" y="27"/>
                    <a:pt x="1" y="33"/>
                  </a:cubicBezTo>
                  <a:cubicBezTo>
                    <a:pt x="0" y="23"/>
                    <a:pt x="1" y="12"/>
                    <a:pt x="2" y="0"/>
                  </a:cubicBezTo>
                  <a:cubicBezTo>
                    <a:pt x="7" y="8"/>
                    <a:pt x="10" y="12"/>
                    <a:pt x="17" y="18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4" name="Freeform 389">
              <a:extLst>
                <a:ext uri="{FF2B5EF4-FFF2-40B4-BE49-F238E27FC236}">
                  <a16:creationId xmlns:a16="http://schemas.microsoft.com/office/drawing/2014/main" id="{96FF7B3D-65EF-8DA4-B455-3295031FEEF8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161852" y="4348819"/>
              <a:ext cx="940980" cy="1756368"/>
            </a:xfrm>
            <a:custGeom>
              <a:avLst/>
              <a:gdLst>
                <a:gd name="T0" fmla="*/ 151 w 225"/>
                <a:gd name="T1" fmla="*/ 120 h 279"/>
                <a:gd name="T2" fmla="*/ 151 w 225"/>
                <a:gd name="T3" fmla="*/ 120 h 279"/>
                <a:gd name="T4" fmla="*/ 218 w 225"/>
                <a:gd name="T5" fmla="*/ 34 h 279"/>
                <a:gd name="T6" fmla="*/ 216 w 225"/>
                <a:gd name="T7" fmla="*/ 11 h 279"/>
                <a:gd name="T8" fmla="*/ 210 w 225"/>
                <a:gd name="T9" fmla="*/ 6 h 279"/>
                <a:gd name="T10" fmla="*/ 186 w 225"/>
                <a:gd name="T11" fmla="*/ 10 h 279"/>
                <a:gd name="T12" fmla="*/ 123 w 225"/>
                <a:gd name="T13" fmla="*/ 98 h 279"/>
                <a:gd name="T14" fmla="*/ 122 w 225"/>
                <a:gd name="T15" fmla="*/ 98 h 279"/>
                <a:gd name="T16" fmla="*/ 79 w 225"/>
                <a:gd name="T17" fmla="*/ 153 h 279"/>
                <a:gd name="T18" fmla="*/ 5 w 225"/>
                <a:gd name="T19" fmla="*/ 243 h 279"/>
                <a:gd name="T20" fmla="*/ 15 w 225"/>
                <a:gd name="T21" fmla="*/ 270 h 279"/>
                <a:gd name="T22" fmla="*/ 44 w 225"/>
                <a:gd name="T23" fmla="*/ 273 h 279"/>
                <a:gd name="T24" fmla="*/ 110 w 225"/>
                <a:gd name="T25" fmla="*/ 176 h 279"/>
                <a:gd name="T26" fmla="*/ 151 w 225"/>
                <a:gd name="T27" fmla="*/ 12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5" h="279">
                  <a:moveTo>
                    <a:pt x="151" y="120"/>
                  </a:moveTo>
                  <a:cubicBezTo>
                    <a:pt x="151" y="120"/>
                    <a:pt x="151" y="120"/>
                    <a:pt x="151" y="120"/>
                  </a:cubicBezTo>
                  <a:cubicBezTo>
                    <a:pt x="153" y="117"/>
                    <a:pt x="210" y="43"/>
                    <a:pt x="218" y="34"/>
                  </a:cubicBezTo>
                  <a:cubicBezTo>
                    <a:pt x="225" y="27"/>
                    <a:pt x="224" y="16"/>
                    <a:pt x="216" y="11"/>
                  </a:cubicBezTo>
                  <a:cubicBezTo>
                    <a:pt x="210" y="6"/>
                    <a:pt x="210" y="6"/>
                    <a:pt x="210" y="6"/>
                  </a:cubicBezTo>
                  <a:cubicBezTo>
                    <a:pt x="202" y="0"/>
                    <a:pt x="191" y="2"/>
                    <a:pt x="186" y="10"/>
                  </a:cubicBezTo>
                  <a:cubicBezTo>
                    <a:pt x="181" y="20"/>
                    <a:pt x="124" y="96"/>
                    <a:pt x="123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10" y="118"/>
                    <a:pt x="95" y="136"/>
                    <a:pt x="79" y="153"/>
                  </a:cubicBezTo>
                  <a:cubicBezTo>
                    <a:pt x="45" y="188"/>
                    <a:pt x="8" y="238"/>
                    <a:pt x="5" y="243"/>
                  </a:cubicBezTo>
                  <a:cubicBezTo>
                    <a:pt x="0" y="251"/>
                    <a:pt x="5" y="263"/>
                    <a:pt x="15" y="270"/>
                  </a:cubicBezTo>
                  <a:cubicBezTo>
                    <a:pt x="25" y="278"/>
                    <a:pt x="38" y="279"/>
                    <a:pt x="44" y="273"/>
                  </a:cubicBezTo>
                  <a:cubicBezTo>
                    <a:pt x="48" y="268"/>
                    <a:pt x="85" y="219"/>
                    <a:pt x="110" y="176"/>
                  </a:cubicBezTo>
                  <a:cubicBezTo>
                    <a:pt x="122" y="156"/>
                    <a:pt x="136" y="138"/>
                    <a:pt x="151" y="120"/>
                  </a:cubicBezTo>
                </a:path>
              </a:pathLst>
            </a:custGeom>
            <a:solidFill>
              <a:srgbClr val="BD8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5" name="Freeform 390">
              <a:extLst>
                <a:ext uri="{FF2B5EF4-FFF2-40B4-BE49-F238E27FC236}">
                  <a16:creationId xmlns:a16="http://schemas.microsoft.com/office/drawing/2014/main" id="{78596F04-B52E-6DAD-A491-4D194E8102BC}"/>
                </a:ext>
              </a:extLst>
            </p:cNvPr>
            <p:cNvSpPr>
              <a:spLocks noEditPoints="1"/>
            </p:cNvSpPr>
            <p:nvPr/>
          </p:nvSpPr>
          <p:spPr bwMode="auto">
            <a:xfrm rot="18900000">
              <a:off x="1253661" y="4395589"/>
              <a:ext cx="531712" cy="962759"/>
            </a:xfrm>
            <a:custGeom>
              <a:avLst/>
              <a:gdLst>
                <a:gd name="T0" fmla="*/ 57 w 127"/>
                <a:gd name="T1" fmla="*/ 115 h 153"/>
                <a:gd name="T2" fmla="*/ 29 w 127"/>
                <a:gd name="T3" fmla="*/ 153 h 153"/>
                <a:gd name="T4" fmla="*/ 29 w 127"/>
                <a:gd name="T5" fmla="*/ 153 h 153"/>
                <a:gd name="T6" fmla="*/ 57 w 127"/>
                <a:gd name="T7" fmla="*/ 115 h 153"/>
                <a:gd name="T8" fmla="*/ 62 w 127"/>
                <a:gd name="T9" fmla="*/ 108 h 153"/>
                <a:gd name="T10" fmla="*/ 62 w 127"/>
                <a:gd name="T11" fmla="*/ 108 h 153"/>
                <a:gd name="T12" fmla="*/ 62 w 127"/>
                <a:gd name="T13" fmla="*/ 108 h 153"/>
                <a:gd name="T14" fmla="*/ 65 w 127"/>
                <a:gd name="T15" fmla="*/ 105 h 153"/>
                <a:gd name="T16" fmla="*/ 65 w 127"/>
                <a:gd name="T17" fmla="*/ 105 h 153"/>
                <a:gd name="T18" fmla="*/ 65 w 127"/>
                <a:gd name="T19" fmla="*/ 105 h 153"/>
                <a:gd name="T20" fmla="*/ 66 w 127"/>
                <a:gd name="T21" fmla="*/ 104 h 153"/>
                <a:gd name="T22" fmla="*/ 65 w 127"/>
                <a:gd name="T23" fmla="*/ 104 h 153"/>
                <a:gd name="T24" fmla="*/ 66 w 127"/>
                <a:gd name="T25" fmla="*/ 104 h 153"/>
                <a:gd name="T26" fmla="*/ 66 w 127"/>
                <a:gd name="T27" fmla="*/ 104 h 153"/>
                <a:gd name="T28" fmla="*/ 66 w 127"/>
                <a:gd name="T29" fmla="*/ 104 h 153"/>
                <a:gd name="T30" fmla="*/ 66 w 127"/>
                <a:gd name="T31" fmla="*/ 104 h 153"/>
                <a:gd name="T32" fmla="*/ 66 w 127"/>
                <a:gd name="T33" fmla="*/ 104 h 153"/>
                <a:gd name="T34" fmla="*/ 66 w 127"/>
                <a:gd name="T35" fmla="*/ 104 h 153"/>
                <a:gd name="T36" fmla="*/ 66 w 127"/>
                <a:gd name="T37" fmla="*/ 104 h 153"/>
                <a:gd name="T38" fmla="*/ 66 w 127"/>
                <a:gd name="T39" fmla="*/ 103 h 153"/>
                <a:gd name="T40" fmla="*/ 66 w 127"/>
                <a:gd name="T41" fmla="*/ 103 h 153"/>
                <a:gd name="T42" fmla="*/ 66 w 127"/>
                <a:gd name="T43" fmla="*/ 103 h 153"/>
                <a:gd name="T44" fmla="*/ 67 w 127"/>
                <a:gd name="T45" fmla="*/ 103 h 153"/>
                <a:gd name="T46" fmla="*/ 67 w 127"/>
                <a:gd name="T47" fmla="*/ 103 h 153"/>
                <a:gd name="T48" fmla="*/ 67 w 127"/>
                <a:gd name="T49" fmla="*/ 103 h 153"/>
                <a:gd name="T50" fmla="*/ 67 w 127"/>
                <a:gd name="T51" fmla="*/ 102 h 153"/>
                <a:gd name="T52" fmla="*/ 67 w 127"/>
                <a:gd name="T53" fmla="*/ 103 h 153"/>
                <a:gd name="T54" fmla="*/ 67 w 127"/>
                <a:gd name="T55" fmla="*/ 102 h 153"/>
                <a:gd name="T56" fmla="*/ 32 w 127"/>
                <a:gd name="T57" fmla="*/ 89 h 153"/>
                <a:gd name="T58" fmla="*/ 0 w 127"/>
                <a:gd name="T59" fmla="*/ 131 h 153"/>
                <a:gd name="T60" fmla="*/ 0 w 127"/>
                <a:gd name="T61" fmla="*/ 131 h 153"/>
                <a:gd name="T62" fmla="*/ 32 w 127"/>
                <a:gd name="T63" fmla="*/ 89 h 153"/>
                <a:gd name="T64" fmla="*/ 33 w 127"/>
                <a:gd name="T65" fmla="*/ 88 h 153"/>
                <a:gd name="T66" fmla="*/ 33 w 127"/>
                <a:gd name="T67" fmla="*/ 89 h 153"/>
                <a:gd name="T68" fmla="*/ 33 w 127"/>
                <a:gd name="T69" fmla="*/ 88 h 153"/>
                <a:gd name="T70" fmla="*/ 61 w 127"/>
                <a:gd name="T71" fmla="*/ 50 h 153"/>
                <a:gd name="T72" fmla="*/ 34 w 127"/>
                <a:gd name="T73" fmla="*/ 87 h 153"/>
                <a:gd name="T74" fmla="*/ 33 w 127"/>
                <a:gd name="T75" fmla="*/ 87 h 153"/>
                <a:gd name="T76" fmla="*/ 33 w 127"/>
                <a:gd name="T77" fmla="*/ 87 h 153"/>
                <a:gd name="T78" fmla="*/ 33 w 127"/>
                <a:gd name="T79" fmla="*/ 87 h 153"/>
                <a:gd name="T80" fmla="*/ 34 w 127"/>
                <a:gd name="T81" fmla="*/ 87 h 153"/>
                <a:gd name="T82" fmla="*/ 61 w 127"/>
                <a:gd name="T83" fmla="*/ 50 h 153"/>
                <a:gd name="T84" fmla="*/ 109 w 127"/>
                <a:gd name="T85" fmla="*/ 48 h 153"/>
                <a:gd name="T86" fmla="*/ 67 w 127"/>
                <a:gd name="T87" fmla="*/ 102 h 153"/>
                <a:gd name="T88" fmla="*/ 109 w 127"/>
                <a:gd name="T89" fmla="*/ 48 h 153"/>
                <a:gd name="T90" fmla="*/ 109 w 127"/>
                <a:gd name="T91" fmla="*/ 48 h 153"/>
                <a:gd name="T92" fmla="*/ 127 w 127"/>
                <a:gd name="T93" fmla="*/ 0 h 153"/>
                <a:gd name="T94" fmla="*/ 127 w 127"/>
                <a:gd name="T95" fmla="*/ 0 h 153"/>
                <a:gd name="T96" fmla="*/ 127 w 127"/>
                <a:gd name="T97" fmla="*/ 0 h 153"/>
                <a:gd name="T98" fmla="*/ 127 w 127"/>
                <a:gd name="T99" fmla="*/ 0 h 153"/>
                <a:gd name="T100" fmla="*/ 127 w 127"/>
                <a:gd name="T101" fmla="*/ 0 h 153"/>
                <a:gd name="T102" fmla="*/ 127 w 127"/>
                <a:gd name="T10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7" h="153">
                  <a:moveTo>
                    <a:pt x="57" y="115"/>
                  </a:moveTo>
                  <a:cubicBezTo>
                    <a:pt x="47" y="127"/>
                    <a:pt x="38" y="139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38" y="139"/>
                    <a:pt x="47" y="127"/>
                    <a:pt x="57" y="115"/>
                  </a:cubicBezTo>
                  <a:moveTo>
                    <a:pt x="62" y="108"/>
                  </a:move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2" y="108"/>
                    <a:pt x="62" y="108"/>
                  </a:cubicBezTo>
                  <a:moveTo>
                    <a:pt x="65" y="105"/>
                  </a:moveTo>
                  <a:cubicBezTo>
                    <a:pt x="65" y="105"/>
                    <a:pt x="65" y="105"/>
                    <a:pt x="65" y="105"/>
                  </a:cubicBezTo>
                  <a:cubicBezTo>
                    <a:pt x="65" y="105"/>
                    <a:pt x="65" y="105"/>
                    <a:pt x="65" y="105"/>
                  </a:cubicBezTo>
                  <a:moveTo>
                    <a:pt x="66" y="104"/>
                  </a:moveTo>
                  <a:cubicBezTo>
                    <a:pt x="66" y="104"/>
                    <a:pt x="66" y="104"/>
                    <a:pt x="65" y="104"/>
                  </a:cubicBezTo>
                  <a:cubicBezTo>
                    <a:pt x="66" y="104"/>
                    <a:pt x="66" y="104"/>
                    <a:pt x="66" y="104"/>
                  </a:cubicBezTo>
                  <a:moveTo>
                    <a:pt x="66" y="104"/>
                  </a:moveTo>
                  <a:cubicBezTo>
                    <a:pt x="66" y="104"/>
                    <a:pt x="66" y="104"/>
                    <a:pt x="66" y="104"/>
                  </a:cubicBezTo>
                  <a:cubicBezTo>
                    <a:pt x="66" y="104"/>
                    <a:pt x="66" y="104"/>
                    <a:pt x="66" y="104"/>
                  </a:cubicBezTo>
                  <a:moveTo>
                    <a:pt x="66" y="104"/>
                  </a:moveTo>
                  <a:cubicBezTo>
                    <a:pt x="66" y="104"/>
                    <a:pt x="66" y="104"/>
                    <a:pt x="66" y="104"/>
                  </a:cubicBezTo>
                  <a:cubicBezTo>
                    <a:pt x="66" y="104"/>
                    <a:pt x="66" y="104"/>
                    <a:pt x="66" y="104"/>
                  </a:cubicBezTo>
                  <a:moveTo>
                    <a:pt x="66" y="103"/>
                  </a:moveTo>
                  <a:cubicBezTo>
                    <a:pt x="66" y="103"/>
                    <a:pt x="66" y="103"/>
                    <a:pt x="66" y="103"/>
                  </a:cubicBezTo>
                  <a:cubicBezTo>
                    <a:pt x="66" y="103"/>
                    <a:pt x="66" y="103"/>
                    <a:pt x="66" y="103"/>
                  </a:cubicBezTo>
                  <a:moveTo>
                    <a:pt x="67" y="103"/>
                  </a:moveTo>
                  <a:cubicBezTo>
                    <a:pt x="67" y="103"/>
                    <a:pt x="67" y="103"/>
                    <a:pt x="67" y="103"/>
                  </a:cubicBezTo>
                  <a:cubicBezTo>
                    <a:pt x="67" y="103"/>
                    <a:pt x="67" y="103"/>
                    <a:pt x="67" y="103"/>
                  </a:cubicBezTo>
                  <a:moveTo>
                    <a:pt x="67" y="102"/>
                  </a:moveTo>
                  <a:cubicBezTo>
                    <a:pt x="67" y="102"/>
                    <a:pt x="67" y="102"/>
                    <a:pt x="67" y="103"/>
                  </a:cubicBezTo>
                  <a:cubicBezTo>
                    <a:pt x="67" y="102"/>
                    <a:pt x="67" y="102"/>
                    <a:pt x="67" y="102"/>
                  </a:cubicBezTo>
                  <a:moveTo>
                    <a:pt x="32" y="89"/>
                  </a:moveTo>
                  <a:cubicBezTo>
                    <a:pt x="23" y="104"/>
                    <a:pt x="12" y="118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2" y="118"/>
                    <a:pt x="23" y="104"/>
                    <a:pt x="32" y="89"/>
                  </a:cubicBezTo>
                  <a:moveTo>
                    <a:pt x="33" y="88"/>
                  </a:moveTo>
                  <a:cubicBezTo>
                    <a:pt x="33" y="88"/>
                    <a:pt x="33" y="89"/>
                    <a:pt x="33" y="89"/>
                  </a:cubicBezTo>
                  <a:cubicBezTo>
                    <a:pt x="33" y="89"/>
                    <a:pt x="33" y="88"/>
                    <a:pt x="33" y="88"/>
                  </a:cubicBezTo>
                  <a:moveTo>
                    <a:pt x="61" y="50"/>
                  </a:moveTo>
                  <a:cubicBezTo>
                    <a:pt x="47" y="69"/>
                    <a:pt x="34" y="86"/>
                    <a:pt x="34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6"/>
                    <a:pt x="47" y="69"/>
                    <a:pt x="61" y="50"/>
                  </a:cubicBezTo>
                  <a:moveTo>
                    <a:pt x="109" y="48"/>
                  </a:moveTo>
                  <a:cubicBezTo>
                    <a:pt x="95" y="66"/>
                    <a:pt x="76" y="90"/>
                    <a:pt x="67" y="102"/>
                  </a:cubicBezTo>
                  <a:cubicBezTo>
                    <a:pt x="76" y="90"/>
                    <a:pt x="95" y="66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moveTo>
                    <a:pt x="127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</a:path>
              </a:pathLst>
            </a:custGeom>
            <a:solidFill>
              <a:srgbClr val="C2A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6" name="Freeform 391">
              <a:extLst>
                <a:ext uri="{FF2B5EF4-FFF2-40B4-BE49-F238E27FC236}">
                  <a16:creationId xmlns:a16="http://schemas.microsoft.com/office/drawing/2014/main" id="{536D2B32-F6A3-C0B0-AD46-DB23FB72B742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31953" y="4343182"/>
              <a:ext cx="556872" cy="1013735"/>
            </a:xfrm>
            <a:custGeom>
              <a:avLst/>
              <a:gdLst>
                <a:gd name="T0" fmla="*/ 111 w 133"/>
                <a:gd name="T1" fmla="*/ 0 h 161"/>
                <a:gd name="T2" fmla="*/ 106 w 133"/>
                <a:gd name="T3" fmla="*/ 1 h 161"/>
                <a:gd name="T4" fmla="*/ 79 w 133"/>
                <a:gd name="T5" fmla="*/ 33 h 161"/>
                <a:gd name="T6" fmla="*/ 61 w 133"/>
                <a:gd name="T7" fmla="*/ 58 h 161"/>
                <a:gd name="T8" fmla="*/ 34 w 133"/>
                <a:gd name="T9" fmla="*/ 95 h 161"/>
                <a:gd name="T10" fmla="*/ 33 w 133"/>
                <a:gd name="T11" fmla="*/ 95 h 161"/>
                <a:gd name="T12" fmla="*/ 33 w 133"/>
                <a:gd name="T13" fmla="*/ 95 h 161"/>
                <a:gd name="T14" fmla="*/ 33 w 133"/>
                <a:gd name="T15" fmla="*/ 96 h 161"/>
                <a:gd name="T16" fmla="*/ 33 w 133"/>
                <a:gd name="T17" fmla="*/ 97 h 161"/>
                <a:gd name="T18" fmla="*/ 32 w 133"/>
                <a:gd name="T19" fmla="*/ 97 h 161"/>
                <a:gd name="T20" fmla="*/ 0 w 133"/>
                <a:gd name="T21" fmla="*/ 139 h 161"/>
                <a:gd name="T22" fmla="*/ 11 w 133"/>
                <a:gd name="T23" fmla="*/ 154 h 161"/>
                <a:gd name="T24" fmla="*/ 29 w 133"/>
                <a:gd name="T25" fmla="*/ 161 h 161"/>
                <a:gd name="T26" fmla="*/ 57 w 133"/>
                <a:gd name="T27" fmla="*/ 123 h 161"/>
                <a:gd name="T28" fmla="*/ 62 w 133"/>
                <a:gd name="T29" fmla="*/ 117 h 161"/>
                <a:gd name="T30" fmla="*/ 62 w 133"/>
                <a:gd name="T31" fmla="*/ 117 h 161"/>
                <a:gd name="T32" fmla="*/ 62 w 133"/>
                <a:gd name="T33" fmla="*/ 116 h 161"/>
                <a:gd name="T34" fmla="*/ 62 w 133"/>
                <a:gd name="T35" fmla="*/ 116 h 161"/>
                <a:gd name="T36" fmla="*/ 65 w 133"/>
                <a:gd name="T37" fmla="*/ 113 h 161"/>
                <a:gd name="T38" fmla="*/ 65 w 133"/>
                <a:gd name="T39" fmla="*/ 113 h 161"/>
                <a:gd name="T40" fmla="*/ 65 w 133"/>
                <a:gd name="T41" fmla="*/ 112 h 161"/>
                <a:gd name="T42" fmla="*/ 66 w 133"/>
                <a:gd name="T43" fmla="*/ 112 h 161"/>
                <a:gd name="T44" fmla="*/ 66 w 133"/>
                <a:gd name="T45" fmla="*/ 112 h 161"/>
                <a:gd name="T46" fmla="*/ 66 w 133"/>
                <a:gd name="T47" fmla="*/ 112 h 161"/>
                <a:gd name="T48" fmla="*/ 66 w 133"/>
                <a:gd name="T49" fmla="*/ 112 h 161"/>
                <a:gd name="T50" fmla="*/ 66 w 133"/>
                <a:gd name="T51" fmla="*/ 112 h 161"/>
                <a:gd name="T52" fmla="*/ 66 w 133"/>
                <a:gd name="T53" fmla="*/ 111 h 161"/>
                <a:gd name="T54" fmla="*/ 66 w 133"/>
                <a:gd name="T55" fmla="*/ 111 h 161"/>
                <a:gd name="T56" fmla="*/ 67 w 133"/>
                <a:gd name="T57" fmla="*/ 111 h 161"/>
                <a:gd name="T58" fmla="*/ 67 w 133"/>
                <a:gd name="T59" fmla="*/ 111 h 161"/>
                <a:gd name="T60" fmla="*/ 67 w 133"/>
                <a:gd name="T61" fmla="*/ 111 h 161"/>
                <a:gd name="T62" fmla="*/ 67 w 133"/>
                <a:gd name="T63" fmla="*/ 110 h 161"/>
                <a:gd name="T64" fmla="*/ 67 w 133"/>
                <a:gd name="T65" fmla="*/ 110 h 161"/>
                <a:gd name="T66" fmla="*/ 109 w 133"/>
                <a:gd name="T67" fmla="*/ 56 h 161"/>
                <a:gd name="T68" fmla="*/ 133 w 133"/>
                <a:gd name="T69" fmla="*/ 21 h 161"/>
                <a:gd name="T70" fmla="*/ 127 w 133"/>
                <a:gd name="T71" fmla="*/ 8 h 161"/>
                <a:gd name="T72" fmla="*/ 127 w 133"/>
                <a:gd name="T73" fmla="*/ 8 h 161"/>
                <a:gd name="T74" fmla="*/ 127 w 133"/>
                <a:gd name="T75" fmla="*/ 8 h 161"/>
                <a:gd name="T76" fmla="*/ 127 w 133"/>
                <a:gd name="T77" fmla="*/ 8 h 161"/>
                <a:gd name="T78" fmla="*/ 127 w 133"/>
                <a:gd name="T79" fmla="*/ 8 h 161"/>
                <a:gd name="T80" fmla="*/ 127 w 133"/>
                <a:gd name="T81" fmla="*/ 8 h 161"/>
                <a:gd name="T82" fmla="*/ 121 w 133"/>
                <a:gd name="T83" fmla="*/ 3 h 161"/>
                <a:gd name="T84" fmla="*/ 121 w 133"/>
                <a:gd name="T85" fmla="*/ 3 h 161"/>
                <a:gd name="T86" fmla="*/ 111 w 133"/>
                <a:gd name="T8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161">
                  <a:moveTo>
                    <a:pt x="111" y="0"/>
                  </a:moveTo>
                  <a:cubicBezTo>
                    <a:pt x="109" y="0"/>
                    <a:pt x="108" y="0"/>
                    <a:pt x="106" y="1"/>
                  </a:cubicBezTo>
                  <a:cubicBezTo>
                    <a:pt x="98" y="12"/>
                    <a:pt x="89" y="23"/>
                    <a:pt x="79" y="33"/>
                  </a:cubicBezTo>
                  <a:cubicBezTo>
                    <a:pt x="74" y="41"/>
                    <a:pt x="67" y="49"/>
                    <a:pt x="61" y="58"/>
                  </a:cubicBezTo>
                  <a:cubicBezTo>
                    <a:pt x="47" y="77"/>
                    <a:pt x="34" y="94"/>
                    <a:pt x="34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3" y="96"/>
                    <a:pt x="33" y="97"/>
                    <a:pt x="33" y="97"/>
                  </a:cubicBezTo>
                  <a:cubicBezTo>
                    <a:pt x="33" y="97"/>
                    <a:pt x="32" y="97"/>
                    <a:pt x="32" y="97"/>
                  </a:cubicBezTo>
                  <a:cubicBezTo>
                    <a:pt x="23" y="112"/>
                    <a:pt x="12" y="126"/>
                    <a:pt x="0" y="139"/>
                  </a:cubicBezTo>
                  <a:cubicBezTo>
                    <a:pt x="2" y="144"/>
                    <a:pt x="6" y="150"/>
                    <a:pt x="11" y="154"/>
                  </a:cubicBezTo>
                  <a:cubicBezTo>
                    <a:pt x="17" y="158"/>
                    <a:pt x="23" y="161"/>
                    <a:pt x="29" y="161"/>
                  </a:cubicBezTo>
                  <a:cubicBezTo>
                    <a:pt x="38" y="147"/>
                    <a:pt x="47" y="135"/>
                    <a:pt x="57" y="123"/>
                  </a:cubicBezTo>
                  <a:cubicBezTo>
                    <a:pt x="59" y="121"/>
                    <a:pt x="60" y="119"/>
                    <a:pt x="62" y="117"/>
                  </a:cubicBezTo>
                  <a:cubicBezTo>
                    <a:pt x="62" y="117"/>
                    <a:pt x="62" y="117"/>
                    <a:pt x="62" y="117"/>
                  </a:cubicBezTo>
                  <a:cubicBezTo>
                    <a:pt x="62" y="117"/>
                    <a:pt x="62" y="117"/>
                    <a:pt x="62" y="116"/>
                  </a:cubicBezTo>
                  <a:cubicBezTo>
                    <a:pt x="62" y="116"/>
                    <a:pt x="62" y="116"/>
                    <a:pt x="62" y="116"/>
                  </a:cubicBezTo>
                  <a:cubicBezTo>
                    <a:pt x="63" y="116"/>
                    <a:pt x="64" y="115"/>
                    <a:pt x="65" y="113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65" y="113"/>
                    <a:pt x="65" y="112"/>
                    <a:pt x="65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76" y="98"/>
                    <a:pt x="95" y="74"/>
                    <a:pt x="109" y="56"/>
                  </a:cubicBezTo>
                  <a:cubicBezTo>
                    <a:pt x="117" y="44"/>
                    <a:pt x="125" y="32"/>
                    <a:pt x="133" y="21"/>
                  </a:cubicBezTo>
                  <a:cubicBezTo>
                    <a:pt x="133" y="16"/>
                    <a:pt x="131" y="11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18" y="1"/>
                    <a:pt x="115" y="0"/>
                    <a:pt x="111" y="0"/>
                  </a:cubicBezTo>
                </a:path>
              </a:pathLst>
            </a:custGeom>
            <a:solidFill>
              <a:srgbClr val="925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7" name="Freeform 392">
              <a:extLst>
                <a:ext uri="{FF2B5EF4-FFF2-40B4-BE49-F238E27FC236}">
                  <a16:creationId xmlns:a16="http://schemas.microsoft.com/office/drawing/2014/main" id="{399D8409-A9E9-49B2-03D7-9A1E2F27C51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824502" y="3434372"/>
              <a:ext cx="1004718" cy="1712343"/>
            </a:xfrm>
            <a:custGeom>
              <a:avLst/>
              <a:gdLst>
                <a:gd name="T0" fmla="*/ 194 w 240"/>
                <a:gd name="T1" fmla="*/ 192 h 272"/>
                <a:gd name="T2" fmla="*/ 41 w 240"/>
                <a:gd name="T3" fmla="*/ 241 h 272"/>
                <a:gd name="T4" fmla="*/ 46 w 240"/>
                <a:gd name="T5" fmla="*/ 80 h 272"/>
                <a:gd name="T6" fmla="*/ 199 w 240"/>
                <a:gd name="T7" fmla="*/ 31 h 272"/>
                <a:gd name="T8" fmla="*/ 194 w 240"/>
                <a:gd name="T9" fmla="*/ 19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72">
                  <a:moveTo>
                    <a:pt x="194" y="192"/>
                  </a:moveTo>
                  <a:cubicBezTo>
                    <a:pt x="146" y="255"/>
                    <a:pt x="82" y="272"/>
                    <a:pt x="41" y="241"/>
                  </a:cubicBezTo>
                  <a:cubicBezTo>
                    <a:pt x="0" y="210"/>
                    <a:pt x="3" y="137"/>
                    <a:pt x="46" y="80"/>
                  </a:cubicBezTo>
                  <a:cubicBezTo>
                    <a:pt x="77" y="39"/>
                    <a:pt x="159" y="0"/>
                    <a:pt x="199" y="31"/>
                  </a:cubicBezTo>
                  <a:cubicBezTo>
                    <a:pt x="240" y="62"/>
                    <a:pt x="225" y="151"/>
                    <a:pt x="194" y="192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8" name="Freeform 393">
              <a:extLst>
                <a:ext uri="{FF2B5EF4-FFF2-40B4-BE49-F238E27FC236}">
                  <a16:creationId xmlns:a16="http://schemas.microsoft.com/office/drawing/2014/main" id="{284EEC49-AA69-910D-D48B-202D10C197C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63115" y="4473704"/>
              <a:ext cx="481392" cy="623302"/>
            </a:xfrm>
            <a:custGeom>
              <a:avLst/>
              <a:gdLst>
                <a:gd name="T0" fmla="*/ 4 w 115"/>
                <a:gd name="T1" fmla="*/ 0 h 99"/>
                <a:gd name="T2" fmla="*/ 32 w 115"/>
                <a:gd name="T3" fmla="*/ 79 h 99"/>
                <a:gd name="T4" fmla="*/ 115 w 115"/>
                <a:gd name="T5" fmla="*/ 86 h 99"/>
                <a:gd name="T6" fmla="*/ 47 w 115"/>
                <a:gd name="T7" fmla="*/ 59 h 99"/>
                <a:gd name="T8" fmla="*/ 4 w 115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99">
                  <a:moveTo>
                    <a:pt x="4" y="0"/>
                  </a:moveTo>
                  <a:cubicBezTo>
                    <a:pt x="0" y="33"/>
                    <a:pt x="10" y="62"/>
                    <a:pt x="32" y="79"/>
                  </a:cubicBezTo>
                  <a:cubicBezTo>
                    <a:pt x="55" y="96"/>
                    <a:pt x="85" y="99"/>
                    <a:pt x="115" y="86"/>
                  </a:cubicBezTo>
                  <a:cubicBezTo>
                    <a:pt x="92" y="84"/>
                    <a:pt x="68" y="74"/>
                    <a:pt x="47" y="59"/>
                  </a:cubicBezTo>
                  <a:cubicBezTo>
                    <a:pt x="27" y="43"/>
                    <a:pt x="12" y="23"/>
                    <a:pt x="4" y="0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9" name="Freeform 394">
              <a:extLst>
                <a:ext uri="{FF2B5EF4-FFF2-40B4-BE49-F238E27FC236}">
                  <a16:creationId xmlns:a16="http://schemas.microsoft.com/office/drawing/2014/main" id="{711BE267-2658-AA2A-0B88-3EB4CFDCD83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808816" y="3440870"/>
              <a:ext cx="900724" cy="1416912"/>
            </a:xfrm>
            <a:custGeom>
              <a:avLst/>
              <a:gdLst>
                <a:gd name="T0" fmla="*/ 174 w 215"/>
                <a:gd name="T1" fmla="*/ 31 h 225"/>
                <a:gd name="T2" fmla="*/ 21 w 215"/>
                <a:gd name="T3" fmla="*/ 80 h 225"/>
                <a:gd name="T4" fmla="*/ 0 w 215"/>
                <a:gd name="T5" fmla="*/ 117 h 225"/>
                <a:gd name="T6" fmla="*/ 51 w 215"/>
                <a:gd name="T7" fmla="*/ 194 h 225"/>
                <a:gd name="T8" fmla="*/ 138 w 215"/>
                <a:gd name="T9" fmla="*/ 225 h 225"/>
                <a:gd name="T10" fmla="*/ 169 w 215"/>
                <a:gd name="T11" fmla="*/ 192 h 225"/>
                <a:gd name="T12" fmla="*/ 174 w 215"/>
                <a:gd name="T13" fmla="*/ 3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25">
                  <a:moveTo>
                    <a:pt x="174" y="31"/>
                  </a:moveTo>
                  <a:cubicBezTo>
                    <a:pt x="134" y="0"/>
                    <a:pt x="52" y="39"/>
                    <a:pt x="21" y="80"/>
                  </a:cubicBezTo>
                  <a:cubicBezTo>
                    <a:pt x="12" y="92"/>
                    <a:pt x="5" y="104"/>
                    <a:pt x="0" y="117"/>
                  </a:cubicBezTo>
                  <a:cubicBezTo>
                    <a:pt x="7" y="146"/>
                    <a:pt x="25" y="174"/>
                    <a:pt x="51" y="194"/>
                  </a:cubicBezTo>
                  <a:cubicBezTo>
                    <a:pt x="78" y="214"/>
                    <a:pt x="108" y="225"/>
                    <a:pt x="138" y="225"/>
                  </a:cubicBezTo>
                  <a:cubicBezTo>
                    <a:pt x="149" y="215"/>
                    <a:pt x="159" y="205"/>
                    <a:pt x="169" y="192"/>
                  </a:cubicBezTo>
                  <a:cubicBezTo>
                    <a:pt x="200" y="151"/>
                    <a:pt x="215" y="62"/>
                    <a:pt x="174" y="31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0" name="Freeform 395">
              <a:extLst>
                <a:ext uri="{FF2B5EF4-FFF2-40B4-BE49-F238E27FC236}">
                  <a16:creationId xmlns:a16="http://schemas.microsoft.com/office/drawing/2014/main" id="{33979ABF-4918-C658-D1F3-B3F7FFA76EBC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811796" y="3433843"/>
              <a:ext cx="821889" cy="1246605"/>
            </a:xfrm>
            <a:custGeom>
              <a:avLst/>
              <a:gdLst>
                <a:gd name="T0" fmla="*/ 155 w 196"/>
                <a:gd name="T1" fmla="*/ 32 h 198"/>
                <a:gd name="T2" fmla="*/ 0 w 196"/>
                <a:gd name="T3" fmla="*/ 84 h 198"/>
                <a:gd name="T4" fmla="*/ 0 w 196"/>
                <a:gd name="T5" fmla="*/ 84 h 198"/>
                <a:gd name="T6" fmla="*/ 55 w 196"/>
                <a:gd name="T7" fmla="*/ 165 h 198"/>
                <a:gd name="T8" fmla="*/ 146 w 196"/>
                <a:gd name="T9" fmla="*/ 198 h 198"/>
                <a:gd name="T10" fmla="*/ 150 w 196"/>
                <a:gd name="T11" fmla="*/ 193 h 198"/>
                <a:gd name="T12" fmla="*/ 155 w 196"/>
                <a:gd name="T13" fmla="*/ 3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198">
                  <a:moveTo>
                    <a:pt x="155" y="32"/>
                  </a:moveTo>
                  <a:cubicBezTo>
                    <a:pt x="114" y="0"/>
                    <a:pt x="29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8" y="115"/>
                    <a:pt x="27" y="144"/>
                    <a:pt x="55" y="165"/>
                  </a:cubicBezTo>
                  <a:cubicBezTo>
                    <a:pt x="83" y="187"/>
                    <a:pt x="115" y="198"/>
                    <a:pt x="146" y="198"/>
                  </a:cubicBezTo>
                  <a:cubicBezTo>
                    <a:pt x="148" y="196"/>
                    <a:pt x="149" y="194"/>
                    <a:pt x="150" y="193"/>
                  </a:cubicBezTo>
                  <a:cubicBezTo>
                    <a:pt x="181" y="152"/>
                    <a:pt x="196" y="63"/>
                    <a:pt x="155" y="32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1" name="Freeform 396">
              <a:extLst>
                <a:ext uri="{FF2B5EF4-FFF2-40B4-BE49-F238E27FC236}">
                  <a16:creationId xmlns:a16="http://schemas.microsoft.com/office/drawing/2014/main" id="{569CC56D-B03A-F096-A799-7C70D066DEF6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849365" y="3472728"/>
              <a:ext cx="699445" cy="1019528"/>
            </a:xfrm>
            <a:custGeom>
              <a:avLst/>
              <a:gdLst>
                <a:gd name="T0" fmla="*/ 141 w 167"/>
                <a:gd name="T1" fmla="*/ 162 h 162"/>
                <a:gd name="T2" fmla="*/ 132 w 167"/>
                <a:gd name="T3" fmla="*/ 25 h 162"/>
                <a:gd name="T4" fmla="*/ 0 w 167"/>
                <a:gd name="T5" fmla="*/ 53 h 162"/>
                <a:gd name="T6" fmla="*/ 53 w 167"/>
                <a:gd name="T7" fmla="*/ 130 h 162"/>
                <a:gd name="T8" fmla="*/ 141 w 167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2">
                  <a:moveTo>
                    <a:pt x="141" y="162"/>
                  </a:moveTo>
                  <a:cubicBezTo>
                    <a:pt x="162" y="117"/>
                    <a:pt x="167" y="51"/>
                    <a:pt x="132" y="25"/>
                  </a:cubicBezTo>
                  <a:cubicBezTo>
                    <a:pt x="99" y="0"/>
                    <a:pt x="38" y="22"/>
                    <a:pt x="0" y="53"/>
                  </a:cubicBezTo>
                  <a:cubicBezTo>
                    <a:pt x="9" y="82"/>
                    <a:pt x="26" y="110"/>
                    <a:pt x="53" y="130"/>
                  </a:cubicBezTo>
                  <a:cubicBezTo>
                    <a:pt x="80" y="150"/>
                    <a:pt x="111" y="161"/>
                    <a:pt x="141" y="162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2" name="Freeform 397">
              <a:extLst>
                <a:ext uri="{FF2B5EF4-FFF2-40B4-BE49-F238E27FC236}">
                  <a16:creationId xmlns:a16="http://schemas.microsoft.com/office/drawing/2014/main" id="{1A6CD490-291B-9456-BF1A-219BA248851F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901828" y="3498492"/>
              <a:ext cx="528357" cy="731048"/>
            </a:xfrm>
            <a:custGeom>
              <a:avLst/>
              <a:gdLst>
                <a:gd name="T0" fmla="*/ 97 w 126"/>
                <a:gd name="T1" fmla="*/ 19 h 116"/>
                <a:gd name="T2" fmla="*/ 0 w 126"/>
                <a:gd name="T3" fmla="*/ 24 h 116"/>
                <a:gd name="T4" fmla="*/ 47 w 126"/>
                <a:gd name="T5" fmla="*/ 86 h 116"/>
                <a:gd name="T6" fmla="*/ 119 w 126"/>
                <a:gd name="T7" fmla="*/ 116 h 116"/>
                <a:gd name="T8" fmla="*/ 97 w 126"/>
                <a:gd name="T9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16">
                  <a:moveTo>
                    <a:pt x="97" y="19"/>
                  </a:moveTo>
                  <a:cubicBezTo>
                    <a:pt x="73" y="0"/>
                    <a:pt x="34" y="7"/>
                    <a:pt x="0" y="24"/>
                  </a:cubicBezTo>
                  <a:cubicBezTo>
                    <a:pt x="9" y="48"/>
                    <a:pt x="25" y="69"/>
                    <a:pt x="47" y="86"/>
                  </a:cubicBezTo>
                  <a:cubicBezTo>
                    <a:pt x="69" y="102"/>
                    <a:pt x="94" y="113"/>
                    <a:pt x="119" y="116"/>
                  </a:cubicBezTo>
                  <a:cubicBezTo>
                    <a:pt x="126" y="78"/>
                    <a:pt x="122" y="38"/>
                    <a:pt x="97" y="19"/>
                  </a:cubicBezTo>
                  <a:close/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3" name="Freeform 398">
              <a:extLst>
                <a:ext uri="{FF2B5EF4-FFF2-40B4-BE49-F238E27FC236}">
                  <a16:creationId xmlns:a16="http://schemas.microsoft.com/office/drawing/2014/main" id="{67A31E6C-7D51-79FD-E2A5-7C73187A824C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50365" y="4118924"/>
              <a:ext cx="88898" cy="132075"/>
            </a:xfrm>
            <a:custGeom>
              <a:avLst/>
              <a:gdLst>
                <a:gd name="T0" fmla="*/ 18 w 21"/>
                <a:gd name="T1" fmla="*/ 16 h 21"/>
                <a:gd name="T2" fmla="*/ 5 w 21"/>
                <a:gd name="T3" fmla="*/ 18 h 21"/>
                <a:gd name="T4" fmla="*/ 3 w 21"/>
                <a:gd name="T5" fmla="*/ 5 h 21"/>
                <a:gd name="T6" fmla="*/ 16 w 21"/>
                <a:gd name="T7" fmla="*/ 3 h 21"/>
                <a:gd name="T8" fmla="*/ 18 w 21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8" y="16"/>
                  </a:moveTo>
                  <a:cubicBezTo>
                    <a:pt x="15" y="20"/>
                    <a:pt x="9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ubicBezTo>
                    <a:pt x="6" y="1"/>
                    <a:pt x="12" y="0"/>
                    <a:pt x="16" y="3"/>
                  </a:cubicBezTo>
                  <a:cubicBezTo>
                    <a:pt x="20" y="6"/>
                    <a:pt x="21" y="12"/>
                    <a:pt x="18" y="16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4" name="Freeform 399">
              <a:extLst>
                <a:ext uri="{FF2B5EF4-FFF2-40B4-BE49-F238E27FC236}">
                  <a16:creationId xmlns:a16="http://schemas.microsoft.com/office/drawing/2014/main" id="{2301724E-18FC-1766-A51C-650BD58E079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449320" y="4714207"/>
              <a:ext cx="75480" cy="113538"/>
            </a:xfrm>
            <a:custGeom>
              <a:avLst/>
              <a:gdLst>
                <a:gd name="T0" fmla="*/ 16 w 18"/>
                <a:gd name="T1" fmla="*/ 14 h 18"/>
                <a:gd name="T2" fmla="*/ 4 w 18"/>
                <a:gd name="T3" fmla="*/ 16 h 18"/>
                <a:gd name="T4" fmla="*/ 3 w 18"/>
                <a:gd name="T5" fmla="*/ 5 h 18"/>
                <a:gd name="T6" fmla="*/ 14 w 18"/>
                <a:gd name="T7" fmla="*/ 3 h 18"/>
                <a:gd name="T8" fmla="*/ 16 w 18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6" y="14"/>
                  </a:moveTo>
                  <a:cubicBezTo>
                    <a:pt x="13" y="18"/>
                    <a:pt x="8" y="18"/>
                    <a:pt x="4" y="16"/>
                  </a:cubicBezTo>
                  <a:cubicBezTo>
                    <a:pt x="1" y="13"/>
                    <a:pt x="0" y="8"/>
                    <a:pt x="3" y="5"/>
                  </a:cubicBezTo>
                  <a:cubicBezTo>
                    <a:pt x="6" y="1"/>
                    <a:pt x="11" y="0"/>
                    <a:pt x="14" y="3"/>
                  </a:cubicBezTo>
                  <a:cubicBezTo>
                    <a:pt x="18" y="6"/>
                    <a:pt x="18" y="11"/>
                    <a:pt x="16" y="14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5" name="Freeform 400">
              <a:extLst>
                <a:ext uri="{FF2B5EF4-FFF2-40B4-BE49-F238E27FC236}">
                  <a16:creationId xmlns:a16="http://schemas.microsoft.com/office/drawing/2014/main" id="{49D4B09F-2A3E-1774-391F-3F8627998216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600058" y="4706014"/>
              <a:ext cx="75480" cy="113538"/>
            </a:xfrm>
            <a:custGeom>
              <a:avLst/>
              <a:gdLst>
                <a:gd name="T0" fmla="*/ 15 w 18"/>
                <a:gd name="T1" fmla="*/ 14 h 18"/>
                <a:gd name="T2" fmla="*/ 4 w 18"/>
                <a:gd name="T3" fmla="*/ 16 h 18"/>
                <a:gd name="T4" fmla="*/ 3 w 18"/>
                <a:gd name="T5" fmla="*/ 4 h 18"/>
                <a:gd name="T6" fmla="*/ 14 w 18"/>
                <a:gd name="T7" fmla="*/ 3 h 18"/>
                <a:gd name="T8" fmla="*/ 15 w 18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5" y="14"/>
                  </a:moveTo>
                  <a:cubicBezTo>
                    <a:pt x="13" y="18"/>
                    <a:pt x="8" y="18"/>
                    <a:pt x="4" y="16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5" y="1"/>
                    <a:pt x="10" y="0"/>
                    <a:pt x="14" y="3"/>
                  </a:cubicBezTo>
                  <a:cubicBezTo>
                    <a:pt x="17" y="6"/>
                    <a:pt x="18" y="11"/>
                    <a:pt x="15" y="14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6" name="Freeform 401">
              <a:extLst>
                <a:ext uri="{FF2B5EF4-FFF2-40B4-BE49-F238E27FC236}">
                  <a16:creationId xmlns:a16="http://schemas.microsoft.com/office/drawing/2014/main" id="{41E58FAD-F332-FEDC-1EA3-394D70B1A6FE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732711" y="4653644"/>
              <a:ext cx="75480" cy="113538"/>
            </a:xfrm>
            <a:custGeom>
              <a:avLst/>
              <a:gdLst>
                <a:gd name="T0" fmla="*/ 16 w 18"/>
                <a:gd name="T1" fmla="*/ 14 h 18"/>
                <a:gd name="T2" fmla="*/ 5 w 18"/>
                <a:gd name="T3" fmla="*/ 16 h 18"/>
                <a:gd name="T4" fmla="*/ 3 w 18"/>
                <a:gd name="T5" fmla="*/ 4 h 18"/>
                <a:gd name="T6" fmla="*/ 14 w 18"/>
                <a:gd name="T7" fmla="*/ 3 h 18"/>
                <a:gd name="T8" fmla="*/ 16 w 18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6" y="14"/>
                  </a:moveTo>
                  <a:cubicBezTo>
                    <a:pt x="13" y="17"/>
                    <a:pt x="8" y="18"/>
                    <a:pt x="5" y="16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1" y="0"/>
                    <a:pt x="14" y="3"/>
                  </a:cubicBezTo>
                  <a:cubicBezTo>
                    <a:pt x="18" y="5"/>
                    <a:pt x="18" y="10"/>
                    <a:pt x="16" y="14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7" name="Freeform 402">
              <a:extLst>
                <a:ext uri="{FF2B5EF4-FFF2-40B4-BE49-F238E27FC236}">
                  <a16:creationId xmlns:a16="http://schemas.microsoft.com/office/drawing/2014/main" id="{630691DA-1477-3A8E-4405-49BEE453092E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90696" y="4686049"/>
              <a:ext cx="75480" cy="113538"/>
            </a:xfrm>
            <a:custGeom>
              <a:avLst/>
              <a:gdLst>
                <a:gd name="T0" fmla="*/ 2 w 18"/>
                <a:gd name="T1" fmla="*/ 4 h 18"/>
                <a:gd name="T2" fmla="*/ 4 w 18"/>
                <a:gd name="T3" fmla="*/ 15 h 18"/>
                <a:gd name="T4" fmla="*/ 15 w 18"/>
                <a:gd name="T5" fmla="*/ 14 h 18"/>
                <a:gd name="T6" fmla="*/ 14 w 18"/>
                <a:gd name="T7" fmla="*/ 3 h 18"/>
                <a:gd name="T8" fmla="*/ 2 w 18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2" y="4"/>
                  </a:moveTo>
                  <a:cubicBezTo>
                    <a:pt x="0" y="8"/>
                    <a:pt x="0" y="13"/>
                    <a:pt x="4" y="15"/>
                  </a:cubicBezTo>
                  <a:cubicBezTo>
                    <a:pt x="7" y="18"/>
                    <a:pt x="12" y="17"/>
                    <a:pt x="15" y="14"/>
                  </a:cubicBezTo>
                  <a:cubicBezTo>
                    <a:pt x="18" y="10"/>
                    <a:pt x="17" y="5"/>
                    <a:pt x="14" y="3"/>
                  </a:cubicBezTo>
                  <a:cubicBezTo>
                    <a:pt x="10" y="0"/>
                    <a:pt x="5" y="1"/>
                    <a:pt x="2" y="4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8" name="Freeform 403">
              <a:extLst>
                <a:ext uri="{FF2B5EF4-FFF2-40B4-BE49-F238E27FC236}">
                  <a16:creationId xmlns:a16="http://schemas.microsoft.com/office/drawing/2014/main" id="{EE3483C5-7BE1-8799-3D58-6123D67845B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116606" y="4611934"/>
              <a:ext cx="73802" cy="113538"/>
            </a:xfrm>
            <a:custGeom>
              <a:avLst/>
              <a:gdLst>
                <a:gd name="T0" fmla="*/ 2 w 18"/>
                <a:gd name="T1" fmla="*/ 4 h 18"/>
                <a:gd name="T2" fmla="*/ 4 w 18"/>
                <a:gd name="T3" fmla="*/ 16 h 18"/>
                <a:gd name="T4" fmla="*/ 15 w 18"/>
                <a:gd name="T5" fmla="*/ 14 h 18"/>
                <a:gd name="T6" fmla="*/ 13 w 18"/>
                <a:gd name="T7" fmla="*/ 3 h 18"/>
                <a:gd name="T8" fmla="*/ 2 w 18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2" y="4"/>
                  </a:moveTo>
                  <a:cubicBezTo>
                    <a:pt x="0" y="8"/>
                    <a:pt x="0" y="13"/>
                    <a:pt x="4" y="16"/>
                  </a:cubicBezTo>
                  <a:cubicBezTo>
                    <a:pt x="7" y="18"/>
                    <a:pt x="12" y="18"/>
                    <a:pt x="15" y="14"/>
                  </a:cubicBezTo>
                  <a:cubicBezTo>
                    <a:pt x="18" y="11"/>
                    <a:pt x="17" y="6"/>
                    <a:pt x="13" y="3"/>
                  </a:cubicBezTo>
                  <a:cubicBezTo>
                    <a:pt x="10" y="0"/>
                    <a:pt x="5" y="1"/>
                    <a:pt x="2" y="4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9" name="Freeform 404">
              <a:extLst>
                <a:ext uri="{FF2B5EF4-FFF2-40B4-BE49-F238E27FC236}">
                  <a16:creationId xmlns:a16="http://schemas.microsoft.com/office/drawing/2014/main" id="{BB295592-5E61-8E69-CE8A-41B97BB4AC46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411128" y="4108897"/>
              <a:ext cx="88898" cy="132075"/>
            </a:xfrm>
            <a:custGeom>
              <a:avLst/>
              <a:gdLst>
                <a:gd name="T0" fmla="*/ 18 w 21"/>
                <a:gd name="T1" fmla="*/ 16 h 21"/>
                <a:gd name="T2" fmla="*/ 5 w 21"/>
                <a:gd name="T3" fmla="*/ 18 h 21"/>
                <a:gd name="T4" fmla="*/ 3 w 21"/>
                <a:gd name="T5" fmla="*/ 5 h 21"/>
                <a:gd name="T6" fmla="*/ 16 w 21"/>
                <a:gd name="T7" fmla="*/ 3 h 21"/>
                <a:gd name="T8" fmla="*/ 18 w 21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8" y="16"/>
                  </a:moveTo>
                  <a:cubicBezTo>
                    <a:pt x="15" y="20"/>
                    <a:pt x="9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ubicBezTo>
                    <a:pt x="6" y="1"/>
                    <a:pt x="12" y="0"/>
                    <a:pt x="16" y="3"/>
                  </a:cubicBezTo>
                  <a:cubicBezTo>
                    <a:pt x="20" y="6"/>
                    <a:pt x="21" y="12"/>
                    <a:pt x="18" y="16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0" name="Freeform 405">
              <a:extLst>
                <a:ext uri="{FF2B5EF4-FFF2-40B4-BE49-F238E27FC236}">
                  <a16:creationId xmlns:a16="http://schemas.microsoft.com/office/drawing/2014/main" id="{E3D52028-864A-1391-C6B8-B1A0BA56AC3C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548744" y="4067911"/>
              <a:ext cx="92253" cy="132075"/>
            </a:xfrm>
            <a:custGeom>
              <a:avLst/>
              <a:gdLst>
                <a:gd name="T0" fmla="*/ 19 w 22"/>
                <a:gd name="T1" fmla="*/ 16 h 21"/>
                <a:gd name="T2" fmla="*/ 5 w 22"/>
                <a:gd name="T3" fmla="*/ 18 h 21"/>
                <a:gd name="T4" fmla="*/ 3 w 22"/>
                <a:gd name="T5" fmla="*/ 5 h 21"/>
                <a:gd name="T6" fmla="*/ 17 w 22"/>
                <a:gd name="T7" fmla="*/ 3 h 21"/>
                <a:gd name="T8" fmla="*/ 19 w 22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9" y="16"/>
                  </a:moveTo>
                  <a:cubicBezTo>
                    <a:pt x="15" y="20"/>
                    <a:pt x="9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ubicBezTo>
                    <a:pt x="7" y="1"/>
                    <a:pt x="13" y="0"/>
                    <a:pt x="17" y="3"/>
                  </a:cubicBezTo>
                  <a:cubicBezTo>
                    <a:pt x="21" y="6"/>
                    <a:pt x="22" y="12"/>
                    <a:pt x="19" y="16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1" name="Freeform 406">
              <a:extLst>
                <a:ext uri="{FF2B5EF4-FFF2-40B4-BE49-F238E27FC236}">
                  <a16:creationId xmlns:a16="http://schemas.microsoft.com/office/drawing/2014/main" id="{7B1833A6-37F7-7D42-EBE1-0784AAC8F7C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076799" y="4087685"/>
              <a:ext cx="88898" cy="132075"/>
            </a:xfrm>
            <a:custGeom>
              <a:avLst/>
              <a:gdLst>
                <a:gd name="T0" fmla="*/ 3 w 21"/>
                <a:gd name="T1" fmla="*/ 5 h 21"/>
                <a:gd name="T2" fmla="*/ 5 w 21"/>
                <a:gd name="T3" fmla="*/ 18 h 21"/>
                <a:gd name="T4" fmla="*/ 18 w 21"/>
                <a:gd name="T5" fmla="*/ 16 h 21"/>
                <a:gd name="T6" fmla="*/ 16 w 21"/>
                <a:gd name="T7" fmla="*/ 3 h 21"/>
                <a:gd name="T8" fmla="*/ 3 w 21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3" y="5"/>
                  </a:moveTo>
                  <a:cubicBezTo>
                    <a:pt x="0" y="9"/>
                    <a:pt x="1" y="15"/>
                    <a:pt x="5" y="18"/>
                  </a:cubicBezTo>
                  <a:cubicBezTo>
                    <a:pt x="9" y="21"/>
                    <a:pt x="15" y="20"/>
                    <a:pt x="18" y="16"/>
                  </a:cubicBezTo>
                  <a:cubicBezTo>
                    <a:pt x="21" y="12"/>
                    <a:pt x="20" y="6"/>
                    <a:pt x="16" y="3"/>
                  </a:cubicBezTo>
                  <a:cubicBezTo>
                    <a:pt x="12" y="0"/>
                    <a:pt x="6" y="1"/>
                    <a:pt x="3" y="5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2" name="Freeform 407">
              <a:extLst>
                <a:ext uri="{FF2B5EF4-FFF2-40B4-BE49-F238E27FC236}">
                  <a16:creationId xmlns:a16="http://schemas.microsoft.com/office/drawing/2014/main" id="{091E5546-B983-ABB5-51B5-7D844C24A29A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903332" y="4022578"/>
              <a:ext cx="87221" cy="139027"/>
            </a:xfrm>
            <a:custGeom>
              <a:avLst/>
              <a:gdLst>
                <a:gd name="T0" fmla="*/ 3 w 21"/>
                <a:gd name="T1" fmla="*/ 5 h 22"/>
                <a:gd name="T2" fmla="*/ 5 w 21"/>
                <a:gd name="T3" fmla="*/ 19 h 22"/>
                <a:gd name="T4" fmla="*/ 18 w 21"/>
                <a:gd name="T5" fmla="*/ 17 h 22"/>
                <a:gd name="T6" fmla="*/ 16 w 21"/>
                <a:gd name="T7" fmla="*/ 4 h 22"/>
                <a:gd name="T8" fmla="*/ 3 w 21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3" y="5"/>
                  </a:moveTo>
                  <a:cubicBezTo>
                    <a:pt x="0" y="10"/>
                    <a:pt x="1" y="16"/>
                    <a:pt x="5" y="19"/>
                  </a:cubicBezTo>
                  <a:cubicBezTo>
                    <a:pt x="9" y="22"/>
                    <a:pt x="15" y="21"/>
                    <a:pt x="18" y="17"/>
                  </a:cubicBezTo>
                  <a:cubicBezTo>
                    <a:pt x="21" y="13"/>
                    <a:pt x="20" y="7"/>
                    <a:pt x="16" y="4"/>
                  </a:cubicBezTo>
                  <a:cubicBezTo>
                    <a:pt x="12" y="0"/>
                    <a:pt x="6" y="1"/>
                    <a:pt x="3" y="5"/>
                  </a:cubicBezTo>
                  <a:close/>
                </a:path>
              </a:pathLst>
            </a:custGeom>
            <a:solidFill>
              <a:srgbClr val="E1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3" name="Freeform 408">
              <a:extLst>
                <a:ext uri="{FF2B5EF4-FFF2-40B4-BE49-F238E27FC236}">
                  <a16:creationId xmlns:a16="http://schemas.microsoft.com/office/drawing/2014/main" id="{E7530C2C-F230-1FC8-7734-801A48EA34F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024079" y="4400260"/>
              <a:ext cx="109026" cy="232869"/>
            </a:xfrm>
            <a:custGeom>
              <a:avLst/>
              <a:gdLst>
                <a:gd name="T0" fmla="*/ 0 w 26"/>
                <a:gd name="T1" fmla="*/ 0 h 37"/>
                <a:gd name="T2" fmla="*/ 20 w 26"/>
                <a:gd name="T3" fmla="*/ 37 h 37"/>
                <a:gd name="T4" fmla="*/ 26 w 26"/>
                <a:gd name="T5" fmla="*/ 6 h 37"/>
                <a:gd name="T6" fmla="*/ 0 w 26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7">
                  <a:moveTo>
                    <a:pt x="0" y="0"/>
                  </a:moveTo>
                  <a:cubicBezTo>
                    <a:pt x="6" y="14"/>
                    <a:pt x="13" y="26"/>
                    <a:pt x="20" y="37"/>
                  </a:cubicBezTo>
                  <a:cubicBezTo>
                    <a:pt x="22" y="25"/>
                    <a:pt x="23" y="18"/>
                    <a:pt x="26" y="6"/>
                  </a:cubicBezTo>
                  <a:cubicBezTo>
                    <a:pt x="16" y="5"/>
                    <a:pt x="10" y="3"/>
                    <a:pt x="0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4" name="Freeform 409">
              <a:extLst>
                <a:ext uri="{FF2B5EF4-FFF2-40B4-BE49-F238E27FC236}">
                  <a16:creationId xmlns:a16="http://schemas.microsoft.com/office/drawing/2014/main" id="{E6CD7B38-26FE-341C-C7AD-AA7B87A6067B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55939" y="4509077"/>
              <a:ext cx="125799" cy="201588"/>
            </a:xfrm>
            <a:custGeom>
              <a:avLst/>
              <a:gdLst>
                <a:gd name="T0" fmla="*/ 28 w 30"/>
                <a:gd name="T1" fmla="*/ 0 h 32"/>
                <a:gd name="T2" fmla="*/ 0 w 30"/>
                <a:gd name="T3" fmla="*/ 1 h 32"/>
                <a:gd name="T4" fmla="*/ 30 w 30"/>
                <a:gd name="T5" fmla="*/ 32 h 32"/>
                <a:gd name="T6" fmla="*/ 28 w 30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28" y="0"/>
                  </a:moveTo>
                  <a:cubicBezTo>
                    <a:pt x="17" y="2"/>
                    <a:pt x="11" y="2"/>
                    <a:pt x="0" y="1"/>
                  </a:cubicBezTo>
                  <a:cubicBezTo>
                    <a:pt x="9" y="13"/>
                    <a:pt x="19" y="24"/>
                    <a:pt x="30" y="32"/>
                  </a:cubicBezTo>
                  <a:cubicBezTo>
                    <a:pt x="28" y="20"/>
                    <a:pt x="27" y="13"/>
                    <a:pt x="28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5" name="Freeform 410">
              <a:extLst>
                <a:ext uri="{FF2B5EF4-FFF2-40B4-BE49-F238E27FC236}">
                  <a16:creationId xmlns:a16="http://schemas.microsoft.com/office/drawing/2014/main" id="{876F9B4E-6A84-EB27-C721-62E326393B9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450770" y="4516461"/>
              <a:ext cx="159346" cy="183052"/>
            </a:xfrm>
            <a:custGeom>
              <a:avLst/>
              <a:gdLst>
                <a:gd name="T0" fmla="*/ 0 w 38"/>
                <a:gd name="T1" fmla="*/ 9 h 29"/>
                <a:gd name="T2" fmla="*/ 38 w 38"/>
                <a:gd name="T3" fmla="*/ 29 h 29"/>
                <a:gd name="T4" fmla="*/ 28 w 38"/>
                <a:gd name="T5" fmla="*/ 0 h 29"/>
                <a:gd name="T6" fmla="*/ 0 w 38"/>
                <a:gd name="T7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9">
                  <a:moveTo>
                    <a:pt x="0" y="9"/>
                  </a:moveTo>
                  <a:cubicBezTo>
                    <a:pt x="11" y="17"/>
                    <a:pt x="24" y="24"/>
                    <a:pt x="38" y="29"/>
                  </a:cubicBezTo>
                  <a:cubicBezTo>
                    <a:pt x="33" y="19"/>
                    <a:pt x="31" y="12"/>
                    <a:pt x="28" y="0"/>
                  </a:cubicBezTo>
                  <a:cubicBezTo>
                    <a:pt x="17" y="5"/>
                    <a:pt x="11" y="7"/>
                    <a:pt x="0" y="9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6" name="Freeform 411">
              <a:extLst>
                <a:ext uri="{FF2B5EF4-FFF2-40B4-BE49-F238E27FC236}">
                  <a16:creationId xmlns:a16="http://schemas.microsoft.com/office/drawing/2014/main" id="{9E4BEEDF-F57D-6D4F-6BEF-15F6CD49B456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632652" y="4462019"/>
              <a:ext cx="176119" cy="150612"/>
            </a:xfrm>
            <a:custGeom>
              <a:avLst/>
              <a:gdLst>
                <a:gd name="T0" fmla="*/ 24 w 42"/>
                <a:gd name="T1" fmla="*/ 0 h 24"/>
                <a:gd name="T2" fmla="*/ 0 w 42"/>
                <a:gd name="T3" fmla="*/ 15 h 24"/>
                <a:gd name="T4" fmla="*/ 42 w 42"/>
                <a:gd name="T5" fmla="*/ 24 h 24"/>
                <a:gd name="T6" fmla="*/ 24 w 4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24" y="0"/>
                  </a:moveTo>
                  <a:cubicBezTo>
                    <a:pt x="15" y="6"/>
                    <a:pt x="10" y="10"/>
                    <a:pt x="0" y="15"/>
                  </a:cubicBezTo>
                  <a:cubicBezTo>
                    <a:pt x="13" y="19"/>
                    <a:pt x="27" y="22"/>
                    <a:pt x="42" y="24"/>
                  </a:cubicBezTo>
                  <a:cubicBezTo>
                    <a:pt x="34" y="15"/>
                    <a:pt x="30" y="10"/>
                    <a:pt x="24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7" name="Freeform 412">
              <a:extLst>
                <a:ext uri="{FF2B5EF4-FFF2-40B4-BE49-F238E27FC236}">
                  <a16:creationId xmlns:a16="http://schemas.microsoft.com/office/drawing/2014/main" id="{4034107F-D24A-6E96-9DBD-46D6A048431C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903792" y="3799976"/>
              <a:ext cx="87221" cy="181893"/>
            </a:xfrm>
            <a:custGeom>
              <a:avLst/>
              <a:gdLst>
                <a:gd name="T0" fmla="*/ 0 w 21"/>
                <a:gd name="T1" fmla="*/ 0 h 29"/>
                <a:gd name="T2" fmla="*/ 16 w 21"/>
                <a:gd name="T3" fmla="*/ 29 h 29"/>
                <a:gd name="T4" fmla="*/ 21 w 21"/>
                <a:gd name="T5" fmla="*/ 5 h 29"/>
                <a:gd name="T6" fmla="*/ 0 w 2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9">
                  <a:moveTo>
                    <a:pt x="0" y="0"/>
                  </a:moveTo>
                  <a:cubicBezTo>
                    <a:pt x="5" y="11"/>
                    <a:pt x="10" y="20"/>
                    <a:pt x="16" y="29"/>
                  </a:cubicBezTo>
                  <a:cubicBezTo>
                    <a:pt x="17" y="20"/>
                    <a:pt x="18" y="14"/>
                    <a:pt x="21" y="5"/>
                  </a:cubicBezTo>
                  <a:cubicBezTo>
                    <a:pt x="12" y="4"/>
                    <a:pt x="8" y="3"/>
                    <a:pt x="0" y="0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8" name="Freeform 413">
              <a:extLst>
                <a:ext uri="{FF2B5EF4-FFF2-40B4-BE49-F238E27FC236}">
                  <a16:creationId xmlns:a16="http://schemas.microsoft.com/office/drawing/2014/main" id="{106CFAE2-91A0-09D0-60F5-582764DAAE8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084963" y="3884831"/>
              <a:ext cx="95608" cy="157563"/>
            </a:xfrm>
            <a:custGeom>
              <a:avLst/>
              <a:gdLst>
                <a:gd name="T0" fmla="*/ 21 w 23"/>
                <a:gd name="T1" fmla="*/ 0 h 25"/>
                <a:gd name="T2" fmla="*/ 0 w 23"/>
                <a:gd name="T3" fmla="*/ 1 h 25"/>
                <a:gd name="T4" fmla="*/ 23 w 23"/>
                <a:gd name="T5" fmla="*/ 25 h 25"/>
                <a:gd name="T6" fmla="*/ 21 w 23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5">
                  <a:moveTo>
                    <a:pt x="21" y="0"/>
                  </a:moveTo>
                  <a:cubicBezTo>
                    <a:pt x="13" y="1"/>
                    <a:pt x="8" y="1"/>
                    <a:pt x="0" y="1"/>
                  </a:cubicBezTo>
                  <a:cubicBezTo>
                    <a:pt x="7" y="10"/>
                    <a:pt x="14" y="18"/>
                    <a:pt x="23" y="25"/>
                  </a:cubicBezTo>
                  <a:cubicBezTo>
                    <a:pt x="21" y="15"/>
                    <a:pt x="21" y="10"/>
                    <a:pt x="21" y="0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9" name="Freeform 414">
              <a:extLst>
                <a:ext uri="{FF2B5EF4-FFF2-40B4-BE49-F238E27FC236}">
                  <a16:creationId xmlns:a16="http://schemas.microsoft.com/office/drawing/2014/main" id="{CFDEB23F-8299-751F-1808-8D465264A253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32850" y="3896359"/>
              <a:ext cx="125799" cy="137868"/>
            </a:xfrm>
            <a:custGeom>
              <a:avLst/>
              <a:gdLst>
                <a:gd name="T0" fmla="*/ 0 w 30"/>
                <a:gd name="T1" fmla="*/ 6 h 22"/>
                <a:gd name="T2" fmla="*/ 30 w 30"/>
                <a:gd name="T3" fmla="*/ 22 h 22"/>
                <a:gd name="T4" fmla="*/ 22 w 30"/>
                <a:gd name="T5" fmla="*/ 0 h 22"/>
                <a:gd name="T6" fmla="*/ 0 w 30"/>
                <a:gd name="T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2">
                  <a:moveTo>
                    <a:pt x="0" y="6"/>
                  </a:moveTo>
                  <a:cubicBezTo>
                    <a:pt x="9" y="13"/>
                    <a:pt x="19" y="18"/>
                    <a:pt x="30" y="22"/>
                  </a:cubicBezTo>
                  <a:cubicBezTo>
                    <a:pt x="26" y="14"/>
                    <a:pt x="24" y="9"/>
                    <a:pt x="22" y="0"/>
                  </a:cubicBezTo>
                  <a:cubicBezTo>
                    <a:pt x="14" y="3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0" name="Freeform 415">
              <a:extLst>
                <a:ext uri="{FF2B5EF4-FFF2-40B4-BE49-F238E27FC236}">
                  <a16:creationId xmlns:a16="http://schemas.microsoft.com/office/drawing/2014/main" id="{58FAAC97-B530-20FA-617E-935811F931CA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372664" y="3846820"/>
              <a:ext cx="134186" cy="119331"/>
            </a:xfrm>
            <a:custGeom>
              <a:avLst/>
              <a:gdLst>
                <a:gd name="T0" fmla="*/ 18 w 32"/>
                <a:gd name="T1" fmla="*/ 0 h 19"/>
                <a:gd name="T2" fmla="*/ 0 w 32"/>
                <a:gd name="T3" fmla="*/ 12 h 19"/>
                <a:gd name="T4" fmla="*/ 32 w 32"/>
                <a:gd name="T5" fmla="*/ 19 h 19"/>
                <a:gd name="T6" fmla="*/ 18 w 3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9">
                  <a:moveTo>
                    <a:pt x="18" y="0"/>
                  </a:moveTo>
                  <a:cubicBezTo>
                    <a:pt x="11" y="6"/>
                    <a:pt x="7" y="8"/>
                    <a:pt x="0" y="12"/>
                  </a:cubicBezTo>
                  <a:cubicBezTo>
                    <a:pt x="10" y="15"/>
                    <a:pt x="20" y="18"/>
                    <a:pt x="32" y="19"/>
                  </a:cubicBezTo>
                  <a:cubicBezTo>
                    <a:pt x="26" y="12"/>
                    <a:pt x="23" y="8"/>
                    <a:pt x="18" y="0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50575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2752449-38BD-46FD-A9FB-8A6DC6F11DA7}"/>
              </a:ext>
            </a:extLst>
          </p:cNvPr>
          <p:cNvSpPr/>
          <p:nvPr/>
        </p:nvSpPr>
        <p:spPr>
          <a:xfrm rot="16200000">
            <a:off x="2863874" y="-566975"/>
            <a:ext cx="1363367" cy="6100519"/>
          </a:xfrm>
          <a:prstGeom prst="round2SameRect">
            <a:avLst>
              <a:gd name="adj1" fmla="val 12834"/>
              <a:gd name="adj2" fmla="val 0"/>
            </a:avLst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19" name="Lágrima 18">
            <a:extLst>
              <a:ext uri="{FF2B5EF4-FFF2-40B4-BE49-F238E27FC236}">
                <a16:creationId xmlns:a16="http://schemas.microsoft.com/office/drawing/2014/main" id="{885929AE-3B18-4A55-83CD-B92639E29EAA}"/>
              </a:ext>
            </a:extLst>
          </p:cNvPr>
          <p:cNvSpPr/>
          <p:nvPr/>
        </p:nvSpPr>
        <p:spPr>
          <a:xfrm rot="5400000">
            <a:off x="5900982" y="419100"/>
            <a:ext cx="6100518" cy="6100518"/>
          </a:xfrm>
          <a:prstGeom prst="teardrop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9EE8E9-63AB-494B-9834-5B2DD6D212C2}"/>
              </a:ext>
            </a:extLst>
          </p:cNvPr>
          <p:cNvSpPr/>
          <p:nvPr/>
        </p:nvSpPr>
        <p:spPr>
          <a:xfrm>
            <a:off x="724878" y="3352348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372AA-D35D-4EEF-95C0-8EBEEB6FBD01}"/>
              </a:ext>
            </a:extLst>
          </p:cNvPr>
          <p:cNvSpPr txBox="1"/>
          <p:nvPr/>
        </p:nvSpPr>
        <p:spPr>
          <a:xfrm>
            <a:off x="1200033" y="333696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2BB0B-B169-457B-A45F-037AF018744F}"/>
              </a:ext>
            </a:extLst>
          </p:cNvPr>
          <p:cNvSpPr txBox="1"/>
          <p:nvPr/>
        </p:nvSpPr>
        <p:spPr>
          <a:xfrm>
            <a:off x="840447" y="346006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E3D3E-F092-46C6-A710-63FED5FB8B40}"/>
              </a:ext>
            </a:extLst>
          </p:cNvPr>
          <p:cNvSpPr/>
          <p:nvPr/>
        </p:nvSpPr>
        <p:spPr>
          <a:xfrm>
            <a:off x="724878" y="4130240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406A3-67B4-41C3-813C-174CC1B6505B}"/>
              </a:ext>
            </a:extLst>
          </p:cNvPr>
          <p:cNvSpPr txBox="1"/>
          <p:nvPr/>
        </p:nvSpPr>
        <p:spPr>
          <a:xfrm>
            <a:off x="1200033" y="4114853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29A5-E915-4AD7-97E3-11263EF0B958}"/>
              </a:ext>
            </a:extLst>
          </p:cNvPr>
          <p:cNvSpPr txBox="1"/>
          <p:nvPr/>
        </p:nvSpPr>
        <p:spPr>
          <a:xfrm>
            <a:off x="840447" y="4237960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D2160B-6C1E-4D64-9DE6-E54915978BC7}"/>
              </a:ext>
            </a:extLst>
          </p:cNvPr>
          <p:cNvSpPr/>
          <p:nvPr/>
        </p:nvSpPr>
        <p:spPr>
          <a:xfrm>
            <a:off x="724878" y="4908132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E08C8-C90B-4AE1-B5E7-992BCE3A54CB}"/>
              </a:ext>
            </a:extLst>
          </p:cNvPr>
          <p:cNvSpPr txBox="1"/>
          <p:nvPr/>
        </p:nvSpPr>
        <p:spPr>
          <a:xfrm>
            <a:off x="1200033" y="489274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24EFD-018C-4E43-9AA6-22028929A587}"/>
              </a:ext>
            </a:extLst>
          </p:cNvPr>
          <p:cNvSpPr txBox="1"/>
          <p:nvPr/>
        </p:nvSpPr>
        <p:spPr>
          <a:xfrm>
            <a:off x="840447" y="501585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A94B8-B2AD-4E9D-9E92-8D334A4629F3}"/>
              </a:ext>
            </a:extLst>
          </p:cNvPr>
          <p:cNvSpPr/>
          <p:nvPr/>
        </p:nvSpPr>
        <p:spPr>
          <a:xfrm>
            <a:off x="724878" y="5686023"/>
            <a:ext cx="430886" cy="430886"/>
          </a:xfrm>
          <a:prstGeom prst="ellipse">
            <a:avLst/>
          </a:prstGeom>
          <a:solidFill>
            <a:srgbClr val="E3061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C8B50-07F3-413A-B64C-92EA76D2FDE1}"/>
              </a:ext>
            </a:extLst>
          </p:cNvPr>
          <p:cNvSpPr txBox="1"/>
          <p:nvPr/>
        </p:nvSpPr>
        <p:spPr>
          <a:xfrm>
            <a:off x="1200033" y="567063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81B16-57A2-4AE4-B7C2-2268142B68CE}"/>
              </a:ext>
            </a:extLst>
          </p:cNvPr>
          <p:cNvSpPr txBox="1"/>
          <p:nvPr/>
        </p:nvSpPr>
        <p:spPr>
          <a:xfrm>
            <a:off x="840447" y="579374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94">
            <a:extLst>
              <a:ext uri="{FF2B5EF4-FFF2-40B4-BE49-F238E27FC236}">
                <a16:creationId xmlns:a16="http://schemas.microsoft.com/office/drawing/2014/main" id="{5B83AF09-1ED5-4A4C-A457-510D2857D1F0}"/>
              </a:ext>
            </a:extLst>
          </p:cNvPr>
          <p:cNvSpPr txBox="1"/>
          <p:nvPr/>
        </p:nvSpPr>
        <p:spPr>
          <a:xfrm>
            <a:off x="724879" y="1993146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Independence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30FC35B1-4EEA-480B-921C-AAA96092E0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298" y="486688"/>
            <a:ext cx="4885155" cy="724247"/>
          </a:xfrm>
        </p:spPr>
        <p:txBody>
          <a:bodyPr/>
          <a:lstStyle/>
          <a:p>
            <a:r>
              <a:rPr lang="es-ES" sz="5400" dirty="0"/>
              <a:t>Free Template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CDE3165C-09CB-90D5-4076-C3A4D11D394B}"/>
              </a:ext>
            </a:extLst>
          </p:cNvPr>
          <p:cNvSpPr>
            <a:spLocks/>
          </p:cNvSpPr>
          <p:nvPr/>
        </p:nvSpPr>
        <p:spPr bwMode="auto">
          <a:xfrm>
            <a:off x="6867526" y="2427288"/>
            <a:ext cx="4491038" cy="3078162"/>
          </a:xfrm>
          <a:custGeom>
            <a:avLst/>
            <a:gdLst>
              <a:gd name="T0" fmla="*/ 700 w 785"/>
              <a:gd name="T1" fmla="*/ 346 h 537"/>
              <a:gd name="T2" fmla="*/ 681 w 785"/>
              <a:gd name="T3" fmla="*/ 402 h 537"/>
              <a:gd name="T4" fmla="*/ 631 w 785"/>
              <a:gd name="T5" fmla="*/ 434 h 537"/>
              <a:gd name="T6" fmla="*/ 554 w 785"/>
              <a:gd name="T7" fmla="*/ 434 h 537"/>
              <a:gd name="T8" fmla="*/ 508 w 785"/>
              <a:gd name="T9" fmla="*/ 386 h 537"/>
              <a:gd name="T10" fmla="*/ 484 w 785"/>
              <a:gd name="T11" fmla="*/ 326 h 537"/>
              <a:gd name="T12" fmla="*/ 479 w 785"/>
              <a:gd name="T13" fmla="*/ 249 h 537"/>
              <a:gd name="T14" fmla="*/ 452 w 785"/>
              <a:gd name="T15" fmla="*/ 205 h 537"/>
              <a:gd name="T16" fmla="*/ 419 w 785"/>
              <a:gd name="T17" fmla="*/ 146 h 537"/>
              <a:gd name="T18" fmla="*/ 379 w 785"/>
              <a:gd name="T19" fmla="*/ 122 h 537"/>
              <a:gd name="T20" fmla="*/ 305 w 785"/>
              <a:gd name="T21" fmla="*/ 94 h 537"/>
              <a:gd name="T22" fmla="*/ 240 w 785"/>
              <a:gd name="T23" fmla="*/ 55 h 537"/>
              <a:gd name="T24" fmla="*/ 165 w 785"/>
              <a:gd name="T25" fmla="*/ 63 h 537"/>
              <a:gd name="T26" fmla="*/ 79 w 785"/>
              <a:gd name="T27" fmla="*/ 22 h 537"/>
              <a:gd name="T28" fmla="*/ 18 w 785"/>
              <a:gd name="T29" fmla="*/ 6 h 537"/>
              <a:gd name="T30" fmla="*/ 11 w 785"/>
              <a:gd name="T31" fmla="*/ 41 h 537"/>
              <a:gd name="T32" fmla="*/ 32 w 785"/>
              <a:gd name="T33" fmla="*/ 104 h 537"/>
              <a:gd name="T34" fmla="*/ 61 w 785"/>
              <a:gd name="T35" fmla="*/ 150 h 537"/>
              <a:gd name="T36" fmla="*/ 57 w 785"/>
              <a:gd name="T37" fmla="*/ 186 h 537"/>
              <a:gd name="T38" fmla="*/ 84 w 785"/>
              <a:gd name="T39" fmla="*/ 196 h 537"/>
              <a:gd name="T40" fmla="*/ 103 w 785"/>
              <a:gd name="T41" fmla="*/ 226 h 537"/>
              <a:gd name="T42" fmla="*/ 117 w 785"/>
              <a:gd name="T43" fmla="*/ 269 h 537"/>
              <a:gd name="T44" fmla="*/ 144 w 785"/>
              <a:gd name="T45" fmla="*/ 301 h 537"/>
              <a:gd name="T46" fmla="*/ 175 w 785"/>
              <a:gd name="T47" fmla="*/ 301 h 537"/>
              <a:gd name="T48" fmla="*/ 151 w 785"/>
              <a:gd name="T49" fmla="*/ 265 h 537"/>
              <a:gd name="T50" fmla="*/ 132 w 785"/>
              <a:gd name="T51" fmla="*/ 237 h 537"/>
              <a:gd name="T52" fmla="*/ 118 w 785"/>
              <a:gd name="T53" fmla="*/ 189 h 537"/>
              <a:gd name="T54" fmla="*/ 104 w 785"/>
              <a:gd name="T55" fmla="*/ 175 h 537"/>
              <a:gd name="T56" fmla="*/ 90 w 785"/>
              <a:gd name="T57" fmla="*/ 152 h 537"/>
              <a:gd name="T58" fmla="*/ 78 w 785"/>
              <a:gd name="T59" fmla="*/ 138 h 537"/>
              <a:gd name="T60" fmla="*/ 67 w 785"/>
              <a:gd name="T61" fmla="*/ 115 h 537"/>
              <a:gd name="T62" fmla="*/ 53 w 785"/>
              <a:gd name="T63" fmla="*/ 87 h 537"/>
              <a:gd name="T64" fmla="*/ 52 w 785"/>
              <a:gd name="T65" fmla="*/ 50 h 537"/>
              <a:gd name="T66" fmla="*/ 83 w 785"/>
              <a:gd name="T67" fmla="*/ 61 h 537"/>
              <a:gd name="T68" fmla="*/ 94 w 785"/>
              <a:gd name="T69" fmla="*/ 81 h 537"/>
              <a:gd name="T70" fmla="*/ 105 w 785"/>
              <a:gd name="T71" fmla="*/ 127 h 537"/>
              <a:gd name="T72" fmla="*/ 139 w 785"/>
              <a:gd name="T73" fmla="*/ 172 h 537"/>
              <a:gd name="T74" fmla="*/ 168 w 785"/>
              <a:gd name="T75" fmla="*/ 207 h 537"/>
              <a:gd name="T76" fmla="*/ 195 w 785"/>
              <a:gd name="T77" fmla="*/ 273 h 537"/>
              <a:gd name="T78" fmla="*/ 239 w 785"/>
              <a:gd name="T79" fmla="*/ 296 h 537"/>
              <a:gd name="T80" fmla="*/ 268 w 785"/>
              <a:gd name="T81" fmla="*/ 341 h 537"/>
              <a:gd name="T82" fmla="*/ 286 w 785"/>
              <a:gd name="T83" fmla="*/ 428 h 537"/>
              <a:gd name="T84" fmla="*/ 335 w 785"/>
              <a:gd name="T85" fmla="*/ 466 h 537"/>
              <a:gd name="T86" fmla="*/ 379 w 785"/>
              <a:gd name="T87" fmla="*/ 469 h 537"/>
              <a:gd name="T88" fmla="*/ 438 w 785"/>
              <a:gd name="T89" fmla="*/ 501 h 537"/>
              <a:gd name="T90" fmla="*/ 505 w 785"/>
              <a:gd name="T91" fmla="*/ 524 h 537"/>
              <a:gd name="T92" fmla="*/ 559 w 785"/>
              <a:gd name="T93" fmla="*/ 505 h 537"/>
              <a:gd name="T94" fmla="*/ 621 w 785"/>
              <a:gd name="T95" fmla="*/ 524 h 537"/>
              <a:gd name="T96" fmla="*/ 649 w 785"/>
              <a:gd name="T97" fmla="*/ 521 h 537"/>
              <a:gd name="T98" fmla="*/ 689 w 785"/>
              <a:gd name="T99" fmla="*/ 501 h 537"/>
              <a:gd name="T100" fmla="*/ 683 w 785"/>
              <a:gd name="T101" fmla="*/ 475 h 537"/>
              <a:gd name="T102" fmla="*/ 735 w 785"/>
              <a:gd name="T103" fmla="*/ 445 h 537"/>
              <a:gd name="T104" fmla="*/ 758 w 785"/>
              <a:gd name="T105" fmla="*/ 39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85" h="537">
                <a:moveTo>
                  <a:pt x="782" y="341"/>
                </a:moveTo>
                <a:cubicBezTo>
                  <a:pt x="779" y="336"/>
                  <a:pt x="774" y="332"/>
                  <a:pt x="768" y="329"/>
                </a:cubicBezTo>
                <a:cubicBezTo>
                  <a:pt x="768" y="329"/>
                  <a:pt x="764" y="335"/>
                  <a:pt x="764" y="338"/>
                </a:cubicBezTo>
                <a:cubicBezTo>
                  <a:pt x="753" y="342"/>
                  <a:pt x="742" y="330"/>
                  <a:pt x="731" y="334"/>
                </a:cubicBezTo>
                <a:cubicBezTo>
                  <a:pt x="725" y="337"/>
                  <a:pt x="721" y="345"/>
                  <a:pt x="714" y="346"/>
                </a:cubicBezTo>
                <a:cubicBezTo>
                  <a:pt x="710" y="347"/>
                  <a:pt x="705" y="345"/>
                  <a:pt x="700" y="346"/>
                </a:cubicBezTo>
                <a:cubicBezTo>
                  <a:pt x="693" y="347"/>
                  <a:pt x="689" y="355"/>
                  <a:pt x="686" y="361"/>
                </a:cubicBezTo>
                <a:cubicBezTo>
                  <a:pt x="683" y="368"/>
                  <a:pt x="687" y="370"/>
                  <a:pt x="689" y="377"/>
                </a:cubicBezTo>
                <a:cubicBezTo>
                  <a:pt x="689" y="380"/>
                  <a:pt x="688" y="383"/>
                  <a:pt x="686" y="384"/>
                </a:cubicBezTo>
                <a:cubicBezTo>
                  <a:pt x="685" y="384"/>
                  <a:pt x="684" y="385"/>
                  <a:pt x="684" y="385"/>
                </a:cubicBezTo>
                <a:cubicBezTo>
                  <a:pt x="683" y="386"/>
                  <a:pt x="683" y="387"/>
                  <a:pt x="684" y="388"/>
                </a:cubicBezTo>
                <a:cubicBezTo>
                  <a:pt x="685" y="393"/>
                  <a:pt x="684" y="398"/>
                  <a:pt x="681" y="402"/>
                </a:cubicBezTo>
                <a:cubicBezTo>
                  <a:pt x="679" y="404"/>
                  <a:pt x="677" y="406"/>
                  <a:pt x="675" y="406"/>
                </a:cubicBezTo>
                <a:cubicBezTo>
                  <a:pt x="674" y="406"/>
                  <a:pt x="674" y="405"/>
                  <a:pt x="673" y="406"/>
                </a:cubicBezTo>
                <a:cubicBezTo>
                  <a:pt x="668" y="406"/>
                  <a:pt x="671" y="415"/>
                  <a:pt x="667" y="416"/>
                </a:cubicBezTo>
                <a:cubicBezTo>
                  <a:pt x="664" y="417"/>
                  <a:pt x="662" y="415"/>
                  <a:pt x="660" y="416"/>
                </a:cubicBezTo>
                <a:cubicBezTo>
                  <a:pt x="657" y="421"/>
                  <a:pt x="655" y="423"/>
                  <a:pt x="650" y="426"/>
                </a:cubicBezTo>
                <a:cubicBezTo>
                  <a:pt x="644" y="429"/>
                  <a:pt x="635" y="429"/>
                  <a:pt x="631" y="434"/>
                </a:cubicBezTo>
                <a:cubicBezTo>
                  <a:pt x="628" y="439"/>
                  <a:pt x="616" y="436"/>
                  <a:pt x="610" y="437"/>
                </a:cubicBezTo>
                <a:cubicBezTo>
                  <a:pt x="602" y="439"/>
                  <a:pt x="594" y="443"/>
                  <a:pt x="586" y="440"/>
                </a:cubicBezTo>
                <a:cubicBezTo>
                  <a:pt x="583" y="439"/>
                  <a:pt x="580" y="437"/>
                  <a:pt x="577" y="438"/>
                </a:cubicBezTo>
                <a:cubicBezTo>
                  <a:pt x="576" y="439"/>
                  <a:pt x="575" y="439"/>
                  <a:pt x="574" y="440"/>
                </a:cubicBezTo>
                <a:cubicBezTo>
                  <a:pt x="570" y="440"/>
                  <a:pt x="568" y="435"/>
                  <a:pt x="567" y="431"/>
                </a:cubicBezTo>
                <a:cubicBezTo>
                  <a:pt x="563" y="433"/>
                  <a:pt x="558" y="434"/>
                  <a:pt x="554" y="434"/>
                </a:cubicBezTo>
                <a:cubicBezTo>
                  <a:pt x="552" y="430"/>
                  <a:pt x="551" y="426"/>
                  <a:pt x="549" y="422"/>
                </a:cubicBezTo>
                <a:cubicBezTo>
                  <a:pt x="546" y="421"/>
                  <a:pt x="544" y="421"/>
                  <a:pt x="541" y="420"/>
                </a:cubicBezTo>
                <a:cubicBezTo>
                  <a:pt x="542" y="416"/>
                  <a:pt x="542" y="411"/>
                  <a:pt x="540" y="407"/>
                </a:cubicBezTo>
                <a:cubicBezTo>
                  <a:pt x="535" y="409"/>
                  <a:pt x="528" y="406"/>
                  <a:pt x="526" y="401"/>
                </a:cubicBezTo>
                <a:cubicBezTo>
                  <a:pt x="524" y="397"/>
                  <a:pt x="525" y="391"/>
                  <a:pt x="521" y="389"/>
                </a:cubicBezTo>
                <a:cubicBezTo>
                  <a:pt x="517" y="387"/>
                  <a:pt x="511" y="390"/>
                  <a:pt x="508" y="386"/>
                </a:cubicBezTo>
                <a:cubicBezTo>
                  <a:pt x="507" y="385"/>
                  <a:pt x="508" y="383"/>
                  <a:pt x="508" y="381"/>
                </a:cubicBezTo>
                <a:cubicBezTo>
                  <a:pt x="508" y="377"/>
                  <a:pt x="507" y="373"/>
                  <a:pt x="504" y="371"/>
                </a:cubicBezTo>
                <a:cubicBezTo>
                  <a:pt x="502" y="368"/>
                  <a:pt x="497" y="367"/>
                  <a:pt x="494" y="368"/>
                </a:cubicBezTo>
                <a:cubicBezTo>
                  <a:pt x="498" y="358"/>
                  <a:pt x="492" y="352"/>
                  <a:pt x="486" y="345"/>
                </a:cubicBezTo>
                <a:cubicBezTo>
                  <a:pt x="483" y="342"/>
                  <a:pt x="481" y="341"/>
                  <a:pt x="481" y="337"/>
                </a:cubicBezTo>
                <a:cubicBezTo>
                  <a:pt x="481" y="333"/>
                  <a:pt x="484" y="330"/>
                  <a:pt x="484" y="326"/>
                </a:cubicBezTo>
                <a:cubicBezTo>
                  <a:pt x="484" y="323"/>
                  <a:pt x="482" y="321"/>
                  <a:pt x="481" y="318"/>
                </a:cubicBezTo>
                <a:cubicBezTo>
                  <a:pt x="480" y="311"/>
                  <a:pt x="487" y="304"/>
                  <a:pt x="485" y="297"/>
                </a:cubicBezTo>
                <a:cubicBezTo>
                  <a:pt x="483" y="294"/>
                  <a:pt x="480" y="292"/>
                  <a:pt x="478" y="290"/>
                </a:cubicBezTo>
                <a:cubicBezTo>
                  <a:pt x="476" y="288"/>
                  <a:pt x="474" y="284"/>
                  <a:pt x="476" y="282"/>
                </a:cubicBezTo>
                <a:cubicBezTo>
                  <a:pt x="476" y="280"/>
                  <a:pt x="478" y="279"/>
                  <a:pt x="479" y="278"/>
                </a:cubicBezTo>
                <a:cubicBezTo>
                  <a:pt x="486" y="271"/>
                  <a:pt x="479" y="258"/>
                  <a:pt x="479" y="249"/>
                </a:cubicBezTo>
                <a:cubicBezTo>
                  <a:pt x="480" y="245"/>
                  <a:pt x="482" y="242"/>
                  <a:pt x="484" y="239"/>
                </a:cubicBezTo>
                <a:cubicBezTo>
                  <a:pt x="487" y="236"/>
                  <a:pt x="493" y="232"/>
                  <a:pt x="497" y="231"/>
                </a:cubicBezTo>
                <a:cubicBezTo>
                  <a:pt x="497" y="218"/>
                  <a:pt x="487" y="228"/>
                  <a:pt x="479" y="223"/>
                </a:cubicBezTo>
                <a:cubicBezTo>
                  <a:pt x="475" y="220"/>
                  <a:pt x="474" y="214"/>
                  <a:pt x="469" y="213"/>
                </a:cubicBezTo>
                <a:cubicBezTo>
                  <a:pt x="467" y="213"/>
                  <a:pt x="464" y="214"/>
                  <a:pt x="461" y="214"/>
                </a:cubicBezTo>
                <a:cubicBezTo>
                  <a:pt x="456" y="214"/>
                  <a:pt x="453" y="209"/>
                  <a:pt x="452" y="205"/>
                </a:cubicBezTo>
                <a:cubicBezTo>
                  <a:pt x="450" y="201"/>
                  <a:pt x="447" y="196"/>
                  <a:pt x="443" y="195"/>
                </a:cubicBezTo>
                <a:cubicBezTo>
                  <a:pt x="441" y="195"/>
                  <a:pt x="438" y="195"/>
                  <a:pt x="436" y="194"/>
                </a:cubicBezTo>
                <a:cubicBezTo>
                  <a:pt x="432" y="192"/>
                  <a:pt x="432" y="187"/>
                  <a:pt x="432" y="183"/>
                </a:cubicBezTo>
                <a:cubicBezTo>
                  <a:pt x="432" y="177"/>
                  <a:pt x="429" y="176"/>
                  <a:pt x="427" y="172"/>
                </a:cubicBezTo>
                <a:cubicBezTo>
                  <a:pt x="424" y="166"/>
                  <a:pt x="424" y="159"/>
                  <a:pt x="422" y="153"/>
                </a:cubicBezTo>
                <a:cubicBezTo>
                  <a:pt x="422" y="150"/>
                  <a:pt x="421" y="148"/>
                  <a:pt x="419" y="146"/>
                </a:cubicBezTo>
                <a:cubicBezTo>
                  <a:pt x="416" y="144"/>
                  <a:pt x="412" y="144"/>
                  <a:pt x="410" y="142"/>
                </a:cubicBezTo>
                <a:cubicBezTo>
                  <a:pt x="406" y="139"/>
                  <a:pt x="405" y="134"/>
                  <a:pt x="403" y="129"/>
                </a:cubicBezTo>
                <a:cubicBezTo>
                  <a:pt x="401" y="125"/>
                  <a:pt x="396" y="121"/>
                  <a:pt x="392" y="124"/>
                </a:cubicBezTo>
                <a:cubicBezTo>
                  <a:pt x="390" y="125"/>
                  <a:pt x="389" y="128"/>
                  <a:pt x="387" y="128"/>
                </a:cubicBezTo>
                <a:cubicBezTo>
                  <a:pt x="386" y="128"/>
                  <a:pt x="385" y="127"/>
                  <a:pt x="384" y="126"/>
                </a:cubicBezTo>
                <a:cubicBezTo>
                  <a:pt x="383" y="125"/>
                  <a:pt x="381" y="123"/>
                  <a:pt x="379" y="122"/>
                </a:cubicBezTo>
                <a:cubicBezTo>
                  <a:pt x="375" y="118"/>
                  <a:pt x="370" y="115"/>
                  <a:pt x="365" y="117"/>
                </a:cubicBezTo>
                <a:cubicBezTo>
                  <a:pt x="357" y="121"/>
                  <a:pt x="358" y="132"/>
                  <a:pt x="348" y="133"/>
                </a:cubicBezTo>
                <a:cubicBezTo>
                  <a:pt x="339" y="135"/>
                  <a:pt x="332" y="123"/>
                  <a:pt x="327" y="117"/>
                </a:cubicBezTo>
                <a:cubicBezTo>
                  <a:pt x="326" y="115"/>
                  <a:pt x="324" y="113"/>
                  <a:pt x="321" y="112"/>
                </a:cubicBezTo>
                <a:cubicBezTo>
                  <a:pt x="320" y="112"/>
                  <a:pt x="319" y="112"/>
                  <a:pt x="317" y="111"/>
                </a:cubicBezTo>
                <a:cubicBezTo>
                  <a:pt x="310" y="110"/>
                  <a:pt x="307" y="102"/>
                  <a:pt x="305" y="94"/>
                </a:cubicBezTo>
                <a:cubicBezTo>
                  <a:pt x="305" y="93"/>
                  <a:pt x="305" y="91"/>
                  <a:pt x="304" y="89"/>
                </a:cubicBezTo>
                <a:cubicBezTo>
                  <a:pt x="301" y="84"/>
                  <a:pt x="294" y="85"/>
                  <a:pt x="290" y="81"/>
                </a:cubicBezTo>
                <a:cubicBezTo>
                  <a:pt x="286" y="77"/>
                  <a:pt x="287" y="69"/>
                  <a:pt x="282" y="66"/>
                </a:cubicBezTo>
                <a:cubicBezTo>
                  <a:pt x="278" y="65"/>
                  <a:pt x="274" y="66"/>
                  <a:pt x="270" y="66"/>
                </a:cubicBezTo>
                <a:cubicBezTo>
                  <a:pt x="262" y="64"/>
                  <a:pt x="257" y="54"/>
                  <a:pt x="249" y="53"/>
                </a:cubicBezTo>
                <a:cubicBezTo>
                  <a:pt x="246" y="53"/>
                  <a:pt x="243" y="55"/>
                  <a:pt x="240" y="55"/>
                </a:cubicBezTo>
                <a:cubicBezTo>
                  <a:pt x="234" y="56"/>
                  <a:pt x="228" y="52"/>
                  <a:pt x="223" y="54"/>
                </a:cubicBezTo>
                <a:cubicBezTo>
                  <a:pt x="218" y="55"/>
                  <a:pt x="221" y="57"/>
                  <a:pt x="219" y="60"/>
                </a:cubicBezTo>
                <a:cubicBezTo>
                  <a:pt x="217" y="62"/>
                  <a:pt x="218" y="61"/>
                  <a:pt x="216" y="63"/>
                </a:cubicBezTo>
                <a:cubicBezTo>
                  <a:pt x="213" y="64"/>
                  <a:pt x="208" y="65"/>
                  <a:pt x="205" y="65"/>
                </a:cubicBezTo>
                <a:cubicBezTo>
                  <a:pt x="202" y="66"/>
                  <a:pt x="196" y="65"/>
                  <a:pt x="196" y="62"/>
                </a:cubicBezTo>
                <a:cubicBezTo>
                  <a:pt x="186" y="58"/>
                  <a:pt x="174" y="69"/>
                  <a:pt x="165" y="63"/>
                </a:cubicBezTo>
                <a:cubicBezTo>
                  <a:pt x="160" y="60"/>
                  <a:pt x="158" y="53"/>
                  <a:pt x="153" y="50"/>
                </a:cubicBezTo>
                <a:cubicBezTo>
                  <a:pt x="148" y="48"/>
                  <a:pt x="142" y="51"/>
                  <a:pt x="136" y="50"/>
                </a:cubicBezTo>
                <a:cubicBezTo>
                  <a:pt x="130" y="48"/>
                  <a:pt x="127" y="41"/>
                  <a:pt x="122" y="39"/>
                </a:cubicBezTo>
                <a:cubicBezTo>
                  <a:pt x="118" y="37"/>
                  <a:pt x="114" y="38"/>
                  <a:pt x="109" y="39"/>
                </a:cubicBezTo>
                <a:cubicBezTo>
                  <a:pt x="101" y="39"/>
                  <a:pt x="91" y="35"/>
                  <a:pt x="86" y="28"/>
                </a:cubicBezTo>
                <a:cubicBezTo>
                  <a:pt x="84" y="26"/>
                  <a:pt x="82" y="23"/>
                  <a:pt x="79" y="22"/>
                </a:cubicBezTo>
                <a:cubicBezTo>
                  <a:pt x="77" y="22"/>
                  <a:pt x="75" y="22"/>
                  <a:pt x="73" y="22"/>
                </a:cubicBezTo>
                <a:cubicBezTo>
                  <a:pt x="65" y="21"/>
                  <a:pt x="61" y="11"/>
                  <a:pt x="53" y="11"/>
                </a:cubicBezTo>
                <a:cubicBezTo>
                  <a:pt x="51" y="11"/>
                  <a:pt x="49" y="11"/>
                  <a:pt x="47" y="11"/>
                </a:cubicBezTo>
                <a:cubicBezTo>
                  <a:pt x="46" y="10"/>
                  <a:pt x="45" y="9"/>
                  <a:pt x="44" y="8"/>
                </a:cubicBezTo>
                <a:cubicBezTo>
                  <a:pt x="36" y="0"/>
                  <a:pt x="33" y="9"/>
                  <a:pt x="25" y="8"/>
                </a:cubicBezTo>
                <a:cubicBezTo>
                  <a:pt x="23" y="7"/>
                  <a:pt x="19" y="6"/>
                  <a:pt x="18" y="6"/>
                </a:cubicBezTo>
                <a:cubicBezTo>
                  <a:pt x="14" y="7"/>
                  <a:pt x="17" y="6"/>
                  <a:pt x="14" y="9"/>
                </a:cubicBezTo>
                <a:cubicBezTo>
                  <a:pt x="11" y="13"/>
                  <a:pt x="15" y="15"/>
                  <a:pt x="8" y="16"/>
                </a:cubicBezTo>
                <a:cubicBezTo>
                  <a:pt x="2" y="17"/>
                  <a:pt x="2" y="14"/>
                  <a:pt x="1" y="21"/>
                </a:cubicBezTo>
                <a:cubicBezTo>
                  <a:pt x="0" y="28"/>
                  <a:pt x="3" y="35"/>
                  <a:pt x="9" y="38"/>
                </a:cubicBezTo>
                <a:cubicBezTo>
                  <a:pt x="10" y="38"/>
                  <a:pt x="11" y="38"/>
                  <a:pt x="11" y="39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7"/>
                  <a:pt x="8" y="50"/>
                  <a:pt x="9" y="56"/>
                </a:cubicBezTo>
                <a:cubicBezTo>
                  <a:pt x="9" y="61"/>
                  <a:pt x="11" y="65"/>
                  <a:pt x="13" y="70"/>
                </a:cubicBezTo>
                <a:cubicBezTo>
                  <a:pt x="15" y="73"/>
                  <a:pt x="17" y="76"/>
                  <a:pt x="18" y="81"/>
                </a:cubicBezTo>
                <a:cubicBezTo>
                  <a:pt x="19" y="87"/>
                  <a:pt x="16" y="93"/>
                  <a:pt x="18" y="99"/>
                </a:cubicBezTo>
                <a:cubicBezTo>
                  <a:pt x="20" y="102"/>
                  <a:pt x="23" y="105"/>
                  <a:pt x="27" y="105"/>
                </a:cubicBezTo>
                <a:cubicBezTo>
                  <a:pt x="28" y="105"/>
                  <a:pt x="30" y="104"/>
                  <a:pt x="32" y="104"/>
                </a:cubicBezTo>
                <a:cubicBezTo>
                  <a:pt x="35" y="105"/>
                  <a:pt x="37" y="108"/>
                  <a:pt x="38" y="111"/>
                </a:cubicBezTo>
                <a:cubicBezTo>
                  <a:pt x="38" y="115"/>
                  <a:pt x="37" y="118"/>
                  <a:pt x="38" y="121"/>
                </a:cubicBezTo>
                <a:cubicBezTo>
                  <a:pt x="41" y="118"/>
                  <a:pt x="46" y="117"/>
                  <a:pt x="50" y="119"/>
                </a:cubicBezTo>
                <a:cubicBezTo>
                  <a:pt x="53" y="121"/>
                  <a:pt x="55" y="126"/>
                  <a:pt x="54" y="130"/>
                </a:cubicBezTo>
                <a:cubicBezTo>
                  <a:pt x="53" y="132"/>
                  <a:pt x="53" y="133"/>
                  <a:pt x="52" y="134"/>
                </a:cubicBezTo>
                <a:cubicBezTo>
                  <a:pt x="52" y="140"/>
                  <a:pt x="62" y="144"/>
                  <a:pt x="61" y="150"/>
                </a:cubicBezTo>
                <a:cubicBezTo>
                  <a:pt x="56" y="154"/>
                  <a:pt x="51" y="151"/>
                  <a:pt x="47" y="153"/>
                </a:cubicBezTo>
                <a:cubicBezTo>
                  <a:pt x="45" y="153"/>
                  <a:pt x="44" y="155"/>
                  <a:pt x="42" y="156"/>
                </a:cubicBezTo>
                <a:cubicBezTo>
                  <a:pt x="40" y="157"/>
                  <a:pt x="37" y="156"/>
                  <a:pt x="36" y="159"/>
                </a:cubicBezTo>
                <a:cubicBezTo>
                  <a:pt x="35" y="165"/>
                  <a:pt x="43" y="168"/>
                  <a:pt x="44" y="172"/>
                </a:cubicBezTo>
                <a:cubicBezTo>
                  <a:pt x="45" y="175"/>
                  <a:pt x="44" y="178"/>
                  <a:pt x="46" y="181"/>
                </a:cubicBezTo>
                <a:cubicBezTo>
                  <a:pt x="48" y="184"/>
                  <a:pt x="53" y="183"/>
                  <a:pt x="57" y="186"/>
                </a:cubicBezTo>
                <a:cubicBezTo>
                  <a:pt x="61" y="188"/>
                  <a:pt x="62" y="193"/>
                  <a:pt x="66" y="195"/>
                </a:cubicBezTo>
                <a:cubicBezTo>
                  <a:pt x="68" y="196"/>
                  <a:pt x="70" y="195"/>
                  <a:pt x="72" y="195"/>
                </a:cubicBezTo>
                <a:cubicBezTo>
                  <a:pt x="74" y="195"/>
                  <a:pt x="75" y="194"/>
                  <a:pt x="76" y="194"/>
                </a:cubicBezTo>
                <a:cubicBezTo>
                  <a:pt x="77" y="194"/>
                  <a:pt x="78" y="194"/>
                  <a:pt x="79" y="193"/>
                </a:cubicBezTo>
                <a:cubicBezTo>
                  <a:pt x="82" y="191"/>
                  <a:pt x="82" y="187"/>
                  <a:pt x="85" y="187"/>
                </a:cubicBezTo>
                <a:cubicBezTo>
                  <a:pt x="86" y="187"/>
                  <a:pt x="84" y="195"/>
                  <a:pt x="84" y="196"/>
                </a:cubicBezTo>
                <a:cubicBezTo>
                  <a:pt x="83" y="198"/>
                  <a:pt x="83" y="201"/>
                  <a:pt x="84" y="202"/>
                </a:cubicBezTo>
                <a:cubicBezTo>
                  <a:pt x="85" y="204"/>
                  <a:pt x="87" y="204"/>
                  <a:pt x="88" y="205"/>
                </a:cubicBezTo>
                <a:cubicBezTo>
                  <a:pt x="89" y="207"/>
                  <a:pt x="89" y="208"/>
                  <a:pt x="90" y="210"/>
                </a:cubicBezTo>
                <a:cubicBezTo>
                  <a:pt x="92" y="215"/>
                  <a:pt x="99" y="210"/>
                  <a:pt x="103" y="214"/>
                </a:cubicBezTo>
                <a:cubicBezTo>
                  <a:pt x="106" y="216"/>
                  <a:pt x="105" y="218"/>
                  <a:pt x="104" y="221"/>
                </a:cubicBezTo>
                <a:cubicBezTo>
                  <a:pt x="103" y="223"/>
                  <a:pt x="102" y="224"/>
                  <a:pt x="103" y="226"/>
                </a:cubicBezTo>
                <a:cubicBezTo>
                  <a:pt x="103" y="228"/>
                  <a:pt x="105" y="229"/>
                  <a:pt x="105" y="230"/>
                </a:cubicBezTo>
                <a:cubicBezTo>
                  <a:pt x="106" y="234"/>
                  <a:pt x="101" y="236"/>
                  <a:pt x="101" y="240"/>
                </a:cubicBezTo>
                <a:cubicBezTo>
                  <a:pt x="101" y="242"/>
                  <a:pt x="102" y="243"/>
                  <a:pt x="103" y="245"/>
                </a:cubicBezTo>
                <a:cubicBezTo>
                  <a:pt x="105" y="249"/>
                  <a:pt x="104" y="253"/>
                  <a:pt x="104" y="258"/>
                </a:cubicBezTo>
                <a:cubicBezTo>
                  <a:pt x="107" y="258"/>
                  <a:pt x="111" y="260"/>
                  <a:pt x="112" y="263"/>
                </a:cubicBezTo>
                <a:cubicBezTo>
                  <a:pt x="113" y="265"/>
                  <a:pt x="114" y="269"/>
                  <a:pt x="117" y="269"/>
                </a:cubicBezTo>
                <a:cubicBezTo>
                  <a:pt x="118" y="269"/>
                  <a:pt x="119" y="269"/>
                  <a:pt x="119" y="269"/>
                </a:cubicBezTo>
                <a:cubicBezTo>
                  <a:pt x="121" y="270"/>
                  <a:pt x="120" y="272"/>
                  <a:pt x="121" y="274"/>
                </a:cubicBezTo>
                <a:cubicBezTo>
                  <a:pt x="122" y="278"/>
                  <a:pt x="129" y="275"/>
                  <a:pt x="131" y="277"/>
                </a:cubicBezTo>
                <a:cubicBezTo>
                  <a:pt x="135" y="280"/>
                  <a:pt x="137" y="285"/>
                  <a:pt x="138" y="289"/>
                </a:cubicBezTo>
                <a:cubicBezTo>
                  <a:pt x="139" y="293"/>
                  <a:pt x="143" y="294"/>
                  <a:pt x="143" y="298"/>
                </a:cubicBezTo>
                <a:cubicBezTo>
                  <a:pt x="144" y="299"/>
                  <a:pt x="144" y="300"/>
                  <a:pt x="144" y="301"/>
                </a:cubicBezTo>
                <a:cubicBezTo>
                  <a:pt x="144" y="304"/>
                  <a:pt x="145" y="307"/>
                  <a:pt x="147" y="308"/>
                </a:cubicBezTo>
                <a:cubicBezTo>
                  <a:pt x="150" y="310"/>
                  <a:pt x="153" y="308"/>
                  <a:pt x="154" y="306"/>
                </a:cubicBezTo>
                <a:cubicBezTo>
                  <a:pt x="155" y="305"/>
                  <a:pt x="156" y="307"/>
                  <a:pt x="157" y="308"/>
                </a:cubicBezTo>
                <a:cubicBezTo>
                  <a:pt x="159" y="309"/>
                  <a:pt x="161" y="308"/>
                  <a:pt x="162" y="307"/>
                </a:cubicBezTo>
                <a:cubicBezTo>
                  <a:pt x="164" y="306"/>
                  <a:pt x="164" y="304"/>
                  <a:pt x="166" y="303"/>
                </a:cubicBezTo>
                <a:cubicBezTo>
                  <a:pt x="169" y="300"/>
                  <a:pt x="172" y="303"/>
                  <a:pt x="175" y="301"/>
                </a:cubicBezTo>
                <a:cubicBezTo>
                  <a:pt x="178" y="299"/>
                  <a:pt x="177" y="297"/>
                  <a:pt x="174" y="295"/>
                </a:cubicBezTo>
                <a:cubicBezTo>
                  <a:pt x="172" y="293"/>
                  <a:pt x="171" y="290"/>
                  <a:pt x="172" y="287"/>
                </a:cubicBezTo>
                <a:cubicBezTo>
                  <a:pt x="169" y="288"/>
                  <a:pt x="166" y="285"/>
                  <a:pt x="164" y="282"/>
                </a:cubicBezTo>
                <a:cubicBezTo>
                  <a:pt x="163" y="279"/>
                  <a:pt x="162" y="276"/>
                  <a:pt x="159" y="275"/>
                </a:cubicBezTo>
                <a:cubicBezTo>
                  <a:pt x="157" y="274"/>
                  <a:pt x="154" y="274"/>
                  <a:pt x="153" y="272"/>
                </a:cubicBezTo>
                <a:cubicBezTo>
                  <a:pt x="151" y="270"/>
                  <a:pt x="153" y="267"/>
                  <a:pt x="151" y="265"/>
                </a:cubicBezTo>
                <a:cubicBezTo>
                  <a:pt x="148" y="266"/>
                  <a:pt x="145" y="266"/>
                  <a:pt x="142" y="264"/>
                </a:cubicBezTo>
                <a:cubicBezTo>
                  <a:pt x="137" y="261"/>
                  <a:pt x="138" y="256"/>
                  <a:pt x="138" y="252"/>
                </a:cubicBezTo>
                <a:cubicBezTo>
                  <a:pt x="138" y="251"/>
                  <a:pt x="138" y="249"/>
                  <a:pt x="137" y="249"/>
                </a:cubicBezTo>
                <a:cubicBezTo>
                  <a:pt x="137" y="248"/>
                  <a:pt x="136" y="248"/>
                  <a:pt x="136" y="247"/>
                </a:cubicBezTo>
                <a:cubicBezTo>
                  <a:pt x="134" y="246"/>
                  <a:pt x="135" y="244"/>
                  <a:pt x="135" y="242"/>
                </a:cubicBezTo>
                <a:cubicBezTo>
                  <a:pt x="135" y="240"/>
                  <a:pt x="134" y="237"/>
                  <a:pt x="132" y="237"/>
                </a:cubicBezTo>
                <a:cubicBezTo>
                  <a:pt x="132" y="232"/>
                  <a:pt x="131" y="226"/>
                  <a:pt x="126" y="224"/>
                </a:cubicBezTo>
                <a:cubicBezTo>
                  <a:pt x="125" y="224"/>
                  <a:pt x="124" y="224"/>
                  <a:pt x="124" y="223"/>
                </a:cubicBezTo>
                <a:cubicBezTo>
                  <a:pt x="122" y="222"/>
                  <a:pt x="123" y="219"/>
                  <a:pt x="123" y="217"/>
                </a:cubicBezTo>
                <a:cubicBezTo>
                  <a:pt x="123" y="212"/>
                  <a:pt x="118" y="209"/>
                  <a:pt x="119" y="204"/>
                </a:cubicBezTo>
                <a:cubicBezTo>
                  <a:pt x="119" y="201"/>
                  <a:pt x="121" y="199"/>
                  <a:pt x="121" y="197"/>
                </a:cubicBezTo>
                <a:cubicBezTo>
                  <a:pt x="122" y="194"/>
                  <a:pt x="120" y="191"/>
                  <a:pt x="118" y="189"/>
                </a:cubicBezTo>
                <a:cubicBezTo>
                  <a:pt x="117" y="190"/>
                  <a:pt x="115" y="190"/>
                  <a:pt x="114" y="189"/>
                </a:cubicBezTo>
                <a:cubicBezTo>
                  <a:pt x="113" y="189"/>
                  <a:pt x="112" y="189"/>
                  <a:pt x="112" y="189"/>
                </a:cubicBezTo>
                <a:cubicBezTo>
                  <a:pt x="111" y="188"/>
                  <a:pt x="111" y="189"/>
                  <a:pt x="110" y="189"/>
                </a:cubicBezTo>
                <a:cubicBezTo>
                  <a:pt x="108" y="190"/>
                  <a:pt x="107" y="190"/>
                  <a:pt x="105" y="191"/>
                </a:cubicBezTo>
                <a:cubicBezTo>
                  <a:pt x="103" y="190"/>
                  <a:pt x="103" y="187"/>
                  <a:pt x="103" y="185"/>
                </a:cubicBezTo>
                <a:cubicBezTo>
                  <a:pt x="104" y="182"/>
                  <a:pt x="104" y="178"/>
                  <a:pt x="104" y="175"/>
                </a:cubicBezTo>
                <a:cubicBezTo>
                  <a:pt x="103" y="171"/>
                  <a:pt x="101" y="167"/>
                  <a:pt x="98" y="164"/>
                </a:cubicBezTo>
                <a:cubicBezTo>
                  <a:pt x="96" y="163"/>
                  <a:pt x="95" y="163"/>
                  <a:pt x="93" y="163"/>
                </a:cubicBezTo>
                <a:cubicBezTo>
                  <a:pt x="91" y="163"/>
                  <a:pt x="92" y="163"/>
                  <a:pt x="91" y="162"/>
                </a:cubicBezTo>
                <a:cubicBezTo>
                  <a:pt x="91" y="162"/>
                  <a:pt x="90" y="160"/>
                  <a:pt x="90" y="160"/>
                </a:cubicBezTo>
                <a:cubicBezTo>
                  <a:pt x="90" y="158"/>
                  <a:pt x="92" y="157"/>
                  <a:pt x="92" y="155"/>
                </a:cubicBezTo>
                <a:cubicBezTo>
                  <a:pt x="92" y="154"/>
                  <a:pt x="91" y="153"/>
                  <a:pt x="90" y="152"/>
                </a:cubicBezTo>
                <a:cubicBezTo>
                  <a:pt x="90" y="151"/>
                  <a:pt x="91" y="150"/>
                  <a:pt x="91" y="149"/>
                </a:cubicBezTo>
                <a:cubicBezTo>
                  <a:pt x="91" y="148"/>
                  <a:pt x="91" y="147"/>
                  <a:pt x="90" y="146"/>
                </a:cubicBezTo>
                <a:cubicBezTo>
                  <a:pt x="89" y="146"/>
                  <a:pt x="88" y="146"/>
                  <a:pt x="88" y="146"/>
                </a:cubicBezTo>
                <a:cubicBezTo>
                  <a:pt x="87" y="145"/>
                  <a:pt x="88" y="144"/>
                  <a:pt x="87" y="144"/>
                </a:cubicBezTo>
                <a:cubicBezTo>
                  <a:pt x="87" y="142"/>
                  <a:pt x="84" y="143"/>
                  <a:pt x="83" y="142"/>
                </a:cubicBezTo>
                <a:cubicBezTo>
                  <a:pt x="81" y="141"/>
                  <a:pt x="78" y="140"/>
                  <a:pt x="78" y="138"/>
                </a:cubicBezTo>
                <a:cubicBezTo>
                  <a:pt x="78" y="137"/>
                  <a:pt x="78" y="135"/>
                  <a:pt x="78" y="134"/>
                </a:cubicBezTo>
                <a:cubicBezTo>
                  <a:pt x="77" y="133"/>
                  <a:pt x="75" y="132"/>
                  <a:pt x="75" y="130"/>
                </a:cubicBezTo>
                <a:cubicBezTo>
                  <a:pt x="74" y="128"/>
                  <a:pt x="75" y="125"/>
                  <a:pt x="73" y="124"/>
                </a:cubicBezTo>
                <a:cubicBezTo>
                  <a:pt x="72" y="123"/>
                  <a:pt x="72" y="124"/>
                  <a:pt x="71" y="123"/>
                </a:cubicBezTo>
                <a:cubicBezTo>
                  <a:pt x="69" y="122"/>
                  <a:pt x="71" y="119"/>
                  <a:pt x="69" y="117"/>
                </a:cubicBezTo>
                <a:cubicBezTo>
                  <a:pt x="69" y="116"/>
                  <a:pt x="68" y="116"/>
                  <a:pt x="67" y="115"/>
                </a:cubicBezTo>
                <a:cubicBezTo>
                  <a:pt x="65" y="113"/>
                  <a:pt x="67" y="109"/>
                  <a:pt x="65" y="108"/>
                </a:cubicBezTo>
                <a:cubicBezTo>
                  <a:pt x="65" y="107"/>
                  <a:pt x="64" y="107"/>
                  <a:pt x="63" y="107"/>
                </a:cubicBezTo>
                <a:cubicBezTo>
                  <a:pt x="62" y="106"/>
                  <a:pt x="62" y="104"/>
                  <a:pt x="62" y="103"/>
                </a:cubicBezTo>
                <a:cubicBezTo>
                  <a:pt x="62" y="100"/>
                  <a:pt x="60" y="98"/>
                  <a:pt x="57" y="98"/>
                </a:cubicBezTo>
                <a:cubicBezTo>
                  <a:pt x="58" y="95"/>
                  <a:pt x="57" y="91"/>
                  <a:pt x="55" y="89"/>
                </a:cubicBezTo>
                <a:cubicBezTo>
                  <a:pt x="54" y="88"/>
                  <a:pt x="54" y="88"/>
                  <a:pt x="53" y="87"/>
                </a:cubicBezTo>
                <a:cubicBezTo>
                  <a:pt x="53" y="87"/>
                  <a:pt x="53" y="86"/>
                  <a:pt x="52" y="85"/>
                </a:cubicBezTo>
                <a:cubicBezTo>
                  <a:pt x="52" y="83"/>
                  <a:pt x="53" y="81"/>
                  <a:pt x="52" y="79"/>
                </a:cubicBezTo>
                <a:cubicBezTo>
                  <a:pt x="51" y="76"/>
                  <a:pt x="48" y="73"/>
                  <a:pt x="49" y="70"/>
                </a:cubicBezTo>
                <a:cubicBezTo>
                  <a:pt x="49" y="68"/>
                  <a:pt x="50" y="66"/>
                  <a:pt x="50" y="65"/>
                </a:cubicBezTo>
                <a:cubicBezTo>
                  <a:pt x="50" y="63"/>
                  <a:pt x="49" y="62"/>
                  <a:pt x="48" y="60"/>
                </a:cubicBezTo>
                <a:cubicBezTo>
                  <a:pt x="48" y="58"/>
                  <a:pt x="49" y="48"/>
                  <a:pt x="52" y="50"/>
                </a:cubicBezTo>
                <a:cubicBezTo>
                  <a:pt x="53" y="51"/>
                  <a:pt x="53" y="52"/>
                  <a:pt x="54" y="53"/>
                </a:cubicBezTo>
                <a:cubicBezTo>
                  <a:pt x="55" y="55"/>
                  <a:pt x="58" y="56"/>
                  <a:pt x="61" y="55"/>
                </a:cubicBezTo>
                <a:cubicBezTo>
                  <a:pt x="61" y="58"/>
                  <a:pt x="63" y="60"/>
                  <a:pt x="66" y="60"/>
                </a:cubicBezTo>
                <a:cubicBezTo>
                  <a:pt x="65" y="63"/>
                  <a:pt x="67" y="66"/>
                  <a:pt x="70" y="66"/>
                </a:cubicBezTo>
                <a:cubicBezTo>
                  <a:pt x="73" y="63"/>
                  <a:pt x="76" y="61"/>
                  <a:pt x="79" y="59"/>
                </a:cubicBezTo>
                <a:cubicBezTo>
                  <a:pt x="80" y="60"/>
                  <a:pt x="82" y="61"/>
                  <a:pt x="83" y="61"/>
                </a:cubicBezTo>
                <a:cubicBezTo>
                  <a:pt x="86" y="61"/>
                  <a:pt x="88" y="64"/>
                  <a:pt x="90" y="66"/>
                </a:cubicBezTo>
                <a:cubicBezTo>
                  <a:pt x="92" y="67"/>
                  <a:pt x="93" y="69"/>
                  <a:pt x="94" y="71"/>
                </a:cubicBezTo>
                <a:cubicBezTo>
                  <a:pt x="94" y="72"/>
                  <a:pt x="93" y="73"/>
                  <a:pt x="94" y="74"/>
                </a:cubicBezTo>
                <a:cubicBezTo>
                  <a:pt x="94" y="75"/>
                  <a:pt x="94" y="76"/>
                  <a:pt x="95" y="77"/>
                </a:cubicBezTo>
                <a:cubicBezTo>
                  <a:pt x="95" y="78"/>
                  <a:pt x="96" y="79"/>
                  <a:pt x="95" y="80"/>
                </a:cubicBezTo>
                <a:cubicBezTo>
                  <a:pt x="95" y="80"/>
                  <a:pt x="94" y="81"/>
                  <a:pt x="94" y="81"/>
                </a:cubicBezTo>
                <a:cubicBezTo>
                  <a:pt x="91" y="83"/>
                  <a:pt x="91" y="84"/>
                  <a:pt x="91" y="87"/>
                </a:cubicBezTo>
                <a:cubicBezTo>
                  <a:pt x="91" y="89"/>
                  <a:pt x="91" y="92"/>
                  <a:pt x="91" y="94"/>
                </a:cubicBezTo>
                <a:cubicBezTo>
                  <a:pt x="92" y="100"/>
                  <a:pt x="95" y="104"/>
                  <a:pt x="100" y="105"/>
                </a:cubicBezTo>
                <a:cubicBezTo>
                  <a:pt x="102" y="106"/>
                  <a:pt x="104" y="106"/>
                  <a:pt x="105" y="107"/>
                </a:cubicBezTo>
                <a:cubicBezTo>
                  <a:pt x="108" y="109"/>
                  <a:pt x="108" y="113"/>
                  <a:pt x="107" y="116"/>
                </a:cubicBezTo>
                <a:cubicBezTo>
                  <a:pt x="106" y="120"/>
                  <a:pt x="104" y="123"/>
                  <a:pt x="105" y="127"/>
                </a:cubicBezTo>
                <a:cubicBezTo>
                  <a:pt x="109" y="127"/>
                  <a:pt x="113" y="129"/>
                  <a:pt x="114" y="133"/>
                </a:cubicBezTo>
                <a:cubicBezTo>
                  <a:pt x="116" y="136"/>
                  <a:pt x="117" y="140"/>
                  <a:pt x="116" y="144"/>
                </a:cubicBezTo>
                <a:cubicBezTo>
                  <a:pt x="116" y="147"/>
                  <a:pt x="116" y="150"/>
                  <a:pt x="118" y="152"/>
                </a:cubicBezTo>
                <a:cubicBezTo>
                  <a:pt x="119" y="155"/>
                  <a:pt x="123" y="157"/>
                  <a:pt x="127" y="157"/>
                </a:cubicBezTo>
                <a:cubicBezTo>
                  <a:pt x="130" y="157"/>
                  <a:pt x="133" y="155"/>
                  <a:pt x="137" y="154"/>
                </a:cubicBezTo>
                <a:cubicBezTo>
                  <a:pt x="137" y="160"/>
                  <a:pt x="138" y="166"/>
                  <a:pt x="139" y="172"/>
                </a:cubicBezTo>
                <a:cubicBezTo>
                  <a:pt x="139" y="174"/>
                  <a:pt x="140" y="176"/>
                  <a:pt x="142" y="176"/>
                </a:cubicBezTo>
                <a:cubicBezTo>
                  <a:pt x="143" y="176"/>
                  <a:pt x="144" y="175"/>
                  <a:pt x="145" y="175"/>
                </a:cubicBezTo>
                <a:cubicBezTo>
                  <a:pt x="149" y="172"/>
                  <a:pt x="154" y="175"/>
                  <a:pt x="155" y="180"/>
                </a:cubicBezTo>
                <a:cubicBezTo>
                  <a:pt x="157" y="184"/>
                  <a:pt x="156" y="189"/>
                  <a:pt x="155" y="193"/>
                </a:cubicBezTo>
                <a:cubicBezTo>
                  <a:pt x="159" y="191"/>
                  <a:pt x="164" y="192"/>
                  <a:pt x="167" y="195"/>
                </a:cubicBezTo>
                <a:cubicBezTo>
                  <a:pt x="169" y="198"/>
                  <a:pt x="170" y="203"/>
                  <a:pt x="168" y="207"/>
                </a:cubicBezTo>
                <a:cubicBezTo>
                  <a:pt x="170" y="204"/>
                  <a:pt x="179" y="212"/>
                  <a:pt x="181" y="214"/>
                </a:cubicBezTo>
                <a:cubicBezTo>
                  <a:pt x="185" y="220"/>
                  <a:pt x="189" y="232"/>
                  <a:pt x="190" y="239"/>
                </a:cubicBezTo>
                <a:cubicBezTo>
                  <a:pt x="186" y="238"/>
                  <a:pt x="180" y="237"/>
                  <a:pt x="179" y="242"/>
                </a:cubicBezTo>
                <a:cubicBezTo>
                  <a:pt x="179" y="244"/>
                  <a:pt x="180" y="246"/>
                  <a:pt x="182" y="248"/>
                </a:cubicBezTo>
                <a:cubicBezTo>
                  <a:pt x="184" y="249"/>
                  <a:pt x="187" y="250"/>
                  <a:pt x="189" y="251"/>
                </a:cubicBezTo>
                <a:cubicBezTo>
                  <a:pt x="195" y="256"/>
                  <a:pt x="195" y="265"/>
                  <a:pt x="195" y="273"/>
                </a:cubicBezTo>
                <a:cubicBezTo>
                  <a:pt x="201" y="271"/>
                  <a:pt x="210" y="269"/>
                  <a:pt x="214" y="275"/>
                </a:cubicBezTo>
                <a:cubicBezTo>
                  <a:pt x="216" y="277"/>
                  <a:pt x="216" y="280"/>
                  <a:pt x="217" y="282"/>
                </a:cubicBezTo>
                <a:cubicBezTo>
                  <a:pt x="218" y="284"/>
                  <a:pt x="221" y="286"/>
                  <a:pt x="223" y="285"/>
                </a:cubicBezTo>
                <a:cubicBezTo>
                  <a:pt x="225" y="285"/>
                  <a:pt x="226" y="283"/>
                  <a:pt x="227" y="282"/>
                </a:cubicBezTo>
                <a:cubicBezTo>
                  <a:pt x="230" y="280"/>
                  <a:pt x="235" y="282"/>
                  <a:pt x="237" y="285"/>
                </a:cubicBezTo>
                <a:cubicBezTo>
                  <a:pt x="239" y="288"/>
                  <a:pt x="239" y="292"/>
                  <a:pt x="239" y="296"/>
                </a:cubicBezTo>
                <a:cubicBezTo>
                  <a:pt x="242" y="296"/>
                  <a:pt x="244" y="296"/>
                  <a:pt x="247" y="296"/>
                </a:cubicBezTo>
                <a:cubicBezTo>
                  <a:pt x="244" y="301"/>
                  <a:pt x="246" y="308"/>
                  <a:pt x="251" y="311"/>
                </a:cubicBezTo>
                <a:cubicBezTo>
                  <a:pt x="253" y="312"/>
                  <a:pt x="254" y="313"/>
                  <a:pt x="255" y="315"/>
                </a:cubicBezTo>
                <a:cubicBezTo>
                  <a:pt x="257" y="317"/>
                  <a:pt x="255" y="321"/>
                  <a:pt x="257" y="323"/>
                </a:cubicBezTo>
                <a:cubicBezTo>
                  <a:pt x="259" y="325"/>
                  <a:pt x="262" y="324"/>
                  <a:pt x="265" y="325"/>
                </a:cubicBezTo>
                <a:cubicBezTo>
                  <a:pt x="270" y="328"/>
                  <a:pt x="266" y="335"/>
                  <a:pt x="268" y="341"/>
                </a:cubicBezTo>
                <a:cubicBezTo>
                  <a:pt x="271" y="354"/>
                  <a:pt x="294" y="353"/>
                  <a:pt x="280" y="371"/>
                </a:cubicBezTo>
                <a:cubicBezTo>
                  <a:pt x="277" y="375"/>
                  <a:pt x="273" y="378"/>
                  <a:pt x="274" y="383"/>
                </a:cubicBezTo>
                <a:cubicBezTo>
                  <a:pt x="275" y="389"/>
                  <a:pt x="282" y="393"/>
                  <a:pt x="281" y="398"/>
                </a:cubicBezTo>
                <a:cubicBezTo>
                  <a:pt x="277" y="400"/>
                  <a:pt x="274" y="402"/>
                  <a:pt x="270" y="404"/>
                </a:cubicBezTo>
                <a:cubicBezTo>
                  <a:pt x="275" y="411"/>
                  <a:pt x="279" y="418"/>
                  <a:pt x="283" y="425"/>
                </a:cubicBezTo>
                <a:cubicBezTo>
                  <a:pt x="284" y="426"/>
                  <a:pt x="285" y="427"/>
                  <a:pt x="286" y="428"/>
                </a:cubicBezTo>
                <a:cubicBezTo>
                  <a:pt x="290" y="430"/>
                  <a:pt x="294" y="426"/>
                  <a:pt x="299" y="426"/>
                </a:cubicBezTo>
                <a:cubicBezTo>
                  <a:pt x="301" y="430"/>
                  <a:pt x="303" y="435"/>
                  <a:pt x="306" y="439"/>
                </a:cubicBezTo>
                <a:cubicBezTo>
                  <a:pt x="310" y="439"/>
                  <a:pt x="314" y="439"/>
                  <a:pt x="319" y="439"/>
                </a:cubicBezTo>
                <a:cubicBezTo>
                  <a:pt x="320" y="443"/>
                  <a:pt x="320" y="448"/>
                  <a:pt x="319" y="453"/>
                </a:cubicBezTo>
                <a:cubicBezTo>
                  <a:pt x="324" y="454"/>
                  <a:pt x="328" y="455"/>
                  <a:pt x="333" y="455"/>
                </a:cubicBezTo>
                <a:cubicBezTo>
                  <a:pt x="333" y="458"/>
                  <a:pt x="333" y="462"/>
                  <a:pt x="335" y="466"/>
                </a:cubicBezTo>
                <a:cubicBezTo>
                  <a:pt x="337" y="469"/>
                  <a:pt x="342" y="471"/>
                  <a:pt x="345" y="470"/>
                </a:cubicBezTo>
                <a:cubicBezTo>
                  <a:pt x="347" y="469"/>
                  <a:pt x="348" y="467"/>
                  <a:pt x="350" y="466"/>
                </a:cubicBezTo>
                <a:cubicBezTo>
                  <a:pt x="353" y="464"/>
                  <a:pt x="358" y="465"/>
                  <a:pt x="361" y="463"/>
                </a:cubicBezTo>
                <a:cubicBezTo>
                  <a:pt x="365" y="459"/>
                  <a:pt x="360" y="440"/>
                  <a:pt x="367" y="448"/>
                </a:cubicBezTo>
                <a:cubicBezTo>
                  <a:pt x="372" y="453"/>
                  <a:pt x="368" y="462"/>
                  <a:pt x="375" y="466"/>
                </a:cubicBezTo>
                <a:cubicBezTo>
                  <a:pt x="376" y="467"/>
                  <a:pt x="378" y="468"/>
                  <a:pt x="379" y="469"/>
                </a:cubicBezTo>
                <a:cubicBezTo>
                  <a:pt x="383" y="472"/>
                  <a:pt x="382" y="477"/>
                  <a:pt x="385" y="480"/>
                </a:cubicBezTo>
                <a:cubicBezTo>
                  <a:pt x="389" y="484"/>
                  <a:pt x="395" y="483"/>
                  <a:pt x="399" y="485"/>
                </a:cubicBezTo>
                <a:cubicBezTo>
                  <a:pt x="405" y="487"/>
                  <a:pt x="409" y="496"/>
                  <a:pt x="416" y="495"/>
                </a:cubicBezTo>
                <a:cubicBezTo>
                  <a:pt x="418" y="495"/>
                  <a:pt x="421" y="493"/>
                  <a:pt x="423" y="493"/>
                </a:cubicBezTo>
                <a:cubicBezTo>
                  <a:pt x="427" y="494"/>
                  <a:pt x="429" y="499"/>
                  <a:pt x="432" y="500"/>
                </a:cubicBezTo>
                <a:cubicBezTo>
                  <a:pt x="434" y="501"/>
                  <a:pt x="436" y="501"/>
                  <a:pt x="438" y="501"/>
                </a:cubicBezTo>
                <a:cubicBezTo>
                  <a:pt x="444" y="502"/>
                  <a:pt x="448" y="506"/>
                  <a:pt x="451" y="510"/>
                </a:cubicBezTo>
                <a:cubicBezTo>
                  <a:pt x="455" y="514"/>
                  <a:pt x="460" y="517"/>
                  <a:pt x="465" y="517"/>
                </a:cubicBezTo>
                <a:cubicBezTo>
                  <a:pt x="468" y="517"/>
                  <a:pt x="470" y="515"/>
                  <a:pt x="473" y="515"/>
                </a:cubicBezTo>
                <a:cubicBezTo>
                  <a:pt x="478" y="515"/>
                  <a:pt x="483" y="521"/>
                  <a:pt x="488" y="520"/>
                </a:cubicBezTo>
                <a:cubicBezTo>
                  <a:pt x="490" y="519"/>
                  <a:pt x="492" y="518"/>
                  <a:pt x="494" y="518"/>
                </a:cubicBezTo>
                <a:cubicBezTo>
                  <a:pt x="498" y="518"/>
                  <a:pt x="501" y="524"/>
                  <a:pt x="505" y="524"/>
                </a:cubicBezTo>
                <a:cubicBezTo>
                  <a:pt x="508" y="525"/>
                  <a:pt x="511" y="521"/>
                  <a:pt x="515" y="521"/>
                </a:cubicBezTo>
                <a:cubicBezTo>
                  <a:pt x="518" y="521"/>
                  <a:pt x="522" y="523"/>
                  <a:pt x="525" y="523"/>
                </a:cubicBezTo>
                <a:cubicBezTo>
                  <a:pt x="529" y="522"/>
                  <a:pt x="531" y="518"/>
                  <a:pt x="534" y="516"/>
                </a:cubicBezTo>
                <a:cubicBezTo>
                  <a:pt x="538" y="513"/>
                  <a:pt x="544" y="515"/>
                  <a:pt x="547" y="512"/>
                </a:cubicBezTo>
                <a:cubicBezTo>
                  <a:pt x="550" y="510"/>
                  <a:pt x="551" y="507"/>
                  <a:pt x="554" y="506"/>
                </a:cubicBezTo>
                <a:cubicBezTo>
                  <a:pt x="555" y="505"/>
                  <a:pt x="557" y="506"/>
                  <a:pt x="559" y="505"/>
                </a:cubicBezTo>
                <a:cubicBezTo>
                  <a:pt x="564" y="505"/>
                  <a:pt x="565" y="497"/>
                  <a:pt x="571" y="499"/>
                </a:cubicBezTo>
                <a:cubicBezTo>
                  <a:pt x="573" y="500"/>
                  <a:pt x="574" y="503"/>
                  <a:pt x="575" y="505"/>
                </a:cubicBezTo>
                <a:cubicBezTo>
                  <a:pt x="577" y="512"/>
                  <a:pt x="582" y="519"/>
                  <a:pt x="589" y="515"/>
                </a:cubicBezTo>
                <a:cubicBezTo>
                  <a:pt x="597" y="510"/>
                  <a:pt x="604" y="511"/>
                  <a:pt x="612" y="516"/>
                </a:cubicBezTo>
                <a:cubicBezTo>
                  <a:pt x="614" y="517"/>
                  <a:pt x="612" y="522"/>
                  <a:pt x="614" y="523"/>
                </a:cubicBezTo>
                <a:cubicBezTo>
                  <a:pt x="616" y="525"/>
                  <a:pt x="619" y="522"/>
                  <a:pt x="621" y="524"/>
                </a:cubicBezTo>
                <a:cubicBezTo>
                  <a:pt x="622" y="524"/>
                  <a:pt x="622" y="525"/>
                  <a:pt x="622" y="526"/>
                </a:cubicBezTo>
                <a:cubicBezTo>
                  <a:pt x="623" y="529"/>
                  <a:pt x="624" y="532"/>
                  <a:pt x="627" y="533"/>
                </a:cubicBezTo>
                <a:cubicBezTo>
                  <a:pt x="629" y="533"/>
                  <a:pt x="632" y="531"/>
                  <a:pt x="635" y="531"/>
                </a:cubicBezTo>
                <a:cubicBezTo>
                  <a:pt x="635" y="531"/>
                  <a:pt x="638" y="535"/>
                  <a:pt x="639" y="535"/>
                </a:cubicBezTo>
                <a:cubicBezTo>
                  <a:pt x="641" y="537"/>
                  <a:pt x="644" y="537"/>
                  <a:pt x="646" y="537"/>
                </a:cubicBezTo>
                <a:cubicBezTo>
                  <a:pt x="656" y="535"/>
                  <a:pt x="651" y="527"/>
                  <a:pt x="649" y="521"/>
                </a:cubicBezTo>
                <a:cubicBezTo>
                  <a:pt x="649" y="519"/>
                  <a:pt x="649" y="517"/>
                  <a:pt x="651" y="515"/>
                </a:cubicBezTo>
                <a:cubicBezTo>
                  <a:pt x="652" y="514"/>
                  <a:pt x="655" y="513"/>
                  <a:pt x="656" y="515"/>
                </a:cubicBezTo>
                <a:cubicBezTo>
                  <a:pt x="656" y="513"/>
                  <a:pt x="657" y="510"/>
                  <a:pt x="657" y="508"/>
                </a:cubicBezTo>
                <a:cubicBezTo>
                  <a:pt x="660" y="506"/>
                  <a:pt x="664" y="505"/>
                  <a:pt x="668" y="505"/>
                </a:cubicBezTo>
                <a:cubicBezTo>
                  <a:pt x="675" y="503"/>
                  <a:pt x="680" y="500"/>
                  <a:pt x="687" y="501"/>
                </a:cubicBezTo>
                <a:cubicBezTo>
                  <a:pt x="687" y="502"/>
                  <a:pt x="688" y="502"/>
                  <a:pt x="689" y="501"/>
                </a:cubicBezTo>
                <a:cubicBezTo>
                  <a:pt x="689" y="501"/>
                  <a:pt x="689" y="500"/>
                  <a:pt x="689" y="500"/>
                </a:cubicBezTo>
                <a:cubicBezTo>
                  <a:pt x="690" y="498"/>
                  <a:pt x="690" y="495"/>
                  <a:pt x="690" y="493"/>
                </a:cubicBezTo>
                <a:cubicBezTo>
                  <a:pt x="690" y="494"/>
                  <a:pt x="697" y="492"/>
                  <a:pt x="698" y="490"/>
                </a:cubicBezTo>
                <a:cubicBezTo>
                  <a:pt x="701" y="483"/>
                  <a:pt x="688" y="486"/>
                  <a:pt x="685" y="484"/>
                </a:cubicBezTo>
                <a:cubicBezTo>
                  <a:pt x="683" y="482"/>
                  <a:pt x="682" y="479"/>
                  <a:pt x="683" y="476"/>
                </a:cubicBezTo>
                <a:cubicBezTo>
                  <a:pt x="683" y="476"/>
                  <a:pt x="683" y="476"/>
                  <a:pt x="683" y="475"/>
                </a:cubicBezTo>
                <a:cubicBezTo>
                  <a:pt x="682" y="468"/>
                  <a:pt x="677" y="466"/>
                  <a:pt x="679" y="458"/>
                </a:cubicBezTo>
                <a:cubicBezTo>
                  <a:pt x="681" y="451"/>
                  <a:pt x="686" y="446"/>
                  <a:pt x="693" y="450"/>
                </a:cubicBezTo>
                <a:cubicBezTo>
                  <a:pt x="694" y="450"/>
                  <a:pt x="695" y="451"/>
                  <a:pt x="697" y="451"/>
                </a:cubicBezTo>
                <a:cubicBezTo>
                  <a:pt x="701" y="452"/>
                  <a:pt x="706" y="446"/>
                  <a:pt x="711" y="447"/>
                </a:cubicBezTo>
                <a:cubicBezTo>
                  <a:pt x="714" y="447"/>
                  <a:pt x="716" y="450"/>
                  <a:pt x="719" y="451"/>
                </a:cubicBezTo>
                <a:cubicBezTo>
                  <a:pt x="725" y="453"/>
                  <a:pt x="730" y="449"/>
                  <a:pt x="735" y="445"/>
                </a:cubicBezTo>
                <a:cubicBezTo>
                  <a:pt x="738" y="442"/>
                  <a:pt x="741" y="439"/>
                  <a:pt x="741" y="435"/>
                </a:cubicBezTo>
                <a:cubicBezTo>
                  <a:pt x="740" y="432"/>
                  <a:pt x="738" y="429"/>
                  <a:pt x="739" y="426"/>
                </a:cubicBezTo>
                <a:cubicBezTo>
                  <a:pt x="740" y="425"/>
                  <a:pt x="741" y="424"/>
                  <a:pt x="742" y="423"/>
                </a:cubicBezTo>
                <a:cubicBezTo>
                  <a:pt x="742" y="421"/>
                  <a:pt x="742" y="420"/>
                  <a:pt x="742" y="419"/>
                </a:cubicBezTo>
                <a:cubicBezTo>
                  <a:pt x="742" y="414"/>
                  <a:pt x="754" y="412"/>
                  <a:pt x="756" y="417"/>
                </a:cubicBezTo>
                <a:cubicBezTo>
                  <a:pt x="763" y="412"/>
                  <a:pt x="764" y="400"/>
                  <a:pt x="758" y="393"/>
                </a:cubicBezTo>
                <a:cubicBezTo>
                  <a:pt x="765" y="394"/>
                  <a:pt x="768" y="385"/>
                  <a:pt x="766" y="378"/>
                </a:cubicBezTo>
                <a:cubicBezTo>
                  <a:pt x="765" y="371"/>
                  <a:pt x="764" y="363"/>
                  <a:pt x="770" y="360"/>
                </a:cubicBezTo>
                <a:cubicBezTo>
                  <a:pt x="772" y="358"/>
                  <a:pt x="775" y="359"/>
                  <a:pt x="778" y="358"/>
                </a:cubicBezTo>
                <a:cubicBezTo>
                  <a:pt x="784" y="355"/>
                  <a:pt x="785" y="347"/>
                  <a:pt x="782" y="3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4323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2752449-38BD-46FD-A9FB-8A6DC6F11DA7}"/>
              </a:ext>
            </a:extLst>
          </p:cNvPr>
          <p:cNvSpPr/>
          <p:nvPr/>
        </p:nvSpPr>
        <p:spPr>
          <a:xfrm rot="16200000">
            <a:off x="2403464" y="-106564"/>
            <a:ext cx="1363367" cy="5179698"/>
          </a:xfrm>
          <a:prstGeom prst="round2SameRect">
            <a:avLst>
              <a:gd name="adj1" fmla="val 12834"/>
              <a:gd name="adj2" fmla="val 0"/>
            </a:avLst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9EE8E9-63AB-494B-9834-5B2DD6D212C2}"/>
              </a:ext>
            </a:extLst>
          </p:cNvPr>
          <p:cNvSpPr/>
          <p:nvPr/>
        </p:nvSpPr>
        <p:spPr>
          <a:xfrm>
            <a:off x="724878" y="3352348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372AA-D35D-4EEF-95C0-8EBEEB6FBD01}"/>
              </a:ext>
            </a:extLst>
          </p:cNvPr>
          <p:cNvSpPr txBox="1"/>
          <p:nvPr/>
        </p:nvSpPr>
        <p:spPr>
          <a:xfrm>
            <a:off x="1200033" y="333696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2BB0B-B169-457B-A45F-037AF018744F}"/>
              </a:ext>
            </a:extLst>
          </p:cNvPr>
          <p:cNvSpPr txBox="1"/>
          <p:nvPr/>
        </p:nvSpPr>
        <p:spPr>
          <a:xfrm>
            <a:off x="840447" y="346006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E3D3E-F092-46C6-A710-63FED5FB8B40}"/>
              </a:ext>
            </a:extLst>
          </p:cNvPr>
          <p:cNvSpPr/>
          <p:nvPr/>
        </p:nvSpPr>
        <p:spPr>
          <a:xfrm>
            <a:off x="724878" y="4130240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406A3-67B4-41C3-813C-174CC1B6505B}"/>
              </a:ext>
            </a:extLst>
          </p:cNvPr>
          <p:cNvSpPr txBox="1"/>
          <p:nvPr/>
        </p:nvSpPr>
        <p:spPr>
          <a:xfrm>
            <a:off x="1200033" y="4114853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29A5-E915-4AD7-97E3-11263EF0B958}"/>
              </a:ext>
            </a:extLst>
          </p:cNvPr>
          <p:cNvSpPr txBox="1"/>
          <p:nvPr/>
        </p:nvSpPr>
        <p:spPr>
          <a:xfrm>
            <a:off x="840447" y="4237960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D2160B-6C1E-4D64-9DE6-E54915978BC7}"/>
              </a:ext>
            </a:extLst>
          </p:cNvPr>
          <p:cNvSpPr/>
          <p:nvPr/>
        </p:nvSpPr>
        <p:spPr>
          <a:xfrm>
            <a:off x="724878" y="4908132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E08C8-C90B-4AE1-B5E7-992BCE3A54CB}"/>
              </a:ext>
            </a:extLst>
          </p:cNvPr>
          <p:cNvSpPr txBox="1"/>
          <p:nvPr/>
        </p:nvSpPr>
        <p:spPr>
          <a:xfrm>
            <a:off x="1200033" y="489274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24EFD-018C-4E43-9AA6-22028929A587}"/>
              </a:ext>
            </a:extLst>
          </p:cNvPr>
          <p:cNvSpPr txBox="1"/>
          <p:nvPr/>
        </p:nvSpPr>
        <p:spPr>
          <a:xfrm>
            <a:off x="840447" y="501585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A94B8-B2AD-4E9D-9E92-8D334A4629F3}"/>
              </a:ext>
            </a:extLst>
          </p:cNvPr>
          <p:cNvSpPr/>
          <p:nvPr/>
        </p:nvSpPr>
        <p:spPr>
          <a:xfrm>
            <a:off x="724878" y="5686023"/>
            <a:ext cx="430886" cy="430886"/>
          </a:xfrm>
          <a:prstGeom prst="ellipse">
            <a:avLst/>
          </a:prstGeom>
          <a:solidFill>
            <a:srgbClr val="E3061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C8B50-07F3-413A-B64C-92EA76D2FDE1}"/>
              </a:ext>
            </a:extLst>
          </p:cNvPr>
          <p:cNvSpPr txBox="1"/>
          <p:nvPr/>
        </p:nvSpPr>
        <p:spPr>
          <a:xfrm>
            <a:off x="1200033" y="567063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81B16-57A2-4AE4-B7C2-2268142B68CE}"/>
              </a:ext>
            </a:extLst>
          </p:cNvPr>
          <p:cNvSpPr txBox="1"/>
          <p:nvPr/>
        </p:nvSpPr>
        <p:spPr>
          <a:xfrm>
            <a:off x="840447" y="579374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94">
            <a:extLst>
              <a:ext uri="{FF2B5EF4-FFF2-40B4-BE49-F238E27FC236}">
                <a16:creationId xmlns:a16="http://schemas.microsoft.com/office/drawing/2014/main" id="{5B83AF09-1ED5-4A4C-A457-510D2857D1F0}"/>
              </a:ext>
            </a:extLst>
          </p:cNvPr>
          <p:cNvSpPr txBox="1"/>
          <p:nvPr/>
        </p:nvSpPr>
        <p:spPr>
          <a:xfrm>
            <a:off x="724879" y="1993146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Independence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PE" dirty="0"/>
              <a:t>Free Template</a:t>
            </a:r>
          </a:p>
        </p:txBody>
      </p:sp>
      <p:sp>
        <p:nvSpPr>
          <p:cNvPr id="17" name="Freeform 2940">
            <a:extLst>
              <a:ext uri="{FF2B5EF4-FFF2-40B4-BE49-F238E27FC236}">
                <a16:creationId xmlns:a16="http://schemas.microsoft.com/office/drawing/2014/main" id="{03ED4EDC-B6C8-45C8-BCE9-4B10D87385CD}"/>
              </a:ext>
            </a:extLst>
          </p:cNvPr>
          <p:cNvSpPr>
            <a:spLocks noEditPoints="1"/>
          </p:cNvSpPr>
          <p:nvPr/>
        </p:nvSpPr>
        <p:spPr bwMode="auto">
          <a:xfrm>
            <a:off x="7355177" y="2235417"/>
            <a:ext cx="2672037" cy="3535871"/>
          </a:xfrm>
          <a:custGeom>
            <a:avLst/>
            <a:gdLst>
              <a:gd name="T0" fmla="*/ 1073 w 1235"/>
              <a:gd name="T1" fmla="*/ 68 h 1632"/>
              <a:gd name="T2" fmla="*/ 1182 w 1235"/>
              <a:gd name="T3" fmla="*/ 807 h 1632"/>
              <a:gd name="T4" fmla="*/ 1184 w 1235"/>
              <a:gd name="T5" fmla="*/ 1098 h 1632"/>
              <a:gd name="T6" fmla="*/ 1197 w 1235"/>
              <a:gd name="T7" fmla="*/ 1194 h 1632"/>
              <a:gd name="T8" fmla="*/ 1158 w 1235"/>
              <a:gd name="T9" fmla="*/ 1414 h 1632"/>
              <a:gd name="T10" fmla="*/ 448 w 1235"/>
              <a:gd name="T11" fmla="*/ 1611 h 1632"/>
              <a:gd name="T12" fmla="*/ 130 w 1235"/>
              <a:gd name="T13" fmla="*/ 1192 h 1632"/>
              <a:gd name="T14" fmla="*/ 69 w 1235"/>
              <a:gd name="T15" fmla="*/ 643 h 1632"/>
              <a:gd name="T16" fmla="*/ 102 w 1235"/>
              <a:gd name="T17" fmla="*/ 776 h 1632"/>
              <a:gd name="T18" fmla="*/ 95 w 1235"/>
              <a:gd name="T19" fmla="*/ 871 h 1632"/>
              <a:gd name="T20" fmla="*/ 74 w 1235"/>
              <a:gd name="T21" fmla="*/ 1026 h 1632"/>
              <a:gd name="T22" fmla="*/ 72 w 1235"/>
              <a:gd name="T23" fmla="*/ 945 h 1632"/>
              <a:gd name="T24" fmla="*/ 144 w 1235"/>
              <a:gd name="T25" fmla="*/ 1168 h 1632"/>
              <a:gd name="T26" fmla="*/ 131 w 1235"/>
              <a:gd name="T27" fmla="*/ 1475 h 1632"/>
              <a:gd name="T28" fmla="*/ 408 w 1235"/>
              <a:gd name="T29" fmla="*/ 1463 h 1632"/>
              <a:gd name="T30" fmla="*/ 498 w 1235"/>
              <a:gd name="T31" fmla="*/ 1482 h 1632"/>
              <a:gd name="T32" fmla="*/ 702 w 1235"/>
              <a:gd name="T33" fmla="*/ 1502 h 1632"/>
              <a:gd name="T34" fmla="*/ 845 w 1235"/>
              <a:gd name="T35" fmla="*/ 1456 h 1632"/>
              <a:gd name="T36" fmla="*/ 988 w 1235"/>
              <a:gd name="T37" fmla="*/ 1404 h 1632"/>
              <a:gd name="T38" fmla="*/ 940 w 1235"/>
              <a:gd name="T39" fmla="*/ 1440 h 1632"/>
              <a:gd name="T40" fmla="*/ 701 w 1235"/>
              <a:gd name="T41" fmla="*/ 1584 h 1632"/>
              <a:gd name="T42" fmla="*/ 963 w 1235"/>
              <a:gd name="T43" fmla="*/ 1472 h 1632"/>
              <a:gd name="T44" fmla="*/ 1090 w 1235"/>
              <a:gd name="T45" fmla="*/ 1183 h 1632"/>
              <a:gd name="T46" fmla="*/ 1205 w 1235"/>
              <a:gd name="T47" fmla="*/ 967 h 1632"/>
              <a:gd name="T48" fmla="*/ 1211 w 1235"/>
              <a:gd name="T49" fmla="*/ 886 h 1632"/>
              <a:gd name="T50" fmla="*/ 1213 w 1235"/>
              <a:gd name="T51" fmla="*/ 1053 h 1632"/>
              <a:gd name="T52" fmla="*/ 1203 w 1235"/>
              <a:gd name="T53" fmla="*/ 505 h 1632"/>
              <a:gd name="T54" fmla="*/ 1218 w 1235"/>
              <a:gd name="T55" fmla="*/ 477 h 1632"/>
              <a:gd name="T56" fmla="*/ 1223 w 1235"/>
              <a:gd name="T57" fmla="*/ 637 h 1632"/>
              <a:gd name="T58" fmla="*/ 1119 w 1235"/>
              <a:gd name="T59" fmla="*/ 309 h 1632"/>
              <a:gd name="T60" fmla="*/ 981 w 1235"/>
              <a:gd name="T61" fmla="*/ 196 h 1632"/>
              <a:gd name="T62" fmla="*/ 686 w 1235"/>
              <a:gd name="T63" fmla="*/ 221 h 1632"/>
              <a:gd name="T64" fmla="*/ 751 w 1235"/>
              <a:gd name="T65" fmla="*/ 278 h 1632"/>
              <a:gd name="T66" fmla="*/ 1115 w 1235"/>
              <a:gd name="T67" fmla="*/ 176 h 1632"/>
              <a:gd name="T68" fmla="*/ 713 w 1235"/>
              <a:gd name="T69" fmla="*/ 38 h 1632"/>
              <a:gd name="T70" fmla="*/ 812 w 1235"/>
              <a:gd name="T71" fmla="*/ 273 h 1632"/>
              <a:gd name="T72" fmla="*/ 813 w 1235"/>
              <a:gd name="T73" fmla="*/ 234 h 1632"/>
              <a:gd name="T74" fmla="*/ 519 w 1235"/>
              <a:gd name="T75" fmla="*/ 129 h 1632"/>
              <a:gd name="T76" fmla="*/ 398 w 1235"/>
              <a:gd name="T77" fmla="*/ 64 h 1632"/>
              <a:gd name="T78" fmla="*/ 376 w 1235"/>
              <a:gd name="T79" fmla="*/ 94 h 1632"/>
              <a:gd name="T80" fmla="*/ 562 w 1235"/>
              <a:gd name="T81" fmla="*/ 210 h 1632"/>
              <a:gd name="T82" fmla="*/ 381 w 1235"/>
              <a:gd name="T83" fmla="*/ 191 h 1632"/>
              <a:gd name="T84" fmla="*/ 164 w 1235"/>
              <a:gd name="T85" fmla="*/ 207 h 1632"/>
              <a:gd name="T86" fmla="*/ 170 w 1235"/>
              <a:gd name="T87" fmla="*/ 333 h 1632"/>
              <a:gd name="T88" fmla="*/ 183 w 1235"/>
              <a:gd name="T89" fmla="*/ 347 h 1632"/>
              <a:gd name="T90" fmla="*/ 156 w 1235"/>
              <a:gd name="T91" fmla="*/ 54 h 1632"/>
              <a:gd name="T92" fmla="*/ 546 w 1235"/>
              <a:gd name="T93" fmla="*/ 29 h 1632"/>
              <a:gd name="T94" fmla="*/ 29 w 1235"/>
              <a:gd name="T95" fmla="*/ 612 h 1632"/>
              <a:gd name="T96" fmla="*/ 84 w 1235"/>
              <a:gd name="T97" fmla="*/ 948 h 1632"/>
              <a:gd name="T98" fmla="*/ 529 w 1235"/>
              <a:gd name="T99" fmla="*/ 1517 h 1632"/>
              <a:gd name="T100" fmla="*/ 369 w 1235"/>
              <a:gd name="T101" fmla="*/ 1500 h 1632"/>
              <a:gd name="T102" fmla="*/ 561 w 1235"/>
              <a:gd name="T103" fmla="*/ 1577 h 1632"/>
              <a:gd name="T104" fmla="*/ 669 w 1235"/>
              <a:gd name="T105" fmla="*/ 1615 h 1632"/>
              <a:gd name="T106" fmla="*/ 672 w 1235"/>
              <a:gd name="T107" fmla="*/ 1484 h 1632"/>
              <a:gd name="T108" fmla="*/ 584 w 1235"/>
              <a:gd name="T109" fmla="*/ 1512 h 1632"/>
              <a:gd name="T110" fmla="*/ 651 w 1235"/>
              <a:gd name="T111" fmla="*/ 104 h 1632"/>
              <a:gd name="T112" fmla="*/ 290 w 1235"/>
              <a:gd name="T113" fmla="*/ 215 h 1632"/>
              <a:gd name="T114" fmla="*/ 293 w 1235"/>
              <a:gd name="T115" fmla="*/ 165 h 1632"/>
              <a:gd name="T116" fmla="*/ 1185 w 1235"/>
              <a:gd name="T117" fmla="*/ 744 h 1632"/>
              <a:gd name="T118" fmla="*/ 940 w 1235"/>
              <a:gd name="T119" fmla="*/ 153 h 1632"/>
              <a:gd name="T120" fmla="*/ 932 w 1235"/>
              <a:gd name="T121" fmla="*/ 171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35" h="1632">
                <a:moveTo>
                  <a:pt x="760" y="3"/>
                </a:moveTo>
                <a:cubicBezTo>
                  <a:pt x="790" y="12"/>
                  <a:pt x="819" y="29"/>
                  <a:pt x="847" y="51"/>
                </a:cubicBezTo>
                <a:cubicBezTo>
                  <a:pt x="872" y="72"/>
                  <a:pt x="897" y="96"/>
                  <a:pt x="922" y="118"/>
                </a:cubicBezTo>
                <a:cubicBezTo>
                  <a:pt x="955" y="146"/>
                  <a:pt x="988" y="171"/>
                  <a:pt x="1024" y="181"/>
                </a:cubicBezTo>
                <a:cubicBezTo>
                  <a:pt x="1042" y="186"/>
                  <a:pt x="1060" y="184"/>
                  <a:pt x="1079" y="182"/>
                </a:cubicBezTo>
                <a:cubicBezTo>
                  <a:pt x="1095" y="180"/>
                  <a:pt x="1108" y="163"/>
                  <a:pt x="1115" y="139"/>
                </a:cubicBezTo>
                <a:cubicBezTo>
                  <a:pt x="1113" y="130"/>
                  <a:pt x="1111" y="122"/>
                  <a:pt x="1109" y="114"/>
                </a:cubicBezTo>
                <a:cubicBezTo>
                  <a:pt x="1108" y="114"/>
                  <a:pt x="1108" y="114"/>
                  <a:pt x="1108" y="114"/>
                </a:cubicBezTo>
                <a:cubicBezTo>
                  <a:pt x="1108" y="119"/>
                  <a:pt x="1108" y="124"/>
                  <a:pt x="1108" y="127"/>
                </a:cubicBezTo>
                <a:cubicBezTo>
                  <a:pt x="1102" y="130"/>
                  <a:pt x="1096" y="134"/>
                  <a:pt x="1090" y="137"/>
                </a:cubicBezTo>
                <a:cubicBezTo>
                  <a:pt x="1090" y="138"/>
                  <a:pt x="1090" y="139"/>
                  <a:pt x="1090" y="140"/>
                </a:cubicBezTo>
                <a:cubicBezTo>
                  <a:pt x="1095" y="138"/>
                  <a:pt x="1099" y="136"/>
                  <a:pt x="1104" y="134"/>
                </a:cubicBezTo>
                <a:cubicBezTo>
                  <a:pt x="1104" y="139"/>
                  <a:pt x="1105" y="144"/>
                  <a:pt x="1105" y="149"/>
                </a:cubicBezTo>
                <a:cubicBezTo>
                  <a:pt x="1107" y="161"/>
                  <a:pt x="1101" y="162"/>
                  <a:pt x="1097" y="167"/>
                </a:cubicBezTo>
                <a:cubicBezTo>
                  <a:pt x="1094" y="172"/>
                  <a:pt x="1092" y="168"/>
                  <a:pt x="1090" y="163"/>
                </a:cubicBezTo>
                <a:cubicBezTo>
                  <a:pt x="1085" y="151"/>
                  <a:pt x="1079" y="140"/>
                  <a:pt x="1073" y="128"/>
                </a:cubicBezTo>
                <a:cubicBezTo>
                  <a:pt x="1064" y="107"/>
                  <a:pt x="1064" y="85"/>
                  <a:pt x="1073" y="68"/>
                </a:cubicBezTo>
                <a:cubicBezTo>
                  <a:pt x="1083" y="49"/>
                  <a:pt x="1100" y="44"/>
                  <a:pt x="1112" y="56"/>
                </a:cubicBezTo>
                <a:cubicBezTo>
                  <a:pt x="1122" y="66"/>
                  <a:pt x="1131" y="80"/>
                  <a:pt x="1136" y="99"/>
                </a:cubicBezTo>
                <a:cubicBezTo>
                  <a:pt x="1153" y="160"/>
                  <a:pt x="1155" y="222"/>
                  <a:pt x="1137" y="284"/>
                </a:cubicBezTo>
                <a:cubicBezTo>
                  <a:pt x="1130" y="307"/>
                  <a:pt x="1120" y="325"/>
                  <a:pt x="1106" y="336"/>
                </a:cubicBezTo>
                <a:cubicBezTo>
                  <a:pt x="1102" y="340"/>
                  <a:pt x="1098" y="340"/>
                  <a:pt x="1094" y="335"/>
                </a:cubicBezTo>
                <a:cubicBezTo>
                  <a:pt x="1091" y="330"/>
                  <a:pt x="1086" y="327"/>
                  <a:pt x="1082" y="327"/>
                </a:cubicBezTo>
                <a:cubicBezTo>
                  <a:pt x="1074" y="326"/>
                  <a:pt x="1069" y="337"/>
                  <a:pt x="1069" y="350"/>
                </a:cubicBezTo>
                <a:cubicBezTo>
                  <a:pt x="1069" y="363"/>
                  <a:pt x="1074" y="373"/>
                  <a:pt x="1082" y="370"/>
                </a:cubicBezTo>
                <a:cubicBezTo>
                  <a:pt x="1094" y="365"/>
                  <a:pt x="1100" y="375"/>
                  <a:pt x="1106" y="388"/>
                </a:cubicBezTo>
                <a:cubicBezTo>
                  <a:pt x="1113" y="403"/>
                  <a:pt x="1123" y="401"/>
                  <a:pt x="1132" y="400"/>
                </a:cubicBezTo>
                <a:cubicBezTo>
                  <a:pt x="1144" y="400"/>
                  <a:pt x="1157" y="397"/>
                  <a:pt x="1170" y="399"/>
                </a:cubicBezTo>
                <a:cubicBezTo>
                  <a:pt x="1190" y="403"/>
                  <a:pt x="1207" y="421"/>
                  <a:pt x="1219" y="448"/>
                </a:cubicBezTo>
                <a:cubicBezTo>
                  <a:pt x="1224" y="459"/>
                  <a:pt x="1226" y="476"/>
                  <a:pt x="1226" y="490"/>
                </a:cubicBezTo>
                <a:cubicBezTo>
                  <a:pt x="1227" y="564"/>
                  <a:pt x="1228" y="637"/>
                  <a:pt x="1228" y="711"/>
                </a:cubicBezTo>
                <a:cubicBezTo>
                  <a:pt x="1228" y="739"/>
                  <a:pt x="1221" y="749"/>
                  <a:pt x="1205" y="753"/>
                </a:cubicBezTo>
                <a:cubicBezTo>
                  <a:pt x="1198" y="754"/>
                  <a:pt x="1191" y="753"/>
                  <a:pt x="1182" y="753"/>
                </a:cubicBezTo>
                <a:cubicBezTo>
                  <a:pt x="1182" y="770"/>
                  <a:pt x="1182" y="788"/>
                  <a:pt x="1182" y="807"/>
                </a:cubicBezTo>
                <a:cubicBezTo>
                  <a:pt x="1182" y="809"/>
                  <a:pt x="1184" y="811"/>
                  <a:pt x="1186" y="812"/>
                </a:cubicBezTo>
                <a:cubicBezTo>
                  <a:pt x="1190" y="814"/>
                  <a:pt x="1194" y="814"/>
                  <a:pt x="1198" y="816"/>
                </a:cubicBezTo>
                <a:cubicBezTo>
                  <a:pt x="1209" y="820"/>
                  <a:pt x="1218" y="828"/>
                  <a:pt x="1225" y="843"/>
                </a:cubicBezTo>
                <a:cubicBezTo>
                  <a:pt x="1229" y="850"/>
                  <a:pt x="1232" y="860"/>
                  <a:pt x="1232" y="869"/>
                </a:cubicBezTo>
                <a:cubicBezTo>
                  <a:pt x="1233" y="958"/>
                  <a:pt x="1234" y="1048"/>
                  <a:pt x="1235" y="1137"/>
                </a:cubicBezTo>
                <a:cubicBezTo>
                  <a:pt x="1235" y="1160"/>
                  <a:pt x="1232" y="1181"/>
                  <a:pt x="1223" y="1199"/>
                </a:cubicBezTo>
                <a:cubicBezTo>
                  <a:pt x="1214" y="1216"/>
                  <a:pt x="1203" y="1216"/>
                  <a:pt x="1193" y="1210"/>
                </a:cubicBezTo>
                <a:cubicBezTo>
                  <a:pt x="1183" y="1205"/>
                  <a:pt x="1175" y="1193"/>
                  <a:pt x="1174" y="1173"/>
                </a:cubicBezTo>
                <a:cubicBezTo>
                  <a:pt x="1174" y="1142"/>
                  <a:pt x="1174" y="1110"/>
                  <a:pt x="1174" y="1077"/>
                </a:cubicBezTo>
                <a:cubicBezTo>
                  <a:pt x="1183" y="1078"/>
                  <a:pt x="1190" y="1079"/>
                  <a:pt x="1196" y="1080"/>
                </a:cubicBezTo>
                <a:cubicBezTo>
                  <a:pt x="1196" y="1081"/>
                  <a:pt x="1196" y="1082"/>
                  <a:pt x="1196" y="1083"/>
                </a:cubicBezTo>
                <a:cubicBezTo>
                  <a:pt x="1193" y="1084"/>
                  <a:pt x="1189" y="1085"/>
                  <a:pt x="1185" y="1086"/>
                </a:cubicBezTo>
                <a:cubicBezTo>
                  <a:pt x="1185" y="1087"/>
                  <a:pt x="1185" y="1087"/>
                  <a:pt x="1185" y="1087"/>
                </a:cubicBezTo>
                <a:cubicBezTo>
                  <a:pt x="1188" y="1088"/>
                  <a:pt x="1192" y="1089"/>
                  <a:pt x="1195" y="1090"/>
                </a:cubicBezTo>
                <a:cubicBezTo>
                  <a:pt x="1195" y="1091"/>
                  <a:pt x="1195" y="1092"/>
                  <a:pt x="1195" y="1093"/>
                </a:cubicBezTo>
                <a:cubicBezTo>
                  <a:pt x="1192" y="1094"/>
                  <a:pt x="1188" y="1095"/>
                  <a:pt x="1184" y="1096"/>
                </a:cubicBezTo>
                <a:cubicBezTo>
                  <a:pt x="1184" y="1097"/>
                  <a:pt x="1184" y="1097"/>
                  <a:pt x="1184" y="1098"/>
                </a:cubicBezTo>
                <a:cubicBezTo>
                  <a:pt x="1187" y="1098"/>
                  <a:pt x="1190" y="1099"/>
                  <a:pt x="1193" y="1100"/>
                </a:cubicBezTo>
                <a:cubicBezTo>
                  <a:pt x="1193" y="1100"/>
                  <a:pt x="1193" y="1101"/>
                  <a:pt x="1193" y="1102"/>
                </a:cubicBezTo>
                <a:cubicBezTo>
                  <a:pt x="1190" y="1103"/>
                  <a:pt x="1186" y="1104"/>
                  <a:pt x="1183" y="1105"/>
                </a:cubicBezTo>
                <a:cubicBezTo>
                  <a:pt x="1183" y="1106"/>
                  <a:pt x="1183" y="1107"/>
                  <a:pt x="1182" y="1108"/>
                </a:cubicBezTo>
                <a:cubicBezTo>
                  <a:pt x="1194" y="1102"/>
                  <a:pt x="1198" y="1118"/>
                  <a:pt x="1206" y="1128"/>
                </a:cubicBezTo>
                <a:cubicBezTo>
                  <a:pt x="1207" y="1115"/>
                  <a:pt x="1207" y="1104"/>
                  <a:pt x="1208" y="1090"/>
                </a:cubicBezTo>
                <a:cubicBezTo>
                  <a:pt x="1212" y="1107"/>
                  <a:pt x="1211" y="1138"/>
                  <a:pt x="1207" y="1151"/>
                </a:cubicBezTo>
                <a:cubicBezTo>
                  <a:pt x="1203" y="1137"/>
                  <a:pt x="1198" y="1125"/>
                  <a:pt x="1188" y="1131"/>
                </a:cubicBezTo>
                <a:cubicBezTo>
                  <a:pt x="1185" y="1133"/>
                  <a:pt x="1182" y="1142"/>
                  <a:pt x="1179" y="1147"/>
                </a:cubicBezTo>
                <a:cubicBezTo>
                  <a:pt x="1179" y="1148"/>
                  <a:pt x="1180" y="1149"/>
                  <a:pt x="1181" y="1150"/>
                </a:cubicBezTo>
                <a:cubicBezTo>
                  <a:pt x="1183" y="1145"/>
                  <a:pt x="1184" y="1141"/>
                  <a:pt x="1187" y="1137"/>
                </a:cubicBezTo>
                <a:cubicBezTo>
                  <a:pt x="1188" y="1135"/>
                  <a:pt x="1191" y="1134"/>
                  <a:pt x="1193" y="1135"/>
                </a:cubicBezTo>
                <a:cubicBezTo>
                  <a:pt x="1195" y="1137"/>
                  <a:pt x="1197" y="1141"/>
                  <a:pt x="1197" y="1144"/>
                </a:cubicBezTo>
                <a:cubicBezTo>
                  <a:pt x="1198" y="1158"/>
                  <a:pt x="1198" y="1172"/>
                  <a:pt x="1198" y="1185"/>
                </a:cubicBezTo>
                <a:cubicBezTo>
                  <a:pt x="1197" y="1185"/>
                  <a:pt x="1196" y="1186"/>
                  <a:pt x="1196" y="1186"/>
                </a:cubicBezTo>
                <a:cubicBezTo>
                  <a:pt x="1195" y="1184"/>
                  <a:pt x="1195" y="1183"/>
                  <a:pt x="1194" y="1180"/>
                </a:cubicBezTo>
                <a:cubicBezTo>
                  <a:pt x="1191" y="1188"/>
                  <a:pt x="1193" y="1192"/>
                  <a:pt x="1197" y="1194"/>
                </a:cubicBezTo>
                <a:cubicBezTo>
                  <a:pt x="1209" y="1199"/>
                  <a:pt x="1218" y="1190"/>
                  <a:pt x="1222" y="1168"/>
                </a:cubicBezTo>
                <a:cubicBezTo>
                  <a:pt x="1220" y="1170"/>
                  <a:pt x="1220" y="1172"/>
                  <a:pt x="1218" y="1175"/>
                </a:cubicBezTo>
                <a:cubicBezTo>
                  <a:pt x="1217" y="1170"/>
                  <a:pt x="1217" y="1166"/>
                  <a:pt x="1217" y="1162"/>
                </a:cubicBezTo>
                <a:cubicBezTo>
                  <a:pt x="1217" y="1143"/>
                  <a:pt x="1217" y="1125"/>
                  <a:pt x="1217" y="1107"/>
                </a:cubicBezTo>
                <a:cubicBezTo>
                  <a:pt x="1217" y="1097"/>
                  <a:pt x="1215" y="1091"/>
                  <a:pt x="1210" y="1086"/>
                </a:cubicBezTo>
                <a:cubicBezTo>
                  <a:pt x="1184" y="1061"/>
                  <a:pt x="1166" y="1069"/>
                  <a:pt x="1146" y="1104"/>
                </a:cubicBezTo>
                <a:cubicBezTo>
                  <a:pt x="1140" y="1115"/>
                  <a:pt x="1136" y="1132"/>
                  <a:pt x="1130" y="1145"/>
                </a:cubicBezTo>
                <a:cubicBezTo>
                  <a:pt x="1124" y="1159"/>
                  <a:pt x="1118" y="1173"/>
                  <a:pt x="1112" y="1185"/>
                </a:cubicBezTo>
                <a:cubicBezTo>
                  <a:pt x="1104" y="1199"/>
                  <a:pt x="1094" y="1202"/>
                  <a:pt x="1084" y="1196"/>
                </a:cubicBezTo>
                <a:cubicBezTo>
                  <a:pt x="1082" y="1195"/>
                  <a:pt x="1079" y="1198"/>
                  <a:pt x="1077" y="1201"/>
                </a:cubicBezTo>
                <a:cubicBezTo>
                  <a:pt x="1076" y="1205"/>
                  <a:pt x="1074" y="1211"/>
                  <a:pt x="1074" y="1216"/>
                </a:cubicBezTo>
                <a:cubicBezTo>
                  <a:pt x="1075" y="1225"/>
                  <a:pt x="1076" y="1234"/>
                  <a:pt x="1078" y="1243"/>
                </a:cubicBezTo>
                <a:cubicBezTo>
                  <a:pt x="1082" y="1241"/>
                  <a:pt x="1087" y="1240"/>
                  <a:pt x="1092" y="1237"/>
                </a:cubicBezTo>
                <a:cubicBezTo>
                  <a:pt x="1096" y="1233"/>
                  <a:pt x="1100" y="1235"/>
                  <a:pt x="1103" y="1239"/>
                </a:cubicBezTo>
                <a:cubicBezTo>
                  <a:pt x="1117" y="1256"/>
                  <a:pt x="1129" y="1277"/>
                  <a:pt x="1138" y="1303"/>
                </a:cubicBezTo>
                <a:cubicBezTo>
                  <a:pt x="1147" y="1334"/>
                  <a:pt x="1156" y="1367"/>
                  <a:pt x="1160" y="1401"/>
                </a:cubicBezTo>
                <a:cubicBezTo>
                  <a:pt x="1160" y="1405"/>
                  <a:pt x="1160" y="1411"/>
                  <a:pt x="1158" y="1414"/>
                </a:cubicBezTo>
                <a:cubicBezTo>
                  <a:pt x="1148" y="1435"/>
                  <a:pt x="1140" y="1459"/>
                  <a:pt x="1133" y="1485"/>
                </a:cubicBezTo>
                <a:cubicBezTo>
                  <a:pt x="1130" y="1495"/>
                  <a:pt x="1126" y="1505"/>
                  <a:pt x="1122" y="1515"/>
                </a:cubicBezTo>
                <a:cubicBezTo>
                  <a:pt x="1119" y="1523"/>
                  <a:pt x="1115" y="1524"/>
                  <a:pt x="1110" y="1517"/>
                </a:cubicBezTo>
                <a:cubicBezTo>
                  <a:pt x="1109" y="1516"/>
                  <a:pt x="1109" y="1515"/>
                  <a:pt x="1108" y="1514"/>
                </a:cubicBezTo>
                <a:cubicBezTo>
                  <a:pt x="1083" y="1470"/>
                  <a:pt x="1051" y="1461"/>
                  <a:pt x="1017" y="1462"/>
                </a:cubicBezTo>
                <a:cubicBezTo>
                  <a:pt x="985" y="1463"/>
                  <a:pt x="957" y="1483"/>
                  <a:pt x="928" y="1503"/>
                </a:cubicBezTo>
                <a:cubicBezTo>
                  <a:pt x="883" y="1536"/>
                  <a:pt x="837" y="1568"/>
                  <a:pt x="792" y="1601"/>
                </a:cubicBezTo>
                <a:cubicBezTo>
                  <a:pt x="771" y="1616"/>
                  <a:pt x="750" y="1625"/>
                  <a:pt x="727" y="1625"/>
                </a:cubicBezTo>
                <a:cubicBezTo>
                  <a:pt x="710" y="1624"/>
                  <a:pt x="693" y="1629"/>
                  <a:pt x="675" y="1632"/>
                </a:cubicBezTo>
                <a:cubicBezTo>
                  <a:pt x="671" y="1632"/>
                  <a:pt x="667" y="1631"/>
                  <a:pt x="664" y="1624"/>
                </a:cubicBezTo>
                <a:cubicBezTo>
                  <a:pt x="659" y="1614"/>
                  <a:pt x="655" y="1604"/>
                  <a:pt x="651" y="1593"/>
                </a:cubicBezTo>
                <a:cubicBezTo>
                  <a:pt x="649" y="1587"/>
                  <a:pt x="646" y="1584"/>
                  <a:pt x="642" y="1584"/>
                </a:cubicBezTo>
                <a:cubicBezTo>
                  <a:pt x="626" y="1585"/>
                  <a:pt x="611" y="1585"/>
                  <a:pt x="595" y="1584"/>
                </a:cubicBezTo>
                <a:cubicBezTo>
                  <a:pt x="591" y="1584"/>
                  <a:pt x="588" y="1586"/>
                  <a:pt x="586" y="1593"/>
                </a:cubicBezTo>
                <a:cubicBezTo>
                  <a:pt x="580" y="1617"/>
                  <a:pt x="572" y="1631"/>
                  <a:pt x="554" y="1623"/>
                </a:cubicBezTo>
                <a:cubicBezTo>
                  <a:pt x="539" y="1617"/>
                  <a:pt x="523" y="1620"/>
                  <a:pt x="508" y="1625"/>
                </a:cubicBezTo>
                <a:cubicBezTo>
                  <a:pt x="487" y="1632"/>
                  <a:pt x="467" y="1623"/>
                  <a:pt x="448" y="1611"/>
                </a:cubicBezTo>
                <a:cubicBezTo>
                  <a:pt x="424" y="1596"/>
                  <a:pt x="401" y="1578"/>
                  <a:pt x="377" y="1560"/>
                </a:cubicBezTo>
                <a:cubicBezTo>
                  <a:pt x="351" y="1539"/>
                  <a:pt x="327" y="1512"/>
                  <a:pt x="299" y="1497"/>
                </a:cubicBezTo>
                <a:cubicBezTo>
                  <a:pt x="262" y="1477"/>
                  <a:pt x="225" y="1476"/>
                  <a:pt x="189" y="1489"/>
                </a:cubicBezTo>
                <a:cubicBezTo>
                  <a:pt x="178" y="1493"/>
                  <a:pt x="168" y="1504"/>
                  <a:pt x="157" y="1513"/>
                </a:cubicBezTo>
                <a:cubicBezTo>
                  <a:pt x="154" y="1515"/>
                  <a:pt x="151" y="1520"/>
                  <a:pt x="148" y="1524"/>
                </a:cubicBezTo>
                <a:cubicBezTo>
                  <a:pt x="135" y="1542"/>
                  <a:pt x="124" y="1536"/>
                  <a:pt x="113" y="1511"/>
                </a:cubicBezTo>
                <a:cubicBezTo>
                  <a:pt x="110" y="1503"/>
                  <a:pt x="108" y="1492"/>
                  <a:pt x="106" y="1482"/>
                </a:cubicBezTo>
                <a:cubicBezTo>
                  <a:pt x="102" y="1459"/>
                  <a:pt x="95" y="1439"/>
                  <a:pt x="84" y="1425"/>
                </a:cubicBezTo>
                <a:cubicBezTo>
                  <a:pt x="77" y="1416"/>
                  <a:pt x="74" y="1404"/>
                  <a:pt x="74" y="1389"/>
                </a:cubicBezTo>
                <a:cubicBezTo>
                  <a:pt x="76" y="1356"/>
                  <a:pt x="82" y="1324"/>
                  <a:pt x="94" y="1298"/>
                </a:cubicBezTo>
                <a:cubicBezTo>
                  <a:pt x="107" y="1271"/>
                  <a:pt x="122" y="1247"/>
                  <a:pt x="137" y="1223"/>
                </a:cubicBezTo>
                <a:cubicBezTo>
                  <a:pt x="145" y="1211"/>
                  <a:pt x="147" y="1213"/>
                  <a:pt x="155" y="1224"/>
                </a:cubicBezTo>
                <a:cubicBezTo>
                  <a:pt x="158" y="1228"/>
                  <a:pt x="164" y="1232"/>
                  <a:pt x="164" y="1231"/>
                </a:cubicBezTo>
                <a:cubicBezTo>
                  <a:pt x="168" y="1225"/>
                  <a:pt x="170" y="1218"/>
                  <a:pt x="171" y="1210"/>
                </a:cubicBezTo>
                <a:cubicBezTo>
                  <a:pt x="171" y="1205"/>
                  <a:pt x="169" y="1198"/>
                  <a:pt x="168" y="1193"/>
                </a:cubicBezTo>
                <a:cubicBezTo>
                  <a:pt x="164" y="1177"/>
                  <a:pt x="159" y="1175"/>
                  <a:pt x="151" y="1184"/>
                </a:cubicBezTo>
                <a:cubicBezTo>
                  <a:pt x="145" y="1191"/>
                  <a:pt x="138" y="1194"/>
                  <a:pt x="130" y="1192"/>
                </a:cubicBezTo>
                <a:cubicBezTo>
                  <a:pt x="112" y="1188"/>
                  <a:pt x="94" y="1188"/>
                  <a:pt x="76" y="1178"/>
                </a:cubicBezTo>
                <a:cubicBezTo>
                  <a:pt x="38" y="1158"/>
                  <a:pt x="12" y="1113"/>
                  <a:pt x="3" y="1044"/>
                </a:cubicBezTo>
                <a:cubicBezTo>
                  <a:pt x="2" y="1040"/>
                  <a:pt x="1" y="1036"/>
                  <a:pt x="0" y="1032"/>
                </a:cubicBezTo>
                <a:cubicBezTo>
                  <a:pt x="0" y="1014"/>
                  <a:pt x="0" y="996"/>
                  <a:pt x="0" y="978"/>
                </a:cubicBezTo>
                <a:cubicBezTo>
                  <a:pt x="1" y="969"/>
                  <a:pt x="2" y="960"/>
                  <a:pt x="2" y="952"/>
                </a:cubicBezTo>
                <a:cubicBezTo>
                  <a:pt x="7" y="902"/>
                  <a:pt x="12" y="852"/>
                  <a:pt x="15" y="802"/>
                </a:cubicBezTo>
                <a:cubicBezTo>
                  <a:pt x="22" y="676"/>
                  <a:pt x="19" y="551"/>
                  <a:pt x="6" y="426"/>
                </a:cubicBezTo>
                <a:cubicBezTo>
                  <a:pt x="3" y="397"/>
                  <a:pt x="15" y="355"/>
                  <a:pt x="41" y="348"/>
                </a:cubicBezTo>
                <a:cubicBezTo>
                  <a:pt x="54" y="344"/>
                  <a:pt x="67" y="348"/>
                  <a:pt x="79" y="358"/>
                </a:cubicBezTo>
                <a:cubicBezTo>
                  <a:pt x="90" y="368"/>
                  <a:pt x="94" y="384"/>
                  <a:pt x="94" y="403"/>
                </a:cubicBezTo>
                <a:cubicBezTo>
                  <a:pt x="93" y="440"/>
                  <a:pt x="93" y="477"/>
                  <a:pt x="92" y="514"/>
                </a:cubicBezTo>
                <a:cubicBezTo>
                  <a:pt x="92" y="545"/>
                  <a:pt x="92" y="577"/>
                  <a:pt x="92" y="608"/>
                </a:cubicBezTo>
                <a:cubicBezTo>
                  <a:pt x="92" y="615"/>
                  <a:pt x="94" y="618"/>
                  <a:pt x="97" y="619"/>
                </a:cubicBezTo>
                <a:cubicBezTo>
                  <a:pt x="103" y="622"/>
                  <a:pt x="108" y="624"/>
                  <a:pt x="112" y="630"/>
                </a:cubicBezTo>
                <a:cubicBezTo>
                  <a:pt x="108" y="628"/>
                  <a:pt x="102" y="628"/>
                  <a:pt x="98" y="626"/>
                </a:cubicBezTo>
                <a:cubicBezTo>
                  <a:pt x="93" y="623"/>
                  <a:pt x="90" y="625"/>
                  <a:pt x="86" y="631"/>
                </a:cubicBezTo>
                <a:cubicBezTo>
                  <a:pt x="82" y="640"/>
                  <a:pt x="76" y="644"/>
                  <a:pt x="69" y="643"/>
                </a:cubicBezTo>
                <a:cubicBezTo>
                  <a:pt x="63" y="642"/>
                  <a:pt x="62" y="640"/>
                  <a:pt x="62" y="629"/>
                </a:cubicBezTo>
                <a:cubicBezTo>
                  <a:pt x="68" y="629"/>
                  <a:pt x="73" y="629"/>
                  <a:pt x="78" y="629"/>
                </a:cubicBezTo>
                <a:cubicBezTo>
                  <a:pt x="76" y="615"/>
                  <a:pt x="73" y="603"/>
                  <a:pt x="71" y="588"/>
                </a:cubicBezTo>
                <a:cubicBezTo>
                  <a:pt x="76" y="590"/>
                  <a:pt x="79" y="591"/>
                  <a:pt x="81" y="592"/>
                </a:cubicBezTo>
                <a:cubicBezTo>
                  <a:pt x="82" y="590"/>
                  <a:pt x="82" y="589"/>
                  <a:pt x="82" y="587"/>
                </a:cubicBezTo>
                <a:cubicBezTo>
                  <a:pt x="78" y="586"/>
                  <a:pt x="73" y="584"/>
                  <a:pt x="70" y="586"/>
                </a:cubicBezTo>
                <a:cubicBezTo>
                  <a:pt x="67" y="587"/>
                  <a:pt x="62" y="594"/>
                  <a:pt x="62" y="599"/>
                </a:cubicBezTo>
                <a:cubicBezTo>
                  <a:pt x="61" y="627"/>
                  <a:pt x="61" y="656"/>
                  <a:pt x="61" y="684"/>
                </a:cubicBezTo>
                <a:cubicBezTo>
                  <a:pt x="61" y="690"/>
                  <a:pt x="63" y="693"/>
                  <a:pt x="67" y="695"/>
                </a:cubicBezTo>
                <a:cubicBezTo>
                  <a:pt x="86" y="702"/>
                  <a:pt x="105" y="711"/>
                  <a:pt x="124" y="720"/>
                </a:cubicBezTo>
                <a:cubicBezTo>
                  <a:pt x="112" y="717"/>
                  <a:pt x="100" y="715"/>
                  <a:pt x="87" y="713"/>
                </a:cubicBezTo>
                <a:cubicBezTo>
                  <a:pt x="89" y="723"/>
                  <a:pt x="93" y="731"/>
                  <a:pt x="100" y="733"/>
                </a:cubicBezTo>
                <a:cubicBezTo>
                  <a:pt x="107" y="734"/>
                  <a:pt x="113" y="736"/>
                  <a:pt x="119" y="738"/>
                </a:cubicBezTo>
                <a:cubicBezTo>
                  <a:pt x="119" y="739"/>
                  <a:pt x="119" y="740"/>
                  <a:pt x="119" y="741"/>
                </a:cubicBezTo>
                <a:cubicBezTo>
                  <a:pt x="111" y="740"/>
                  <a:pt x="103" y="738"/>
                  <a:pt x="93" y="737"/>
                </a:cubicBezTo>
                <a:cubicBezTo>
                  <a:pt x="94" y="748"/>
                  <a:pt x="94" y="759"/>
                  <a:pt x="96" y="769"/>
                </a:cubicBezTo>
                <a:cubicBezTo>
                  <a:pt x="96" y="772"/>
                  <a:pt x="100" y="775"/>
                  <a:pt x="102" y="776"/>
                </a:cubicBezTo>
                <a:cubicBezTo>
                  <a:pt x="110" y="780"/>
                  <a:pt x="118" y="782"/>
                  <a:pt x="126" y="785"/>
                </a:cubicBezTo>
                <a:cubicBezTo>
                  <a:pt x="126" y="786"/>
                  <a:pt x="126" y="787"/>
                  <a:pt x="126" y="788"/>
                </a:cubicBezTo>
                <a:cubicBezTo>
                  <a:pt x="118" y="787"/>
                  <a:pt x="111" y="785"/>
                  <a:pt x="104" y="785"/>
                </a:cubicBezTo>
                <a:cubicBezTo>
                  <a:pt x="102" y="785"/>
                  <a:pt x="97" y="786"/>
                  <a:pt x="97" y="788"/>
                </a:cubicBezTo>
                <a:cubicBezTo>
                  <a:pt x="95" y="796"/>
                  <a:pt x="98" y="799"/>
                  <a:pt x="102" y="801"/>
                </a:cubicBezTo>
                <a:cubicBezTo>
                  <a:pt x="109" y="803"/>
                  <a:pt x="116" y="806"/>
                  <a:pt x="122" y="808"/>
                </a:cubicBezTo>
                <a:cubicBezTo>
                  <a:pt x="122" y="809"/>
                  <a:pt x="122" y="810"/>
                  <a:pt x="122" y="811"/>
                </a:cubicBezTo>
                <a:cubicBezTo>
                  <a:pt x="114" y="810"/>
                  <a:pt x="106" y="808"/>
                  <a:pt x="97" y="806"/>
                </a:cubicBezTo>
                <a:cubicBezTo>
                  <a:pt x="96" y="817"/>
                  <a:pt x="95" y="828"/>
                  <a:pt x="95" y="838"/>
                </a:cubicBezTo>
                <a:cubicBezTo>
                  <a:pt x="95" y="840"/>
                  <a:pt x="98" y="843"/>
                  <a:pt x="100" y="844"/>
                </a:cubicBezTo>
                <a:cubicBezTo>
                  <a:pt x="106" y="847"/>
                  <a:pt x="113" y="849"/>
                  <a:pt x="120" y="851"/>
                </a:cubicBezTo>
                <a:cubicBezTo>
                  <a:pt x="120" y="853"/>
                  <a:pt x="120" y="854"/>
                  <a:pt x="120" y="855"/>
                </a:cubicBezTo>
                <a:cubicBezTo>
                  <a:pt x="112" y="853"/>
                  <a:pt x="104" y="851"/>
                  <a:pt x="96" y="848"/>
                </a:cubicBezTo>
                <a:cubicBezTo>
                  <a:pt x="94" y="862"/>
                  <a:pt x="95" y="864"/>
                  <a:pt x="102" y="867"/>
                </a:cubicBezTo>
                <a:cubicBezTo>
                  <a:pt x="108" y="869"/>
                  <a:pt x="114" y="872"/>
                  <a:pt x="120" y="874"/>
                </a:cubicBezTo>
                <a:cubicBezTo>
                  <a:pt x="120" y="875"/>
                  <a:pt x="120" y="876"/>
                  <a:pt x="119" y="878"/>
                </a:cubicBezTo>
                <a:cubicBezTo>
                  <a:pt x="112" y="875"/>
                  <a:pt x="104" y="873"/>
                  <a:pt x="95" y="871"/>
                </a:cubicBezTo>
                <a:cubicBezTo>
                  <a:pt x="95" y="875"/>
                  <a:pt x="95" y="880"/>
                  <a:pt x="94" y="886"/>
                </a:cubicBezTo>
                <a:cubicBezTo>
                  <a:pt x="106" y="891"/>
                  <a:pt x="118" y="896"/>
                  <a:pt x="130" y="901"/>
                </a:cubicBezTo>
                <a:cubicBezTo>
                  <a:pt x="130" y="902"/>
                  <a:pt x="130" y="903"/>
                  <a:pt x="130" y="904"/>
                </a:cubicBezTo>
                <a:cubicBezTo>
                  <a:pt x="118" y="901"/>
                  <a:pt x="107" y="899"/>
                  <a:pt x="95" y="896"/>
                </a:cubicBezTo>
                <a:cubicBezTo>
                  <a:pt x="92" y="909"/>
                  <a:pt x="92" y="914"/>
                  <a:pt x="100" y="917"/>
                </a:cubicBezTo>
                <a:cubicBezTo>
                  <a:pt x="110" y="921"/>
                  <a:pt x="119" y="922"/>
                  <a:pt x="129" y="924"/>
                </a:cubicBezTo>
                <a:cubicBezTo>
                  <a:pt x="132" y="925"/>
                  <a:pt x="135" y="926"/>
                  <a:pt x="137" y="926"/>
                </a:cubicBezTo>
                <a:cubicBezTo>
                  <a:pt x="137" y="928"/>
                  <a:pt x="137" y="929"/>
                  <a:pt x="137" y="930"/>
                </a:cubicBezTo>
                <a:cubicBezTo>
                  <a:pt x="123" y="928"/>
                  <a:pt x="108" y="925"/>
                  <a:pt x="92" y="922"/>
                </a:cubicBezTo>
                <a:cubicBezTo>
                  <a:pt x="91" y="935"/>
                  <a:pt x="90" y="948"/>
                  <a:pt x="89" y="961"/>
                </a:cubicBezTo>
                <a:cubicBezTo>
                  <a:pt x="95" y="965"/>
                  <a:pt x="101" y="968"/>
                  <a:pt x="107" y="971"/>
                </a:cubicBezTo>
                <a:cubicBezTo>
                  <a:pt x="107" y="973"/>
                  <a:pt x="106" y="974"/>
                  <a:pt x="106" y="976"/>
                </a:cubicBezTo>
                <a:cubicBezTo>
                  <a:pt x="100" y="974"/>
                  <a:pt x="95" y="972"/>
                  <a:pt x="89" y="969"/>
                </a:cubicBezTo>
                <a:cubicBezTo>
                  <a:pt x="84" y="987"/>
                  <a:pt x="84" y="1008"/>
                  <a:pt x="71" y="1017"/>
                </a:cubicBezTo>
                <a:cubicBezTo>
                  <a:pt x="71" y="1018"/>
                  <a:pt x="71" y="1019"/>
                  <a:pt x="72" y="1020"/>
                </a:cubicBezTo>
                <a:cubicBezTo>
                  <a:pt x="84" y="1026"/>
                  <a:pt x="96" y="1031"/>
                  <a:pt x="108" y="1037"/>
                </a:cubicBezTo>
                <a:cubicBezTo>
                  <a:pt x="96" y="1039"/>
                  <a:pt x="85" y="1034"/>
                  <a:pt x="74" y="1026"/>
                </a:cubicBezTo>
                <a:cubicBezTo>
                  <a:pt x="69" y="1023"/>
                  <a:pt x="65" y="1021"/>
                  <a:pt x="60" y="1019"/>
                </a:cubicBezTo>
                <a:cubicBezTo>
                  <a:pt x="49" y="1015"/>
                  <a:pt x="44" y="1006"/>
                  <a:pt x="45" y="988"/>
                </a:cubicBezTo>
                <a:cubicBezTo>
                  <a:pt x="45" y="968"/>
                  <a:pt x="45" y="948"/>
                  <a:pt x="46" y="928"/>
                </a:cubicBezTo>
                <a:cubicBezTo>
                  <a:pt x="46" y="924"/>
                  <a:pt x="48" y="921"/>
                  <a:pt x="49" y="917"/>
                </a:cubicBezTo>
                <a:cubicBezTo>
                  <a:pt x="51" y="920"/>
                  <a:pt x="55" y="924"/>
                  <a:pt x="55" y="927"/>
                </a:cubicBezTo>
                <a:cubicBezTo>
                  <a:pt x="55" y="939"/>
                  <a:pt x="54" y="951"/>
                  <a:pt x="53" y="964"/>
                </a:cubicBezTo>
                <a:cubicBezTo>
                  <a:pt x="56" y="962"/>
                  <a:pt x="61" y="960"/>
                  <a:pt x="62" y="956"/>
                </a:cubicBezTo>
                <a:cubicBezTo>
                  <a:pt x="64" y="949"/>
                  <a:pt x="62" y="941"/>
                  <a:pt x="61" y="933"/>
                </a:cubicBezTo>
                <a:cubicBezTo>
                  <a:pt x="61" y="931"/>
                  <a:pt x="61" y="929"/>
                  <a:pt x="60" y="927"/>
                </a:cubicBezTo>
                <a:cubicBezTo>
                  <a:pt x="62" y="928"/>
                  <a:pt x="65" y="928"/>
                  <a:pt x="65" y="929"/>
                </a:cubicBezTo>
                <a:cubicBezTo>
                  <a:pt x="65" y="943"/>
                  <a:pt x="66" y="956"/>
                  <a:pt x="65" y="970"/>
                </a:cubicBezTo>
                <a:cubicBezTo>
                  <a:pt x="65" y="972"/>
                  <a:pt x="61" y="974"/>
                  <a:pt x="59" y="975"/>
                </a:cubicBezTo>
                <a:cubicBezTo>
                  <a:pt x="53" y="979"/>
                  <a:pt x="51" y="985"/>
                  <a:pt x="53" y="995"/>
                </a:cubicBezTo>
                <a:cubicBezTo>
                  <a:pt x="56" y="1006"/>
                  <a:pt x="61" y="1010"/>
                  <a:pt x="66" y="1006"/>
                </a:cubicBezTo>
                <a:cubicBezTo>
                  <a:pt x="70" y="1003"/>
                  <a:pt x="73" y="998"/>
                  <a:pt x="75" y="991"/>
                </a:cubicBezTo>
                <a:cubicBezTo>
                  <a:pt x="74" y="992"/>
                  <a:pt x="73" y="993"/>
                  <a:pt x="72" y="994"/>
                </a:cubicBezTo>
                <a:cubicBezTo>
                  <a:pt x="72" y="978"/>
                  <a:pt x="72" y="962"/>
                  <a:pt x="72" y="945"/>
                </a:cubicBezTo>
                <a:cubicBezTo>
                  <a:pt x="73" y="946"/>
                  <a:pt x="74" y="947"/>
                  <a:pt x="76" y="949"/>
                </a:cubicBezTo>
                <a:cubicBezTo>
                  <a:pt x="75" y="947"/>
                  <a:pt x="76" y="946"/>
                  <a:pt x="75" y="945"/>
                </a:cubicBezTo>
                <a:cubicBezTo>
                  <a:pt x="66" y="915"/>
                  <a:pt x="54" y="909"/>
                  <a:pt x="33" y="914"/>
                </a:cubicBezTo>
                <a:cubicBezTo>
                  <a:pt x="24" y="917"/>
                  <a:pt x="18" y="931"/>
                  <a:pt x="15" y="945"/>
                </a:cubicBezTo>
                <a:cubicBezTo>
                  <a:pt x="7" y="974"/>
                  <a:pt x="9" y="1005"/>
                  <a:pt x="11" y="1035"/>
                </a:cubicBezTo>
                <a:cubicBezTo>
                  <a:pt x="11" y="1040"/>
                  <a:pt x="15" y="1044"/>
                  <a:pt x="18" y="1049"/>
                </a:cubicBezTo>
                <a:cubicBezTo>
                  <a:pt x="28" y="1073"/>
                  <a:pt x="42" y="1089"/>
                  <a:pt x="57" y="1100"/>
                </a:cubicBezTo>
                <a:cubicBezTo>
                  <a:pt x="73" y="1111"/>
                  <a:pt x="89" y="1121"/>
                  <a:pt x="102" y="1130"/>
                </a:cubicBezTo>
                <a:cubicBezTo>
                  <a:pt x="85" y="1137"/>
                  <a:pt x="29" y="1087"/>
                  <a:pt x="14" y="1048"/>
                </a:cubicBezTo>
                <a:cubicBezTo>
                  <a:pt x="13" y="1067"/>
                  <a:pt x="17" y="1077"/>
                  <a:pt x="40" y="1109"/>
                </a:cubicBezTo>
                <a:cubicBezTo>
                  <a:pt x="36" y="1105"/>
                  <a:pt x="31" y="1101"/>
                  <a:pt x="27" y="1097"/>
                </a:cubicBezTo>
                <a:cubicBezTo>
                  <a:pt x="26" y="1099"/>
                  <a:pt x="26" y="1100"/>
                  <a:pt x="25" y="1101"/>
                </a:cubicBezTo>
                <a:cubicBezTo>
                  <a:pt x="32" y="1111"/>
                  <a:pt x="40" y="1121"/>
                  <a:pt x="47" y="1132"/>
                </a:cubicBezTo>
                <a:cubicBezTo>
                  <a:pt x="46" y="1132"/>
                  <a:pt x="45" y="1132"/>
                  <a:pt x="43" y="1133"/>
                </a:cubicBezTo>
                <a:cubicBezTo>
                  <a:pt x="46" y="1136"/>
                  <a:pt x="48" y="1139"/>
                  <a:pt x="50" y="1141"/>
                </a:cubicBezTo>
                <a:cubicBezTo>
                  <a:pt x="75" y="1166"/>
                  <a:pt x="102" y="1175"/>
                  <a:pt x="131" y="1174"/>
                </a:cubicBezTo>
                <a:cubicBezTo>
                  <a:pt x="135" y="1174"/>
                  <a:pt x="140" y="1171"/>
                  <a:pt x="144" y="1168"/>
                </a:cubicBezTo>
                <a:cubicBezTo>
                  <a:pt x="156" y="1158"/>
                  <a:pt x="168" y="1164"/>
                  <a:pt x="175" y="1182"/>
                </a:cubicBezTo>
                <a:cubicBezTo>
                  <a:pt x="182" y="1203"/>
                  <a:pt x="180" y="1232"/>
                  <a:pt x="170" y="1244"/>
                </a:cubicBezTo>
                <a:cubicBezTo>
                  <a:pt x="164" y="1251"/>
                  <a:pt x="157" y="1250"/>
                  <a:pt x="151" y="1239"/>
                </a:cubicBezTo>
                <a:cubicBezTo>
                  <a:pt x="147" y="1231"/>
                  <a:pt x="144" y="1232"/>
                  <a:pt x="139" y="1237"/>
                </a:cubicBezTo>
                <a:cubicBezTo>
                  <a:pt x="113" y="1270"/>
                  <a:pt x="94" y="1312"/>
                  <a:pt x="83" y="1365"/>
                </a:cubicBezTo>
                <a:cubicBezTo>
                  <a:pt x="79" y="1386"/>
                  <a:pt x="80" y="1389"/>
                  <a:pt x="91" y="1401"/>
                </a:cubicBezTo>
                <a:cubicBezTo>
                  <a:pt x="107" y="1417"/>
                  <a:pt x="116" y="1440"/>
                  <a:pt x="121" y="1470"/>
                </a:cubicBezTo>
                <a:cubicBezTo>
                  <a:pt x="112" y="1439"/>
                  <a:pt x="102" y="1411"/>
                  <a:pt x="83" y="1397"/>
                </a:cubicBezTo>
                <a:cubicBezTo>
                  <a:pt x="82" y="1398"/>
                  <a:pt x="82" y="1399"/>
                  <a:pt x="81" y="1400"/>
                </a:cubicBezTo>
                <a:cubicBezTo>
                  <a:pt x="82" y="1403"/>
                  <a:pt x="83" y="1407"/>
                  <a:pt x="85" y="1409"/>
                </a:cubicBezTo>
                <a:cubicBezTo>
                  <a:pt x="99" y="1427"/>
                  <a:pt x="109" y="1450"/>
                  <a:pt x="115" y="1479"/>
                </a:cubicBezTo>
                <a:cubicBezTo>
                  <a:pt x="117" y="1490"/>
                  <a:pt x="121" y="1500"/>
                  <a:pt x="124" y="1510"/>
                </a:cubicBezTo>
                <a:cubicBezTo>
                  <a:pt x="128" y="1518"/>
                  <a:pt x="134" y="1517"/>
                  <a:pt x="137" y="1509"/>
                </a:cubicBezTo>
                <a:cubicBezTo>
                  <a:pt x="138" y="1505"/>
                  <a:pt x="139" y="1499"/>
                  <a:pt x="138" y="1494"/>
                </a:cubicBezTo>
                <a:cubicBezTo>
                  <a:pt x="138" y="1493"/>
                  <a:pt x="133" y="1492"/>
                  <a:pt x="131" y="1492"/>
                </a:cubicBezTo>
                <a:cubicBezTo>
                  <a:pt x="129" y="1492"/>
                  <a:pt x="127" y="1494"/>
                  <a:pt x="125" y="1495"/>
                </a:cubicBezTo>
                <a:cubicBezTo>
                  <a:pt x="123" y="1483"/>
                  <a:pt x="126" y="1478"/>
                  <a:pt x="131" y="1475"/>
                </a:cubicBezTo>
                <a:cubicBezTo>
                  <a:pt x="137" y="1471"/>
                  <a:pt x="143" y="1479"/>
                  <a:pt x="148" y="1501"/>
                </a:cubicBezTo>
                <a:cubicBezTo>
                  <a:pt x="162" y="1460"/>
                  <a:pt x="183" y="1439"/>
                  <a:pt x="211" y="1439"/>
                </a:cubicBezTo>
                <a:cubicBezTo>
                  <a:pt x="209" y="1433"/>
                  <a:pt x="208" y="1428"/>
                  <a:pt x="207" y="1423"/>
                </a:cubicBezTo>
                <a:cubicBezTo>
                  <a:pt x="203" y="1411"/>
                  <a:pt x="204" y="1408"/>
                  <a:pt x="212" y="1406"/>
                </a:cubicBezTo>
                <a:cubicBezTo>
                  <a:pt x="224" y="1402"/>
                  <a:pt x="236" y="1403"/>
                  <a:pt x="248" y="1410"/>
                </a:cubicBezTo>
                <a:cubicBezTo>
                  <a:pt x="256" y="1416"/>
                  <a:pt x="264" y="1424"/>
                  <a:pt x="273" y="1431"/>
                </a:cubicBezTo>
                <a:cubicBezTo>
                  <a:pt x="275" y="1425"/>
                  <a:pt x="277" y="1418"/>
                  <a:pt x="280" y="1410"/>
                </a:cubicBezTo>
                <a:cubicBezTo>
                  <a:pt x="292" y="1425"/>
                  <a:pt x="300" y="1447"/>
                  <a:pt x="313" y="1456"/>
                </a:cubicBezTo>
                <a:cubicBezTo>
                  <a:pt x="312" y="1440"/>
                  <a:pt x="312" y="1424"/>
                  <a:pt x="311" y="1404"/>
                </a:cubicBezTo>
                <a:cubicBezTo>
                  <a:pt x="315" y="1408"/>
                  <a:pt x="317" y="1408"/>
                  <a:pt x="319" y="1410"/>
                </a:cubicBezTo>
                <a:cubicBezTo>
                  <a:pt x="327" y="1423"/>
                  <a:pt x="337" y="1429"/>
                  <a:pt x="347" y="1433"/>
                </a:cubicBezTo>
                <a:cubicBezTo>
                  <a:pt x="350" y="1434"/>
                  <a:pt x="354" y="1435"/>
                  <a:pt x="357" y="1436"/>
                </a:cubicBezTo>
                <a:cubicBezTo>
                  <a:pt x="369" y="1440"/>
                  <a:pt x="373" y="1448"/>
                  <a:pt x="375" y="1469"/>
                </a:cubicBezTo>
                <a:cubicBezTo>
                  <a:pt x="375" y="1471"/>
                  <a:pt x="375" y="1473"/>
                  <a:pt x="375" y="1475"/>
                </a:cubicBezTo>
                <a:cubicBezTo>
                  <a:pt x="389" y="1471"/>
                  <a:pt x="389" y="1471"/>
                  <a:pt x="392" y="1495"/>
                </a:cubicBezTo>
                <a:cubicBezTo>
                  <a:pt x="393" y="1509"/>
                  <a:pt x="398" y="1519"/>
                  <a:pt x="404" y="1528"/>
                </a:cubicBezTo>
                <a:cubicBezTo>
                  <a:pt x="402" y="1507"/>
                  <a:pt x="400" y="1486"/>
                  <a:pt x="408" y="1463"/>
                </a:cubicBezTo>
                <a:cubicBezTo>
                  <a:pt x="410" y="1468"/>
                  <a:pt x="412" y="1472"/>
                  <a:pt x="413" y="1476"/>
                </a:cubicBezTo>
                <a:cubicBezTo>
                  <a:pt x="415" y="1489"/>
                  <a:pt x="422" y="1493"/>
                  <a:pt x="428" y="1497"/>
                </a:cubicBezTo>
                <a:cubicBezTo>
                  <a:pt x="434" y="1501"/>
                  <a:pt x="440" y="1506"/>
                  <a:pt x="440" y="1520"/>
                </a:cubicBezTo>
                <a:cubicBezTo>
                  <a:pt x="443" y="1519"/>
                  <a:pt x="445" y="1518"/>
                  <a:pt x="448" y="1517"/>
                </a:cubicBezTo>
                <a:cubicBezTo>
                  <a:pt x="459" y="1514"/>
                  <a:pt x="459" y="1514"/>
                  <a:pt x="463" y="1532"/>
                </a:cubicBezTo>
                <a:cubicBezTo>
                  <a:pt x="468" y="1552"/>
                  <a:pt x="475" y="1567"/>
                  <a:pt x="487" y="1577"/>
                </a:cubicBezTo>
                <a:cubicBezTo>
                  <a:pt x="503" y="1590"/>
                  <a:pt x="525" y="1581"/>
                  <a:pt x="536" y="1556"/>
                </a:cubicBezTo>
                <a:cubicBezTo>
                  <a:pt x="544" y="1538"/>
                  <a:pt x="545" y="1519"/>
                  <a:pt x="538" y="1501"/>
                </a:cubicBezTo>
                <a:cubicBezTo>
                  <a:pt x="537" y="1496"/>
                  <a:pt x="534" y="1492"/>
                  <a:pt x="531" y="1491"/>
                </a:cubicBezTo>
                <a:cubicBezTo>
                  <a:pt x="525" y="1490"/>
                  <a:pt x="522" y="1495"/>
                  <a:pt x="519" y="1504"/>
                </a:cubicBezTo>
                <a:cubicBezTo>
                  <a:pt x="524" y="1509"/>
                  <a:pt x="533" y="1505"/>
                  <a:pt x="534" y="1519"/>
                </a:cubicBezTo>
                <a:cubicBezTo>
                  <a:pt x="535" y="1529"/>
                  <a:pt x="535" y="1540"/>
                  <a:pt x="535" y="1548"/>
                </a:cubicBezTo>
                <a:cubicBezTo>
                  <a:pt x="531" y="1550"/>
                  <a:pt x="528" y="1551"/>
                  <a:pt x="525" y="1554"/>
                </a:cubicBezTo>
                <a:cubicBezTo>
                  <a:pt x="516" y="1560"/>
                  <a:pt x="511" y="1558"/>
                  <a:pt x="505" y="1547"/>
                </a:cubicBezTo>
                <a:cubicBezTo>
                  <a:pt x="498" y="1534"/>
                  <a:pt x="496" y="1520"/>
                  <a:pt x="495" y="1504"/>
                </a:cubicBezTo>
                <a:cubicBezTo>
                  <a:pt x="495" y="1499"/>
                  <a:pt x="494" y="1495"/>
                  <a:pt x="495" y="1496"/>
                </a:cubicBezTo>
                <a:cubicBezTo>
                  <a:pt x="496" y="1491"/>
                  <a:pt x="497" y="1486"/>
                  <a:pt x="498" y="1482"/>
                </a:cubicBezTo>
                <a:cubicBezTo>
                  <a:pt x="511" y="1446"/>
                  <a:pt x="533" y="1442"/>
                  <a:pt x="550" y="1472"/>
                </a:cubicBezTo>
                <a:cubicBezTo>
                  <a:pt x="551" y="1475"/>
                  <a:pt x="555" y="1476"/>
                  <a:pt x="557" y="1476"/>
                </a:cubicBezTo>
                <a:cubicBezTo>
                  <a:pt x="564" y="1474"/>
                  <a:pt x="571" y="1471"/>
                  <a:pt x="578" y="1469"/>
                </a:cubicBezTo>
                <a:cubicBezTo>
                  <a:pt x="584" y="1467"/>
                  <a:pt x="587" y="1471"/>
                  <a:pt x="589" y="1479"/>
                </a:cubicBezTo>
                <a:cubicBezTo>
                  <a:pt x="591" y="1490"/>
                  <a:pt x="594" y="1501"/>
                  <a:pt x="595" y="1513"/>
                </a:cubicBezTo>
                <a:cubicBezTo>
                  <a:pt x="597" y="1521"/>
                  <a:pt x="599" y="1526"/>
                  <a:pt x="604" y="1526"/>
                </a:cubicBezTo>
                <a:cubicBezTo>
                  <a:pt x="615" y="1527"/>
                  <a:pt x="626" y="1527"/>
                  <a:pt x="637" y="1527"/>
                </a:cubicBezTo>
                <a:cubicBezTo>
                  <a:pt x="639" y="1527"/>
                  <a:pt x="641" y="1522"/>
                  <a:pt x="642" y="1519"/>
                </a:cubicBezTo>
                <a:cubicBezTo>
                  <a:pt x="644" y="1508"/>
                  <a:pt x="646" y="1495"/>
                  <a:pt x="648" y="1484"/>
                </a:cubicBezTo>
                <a:cubicBezTo>
                  <a:pt x="650" y="1473"/>
                  <a:pt x="654" y="1468"/>
                  <a:pt x="660" y="1469"/>
                </a:cubicBezTo>
                <a:cubicBezTo>
                  <a:pt x="662" y="1469"/>
                  <a:pt x="663" y="1469"/>
                  <a:pt x="664" y="1469"/>
                </a:cubicBezTo>
                <a:cubicBezTo>
                  <a:pt x="676" y="1472"/>
                  <a:pt x="688" y="1469"/>
                  <a:pt x="699" y="1458"/>
                </a:cubicBezTo>
                <a:cubicBezTo>
                  <a:pt x="714" y="1444"/>
                  <a:pt x="731" y="1454"/>
                  <a:pt x="740" y="1478"/>
                </a:cubicBezTo>
                <a:cubicBezTo>
                  <a:pt x="749" y="1501"/>
                  <a:pt x="746" y="1533"/>
                  <a:pt x="734" y="1552"/>
                </a:cubicBezTo>
                <a:cubicBezTo>
                  <a:pt x="732" y="1554"/>
                  <a:pt x="731" y="1556"/>
                  <a:pt x="729" y="1556"/>
                </a:cubicBezTo>
                <a:cubicBezTo>
                  <a:pt x="719" y="1559"/>
                  <a:pt x="712" y="1552"/>
                  <a:pt x="705" y="1540"/>
                </a:cubicBezTo>
                <a:cubicBezTo>
                  <a:pt x="699" y="1528"/>
                  <a:pt x="698" y="1514"/>
                  <a:pt x="702" y="1502"/>
                </a:cubicBezTo>
                <a:cubicBezTo>
                  <a:pt x="705" y="1494"/>
                  <a:pt x="707" y="1492"/>
                  <a:pt x="717" y="1489"/>
                </a:cubicBezTo>
                <a:cubicBezTo>
                  <a:pt x="711" y="1482"/>
                  <a:pt x="700" y="1487"/>
                  <a:pt x="697" y="1501"/>
                </a:cubicBezTo>
                <a:cubicBezTo>
                  <a:pt x="693" y="1525"/>
                  <a:pt x="692" y="1549"/>
                  <a:pt x="703" y="1570"/>
                </a:cubicBezTo>
                <a:cubicBezTo>
                  <a:pt x="715" y="1590"/>
                  <a:pt x="729" y="1597"/>
                  <a:pt x="745" y="1590"/>
                </a:cubicBezTo>
                <a:cubicBezTo>
                  <a:pt x="746" y="1589"/>
                  <a:pt x="747" y="1588"/>
                  <a:pt x="749" y="1585"/>
                </a:cubicBezTo>
                <a:cubicBezTo>
                  <a:pt x="739" y="1585"/>
                  <a:pt x="732" y="1585"/>
                  <a:pt x="724" y="1585"/>
                </a:cubicBezTo>
                <a:cubicBezTo>
                  <a:pt x="724" y="1584"/>
                  <a:pt x="724" y="1583"/>
                  <a:pt x="724" y="1582"/>
                </a:cubicBezTo>
                <a:cubicBezTo>
                  <a:pt x="730" y="1582"/>
                  <a:pt x="737" y="1582"/>
                  <a:pt x="743" y="1582"/>
                </a:cubicBezTo>
                <a:cubicBezTo>
                  <a:pt x="756" y="1584"/>
                  <a:pt x="765" y="1573"/>
                  <a:pt x="770" y="1554"/>
                </a:cubicBezTo>
                <a:cubicBezTo>
                  <a:pt x="774" y="1542"/>
                  <a:pt x="776" y="1529"/>
                  <a:pt x="780" y="1515"/>
                </a:cubicBezTo>
                <a:cubicBezTo>
                  <a:pt x="785" y="1517"/>
                  <a:pt x="791" y="1519"/>
                  <a:pt x="797" y="1521"/>
                </a:cubicBezTo>
                <a:cubicBezTo>
                  <a:pt x="799" y="1516"/>
                  <a:pt x="799" y="1509"/>
                  <a:pt x="801" y="1506"/>
                </a:cubicBezTo>
                <a:cubicBezTo>
                  <a:pt x="806" y="1500"/>
                  <a:pt x="811" y="1494"/>
                  <a:pt x="817" y="1491"/>
                </a:cubicBezTo>
                <a:cubicBezTo>
                  <a:pt x="823" y="1487"/>
                  <a:pt x="828" y="1482"/>
                  <a:pt x="831" y="1469"/>
                </a:cubicBezTo>
                <a:cubicBezTo>
                  <a:pt x="820" y="1474"/>
                  <a:pt x="810" y="1480"/>
                  <a:pt x="799" y="1485"/>
                </a:cubicBezTo>
                <a:cubicBezTo>
                  <a:pt x="799" y="1484"/>
                  <a:pt x="799" y="1483"/>
                  <a:pt x="799" y="1482"/>
                </a:cubicBezTo>
                <a:cubicBezTo>
                  <a:pt x="814" y="1473"/>
                  <a:pt x="829" y="1465"/>
                  <a:pt x="845" y="1456"/>
                </a:cubicBezTo>
                <a:cubicBezTo>
                  <a:pt x="845" y="1457"/>
                  <a:pt x="845" y="1457"/>
                  <a:pt x="845" y="1458"/>
                </a:cubicBezTo>
                <a:cubicBezTo>
                  <a:pt x="842" y="1461"/>
                  <a:pt x="838" y="1464"/>
                  <a:pt x="835" y="1466"/>
                </a:cubicBezTo>
                <a:cubicBezTo>
                  <a:pt x="838" y="1482"/>
                  <a:pt x="840" y="1498"/>
                  <a:pt x="842" y="1513"/>
                </a:cubicBezTo>
                <a:cubicBezTo>
                  <a:pt x="853" y="1509"/>
                  <a:pt x="855" y="1494"/>
                  <a:pt x="852" y="1474"/>
                </a:cubicBezTo>
                <a:cubicBezTo>
                  <a:pt x="849" y="1475"/>
                  <a:pt x="845" y="1476"/>
                  <a:pt x="842" y="1477"/>
                </a:cubicBezTo>
                <a:cubicBezTo>
                  <a:pt x="842" y="1477"/>
                  <a:pt x="842" y="1476"/>
                  <a:pt x="841" y="1475"/>
                </a:cubicBezTo>
                <a:cubicBezTo>
                  <a:pt x="843" y="1474"/>
                  <a:pt x="845" y="1472"/>
                  <a:pt x="847" y="1471"/>
                </a:cubicBezTo>
                <a:cubicBezTo>
                  <a:pt x="851" y="1469"/>
                  <a:pt x="853" y="1466"/>
                  <a:pt x="853" y="1458"/>
                </a:cubicBezTo>
                <a:cubicBezTo>
                  <a:pt x="854" y="1449"/>
                  <a:pt x="858" y="1447"/>
                  <a:pt x="862" y="1448"/>
                </a:cubicBezTo>
                <a:cubicBezTo>
                  <a:pt x="868" y="1450"/>
                  <a:pt x="873" y="1453"/>
                  <a:pt x="879" y="1457"/>
                </a:cubicBezTo>
                <a:cubicBezTo>
                  <a:pt x="879" y="1457"/>
                  <a:pt x="880" y="1456"/>
                  <a:pt x="880" y="1455"/>
                </a:cubicBezTo>
                <a:cubicBezTo>
                  <a:pt x="882" y="1434"/>
                  <a:pt x="891" y="1428"/>
                  <a:pt x="902" y="1429"/>
                </a:cubicBezTo>
                <a:cubicBezTo>
                  <a:pt x="918" y="1431"/>
                  <a:pt x="931" y="1423"/>
                  <a:pt x="940" y="1399"/>
                </a:cubicBezTo>
                <a:cubicBezTo>
                  <a:pt x="941" y="1398"/>
                  <a:pt x="942" y="1397"/>
                  <a:pt x="945" y="1394"/>
                </a:cubicBezTo>
                <a:cubicBezTo>
                  <a:pt x="946" y="1410"/>
                  <a:pt x="947" y="1423"/>
                  <a:pt x="947" y="1439"/>
                </a:cubicBezTo>
                <a:cubicBezTo>
                  <a:pt x="953" y="1438"/>
                  <a:pt x="958" y="1438"/>
                  <a:pt x="962" y="1434"/>
                </a:cubicBezTo>
                <a:cubicBezTo>
                  <a:pt x="971" y="1425"/>
                  <a:pt x="980" y="1415"/>
                  <a:pt x="988" y="1404"/>
                </a:cubicBezTo>
                <a:cubicBezTo>
                  <a:pt x="996" y="1393"/>
                  <a:pt x="996" y="1393"/>
                  <a:pt x="1001" y="1407"/>
                </a:cubicBezTo>
                <a:cubicBezTo>
                  <a:pt x="1002" y="1410"/>
                  <a:pt x="1003" y="1412"/>
                  <a:pt x="1004" y="1416"/>
                </a:cubicBezTo>
                <a:cubicBezTo>
                  <a:pt x="1014" y="1401"/>
                  <a:pt x="1025" y="1397"/>
                  <a:pt x="1038" y="1398"/>
                </a:cubicBezTo>
                <a:cubicBezTo>
                  <a:pt x="1042" y="1399"/>
                  <a:pt x="1047" y="1400"/>
                  <a:pt x="1052" y="1403"/>
                </a:cubicBezTo>
                <a:cubicBezTo>
                  <a:pt x="1062" y="1409"/>
                  <a:pt x="1063" y="1411"/>
                  <a:pt x="1060" y="1432"/>
                </a:cubicBezTo>
                <a:cubicBezTo>
                  <a:pt x="1074" y="1437"/>
                  <a:pt x="1086" y="1448"/>
                  <a:pt x="1094" y="1471"/>
                </a:cubicBezTo>
                <a:cubicBezTo>
                  <a:pt x="1092" y="1469"/>
                  <a:pt x="1091" y="1468"/>
                  <a:pt x="1089" y="1466"/>
                </a:cubicBezTo>
                <a:cubicBezTo>
                  <a:pt x="1078" y="1457"/>
                  <a:pt x="1067" y="1448"/>
                  <a:pt x="1056" y="1440"/>
                </a:cubicBezTo>
                <a:cubicBezTo>
                  <a:pt x="1052" y="1437"/>
                  <a:pt x="1051" y="1434"/>
                  <a:pt x="1052" y="1429"/>
                </a:cubicBezTo>
                <a:cubicBezTo>
                  <a:pt x="1054" y="1424"/>
                  <a:pt x="1055" y="1419"/>
                  <a:pt x="1057" y="1413"/>
                </a:cubicBezTo>
                <a:cubicBezTo>
                  <a:pt x="1053" y="1411"/>
                  <a:pt x="1050" y="1408"/>
                  <a:pt x="1047" y="1407"/>
                </a:cubicBezTo>
                <a:cubicBezTo>
                  <a:pt x="1035" y="1405"/>
                  <a:pt x="1024" y="1409"/>
                  <a:pt x="1014" y="1422"/>
                </a:cubicBezTo>
                <a:cubicBezTo>
                  <a:pt x="1010" y="1427"/>
                  <a:pt x="1005" y="1432"/>
                  <a:pt x="1001" y="1437"/>
                </a:cubicBezTo>
                <a:cubicBezTo>
                  <a:pt x="998" y="1427"/>
                  <a:pt x="996" y="1418"/>
                  <a:pt x="994" y="1408"/>
                </a:cubicBezTo>
                <a:cubicBezTo>
                  <a:pt x="991" y="1411"/>
                  <a:pt x="990" y="1412"/>
                  <a:pt x="990" y="1414"/>
                </a:cubicBezTo>
                <a:cubicBezTo>
                  <a:pt x="979" y="1437"/>
                  <a:pt x="965" y="1448"/>
                  <a:pt x="949" y="1453"/>
                </a:cubicBezTo>
                <a:cubicBezTo>
                  <a:pt x="943" y="1455"/>
                  <a:pt x="940" y="1450"/>
                  <a:pt x="940" y="1440"/>
                </a:cubicBezTo>
                <a:cubicBezTo>
                  <a:pt x="941" y="1432"/>
                  <a:pt x="941" y="1423"/>
                  <a:pt x="941" y="1414"/>
                </a:cubicBezTo>
                <a:cubicBezTo>
                  <a:pt x="931" y="1437"/>
                  <a:pt x="916" y="1437"/>
                  <a:pt x="902" y="1438"/>
                </a:cubicBezTo>
                <a:cubicBezTo>
                  <a:pt x="890" y="1440"/>
                  <a:pt x="888" y="1443"/>
                  <a:pt x="888" y="1463"/>
                </a:cubicBezTo>
                <a:cubicBezTo>
                  <a:pt x="888" y="1469"/>
                  <a:pt x="887" y="1475"/>
                  <a:pt x="887" y="1484"/>
                </a:cubicBezTo>
                <a:cubicBezTo>
                  <a:pt x="884" y="1481"/>
                  <a:pt x="882" y="1480"/>
                  <a:pt x="881" y="1478"/>
                </a:cubicBezTo>
                <a:cubicBezTo>
                  <a:pt x="879" y="1475"/>
                  <a:pt x="877" y="1470"/>
                  <a:pt x="874" y="1468"/>
                </a:cubicBezTo>
                <a:cubicBezTo>
                  <a:pt x="870" y="1465"/>
                  <a:pt x="865" y="1463"/>
                  <a:pt x="861" y="1461"/>
                </a:cubicBezTo>
                <a:cubicBezTo>
                  <a:pt x="860" y="1468"/>
                  <a:pt x="859" y="1474"/>
                  <a:pt x="859" y="1481"/>
                </a:cubicBezTo>
                <a:cubicBezTo>
                  <a:pt x="858" y="1507"/>
                  <a:pt x="851" y="1522"/>
                  <a:pt x="835" y="1531"/>
                </a:cubicBezTo>
                <a:cubicBezTo>
                  <a:pt x="836" y="1514"/>
                  <a:pt x="839" y="1497"/>
                  <a:pt x="833" y="1479"/>
                </a:cubicBezTo>
                <a:cubicBezTo>
                  <a:pt x="830" y="1495"/>
                  <a:pt x="824" y="1500"/>
                  <a:pt x="816" y="1503"/>
                </a:cubicBezTo>
                <a:cubicBezTo>
                  <a:pt x="810" y="1506"/>
                  <a:pt x="806" y="1514"/>
                  <a:pt x="805" y="1526"/>
                </a:cubicBezTo>
                <a:cubicBezTo>
                  <a:pt x="805" y="1531"/>
                  <a:pt x="804" y="1537"/>
                  <a:pt x="803" y="1545"/>
                </a:cubicBezTo>
                <a:cubicBezTo>
                  <a:pt x="799" y="1541"/>
                  <a:pt x="797" y="1538"/>
                  <a:pt x="794" y="1535"/>
                </a:cubicBezTo>
                <a:cubicBezTo>
                  <a:pt x="787" y="1526"/>
                  <a:pt x="785" y="1527"/>
                  <a:pt x="782" y="1541"/>
                </a:cubicBezTo>
                <a:cubicBezTo>
                  <a:pt x="776" y="1565"/>
                  <a:pt x="766" y="1583"/>
                  <a:pt x="753" y="1593"/>
                </a:cubicBezTo>
                <a:cubicBezTo>
                  <a:pt x="735" y="1606"/>
                  <a:pt x="717" y="1602"/>
                  <a:pt x="701" y="1584"/>
                </a:cubicBezTo>
                <a:cubicBezTo>
                  <a:pt x="687" y="1567"/>
                  <a:pt x="685" y="1541"/>
                  <a:pt x="687" y="1514"/>
                </a:cubicBezTo>
                <a:cubicBezTo>
                  <a:pt x="688" y="1497"/>
                  <a:pt x="694" y="1486"/>
                  <a:pt x="702" y="1478"/>
                </a:cubicBezTo>
                <a:cubicBezTo>
                  <a:pt x="714" y="1468"/>
                  <a:pt x="729" y="1481"/>
                  <a:pt x="730" y="1503"/>
                </a:cubicBezTo>
                <a:cubicBezTo>
                  <a:pt x="731" y="1509"/>
                  <a:pt x="729" y="1516"/>
                  <a:pt x="727" y="1521"/>
                </a:cubicBezTo>
                <a:cubicBezTo>
                  <a:pt x="725" y="1524"/>
                  <a:pt x="721" y="1524"/>
                  <a:pt x="718" y="1526"/>
                </a:cubicBezTo>
                <a:cubicBezTo>
                  <a:pt x="718" y="1522"/>
                  <a:pt x="718" y="1517"/>
                  <a:pt x="718" y="1513"/>
                </a:cubicBezTo>
                <a:cubicBezTo>
                  <a:pt x="720" y="1505"/>
                  <a:pt x="719" y="1499"/>
                  <a:pt x="714" y="1497"/>
                </a:cubicBezTo>
                <a:cubicBezTo>
                  <a:pt x="710" y="1494"/>
                  <a:pt x="706" y="1496"/>
                  <a:pt x="705" y="1506"/>
                </a:cubicBezTo>
                <a:cubicBezTo>
                  <a:pt x="703" y="1522"/>
                  <a:pt x="706" y="1534"/>
                  <a:pt x="714" y="1539"/>
                </a:cubicBezTo>
                <a:cubicBezTo>
                  <a:pt x="722" y="1544"/>
                  <a:pt x="730" y="1538"/>
                  <a:pt x="734" y="1524"/>
                </a:cubicBezTo>
                <a:cubicBezTo>
                  <a:pt x="740" y="1507"/>
                  <a:pt x="736" y="1481"/>
                  <a:pt x="726" y="1468"/>
                </a:cubicBezTo>
                <a:cubicBezTo>
                  <a:pt x="718" y="1457"/>
                  <a:pt x="701" y="1461"/>
                  <a:pt x="692" y="1475"/>
                </a:cubicBezTo>
                <a:cubicBezTo>
                  <a:pt x="681" y="1495"/>
                  <a:pt x="677" y="1519"/>
                  <a:pt x="680" y="1547"/>
                </a:cubicBezTo>
                <a:cubicBezTo>
                  <a:pt x="685" y="1589"/>
                  <a:pt x="707" y="1614"/>
                  <a:pt x="728" y="1613"/>
                </a:cubicBezTo>
                <a:cubicBezTo>
                  <a:pt x="744" y="1613"/>
                  <a:pt x="759" y="1609"/>
                  <a:pt x="774" y="1598"/>
                </a:cubicBezTo>
                <a:cubicBezTo>
                  <a:pt x="798" y="1581"/>
                  <a:pt x="822" y="1563"/>
                  <a:pt x="847" y="1547"/>
                </a:cubicBezTo>
                <a:cubicBezTo>
                  <a:pt x="885" y="1521"/>
                  <a:pt x="924" y="1495"/>
                  <a:pt x="963" y="1472"/>
                </a:cubicBezTo>
                <a:cubicBezTo>
                  <a:pt x="992" y="1455"/>
                  <a:pt x="1022" y="1452"/>
                  <a:pt x="1053" y="1456"/>
                </a:cubicBezTo>
                <a:cubicBezTo>
                  <a:pt x="1069" y="1459"/>
                  <a:pt x="1084" y="1468"/>
                  <a:pt x="1098" y="1483"/>
                </a:cubicBezTo>
                <a:cubicBezTo>
                  <a:pt x="1103" y="1475"/>
                  <a:pt x="1107" y="1461"/>
                  <a:pt x="1118" y="1469"/>
                </a:cubicBezTo>
                <a:cubicBezTo>
                  <a:pt x="1115" y="1473"/>
                  <a:pt x="1113" y="1475"/>
                  <a:pt x="1112" y="1478"/>
                </a:cubicBezTo>
                <a:cubicBezTo>
                  <a:pt x="1110" y="1483"/>
                  <a:pt x="1108" y="1488"/>
                  <a:pt x="1108" y="1494"/>
                </a:cubicBezTo>
                <a:cubicBezTo>
                  <a:pt x="1108" y="1497"/>
                  <a:pt x="1112" y="1503"/>
                  <a:pt x="1113" y="1502"/>
                </a:cubicBezTo>
                <a:cubicBezTo>
                  <a:pt x="1116" y="1502"/>
                  <a:pt x="1120" y="1498"/>
                  <a:pt x="1122" y="1495"/>
                </a:cubicBezTo>
                <a:cubicBezTo>
                  <a:pt x="1124" y="1490"/>
                  <a:pt x="1126" y="1484"/>
                  <a:pt x="1127" y="1478"/>
                </a:cubicBezTo>
                <a:cubicBezTo>
                  <a:pt x="1133" y="1455"/>
                  <a:pt x="1139" y="1432"/>
                  <a:pt x="1149" y="1413"/>
                </a:cubicBezTo>
                <a:cubicBezTo>
                  <a:pt x="1154" y="1405"/>
                  <a:pt x="1154" y="1395"/>
                  <a:pt x="1153" y="1384"/>
                </a:cubicBezTo>
                <a:cubicBezTo>
                  <a:pt x="1146" y="1338"/>
                  <a:pt x="1135" y="1297"/>
                  <a:pt x="1114" y="1264"/>
                </a:cubicBezTo>
                <a:cubicBezTo>
                  <a:pt x="1111" y="1258"/>
                  <a:pt x="1107" y="1253"/>
                  <a:pt x="1103" y="1249"/>
                </a:cubicBezTo>
                <a:cubicBezTo>
                  <a:pt x="1101" y="1247"/>
                  <a:pt x="1097" y="1249"/>
                  <a:pt x="1095" y="1251"/>
                </a:cubicBezTo>
                <a:cubicBezTo>
                  <a:pt x="1088" y="1259"/>
                  <a:pt x="1081" y="1264"/>
                  <a:pt x="1074" y="1255"/>
                </a:cubicBezTo>
                <a:cubicBezTo>
                  <a:pt x="1067" y="1246"/>
                  <a:pt x="1063" y="1230"/>
                  <a:pt x="1066" y="1213"/>
                </a:cubicBezTo>
                <a:cubicBezTo>
                  <a:pt x="1066" y="1210"/>
                  <a:pt x="1067" y="1207"/>
                  <a:pt x="1067" y="1204"/>
                </a:cubicBezTo>
                <a:cubicBezTo>
                  <a:pt x="1072" y="1184"/>
                  <a:pt x="1078" y="1177"/>
                  <a:pt x="1090" y="1183"/>
                </a:cubicBezTo>
                <a:cubicBezTo>
                  <a:pt x="1101" y="1189"/>
                  <a:pt x="1107" y="1180"/>
                  <a:pt x="1112" y="1168"/>
                </a:cubicBezTo>
                <a:cubicBezTo>
                  <a:pt x="1119" y="1153"/>
                  <a:pt x="1123" y="1136"/>
                  <a:pt x="1129" y="1120"/>
                </a:cubicBezTo>
                <a:cubicBezTo>
                  <a:pt x="1135" y="1106"/>
                  <a:pt x="1141" y="1091"/>
                  <a:pt x="1149" y="1080"/>
                </a:cubicBezTo>
                <a:cubicBezTo>
                  <a:pt x="1168" y="1053"/>
                  <a:pt x="1189" y="1049"/>
                  <a:pt x="1211" y="1069"/>
                </a:cubicBezTo>
                <a:cubicBezTo>
                  <a:pt x="1212" y="1071"/>
                  <a:pt x="1214" y="1072"/>
                  <a:pt x="1216" y="1074"/>
                </a:cubicBezTo>
                <a:cubicBezTo>
                  <a:pt x="1211" y="1065"/>
                  <a:pt x="1208" y="1056"/>
                  <a:pt x="1203" y="1050"/>
                </a:cubicBezTo>
                <a:cubicBezTo>
                  <a:pt x="1199" y="1045"/>
                  <a:pt x="1194" y="1043"/>
                  <a:pt x="1189" y="1041"/>
                </a:cubicBezTo>
                <a:cubicBezTo>
                  <a:pt x="1186" y="1040"/>
                  <a:pt x="1182" y="1040"/>
                  <a:pt x="1179" y="1040"/>
                </a:cubicBezTo>
                <a:cubicBezTo>
                  <a:pt x="1179" y="1038"/>
                  <a:pt x="1179" y="1037"/>
                  <a:pt x="1179" y="1035"/>
                </a:cubicBezTo>
                <a:cubicBezTo>
                  <a:pt x="1187" y="1034"/>
                  <a:pt x="1195" y="1033"/>
                  <a:pt x="1202" y="1032"/>
                </a:cubicBezTo>
                <a:cubicBezTo>
                  <a:pt x="1201" y="1021"/>
                  <a:pt x="1198" y="1019"/>
                  <a:pt x="1179" y="1018"/>
                </a:cubicBezTo>
                <a:cubicBezTo>
                  <a:pt x="1184" y="1011"/>
                  <a:pt x="1192" y="1010"/>
                  <a:pt x="1203" y="1014"/>
                </a:cubicBezTo>
                <a:cubicBezTo>
                  <a:pt x="1205" y="1003"/>
                  <a:pt x="1205" y="1003"/>
                  <a:pt x="1180" y="993"/>
                </a:cubicBezTo>
                <a:cubicBezTo>
                  <a:pt x="1189" y="987"/>
                  <a:pt x="1196" y="988"/>
                  <a:pt x="1204" y="991"/>
                </a:cubicBezTo>
                <a:cubicBezTo>
                  <a:pt x="1203" y="981"/>
                  <a:pt x="1201" y="977"/>
                  <a:pt x="1194" y="975"/>
                </a:cubicBezTo>
                <a:cubicBezTo>
                  <a:pt x="1189" y="974"/>
                  <a:pt x="1184" y="975"/>
                  <a:pt x="1180" y="974"/>
                </a:cubicBezTo>
                <a:cubicBezTo>
                  <a:pt x="1188" y="965"/>
                  <a:pt x="1196" y="966"/>
                  <a:pt x="1205" y="967"/>
                </a:cubicBezTo>
                <a:cubicBezTo>
                  <a:pt x="1200" y="949"/>
                  <a:pt x="1190" y="953"/>
                  <a:pt x="1181" y="952"/>
                </a:cubicBezTo>
                <a:cubicBezTo>
                  <a:pt x="1181" y="951"/>
                  <a:pt x="1181" y="950"/>
                  <a:pt x="1181" y="948"/>
                </a:cubicBezTo>
                <a:cubicBezTo>
                  <a:pt x="1189" y="947"/>
                  <a:pt x="1197" y="945"/>
                  <a:pt x="1207" y="943"/>
                </a:cubicBezTo>
                <a:cubicBezTo>
                  <a:pt x="1199" y="923"/>
                  <a:pt x="1189" y="929"/>
                  <a:pt x="1178" y="930"/>
                </a:cubicBezTo>
                <a:cubicBezTo>
                  <a:pt x="1186" y="917"/>
                  <a:pt x="1196" y="921"/>
                  <a:pt x="1205" y="920"/>
                </a:cubicBezTo>
                <a:cubicBezTo>
                  <a:pt x="1200" y="902"/>
                  <a:pt x="1191" y="909"/>
                  <a:pt x="1184" y="904"/>
                </a:cubicBezTo>
                <a:cubicBezTo>
                  <a:pt x="1184" y="903"/>
                  <a:pt x="1184" y="902"/>
                  <a:pt x="1184" y="901"/>
                </a:cubicBezTo>
                <a:cubicBezTo>
                  <a:pt x="1191" y="901"/>
                  <a:pt x="1197" y="901"/>
                  <a:pt x="1204" y="901"/>
                </a:cubicBezTo>
                <a:cubicBezTo>
                  <a:pt x="1205" y="899"/>
                  <a:pt x="1205" y="897"/>
                  <a:pt x="1205" y="896"/>
                </a:cubicBezTo>
                <a:cubicBezTo>
                  <a:pt x="1199" y="883"/>
                  <a:pt x="1190" y="886"/>
                  <a:pt x="1182" y="885"/>
                </a:cubicBezTo>
                <a:cubicBezTo>
                  <a:pt x="1189" y="876"/>
                  <a:pt x="1198" y="882"/>
                  <a:pt x="1208" y="882"/>
                </a:cubicBezTo>
                <a:cubicBezTo>
                  <a:pt x="1202" y="867"/>
                  <a:pt x="1193" y="867"/>
                  <a:pt x="1185" y="862"/>
                </a:cubicBezTo>
                <a:cubicBezTo>
                  <a:pt x="1193" y="862"/>
                  <a:pt x="1200" y="862"/>
                  <a:pt x="1210" y="862"/>
                </a:cubicBezTo>
                <a:cubicBezTo>
                  <a:pt x="1204" y="847"/>
                  <a:pt x="1195" y="850"/>
                  <a:pt x="1190" y="842"/>
                </a:cubicBezTo>
                <a:cubicBezTo>
                  <a:pt x="1199" y="833"/>
                  <a:pt x="1219" y="852"/>
                  <a:pt x="1225" y="872"/>
                </a:cubicBezTo>
                <a:cubicBezTo>
                  <a:pt x="1220" y="868"/>
                  <a:pt x="1216" y="865"/>
                  <a:pt x="1212" y="862"/>
                </a:cubicBezTo>
                <a:cubicBezTo>
                  <a:pt x="1212" y="870"/>
                  <a:pt x="1211" y="878"/>
                  <a:pt x="1211" y="886"/>
                </a:cubicBezTo>
                <a:cubicBezTo>
                  <a:pt x="1210" y="909"/>
                  <a:pt x="1210" y="932"/>
                  <a:pt x="1209" y="955"/>
                </a:cubicBezTo>
                <a:cubicBezTo>
                  <a:pt x="1209" y="964"/>
                  <a:pt x="1210" y="971"/>
                  <a:pt x="1214" y="977"/>
                </a:cubicBezTo>
                <a:cubicBezTo>
                  <a:pt x="1218" y="983"/>
                  <a:pt x="1221" y="991"/>
                  <a:pt x="1225" y="999"/>
                </a:cubicBezTo>
                <a:cubicBezTo>
                  <a:pt x="1224" y="1000"/>
                  <a:pt x="1224" y="1000"/>
                  <a:pt x="1224" y="1001"/>
                </a:cubicBezTo>
                <a:cubicBezTo>
                  <a:pt x="1219" y="998"/>
                  <a:pt x="1215" y="995"/>
                  <a:pt x="1211" y="991"/>
                </a:cubicBezTo>
                <a:cubicBezTo>
                  <a:pt x="1211" y="992"/>
                  <a:pt x="1211" y="992"/>
                  <a:pt x="1211" y="993"/>
                </a:cubicBezTo>
                <a:cubicBezTo>
                  <a:pt x="1216" y="1003"/>
                  <a:pt x="1221" y="1013"/>
                  <a:pt x="1226" y="1023"/>
                </a:cubicBezTo>
                <a:cubicBezTo>
                  <a:pt x="1226" y="1024"/>
                  <a:pt x="1225" y="1025"/>
                  <a:pt x="1225" y="1026"/>
                </a:cubicBezTo>
                <a:cubicBezTo>
                  <a:pt x="1221" y="1022"/>
                  <a:pt x="1218" y="1019"/>
                  <a:pt x="1214" y="1016"/>
                </a:cubicBezTo>
                <a:cubicBezTo>
                  <a:pt x="1214" y="1016"/>
                  <a:pt x="1214" y="1017"/>
                  <a:pt x="1214" y="1017"/>
                </a:cubicBezTo>
                <a:cubicBezTo>
                  <a:pt x="1217" y="1026"/>
                  <a:pt x="1221" y="1034"/>
                  <a:pt x="1225" y="1043"/>
                </a:cubicBezTo>
                <a:cubicBezTo>
                  <a:pt x="1224" y="1044"/>
                  <a:pt x="1224" y="1044"/>
                  <a:pt x="1224" y="1045"/>
                </a:cubicBezTo>
                <a:cubicBezTo>
                  <a:pt x="1220" y="1041"/>
                  <a:pt x="1216" y="1038"/>
                  <a:pt x="1213" y="1034"/>
                </a:cubicBezTo>
                <a:cubicBezTo>
                  <a:pt x="1213" y="1035"/>
                  <a:pt x="1212" y="1035"/>
                  <a:pt x="1212" y="1036"/>
                </a:cubicBezTo>
                <a:cubicBezTo>
                  <a:pt x="1216" y="1045"/>
                  <a:pt x="1220" y="1055"/>
                  <a:pt x="1224" y="1064"/>
                </a:cubicBezTo>
                <a:cubicBezTo>
                  <a:pt x="1224" y="1065"/>
                  <a:pt x="1223" y="1065"/>
                  <a:pt x="1223" y="1066"/>
                </a:cubicBezTo>
                <a:cubicBezTo>
                  <a:pt x="1220" y="1062"/>
                  <a:pt x="1216" y="1057"/>
                  <a:pt x="1213" y="1053"/>
                </a:cubicBezTo>
                <a:cubicBezTo>
                  <a:pt x="1213" y="1054"/>
                  <a:pt x="1212" y="1054"/>
                  <a:pt x="1212" y="1054"/>
                </a:cubicBezTo>
                <a:cubicBezTo>
                  <a:pt x="1217" y="1068"/>
                  <a:pt x="1223" y="1081"/>
                  <a:pt x="1228" y="1095"/>
                </a:cubicBezTo>
                <a:cubicBezTo>
                  <a:pt x="1229" y="1091"/>
                  <a:pt x="1229" y="1089"/>
                  <a:pt x="1229" y="1087"/>
                </a:cubicBezTo>
                <a:cubicBezTo>
                  <a:pt x="1229" y="1015"/>
                  <a:pt x="1228" y="944"/>
                  <a:pt x="1228" y="872"/>
                </a:cubicBezTo>
                <a:cubicBezTo>
                  <a:pt x="1228" y="861"/>
                  <a:pt x="1226" y="852"/>
                  <a:pt x="1220" y="845"/>
                </a:cubicBezTo>
                <a:cubicBezTo>
                  <a:pt x="1209" y="829"/>
                  <a:pt x="1197" y="819"/>
                  <a:pt x="1182" y="826"/>
                </a:cubicBezTo>
                <a:cubicBezTo>
                  <a:pt x="1180" y="826"/>
                  <a:pt x="1179" y="826"/>
                  <a:pt x="1176" y="826"/>
                </a:cubicBezTo>
                <a:cubicBezTo>
                  <a:pt x="1176" y="823"/>
                  <a:pt x="1176" y="821"/>
                  <a:pt x="1176" y="819"/>
                </a:cubicBezTo>
                <a:cubicBezTo>
                  <a:pt x="1175" y="781"/>
                  <a:pt x="1175" y="744"/>
                  <a:pt x="1175" y="706"/>
                </a:cubicBezTo>
                <a:cubicBezTo>
                  <a:pt x="1175" y="687"/>
                  <a:pt x="1178" y="683"/>
                  <a:pt x="1189" y="680"/>
                </a:cubicBezTo>
                <a:cubicBezTo>
                  <a:pt x="1200" y="678"/>
                  <a:pt x="1210" y="679"/>
                  <a:pt x="1220" y="691"/>
                </a:cubicBezTo>
                <a:cubicBezTo>
                  <a:pt x="1220" y="691"/>
                  <a:pt x="1221" y="692"/>
                  <a:pt x="1222" y="692"/>
                </a:cubicBezTo>
                <a:cubicBezTo>
                  <a:pt x="1222" y="693"/>
                  <a:pt x="1222" y="692"/>
                  <a:pt x="1223" y="692"/>
                </a:cubicBezTo>
                <a:cubicBezTo>
                  <a:pt x="1227" y="679"/>
                  <a:pt x="1221" y="675"/>
                  <a:pt x="1216" y="672"/>
                </a:cubicBezTo>
                <a:cubicBezTo>
                  <a:pt x="1210" y="669"/>
                  <a:pt x="1209" y="664"/>
                  <a:pt x="1209" y="653"/>
                </a:cubicBezTo>
                <a:cubicBezTo>
                  <a:pt x="1210" y="638"/>
                  <a:pt x="1208" y="623"/>
                  <a:pt x="1207" y="608"/>
                </a:cubicBezTo>
                <a:cubicBezTo>
                  <a:pt x="1206" y="574"/>
                  <a:pt x="1204" y="540"/>
                  <a:pt x="1203" y="505"/>
                </a:cubicBezTo>
                <a:cubicBezTo>
                  <a:pt x="1203" y="496"/>
                  <a:pt x="1200" y="493"/>
                  <a:pt x="1196" y="492"/>
                </a:cubicBezTo>
                <a:cubicBezTo>
                  <a:pt x="1189" y="491"/>
                  <a:pt x="1182" y="490"/>
                  <a:pt x="1175" y="489"/>
                </a:cubicBezTo>
                <a:cubicBezTo>
                  <a:pt x="1175" y="488"/>
                  <a:pt x="1175" y="487"/>
                  <a:pt x="1175" y="486"/>
                </a:cubicBezTo>
                <a:cubicBezTo>
                  <a:pt x="1183" y="483"/>
                  <a:pt x="1191" y="481"/>
                  <a:pt x="1199" y="478"/>
                </a:cubicBezTo>
                <a:cubicBezTo>
                  <a:pt x="1199" y="477"/>
                  <a:pt x="1199" y="475"/>
                  <a:pt x="1199" y="474"/>
                </a:cubicBezTo>
                <a:cubicBezTo>
                  <a:pt x="1190" y="466"/>
                  <a:pt x="1180" y="470"/>
                  <a:pt x="1171" y="469"/>
                </a:cubicBezTo>
                <a:cubicBezTo>
                  <a:pt x="1171" y="468"/>
                  <a:pt x="1171" y="467"/>
                  <a:pt x="1171" y="466"/>
                </a:cubicBezTo>
                <a:cubicBezTo>
                  <a:pt x="1175" y="465"/>
                  <a:pt x="1178" y="463"/>
                  <a:pt x="1182" y="463"/>
                </a:cubicBezTo>
                <a:cubicBezTo>
                  <a:pt x="1187" y="462"/>
                  <a:pt x="1191" y="462"/>
                  <a:pt x="1195" y="461"/>
                </a:cubicBezTo>
                <a:cubicBezTo>
                  <a:pt x="1197" y="460"/>
                  <a:pt x="1198" y="458"/>
                  <a:pt x="1199" y="456"/>
                </a:cubicBezTo>
                <a:cubicBezTo>
                  <a:pt x="1198" y="454"/>
                  <a:pt x="1197" y="450"/>
                  <a:pt x="1196" y="450"/>
                </a:cubicBezTo>
                <a:cubicBezTo>
                  <a:pt x="1189" y="449"/>
                  <a:pt x="1181" y="449"/>
                  <a:pt x="1174" y="449"/>
                </a:cubicBezTo>
                <a:cubicBezTo>
                  <a:pt x="1172" y="448"/>
                  <a:pt x="1171" y="449"/>
                  <a:pt x="1168" y="450"/>
                </a:cubicBezTo>
                <a:cubicBezTo>
                  <a:pt x="1174" y="435"/>
                  <a:pt x="1207" y="438"/>
                  <a:pt x="1216" y="467"/>
                </a:cubicBezTo>
                <a:cubicBezTo>
                  <a:pt x="1213" y="465"/>
                  <a:pt x="1210" y="464"/>
                  <a:pt x="1208" y="464"/>
                </a:cubicBezTo>
                <a:cubicBezTo>
                  <a:pt x="1208" y="464"/>
                  <a:pt x="1208" y="465"/>
                  <a:pt x="1207" y="465"/>
                </a:cubicBezTo>
                <a:cubicBezTo>
                  <a:pt x="1211" y="469"/>
                  <a:pt x="1215" y="473"/>
                  <a:pt x="1218" y="477"/>
                </a:cubicBezTo>
                <a:cubicBezTo>
                  <a:pt x="1217" y="479"/>
                  <a:pt x="1217" y="480"/>
                  <a:pt x="1216" y="482"/>
                </a:cubicBezTo>
                <a:cubicBezTo>
                  <a:pt x="1214" y="482"/>
                  <a:pt x="1212" y="482"/>
                  <a:pt x="1210" y="482"/>
                </a:cubicBezTo>
                <a:cubicBezTo>
                  <a:pt x="1214" y="490"/>
                  <a:pt x="1217" y="497"/>
                  <a:pt x="1221" y="506"/>
                </a:cubicBezTo>
                <a:cubicBezTo>
                  <a:pt x="1217" y="506"/>
                  <a:pt x="1214" y="506"/>
                  <a:pt x="1211" y="506"/>
                </a:cubicBezTo>
                <a:cubicBezTo>
                  <a:pt x="1215" y="514"/>
                  <a:pt x="1218" y="521"/>
                  <a:pt x="1222" y="529"/>
                </a:cubicBezTo>
                <a:cubicBezTo>
                  <a:pt x="1222" y="530"/>
                  <a:pt x="1221" y="531"/>
                  <a:pt x="1221" y="532"/>
                </a:cubicBezTo>
                <a:cubicBezTo>
                  <a:pt x="1218" y="530"/>
                  <a:pt x="1215" y="529"/>
                  <a:pt x="1211" y="527"/>
                </a:cubicBezTo>
                <a:cubicBezTo>
                  <a:pt x="1214" y="534"/>
                  <a:pt x="1218" y="541"/>
                  <a:pt x="1221" y="547"/>
                </a:cubicBezTo>
                <a:cubicBezTo>
                  <a:pt x="1220" y="547"/>
                  <a:pt x="1220" y="548"/>
                  <a:pt x="1220" y="549"/>
                </a:cubicBezTo>
                <a:cubicBezTo>
                  <a:pt x="1218" y="547"/>
                  <a:pt x="1215" y="546"/>
                  <a:pt x="1211" y="543"/>
                </a:cubicBezTo>
                <a:cubicBezTo>
                  <a:pt x="1216" y="553"/>
                  <a:pt x="1219" y="561"/>
                  <a:pt x="1224" y="571"/>
                </a:cubicBezTo>
                <a:cubicBezTo>
                  <a:pt x="1219" y="569"/>
                  <a:pt x="1217" y="569"/>
                  <a:pt x="1213" y="567"/>
                </a:cubicBezTo>
                <a:cubicBezTo>
                  <a:pt x="1217" y="576"/>
                  <a:pt x="1220" y="584"/>
                  <a:pt x="1224" y="594"/>
                </a:cubicBezTo>
                <a:cubicBezTo>
                  <a:pt x="1219" y="592"/>
                  <a:pt x="1215" y="591"/>
                  <a:pt x="1210" y="589"/>
                </a:cubicBezTo>
                <a:cubicBezTo>
                  <a:pt x="1215" y="599"/>
                  <a:pt x="1219" y="606"/>
                  <a:pt x="1223" y="616"/>
                </a:cubicBezTo>
                <a:cubicBezTo>
                  <a:pt x="1219" y="614"/>
                  <a:pt x="1216" y="614"/>
                  <a:pt x="1213" y="612"/>
                </a:cubicBezTo>
                <a:cubicBezTo>
                  <a:pt x="1217" y="621"/>
                  <a:pt x="1220" y="629"/>
                  <a:pt x="1223" y="637"/>
                </a:cubicBezTo>
                <a:cubicBezTo>
                  <a:pt x="1223" y="638"/>
                  <a:pt x="1223" y="638"/>
                  <a:pt x="1222" y="639"/>
                </a:cubicBezTo>
                <a:cubicBezTo>
                  <a:pt x="1220" y="638"/>
                  <a:pt x="1217" y="636"/>
                  <a:pt x="1213" y="633"/>
                </a:cubicBezTo>
                <a:cubicBezTo>
                  <a:pt x="1217" y="643"/>
                  <a:pt x="1220" y="650"/>
                  <a:pt x="1223" y="657"/>
                </a:cubicBezTo>
                <a:cubicBezTo>
                  <a:pt x="1223" y="658"/>
                  <a:pt x="1222" y="658"/>
                  <a:pt x="1222" y="659"/>
                </a:cubicBezTo>
                <a:cubicBezTo>
                  <a:pt x="1219" y="657"/>
                  <a:pt x="1217" y="655"/>
                  <a:pt x="1214" y="653"/>
                </a:cubicBezTo>
                <a:cubicBezTo>
                  <a:pt x="1214" y="653"/>
                  <a:pt x="1213" y="654"/>
                  <a:pt x="1213" y="655"/>
                </a:cubicBezTo>
                <a:cubicBezTo>
                  <a:pt x="1216" y="661"/>
                  <a:pt x="1219" y="666"/>
                  <a:pt x="1224" y="674"/>
                </a:cubicBezTo>
                <a:cubicBezTo>
                  <a:pt x="1224" y="669"/>
                  <a:pt x="1225" y="666"/>
                  <a:pt x="1225" y="663"/>
                </a:cubicBezTo>
                <a:cubicBezTo>
                  <a:pt x="1224" y="606"/>
                  <a:pt x="1224" y="549"/>
                  <a:pt x="1222" y="492"/>
                </a:cubicBezTo>
                <a:cubicBezTo>
                  <a:pt x="1222" y="462"/>
                  <a:pt x="1211" y="442"/>
                  <a:pt x="1195" y="428"/>
                </a:cubicBezTo>
                <a:cubicBezTo>
                  <a:pt x="1176" y="411"/>
                  <a:pt x="1156" y="409"/>
                  <a:pt x="1136" y="416"/>
                </a:cubicBezTo>
                <a:cubicBezTo>
                  <a:pt x="1120" y="422"/>
                  <a:pt x="1107" y="413"/>
                  <a:pt x="1097" y="390"/>
                </a:cubicBezTo>
                <a:cubicBezTo>
                  <a:pt x="1094" y="382"/>
                  <a:pt x="1089" y="385"/>
                  <a:pt x="1085" y="385"/>
                </a:cubicBezTo>
                <a:cubicBezTo>
                  <a:pt x="1070" y="386"/>
                  <a:pt x="1061" y="370"/>
                  <a:pt x="1062" y="344"/>
                </a:cubicBezTo>
                <a:cubicBezTo>
                  <a:pt x="1064" y="318"/>
                  <a:pt x="1082" y="302"/>
                  <a:pt x="1095" y="317"/>
                </a:cubicBezTo>
                <a:cubicBezTo>
                  <a:pt x="1100" y="324"/>
                  <a:pt x="1105" y="323"/>
                  <a:pt x="1110" y="319"/>
                </a:cubicBezTo>
                <a:cubicBezTo>
                  <a:pt x="1113" y="316"/>
                  <a:pt x="1116" y="313"/>
                  <a:pt x="1119" y="309"/>
                </a:cubicBezTo>
                <a:cubicBezTo>
                  <a:pt x="1139" y="278"/>
                  <a:pt x="1144" y="236"/>
                  <a:pt x="1142" y="192"/>
                </a:cubicBezTo>
                <a:cubicBezTo>
                  <a:pt x="1132" y="227"/>
                  <a:pt x="1116" y="251"/>
                  <a:pt x="1093" y="261"/>
                </a:cubicBezTo>
                <a:cubicBezTo>
                  <a:pt x="1111" y="244"/>
                  <a:pt x="1127" y="224"/>
                  <a:pt x="1137" y="193"/>
                </a:cubicBezTo>
                <a:cubicBezTo>
                  <a:pt x="1138" y="188"/>
                  <a:pt x="1140" y="183"/>
                  <a:pt x="1141" y="177"/>
                </a:cubicBezTo>
                <a:cubicBezTo>
                  <a:pt x="1142" y="174"/>
                  <a:pt x="1141" y="171"/>
                  <a:pt x="1140" y="167"/>
                </a:cubicBezTo>
                <a:cubicBezTo>
                  <a:pt x="1136" y="188"/>
                  <a:pt x="1128" y="206"/>
                  <a:pt x="1118" y="220"/>
                </a:cubicBezTo>
                <a:cubicBezTo>
                  <a:pt x="1108" y="233"/>
                  <a:pt x="1096" y="243"/>
                  <a:pt x="1084" y="248"/>
                </a:cubicBezTo>
                <a:cubicBezTo>
                  <a:pt x="1110" y="230"/>
                  <a:pt x="1128" y="199"/>
                  <a:pt x="1139" y="154"/>
                </a:cubicBezTo>
                <a:cubicBezTo>
                  <a:pt x="1139" y="154"/>
                  <a:pt x="1140" y="155"/>
                  <a:pt x="1140" y="156"/>
                </a:cubicBezTo>
                <a:cubicBezTo>
                  <a:pt x="1139" y="152"/>
                  <a:pt x="1139" y="148"/>
                  <a:pt x="1138" y="145"/>
                </a:cubicBezTo>
                <a:cubicBezTo>
                  <a:pt x="1138" y="143"/>
                  <a:pt x="1137" y="141"/>
                  <a:pt x="1135" y="136"/>
                </a:cubicBezTo>
                <a:cubicBezTo>
                  <a:pt x="1134" y="164"/>
                  <a:pt x="1127" y="183"/>
                  <a:pt x="1116" y="199"/>
                </a:cubicBezTo>
                <a:cubicBezTo>
                  <a:pt x="1106" y="214"/>
                  <a:pt x="1095" y="226"/>
                  <a:pt x="1082" y="231"/>
                </a:cubicBezTo>
                <a:cubicBezTo>
                  <a:pt x="1091" y="220"/>
                  <a:pt x="1101" y="211"/>
                  <a:pt x="1109" y="200"/>
                </a:cubicBezTo>
                <a:cubicBezTo>
                  <a:pt x="1118" y="188"/>
                  <a:pt x="1125" y="174"/>
                  <a:pt x="1128" y="155"/>
                </a:cubicBezTo>
                <a:cubicBezTo>
                  <a:pt x="1104" y="217"/>
                  <a:pt x="1069" y="229"/>
                  <a:pt x="1030" y="217"/>
                </a:cubicBezTo>
                <a:cubicBezTo>
                  <a:pt x="1013" y="212"/>
                  <a:pt x="997" y="204"/>
                  <a:pt x="981" y="196"/>
                </a:cubicBezTo>
                <a:cubicBezTo>
                  <a:pt x="975" y="193"/>
                  <a:pt x="969" y="192"/>
                  <a:pt x="964" y="198"/>
                </a:cubicBezTo>
                <a:cubicBezTo>
                  <a:pt x="948" y="214"/>
                  <a:pt x="920" y="205"/>
                  <a:pt x="913" y="164"/>
                </a:cubicBezTo>
                <a:cubicBezTo>
                  <a:pt x="908" y="135"/>
                  <a:pt x="893" y="130"/>
                  <a:pt x="882" y="118"/>
                </a:cubicBezTo>
                <a:cubicBezTo>
                  <a:pt x="881" y="118"/>
                  <a:pt x="880" y="119"/>
                  <a:pt x="880" y="120"/>
                </a:cubicBezTo>
                <a:cubicBezTo>
                  <a:pt x="883" y="127"/>
                  <a:pt x="886" y="135"/>
                  <a:pt x="888" y="143"/>
                </a:cubicBezTo>
                <a:cubicBezTo>
                  <a:pt x="892" y="153"/>
                  <a:pt x="896" y="164"/>
                  <a:pt x="900" y="175"/>
                </a:cubicBezTo>
                <a:cubicBezTo>
                  <a:pt x="902" y="180"/>
                  <a:pt x="902" y="185"/>
                  <a:pt x="898" y="189"/>
                </a:cubicBezTo>
                <a:cubicBezTo>
                  <a:pt x="893" y="194"/>
                  <a:pt x="887" y="199"/>
                  <a:pt x="881" y="204"/>
                </a:cubicBezTo>
                <a:cubicBezTo>
                  <a:pt x="876" y="179"/>
                  <a:pt x="872" y="155"/>
                  <a:pt x="865" y="133"/>
                </a:cubicBezTo>
                <a:cubicBezTo>
                  <a:pt x="858" y="112"/>
                  <a:pt x="847" y="94"/>
                  <a:pt x="838" y="75"/>
                </a:cubicBezTo>
                <a:cubicBezTo>
                  <a:pt x="837" y="76"/>
                  <a:pt x="836" y="77"/>
                  <a:pt x="835" y="78"/>
                </a:cubicBezTo>
                <a:cubicBezTo>
                  <a:pt x="837" y="83"/>
                  <a:pt x="839" y="88"/>
                  <a:pt x="841" y="93"/>
                </a:cubicBezTo>
                <a:cubicBezTo>
                  <a:pt x="854" y="127"/>
                  <a:pt x="859" y="165"/>
                  <a:pt x="854" y="205"/>
                </a:cubicBezTo>
                <a:cubicBezTo>
                  <a:pt x="845" y="291"/>
                  <a:pt x="780" y="337"/>
                  <a:pt x="739" y="283"/>
                </a:cubicBezTo>
                <a:cubicBezTo>
                  <a:pt x="728" y="268"/>
                  <a:pt x="718" y="250"/>
                  <a:pt x="707" y="233"/>
                </a:cubicBezTo>
                <a:cubicBezTo>
                  <a:pt x="705" y="229"/>
                  <a:pt x="702" y="224"/>
                  <a:pt x="700" y="220"/>
                </a:cubicBezTo>
                <a:cubicBezTo>
                  <a:pt x="693" y="210"/>
                  <a:pt x="692" y="210"/>
                  <a:pt x="686" y="221"/>
                </a:cubicBezTo>
                <a:cubicBezTo>
                  <a:pt x="682" y="229"/>
                  <a:pt x="677" y="228"/>
                  <a:pt x="673" y="223"/>
                </a:cubicBezTo>
                <a:cubicBezTo>
                  <a:pt x="667" y="217"/>
                  <a:pt x="664" y="204"/>
                  <a:pt x="666" y="194"/>
                </a:cubicBezTo>
                <a:cubicBezTo>
                  <a:pt x="670" y="173"/>
                  <a:pt x="685" y="163"/>
                  <a:pt x="697" y="176"/>
                </a:cubicBezTo>
                <a:cubicBezTo>
                  <a:pt x="703" y="182"/>
                  <a:pt x="708" y="184"/>
                  <a:pt x="715" y="178"/>
                </a:cubicBezTo>
                <a:cubicBezTo>
                  <a:pt x="719" y="175"/>
                  <a:pt x="720" y="179"/>
                  <a:pt x="722" y="186"/>
                </a:cubicBezTo>
                <a:cubicBezTo>
                  <a:pt x="724" y="201"/>
                  <a:pt x="727" y="216"/>
                  <a:pt x="731" y="230"/>
                </a:cubicBezTo>
                <a:cubicBezTo>
                  <a:pt x="734" y="240"/>
                  <a:pt x="739" y="249"/>
                  <a:pt x="743" y="258"/>
                </a:cubicBezTo>
                <a:cubicBezTo>
                  <a:pt x="730" y="244"/>
                  <a:pt x="722" y="224"/>
                  <a:pt x="719" y="197"/>
                </a:cubicBezTo>
                <a:cubicBezTo>
                  <a:pt x="718" y="187"/>
                  <a:pt x="716" y="187"/>
                  <a:pt x="711" y="188"/>
                </a:cubicBezTo>
                <a:cubicBezTo>
                  <a:pt x="707" y="189"/>
                  <a:pt x="702" y="189"/>
                  <a:pt x="698" y="186"/>
                </a:cubicBezTo>
                <a:cubicBezTo>
                  <a:pt x="691" y="182"/>
                  <a:pt x="685" y="179"/>
                  <a:pt x="678" y="184"/>
                </a:cubicBezTo>
                <a:cubicBezTo>
                  <a:pt x="673" y="188"/>
                  <a:pt x="671" y="194"/>
                  <a:pt x="672" y="202"/>
                </a:cubicBezTo>
                <a:cubicBezTo>
                  <a:pt x="672" y="205"/>
                  <a:pt x="674" y="209"/>
                  <a:pt x="676" y="210"/>
                </a:cubicBezTo>
                <a:cubicBezTo>
                  <a:pt x="678" y="211"/>
                  <a:pt x="681" y="209"/>
                  <a:pt x="681" y="207"/>
                </a:cubicBezTo>
                <a:cubicBezTo>
                  <a:pt x="685" y="190"/>
                  <a:pt x="691" y="198"/>
                  <a:pt x="696" y="203"/>
                </a:cubicBezTo>
                <a:cubicBezTo>
                  <a:pt x="703" y="210"/>
                  <a:pt x="709" y="220"/>
                  <a:pt x="715" y="228"/>
                </a:cubicBezTo>
                <a:cubicBezTo>
                  <a:pt x="727" y="245"/>
                  <a:pt x="738" y="265"/>
                  <a:pt x="751" y="278"/>
                </a:cubicBezTo>
                <a:cubicBezTo>
                  <a:pt x="774" y="300"/>
                  <a:pt x="798" y="298"/>
                  <a:pt x="820" y="276"/>
                </a:cubicBezTo>
                <a:cubicBezTo>
                  <a:pt x="841" y="254"/>
                  <a:pt x="850" y="218"/>
                  <a:pt x="850" y="176"/>
                </a:cubicBezTo>
                <a:cubicBezTo>
                  <a:pt x="851" y="128"/>
                  <a:pt x="837" y="93"/>
                  <a:pt x="817" y="62"/>
                </a:cubicBezTo>
                <a:cubicBezTo>
                  <a:pt x="816" y="60"/>
                  <a:pt x="816" y="58"/>
                  <a:pt x="815" y="57"/>
                </a:cubicBezTo>
                <a:cubicBezTo>
                  <a:pt x="815" y="56"/>
                  <a:pt x="816" y="55"/>
                  <a:pt x="816" y="54"/>
                </a:cubicBezTo>
                <a:cubicBezTo>
                  <a:pt x="854" y="77"/>
                  <a:pt x="875" y="126"/>
                  <a:pt x="884" y="193"/>
                </a:cubicBezTo>
                <a:cubicBezTo>
                  <a:pt x="896" y="186"/>
                  <a:pt x="898" y="181"/>
                  <a:pt x="892" y="164"/>
                </a:cubicBezTo>
                <a:cubicBezTo>
                  <a:pt x="884" y="144"/>
                  <a:pt x="877" y="125"/>
                  <a:pt x="869" y="106"/>
                </a:cubicBezTo>
                <a:cubicBezTo>
                  <a:pt x="867" y="102"/>
                  <a:pt x="866" y="99"/>
                  <a:pt x="864" y="95"/>
                </a:cubicBezTo>
                <a:cubicBezTo>
                  <a:pt x="867" y="95"/>
                  <a:pt x="869" y="96"/>
                  <a:pt x="871" y="98"/>
                </a:cubicBezTo>
                <a:cubicBezTo>
                  <a:pt x="881" y="107"/>
                  <a:pt x="891" y="116"/>
                  <a:pt x="902" y="125"/>
                </a:cubicBezTo>
                <a:cubicBezTo>
                  <a:pt x="908" y="131"/>
                  <a:pt x="913" y="139"/>
                  <a:pt x="915" y="153"/>
                </a:cubicBezTo>
                <a:cubicBezTo>
                  <a:pt x="921" y="187"/>
                  <a:pt x="942" y="206"/>
                  <a:pt x="958" y="191"/>
                </a:cubicBezTo>
                <a:cubicBezTo>
                  <a:pt x="969" y="182"/>
                  <a:pt x="977" y="183"/>
                  <a:pt x="987" y="190"/>
                </a:cubicBezTo>
                <a:cubicBezTo>
                  <a:pt x="990" y="192"/>
                  <a:pt x="993" y="193"/>
                  <a:pt x="997" y="195"/>
                </a:cubicBezTo>
                <a:cubicBezTo>
                  <a:pt x="1020" y="205"/>
                  <a:pt x="1043" y="215"/>
                  <a:pt x="1067" y="210"/>
                </a:cubicBezTo>
                <a:cubicBezTo>
                  <a:pt x="1085" y="206"/>
                  <a:pt x="1102" y="198"/>
                  <a:pt x="1115" y="176"/>
                </a:cubicBezTo>
                <a:cubicBezTo>
                  <a:pt x="1120" y="168"/>
                  <a:pt x="1124" y="159"/>
                  <a:pt x="1124" y="146"/>
                </a:cubicBezTo>
                <a:cubicBezTo>
                  <a:pt x="1117" y="171"/>
                  <a:pt x="1105" y="188"/>
                  <a:pt x="1090" y="194"/>
                </a:cubicBezTo>
                <a:cubicBezTo>
                  <a:pt x="1078" y="198"/>
                  <a:pt x="1067" y="202"/>
                  <a:pt x="1056" y="202"/>
                </a:cubicBezTo>
                <a:cubicBezTo>
                  <a:pt x="1030" y="202"/>
                  <a:pt x="1005" y="193"/>
                  <a:pt x="981" y="178"/>
                </a:cubicBezTo>
                <a:cubicBezTo>
                  <a:pt x="974" y="174"/>
                  <a:pt x="969" y="172"/>
                  <a:pt x="963" y="181"/>
                </a:cubicBezTo>
                <a:cubicBezTo>
                  <a:pt x="955" y="193"/>
                  <a:pt x="945" y="195"/>
                  <a:pt x="936" y="186"/>
                </a:cubicBezTo>
                <a:cubicBezTo>
                  <a:pt x="925" y="176"/>
                  <a:pt x="917" y="162"/>
                  <a:pt x="916" y="139"/>
                </a:cubicBezTo>
                <a:cubicBezTo>
                  <a:pt x="916" y="134"/>
                  <a:pt x="915" y="127"/>
                  <a:pt x="913" y="125"/>
                </a:cubicBezTo>
                <a:cubicBezTo>
                  <a:pt x="876" y="89"/>
                  <a:pt x="838" y="54"/>
                  <a:pt x="798" y="30"/>
                </a:cubicBezTo>
                <a:cubicBezTo>
                  <a:pt x="776" y="18"/>
                  <a:pt x="753" y="12"/>
                  <a:pt x="730" y="15"/>
                </a:cubicBezTo>
                <a:cubicBezTo>
                  <a:pt x="715" y="16"/>
                  <a:pt x="700" y="22"/>
                  <a:pt x="687" y="37"/>
                </a:cubicBezTo>
                <a:cubicBezTo>
                  <a:pt x="671" y="57"/>
                  <a:pt x="665" y="88"/>
                  <a:pt x="672" y="115"/>
                </a:cubicBezTo>
                <a:cubicBezTo>
                  <a:pt x="676" y="131"/>
                  <a:pt x="682" y="142"/>
                  <a:pt x="693" y="142"/>
                </a:cubicBezTo>
                <a:cubicBezTo>
                  <a:pt x="700" y="143"/>
                  <a:pt x="704" y="136"/>
                  <a:pt x="704" y="121"/>
                </a:cubicBezTo>
                <a:cubicBezTo>
                  <a:pt x="703" y="109"/>
                  <a:pt x="701" y="106"/>
                  <a:pt x="693" y="106"/>
                </a:cubicBezTo>
                <a:cubicBezTo>
                  <a:pt x="686" y="107"/>
                  <a:pt x="684" y="104"/>
                  <a:pt x="686" y="91"/>
                </a:cubicBezTo>
                <a:cubicBezTo>
                  <a:pt x="689" y="65"/>
                  <a:pt x="699" y="47"/>
                  <a:pt x="713" y="38"/>
                </a:cubicBezTo>
                <a:cubicBezTo>
                  <a:pt x="749" y="15"/>
                  <a:pt x="790" y="40"/>
                  <a:pt x="810" y="95"/>
                </a:cubicBezTo>
                <a:cubicBezTo>
                  <a:pt x="812" y="99"/>
                  <a:pt x="813" y="103"/>
                  <a:pt x="815" y="107"/>
                </a:cubicBezTo>
                <a:cubicBezTo>
                  <a:pt x="815" y="106"/>
                  <a:pt x="816" y="106"/>
                  <a:pt x="817" y="106"/>
                </a:cubicBezTo>
                <a:cubicBezTo>
                  <a:pt x="817" y="96"/>
                  <a:pt x="817" y="87"/>
                  <a:pt x="818" y="74"/>
                </a:cubicBezTo>
                <a:cubicBezTo>
                  <a:pt x="822" y="83"/>
                  <a:pt x="826" y="89"/>
                  <a:pt x="828" y="95"/>
                </a:cubicBezTo>
                <a:cubicBezTo>
                  <a:pt x="837" y="120"/>
                  <a:pt x="833" y="147"/>
                  <a:pt x="834" y="173"/>
                </a:cubicBezTo>
                <a:cubicBezTo>
                  <a:pt x="837" y="174"/>
                  <a:pt x="839" y="174"/>
                  <a:pt x="842" y="174"/>
                </a:cubicBezTo>
                <a:cubicBezTo>
                  <a:pt x="842" y="175"/>
                  <a:pt x="843" y="176"/>
                  <a:pt x="843" y="177"/>
                </a:cubicBezTo>
                <a:cubicBezTo>
                  <a:pt x="841" y="181"/>
                  <a:pt x="839" y="185"/>
                  <a:pt x="837" y="189"/>
                </a:cubicBezTo>
                <a:cubicBezTo>
                  <a:pt x="833" y="194"/>
                  <a:pt x="829" y="198"/>
                  <a:pt x="826" y="205"/>
                </a:cubicBezTo>
                <a:cubicBezTo>
                  <a:pt x="823" y="213"/>
                  <a:pt x="826" y="219"/>
                  <a:pt x="832" y="218"/>
                </a:cubicBezTo>
                <a:cubicBezTo>
                  <a:pt x="835" y="218"/>
                  <a:pt x="838" y="216"/>
                  <a:pt x="841" y="216"/>
                </a:cubicBezTo>
                <a:cubicBezTo>
                  <a:pt x="841" y="216"/>
                  <a:pt x="842" y="217"/>
                  <a:pt x="842" y="218"/>
                </a:cubicBezTo>
                <a:cubicBezTo>
                  <a:pt x="839" y="222"/>
                  <a:pt x="837" y="226"/>
                  <a:pt x="834" y="228"/>
                </a:cubicBezTo>
                <a:cubicBezTo>
                  <a:pt x="829" y="233"/>
                  <a:pt x="823" y="237"/>
                  <a:pt x="816" y="240"/>
                </a:cubicBezTo>
                <a:cubicBezTo>
                  <a:pt x="806" y="246"/>
                  <a:pt x="801" y="249"/>
                  <a:pt x="811" y="270"/>
                </a:cubicBezTo>
                <a:cubicBezTo>
                  <a:pt x="811" y="270"/>
                  <a:pt x="811" y="272"/>
                  <a:pt x="812" y="273"/>
                </a:cubicBezTo>
                <a:cubicBezTo>
                  <a:pt x="800" y="286"/>
                  <a:pt x="783" y="287"/>
                  <a:pt x="772" y="274"/>
                </a:cubicBezTo>
                <a:cubicBezTo>
                  <a:pt x="767" y="267"/>
                  <a:pt x="763" y="258"/>
                  <a:pt x="765" y="246"/>
                </a:cubicBezTo>
                <a:cubicBezTo>
                  <a:pt x="774" y="255"/>
                  <a:pt x="779" y="254"/>
                  <a:pt x="782" y="245"/>
                </a:cubicBezTo>
                <a:cubicBezTo>
                  <a:pt x="787" y="234"/>
                  <a:pt x="784" y="213"/>
                  <a:pt x="777" y="206"/>
                </a:cubicBezTo>
                <a:cubicBezTo>
                  <a:pt x="770" y="198"/>
                  <a:pt x="761" y="202"/>
                  <a:pt x="756" y="217"/>
                </a:cubicBezTo>
                <a:cubicBezTo>
                  <a:pt x="751" y="233"/>
                  <a:pt x="752" y="249"/>
                  <a:pt x="757" y="265"/>
                </a:cubicBezTo>
                <a:cubicBezTo>
                  <a:pt x="759" y="269"/>
                  <a:pt x="761" y="274"/>
                  <a:pt x="762" y="278"/>
                </a:cubicBezTo>
                <a:cubicBezTo>
                  <a:pt x="762" y="279"/>
                  <a:pt x="761" y="280"/>
                  <a:pt x="761" y="281"/>
                </a:cubicBezTo>
                <a:cubicBezTo>
                  <a:pt x="755" y="274"/>
                  <a:pt x="749" y="266"/>
                  <a:pt x="743" y="258"/>
                </a:cubicBezTo>
                <a:cubicBezTo>
                  <a:pt x="746" y="260"/>
                  <a:pt x="749" y="263"/>
                  <a:pt x="753" y="266"/>
                </a:cubicBezTo>
                <a:cubicBezTo>
                  <a:pt x="752" y="262"/>
                  <a:pt x="752" y="260"/>
                  <a:pt x="751" y="258"/>
                </a:cubicBezTo>
                <a:cubicBezTo>
                  <a:pt x="744" y="239"/>
                  <a:pt x="747" y="221"/>
                  <a:pt x="755" y="204"/>
                </a:cubicBezTo>
                <a:cubicBezTo>
                  <a:pt x="761" y="190"/>
                  <a:pt x="766" y="187"/>
                  <a:pt x="776" y="193"/>
                </a:cubicBezTo>
                <a:cubicBezTo>
                  <a:pt x="790" y="201"/>
                  <a:pt x="796" y="225"/>
                  <a:pt x="790" y="246"/>
                </a:cubicBezTo>
                <a:cubicBezTo>
                  <a:pt x="787" y="257"/>
                  <a:pt x="784" y="260"/>
                  <a:pt x="773" y="264"/>
                </a:cubicBezTo>
                <a:cubicBezTo>
                  <a:pt x="778" y="277"/>
                  <a:pt x="792" y="281"/>
                  <a:pt x="802" y="274"/>
                </a:cubicBezTo>
                <a:cubicBezTo>
                  <a:pt x="792" y="245"/>
                  <a:pt x="793" y="239"/>
                  <a:pt x="813" y="234"/>
                </a:cubicBezTo>
                <a:cubicBezTo>
                  <a:pt x="817" y="233"/>
                  <a:pt x="821" y="232"/>
                  <a:pt x="826" y="230"/>
                </a:cubicBezTo>
                <a:cubicBezTo>
                  <a:pt x="811" y="220"/>
                  <a:pt x="812" y="207"/>
                  <a:pt x="828" y="184"/>
                </a:cubicBezTo>
                <a:cubicBezTo>
                  <a:pt x="825" y="156"/>
                  <a:pt x="832" y="126"/>
                  <a:pt x="823" y="98"/>
                </a:cubicBezTo>
                <a:cubicBezTo>
                  <a:pt x="821" y="106"/>
                  <a:pt x="820" y="113"/>
                  <a:pt x="818" y="122"/>
                </a:cubicBezTo>
                <a:cubicBezTo>
                  <a:pt x="813" y="115"/>
                  <a:pt x="810" y="113"/>
                  <a:pt x="808" y="103"/>
                </a:cubicBezTo>
                <a:cubicBezTo>
                  <a:pt x="807" y="92"/>
                  <a:pt x="801" y="83"/>
                  <a:pt x="797" y="75"/>
                </a:cubicBezTo>
                <a:cubicBezTo>
                  <a:pt x="778" y="43"/>
                  <a:pt x="755" y="36"/>
                  <a:pt x="730" y="39"/>
                </a:cubicBezTo>
                <a:cubicBezTo>
                  <a:pt x="716" y="40"/>
                  <a:pt x="699" y="66"/>
                  <a:pt x="697" y="85"/>
                </a:cubicBezTo>
                <a:cubicBezTo>
                  <a:pt x="700" y="91"/>
                  <a:pt x="704" y="97"/>
                  <a:pt x="707" y="103"/>
                </a:cubicBezTo>
                <a:cubicBezTo>
                  <a:pt x="714" y="118"/>
                  <a:pt x="711" y="142"/>
                  <a:pt x="700" y="148"/>
                </a:cubicBezTo>
                <a:cubicBezTo>
                  <a:pt x="687" y="157"/>
                  <a:pt x="673" y="158"/>
                  <a:pt x="660" y="149"/>
                </a:cubicBezTo>
                <a:cubicBezTo>
                  <a:pt x="649" y="142"/>
                  <a:pt x="646" y="125"/>
                  <a:pt x="644" y="107"/>
                </a:cubicBezTo>
                <a:cubicBezTo>
                  <a:pt x="633" y="106"/>
                  <a:pt x="622" y="105"/>
                  <a:pt x="611" y="104"/>
                </a:cubicBezTo>
                <a:cubicBezTo>
                  <a:pt x="604" y="104"/>
                  <a:pt x="598" y="104"/>
                  <a:pt x="591" y="103"/>
                </a:cubicBezTo>
                <a:cubicBezTo>
                  <a:pt x="587" y="102"/>
                  <a:pt x="584" y="105"/>
                  <a:pt x="583" y="112"/>
                </a:cubicBezTo>
                <a:cubicBezTo>
                  <a:pt x="573" y="150"/>
                  <a:pt x="553" y="155"/>
                  <a:pt x="535" y="145"/>
                </a:cubicBezTo>
                <a:cubicBezTo>
                  <a:pt x="529" y="142"/>
                  <a:pt x="524" y="134"/>
                  <a:pt x="519" y="129"/>
                </a:cubicBezTo>
                <a:cubicBezTo>
                  <a:pt x="520" y="124"/>
                  <a:pt x="521" y="119"/>
                  <a:pt x="522" y="115"/>
                </a:cubicBezTo>
                <a:cubicBezTo>
                  <a:pt x="525" y="107"/>
                  <a:pt x="528" y="100"/>
                  <a:pt x="531" y="92"/>
                </a:cubicBezTo>
                <a:cubicBezTo>
                  <a:pt x="532" y="89"/>
                  <a:pt x="533" y="85"/>
                  <a:pt x="532" y="82"/>
                </a:cubicBezTo>
                <a:cubicBezTo>
                  <a:pt x="531" y="78"/>
                  <a:pt x="528" y="74"/>
                  <a:pt x="526" y="72"/>
                </a:cubicBezTo>
                <a:cubicBezTo>
                  <a:pt x="502" y="43"/>
                  <a:pt x="466" y="43"/>
                  <a:pt x="442" y="73"/>
                </a:cubicBezTo>
                <a:cubicBezTo>
                  <a:pt x="433" y="84"/>
                  <a:pt x="428" y="100"/>
                  <a:pt x="424" y="118"/>
                </a:cubicBezTo>
                <a:cubicBezTo>
                  <a:pt x="422" y="130"/>
                  <a:pt x="422" y="130"/>
                  <a:pt x="415" y="122"/>
                </a:cubicBezTo>
                <a:cubicBezTo>
                  <a:pt x="429" y="66"/>
                  <a:pt x="455" y="39"/>
                  <a:pt x="490" y="38"/>
                </a:cubicBezTo>
                <a:cubicBezTo>
                  <a:pt x="506" y="38"/>
                  <a:pt x="522" y="45"/>
                  <a:pt x="535" y="65"/>
                </a:cubicBezTo>
                <a:cubicBezTo>
                  <a:pt x="541" y="74"/>
                  <a:pt x="544" y="86"/>
                  <a:pt x="544" y="101"/>
                </a:cubicBezTo>
                <a:cubicBezTo>
                  <a:pt x="543" y="101"/>
                  <a:pt x="541" y="101"/>
                  <a:pt x="540" y="101"/>
                </a:cubicBezTo>
                <a:cubicBezTo>
                  <a:pt x="535" y="100"/>
                  <a:pt x="532" y="102"/>
                  <a:pt x="531" y="112"/>
                </a:cubicBezTo>
                <a:cubicBezTo>
                  <a:pt x="531" y="121"/>
                  <a:pt x="533" y="128"/>
                  <a:pt x="539" y="130"/>
                </a:cubicBezTo>
                <a:cubicBezTo>
                  <a:pt x="547" y="132"/>
                  <a:pt x="554" y="125"/>
                  <a:pt x="556" y="109"/>
                </a:cubicBezTo>
                <a:cubicBezTo>
                  <a:pt x="560" y="88"/>
                  <a:pt x="555" y="66"/>
                  <a:pt x="543" y="51"/>
                </a:cubicBezTo>
                <a:cubicBezTo>
                  <a:pt x="530" y="34"/>
                  <a:pt x="516" y="24"/>
                  <a:pt x="499" y="22"/>
                </a:cubicBezTo>
                <a:cubicBezTo>
                  <a:pt x="463" y="16"/>
                  <a:pt x="430" y="35"/>
                  <a:pt x="398" y="64"/>
                </a:cubicBezTo>
                <a:cubicBezTo>
                  <a:pt x="370" y="90"/>
                  <a:pt x="343" y="117"/>
                  <a:pt x="316" y="144"/>
                </a:cubicBezTo>
                <a:cubicBezTo>
                  <a:pt x="309" y="150"/>
                  <a:pt x="305" y="157"/>
                  <a:pt x="307" y="171"/>
                </a:cubicBezTo>
                <a:cubicBezTo>
                  <a:pt x="308" y="180"/>
                  <a:pt x="307" y="190"/>
                  <a:pt x="306" y="199"/>
                </a:cubicBezTo>
                <a:cubicBezTo>
                  <a:pt x="304" y="217"/>
                  <a:pt x="295" y="229"/>
                  <a:pt x="287" y="230"/>
                </a:cubicBezTo>
                <a:cubicBezTo>
                  <a:pt x="278" y="230"/>
                  <a:pt x="266" y="218"/>
                  <a:pt x="263" y="203"/>
                </a:cubicBezTo>
                <a:cubicBezTo>
                  <a:pt x="262" y="199"/>
                  <a:pt x="261" y="195"/>
                  <a:pt x="260" y="191"/>
                </a:cubicBezTo>
                <a:cubicBezTo>
                  <a:pt x="220" y="202"/>
                  <a:pt x="181" y="201"/>
                  <a:pt x="147" y="154"/>
                </a:cubicBezTo>
                <a:cubicBezTo>
                  <a:pt x="146" y="155"/>
                  <a:pt x="146" y="156"/>
                  <a:pt x="146" y="157"/>
                </a:cubicBezTo>
                <a:cubicBezTo>
                  <a:pt x="151" y="164"/>
                  <a:pt x="156" y="172"/>
                  <a:pt x="162" y="179"/>
                </a:cubicBezTo>
                <a:cubicBezTo>
                  <a:pt x="182" y="200"/>
                  <a:pt x="205" y="206"/>
                  <a:pt x="229" y="204"/>
                </a:cubicBezTo>
                <a:cubicBezTo>
                  <a:pt x="237" y="203"/>
                  <a:pt x="245" y="201"/>
                  <a:pt x="253" y="200"/>
                </a:cubicBezTo>
                <a:cubicBezTo>
                  <a:pt x="255" y="200"/>
                  <a:pt x="258" y="202"/>
                  <a:pt x="259" y="204"/>
                </a:cubicBezTo>
                <a:cubicBezTo>
                  <a:pt x="262" y="210"/>
                  <a:pt x="264" y="218"/>
                  <a:pt x="268" y="224"/>
                </a:cubicBezTo>
                <a:cubicBezTo>
                  <a:pt x="281" y="243"/>
                  <a:pt x="298" y="238"/>
                  <a:pt x="306" y="212"/>
                </a:cubicBezTo>
                <a:cubicBezTo>
                  <a:pt x="311" y="198"/>
                  <a:pt x="312" y="183"/>
                  <a:pt x="310" y="167"/>
                </a:cubicBezTo>
                <a:cubicBezTo>
                  <a:pt x="310" y="163"/>
                  <a:pt x="311" y="156"/>
                  <a:pt x="313" y="154"/>
                </a:cubicBezTo>
                <a:cubicBezTo>
                  <a:pt x="334" y="133"/>
                  <a:pt x="355" y="113"/>
                  <a:pt x="376" y="94"/>
                </a:cubicBezTo>
                <a:cubicBezTo>
                  <a:pt x="377" y="93"/>
                  <a:pt x="378" y="92"/>
                  <a:pt x="380" y="91"/>
                </a:cubicBezTo>
                <a:cubicBezTo>
                  <a:pt x="378" y="97"/>
                  <a:pt x="377" y="100"/>
                  <a:pt x="376" y="104"/>
                </a:cubicBezTo>
                <a:cubicBezTo>
                  <a:pt x="367" y="131"/>
                  <a:pt x="358" y="158"/>
                  <a:pt x="349" y="185"/>
                </a:cubicBezTo>
                <a:cubicBezTo>
                  <a:pt x="347" y="188"/>
                  <a:pt x="347" y="196"/>
                  <a:pt x="348" y="197"/>
                </a:cubicBezTo>
                <a:cubicBezTo>
                  <a:pt x="352" y="201"/>
                  <a:pt x="357" y="204"/>
                  <a:pt x="361" y="207"/>
                </a:cubicBezTo>
                <a:cubicBezTo>
                  <a:pt x="361" y="207"/>
                  <a:pt x="363" y="201"/>
                  <a:pt x="364" y="197"/>
                </a:cubicBezTo>
                <a:cubicBezTo>
                  <a:pt x="371" y="157"/>
                  <a:pt x="380" y="120"/>
                  <a:pt x="396" y="89"/>
                </a:cubicBezTo>
                <a:cubicBezTo>
                  <a:pt x="399" y="83"/>
                  <a:pt x="403" y="78"/>
                  <a:pt x="407" y="72"/>
                </a:cubicBezTo>
                <a:cubicBezTo>
                  <a:pt x="407" y="73"/>
                  <a:pt x="408" y="74"/>
                  <a:pt x="408" y="75"/>
                </a:cubicBezTo>
                <a:cubicBezTo>
                  <a:pt x="406" y="80"/>
                  <a:pt x="404" y="85"/>
                  <a:pt x="401" y="90"/>
                </a:cubicBezTo>
                <a:cubicBezTo>
                  <a:pt x="382" y="135"/>
                  <a:pt x="377" y="187"/>
                  <a:pt x="391" y="236"/>
                </a:cubicBezTo>
                <a:cubicBezTo>
                  <a:pt x="415" y="320"/>
                  <a:pt x="478" y="325"/>
                  <a:pt x="504" y="265"/>
                </a:cubicBezTo>
                <a:cubicBezTo>
                  <a:pt x="512" y="246"/>
                  <a:pt x="521" y="228"/>
                  <a:pt x="531" y="210"/>
                </a:cubicBezTo>
                <a:cubicBezTo>
                  <a:pt x="535" y="202"/>
                  <a:pt x="542" y="197"/>
                  <a:pt x="547" y="191"/>
                </a:cubicBezTo>
                <a:cubicBezTo>
                  <a:pt x="551" y="187"/>
                  <a:pt x="553" y="189"/>
                  <a:pt x="554" y="197"/>
                </a:cubicBezTo>
                <a:cubicBezTo>
                  <a:pt x="554" y="202"/>
                  <a:pt x="556" y="207"/>
                  <a:pt x="558" y="212"/>
                </a:cubicBezTo>
                <a:cubicBezTo>
                  <a:pt x="558" y="212"/>
                  <a:pt x="561" y="211"/>
                  <a:pt x="562" y="210"/>
                </a:cubicBezTo>
                <a:cubicBezTo>
                  <a:pt x="562" y="204"/>
                  <a:pt x="564" y="197"/>
                  <a:pt x="563" y="192"/>
                </a:cubicBezTo>
                <a:cubicBezTo>
                  <a:pt x="561" y="187"/>
                  <a:pt x="557" y="183"/>
                  <a:pt x="553" y="181"/>
                </a:cubicBezTo>
                <a:cubicBezTo>
                  <a:pt x="545" y="179"/>
                  <a:pt x="539" y="184"/>
                  <a:pt x="533" y="192"/>
                </a:cubicBezTo>
                <a:cubicBezTo>
                  <a:pt x="525" y="203"/>
                  <a:pt x="525" y="203"/>
                  <a:pt x="518" y="190"/>
                </a:cubicBezTo>
                <a:cubicBezTo>
                  <a:pt x="513" y="210"/>
                  <a:pt x="512" y="232"/>
                  <a:pt x="504" y="248"/>
                </a:cubicBezTo>
                <a:cubicBezTo>
                  <a:pt x="508" y="225"/>
                  <a:pt x="512" y="201"/>
                  <a:pt x="516" y="176"/>
                </a:cubicBezTo>
                <a:cubicBezTo>
                  <a:pt x="519" y="182"/>
                  <a:pt x="522" y="187"/>
                  <a:pt x="525" y="193"/>
                </a:cubicBezTo>
                <a:cubicBezTo>
                  <a:pt x="528" y="190"/>
                  <a:pt x="530" y="187"/>
                  <a:pt x="533" y="183"/>
                </a:cubicBezTo>
                <a:cubicBezTo>
                  <a:pt x="540" y="173"/>
                  <a:pt x="548" y="172"/>
                  <a:pt x="556" y="174"/>
                </a:cubicBezTo>
                <a:cubicBezTo>
                  <a:pt x="567" y="176"/>
                  <a:pt x="574" y="202"/>
                  <a:pt x="568" y="216"/>
                </a:cubicBezTo>
                <a:cubicBezTo>
                  <a:pt x="565" y="221"/>
                  <a:pt x="561" y="226"/>
                  <a:pt x="558" y="226"/>
                </a:cubicBezTo>
                <a:cubicBezTo>
                  <a:pt x="555" y="225"/>
                  <a:pt x="551" y="217"/>
                  <a:pt x="550" y="212"/>
                </a:cubicBezTo>
                <a:cubicBezTo>
                  <a:pt x="546" y="198"/>
                  <a:pt x="545" y="197"/>
                  <a:pt x="539" y="207"/>
                </a:cubicBezTo>
                <a:cubicBezTo>
                  <a:pt x="533" y="217"/>
                  <a:pt x="527" y="228"/>
                  <a:pt x="521" y="240"/>
                </a:cubicBezTo>
                <a:cubicBezTo>
                  <a:pt x="517" y="248"/>
                  <a:pt x="513" y="258"/>
                  <a:pt x="509" y="267"/>
                </a:cubicBezTo>
                <a:cubicBezTo>
                  <a:pt x="484" y="319"/>
                  <a:pt x="443" y="328"/>
                  <a:pt x="410" y="288"/>
                </a:cubicBezTo>
                <a:cubicBezTo>
                  <a:pt x="392" y="265"/>
                  <a:pt x="382" y="231"/>
                  <a:pt x="381" y="191"/>
                </a:cubicBezTo>
                <a:cubicBezTo>
                  <a:pt x="380" y="174"/>
                  <a:pt x="381" y="157"/>
                  <a:pt x="381" y="138"/>
                </a:cubicBezTo>
                <a:cubicBezTo>
                  <a:pt x="379" y="143"/>
                  <a:pt x="378" y="147"/>
                  <a:pt x="377" y="152"/>
                </a:cubicBezTo>
                <a:cubicBezTo>
                  <a:pt x="373" y="171"/>
                  <a:pt x="369" y="190"/>
                  <a:pt x="365" y="209"/>
                </a:cubicBezTo>
                <a:cubicBezTo>
                  <a:pt x="364" y="216"/>
                  <a:pt x="362" y="218"/>
                  <a:pt x="358" y="215"/>
                </a:cubicBezTo>
                <a:cubicBezTo>
                  <a:pt x="337" y="198"/>
                  <a:pt x="338" y="205"/>
                  <a:pt x="349" y="171"/>
                </a:cubicBezTo>
                <a:cubicBezTo>
                  <a:pt x="355" y="151"/>
                  <a:pt x="362" y="132"/>
                  <a:pt x="370" y="109"/>
                </a:cubicBezTo>
                <a:cubicBezTo>
                  <a:pt x="366" y="113"/>
                  <a:pt x="364" y="114"/>
                  <a:pt x="362" y="116"/>
                </a:cubicBezTo>
                <a:cubicBezTo>
                  <a:pt x="348" y="130"/>
                  <a:pt x="334" y="144"/>
                  <a:pt x="319" y="157"/>
                </a:cubicBezTo>
                <a:cubicBezTo>
                  <a:pt x="316" y="161"/>
                  <a:pt x="314" y="164"/>
                  <a:pt x="315" y="172"/>
                </a:cubicBezTo>
                <a:cubicBezTo>
                  <a:pt x="316" y="195"/>
                  <a:pt x="312" y="215"/>
                  <a:pt x="302" y="231"/>
                </a:cubicBezTo>
                <a:cubicBezTo>
                  <a:pt x="290" y="248"/>
                  <a:pt x="272" y="247"/>
                  <a:pt x="263" y="224"/>
                </a:cubicBezTo>
                <a:cubicBezTo>
                  <a:pt x="258" y="208"/>
                  <a:pt x="252" y="206"/>
                  <a:pt x="242" y="210"/>
                </a:cubicBezTo>
                <a:cubicBezTo>
                  <a:pt x="213" y="221"/>
                  <a:pt x="185" y="208"/>
                  <a:pt x="159" y="184"/>
                </a:cubicBezTo>
                <a:cubicBezTo>
                  <a:pt x="142" y="167"/>
                  <a:pt x="132" y="139"/>
                  <a:pt x="128" y="106"/>
                </a:cubicBezTo>
                <a:cubicBezTo>
                  <a:pt x="128" y="103"/>
                  <a:pt x="128" y="99"/>
                  <a:pt x="127" y="93"/>
                </a:cubicBezTo>
                <a:cubicBezTo>
                  <a:pt x="124" y="111"/>
                  <a:pt x="128" y="136"/>
                  <a:pt x="136" y="160"/>
                </a:cubicBezTo>
                <a:cubicBezTo>
                  <a:pt x="143" y="180"/>
                  <a:pt x="153" y="194"/>
                  <a:pt x="164" y="207"/>
                </a:cubicBezTo>
                <a:cubicBezTo>
                  <a:pt x="136" y="183"/>
                  <a:pt x="120" y="145"/>
                  <a:pt x="122" y="87"/>
                </a:cubicBezTo>
                <a:cubicBezTo>
                  <a:pt x="112" y="111"/>
                  <a:pt x="128" y="178"/>
                  <a:pt x="152" y="218"/>
                </a:cubicBezTo>
                <a:cubicBezTo>
                  <a:pt x="140" y="207"/>
                  <a:pt x="130" y="191"/>
                  <a:pt x="124" y="170"/>
                </a:cubicBezTo>
                <a:cubicBezTo>
                  <a:pt x="119" y="150"/>
                  <a:pt x="117" y="128"/>
                  <a:pt x="113" y="109"/>
                </a:cubicBezTo>
                <a:cubicBezTo>
                  <a:pt x="111" y="118"/>
                  <a:pt x="115" y="148"/>
                  <a:pt x="124" y="183"/>
                </a:cubicBezTo>
                <a:cubicBezTo>
                  <a:pt x="131" y="209"/>
                  <a:pt x="141" y="229"/>
                  <a:pt x="155" y="243"/>
                </a:cubicBezTo>
                <a:cubicBezTo>
                  <a:pt x="141" y="233"/>
                  <a:pt x="130" y="215"/>
                  <a:pt x="122" y="193"/>
                </a:cubicBezTo>
                <a:cubicBezTo>
                  <a:pt x="114" y="171"/>
                  <a:pt x="111" y="146"/>
                  <a:pt x="109" y="119"/>
                </a:cubicBezTo>
                <a:cubicBezTo>
                  <a:pt x="101" y="134"/>
                  <a:pt x="99" y="171"/>
                  <a:pt x="104" y="190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10" y="234"/>
                  <a:pt x="124" y="270"/>
                  <a:pt x="146" y="295"/>
                </a:cubicBezTo>
                <a:cubicBezTo>
                  <a:pt x="122" y="274"/>
                  <a:pt x="106" y="242"/>
                  <a:pt x="100" y="196"/>
                </a:cubicBezTo>
                <a:cubicBezTo>
                  <a:pt x="103" y="234"/>
                  <a:pt x="116" y="263"/>
                  <a:pt x="128" y="293"/>
                </a:cubicBezTo>
                <a:cubicBezTo>
                  <a:pt x="125" y="290"/>
                  <a:pt x="122" y="286"/>
                  <a:pt x="119" y="283"/>
                </a:cubicBezTo>
                <a:cubicBezTo>
                  <a:pt x="119" y="283"/>
                  <a:pt x="119" y="284"/>
                  <a:pt x="119" y="284"/>
                </a:cubicBezTo>
                <a:cubicBezTo>
                  <a:pt x="120" y="287"/>
                  <a:pt x="121" y="290"/>
                  <a:pt x="123" y="293"/>
                </a:cubicBezTo>
                <a:cubicBezTo>
                  <a:pt x="136" y="314"/>
                  <a:pt x="152" y="329"/>
                  <a:pt x="170" y="333"/>
                </a:cubicBezTo>
                <a:cubicBezTo>
                  <a:pt x="176" y="334"/>
                  <a:pt x="181" y="335"/>
                  <a:pt x="186" y="337"/>
                </a:cubicBezTo>
                <a:cubicBezTo>
                  <a:pt x="206" y="345"/>
                  <a:pt x="214" y="380"/>
                  <a:pt x="203" y="410"/>
                </a:cubicBezTo>
                <a:cubicBezTo>
                  <a:pt x="196" y="426"/>
                  <a:pt x="188" y="427"/>
                  <a:pt x="180" y="413"/>
                </a:cubicBezTo>
                <a:cubicBezTo>
                  <a:pt x="179" y="411"/>
                  <a:pt x="178" y="408"/>
                  <a:pt x="176" y="404"/>
                </a:cubicBezTo>
                <a:cubicBezTo>
                  <a:pt x="172" y="411"/>
                  <a:pt x="170" y="416"/>
                  <a:pt x="167" y="421"/>
                </a:cubicBezTo>
                <a:cubicBezTo>
                  <a:pt x="162" y="432"/>
                  <a:pt x="155" y="438"/>
                  <a:pt x="147" y="439"/>
                </a:cubicBezTo>
                <a:cubicBezTo>
                  <a:pt x="132" y="440"/>
                  <a:pt x="116" y="442"/>
                  <a:pt x="102" y="427"/>
                </a:cubicBezTo>
                <a:cubicBezTo>
                  <a:pt x="101" y="426"/>
                  <a:pt x="99" y="425"/>
                  <a:pt x="98" y="423"/>
                </a:cubicBezTo>
                <a:cubicBezTo>
                  <a:pt x="98" y="421"/>
                  <a:pt x="97" y="418"/>
                  <a:pt x="97" y="416"/>
                </a:cubicBezTo>
                <a:cubicBezTo>
                  <a:pt x="98" y="415"/>
                  <a:pt x="100" y="414"/>
                  <a:pt x="101" y="414"/>
                </a:cubicBezTo>
                <a:cubicBezTo>
                  <a:pt x="104" y="416"/>
                  <a:pt x="106" y="418"/>
                  <a:pt x="108" y="420"/>
                </a:cubicBezTo>
                <a:cubicBezTo>
                  <a:pt x="134" y="442"/>
                  <a:pt x="155" y="433"/>
                  <a:pt x="171" y="392"/>
                </a:cubicBezTo>
                <a:cubicBezTo>
                  <a:pt x="172" y="390"/>
                  <a:pt x="173" y="387"/>
                  <a:pt x="175" y="384"/>
                </a:cubicBezTo>
                <a:cubicBezTo>
                  <a:pt x="177" y="388"/>
                  <a:pt x="177" y="392"/>
                  <a:pt x="179" y="395"/>
                </a:cubicBezTo>
                <a:cubicBezTo>
                  <a:pt x="182" y="401"/>
                  <a:pt x="186" y="407"/>
                  <a:pt x="190" y="410"/>
                </a:cubicBezTo>
                <a:cubicBezTo>
                  <a:pt x="196" y="414"/>
                  <a:pt x="201" y="408"/>
                  <a:pt x="202" y="398"/>
                </a:cubicBezTo>
                <a:cubicBezTo>
                  <a:pt x="206" y="372"/>
                  <a:pt x="198" y="352"/>
                  <a:pt x="183" y="347"/>
                </a:cubicBezTo>
                <a:cubicBezTo>
                  <a:pt x="178" y="346"/>
                  <a:pt x="173" y="345"/>
                  <a:pt x="167" y="343"/>
                </a:cubicBezTo>
                <a:cubicBezTo>
                  <a:pt x="133" y="331"/>
                  <a:pt x="108" y="298"/>
                  <a:pt x="98" y="242"/>
                </a:cubicBezTo>
                <a:cubicBezTo>
                  <a:pt x="85" y="170"/>
                  <a:pt x="97" y="109"/>
                  <a:pt x="129" y="59"/>
                </a:cubicBezTo>
                <a:cubicBezTo>
                  <a:pt x="139" y="43"/>
                  <a:pt x="151" y="38"/>
                  <a:pt x="164" y="43"/>
                </a:cubicBezTo>
                <a:cubicBezTo>
                  <a:pt x="180" y="49"/>
                  <a:pt x="189" y="81"/>
                  <a:pt x="182" y="106"/>
                </a:cubicBezTo>
                <a:cubicBezTo>
                  <a:pt x="178" y="119"/>
                  <a:pt x="174" y="131"/>
                  <a:pt x="169" y="144"/>
                </a:cubicBezTo>
                <a:cubicBezTo>
                  <a:pt x="168" y="148"/>
                  <a:pt x="164" y="153"/>
                  <a:pt x="162" y="152"/>
                </a:cubicBezTo>
                <a:cubicBezTo>
                  <a:pt x="158" y="150"/>
                  <a:pt x="156" y="144"/>
                  <a:pt x="157" y="136"/>
                </a:cubicBezTo>
                <a:cubicBezTo>
                  <a:pt x="162" y="134"/>
                  <a:pt x="167" y="131"/>
                  <a:pt x="171" y="129"/>
                </a:cubicBezTo>
                <a:cubicBezTo>
                  <a:pt x="171" y="127"/>
                  <a:pt x="171" y="126"/>
                  <a:pt x="171" y="124"/>
                </a:cubicBezTo>
                <a:cubicBezTo>
                  <a:pt x="162" y="129"/>
                  <a:pt x="153" y="127"/>
                  <a:pt x="148" y="112"/>
                </a:cubicBezTo>
                <a:cubicBezTo>
                  <a:pt x="147" y="107"/>
                  <a:pt x="146" y="101"/>
                  <a:pt x="145" y="96"/>
                </a:cubicBezTo>
                <a:cubicBezTo>
                  <a:pt x="146" y="95"/>
                  <a:pt x="147" y="94"/>
                  <a:pt x="147" y="94"/>
                </a:cubicBezTo>
                <a:cubicBezTo>
                  <a:pt x="149" y="96"/>
                  <a:pt x="151" y="98"/>
                  <a:pt x="153" y="101"/>
                </a:cubicBezTo>
                <a:cubicBezTo>
                  <a:pt x="157" y="109"/>
                  <a:pt x="166" y="113"/>
                  <a:pt x="170" y="109"/>
                </a:cubicBezTo>
                <a:cubicBezTo>
                  <a:pt x="175" y="104"/>
                  <a:pt x="177" y="89"/>
                  <a:pt x="174" y="78"/>
                </a:cubicBezTo>
                <a:cubicBezTo>
                  <a:pt x="171" y="62"/>
                  <a:pt x="165" y="54"/>
                  <a:pt x="156" y="54"/>
                </a:cubicBezTo>
                <a:cubicBezTo>
                  <a:pt x="147" y="54"/>
                  <a:pt x="141" y="61"/>
                  <a:pt x="138" y="77"/>
                </a:cubicBezTo>
                <a:cubicBezTo>
                  <a:pt x="140" y="72"/>
                  <a:pt x="142" y="68"/>
                  <a:pt x="145" y="65"/>
                </a:cubicBezTo>
                <a:cubicBezTo>
                  <a:pt x="147" y="62"/>
                  <a:pt x="150" y="60"/>
                  <a:pt x="153" y="58"/>
                </a:cubicBezTo>
                <a:cubicBezTo>
                  <a:pt x="154" y="59"/>
                  <a:pt x="154" y="60"/>
                  <a:pt x="155" y="61"/>
                </a:cubicBezTo>
                <a:cubicBezTo>
                  <a:pt x="151" y="73"/>
                  <a:pt x="147" y="85"/>
                  <a:pt x="143" y="97"/>
                </a:cubicBezTo>
                <a:cubicBezTo>
                  <a:pt x="142" y="97"/>
                  <a:pt x="142" y="96"/>
                  <a:pt x="141" y="96"/>
                </a:cubicBezTo>
                <a:cubicBezTo>
                  <a:pt x="142" y="91"/>
                  <a:pt x="143" y="86"/>
                  <a:pt x="145" y="82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2" y="85"/>
                  <a:pt x="141" y="88"/>
                  <a:pt x="139" y="93"/>
                </a:cubicBezTo>
                <a:cubicBezTo>
                  <a:pt x="138" y="90"/>
                  <a:pt x="137" y="88"/>
                  <a:pt x="137" y="85"/>
                </a:cubicBezTo>
                <a:cubicBezTo>
                  <a:pt x="136" y="86"/>
                  <a:pt x="136" y="86"/>
                  <a:pt x="135" y="86"/>
                </a:cubicBezTo>
                <a:cubicBezTo>
                  <a:pt x="137" y="97"/>
                  <a:pt x="138" y="108"/>
                  <a:pt x="140" y="117"/>
                </a:cubicBezTo>
                <a:cubicBezTo>
                  <a:pt x="148" y="146"/>
                  <a:pt x="161" y="164"/>
                  <a:pt x="179" y="174"/>
                </a:cubicBezTo>
                <a:cubicBezTo>
                  <a:pt x="221" y="198"/>
                  <a:pt x="261" y="180"/>
                  <a:pt x="298" y="149"/>
                </a:cubicBezTo>
                <a:cubicBezTo>
                  <a:pt x="328" y="124"/>
                  <a:pt x="356" y="93"/>
                  <a:pt x="385" y="65"/>
                </a:cubicBezTo>
                <a:cubicBezTo>
                  <a:pt x="406" y="44"/>
                  <a:pt x="427" y="22"/>
                  <a:pt x="451" y="13"/>
                </a:cubicBezTo>
                <a:cubicBezTo>
                  <a:pt x="484" y="0"/>
                  <a:pt x="515" y="9"/>
                  <a:pt x="546" y="29"/>
                </a:cubicBezTo>
                <a:cubicBezTo>
                  <a:pt x="590" y="57"/>
                  <a:pt x="636" y="57"/>
                  <a:pt x="680" y="24"/>
                </a:cubicBezTo>
                <a:cubicBezTo>
                  <a:pt x="689" y="18"/>
                  <a:pt x="698" y="10"/>
                  <a:pt x="708" y="3"/>
                </a:cubicBezTo>
                <a:cubicBezTo>
                  <a:pt x="725" y="3"/>
                  <a:pt x="742" y="3"/>
                  <a:pt x="760" y="3"/>
                </a:cubicBezTo>
                <a:close/>
                <a:moveTo>
                  <a:pt x="55" y="714"/>
                </a:moveTo>
                <a:cubicBezTo>
                  <a:pt x="55" y="673"/>
                  <a:pt x="54" y="633"/>
                  <a:pt x="59" y="595"/>
                </a:cubicBezTo>
                <a:cubicBezTo>
                  <a:pt x="60" y="580"/>
                  <a:pt x="69" y="573"/>
                  <a:pt x="78" y="577"/>
                </a:cubicBezTo>
                <a:cubicBezTo>
                  <a:pt x="81" y="578"/>
                  <a:pt x="84" y="581"/>
                  <a:pt x="87" y="584"/>
                </a:cubicBezTo>
                <a:cubicBezTo>
                  <a:pt x="87" y="581"/>
                  <a:pt x="87" y="579"/>
                  <a:pt x="87" y="577"/>
                </a:cubicBezTo>
                <a:cubicBezTo>
                  <a:pt x="87" y="518"/>
                  <a:pt x="88" y="460"/>
                  <a:pt x="88" y="401"/>
                </a:cubicBezTo>
                <a:cubicBezTo>
                  <a:pt x="88" y="388"/>
                  <a:pt x="85" y="380"/>
                  <a:pt x="79" y="373"/>
                </a:cubicBezTo>
                <a:cubicBezTo>
                  <a:pt x="66" y="356"/>
                  <a:pt x="40" y="356"/>
                  <a:pt x="25" y="373"/>
                </a:cubicBezTo>
                <a:cubicBezTo>
                  <a:pt x="14" y="384"/>
                  <a:pt x="10" y="400"/>
                  <a:pt x="12" y="421"/>
                </a:cubicBezTo>
                <a:cubicBezTo>
                  <a:pt x="16" y="473"/>
                  <a:pt x="19" y="525"/>
                  <a:pt x="23" y="576"/>
                </a:cubicBezTo>
                <a:cubicBezTo>
                  <a:pt x="24" y="587"/>
                  <a:pt x="24" y="598"/>
                  <a:pt x="25" y="608"/>
                </a:cubicBezTo>
                <a:cubicBezTo>
                  <a:pt x="33" y="604"/>
                  <a:pt x="41" y="600"/>
                  <a:pt x="48" y="596"/>
                </a:cubicBezTo>
                <a:cubicBezTo>
                  <a:pt x="49" y="597"/>
                  <a:pt x="49" y="599"/>
                  <a:pt x="49" y="600"/>
                </a:cubicBezTo>
                <a:cubicBezTo>
                  <a:pt x="43" y="604"/>
                  <a:pt x="36" y="608"/>
                  <a:pt x="29" y="612"/>
                </a:cubicBezTo>
                <a:cubicBezTo>
                  <a:pt x="28" y="613"/>
                  <a:pt x="25" y="617"/>
                  <a:pt x="25" y="619"/>
                </a:cubicBezTo>
                <a:cubicBezTo>
                  <a:pt x="25" y="628"/>
                  <a:pt x="25" y="636"/>
                  <a:pt x="25" y="646"/>
                </a:cubicBezTo>
                <a:cubicBezTo>
                  <a:pt x="34" y="640"/>
                  <a:pt x="41" y="631"/>
                  <a:pt x="50" y="636"/>
                </a:cubicBezTo>
                <a:cubicBezTo>
                  <a:pt x="45" y="640"/>
                  <a:pt x="40" y="643"/>
                  <a:pt x="35" y="645"/>
                </a:cubicBezTo>
                <a:cubicBezTo>
                  <a:pt x="27" y="647"/>
                  <a:pt x="25" y="653"/>
                  <a:pt x="25" y="667"/>
                </a:cubicBezTo>
                <a:cubicBezTo>
                  <a:pt x="25" y="701"/>
                  <a:pt x="24" y="735"/>
                  <a:pt x="24" y="770"/>
                </a:cubicBezTo>
                <a:cubicBezTo>
                  <a:pt x="24" y="780"/>
                  <a:pt x="23" y="790"/>
                  <a:pt x="22" y="803"/>
                </a:cubicBezTo>
                <a:cubicBezTo>
                  <a:pt x="34" y="792"/>
                  <a:pt x="44" y="781"/>
                  <a:pt x="56" y="791"/>
                </a:cubicBezTo>
                <a:cubicBezTo>
                  <a:pt x="49" y="793"/>
                  <a:pt x="42" y="794"/>
                  <a:pt x="36" y="798"/>
                </a:cubicBezTo>
                <a:cubicBezTo>
                  <a:pt x="30" y="802"/>
                  <a:pt x="24" y="808"/>
                  <a:pt x="21" y="819"/>
                </a:cubicBezTo>
                <a:cubicBezTo>
                  <a:pt x="31" y="809"/>
                  <a:pt x="42" y="803"/>
                  <a:pt x="53" y="810"/>
                </a:cubicBezTo>
                <a:cubicBezTo>
                  <a:pt x="49" y="812"/>
                  <a:pt x="45" y="813"/>
                  <a:pt x="41" y="814"/>
                </a:cubicBezTo>
                <a:cubicBezTo>
                  <a:pt x="30" y="816"/>
                  <a:pt x="21" y="829"/>
                  <a:pt x="18" y="846"/>
                </a:cubicBezTo>
                <a:cubicBezTo>
                  <a:pt x="15" y="870"/>
                  <a:pt x="12" y="893"/>
                  <a:pt x="10" y="917"/>
                </a:cubicBezTo>
                <a:cubicBezTo>
                  <a:pt x="9" y="921"/>
                  <a:pt x="9" y="924"/>
                  <a:pt x="9" y="928"/>
                </a:cubicBezTo>
                <a:cubicBezTo>
                  <a:pt x="20" y="909"/>
                  <a:pt x="33" y="895"/>
                  <a:pt x="49" y="900"/>
                </a:cubicBezTo>
                <a:cubicBezTo>
                  <a:pt x="65" y="905"/>
                  <a:pt x="75" y="924"/>
                  <a:pt x="84" y="948"/>
                </a:cubicBezTo>
                <a:cubicBezTo>
                  <a:pt x="84" y="943"/>
                  <a:pt x="85" y="940"/>
                  <a:pt x="85" y="937"/>
                </a:cubicBezTo>
                <a:cubicBezTo>
                  <a:pt x="90" y="879"/>
                  <a:pt x="90" y="820"/>
                  <a:pt x="87" y="762"/>
                </a:cubicBezTo>
                <a:cubicBezTo>
                  <a:pt x="87" y="752"/>
                  <a:pt x="86" y="742"/>
                  <a:pt x="84" y="733"/>
                </a:cubicBezTo>
                <a:cubicBezTo>
                  <a:pt x="80" y="713"/>
                  <a:pt x="66" y="704"/>
                  <a:pt x="55" y="714"/>
                </a:cubicBezTo>
                <a:close/>
                <a:moveTo>
                  <a:pt x="157" y="1495"/>
                </a:moveTo>
                <a:cubicBezTo>
                  <a:pt x="159" y="1493"/>
                  <a:pt x="162" y="1491"/>
                  <a:pt x="164" y="1489"/>
                </a:cubicBezTo>
                <a:cubicBezTo>
                  <a:pt x="177" y="1476"/>
                  <a:pt x="191" y="1469"/>
                  <a:pt x="206" y="1468"/>
                </a:cubicBezTo>
                <a:cubicBezTo>
                  <a:pt x="221" y="1467"/>
                  <a:pt x="236" y="1466"/>
                  <a:pt x="251" y="1468"/>
                </a:cubicBezTo>
                <a:cubicBezTo>
                  <a:pt x="288" y="1472"/>
                  <a:pt x="322" y="1492"/>
                  <a:pt x="354" y="1521"/>
                </a:cubicBezTo>
                <a:cubicBezTo>
                  <a:pt x="377" y="1541"/>
                  <a:pt x="399" y="1562"/>
                  <a:pt x="423" y="1579"/>
                </a:cubicBezTo>
                <a:cubicBezTo>
                  <a:pt x="449" y="1599"/>
                  <a:pt x="476" y="1614"/>
                  <a:pt x="506" y="1611"/>
                </a:cubicBezTo>
                <a:cubicBezTo>
                  <a:pt x="546" y="1607"/>
                  <a:pt x="567" y="1543"/>
                  <a:pt x="554" y="1491"/>
                </a:cubicBezTo>
                <a:cubicBezTo>
                  <a:pt x="548" y="1470"/>
                  <a:pt x="537" y="1458"/>
                  <a:pt x="525" y="1461"/>
                </a:cubicBezTo>
                <a:cubicBezTo>
                  <a:pt x="514" y="1464"/>
                  <a:pt x="505" y="1483"/>
                  <a:pt x="504" y="1504"/>
                </a:cubicBezTo>
                <a:cubicBezTo>
                  <a:pt x="502" y="1521"/>
                  <a:pt x="511" y="1541"/>
                  <a:pt x="520" y="1540"/>
                </a:cubicBezTo>
                <a:cubicBezTo>
                  <a:pt x="524" y="1540"/>
                  <a:pt x="528" y="1536"/>
                  <a:pt x="530" y="1531"/>
                </a:cubicBezTo>
                <a:cubicBezTo>
                  <a:pt x="531" y="1528"/>
                  <a:pt x="530" y="1518"/>
                  <a:pt x="529" y="1517"/>
                </a:cubicBezTo>
                <a:cubicBezTo>
                  <a:pt x="526" y="1514"/>
                  <a:pt x="522" y="1515"/>
                  <a:pt x="518" y="1515"/>
                </a:cubicBezTo>
                <a:cubicBezTo>
                  <a:pt x="517" y="1515"/>
                  <a:pt x="516" y="1517"/>
                  <a:pt x="514" y="1519"/>
                </a:cubicBezTo>
                <a:cubicBezTo>
                  <a:pt x="513" y="1514"/>
                  <a:pt x="511" y="1510"/>
                  <a:pt x="511" y="1506"/>
                </a:cubicBezTo>
                <a:cubicBezTo>
                  <a:pt x="511" y="1493"/>
                  <a:pt x="514" y="1483"/>
                  <a:pt x="521" y="1477"/>
                </a:cubicBezTo>
                <a:cubicBezTo>
                  <a:pt x="527" y="1471"/>
                  <a:pt x="535" y="1473"/>
                  <a:pt x="541" y="1482"/>
                </a:cubicBezTo>
                <a:cubicBezTo>
                  <a:pt x="551" y="1497"/>
                  <a:pt x="554" y="1534"/>
                  <a:pt x="546" y="1554"/>
                </a:cubicBezTo>
                <a:cubicBezTo>
                  <a:pt x="536" y="1582"/>
                  <a:pt x="520" y="1590"/>
                  <a:pt x="502" y="1591"/>
                </a:cubicBezTo>
                <a:cubicBezTo>
                  <a:pt x="478" y="1593"/>
                  <a:pt x="462" y="1573"/>
                  <a:pt x="456" y="1534"/>
                </a:cubicBezTo>
                <a:cubicBezTo>
                  <a:pt x="455" y="1524"/>
                  <a:pt x="452" y="1524"/>
                  <a:pt x="448" y="1528"/>
                </a:cubicBezTo>
                <a:cubicBezTo>
                  <a:pt x="444" y="1533"/>
                  <a:pt x="440" y="1538"/>
                  <a:pt x="433" y="1546"/>
                </a:cubicBezTo>
                <a:cubicBezTo>
                  <a:pt x="438" y="1506"/>
                  <a:pt x="421" y="1503"/>
                  <a:pt x="409" y="1491"/>
                </a:cubicBezTo>
                <a:cubicBezTo>
                  <a:pt x="406" y="1511"/>
                  <a:pt x="414" y="1525"/>
                  <a:pt x="415" y="1544"/>
                </a:cubicBezTo>
                <a:cubicBezTo>
                  <a:pt x="411" y="1543"/>
                  <a:pt x="407" y="1542"/>
                  <a:pt x="404" y="1540"/>
                </a:cubicBezTo>
                <a:cubicBezTo>
                  <a:pt x="394" y="1531"/>
                  <a:pt x="386" y="1517"/>
                  <a:pt x="384" y="1496"/>
                </a:cubicBezTo>
                <a:cubicBezTo>
                  <a:pt x="384" y="1493"/>
                  <a:pt x="383" y="1490"/>
                  <a:pt x="382" y="1486"/>
                </a:cubicBezTo>
                <a:cubicBezTo>
                  <a:pt x="380" y="1488"/>
                  <a:pt x="378" y="1490"/>
                  <a:pt x="376" y="1492"/>
                </a:cubicBezTo>
                <a:cubicBezTo>
                  <a:pt x="374" y="1494"/>
                  <a:pt x="372" y="1497"/>
                  <a:pt x="369" y="1500"/>
                </a:cubicBezTo>
                <a:cubicBezTo>
                  <a:pt x="368" y="1489"/>
                  <a:pt x="368" y="1481"/>
                  <a:pt x="367" y="1472"/>
                </a:cubicBezTo>
                <a:cubicBezTo>
                  <a:pt x="367" y="1459"/>
                  <a:pt x="363" y="1449"/>
                  <a:pt x="356" y="1445"/>
                </a:cubicBezTo>
                <a:cubicBezTo>
                  <a:pt x="343" y="1439"/>
                  <a:pt x="331" y="1434"/>
                  <a:pt x="319" y="1428"/>
                </a:cubicBezTo>
                <a:cubicBezTo>
                  <a:pt x="317" y="1451"/>
                  <a:pt x="327" y="1465"/>
                  <a:pt x="334" y="1483"/>
                </a:cubicBezTo>
                <a:cubicBezTo>
                  <a:pt x="314" y="1471"/>
                  <a:pt x="297" y="1451"/>
                  <a:pt x="282" y="1427"/>
                </a:cubicBezTo>
                <a:cubicBezTo>
                  <a:pt x="275" y="1444"/>
                  <a:pt x="275" y="1443"/>
                  <a:pt x="265" y="1435"/>
                </a:cubicBezTo>
                <a:cubicBezTo>
                  <a:pt x="253" y="1426"/>
                  <a:pt x="241" y="1419"/>
                  <a:pt x="229" y="1413"/>
                </a:cubicBezTo>
                <a:cubicBezTo>
                  <a:pt x="224" y="1411"/>
                  <a:pt x="218" y="1414"/>
                  <a:pt x="212" y="1415"/>
                </a:cubicBezTo>
                <a:cubicBezTo>
                  <a:pt x="215" y="1426"/>
                  <a:pt x="217" y="1434"/>
                  <a:pt x="219" y="1441"/>
                </a:cubicBezTo>
                <a:cubicBezTo>
                  <a:pt x="207" y="1446"/>
                  <a:pt x="195" y="1450"/>
                  <a:pt x="184" y="1455"/>
                </a:cubicBezTo>
                <a:cubicBezTo>
                  <a:pt x="172" y="1461"/>
                  <a:pt x="163" y="1475"/>
                  <a:pt x="157" y="1495"/>
                </a:cubicBezTo>
                <a:close/>
                <a:moveTo>
                  <a:pt x="560" y="1488"/>
                </a:moveTo>
                <a:cubicBezTo>
                  <a:pt x="559" y="1488"/>
                  <a:pt x="558" y="1489"/>
                  <a:pt x="557" y="1489"/>
                </a:cubicBezTo>
                <a:cubicBezTo>
                  <a:pt x="568" y="1533"/>
                  <a:pt x="559" y="1568"/>
                  <a:pt x="542" y="1600"/>
                </a:cubicBezTo>
                <a:cubicBezTo>
                  <a:pt x="542" y="1601"/>
                  <a:pt x="543" y="1602"/>
                  <a:pt x="543" y="1602"/>
                </a:cubicBezTo>
                <a:cubicBezTo>
                  <a:pt x="549" y="1593"/>
                  <a:pt x="554" y="1584"/>
                  <a:pt x="560" y="1575"/>
                </a:cubicBezTo>
                <a:cubicBezTo>
                  <a:pt x="560" y="1576"/>
                  <a:pt x="561" y="1576"/>
                  <a:pt x="561" y="1577"/>
                </a:cubicBezTo>
                <a:cubicBezTo>
                  <a:pt x="557" y="1587"/>
                  <a:pt x="553" y="1596"/>
                  <a:pt x="549" y="1606"/>
                </a:cubicBezTo>
                <a:cubicBezTo>
                  <a:pt x="549" y="1606"/>
                  <a:pt x="550" y="1607"/>
                  <a:pt x="550" y="1608"/>
                </a:cubicBezTo>
                <a:cubicBezTo>
                  <a:pt x="553" y="1602"/>
                  <a:pt x="557" y="1597"/>
                  <a:pt x="560" y="1592"/>
                </a:cubicBezTo>
                <a:cubicBezTo>
                  <a:pt x="563" y="1587"/>
                  <a:pt x="565" y="1581"/>
                  <a:pt x="568" y="1575"/>
                </a:cubicBezTo>
                <a:cubicBezTo>
                  <a:pt x="568" y="1575"/>
                  <a:pt x="569" y="1576"/>
                  <a:pt x="569" y="1577"/>
                </a:cubicBezTo>
                <a:cubicBezTo>
                  <a:pt x="565" y="1588"/>
                  <a:pt x="561" y="1598"/>
                  <a:pt x="556" y="1609"/>
                </a:cubicBezTo>
                <a:cubicBezTo>
                  <a:pt x="557" y="1610"/>
                  <a:pt x="557" y="1611"/>
                  <a:pt x="558" y="1612"/>
                </a:cubicBezTo>
                <a:cubicBezTo>
                  <a:pt x="564" y="1601"/>
                  <a:pt x="570" y="1590"/>
                  <a:pt x="575" y="1579"/>
                </a:cubicBezTo>
                <a:cubicBezTo>
                  <a:pt x="576" y="1579"/>
                  <a:pt x="576" y="1579"/>
                  <a:pt x="577" y="1580"/>
                </a:cubicBezTo>
                <a:cubicBezTo>
                  <a:pt x="573" y="1591"/>
                  <a:pt x="570" y="1602"/>
                  <a:pt x="566" y="1612"/>
                </a:cubicBezTo>
                <a:cubicBezTo>
                  <a:pt x="567" y="1613"/>
                  <a:pt x="567" y="1614"/>
                  <a:pt x="567" y="1615"/>
                </a:cubicBezTo>
                <a:cubicBezTo>
                  <a:pt x="569" y="1612"/>
                  <a:pt x="572" y="1609"/>
                  <a:pt x="573" y="1605"/>
                </a:cubicBezTo>
                <a:cubicBezTo>
                  <a:pt x="576" y="1597"/>
                  <a:pt x="579" y="1588"/>
                  <a:pt x="581" y="1578"/>
                </a:cubicBezTo>
                <a:cubicBezTo>
                  <a:pt x="583" y="1571"/>
                  <a:pt x="585" y="1568"/>
                  <a:pt x="590" y="1568"/>
                </a:cubicBezTo>
                <a:cubicBezTo>
                  <a:pt x="609" y="1569"/>
                  <a:pt x="628" y="1569"/>
                  <a:pt x="647" y="1569"/>
                </a:cubicBezTo>
                <a:cubicBezTo>
                  <a:pt x="653" y="1569"/>
                  <a:pt x="655" y="1571"/>
                  <a:pt x="657" y="1581"/>
                </a:cubicBezTo>
                <a:cubicBezTo>
                  <a:pt x="659" y="1594"/>
                  <a:pt x="663" y="1606"/>
                  <a:pt x="669" y="1615"/>
                </a:cubicBezTo>
                <a:cubicBezTo>
                  <a:pt x="670" y="1615"/>
                  <a:pt x="670" y="1614"/>
                  <a:pt x="671" y="1614"/>
                </a:cubicBezTo>
                <a:cubicBezTo>
                  <a:pt x="668" y="1604"/>
                  <a:pt x="664" y="1594"/>
                  <a:pt x="661" y="1583"/>
                </a:cubicBezTo>
                <a:cubicBezTo>
                  <a:pt x="662" y="1583"/>
                  <a:pt x="662" y="1582"/>
                  <a:pt x="663" y="1582"/>
                </a:cubicBezTo>
                <a:cubicBezTo>
                  <a:pt x="666" y="1589"/>
                  <a:pt x="669" y="1595"/>
                  <a:pt x="673" y="1602"/>
                </a:cubicBezTo>
                <a:cubicBezTo>
                  <a:pt x="673" y="1602"/>
                  <a:pt x="673" y="1601"/>
                  <a:pt x="674" y="1601"/>
                </a:cubicBezTo>
                <a:cubicBezTo>
                  <a:pt x="672" y="1595"/>
                  <a:pt x="671" y="1590"/>
                  <a:pt x="669" y="1585"/>
                </a:cubicBezTo>
                <a:cubicBezTo>
                  <a:pt x="670" y="1584"/>
                  <a:pt x="671" y="1583"/>
                  <a:pt x="671" y="1582"/>
                </a:cubicBezTo>
                <a:cubicBezTo>
                  <a:pt x="674" y="1588"/>
                  <a:pt x="678" y="1595"/>
                  <a:pt x="681" y="1601"/>
                </a:cubicBezTo>
                <a:cubicBezTo>
                  <a:pt x="682" y="1600"/>
                  <a:pt x="682" y="1600"/>
                  <a:pt x="682" y="1600"/>
                </a:cubicBezTo>
                <a:cubicBezTo>
                  <a:pt x="680" y="1595"/>
                  <a:pt x="678" y="1589"/>
                  <a:pt x="676" y="1584"/>
                </a:cubicBezTo>
                <a:cubicBezTo>
                  <a:pt x="677" y="1583"/>
                  <a:pt x="677" y="1583"/>
                  <a:pt x="677" y="1583"/>
                </a:cubicBezTo>
                <a:cubicBezTo>
                  <a:pt x="682" y="1591"/>
                  <a:pt x="687" y="1599"/>
                  <a:pt x="692" y="1606"/>
                </a:cubicBezTo>
                <a:cubicBezTo>
                  <a:pt x="693" y="1606"/>
                  <a:pt x="693" y="1605"/>
                  <a:pt x="694" y="1604"/>
                </a:cubicBezTo>
                <a:cubicBezTo>
                  <a:pt x="672" y="1570"/>
                  <a:pt x="670" y="1529"/>
                  <a:pt x="677" y="1483"/>
                </a:cubicBezTo>
                <a:cubicBezTo>
                  <a:pt x="674" y="1493"/>
                  <a:pt x="672" y="1502"/>
                  <a:pt x="669" y="1511"/>
                </a:cubicBezTo>
                <a:cubicBezTo>
                  <a:pt x="668" y="1511"/>
                  <a:pt x="668" y="1511"/>
                  <a:pt x="667" y="1510"/>
                </a:cubicBezTo>
                <a:cubicBezTo>
                  <a:pt x="669" y="1502"/>
                  <a:pt x="670" y="1493"/>
                  <a:pt x="672" y="1484"/>
                </a:cubicBezTo>
                <a:cubicBezTo>
                  <a:pt x="671" y="1484"/>
                  <a:pt x="671" y="1484"/>
                  <a:pt x="670" y="1483"/>
                </a:cubicBezTo>
                <a:cubicBezTo>
                  <a:pt x="668" y="1492"/>
                  <a:pt x="666" y="1500"/>
                  <a:pt x="663" y="1508"/>
                </a:cubicBezTo>
                <a:cubicBezTo>
                  <a:pt x="663" y="1508"/>
                  <a:pt x="662" y="1508"/>
                  <a:pt x="662" y="1507"/>
                </a:cubicBezTo>
                <a:cubicBezTo>
                  <a:pt x="663" y="1499"/>
                  <a:pt x="664" y="1491"/>
                  <a:pt x="666" y="1483"/>
                </a:cubicBezTo>
                <a:cubicBezTo>
                  <a:pt x="665" y="1483"/>
                  <a:pt x="664" y="1483"/>
                  <a:pt x="664" y="1482"/>
                </a:cubicBezTo>
                <a:cubicBezTo>
                  <a:pt x="661" y="1494"/>
                  <a:pt x="658" y="1506"/>
                  <a:pt x="656" y="1518"/>
                </a:cubicBezTo>
                <a:cubicBezTo>
                  <a:pt x="655" y="1518"/>
                  <a:pt x="655" y="1518"/>
                  <a:pt x="654" y="1517"/>
                </a:cubicBezTo>
                <a:cubicBezTo>
                  <a:pt x="656" y="1505"/>
                  <a:pt x="658" y="1492"/>
                  <a:pt x="659" y="1479"/>
                </a:cubicBezTo>
                <a:cubicBezTo>
                  <a:pt x="658" y="1479"/>
                  <a:pt x="657" y="1478"/>
                  <a:pt x="657" y="1478"/>
                </a:cubicBezTo>
                <a:cubicBezTo>
                  <a:pt x="655" y="1494"/>
                  <a:pt x="653" y="1510"/>
                  <a:pt x="651" y="1526"/>
                </a:cubicBezTo>
                <a:cubicBezTo>
                  <a:pt x="650" y="1535"/>
                  <a:pt x="648" y="1541"/>
                  <a:pt x="642" y="1541"/>
                </a:cubicBezTo>
                <a:cubicBezTo>
                  <a:pt x="627" y="1540"/>
                  <a:pt x="611" y="1540"/>
                  <a:pt x="595" y="1541"/>
                </a:cubicBezTo>
                <a:cubicBezTo>
                  <a:pt x="591" y="1541"/>
                  <a:pt x="590" y="1537"/>
                  <a:pt x="589" y="1530"/>
                </a:cubicBezTo>
                <a:cubicBezTo>
                  <a:pt x="589" y="1519"/>
                  <a:pt x="588" y="1508"/>
                  <a:pt x="587" y="1498"/>
                </a:cubicBezTo>
                <a:cubicBezTo>
                  <a:pt x="586" y="1494"/>
                  <a:pt x="585" y="1490"/>
                  <a:pt x="584" y="1486"/>
                </a:cubicBezTo>
                <a:cubicBezTo>
                  <a:pt x="583" y="1487"/>
                  <a:pt x="583" y="1487"/>
                  <a:pt x="583" y="1487"/>
                </a:cubicBezTo>
                <a:cubicBezTo>
                  <a:pt x="583" y="1496"/>
                  <a:pt x="584" y="1504"/>
                  <a:pt x="584" y="1512"/>
                </a:cubicBezTo>
                <a:cubicBezTo>
                  <a:pt x="584" y="1513"/>
                  <a:pt x="583" y="1513"/>
                  <a:pt x="582" y="1513"/>
                </a:cubicBezTo>
                <a:cubicBezTo>
                  <a:pt x="581" y="1507"/>
                  <a:pt x="580" y="1501"/>
                  <a:pt x="579" y="1496"/>
                </a:cubicBezTo>
                <a:cubicBezTo>
                  <a:pt x="577" y="1491"/>
                  <a:pt x="576" y="1485"/>
                  <a:pt x="575" y="1480"/>
                </a:cubicBezTo>
                <a:cubicBezTo>
                  <a:pt x="574" y="1481"/>
                  <a:pt x="574" y="1481"/>
                  <a:pt x="573" y="1481"/>
                </a:cubicBezTo>
                <a:cubicBezTo>
                  <a:pt x="574" y="1491"/>
                  <a:pt x="575" y="1500"/>
                  <a:pt x="576" y="1510"/>
                </a:cubicBezTo>
                <a:cubicBezTo>
                  <a:pt x="576" y="1510"/>
                  <a:pt x="575" y="1510"/>
                  <a:pt x="575" y="1510"/>
                </a:cubicBezTo>
                <a:cubicBezTo>
                  <a:pt x="573" y="1502"/>
                  <a:pt x="571" y="1495"/>
                  <a:pt x="569" y="1487"/>
                </a:cubicBezTo>
                <a:cubicBezTo>
                  <a:pt x="568" y="1488"/>
                  <a:pt x="568" y="1488"/>
                  <a:pt x="567" y="1488"/>
                </a:cubicBezTo>
                <a:cubicBezTo>
                  <a:pt x="568" y="1499"/>
                  <a:pt x="569" y="1509"/>
                  <a:pt x="570" y="1520"/>
                </a:cubicBezTo>
                <a:cubicBezTo>
                  <a:pt x="570" y="1520"/>
                  <a:pt x="569" y="1520"/>
                  <a:pt x="569" y="1520"/>
                </a:cubicBezTo>
                <a:cubicBezTo>
                  <a:pt x="566" y="1510"/>
                  <a:pt x="563" y="1499"/>
                  <a:pt x="560" y="1488"/>
                </a:cubicBezTo>
                <a:close/>
                <a:moveTo>
                  <a:pt x="568" y="126"/>
                </a:moveTo>
                <a:cubicBezTo>
                  <a:pt x="569" y="126"/>
                  <a:pt x="569" y="126"/>
                  <a:pt x="570" y="127"/>
                </a:cubicBezTo>
                <a:cubicBezTo>
                  <a:pt x="572" y="118"/>
                  <a:pt x="574" y="109"/>
                  <a:pt x="575" y="100"/>
                </a:cubicBezTo>
                <a:cubicBezTo>
                  <a:pt x="577" y="91"/>
                  <a:pt x="579" y="89"/>
                  <a:pt x="584" y="89"/>
                </a:cubicBezTo>
                <a:cubicBezTo>
                  <a:pt x="604" y="91"/>
                  <a:pt x="623" y="92"/>
                  <a:pt x="642" y="93"/>
                </a:cubicBezTo>
                <a:cubicBezTo>
                  <a:pt x="647" y="93"/>
                  <a:pt x="649" y="97"/>
                  <a:pt x="651" y="104"/>
                </a:cubicBezTo>
                <a:cubicBezTo>
                  <a:pt x="652" y="114"/>
                  <a:pt x="654" y="123"/>
                  <a:pt x="656" y="132"/>
                </a:cubicBezTo>
                <a:cubicBezTo>
                  <a:pt x="657" y="132"/>
                  <a:pt x="657" y="131"/>
                  <a:pt x="658" y="131"/>
                </a:cubicBezTo>
                <a:cubicBezTo>
                  <a:pt x="657" y="125"/>
                  <a:pt x="656" y="119"/>
                  <a:pt x="655" y="112"/>
                </a:cubicBezTo>
                <a:cubicBezTo>
                  <a:pt x="655" y="112"/>
                  <a:pt x="655" y="112"/>
                  <a:pt x="656" y="112"/>
                </a:cubicBezTo>
                <a:cubicBezTo>
                  <a:pt x="659" y="118"/>
                  <a:pt x="661" y="124"/>
                  <a:pt x="664" y="130"/>
                </a:cubicBezTo>
                <a:cubicBezTo>
                  <a:pt x="665" y="130"/>
                  <a:pt x="665" y="129"/>
                  <a:pt x="666" y="129"/>
                </a:cubicBezTo>
                <a:cubicBezTo>
                  <a:pt x="657" y="103"/>
                  <a:pt x="661" y="79"/>
                  <a:pt x="668" y="53"/>
                </a:cubicBezTo>
                <a:cubicBezTo>
                  <a:pt x="629" y="64"/>
                  <a:pt x="592" y="65"/>
                  <a:pt x="553" y="49"/>
                </a:cubicBezTo>
                <a:cubicBezTo>
                  <a:pt x="568" y="75"/>
                  <a:pt x="565" y="102"/>
                  <a:pt x="560" y="130"/>
                </a:cubicBezTo>
                <a:cubicBezTo>
                  <a:pt x="560" y="130"/>
                  <a:pt x="561" y="130"/>
                  <a:pt x="562" y="131"/>
                </a:cubicBezTo>
                <a:cubicBezTo>
                  <a:pt x="564" y="121"/>
                  <a:pt x="567" y="112"/>
                  <a:pt x="569" y="102"/>
                </a:cubicBezTo>
                <a:cubicBezTo>
                  <a:pt x="570" y="103"/>
                  <a:pt x="570" y="103"/>
                  <a:pt x="571" y="103"/>
                </a:cubicBezTo>
                <a:cubicBezTo>
                  <a:pt x="570" y="111"/>
                  <a:pt x="569" y="118"/>
                  <a:pt x="568" y="126"/>
                </a:cubicBezTo>
                <a:close/>
                <a:moveTo>
                  <a:pt x="294" y="214"/>
                </a:moveTo>
                <a:cubicBezTo>
                  <a:pt x="290" y="198"/>
                  <a:pt x="288" y="186"/>
                  <a:pt x="285" y="174"/>
                </a:cubicBezTo>
                <a:cubicBezTo>
                  <a:pt x="284" y="175"/>
                  <a:pt x="284" y="175"/>
                  <a:pt x="283" y="176"/>
                </a:cubicBezTo>
                <a:cubicBezTo>
                  <a:pt x="285" y="189"/>
                  <a:pt x="287" y="202"/>
                  <a:pt x="290" y="215"/>
                </a:cubicBezTo>
                <a:cubicBezTo>
                  <a:pt x="289" y="215"/>
                  <a:pt x="289" y="215"/>
                  <a:pt x="288" y="215"/>
                </a:cubicBezTo>
                <a:cubicBezTo>
                  <a:pt x="286" y="204"/>
                  <a:pt x="283" y="193"/>
                  <a:pt x="281" y="182"/>
                </a:cubicBezTo>
                <a:cubicBezTo>
                  <a:pt x="280" y="182"/>
                  <a:pt x="280" y="183"/>
                  <a:pt x="279" y="183"/>
                </a:cubicBezTo>
                <a:cubicBezTo>
                  <a:pt x="280" y="193"/>
                  <a:pt x="282" y="203"/>
                  <a:pt x="284" y="213"/>
                </a:cubicBezTo>
                <a:cubicBezTo>
                  <a:pt x="283" y="213"/>
                  <a:pt x="283" y="213"/>
                  <a:pt x="283" y="213"/>
                </a:cubicBezTo>
                <a:cubicBezTo>
                  <a:pt x="280" y="203"/>
                  <a:pt x="278" y="193"/>
                  <a:pt x="275" y="180"/>
                </a:cubicBezTo>
                <a:cubicBezTo>
                  <a:pt x="274" y="186"/>
                  <a:pt x="274" y="189"/>
                  <a:pt x="273" y="191"/>
                </a:cubicBezTo>
                <a:cubicBezTo>
                  <a:pt x="272" y="189"/>
                  <a:pt x="271" y="188"/>
                  <a:pt x="269" y="186"/>
                </a:cubicBezTo>
                <a:cubicBezTo>
                  <a:pt x="269" y="189"/>
                  <a:pt x="269" y="190"/>
                  <a:pt x="269" y="193"/>
                </a:cubicBezTo>
                <a:cubicBezTo>
                  <a:pt x="268" y="191"/>
                  <a:pt x="267" y="190"/>
                  <a:pt x="267" y="189"/>
                </a:cubicBezTo>
                <a:cubicBezTo>
                  <a:pt x="266" y="189"/>
                  <a:pt x="265" y="188"/>
                  <a:pt x="264" y="187"/>
                </a:cubicBezTo>
                <a:cubicBezTo>
                  <a:pt x="266" y="202"/>
                  <a:pt x="276" y="219"/>
                  <a:pt x="283" y="221"/>
                </a:cubicBezTo>
                <a:cubicBezTo>
                  <a:pt x="290" y="223"/>
                  <a:pt x="299" y="214"/>
                  <a:pt x="302" y="203"/>
                </a:cubicBezTo>
                <a:cubicBezTo>
                  <a:pt x="306" y="192"/>
                  <a:pt x="304" y="173"/>
                  <a:pt x="298" y="164"/>
                </a:cubicBezTo>
                <a:cubicBezTo>
                  <a:pt x="299" y="173"/>
                  <a:pt x="300" y="180"/>
                  <a:pt x="301" y="188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298" y="180"/>
                  <a:pt x="296" y="173"/>
                  <a:pt x="293" y="165"/>
                </a:cubicBezTo>
                <a:cubicBezTo>
                  <a:pt x="293" y="165"/>
                  <a:pt x="292" y="166"/>
                  <a:pt x="291" y="166"/>
                </a:cubicBezTo>
                <a:cubicBezTo>
                  <a:pt x="285" y="182"/>
                  <a:pt x="295" y="195"/>
                  <a:pt x="294" y="214"/>
                </a:cubicBezTo>
                <a:close/>
                <a:moveTo>
                  <a:pt x="1078" y="86"/>
                </a:moveTo>
                <a:cubicBezTo>
                  <a:pt x="1079" y="86"/>
                  <a:pt x="1079" y="86"/>
                  <a:pt x="1080" y="86"/>
                </a:cubicBezTo>
                <a:cubicBezTo>
                  <a:pt x="1083" y="98"/>
                  <a:pt x="1086" y="111"/>
                  <a:pt x="1089" y="125"/>
                </a:cubicBezTo>
                <a:cubicBezTo>
                  <a:pt x="1094" y="121"/>
                  <a:pt x="1098" y="117"/>
                  <a:pt x="1103" y="114"/>
                </a:cubicBezTo>
                <a:cubicBezTo>
                  <a:pt x="1101" y="108"/>
                  <a:pt x="1097" y="102"/>
                  <a:pt x="1098" y="100"/>
                </a:cubicBezTo>
                <a:cubicBezTo>
                  <a:pt x="1101" y="92"/>
                  <a:pt x="1097" y="88"/>
                  <a:pt x="1096" y="83"/>
                </a:cubicBezTo>
                <a:cubicBezTo>
                  <a:pt x="1095" y="78"/>
                  <a:pt x="1094" y="74"/>
                  <a:pt x="1093" y="70"/>
                </a:cubicBezTo>
                <a:cubicBezTo>
                  <a:pt x="1093" y="69"/>
                  <a:pt x="1093" y="68"/>
                  <a:pt x="1094" y="67"/>
                </a:cubicBezTo>
                <a:cubicBezTo>
                  <a:pt x="1099" y="70"/>
                  <a:pt x="1105" y="72"/>
                  <a:pt x="1111" y="74"/>
                </a:cubicBezTo>
                <a:cubicBezTo>
                  <a:pt x="1102" y="62"/>
                  <a:pt x="1094" y="60"/>
                  <a:pt x="1086" y="67"/>
                </a:cubicBezTo>
                <a:cubicBezTo>
                  <a:pt x="1079" y="74"/>
                  <a:pt x="1075" y="86"/>
                  <a:pt x="1076" y="103"/>
                </a:cubicBezTo>
                <a:cubicBezTo>
                  <a:pt x="1077" y="96"/>
                  <a:pt x="1078" y="91"/>
                  <a:pt x="1078" y="86"/>
                </a:cubicBezTo>
                <a:close/>
                <a:moveTo>
                  <a:pt x="1181" y="721"/>
                </a:moveTo>
                <a:cubicBezTo>
                  <a:pt x="1181" y="727"/>
                  <a:pt x="1181" y="733"/>
                  <a:pt x="1182" y="738"/>
                </a:cubicBezTo>
                <a:cubicBezTo>
                  <a:pt x="1182" y="740"/>
                  <a:pt x="1184" y="744"/>
                  <a:pt x="1185" y="744"/>
                </a:cubicBezTo>
                <a:cubicBezTo>
                  <a:pt x="1194" y="742"/>
                  <a:pt x="1203" y="739"/>
                  <a:pt x="1213" y="736"/>
                </a:cubicBezTo>
                <a:cubicBezTo>
                  <a:pt x="1212" y="735"/>
                  <a:pt x="1212" y="734"/>
                  <a:pt x="1212" y="733"/>
                </a:cubicBezTo>
                <a:cubicBezTo>
                  <a:pt x="1206" y="735"/>
                  <a:pt x="1200" y="736"/>
                  <a:pt x="1194" y="738"/>
                </a:cubicBezTo>
                <a:cubicBezTo>
                  <a:pt x="1194" y="737"/>
                  <a:pt x="1194" y="736"/>
                  <a:pt x="1194" y="736"/>
                </a:cubicBezTo>
                <a:cubicBezTo>
                  <a:pt x="1198" y="733"/>
                  <a:pt x="1203" y="731"/>
                  <a:pt x="1208" y="729"/>
                </a:cubicBezTo>
                <a:cubicBezTo>
                  <a:pt x="1208" y="729"/>
                  <a:pt x="1208" y="728"/>
                  <a:pt x="1208" y="727"/>
                </a:cubicBezTo>
                <a:cubicBezTo>
                  <a:pt x="1200" y="728"/>
                  <a:pt x="1193" y="729"/>
                  <a:pt x="1186" y="730"/>
                </a:cubicBezTo>
                <a:cubicBezTo>
                  <a:pt x="1186" y="729"/>
                  <a:pt x="1186" y="727"/>
                  <a:pt x="1186" y="726"/>
                </a:cubicBezTo>
                <a:cubicBezTo>
                  <a:pt x="1189" y="725"/>
                  <a:pt x="1193" y="724"/>
                  <a:pt x="1197" y="723"/>
                </a:cubicBezTo>
                <a:cubicBezTo>
                  <a:pt x="1197" y="722"/>
                  <a:pt x="1197" y="722"/>
                  <a:pt x="1197" y="721"/>
                </a:cubicBezTo>
                <a:cubicBezTo>
                  <a:pt x="1192" y="721"/>
                  <a:pt x="1187" y="721"/>
                  <a:pt x="1181" y="721"/>
                </a:cubicBezTo>
                <a:close/>
                <a:moveTo>
                  <a:pt x="952" y="164"/>
                </a:moveTo>
                <a:cubicBezTo>
                  <a:pt x="953" y="164"/>
                  <a:pt x="953" y="164"/>
                  <a:pt x="954" y="164"/>
                </a:cubicBezTo>
                <a:cubicBezTo>
                  <a:pt x="954" y="168"/>
                  <a:pt x="954" y="172"/>
                  <a:pt x="955" y="176"/>
                </a:cubicBezTo>
                <a:cubicBezTo>
                  <a:pt x="956" y="176"/>
                  <a:pt x="956" y="176"/>
                  <a:pt x="956" y="176"/>
                </a:cubicBezTo>
                <a:cubicBezTo>
                  <a:pt x="956" y="172"/>
                  <a:pt x="957" y="168"/>
                  <a:pt x="958" y="161"/>
                </a:cubicBezTo>
                <a:cubicBezTo>
                  <a:pt x="952" y="158"/>
                  <a:pt x="946" y="153"/>
                  <a:pt x="940" y="153"/>
                </a:cubicBezTo>
                <a:cubicBezTo>
                  <a:pt x="938" y="153"/>
                  <a:pt x="937" y="167"/>
                  <a:pt x="935" y="176"/>
                </a:cubicBezTo>
                <a:cubicBezTo>
                  <a:pt x="936" y="176"/>
                  <a:pt x="936" y="176"/>
                  <a:pt x="937" y="177"/>
                </a:cubicBezTo>
                <a:cubicBezTo>
                  <a:pt x="939" y="170"/>
                  <a:pt x="940" y="162"/>
                  <a:pt x="942" y="155"/>
                </a:cubicBezTo>
                <a:cubicBezTo>
                  <a:pt x="943" y="156"/>
                  <a:pt x="943" y="156"/>
                  <a:pt x="944" y="156"/>
                </a:cubicBezTo>
                <a:cubicBezTo>
                  <a:pt x="943" y="164"/>
                  <a:pt x="942" y="172"/>
                  <a:pt x="941" y="181"/>
                </a:cubicBezTo>
                <a:cubicBezTo>
                  <a:pt x="942" y="181"/>
                  <a:pt x="942" y="181"/>
                  <a:pt x="942" y="181"/>
                </a:cubicBezTo>
                <a:cubicBezTo>
                  <a:pt x="944" y="175"/>
                  <a:pt x="945" y="169"/>
                  <a:pt x="947" y="163"/>
                </a:cubicBezTo>
                <a:cubicBezTo>
                  <a:pt x="948" y="167"/>
                  <a:pt x="947" y="170"/>
                  <a:pt x="947" y="174"/>
                </a:cubicBezTo>
                <a:cubicBezTo>
                  <a:pt x="947" y="177"/>
                  <a:pt x="946" y="180"/>
                  <a:pt x="946" y="183"/>
                </a:cubicBezTo>
                <a:cubicBezTo>
                  <a:pt x="947" y="183"/>
                  <a:pt x="947" y="183"/>
                  <a:pt x="948" y="183"/>
                </a:cubicBezTo>
                <a:cubicBezTo>
                  <a:pt x="949" y="177"/>
                  <a:pt x="951" y="170"/>
                  <a:pt x="952" y="164"/>
                </a:cubicBezTo>
                <a:close/>
                <a:moveTo>
                  <a:pt x="937" y="149"/>
                </a:moveTo>
                <a:cubicBezTo>
                  <a:pt x="937" y="148"/>
                  <a:pt x="936" y="148"/>
                  <a:pt x="936" y="147"/>
                </a:cubicBezTo>
                <a:cubicBezTo>
                  <a:pt x="934" y="152"/>
                  <a:pt x="932" y="158"/>
                  <a:pt x="930" y="163"/>
                </a:cubicBezTo>
                <a:cubicBezTo>
                  <a:pt x="929" y="163"/>
                  <a:pt x="929" y="163"/>
                  <a:pt x="929" y="163"/>
                </a:cubicBezTo>
                <a:cubicBezTo>
                  <a:pt x="930" y="157"/>
                  <a:pt x="930" y="152"/>
                  <a:pt x="931" y="145"/>
                </a:cubicBezTo>
                <a:cubicBezTo>
                  <a:pt x="924" y="159"/>
                  <a:pt x="924" y="164"/>
                  <a:pt x="932" y="171"/>
                </a:cubicBezTo>
                <a:cubicBezTo>
                  <a:pt x="934" y="164"/>
                  <a:pt x="936" y="156"/>
                  <a:pt x="937" y="149"/>
                </a:cubicBezTo>
                <a:close/>
                <a:moveTo>
                  <a:pt x="1215" y="701"/>
                </a:moveTo>
                <a:cubicBezTo>
                  <a:pt x="1207" y="693"/>
                  <a:pt x="1199" y="691"/>
                  <a:pt x="1192" y="694"/>
                </a:cubicBezTo>
                <a:cubicBezTo>
                  <a:pt x="1199" y="697"/>
                  <a:pt x="1206" y="699"/>
                  <a:pt x="1215" y="701"/>
                </a:cubicBezTo>
                <a:close/>
              </a:path>
            </a:pathLst>
          </a:custGeom>
          <a:solidFill>
            <a:srgbClr val="E107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873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8C16D9D-2F84-486F-9E5F-B8E3B084C97C}"/>
              </a:ext>
            </a:extLst>
          </p:cNvPr>
          <p:cNvSpPr/>
          <p:nvPr/>
        </p:nvSpPr>
        <p:spPr>
          <a:xfrm>
            <a:off x="8948057" y="-9139"/>
            <a:ext cx="3243943" cy="2970053"/>
          </a:xfrm>
          <a:prstGeom prst="rect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731B83-451B-4222-AF5F-ADF54D65E1BB}"/>
              </a:ext>
            </a:extLst>
          </p:cNvPr>
          <p:cNvSpPr/>
          <p:nvPr/>
        </p:nvSpPr>
        <p:spPr>
          <a:xfrm>
            <a:off x="0" y="391886"/>
            <a:ext cx="11623771" cy="60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2725">
            <a:extLst>
              <a:ext uri="{FF2B5EF4-FFF2-40B4-BE49-F238E27FC236}">
                <a16:creationId xmlns:a16="http://schemas.microsoft.com/office/drawing/2014/main" id="{15635692-9414-4E1D-81E9-2E734AFD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919" y="2730836"/>
            <a:ext cx="4504808" cy="24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848727" y="5455656"/>
            <a:ext cx="5775044" cy="724247"/>
          </a:xfrm>
        </p:spPr>
        <p:txBody>
          <a:bodyPr/>
          <a:lstStyle/>
          <a:p>
            <a:r>
              <a:rPr lang="es-PE" sz="7200" b="1" dirty="0">
                <a:solidFill>
                  <a:schemeClr val="bg1"/>
                </a:solidFill>
              </a:rPr>
              <a:t>Break Time</a:t>
            </a:r>
          </a:p>
        </p:txBody>
      </p:sp>
      <p:pic>
        <p:nvPicPr>
          <p:cNvPr id="24578" name="Picture 2" descr="Gratis Fotos de stock gratuitas de alimentos, amor, celebración Foto de stock">
            <a:extLst>
              <a:ext uri="{FF2B5EF4-FFF2-40B4-BE49-F238E27FC236}">
                <a16:creationId xmlns:a16="http://schemas.microsoft.com/office/drawing/2014/main" id="{D29D1D82-438C-466D-B26A-EBC1E9FF8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048" y="0"/>
            <a:ext cx="4572000" cy="6858000"/>
          </a:xfrm>
          <a:prstGeom prst="rect">
            <a:avLst/>
          </a:prstGeom>
          <a:noFill/>
          <a:ln w="57150">
            <a:solidFill>
              <a:srgbClr val="0086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E6720CD1-81A7-4BA4-AF6B-FE7A89899C14}"/>
              </a:ext>
            </a:extLst>
          </p:cNvPr>
          <p:cNvGrpSpPr/>
          <p:nvPr/>
        </p:nvGrpSpPr>
        <p:grpSpPr>
          <a:xfrm>
            <a:off x="7054850" y="1179513"/>
            <a:ext cx="3249613" cy="4024312"/>
            <a:chOff x="7054850" y="1179513"/>
            <a:chExt cx="3249613" cy="4024312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6B7902-0774-499F-90EA-B4612839E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4850" y="1179513"/>
              <a:ext cx="3249613" cy="2994025"/>
            </a:xfrm>
            <a:custGeom>
              <a:avLst/>
              <a:gdLst>
                <a:gd name="T0" fmla="*/ 239 w 984"/>
                <a:gd name="T1" fmla="*/ 708 h 907"/>
                <a:gd name="T2" fmla="*/ 127 w 984"/>
                <a:gd name="T3" fmla="*/ 629 h 907"/>
                <a:gd name="T4" fmla="*/ 31 w 984"/>
                <a:gd name="T5" fmla="*/ 630 h 907"/>
                <a:gd name="T6" fmla="*/ 32 w 984"/>
                <a:gd name="T7" fmla="*/ 529 h 907"/>
                <a:gd name="T8" fmla="*/ 114 w 984"/>
                <a:gd name="T9" fmla="*/ 538 h 907"/>
                <a:gd name="T10" fmla="*/ 154 w 984"/>
                <a:gd name="T11" fmla="*/ 607 h 907"/>
                <a:gd name="T12" fmla="*/ 308 w 984"/>
                <a:gd name="T13" fmla="*/ 637 h 907"/>
                <a:gd name="T14" fmla="*/ 356 w 984"/>
                <a:gd name="T15" fmla="*/ 600 h 907"/>
                <a:gd name="T16" fmla="*/ 423 w 984"/>
                <a:gd name="T17" fmla="*/ 683 h 907"/>
                <a:gd name="T18" fmla="*/ 453 w 984"/>
                <a:gd name="T19" fmla="*/ 618 h 907"/>
                <a:gd name="T20" fmla="*/ 251 w 984"/>
                <a:gd name="T21" fmla="*/ 481 h 907"/>
                <a:gd name="T22" fmla="*/ 197 w 984"/>
                <a:gd name="T23" fmla="*/ 411 h 907"/>
                <a:gd name="T24" fmla="*/ 174 w 984"/>
                <a:gd name="T25" fmla="*/ 369 h 907"/>
                <a:gd name="T26" fmla="*/ 190 w 984"/>
                <a:gd name="T27" fmla="*/ 306 h 907"/>
                <a:gd name="T28" fmla="*/ 117 w 984"/>
                <a:gd name="T29" fmla="*/ 247 h 907"/>
                <a:gd name="T30" fmla="*/ 211 w 984"/>
                <a:gd name="T31" fmla="*/ 201 h 907"/>
                <a:gd name="T32" fmla="*/ 210 w 984"/>
                <a:gd name="T33" fmla="*/ 135 h 907"/>
                <a:gd name="T34" fmla="*/ 285 w 984"/>
                <a:gd name="T35" fmla="*/ 120 h 907"/>
                <a:gd name="T36" fmla="*/ 327 w 984"/>
                <a:gd name="T37" fmla="*/ 87 h 907"/>
                <a:gd name="T38" fmla="*/ 365 w 984"/>
                <a:gd name="T39" fmla="*/ 57 h 907"/>
                <a:gd name="T40" fmla="*/ 419 w 984"/>
                <a:gd name="T41" fmla="*/ 51 h 907"/>
                <a:gd name="T42" fmla="*/ 485 w 984"/>
                <a:gd name="T43" fmla="*/ 13 h 907"/>
                <a:gd name="T44" fmla="*/ 538 w 984"/>
                <a:gd name="T45" fmla="*/ 70 h 907"/>
                <a:gd name="T46" fmla="*/ 595 w 984"/>
                <a:gd name="T47" fmla="*/ 31 h 907"/>
                <a:gd name="T48" fmla="*/ 603 w 984"/>
                <a:gd name="T49" fmla="*/ 76 h 907"/>
                <a:gd name="T50" fmla="*/ 663 w 984"/>
                <a:gd name="T51" fmla="*/ 76 h 907"/>
                <a:gd name="T52" fmla="*/ 678 w 984"/>
                <a:gd name="T53" fmla="*/ 93 h 907"/>
                <a:gd name="T54" fmla="*/ 723 w 984"/>
                <a:gd name="T55" fmla="*/ 153 h 907"/>
                <a:gd name="T56" fmla="*/ 714 w 984"/>
                <a:gd name="T57" fmla="*/ 204 h 907"/>
                <a:gd name="T58" fmla="*/ 692 w 984"/>
                <a:gd name="T59" fmla="*/ 507 h 907"/>
                <a:gd name="T60" fmla="*/ 493 w 984"/>
                <a:gd name="T61" fmla="*/ 621 h 907"/>
                <a:gd name="T62" fmla="*/ 518 w 984"/>
                <a:gd name="T63" fmla="*/ 687 h 907"/>
                <a:gd name="T64" fmla="*/ 737 w 984"/>
                <a:gd name="T65" fmla="*/ 700 h 907"/>
                <a:gd name="T66" fmla="*/ 737 w 984"/>
                <a:gd name="T67" fmla="*/ 751 h 907"/>
                <a:gd name="T68" fmla="*/ 851 w 984"/>
                <a:gd name="T69" fmla="*/ 807 h 907"/>
                <a:gd name="T70" fmla="*/ 892 w 984"/>
                <a:gd name="T71" fmla="*/ 764 h 907"/>
                <a:gd name="T72" fmla="*/ 934 w 984"/>
                <a:gd name="T73" fmla="*/ 760 h 907"/>
                <a:gd name="T74" fmla="*/ 980 w 984"/>
                <a:gd name="T75" fmla="*/ 834 h 907"/>
                <a:gd name="T76" fmla="*/ 918 w 984"/>
                <a:gd name="T77" fmla="*/ 902 h 907"/>
                <a:gd name="T78" fmla="*/ 847 w 984"/>
                <a:gd name="T79" fmla="*/ 836 h 907"/>
                <a:gd name="T80" fmla="*/ 705 w 984"/>
                <a:gd name="T81" fmla="*/ 810 h 907"/>
                <a:gd name="T82" fmla="*/ 600 w 984"/>
                <a:gd name="T83" fmla="*/ 791 h 907"/>
                <a:gd name="T84" fmla="*/ 580 w 984"/>
                <a:gd name="T85" fmla="*/ 864 h 907"/>
                <a:gd name="T86" fmla="*/ 406 w 984"/>
                <a:gd name="T87" fmla="*/ 876 h 907"/>
                <a:gd name="T88" fmla="*/ 397 w 984"/>
                <a:gd name="T89" fmla="*/ 752 h 907"/>
                <a:gd name="T90" fmla="*/ 255 w 984"/>
                <a:gd name="T91" fmla="*/ 718 h 907"/>
                <a:gd name="T92" fmla="*/ 375 w 984"/>
                <a:gd name="T93" fmla="*/ 468 h 907"/>
                <a:gd name="T94" fmla="*/ 510 w 984"/>
                <a:gd name="T95" fmla="*/ 514 h 907"/>
                <a:gd name="T96" fmla="*/ 664 w 984"/>
                <a:gd name="T97" fmla="*/ 385 h 907"/>
                <a:gd name="T98" fmla="*/ 670 w 984"/>
                <a:gd name="T99" fmla="*/ 32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4" h="907">
                  <a:moveTo>
                    <a:pt x="238" y="713"/>
                  </a:moveTo>
                  <a:cubicBezTo>
                    <a:pt x="239" y="709"/>
                    <a:pt x="239" y="708"/>
                    <a:pt x="239" y="708"/>
                  </a:cubicBezTo>
                  <a:cubicBezTo>
                    <a:pt x="260" y="679"/>
                    <a:pt x="260" y="679"/>
                    <a:pt x="226" y="666"/>
                  </a:cubicBezTo>
                  <a:cubicBezTo>
                    <a:pt x="193" y="654"/>
                    <a:pt x="160" y="640"/>
                    <a:pt x="127" y="629"/>
                  </a:cubicBezTo>
                  <a:cubicBezTo>
                    <a:pt x="121" y="626"/>
                    <a:pt x="111" y="629"/>
                    <a:pt x="106" y="633"/>
                  </a:cubicBezTo>
                  <a:cubicBezTo>
                    <a:pt x="80" y="651"/>
                    <a:pt x="57" y="650"/>
                    <a:pt x="31" y="630"/>
                  </a:cubicBezTo>
                  <a:cubicBezTo>
                    <a:pt x="17" y="619"/>
                    <a:pt x="3" y="612"/>
                    <a:pt x="1" y="593"/>
                  </a:cubicBezTo>
                  <a:cubicBezTo>
                    <a:pt x="0" y="575"/>
                    <a:pt x="14" y="530"/>
                    <a:pt x="32" y="529"/>
                  </a:cubicBezTo>
                  <a:cubicBezTo>
                    <a:pt x="56" y="528"/>
                    <a:pt x="79" y="523"/>
                    <a:pt x="103" y="519"/>
                  </a:cubicBezTo>
                  <a:cubicBezTo>
                    <a:pt x="106" y="519"/>
                    <a:pt x="113" y="531"/>
                    <a:pt x="114" y="538"/>
                  </a:cubicBezTo>
                  <a:cubicBezTo>
                    <a:pt x="119" y="555"/>
                    <a:pt x="119" y="574"/>
                    <a:pt x="127" y="589"/>
                  </a:cubicBezTo>
                  <a:cubicBezTo>
                    <a:pt x="130" y="598"/>
                    <a:pt x="144" y="603"/>
                    <a:pt x="154" y="607"/>
                  </a:cubicBezTo>
                  <a:cubicBezTo>
                    <a:pt x="189" y="621"/>
                    <a:pt x="225" y="634"/>
                    <a:pt x="260" y="648"/>
                  </a:cubicBezTo>
                  <a:cubicBezTo>
                    <a:pt x="279" y="655"/>
                    <a:pt x="295" y="654"/>
                    <a:pt x="308" y="637"/>
                  </a:cubicBezTo>
                  <a:cubicBezTo>
                    <a:pt x="318" y="626"/>
                    <a:pt x="329" y="615"/>
                    <a:pt x="341" y="605"/>
                  </a:cubicBezTo>
                  <a:cubicBezTo>
                    <a:pt x="345" y="602"/>
                    <a:pt x="352" y="599"/>
                    <a:pt x="356" y="600"/>
                  </a:cubicBezTo>
                  <a:cubicBezTo>
                    <a:pt x="359" y="601"/>
                    <a:pt x="363" y="609"/>
                    <a:pt x="363" y="613"/>
                  </a:cubicBezTo>
                  <a:cubicBezTo>
                    <a:pt x="360" y="656"/>
                    <a:pt x="387" y="673"/>
                    <a:pt x="423" y="683"/>
                  </a:cubicBezTo>
                  <a:cubicBezTo>
                    <a:pt x="434" y="686"/>
                    <a:pt x="439" y="683"/>
                    <a:pt x="442" y="673"/>
                  </a:cubicBezTo>
                  <a:cubicBezTo>
                    <a:pt x="445" y="654"/>
                    <a:pt x="449" y="636"/>
                    <a:pt x="453" y="618"/>
                  </a:cubicBezTo>
                  <a:cubicBezTo>
                    <a:pt x="455" y="605"/>
                    <a:pt x="450" y="599"/>
                    <a:pt x="437" y="598"/>
                  </a:cubicBezTo>
                  <a:cubicBezTo>
                    <a:pt x="358" y="586"/>
                    <a:pt x="295" y="548"/>
                    <a:pt x="251" y="481"/>
                  </a:cubicBezTo>
                  <a:cubicBezTo>
                    <a:pt x="240" y="464"/>
                    <a:pt x="231" y="445"/>
                    <a:pt x="223" y="426"/>
                  </a:cubicBezTo>
                  <a:cubicBezTo>
                    <a:pt x="218" y="413"/>
                    <a:pt x="209" y="412"/>
                    <a:pt x="197" y="411"/>
                  </a:cubicBezTo>
                  <a:cubicBezTo>
                    <a:pt x="183" y="411"/>
                    <a:pt x="169" y="407"/>
                    <a:pt x="155" y="405"/>
                  </a:cubicBezTo>
                  <a:cubicBezTo>
                    <a:pt x="161" y="393"/>
                    <a:pt x="167" y="380"/>
                    <a:pt x="174" y="369"/>
                  </a:cubicBezTo>
                  <a:cubicBezTo>
                    <a:pt x="180" y="358"/>
                    <a:pt x="187" y="347"/>
                    <a:pt x="195" y="337"/>
                  </a:cubicBezTo>
                  <a:cubicBezTo>
                    <a:pt x="207" y="324"/>
                    <a:pt x="202" y="315"/>
                    <a:pt x="190" y="306"/>
                  </a:cubicBezTo>
                  <a:cubicBezTo>
                    <a:pt x="171" y="293"/>
                    <a:pt x="153" y="280"/>
                    <a:pt x="135" y="266"/>
                  </a:cubicBezTo>
                  <a:cubicBezTo>
                    <a:pt x="129" y="262"/>
                    <a:pt x="125" y="255"/>
                    <a:pt x="117" y="247"/>
                  </a:cubicBezTo>
                  <a:cubicBezTo>
                    <a:pt x="145" y="241"/>
                    <a:pt x="170" y="235"/>
                    <a:pt x="194" y="231"/>
                  </a:cubicBezTo>
                  <a:cubicBezTo>
                    <a:pt x="219" y="226"/>
                    <a:pt x="219" y="224"/>
                    <a:pt x="211" y="201"/>
                  </a:cubicBezTo>
                  <a:cubicBezTo>
                    <a:pt x="205" y="185"/>
                    <a:pt x="201" y="168"/>
                    <a:pt x="196" y="152"/>
                  </a:cubicBezTo>
                  <a:cubicBezTo>
                    <a:pt x="192" y="139"/>
                    <a:pt x="198" y="134"/>
                    <a:pt x="210" y="135"/>
                  </a:cubicBezTo>
                  <a:cubicBezTo>
                    <a:pt x="227" y="136"/>
                    <a:pt x="243" y="137"/>
                    <a:pt x="260" y="140"/>
                  </a:cubicBezTo>
                  <a:cubicBezTo>
                    <a:pt x="275" y="142"/>
                    <a:pt x="284" y="137"/>
                    <a:pt x="285" y="120"/>
                  </a:cubicBezTo>
                  <a:cubicBezTo>
                    <a:pt x="285" y="117"/>
                    <a:pt x="286" y="114"/>
                    <a:pt x="286" y="110"/>
                  </a:cubicBezTo>
                  <a:cubicBezTo>
                    <a:pt x="292" y="80"/>
                    <a:pt x="298" y="77"/>
                    <a:pt x="327" y="87"/>
                  </a:cubicBezTo>
                  <a:cubicBezTo>
                    <a:pt x="350" y="95"/>
                    <a:pt x="356" y="92"/>
                    <a:pt x="362" y="69"/>
                  </a:cubicBezTo>
                  <a:cubicBezTo>
                    <a:pt x="363" y="65"/>
                    <a:pt x="363" y="61"/>
                    <a:pt x="365" y="57"/>
                  </a:cubicBezTo>
                  <a:cubicBezTo>
                    <a:pt x="377" y="28"/>
                    <a:pt x="380" y="18"/>
                    <a:pt x="408" y="42"/>
                  </a:cubicBezTo>
                  <a:cubicBezTo>
                    <a:pt x="412" y="45"/>
                    <a:pt x="416" y="48"/>
                    <a:pt x="419" y="51"/>
                  </a:cubicBezTo>
                  <a:cubicBezTo>
                    <a:pt x="437" y="63"/>
                    <a:pt x="445" y="62"/>
                    <a:pt x="458" y="46"/>
                  </a:cubicBezTo>
                  <a:cubicBezTo>
                    <a:pt x="467" y="35"/>
                    <a:pt x="475" y="24"/>
                    <a:pt x="485" y="13"/>
                  </a:cubicBezTo>
                  <a:cubicBezTo>
                    <a:pt x="494" y="3"/>
                    <a:pt x="502" y="0"/>
                    <a:pt x="509" y="17"/>
                  </a:cubicBezTo>
                  <a:cubicBezTo>
                    <a:pt x="517" y="35"/>
                    <a:pt x="528" y="51"/>
                    <a:pt x="538" y="70"/>
                  </a:cubicBezTo>
                  <a:cubicBezTo>
                    <a:pt x="555" y="57"/>
                    <a:pt x="568" y="46"/>
                    <a:pt x="582" y="36"/>
                  </a:cubicBezTo>
                  <a:cubicBezTo>
                    <a:pt x="585" y="33"/>
                    <a:pt x="593" y="30"/>
                    <a:pt x="595" y="31"/>
                  </a:cubicBezTo>
                  <a:cubicBezTo>
                    <a:pt x="599" y="34"/>
                    <a:pt x="602" y="40"/>
                    <a:pt x="603" y="46"/>
                  </a:cubicBezTo>
                  <a:cubicBezTo>
                    <a:pt x="604" y="55"/>
                    <a:pt x="603" y="66"/>
                    <a:pt x="603" y="76"/>
                  </a:cubicBezTo>
                  <a:cubicBezTo>
                    <a:pt x="602" y="91"/>
                    <a:pt x="610" y="94"/>
                    <a:pt x="623" y="90"/>
                  </a:cubicBezTo>
                  <a:cubicBezTo>
                    <a:pt x="636" y="85"/>
                    <a:pt x="650" y="81"/>
                    <a:pt x="663" y="76"/>
                  </a:cubicBezTo>
                  <a:cubicBezTo>
                    <a:pt x="676" y="71"/>
                    <a:pt x="680" y="77"/>
                    <a:pt x="679" y="89"/>
                  </a:cubicBezTo>
                  <a:cubicBezTo>
                    <a:pt x="679" y="91"/>
                    <a:pt x="678" y="92"/>
                    <a:pt x="678" y="93"/>
                  </a:cubicBezTo>
                  <a:cubicBezTo>
                    <a:pt x="672" y="128"/>
                    <a:pt x="672" y="128"/>
                    <a:pt x="709" y="130"/>
                  </a:cubicBezTo>
                  <a:cubicBezTo>
                    <a:pt x="730" y="130"/>
                    <a:pt x="733" y="135"/>
                    <a:pt x="723" y="153"/>
                  </a:cubicBezTo>
                  <a:cubicBezTo>
                    <a:pt x="719" y="161"/>
                    <a:pt x="714" y="168"/>
                    <a:pt x="712" y="176"/>
                  </a:cubicBezTo>
                  <a:cubicBezTo>
                    <a:pt x="711" y="185"/>
                    <a:pt x="710" y="197"/>
                    <a:pt x="714" y="204"/>
                  </a:cubicBezTo>
                  <a:cubicBezTo>
                    <a:pt x="740" y="244"/>
                    <a:pt x="754" y="289"/>
                    <a:pt x="755" y="335"/>
                  </a:cubicBezTo>
                  <a:cubicBezTo>
                    <a:pt x="756" y="399"/>
                    <a:pt x="736" y="458"/>
                    <a:pt x="692" y="507"/>
                  </a:cubicBezTo>
                  <a:cubicBezTo>
                    <a:pt x="644" y="561"/>
                    <a:pt x="585" y="593"/>
                    <a:pt x="513" y="599"/>
                  </a:cubicBezTo>
                  <a:cubicBezTo>
                    <a:pt x="498" y="601"/>
                    <a:pt x="493" y="607"/>
                    <a:pt x="493" y="621"/>
                  </a:cubicBezTo>
                  <a:cubicBezTo>
                    <a:pt x="494" y="638"/>
                    <a:pt x="493" y="654"/>
                    <a:pt x="494" y="671"/>
                  </a:cubicBezTo>
                  <a:cubicBezTo>
                    <a:pt x="494" y="690"/>
                    <a:pt x="503" y="698"/>
                    <a:pt x="518" y="687"/>
                  </a:cubicBezTo>
                  <a:cubicBezTo>
                    <a:pt x="556" y="659"/>
                    <a:pt x="594" y="679"/>
                    <a:pt x="632" y="682"/>
                  </a:cubicBezTo>
                  <a:cubicBezTo>
                    <a:pt x="667" y="686"/>
                    <a:pt x="702" y="695"/>
                    <a:pt x="737" y="700"/>
                  </a:cubicBezTo>
                  <a:cubicBezTo>
                    <a:pt x="761" y="704"/>
                    <a:pt x="762" y="706"/>
                    <a:pt x="750" y="725"/>
                  </a:cubicBezTo>
                  <a:cubicBezTo>
                    <a:pt x="745" y="734"/>
                    <a:pt x="739" y="742"/>
                    <a:pt x="737" y="751"/>
                  </a:cubicBezTo>
                  <a:cubicBezTo>
                    <a:pt x="736" y="757"/>
                    <a:pt x="739" y="768"/>
                    <a:pt x="744" y="770"/>
                  </a:cubicBezTo>
                  <a:cubicBezTo>
                    <a:pt x="779" y="783"/>
                    <a:pt x="815" y="795"/>
                    <a:pt x="851" y="807"/>
                  </a:cubicBezTo>
                  <a:cubicBezTo>
                    <a:pt x="855" y="808"/>
                    <a:pt x="863" y="806"/>
                    <a:pt x="865" y="802"/>
                  </a:cubicBezTo>
                  <a:cubicBezTo>
                    <a:pt x="875" y="790"/>
                    <a:pt x="882" y="776"/>
                    <a:pt x="892" y="764"/>
                  </a:cubicBezTo>
                  <a:cubicBezTo>
                    <a:pt x="899" y="757"/>
                    <a:pt x="907" y="748"/>
                    <a:pt x="915" y="746"/>
                  </a:cubicBezTo>
                  <a:cubicBezTo>
                    <a:pt x="920" y="744"/>
                    <a:pt x="928" y="754"/>
                    <a:pt x="934" y="760"/>
                  </a:cubicBezTo>
                  <a:cubicBezTo>
                    <a:pt x="945" y="773"/>
                    <a:pt x="954" y="788"/>
                    <a:pt x="966" y="799"/>
                  </a:cubicBezTo>
                  <a:cubicBezTo>
                    <a:pt x="977" y="809"/>
                    <a:pt x="984" y="818"/>
                    <a:pt x="980" y="834"/>
                  </a:cubicBezTo>
                  <a:cubicBezTo>
                    <a:pt x="979" y="838"/>
                    <a:pt x="979" y="843"/>
                    <a:pt x="979" y="847"/>
                  </a:cubicBezTo>
                  <a:cubicBezTo>
                    <a:pt x="982" y="888"/>
                    <a:pt x="959" y="907"/>
                    <a:pt x="918" y="902"/>
                  </a:cubicBezTo>
                  <a:cubicBezTo>
                    <a:pt x="886" y="898"/>
                    <a:pt x="868" y="882"/>
                    <a:pt x="860" y="851"/>
                  </a:cubicBezTo>
                  <a:cubicBezTo>
                    <a:pt x="859" y="845"/>
                    <a:pt x="852" y="838"/>
                    <a:pt x="847" y="836"/>
                  </a:cubicBezTo>
                  <a:cubicBezTo>
                    <a:pt x="810" y="822"/>
                    <a:pt x="773" y="810"/>
                    <a:pt x="736" y="797"/>
                  </a:cubicBezTo>
                  <a:cubicBezTo>
                    <a:pt x="722" y="792"/>
                    <a:pt x="713" y="796"/>
                    <a:pt x="705" y="810"/>
                  </a:cubicBezTo>
                  <a:cubicBezTo>
                    <a:pt x="689" y="839"/>
                    <a:pt x="688" y="839"/>
                    <a:pt x="659" y="823"/>
                  </a:cubicBezTo>
                  <a:cubicBezTo>
                    <a:pt x="640" y="812"/>
                    <a:pt x="620" y="802"/>
                    <a:pt x="600" y="791"/>
                  </a:cubicBezTo>
                  <a:cubicBezTo>
                    <a:pt x="587" y="783"/>
                    <a:pt x="580" y="786"/>
                    <a:pt x="580" y="802"/>
                  </a:cubicBezTo>
                  <a:cubicBezTo>
                    <a:pt x="580" y="822"/>
                    <a:pt x="580" y="843"/>
                    <a:pt x="580" y="864"/>
                  </a:cubicBezTo>
                  <a:cubicBezTo>
                    <a:pt x="581" y="881"/>
                    <a:pt x="571" y="888"/>
                    <a:pt x="555" y="887"/>
                  </a:cubicBezTo>
                  <a:cubicBezTo>
                    <a:pt x="506" y="884"/>
                    <a:pt x="456" y="880"/>
                    <a:pt x="406" y="876"/>
                  </a:cubicBezTo>
                  <a:cubicBezTo>
                    <a:pt x="393" y="876"/>
                    <a:pt x="388" y="869"/>
                    <a:pt x="389" y="857"/>
                  </a:cubicBezTo>
                  <a:cubicBezTo>
                    <a:pt x="392" y="822"/>
                    <a:pt x="393" y="787"/>
                    <a:pt x="397" y="752"/>
                  </a:cubicBezTo>
                  <a:cubicBezTo>
                    <a:pt x="399" y="734"/>
                    <a:pt x="392" y="730"/>
                    <a:pt x="376" y="728"/>
                  </a:cubicBezTo>
                  <a:cubicBezTo>
                    <a:pt x="336" y="725"/>
                    <a:pt x="296" y="721"/>
                    <a:pt x="255" y="718"/>
                  </a:cubicBezTo>
                  <a:cubicBezTo>
                    <a:pt x="249" y="717"/>
                    <a:pt x="244" y="715"/>
                    <a:pt x="238" y="713"/>
                  </a:cubicBezTo>
                  <a:close/>
                  <a:moveTo>
                    <a:pt x="375" y="468"/>
                  </a:moveTo>
                  <a:cubicBezTo>
                    <a:pt x="375" y="471"/>
                    <a:pt x="376" y="474"/>
                    <a:pt x="376" y="476"/>
                  </a:cubicBezTo>
                  <a:cubicBezTo>
                    <a:pt x="418" y="498"/>
                    <a:pt x="462" y="515"/>
                    <a:pt x="510" y="514"/>
                  </a:cubicBezTo>
                  <a:cubicBezTo>
                    <a:pt x="535" y="514"/>
                    <a:pt x="562" y="507"/>
                    <a:pt x="584" y="497"/>
                  </a:cubicBezTo>
                  <a:cubicBezTo>
                    <a:pt x="630" y="475"/>
                    <a:pt x="651" y="432"/>
                    <a:pt x="664" y="385"/>
                  </a:cubicBezTo>
                  <a:cubicBezTo>
                    <a:pt x="669" y="366"/>
                    <a:pt x="671" y="347"/>
                    <a:pt x="675" y="328"/>
                  </a:cubicBezTo>
                  <a:cubicBezTo>
                    <a:pt x="673" y="326"/>
                    <a:pt x="671" y="325"/>
                    <a:pt x="670" y="323"/>
                  </a:cubicBezTo>
                  <a:cubicBezTo>
                    <a:pt x="571" y="372"/>
                    <a:pt x="473" y="420"/>
                    <a:pt x="375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119812B-CC0A-4B74-844F-2F457C851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4090988"/>
              <a:ext cx="1684338" cy="1112837"/>
            </a:xfrm>
            <a:custGeom>
              <a:avLst/>
              <a:gdLst>
                <a:gd name="T0" fmla="*/ 436 w 510"/>
                <a:gd name="T1" fmla="*/ 337 h 337"/>
                <a:gd name="T2" fmla="*/ 397 w 510"/>
                <a:gd name="T3" fmla="*/ 324 h 337"/>
                <a:gd name="T4" fmla="*/ 372 w 510"/>
                <a:gd name="T5" fmla="*/ 262 h 337"/>
                <a:gd name="T6" fmla="*/ 374 w 510"/>
                <a:gd name="T7" fmla="*/ 224 h 337"/>
                <a:gd name="T8" fmla="*/ 374 w 510"/>
                <a:gd name="T9" fmla="*/ 202 h 337"/>
                <a:gd name="T10" fmla="*/ 348 w 510"/>
                <a:gd name="T11" fmla="*/ 160 h 337"/>
                <a:gd name="T12" fmla="*/ 323 w 510"/>
                <a:gd name="T13" fmla="*/ 140 h 337"/>
                <a:gd name="T14" fmla="*/ 309 w 510"/>
                <a:gd name="T15" fmla="*/ 124 h 337"/>
                <a:gd name="T16" fmla="*/ 292 w 510"/>
                <a:gd name="T17" fmla="*/ 126 h 337"/>
                <a:gd name="T18" fmla="*/ 251 w 510"/>
                <a:gd name="T19" fmla="*/ 170 h 337"/>
                <a:gd name="T20" fmla="*/ 235 w 510"/>
                <a:gd name="T21" fmla="*/ 169 h 337"/>
                <a:gd name="T22" fmla="*/ 225 w 510"/>
                <a:gd name="T23" fmla="*/ 161 h 337"/>
                <a:gd name="T24" fmla="*/ 166 w 510"/>
                <a:gd name="T25" fmla="*/ 169 h 337"/>
                <a:gd name="T26" fmla="*/ 129 w 510"/>
                <a:gd name="T27" fmla="*/ 215 h 337"/>
                <a:gd name="T28" fmla="*/ 85 w 510"/>
                <a:gd name="T29" fmla="*/ 241 h 337"/>
                <a:gd name="T30" fmla="*/ 11 w 510"/>
                <a:gd name="T31" fmla="*/ 198 h 337"/>
                <a:gd name="T32" fmla="*/ 12 w 510"/>
                <a:gd name="T33" fmla="*/ 143 h 337"/>
                <a:gd name="T34" fmla="*/ 76 w 510"/>
                <a:gd name="T35" fmla="*/ 128 h 337"/>
                <a:gd name="T36" fmla="*/ 111 w 510"/>
                <a:gd name="T37" fmla="*/ 147 h 337"/>
                <a:gd name="T38" fmla="*/ 143 w 510"/>
                <a:gd name="T39" fmla="*/ 147 h 337"/>
                <a:gd name="T40" fmla="*/ 152 w 510"/>
                <a:gd name="T41" fmla="*/ 139 h 337"/>
                <a:gd name="T42" fmla="*/ 151 w 510"/>
                <a:gd name="T43" fmla="*/ 104 h 337"/>
                <a:gd name="T44" fmla="*/ 156 w 510"/>
                <a:gd name="T45" fmla="*/ 55 h 337"/>
                <a:gd name="T46" fmla="*/ 169 w 510"/>
                <a:gd name="T47" fmla="*/ 46 h 337"/>
                <a:gd name="T48" fmla="*/ 331 w 510"/>
                <a:gd name="T49" fmla="*/ 21 h 337"/>
                <a:gd name="T50" fmla="*/ 401 w 510"/>
                <a:gd name="T51" fmla="*/ 30 h 337"/>
                <a:gd name="T52" fmla="*/ 428 w 510"/>
                <a:gd name="T53" fmla="*/ 59 h 337"/>
                <a:gd name="T54" fmla="*/ 460 w 510"/>
                <a:gd name="T55" fmla="*/ 125 h 337"/>
                <a:gd name="T56" fmla="*/ 468 w 510"/>
                <a:gd name="T57" fmla="*/ 145 h 337"/>
                <a:gd name="T58" fmla="*/ 455 w 510"/>
                <a:gd name="T59" fmla="*/ 162 h 337"/>
                <a:gd name="T60" fmla="*/ 407 w 510"/>
                <a:gd name="T61" fmla="*/ 164 h 337"/>
                <a:gd name="T62" fmla="*/ 396 w 510"/>
                <a:gd name="T63" fmla="*/ 175 h 337"/>
                <a:gd name="T64" fmla="*/ 404 w 510"/>
                <a:gd name="T65" fmla="*/ 216 h 337"/>
                <a:gd name="T66" fmla="*/ 423 w 510"/>
                <a:gd name="T67" fmla="*/ 228 h 337"/>
                <a:gd name="T68" fmla="*/ 474 w 510"/>
                <a:gd name="T69" fmla="*/ 237 h 337"/>
                <a:gd name="T70" fmla="*/ 504 w 510"/>
                <a:gd name="T71" fmla="*/ 295 h 337"/>
                <a:gd name="T72" fmla="*/ 447 w 510"/>
                <a:gd name="T73" fmla="*/ 334 h 337"/>
                <a:gd name="T74" fmla="*/ 437 w 510"/>
                <a:gd name="T75" fmla="*/ 334 h 337"/>
                <a:gd name="T76" fmla="*/ 436 w 510"/>
                <a:gd name="T7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0" h="337">
                  <a:moveTo>
                    <a:pt x="436" y="337"/>
                  </a:moveTo>
                  <a:cubicBezTo>
                    <a:pt x="423" y="333"/>
                    <a:pt x="409" y="330"/>
                    <a:pt x="397" y="324"/>
                  </a:cubicBezTo>
                  <a:cubicBezTo>
                    <a:pt x="371" y="310"/>
                    <a:pt x="365" y="291"/>
                    <a:pt x="372" y="262"/>
                  </a:cubicBezTo>
                  <a:cubicBezTo>
                    <a:pt x="375" y="250"/>
                    <a:pt x="374" y="237"/>
                    <a:pt x="374" y="224"/>
                  </a:cubicBezTo>
                  <a:cubicBezTo>
                    <a:pt x="374" y="217"/>
                    <a:pt x="374" y="210"/>
                    <a:pt x="374" y="202"/>
                  </a:cubicBezTo>
                  <a:cubicBezTo>
                    <a:pt x="376" y="183"/>
                    <a:pt x="365" y="168"/>
                    <a:pt x="348" y="160"/>
                  </a:cubicBezTo>
                  <a:cubicBezTo>
                    <a:pt x="339" y="156"/>
                    <a:pt x="331" y="147"/>
                    <a:pt x="323" y="140"/>
                  </a:cubicBezTo>
                  <a:cubicBezTo>
                    <a:pt x="318" y="135"/>
                    <a:pt x="315" y="127"/>
                    <a:pt x="309" y="124"/>
                  </a:cubicBezTo>
                  <a:cubicBezTo>
                    <a:pt x="305" y="121"/>
                    <a:pt x="296" y="123"/>
                    <a:pt x="292" y="126"/>
                  </a:cubicBezTo>
                  <a:cubicBezTo>
                    <a:pt x="278" y="140"/>
                    <a:pt x="266" y="156"/>
                    <a:pt x="251" y="170"/>
                  </a:cubicBezTo>
                  <a:cubicBezTo>
                    <a:pt x="249" y="172"/>
                    <a:pt x="240" y="170"/>
                    <a:pt x="235" y="169"/>
                  </a:cubicBezTo>
                  <a:cubicBezTo>
                    <a:pt x="231" y="167"/>
                    <a:pt x="228" y="163"/>
                    <a:pt x="225" y="161"/>
                  </a:cubicBezTo>
                  <a:cubicBezTo>
                    <a:pt x="191" y="139"/>
                    <a:pt x="195" y="140"/>
                    <a:pt x="166" y="169"/>
                  </a:cubicBezTo>
                  <a:cubicBezTo>
                    <a:pt x="152" y="183"/>
                    <a:pt x="141" y="200"/>
                    <a:pt x="129" y="215"/>
                  </a:cubicBezTo>
                  <a:cubicBezTo>
                    <a:pt x="118" y="230"/>
                    <a:pt x="105" y="241"/>
                    <a:pt x="85" y="241"/>
                  </a:cubicBezTo>
                  <a:cubicBezTo>
                    <a:pt x="52" y="241"/>
                    <a:pt x="28" y="225"/>
                    <a:pt x="11" y="198"/>
                  </a:cubicBezTo>
                  <a:cubicBezTo>
                    <a:pt x="0" y="182"/>
                    <a:pt x="1" y="154"/>
                    <a:pt x="12" y="143"/>
                  </a:cubicBezTo>
                  <a:cubicBezTo>
                    <a:pt x="30" y="125"/>
                    <a:pt x="53" y="120"/>
                    <a:pt x="76" y="128"/>
                  </a:cubicBezTo>
                  <a:cubicBezTo>
                    <a:pt x="89" y="131"/>
                    <a:pt x="101" y="139"/>
                    <a:pt x="111" y="147"/>
                  </a:cubicBezTo>
                  <a:cubicBezTo>
                    <a:pt x="122" y="157"/>
                    <a:pt x="132" y="160"/>
                    <a:pt x="143" y="147"/>
                  </a:cubicBezTo>
                  <a:cubicBezTo>
                    <a:pt x="145" y="144"/>
                    <a:pt x="149" y="142"/>
                    <a:pt x="152" y="139"/>
                  </a:cubicBezTo>
                  <a:cubicBezTo>
                    <a:pt x="170" y="123"/>
                    <a:pt x="170" y="119"/>
                    <a:pt x="151" y="104"/>
                  </a:cubicBezTo>
                  <a:cubicBezTo>
                    <a:pt x="117" y="76"/>
                    <a:pt x="113" y="78"/>
                    <a:pt x="156" y="55"/>
                  </a:cubicBezTo>
                  <a:cubicBezTo>
                    <a:pt x="160" y="53"/>
                    <a:pt x="165" y="50"/>
                    <a:pt x="169" y="46"/>
                  </a:cubicBezTo>
                  <a:cubicBezTo>
                    <a:pt x="217" y="0"/>
                    <a:pt x="275" y="15"/>
                    <a:pt x="331" y="21"/>
                  </a:cubicBezTo>
                  <a:cubicBezTo>
                    <a:pt x="355" y="24"/>
                    <a:pt x="378" y="27"/>
                    <a:pt x="401" y="30"/>
                  </a:cubicBezTo>
                  <a:cubicBezTo>
                    <a:pt x="418" y="33"/>
                    <a:pt x="422" y="47"/>
                    <a:pt x="428" y="59"/>
                  </a:cubicBezTo>
                  <a:cubicBezTo>
                    <a:pt x="439" y="82"/>
                    <a:pt x="449" y="103"/>
                    <a:pt x="460" y="125"/>
                  </a:cubicBezTo>
                  <a:cubicBezTo>
                    <a:pt x="463" y="132"/>
                    <a:pt x="465" y="139"/>
                    <a:pt x="468" y="145"/>
                  </a:cubicBezTo>
                  <a:cubicBezTo>
                    <a:pt x="472" y="158"/>
                    <a:pt x="468" y="162"/>
                    <a:pt x="455" y="162"/>
                  </a:cubicBezTo>
                  <a:cubicBezTo>
                    <a:pt x="439" y="161"/>
                    <a:pt x="423" y="162"/>
                    <a:pt x="407" y="164"/>
                  </a:cubicBezTo>
                  <a:cubicBezTo>
                    <a:pt x="403" y="165"/>
                    <a:pt x="396" y="172"/>
                    <a:pt x="396" y="175"/>
                  </a:cubicBezTo>
                  <a:cubicBezTo>
                    <a:pt x="397" y="189"/>
                    <a:pt x="399" y="203"/>
                    <a:pt x="404" y="216"/>
                  </a:cubicBezTo>
                  <a:cubicBezTo>
                    <a:pt x="406" y="222"/>
                    <a:pt x="416" y="226"/>
                    <a:pt x="423" y="228"/>
                  </a:cubicBezTo>
                  <a:cubicBezTo>
                    <a:pt x="440" y="231"/>
                    <a:pt x="459" y="230"/>
                    <a:pt x="474" y="237"/>
                  </a:cubicBezTo>
                  <a:cubicBezTo>
                    <a:pt x="502" y="251"/>
                    <a:pt x="510" y="271"/>
                    <a:pt x="504" y="295"/>
                  </a:cubicBezTo>
                  <a:cubicBezTo>
                    <a:pt x="499" y="316"/>
                    <a:pt x="473" y="333"/>
                    <a:pt x="447" y="334"/>
                  </a:cubicBezTo>
                  <a:cubicBezTo>
                    <a:pt x="444" y="334"/>
                    <a:pt x="440" y="334"/>
                    <a:pt x="437" y="334"/>
                  </a:cubicBezTo>
                  <a:cubicBezTo>
                    <a:pt x="436" y="335"/>
                    <a:pt x="436" y="336"/>
                    <a:pt x="436" y="3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63121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2752449-38BD-46FD-A9FB-8A6DC6F11DA7}"/>
              </a:ext>
            </a:extLst>
          </p:cNvPr>
          <p:cNvSpPr/>
          <p:nvPr/>
        </p:nvSpPr>
        <p:spPr>
          <a:xfrm rot="16200000">
            <a:off x="2770175" y="-473275"/>
            <a:ext cx="1363367" cy="5913120"/>
          </a:xfrm>
          <a:prstGeom prst="round2SameRect">
            <a:avLst>
              <a:gd name="adj1" fmla="val 12834"/>
              <a:gd name="adj2" fmla="val 0"/>
            </a:avLst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9EE8E9-63AB-494B-9834-5B2DD6D212C2}"/>
              </a:ext>
            </a:extLst>
          </p:cNvPr>
          <p:cNvSpPr/>
          <p:nvPr/>
        </p:nvSpPr>
        <p:spPr>
          <a:xfrm>
            <a:off x="724878" y="3352348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372AA-D35D-4EEF-95C0-8EBEEB6FBD01}"/>
              </a:ext>
            </a:extLst>
          </p:cNvPr>
          <p:cNvSpPr txBox="1"/>
          <p:nvPr/>
        </p:nvSpPr>
        <p:spPr>
          <a:xfrm>
            <a:off x="1200033" y="333696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2BB0B-B169-457B-A45F-037AF018744F}"/>
              </a:ext>
            </a:extLst>
          </p:cNvPr>
          <p:cNvSpPr txBox="1"/>
          <p:nvPr/>
        </p:nvSpPr>
        <p:spPr>
          <a:xfrm>
            <a:off x="840447" y="346006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E3D3E-F092-46C6-A710-63FED5FB8B40}"/>
              </a:ext>
            </a:extLst>
          </p:cNvPr>
          <p:cNvSpPr/>
          <p:nvPr/>
        </p:nvSpPr>
        <p:spPr>
          <a:xfrm>
            <a:off x="724878" y="4130240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406A3-67B4-41C3-813C-174CC1B6505B}"/>
              </a:ext>
            </a:extLst>
          </p:cNvPr>
          <p:cNvSpPr txBox="1"/>
          <p:nvPr/>
        </p:nvSpPr>
        <p:spPr>
          <a:xfrm>
            <a:off x="1200033" y="4114853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29A5-E915-4AD7-97E3-11263EF0B958}"/>
              </a:ext>
            </a:extLst>
          </p:cNvPr>
          <p:cNvSpPr txBox="1"/>
          <p:nvPr/>
        </p:nvSpPr>
        <p:spPr>
          <a:xfrm>
            <a:off x="840447" y="4237960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D2160B-6C1E-4D64-9DE6-E54915978BC7}"/>
              </a:ext>
            </a:extLst>
          </p:cNvPr>
          <p:cNvSpPr/>
          <p:nvPr/>
        </p:nvSpPr>
        <p:spPr>
          <a:xfrm>
            <a:off x="724878" y="4908132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E08C8-C90B-4AE1-B5E7-992BCE3A54CB}"/>
              </a:ext>
            </a:extLst>
          </p:cNvPr>
          <p:cNvSpPr txBox="1"/>
          <p:nvPr/>
        </p:nvSpPr>
        <p:spPr>
          <a:xfrm>
            <a:off x="1200033" y="489274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24EFD-018C-4E43-9AA6-22028929A587}"/>
              </a:ext>
            </a:extLst>
          </p:cNvPr>
          <p:cNvSpPr txBox="1"/>
          <p:nvPr/>
        </p:nvSpPr>
        <p:spPr>
          <a:xfrm>
            <a:off x="840447" y="501585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A94B8-B2AD-4E9D-9E92-8D334A4629F3}"/>
              </a:ext>
            </a:extLst>
          </p:cNvPr>
          <p:cNvSpPr/>
          <p:nvPr/>
        </p:nvSpPr>
        <p:spPr>
          <a:xfrm>
            <a:off x="724878" y="5686023"/>
            <a:ext cx="430886" cy="430886"/>
          </a:xfrm>
          <a:prstGeom prst="ellipse">
            <a:avLst/>
          </a:prstGeom>
          <a:solidFill>
            <a:srgbClr val="E3061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C8B50-07F3-413A-B64C-92EA76D2FDE1}"/>
              </a:ext>
            </a:extLst>
          </p:cNvPr>
          <p:cNvSpPr txBox="1"/>
          <p:nvPr/>
        </p:nvSpPr>
        <p:spPr>
          <a:xfrm>
            <a:off x="1200033" y="567063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81B16-57A2-4AE4-B7C2-2268142B68CE}"/>
              </a:ext>
            </a:extLst>
          </p:cNvPr>
          <p:cNvSpPr txBox="1"/>
          <p:nvPr/>
        </p:nvSpPr>
        <p:spPr>
          <a:xfrm>
            <a:off x="840447" y="579374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94">
            <a:extLst>
              <a:ext uri="{FF2B5EF4-FFF2-40B4-BE49-F238E27FC236}">
                <a16:creationId xmlns:a16="http://schemas.microsoft.com/office/drawing/2014/main" id="{5B83AF09-1ED5-4A4C-A457-510D2857D1F0}"/>
              </a:ext>
            </a:extLst>
          </p:cNvPr>
          <p:cNvSpPr txBox="1"/>
          <p:nvPr/>
        </p:nvSpPr>
        <p:spPr>
          <a:xfrm>
            <a:off x="724879" y="1993146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Independence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7CE6B98-ECBF-4D34-BFDB-4E0BC4FC6E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Free Template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53413FCA-0CBC-53E5-C245-6E011055BE39}"/>
              </a:ext>
            </a:extLst>
          </p:cNvPr>
          <p:cNvGrpSpPr/>
          <p:nvPr/>
        </p:nvGrpSpPr>
        <p:grpSpPr>
          <a:xfrm>
            <a:off x="6975476" y="2290762"/>
            <a:ext cx="3233737" cy="3889376"/>
            <a:chOff x="6975476" y="2290762"/>
            <a:chExt cx="3233737" cy="388937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6F7627C0-7474-595A-EA19-ABB05C58D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4713" y="2541588"/>
              <a:ext cx="1028700" cy="1970088"/>
            </a:xfrm>
            <a:custGeom>
              <a:avLst/>
              <a:gdLst>
                <a:gd name="T0" fmla="*/ 250 w 250"/>
                <a:gd name="T1" fmla="*/ 135 h 479"/>
                <a:gd name="T2" fmla="*/ 137 w 250"/>
                <a:gd name="T3" fmla="*/ 100 h 479"/>
                <a:gd name="T4" fmla="*/ 98 w 250"/>
                <a:gd name="T5" fmla="*/ 46 h 479"/>
                <a:gd name="T6" fmla="*/ 48 w 250"/>
                <a:gd name="T7" fmla="*/ 0 h 479"/>
                <a:gd name="T8" fmla="*/ 6 w 250"/>
                <a:gd name="T9" fmla="*/ 124 h 479"/>
                <a:gd name="T10" fmla="*/ 8 w 250"/>
                <a:gd name="T11" fmla="*/ 289 h 479"/>
                <a:gd name="T12" fmla="*/ 0 w 250"/>
                <a:gd name="T13" fmla="*/ 350 h 479"/>
                <a:gd name="T14" fmla="*/ 52 w 250"/>
                <a:gd name="T15" fmla="*/ 397 h 479"/>
                <a:gd name="T16" fmla="*/ 91 w 250"/>
                <a:gd name="T17" fmla="*/ 451 h 479"/>
                <a:gd name="T18" fmla="*/ 173 w 250"/>
                <a:gd name="T19" fmla="*/ 479 h 479"/>
                <a:gd name="T20" fmla="*/ 198 w 250"/>
                <a:gd name="T21" fmla="*/ 350 h 479"/>
                <a:gd name="T22" fmla="*/ 250 w 250"/>
                <a:gd name="T23" fmla="*/ 135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0" h="479">
                  <a:moveTo>
                    <a:pt x="250" y="135"/>
                  </a:moveTo>
                  <a:cubicBezTo>
                    <a:pt x="213" y="122"/>
                    <a:pt x="167" y="126"/>
                    <a:pt x="137" y="100"/>
                  </a:cubicBezTo>
                  <a:cubicBezTo>
                    <a:pt x="120" y="86"/>
                    <a:pt x="111" y="64"/>
                    <a:pt x="98" y="46"/>
                  </a:cubicBezTo>
                  <a:cubicBezTo>
                    <a:pt x="85" y="28"/>
                    <a:pt x="68" y="12"/>
                    <a:pt x="48" y="0"/>
                  </a:cubicBezTo>
                  <a:cubicBezTo>
                    <a:pt x="21" y="34"/>
                    <a:pt x="9" y="80"/>
                    <a:pt x="6" y="124"/>
                  </a:cubicBezTo>
                  <a:cubicBezTo>
                    <a:pt x="2" y="179"/>
                    <a:pt x="11" y="234"/>
                    <a:pt x="8" y="289"/>
                  </a:cubicBezTo>
                  <a:cubicBezTo>
                    <a:pt x="7" y="310"/>
                    <a:pt x="4" y="330"/>
                    <a:pt x="0" y="350"/>
                  </a:cubicBezTo>
                  <a:cubicBezTo>
                    <a:pt x="20" y="362"/>
                    <a:pt x="38" y="378"/>
                    <a:pt x="52" y="397"/>
                  </a:cubicBezTo>
                  <a:cubicBezTo>
                    <a:pt x="64" y="415"/>
                    <a:pt x="74" y="437"/>
                    <a:pt x="91" y="451"/>
                  </a:cubicBezTo>
                  <a:cubicBezTo>
                    <a:pt x="113" y="470"/>
                    <a:pt x="144" y="473"/>
                    <a:pt x="173" y="479"/>
                  </a:cubicBezTo>
                  <a:cubicBezTo>
                    <a:pt x="185" y="437"/>
                    <a:pt x="192" y="393"/>
                    <a:pt x="198" y="350"/>
                  </a:cubicBezTo>
                  <a:cubicBezTo>
                    <a:pt x="208" y="277"/>
                    <a:pt x="218" y="201"/>
                    <a:pt x="250" y="1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5AA6818-CA36-1314-0CF1-07AD34EC1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9200" y="2373313"/>
              <a:ext cx="1122362" cy="1608138"/>
            </a:xfrm>
            <a:custGeom>
              <a:avLst/>
              <a:gdLst>
                <a:gd name="T0" fmla="*/ 231 w 273"/>
                <a:gd name="T1" fmla="*/ 165 h 391"/>
                <a:gd name="T2" fmla="*/ 273 w 273"/>
                <a:gd name="T3" fmla="*/ 41 h 391"/>
                <a:gd name="T4" fmla="*/ 212 w 273"/>
                <a:gd name="T5" fmla="*/ 14 h 391"/>
                <a:gd name="T6" fmla="*/ 79 w 273"/>
                <a:gd name="T7" fmla="*/ 0 h 391"/>
                <a:gd name="T8" fmla="*/ 80 w 273"/>
                <a:gd name="T9" fmla="*/ 100 h 391"/>
                <a:gd name="T10" fmla="*/ 57 w 273"/>
                <a:gd name="T11" fmla="*/ 232 h 391"/>
                <a:gd name="T12" fmla="*/ 0 w 273"/>
                <a:gd name="T13" fmla="*/ 354 h 391"/>
                <a:gd name="T14" fmla="*/ 33 w 273"/>
                <a:gd name="T15" fmla="*/ 351 h 391"/>
                <a:gd name="T16" fmla="*/ 166 w 273"/>
                <a:gd name="T17" fmla="*/ 365 h 391"/>
                <a:gd name="T18" fmla="*/ 225 w 273"/>
                <a:gd name="T19" fmla="*/ 391 h 391"/>
                <a:gd name="T20" fmla="*/ 233 w 273"/>
                <a:gd name="T21" fmla="*/ 330 h 391"/>
                <a:gd name="T22" fmla="*/ 231 w 273"/>
                <a:gd name="T23" fmla="*/ 16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391">
                  <a:moveTo>
                    <a:pt x="231" y="165"/>
                  </a:moveTo>
                  <a:cubicBezTo>
                    <a:pt x="234" y="121"/>
                    <a:pt x="246" y="75"/>
                    <a:pt x="273" y="41"/>
                  </a:cubicBezTo>
                  <a:cubicBezTo>
                    <a:pt x="255" y="29"/>
                    <a:pt x="234" y="20"/>
                    <a:pt x="212" y="14"/>
                  </a:cubicBezTo>
                  <a:cubicBezTo>
                    <a:pt x="169" y="2"/>
                    <a:pt x="124" y="0"/>
                    <a:pt x="79" y="0"/>
                  </a:cubicBezTo>
                  <a:cubicBezTo>
                    <a:pt x="73" y="34"/>
                    <a:pt x="79" y="66"/>
                    <a:pt x="80" y="100"/>
                  </a:cubicBezTo>
                  <a:cubicBezTo>
                    <a:pt x="82" y="145"/>
                    <a:pt x="73" y="189"/>
                    <a:pt x="57" y="232"/>
                  </a:cubicBezTo>
                  <a:cubicBezTo>
                    <a:pt x="42" y="274"/>
                    <a:pt x="21" y="314"/>
                    <a:pt x="0" y="354"/>
                  </a:cubicBezTo>
                  <a:cubicBezTo>
                    <a:pt x="10" y="353"/>
                    <a:pt x="23" y="351"/>
                    <a:pt x="33" y="351"/>
                  </a:cubicBezTo>
                  <a:cubicBezTo>
                    <a:pt x="78" y="351"/>
                    <a:pt x="123" y="353"/>
                    <a:pt x="166" y="365"/>
                  </a:cubicBezTo>
                  <a:cubicBezTo>
                    <a:pt x="187" y="371"/>
                    <a:pt x="207" y="380"/>
                    <a:pt x="225" y="391"/>
                  </a:cubicBezTo>
                  <a:cubicBezTo>
                    <a:pt x="229" y="371"/>
                    <a:pt x="232" y="351"/>
                    <a:pt x="233" y="330"/>
                  </a:cubicBezTo>
                  <a:cubicBezTo>
                    <a:pt x="236" y="275"/>
                    <a:pt x="227" y="220"/>
                    <a:pt x="231" y="165"/>
                  </a:cubicBezTo>
                </a:path>
              </a:pathLst>
            </a:custGeom>
            <a:solidFill>
              <a:srgbClr val="2E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A838DB4-7927-51C4-D95A-31E64CE01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913" y="3097213"/>
              <a:ext cx="1003300" cy="1882775"/>
            </a:xfrm>
            <a:custGeom>
              <a:avLst/>
              <a:gdLst>
                <a:gd name="T0" fmla="*/ 199 w 244"/>
                <a:gd name="T1" fmla="*/ 281 h 458"/>
                <a:gd name="T2" fmla="*/ 244 w 244"/>
                <a:gd name="T3" fmla="*/ 107 h 458"/>
                <a:gd name="T4" fmla="*/ 144 w 244"/>
                <a:gd name="T5" fmla="*/ 59 h 458"/>
                <a:gd name="T6" fmla="*/ 103 w 244"/>
                <a:gd name="T7" fmla="*/ 14 h 458"/>
                <a:gd name="T8" fmla="*/ 77 w 244"/>
                <a:gd name="T9" fmla="*/ 0 h 458"/>
                <a:gd name="T10" fmla="*/ 25 w 244"/>
                <a:gd name="T11" fmla="*/ 215 h 458"/>
                <a:gd name="T12" fmla="*/ 0 w 244"/>
                <a:gd name="T13" fmla="*/ 344 h 458"/>
                <a:gd name="T14" fmla="*/ 57 w 244"/>
                <a:gd name="T15" fmla="*/ 364 h 458"/>
                <a:gd name="T16" fmla="*/ 98 w 244"/>
                <a:gd name="T17" fmla="*/ 410 h 458"/>
                <a:gd name="T18" fmla="*/ 198 w 244"/>
                <a:gd name="T19" fmla="*/ 458 h 458"/>
                <a:gd name="T20" fmla="*/ 199 w 244"/>
                <a:gd name="T21" fmla="*/ 28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58">
                  <a:moveTo>
                    <a:pt x="199" y="281"/>
                  </a:moveTo>
                  <a:cubicBezTo>
                    <a:pt x="198" y="227"/>
                    <a:pt x="203" y="179"/>
                    <a:pt x="244" y="107"/>
                  </a:cubicBezTo>
                  <a:cubicBezTo>
                    <a:pt x="206" y="105"/>
                    <a:pt x="169" y="87"/>
                    <a:pt x="144" y="59"/>
                  </a:cubicBezTo>
                  <a:cubicBezTo>
                    <a:pt x="130" y="44"/>
                    <a:pt x="119" y="26"/>
                    <a:pt x="103" y="14"/>
                  </a:cubicBezTo>
                  <a:cubicBezTo>
                    <a:pt x="95" y="8"/>
                    <a:pt x="86" y="4"/>
                    <a:pt x="77" y="0"/>
                  </a:cubicBezTo>
                  <a:cubicBezTo>
                    <a:pt x="45" y="66"/>
                    <a:pt x="35" y="142"/>
                    <a:pt x="25" y="215"/>
                  </a:cubicBezTo>
                  <a:cubicBezTo>
                    <a:pt x="19" y="258"/>
                    <a:pt x="12" y="302"/>
                    <a:pt x="0" y="344"/>
                  </a:cubicBezTo>
                  <a:cubicBezTo>
                    <a:pt x="21" y="347"/>
                    <a:pt x="41" y="352"/>
                    <a:pt x="57" y="364"/>
                  </a:cubicBezTo>
                  <a:cubicBezTo>
                    <a:pt x="73" y="377"/>
                    <a:pt x="84" y="395"/>
                    <a:pt x="98" y="410"/>
                  </a:cubicBezTo>
                  <a:cubicBezTo>
                    <a:pt x="123" y="438"/>
                    <a:pt x="160" y="456"/>
                    <a:pt x="198" y="458"/>
                  </a:cubicBezTo>
                  <a:cubicBezTo>
                    <a:pt x="185" y="399"/>
                    <a:pt x="201" y="342"/>
                    <a:pt x="199" y="281"/>
                  </a:cubicBezTo>
                </a:path>
              </a:pathLst>
            </a:custGeom>
            <a:solidFill>
              <a:srgbClr val="E5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755A8C2E-9710-1940-1B4A-6EA2DF282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7525" y="3216275"/>
              <a:ext cx="398462" cy="1376363"/>
            </a:xfrm>
            <a:custGeom>
              <a:avLst/>
              <a:gdLst>
                <a:gd name="T0" fmla="*/ 0 w 97"/>
                <a:gd name="T1" fmla="*/ 330 h 335"/>
                <a:gd name="T2" fmla="*/ 0 w 97"/>
                <a:gd name="T3" fmla="*/ 330 h 335"/>
                <a:gd name="T4" fmla="*/ 8 w 97"/>
                <a:gd name="T5" fmla="*/ 335 h 335"/>
                <a:gd name="T6" fmla="*/ 0 w 97"/>
                <a:gd name="T7" fmla="*/ 330 h 335"/>
                <a:gd name="T8" fmla="*/ 94 w 97"/>
                <a:gd name="T9" fmla="*/ 30 h 335"/>
                <a:gd name="T10" fmla="*/ 95 w 97"/>
                <a:gd name="T11" fmla="*/ 30 h 335"/>
                <a:gd name="T12" fmla="*/ 97 w 97"/>
                <a:gd name="T13" fmla="*/ 32 h 335"/>
                <a:gd name="T14" fmla="*/ 97 w 97"/>
                <a:gd name="T15" fmla="*/ 32 h 335"/>
                <a:gd name="T16" fmla="*/ 95 w 97"/>
                <a:gd name="T17" fmla="*/ 30 h 335"/>
                <a:gd name="T18" fmla="*/ 94 w 97"/>
                <a:gd name="T19" fmla="*/ 30 h 335"/>
                <a:gd name="T20" fmla="*/ 94 w 97"/>
                <a:gd name="T21" fmla="*/ 29 h 335"/>
                <a:gd name="T22" fmla="*/ 94 w 97"/>
                <a:gd name="T23" fmla="*/ 29 h 335"/>
                <a:gd name="T24" fmla="*/ 94 w 97"/>
                <a:gd name="T25" fmla="*/ 29 h 335"/>
                <a:gd name="T26" fmla="*/ 94 w 97"/>
                <a:gd name="T27" fmla="*/ 29 h 335"/>
                <a:gd name="T28" fmla="*/ 94 w 97"/>
                <a:gd name="T29" fmla="*/ 29 h 335"/>
                <a:gd name="T30" fmla="*/ 94 w 97"/>
                <a:gd name="T31" fmla="*/ 29 h 335"/>
                <a:gd name="T32" fmla="*/ 93 w 97"/>
                <a:gd name="T33" fmla="*/ 28 h 335"/>
                <a:gd name="T34" fmla="*/ 93 w 97"/>
                <a:gd name="T35" fmla="*/ 29 h 335"/>
                <a:gd name="T36" fmla="*/ 93 w 97"/>
                <a:gd name="T37" fmla="*/ 28 h 335"/>
                <a:gd name="T38" fmla="*/ 71 w 97"/>
                <a:gd name="T39" fmla="*/ 1 h 335"/>
                <a:gd name="T40" fmla="*/ 71 w 97"/>
                <a:gd name="T41" fmla="*/ 1 h 335"/>
                <a:gd name="T42" fmla="*/ 71 w 97"/>
                <a:gd name="T43" fmla="*/ 1 h 335"/>
                <a:gd name="T44" fmla="*/ 71 w 97"/>
                <a:gd name="T45" fmla="*/ 0 h 335"/>
                <a:gd name="T46" fmla="*/ 71 w 97"/>
                <a:gd name="T47" fmla="*/ 0 h 335"/>
                <a:gd name="T48" fmla="*/ 71 w 97"/>
                <a:gd name="T49" fmla="*/ 1 h 335"/>
                <a:gd name="T50" fmla="*/ 71 w 97"/>
                <a:gd name="T5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335">
                  <a:moveTo>
                    <a:pt x="0" y="330"/>
                  </a:moveTo>
                  <a:cubicBezTo>
                    <a:pt x="0" y="330"/>
                    <a:pt x="0" y="330"/>
                    <a:pt x="0" y="330"/>
                  </a:cubicBezTo>
                  <a:cubicBezTo>
                    <a:pt x="2" y="332"/>
                    <a:pt x="5" y="333"/>
                    <a:pt x="8" y="335"/>
                  </a:cubicBezTo>
                  <a:cubicBezTo>
                    <a:pt x="5" y="333"/>
                    <a:pt x="2" y="332"/>
                    <a:pt x="0" y="330"/>
                  </a:cubicBezTo>
                  <a:moveTo>
                    <a:pt x="94" y="30"/>
                  </a:moveTo>
                  <a:cubicBezTo>
                    <a:pt x="94" y="30"/>
                    <a:pt x="95" y="30"/>
                    <a:pt x="95" y="30"/>
                  </a:cubicBezTo>
                  <a:cubicBezTo>
                    <a:pt x="95" y="31"/>
                    <a:pt x="96" y="31"/>
                    <a:pt x="97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1"/>
                    <a:pt x="95" y="31"/>
                    <a:pt x="95" y="30"/>
                  </a:cubicBezTo>
                  <a:cubicBezTo>
                    <a:pt x="95" y="30"/>
                    <a:pt x="94" y="30"/>
                    <a:pt x="94" y="30"/>
                  </a:cubicBezTo>
                  <a:moveTo>
                    <a:pt x="94" y="29"/>
                  </a:move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moveTo>
                    <a:pt x="94" y="29"/>
                  </a:move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moveTo>
                    <a:pt x="93" y="28"/>
                  </a:move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3" y="29"/>
                    <a:pt x="93" y="28"/>
                  </a:cubicBezTo>
                  <a:moveTo>
                    <a:pt x="71" y="1"/>
                  </a:move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1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EF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E5AE72A2-F4AA-B92B-B14C-D4E7FA15DD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25" y="3216275"/>
              <a:ext cx="827087" cy="1763713"/>
            </a:xfrm>
            <a:custGeom>
              <a:avLst/>
              <a:gdLst>
                <a:gd name="T0" fmla="*/ 144 w 201"/>
                <a:gd name="T1" fmla="*/ 63 h 429"/>
                <a:gd name="T2" fmla="*/ 145 w 201"/>
                <a:gd name="T3" fmla="*/ 63 h 429"/>
                <a:gd name="T4" fmla="*/ 144 w 201"/>
                <a:gd name="T5" fmla="*/ 63 h 429"/>
                <a:gd name="T6" fmla="*/ 144 w 201"/>
                <a:gd name="T7" fmla="*/ 63 h 429"/>
                <a:gd name="T8" fmla="*/ 144 w 201"/>
                <a:gd name="T9" fmla="*/ 63 h 429"/>
                <a:gd name="T10" fmla="*/ 144 w 201"/>
                <a:gd name="T11" fmla="*/ 63 h 429"/>
                <a:gd name="T12" fmla="*/ 144 w 201"/>
                <a:gd name="T13" fmla="*/ 62 h 429"/>
                <a:gd name="T14" fmla="*/ 144 w 201"/>
                <a:gd name="T15" fmla="*/ 63 h 429"/>
                <a:gd name="T16" fmla="*/ 144 w 201"/>
                <a:gd name="T17" fmla="*/ 62 h 429"/>
                <a:gd name="T18" fmla="*/ 143 w 201"/>
                <a:gd name="T19" fmla="*/ 62 h 429"/>
                <a:gd name="T20" fmla="*/ 144 w 201"/>
                <a:gd name="T21" fmla="*/ 62 h 429"/>
                <a:gd name="T22" fmla="*/ 143 w 201"/>
                <a:gd name="T23" fmla="*/ 62 h 429"/>
                <a:gd name="T24" fmla="*/ 143 w 201"/>
                <a:gd name="T25" fmla="*/ 62 h 429"/>
                <a:gd name="T26" fmla="*/ 143 w 201"/>
                <a:gd name="T27" fmla="*/ 62 h 429"/>
                <a:gd name="T28" fmla="*/ 143 w 201"/>
                <a:gd name="T29" fmla="*/ 62 h 429"/>
                <a:gd name="T30" fmla="*/ 143 w 201"/>
                <a:gd name="T31" fmla="*/ 62 h 429"/>
                <a:gd name="T32" fmla="*/ 143 w 201"/>
                <a:gd name="T33" fmla="*/ 62 h 429"/>
                <a:gd name="T34" fmla="*/ 143 w 201"/>
                <a:gd name="T35" fmla="*/ 62 h 429"/>
                <a:gd name="T36" fmla="*/ 142 w 201"/>
                <a:gd name="T37" fmla="*/ 62 h 429"/>
                <a:gd name="T38" fmla="*/ 142 w 201"/>
                <a:gd name="T39" fmla="*/ 62 h 429"/>
                <a:gd name="T40" fmla="*/ 142 w 201"/>
                <a:gd name="T41" fmla="*/ 62 h 429"/>
                <a:gd name="T42" fmla="*/ 77 w 201"/>
                <a:gd name="T43" fmla="*/ 0 h 429"/>
                <a:gd name="T44" fmla="*/ 5 w 201"/>
                <a:gd name="T45" fmla="*/ 313 h 429"/>
                <a:gd name="T46" fmla="*/ 6 w 201"/>
                <a:gd name="T47" fmla="*/ 330 h 429"/>
                <a:gd name="T48" fmla="*/ 14 w 201"/>
                <a:gd name="T49" fmla="*/ 335 h 429"/>
                <a:gd name="T50" fmla="*/ 14 w 201"/>
                <a:gd name="T51" fmla="*/ 335 h 429"/>
                <a:gd name="T52" fmla="*/ 55 w 201"/>
                <a:gd name="T53" fmla="*/ 381 h 429"/>
                <a:gd name="T54" fmla="*/ 155 w 201"/>
                <a:gd name="T55" fmla="*/ 429 h 429"/>
                <a:gd name="T56" fmla="*/ 150 w 201"/>
                <a:gd name="T57" fmla="*/ 375 h 429"/>
                <a:gd name="T58" fmla="*/ 156 w 201"/>
                <a:gd name="T59" fmla="*/ 261 h 429"/>
                <a:gd name="T60" fmla="*/ 156 w 201"/>
                <a:gd name="T61" fmla="*/ 252 h 429"/>
                <a:gd name="T62" fmla="*/ 156 w 201"/>
                <a:gd name="T63" fmla="*/ 238 h 429"/>
                <a:gd name="T64" fmla="*/ 201 w 201"/>
                <a:gd name="T65" fmla="*/ 78 h 429"/>
                <a:gd name="T66" fmla="*/ 145 w 201"/>
                <a:gd name="T67" fmla="*/ 63 h 429"/>
                <a:gd name="T68" fmla="*/ 147 w 201"/>
                <a:gd name="T69" fmla="*/ 64 h 429"/>
                <a:gd name="T70" fmla="*/ 112 w 201"/>
                <a:gd name="T71" fmla="*/ 146 h 429"/>
                <a:gd name="T72" fmla="*/ 59 w 201"/>
                <a:gd name="T73" fmla="*/ 302 h 429"/>
                <a:gd name="T74" fmla="*/ 103 w 201"/>
                <a:gd name="T75" fmla="*/ 32 h 429"/>
                <a:gd name="T76" fmla="*/ 101 w 201"/>
                <a:gd name="T77" fmla="*/ 30 h 429"/>
                <a:gd name="T78" fmla="*/ 100 w 201"/>
                <a:gd name="T79" fmla="*/ 30 h 429"/>
                <a:gd name="T80" fmla="*/ 100 w 201"/>
                <a:gd name="T81" fmla="*/ 29 h 429"/>
                <a:gd name="T82" fmla="*/ 100 w 201"/>
                <a:gd name="T83" fmla="*/ 29 h 429"/>
                <a:gd name="T84" fmla="*/ 100 w 201"/>
                <a:gd name="T85" fmla="*/ 29 h 429"/>
                <a:gd name="T86" fmla="*/ 100 w 201"/>
                <a:gd name="T87" fmla="*/ 29 h 429"/>
                <a:gd name="T88" fmla="*/ 99 w 201"/>
                <a:gd name="T89" fmla="*/ 29 h 429"/>
                <a:gd name="T90" fmla="*/ 99 w 201"/>
                <a:gd name="T91" fmla="*/ 28 h 429"/>
                <a:gd name="T92" fmla="*/ 77 w 201"/>
                <a:gd name="T93" fmla="*/ 1 h 429"/>
                <a:gd name="T94" fmla="*/ 77 w 201"/>
                <a:gd name="T95" fmla="*/ 1 h 429"/>
                <a:gd name="T96" fmla="*/ 77 w 201"/>
                <a:gd name="T97" fmla="*/ 1 h 429"/>
                <a:gd name="T98" fmla="*/ 77 w 201"/>
                <a:gd name="T9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1" h="429">
                  <a:moveTo>
                    <a:pt x="144" y="63"/>
                  </a:move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3"/>
                    <a:pt x="144" y="63"/>
                  </a:cubicBezTo>
                  <a:moveTo>
                    <a:pt x="144" y="63"/>
                  </a:moveTo>
                  <a:cubicBezTo>
                    <a:pt x="144" y="63"/>
                    <a:pt x="144" y="63"/>
                    <a:pt x="144" y="63"/>
                  </a:cubicBezTo>
                  <a:cubicBezTo>
                    <a:pt x="144" y="63"/>
                    <a:pt x="144" y="63"/>
                    <a:pt x="144" y="63"/>
                  </a:cubicBezTo>
                  <a:moveTo>
                    <a:pt x="144" y="62"/>
                  </a:moveTo>
                  <a:cubicBezTo>
                    <a:pt x="144" y="63"/>
                    <a:pt x="144" y="63"/>
                    <a:pt x="144" y="63"/>
                  </a:cubicBezTo>
                  <a:cubicBezTo>
                    <a:pt x="144" y="63"/>
                    <a:pt x="144" y="63"/>
                    <a:pt x="144" y="62"/>
                  </a:cubicBezTo>
                  <a:moveTo>
                    <a:pt x="143" y="62"/>
                  </a:moveTo>
                  <a:cubicBezTo>
                    <a:pt x="143" y="62"/>
                    <a:pt x="143" y="62"/>
                    <a:pt x="144" y="62"/>
                  </a:cubicBezTo>
                  <a:cubicBezTo>
                    <a:pt x="143" y="62"/>
                    <a:pt x="143" y="62"/>
                    <a:pt x="143" y="62"/>
                  </a:cubicBezTo>
                  <a:moveTo>
                    <a:pt x="143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moveTo>
                    <a:pt x="143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moveTo>
                    <a:pt x="142" y="62"/>
                  </a:moveTo>
                  <a:cubicBezTo>
                    <a:pt x="142" y="62"/>
                    <a:pt x="142" y="62"/>
                    <a:pt x="142" y="62"/>
                  </a:cubicBezTo>
                  <a:cubicBezTo>
                    <a:pt x="142" y="62"/>
                    <a:pt x="142" y="62"/>
                    <a:pt x="142" y="62"/>
                  </a:cubicBezTo>
                  <a:moveTo>
                    <a:pt x="77" y="0"/>
                  </a:moveTo>
                  <a:cubicBezTo>
                    <a:pt x="26" y="96"/>
                    <a:pt x="0" y="205"/>
                    <a:pt x="5" y="313"/>
                  </a:cubicBezTo>
                  <a:cubicBezTo>
                    <a:pt x="5" y="319"/>
                    <a:pt x="5" y="324"/>
                    <a:pt x="6" y="330"/>
                  </a:cubicBezTo>
                  <a:cubicBezTo>
                    <a:pt x="8" y="332"/>
                    <a:pt x="11" y="333"/>
                    <a:pt x="14" y="335"/>
                  </a:cubicBezTo>
                  <a:cubicBezTo>
                    <a:pt x="14" y="335"/>
                    <a:pt x="14" y="335"/>
                    <a:pt x="14" y="335"/>
                  </a:cubicBezTo>
                  <a:cubicBezTo>
                    <a:pt x="30" y="348"/>
                    <a:pt x="41" y="366"/>
                    <a:pt x="55" y="381"/>
                  </a:cubicBezTo>
                  <a:cubicBezTo>
                    <a:pt x="80" y="409"/>
                    <a:pt x="117" y="427"/>
                    <a:pt x="155" y="429"/>
                  </a:cubicBezTo>
                  <a:cubicBezTo>
                    <a:pt x="151" y="411"/>
                    <a:pt x="150" y="393"/>
                    <a:pt x="150" y="375"/>
                  </a:cubicBezTo>
                  <a:cubicBezTo>
                    <a:pt x="150" y="337"/>
                    <a:pt x="156" y="300"/>
                    <a:pt x="156" y="261"/>
                  </a:cubicBezTo>
                  <a:cubicBezTo>
                    <a:pt x="156" y="258"/>
                    <a:pt x="156" y="255"/>
                    <a:pt x="156" y="252"/>
                  </a:cubicBezTo>
                  <a:cubicBezTo>
                    <a:pt x="156" y="248"/>
                    <a:pt x="156" y="243"/>
                    <a:pt x="156" y="238"/>
                  </a:cubicBezTo>
                  <a:cubicBezTo>
                    <a:pt x="156" y="190"/>
                    <a:pt x="163" y="143"/>
                    <a:pt x="201" y="78"/>
                  </a:cubicBezTo>
                  <a:cubicBezTo>
                    <a:pt x="182" y="77"/>
                    <a:pt x="162" y="72"/>
                    <a:pt x="145" y="63"/>
                  </a:cubicBezTo>
                  <a:cubicBezTo>
                    <a:pt x="145" y="63"/>
                    <a:pt x="146" y="64"/>
                    <a:pt x="147" y="64"/>
                  </a:cubicBezTo>
                  <a:cubicBezTo>
                    <a:pt x="132" y="89"/>
                    <a:pt x="121" y="118"/>
                    <a:pt x="112" y="146"/>
                  </a:cubicBezTo>
                  <a:cubicBezTo>
                    <a:pt x="96" y="199"/>
                    <a:pt x="85" y="254"/>
                    <a:pt x="59" y="302"/>
                  </a:cubicBezTo>
                  <a:cubicBezTo>
                    <a:pt x="65" y="211"/>
                    <a:pt x="80" y="121"/>
                    <a:pt x="103" y="32"/>
                  </a:cubicBezTo>
                  <a:cubicBezTo>
                    <a:pt x="102" y="31"/>
                    <a:pt x="101" y="31"/>
                    <a:pt x="101" y="30"/>
                  </a:cubicBezTo>
                  <a:cubicBezTo>
                    <a:pt x="101" y="30"/>
                    <a:pt x="100" y="30"/>
                    <a:pt x="100" y="30"/>
                  </a:cubicBezTo>
                  <a:cubicBezTo>
                    <a:pt x="100" y="30"/>
                    <a:pt x="100" y="29"/>
                    <a:pt x="100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8"/>
                  </a:cubicBezTo>
                  <a:cubicBezTo>
                    <a:pt x="92" y="20"/>
                    <a:pt x="85" y="10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C4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EBDB98A9-FD00-FF29-3468-A15966085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1825" y="3873500"/>
              <a:ext cx="119062" cy="41275"/>
            </a:xfrm>
            <a:custGeom>
              <a:avLst/>
              <a:gdLst>
                <a:gd name="T0" fmla="*/ 0 w 29"/>
                <a:gd name="T1" fmla="*/ 0 h 10"/>
                <a:gd name="T2" fmla="*/ 29 w 29"/>
                <a:gd name="T3" fmla="*/ 10 h 10"/>
                <a:gd name="T4" fmla="*/ 29 w 29"/>
                <a:gd name="T5" fmla="*/ 10 h 10"/>
                <a:gd name="T6" fmla="*/ 0 w 2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10" y="3"/>
                    <a:pt x="20" y="6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0" y="6"/>
                    <a:pt x="10" y="3"/>
                    <a:pt x="0" y="0"/>
                  </a:cubicBezTo>
                </a:path>
              </a:pathLst>
            </a:custGeom>
            <a:solidFill>
              <a:srgbClr val="CFD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C28ED2D5-0623-AE95-D85A-13F7CF8A5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9200" y="2373313"/>
              <a:ext cx="801687" cy="1541463"/>
            </a:xfrm>
            <a:custGeom>
              <a:avLst/>
              <a:gdLst>
                <a:gd name="T0" fmla="*/ 90 w 195"/>
                <a:gd name="T1" fmla="*/ 0 h 375"/>
                <a:gd name="T2" fmla="*/ 79 w 195"/>
                <a:gd name="T3" fmla="*/ 0 h 375"/>
                <a:gd name="T4" fmla="*/ 79 w 195"/>
                <a:gd name="T5" fmla="*/ 0 h 375"/>
                <a:gd name="T6" fmla="*/ 76 w 195"/>
                <a:gd name="T7" fmla="*/ 31 h 375"/>
                <a:gd name="T8" fmla="*/ 80 w 195"/>
                <a:gd name="T9" fmla="*/ 100 h 375"/>
                <a:gd name="T10" fmla="*/ 81 w 195"/>
                <a:gd name="T11" fmla="*/ 112 h 375"/>
                <a:gd name="T12" fmla="*/ 57 w 195"/>
                <a:gd name="T13" fmla="*/ 232 h 375"/>
                <a:gd name="T14" fmla="*/ 0 w 195"/>
                <a:gd name="T15" fmla="*/ 354 h 375"/>
                <a:gd name="T16" fmla="*/ 33 w 195"/>
                <a:gd name="T17" fmla="*/ 351 h 375"/>
                <a:gd name="T18" fmla="*/ 44 w 195"/>
                <a:gd name="T19" fmla="*/ 351 h 375"/>
                <a:gd name="T20" fmla="*/ 166 w 195"/>
                <a:gd name="T21" fmla="*/ 365 h 375"/>
                <a:gd name="T22" fmla="*/ 166 w 195"/>
                <a:gd name="T23" fmla="*/ 365 h 375"/>
                <a:gd name="T24" fmla="*/ 195 w 195"/>
                <a:gd name="T25" fmla="*/ 375 h 375"/>
                <a:gd name="T26" fmla="*/ 190 w 195"/>
                <a:gd name="T27" fmla="*/ 369 h 375"/>
                <a:gd name="T28" fmla="*/ 125 w 195"/>
                <a:gd name="T29" fmla="*/ 267 h 375"/>
                <a:gd name="T30" fmla="*/ 116 w 195"/>
                <a:gd name="T31" fmla="*/ 130 h 375"/>
                <a:gd name="T32" fmla="*/ 135 w 195"/>
                <a:gd name="T33" fmla="*/ 1 h 375"/>
                <a:gd name="T34" fmla="*/ 90 w 195"/>
                <a:gd name="T3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5" h="375">
                  <a:moveTo>
                    <a:pt x="90" y="0"/>
                  </a:moveTo>
                  <a:cubicBezTo>
                    <a:pt x="86" y="0"/>
                    <a:pt x="82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11"/>
                    <a:pt x="76" y="21"/>
                    <a:pt x="76" y="31"/>
                  </a:cubicBezTo>
                  <a:cubicBezTo>
                    <a:pt x="76" y="54"/>
                    <a:pt x="79" y="76"/>
                    <a:pt x="80" y="100"/>
                  </a:cubicBezTo>
                  <a:cubicBezTo>
                    <a:pt x="81" y="104"/>
                    <a:pt x="81" y="108"/>
                    <a:pt x="81" y="112"/>
                  </a:cubicBezTo>
                  <a:cubicBezTo>
                    <a:pt x="81" y="153"/>
                    <a:pt x="71" y="193"/>
                    <a:pt x="57" y="232"/>
                  </a:cubicBezTo>
                  <a:cubicBezTo>
                    <a:pt x="42" y="274"/>
                    <a:pt x="21" y="314"/>
                    <a:pt x="0" y="354"/>
                  </a:cubicBezTo>
                  <a:cubicBezTo>
                    <a:pt x="10" y="353"/>
                    <a:pt x="23" y="351"/>
                    <a:pt x="33" y="351"/>
                  </a:cubicBezTo>
                  <a:cubicBezTo>
                    <a:pt x="36" y="351"/>
                    <a:pt x="40" y="351"/>
                    <a:pt x="44" y="351"/>
                  </a:cubicBezTo>
                  <a:cubicBezTo>
                    <a:pt x="85" y="351"/>
                    <a:pt x="127" y="354"/>
                    <a:pt x="166" y="365"/>
                  </a:cubicBezTo>
                  <a:cubicBezTo>
                    <a:pt x="166" y="365"/>
                    <a:pt x="166" y="365"/>
                    <a:pt x="166" y="365"/>
                  </a:cubicBezTo>
                  <a:cubicBezTo>
                    <a:pt x="176" y="368"/>
                    <a:pt x="186" y="371"/>
                    <a:pt x="195" y="375"/>
                  </a:cubicBezTo>
                  <a:cubicBezTo>
                    <a:pt x="194" y="373"/>
                    <a:pt x="192" y="371"/>
                    <a:pt x="190" y="369"/>
                  </a:cubicBezTo>
                  <a:cubicBezTo>
                    <a:pt x="164" y="338"/>
                    <a:pt x="138" y="306"/>
                    <a:pt x="125" y="267"/>
                  </a:cubicBezTo>
                  <a:cubicBezTo>
                    <a:pt x="110" y="223"/>
                    <a:pt x="113" y="176"/>
                    <a:pt x="116" y="130"/>
                  </a:cubicBezTo>
                  <a:cubicBezTo>
                    <a:pt x="118" y="87"/>
                    <a:pt x="121" y="42"/>
                    <a:pt x="135" y="1"/>
                  </a:cubicBezTo>
                  <a:cubicBezTo>
                    <a:pt x="120" y="0"/>
                    <a:pt x="105" y="0"/>
                    <a:pt x="90" y="0"/>
                  </a:cubicBezTo>
                </a:path>
              </a:pathLst>
            </a:custGeom>
            <a:solidFill>
              <a:srgbClr val="243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AFE59FC0-1A6B-FCE7-196B-73B599CAD4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5988" y="3348038"/>
              <a:ext cx="173037" cy="127000"/>
            </a:xfrm>
            <a:custGeom>
              <a:avLst/>
              <a:gdLst>
                <a:gd name="T0" fmla="*/ 42 w 42"/>
                <a:gd name="T1" fmla="*/ 31 h 31"/>
                <a:gd name="T2" fmla="*/ 42 w 42"/>
                <a:gd name="T3" fmla="*/ 31 h 31"/>
                <a:gd name="T4" fmla="*/ 42 w 42"/>
                <a:gd name="T5" fmla="*/ 31 h 31"/>
                <a:gd name="T6" fmla="*/ 41 w 42"/>
                <a:gd name="T7" fmla="*/ 31 h 31"/>
                <a:gd name="T8" fmla="*/ 41 w 42"/>
                <a:gd name="T9" fmla="*/ 31 h 31"/>
                <a:gd name="T10" fmla="*/ 41 w 42"/>
                <a:gd name="T11" fmla="*/ 31 h 31"/>
                <a:gd name="T12" fmla="*/ 41 w 42"/>
                <a:gd name="T13" fmla="*/ 31 h 31"/>
                <a:gd name="T14" fmla="*/ 41 w 42"/>
                <a:gd name="T15" fmla="*/ 31 h 31"/>
                <a:gd name="T16" fmla="*/ 41 w 42"/>
                <a:gd name="T17" fmla="*/ 31 h 31"/>
                <a:gd name="T18" fmla="*/ 41 w 42"/>
                <a:gd name="T19" fmla="*/ 30 h 31"/>
                <a:gd name="T20" fmla="*/ 41 w 42"/>
                <a:gd name="T21" fmla="*/ 30 h 31"/>
                <a:gd name="T22" fmla="*/ 41 w 42"/>
                <a:gd name="T23" fmla="*/ 30 h 31"/>
                <a:gd name="T24" fmla="*/ 40 w 42"/>
                <a:gd name="T25" fmla="*/ 30 h 31"/>
                <a:gd name="T26" fmla="*/ 40 w 42"/>
                <a:gd name="T27" fmla="*/ 30 h 31"/>
                <a:gd name="T28" fmla="*/ 40 w 42"/>
                <a:gd name="T29" fmla="*/ 30 h 31"/>
                <a:gd name="T30" fmla="*/ 40 w 42"/>
                <a:gd name="T31" fmla="*/ 30 h 31"/>
                <a:gd name="T32" fmla="*/ 40 w 42"/>
                <a:gd name="T33" fmla="*/ 30 h 31"/>
                <a:gd name="T34" fmla="*/ 40 w 42"/>
                <a:gd name="T35" fmla="*/ 30 h 31"/>
                <a:gd name="T36" fmla="*/ 39 w 42"/>
                <a:gd name="T37" fmla="*/ 30 h 31"/>
                <a:gd name="T38" fmla="*/ 40 w 42"/>
                <a:gd name="T39" fmla="*/ 30 h 31"/>
                <a:gd name="T40" fmla="*/ 39 w 42"/>
                <a:gd name="T41" fmla="*/ 30 h 31"/>
                <a:gd name="T42" fmla="*/ 0 w 42"/>
                <a:gd name="T43" fmla="*/ 0 h 31"/>
                <a:gd name="T44" fmla="*/ 0 w 42"/>
                <a:gd name="T45" fmla="*/ 0 h 31"/>
                <a:gd name="T46" fmla="*/ 39 w 42"/>
                <a:gd name="T47" fmla="*/ 30 h 31"/>
                <a:gd name="T48" fmla="*/ 0 w 42"/>
                <a:gd name="T4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1">
                  <a:moveTo>
                    <a:pt x="42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moveTo>
                    <a:pt x="41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moveTo>
                    <a:pt x="41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moveTo>
                    <a:pt x="40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40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40" y="30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12"/>
                    <a:pt x="24" y="22"/>
                    <a:pt x="39" y="30"/>
                  </a:cubicBezTo>
                  <a:cubicBezTo>
                    <a:pt x="24" y="22"/>
                    <a:pt x="11" y="12"/>
                    <a:pt x="0" y="0"/>
                  </a:cubicBezTo>
                </a:path>
              </a:pathLst>
            </a:custGeom>
            <a:solidFill>
              <a:srgbClr val="F5E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2C57528-2C9A-76BF-D26B-FF6ECAE2D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5013" y="3348038"/>
              <a:ext cx="361950" cy="1109663"/>
            </a:xfrm>
            <a:custGeom>
              <a:avLst/>
              <a:gdLst>
                <a:gd name="T0" fmla="*/ 44 w 88"/>
                <a:gd name="T1" fmla="*/ 0 h 270"/>
                <a:gd name="T2" fmla="*/ 0 w 88"/>
                <a:gd name="T3" fmla="*/ 270 h 270"/>
                <a:gd name="T4" fmla="*/ 53 w 88"/>
                <a:gd name="T5" fmla="*/ 114 h 270"/>
                <a:gd name="T6" fmla="*/ 88 w 88"/>
                <a:gd name="T7" fmla="*/ 32 h 270"/>
                <a:gd name="T8" fmla="*/ 86 w 88"/>
                <a:gd name="T9" fmla="*/ 31 h 270"/>
                <a:gd name="T10" fmla="*/ 86 w 88"/>
                <a:gd name="T11" fmla="*/ 31 h 270"/>
                <a:gd name="T12" fmla="*/ 85 w 88"/>
                <a:gd name="T13" fmla="*/ 31 h 270"/>
                <a:gd name="T14" fmla="*/ 85 w 88"/>
                <a:gd name="T15" fmla="*/ 31 h 270"/>
                <a:gd name="T16" fmla="*/ 85 w 88"/>
                <a:gd name="T17" fmla="*/ 31 h 270"/>
                <a:gd name="T18" fmla="*/ 85 w 88"/>
                <a:gd name="T19" fmla="*/ 31 h 270"/>
                <a:gd name="T20" fmla="*/ 85 w 88"/>
                <a:gd name="T21" fmla="*/ 30 h 270"/>
                <a:gd name="T22" fmla="*/ 85 w 88"/>
                <a:gd name="T23" fmla="*/ 30 h 270"/>
                <a:gd name="T24" fmla="*/ 84 w 88"/>
                <a:gd name="T25" fmla="*/ 30 h 270"/>
                <a:gd name="T26" fmla="*/ 84 w 88"/>
                <a:gd name="T27" fmla="*/ 30 h 270"/>
                <a:gd name="T28" fmla="*/ 84 w 88"/>
                <a:gd name="T29" fmla="*/ 30 h 270"/>
                <a:gd name="T30" fmla="*/ 84 w 88"/>
                <a:gd name="T31" fmla="*/ 30 h 270"/>
                <a:gd name="T32" fmla="*/ 84 w 88"/>
                <a:gd name="T33" fmla="*/ 30 h 270"/>
                <a:gd name="T34" fmla="*/ 83 w 88"/>
                <a:gd name="T35" fmla="*/ 30 h 270"/>
                <a:gd name="T36" fmla="*/ 83 w 88"/>
                <a:gd name="T37" fmla="*/ 30 h 270"/>
                <a:gd name="T38" fmla="*/ 44 w 88"/>
                <a:gd name="T3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270">
                  <a:moveTo>
                    <a:pt x="44" y="0"/>
                  </a:moveTo>
                  <a:cubicBezTo>
                    <a:pt x="21" y="89"/>
                    <a:pt x="6" y="179"/>
                    <a:pt x="0" y="270"/>
                  </a:cubicBezTo>
                  <a:cubicBezTo>
                    <a:pt x="26" y="222"/>
                    <a:pt x="37" y="167"/>
                    <a:pt x="53" y="114"/>
                  </a:cubicBezTo>
                  <a:cubicBezTo>
                    <a:pt x="62" y="86"/>
                    <a:pt x="73" y="57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1"/>
                    <a:pt x="86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68" y="22"/>
                    <a:pt x="55" y="12"/>
                    <a:pt x="44" y="0"/>
                  </a:cubicBezTo>
                </a:path>
              </a:pathLst>
            </a:custGeom>
            <a:solidFill>
              <a:srgbClr val="B12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3D7AAC60-C404-C63F-61C1-EE3A52C9F2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56663" y="2900363"/>
              <a:ext cx="336550" cy="1495425"/>
            </a:xfrm>
            <a:custGeom>
              <a:avLst/>
              <a:gdLst>
                <a:gd name="T0" fmla="*/ 2 w 82"/>
                <a:gd name="T1" fmla="*/ 364 h 364"/>
                <a:gd name="T2" fmla="*/ 2 w 82"/>
                <a:gd name="T3" fmla="*/ 364 h 364"/>
                <a:gd name="T4" fmla="*/ 2 w 82"/>
                <a:gd name="T5" fmla="*/ 364 h 364"/>
                <a:gd name="T6" fmla="*/ 2 w 82"/>
                <a:gd name="T7" fmla="*/ 363 h 364"/>
                <a:gd name="T8" fmla="*/ 2 w 82"/>
                <a:gd name="T9" fmla="*/ 363 h 364"/>
                <a:gd name="T10" fmla="*/ 2 w 82"/>
                <a:gd name="T11" fmla="*/ 363 h 364"/>
                <a:gd name="T12" fmla="*/ 1 w 82"/>
                <a:gd name="T13" fmla="*/ 363 h 364"/>
                <a:gd name="T14" fmla="*/ 1 w 82"/>
                <a:gd name="T15" fmla="*/ 363 h 364"/>
                <a:gd name="T16" fmla="*/ 1 w 82"/>
                <a:gd name="T17" fmla="*/ 363 h 364"/>
                <a:gd name="T18" fmla="*/ 1 w 82"/>
                <a:gd name="T19" fmla="*/ 363 h 364"/>
                <a:gd name="T20" fmla="*/ 1 w 82"/>
                <a:gd name="T21" fmla="*/ 363 h 364"/>
                <a:gd name="T22" fmla="*/ 1 w 82"/>
                <a:gd name="T23" fmla="*/ 363 h 364"/>
                <a:gd name="T24" fmla="*/ 1 w 82"/>
                <a:gd name="T25" fmla="*/ 362 h 364"/>
                <a:gd name="T26" fmla="*/ 1 w 82"/>
                <a:gd name="T27" fmla="*/ 362 h 364"/>
                <a:gd name="T28" fmla="*/ 1 w 82"/>
                <a:gd name="T29" fmla="*/ 362 h 364"/>
                <a:gd name="T30" fmla="*/ 0 w 82"/>
                <a:gd name="T31" fmla="*/ 362 h 364"/>
                <a:gd name="T32" fmla="*/ 0 w 82"/>
                <a:gd name="T33" fmla="*/ 362 h 364"/>
                <a:gd name="T34" fmla="*/ 0 w 82"/>
                <a:gd name="T35" fmla="*/ 362 h 364"/>
                <a:gd name="T36" fmla="*/ 50 w 82"/>
                <a:gd name="T37" fmla="*/ 14 h 364"/>
                <a:gd name="T38" fmla="*/ 82 w 82"/>
                <a:gd name="T39" fmla="*/ 31 h 364"/>
                <a:gd name="T40" fmla="*/ 82 w 82"/>
                <a:gd name="T41" fmla="*/ 30 h 364"/>
                <a:gd name="T42" fmla="*/ 50 w 82"/>
                <a:gd name="T43" fmla="*/ 14 h 364"/>
                <a:gd name="T44" fmla="*/ 50 w 82"/>
                <a:gd name="T45" fmla="*/ 14 h 364"/>
                <a:gd name="T46" fmla="*/ 50 w 82"/>
                <a:gd name="T47" fmla="*/ 14 h 364"/>
                <a:gd name="T48" fmla="*/ 50 w 82"/>
                <a:gd name="T49" fmla="*/ 14 h 364"/>
                <a:gd name="T50" fmla="*/ 50 w 82"/>
                <a:gd name="T51" fmla="*/ 14 h 364"/>
                <a:gd name="T52" fmla="*/ 50 w 82"/>
                <a:gd name="T53" fmla="*/ 14 h 364"/>
                <a:gd name="T54" fmla="*/ 50 w 82"/>
                <a:gd name="T55" fmla="*/ 14 h 364"/>
                <a:gd name="T56" fmla="*/ 49 w 82"/>
                <a:gd name="T57" fmla="*/ 14 h 364"/>
                <a:gd name="T58" fmla="*/ 49 w 82"/>
                <a:gd name="T59" fmla="*/ 14 h 364"/>
                <a:gd name="T60" fmla="*/ 49 w 82"/>
                <a:gd name="T61" fmla="*/ 14 h 364"/>
                <a:gd name="T62" fmla="*/ 49 w 82"/>
                <a:gd name="T63" fmla="*/ 13 h 364"/>
                <a:gd name="T64" fmla="*/ 49 w 82"/>
                <a:gd name="T65" fmla="*/ 13 h 364"/>
                <a:gd name="T66" fmla="*/ 49 w 82"/>
                <a:gd name="T67" fmla="*/ 13 h 364"/>
                <a:gd name="T68" fmla="*/ 47 w 82"/>
                <a:gd name="T69" fmla="*/ 12 h 364"/>
                <a:gd name="T70" fmla="*/ 47 w 82"/>
                <a:gd name="T71" fmla="*/ 12 h 364"/>
                <a:gd name="T72" fmla="*/ 47 w 82"/>
                <a:gd name="T73" fmla="*/ 12 h 364"/>
                <a:gd name="T74" fmla="*/ 47 w 82"/>
                <a:gd name="T75" fmla="*/ 12 h 364"/>
                <a:gd name="T76" fmla="*/ 47 w 82"/>
                <a:gd name="T77" fmla="*/ 12 h 364"/>
                <a:gd name="T78" fmla="*/ 47 w 82"/>
                <a:gd name="T79" fmla="*/ 12 h 364"/>
                <a:gd name="T80" fmla="*/ 47 w 82"/>
                <a:gd name="T81" fmla="*/ 11 h 364"/>
                <a:gd name="T82" fmla="*/ 47 w 82"/>
                <a:gd name="T83" fmla="*/ 11 h 364"/>
                <a:gd name="T84" fmla="*/ 47 w 82"/>
                <a:gd name="T85" fmla="*/ 11 h 364"/>
                <a:gd name="T86" fmla="*/ 36 w 82"/>
                <a:gd name="T87" fmla="*/ 0 h 364"/>
                <a:gd name="T88" fmla="*/ 36 w 82"/>
                <a:gd name="T89" fmla="*/ 0 h 364"/>
                <a:gd name="T90" fmla="*/ 46 w 82"/>
                <a:gd name="T91" fmla="*/ 11 h 364"/>
                <a:gd name="T92" fmla="*/ 36 w 82"/>
                <a:gd name="T9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364">
                  <a:moveTo>
                    <a:pt x="2" y="364"/>
                  </a:moveTo>
                  <a:cubicBezTo>
                    <a:pt x="2" y="364"/>
                    <a:pt x="2" y="364"/>
                    <a:pt x="2" y="364"/>
                  </a:cubicBezTo>
                  <a:cubicBezTo>
                    <a:pt x="2" y="364"/>
                    <a:pt x="2" y="364"/>
                    <a:pt x="2" y="364"/>
                  </a:cubicBezTo>
                  <a:moveTo>
                    <a:pt x="2" y="363"/>
                  </a:moveTo>
                  <a:cubicBezTo>
                    <a:pt x="2" y="363"/>
                    <a:pt x="2" y="363"/>
                    <a:pt x="2" y="363"/>
                  </a:cubicBezTo>
                  <a:cubicBezTo>
                    <a:pt x="2" y="363"/>
                    <a:pt x="2" y="363"/>
                    <a:pt x="2" y="363"/>
                  </a:cubicBezTo>
                  <a:moveTo>
                    <a:pt x="1" y="363"/>
                  </a:moveTo>
                  <a:cubicBezTo>
                    <a:pt x="1" y="363"/>
                    <a:pt x="1" y="363"/>
                    <a:pt x="1" y="363"/>
                  </a:cubicBezTo>
                  <a:cubicBezTo>
                    <a:pt x="1" y="363"/>
                    <a:pt x="1" y="363"/>
                    <a:pt x="1" y="363"/>
                  </a:cubicBezTo>
                  <a:moveTo>
                    <a:pt x="1" y="363"/>
                  </a:moveTo>
                  <a:cubicBezTo>
                    <a:pt x="1" y="363"/>
                    <a:pt x="1" y="363"/>
                    <a:pt x="1" y="363"/>
                  </a:cubicBezTo>
                  <a:cubicBezTo>
                    <a:pt x="1" y="363"/>
                    <a:pt x="1" y="363"/>
                    <a:pt x="1" y="363"/>
                  </a:cubicBezTo>
                  <a:moveTo>
                    <a:pt x="1" y="362"/>
                  </a:moveTo>
                  <a:cubicBezTo>
                    <a:pt x="1" y="362"/>
                    <a:pt x="1" y="362"/>
                    <a:pt x="1" y="362"/>
                  </a:cubicBezTo>
                  <a:cubicBezTo>
                    <a:pt x="1" y="362"/>
                    <a:pt x="1" y="362"/>
                    <a:pt x="1" y="362"/>
                  </a:cubicBezTo>
                  <a:moveTo>
                    <a:pt x="0" y="362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0" y="362"/>
                    <a:pt x="0" y="362"/>
                    <a:pt x="0" y="362"/>
                  </a:cubicBezTo>
                  <a:moveTo>
                    <a:pt x="50" y="14"/>
                  </a:moveTo>
                  <a:cubicBezTo>
                    <a:pt x="60" y="22"/>
                    <a:pt x="71" y="27"/>
                    <a:pt x="82" y="31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71" y="27"/>
                    <a:pt x="60" y="22"/>
                    <a:pt x="50" y="14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moveTo>
                    <a:pt x="49" y="13"/>
                  </a:move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moveTo>
                    <a:pt x="47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moveTo>
                    <a:pt x="47" y="1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moveTo>
                    <a:pt x="47" y="11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9" y="4"/>
                    <a:pt x="43" y="8"/>
                    <a:pt x="46" y="11"/>
                  </a:cubicBezTo>
                  <a:cubicBezTo>
                    <a:pt x="43" y="8"/>
                    <a:pt x="39" y="4"/>
                    <a:pt x="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E16F3852-2510-9AFD-F9B8-E94150D0D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4113" y="2900363"/>
              <a:ext cx="419100" cy="1524000"/>
            </a:xfrm>
            <a:custGeom>
              <a:avLst/>
              <a:gdLst>
                <a:gd name="T0" fmla="*/ 56 w 102"/>
                <a:gd name="T1" fmla="*/ 0 h 371"/>
                <a:gd name="T2" fmla="*/ 9 w 102"/>
                <a:gd name="T3" fmla="*/ 112 h 371"/>
                <a:gd name="T4" fmla="*/ 2 w 102"/>
                <a:gd name="T5" fmla="*/ 266 h 371"/>
                <a:gd name="T6" fmla="*/ 1 w 102"/>
                <a:gd name="T7" fmla="*/ 337 h 371"/>
                <a:gd name="T8" fmla="*/ 20 w 102"/>
                <a:gd name="T9" fmla="*/ 362 h 371"/>
                <a:gd name="T10" fmla="*/ 20 w 102"/>
                <a:gd name="T11" fmla="*/ 362 h 371"/>
                <a:gd name="T12" fmla="*/ 21 w 102"/>
                <a:gd name="T13" fmla="*/ 362 h 371"/>
                <a:gd name="T14" fmla="*/ 21 w 102"/>
                <a:gd name="T15" fmla="*/ 362 h 371"/>
                <a:gd name="T16" fmla="*/ 21 w 102"/>
                <a:gd name="T17" fmla="*/ 363 h 371"/>
                <a:gd name="T18" fmla="*/ 21 w 102"/>
                <a:gd name="T19" fmla="*/ 363 h 371"/>
                <a:gd name="T20" fmla="*/ 21 w 102"/>
                <a:gd name="T21" fmla="*/ 363 h 371"/>
                <a:gd name="T22" fmla="*/ 21 w 102"/>
                <a:gd name="T23" fmla="*/ 363 h 371"/>
                <a:gd name="T24" fmla="*/ 22 w 102"/>
                <a:gd name="T25" fmla="*/ 363 h 371"/>
                <a:gd name="T26" fmla="*/ 22 w 102"/>
                <a:gd name="T27" fmla="*/ 363 h 371"/>
                <a:gd name="T28" fmla="*/ 22 w 102"/>
                <a:gd name="T29" fmla="*/ 364 h 371"/>
                <a:gd name="T30" fmla="*/ 22 w 102"/>
                <a:gd name="T31" fmla="*/ 364 h 371"/>
                <a:gd name="T32" fmla="*/ 23 w 102"/>
                <a:gd name="T33" fmla="*/ 364 h 371"/>
                <a:gd name="T34" fmla="*/ 33 w 102"/>
                <a:gd name="T35" fmla="*/ 371 h 371"/>
                <a:gd name="T36" fmla="*/ 32 w 102"/>
                <a:gd name="T37" fmla="*/ 366 h 371"/>
                <a:gd name="T38" fmla="*/ 102 w 102"/>
                <a:gd name="T39" fmla="*/ 31 h 371"/>
                <a:gd name="T40" fmla="*/ 70 w 102"/>
                <a:gd name="T41" fmla="*/ 14 h 371"/>
                <a:gd name="T42" fmla="*/ 70 w 102"/>
                <a:gd name="T43" fmla="*/ 14 h 371"/>
                <a:gd name="T44" fmla="*/ 70 w 102"/>
                <a:gd name="T45" fmla="*/ 14 h 371"/>
                <a:gd name="T46" fmla="*/ 70 w 102"/>
                <a:gd name="T47" fmla="*/ 14 h 371"/>
                <a:gd name="T48" fmla="*/ 70 w 102"/>
                <a:gd name="T49" fmla="*/ 14 h 371"/>
                <a:gd name="T50" fmla="*/ 69 w 102"/>
                <a:gd name="T51" fmla="*/ 14 h 371"/>
                <a:gd name="T52" fmla="*/ 69 w 102"/>
                <a:gd name="T53" fmla="*/ 14 h 371"/>
                <a:gd name="T54" fmla="*/ 69 w 102"/>
                <a:gd name="T55" fmla="*/ 13 h 371"/>
                <a:gd name="T56" fmla="*/ 69 w 102"/>
                <a:gd name="T57" fmla="*/ 13 h 371"/>
                <a:gd name="T58" fmla="*/ 69 w 102"/>
                <a:gd name="T59" fmla="*/ 13 h 371"/>
                <a:gd name="T60" fmla="*/ 69 w 102"/>
                <a:gd name="T61" fmla="*/ 13 h 371"/>
                <a:gd name="T62" fmla="*/ 69 w 102"/>
                <a:gd name="T63" fmla="*/ 13 h 371"/>
                <a:gd name="T64" fmla="*/ 67 w 102"/>
                <a:gd name="T65" fmla="*/ 12 h 371"/>
                <a:gd name="T66" fmla="*/ 67 w 102"/>
                <a:gd name="T67" fmla="*/ 12 h 371"/>
                <a:gd name="T68" fmla="*/ 67 w 102"/>
                <a:gd name="T69" fmla="*/ 12 h 371"/>
                <a:gd name="T70" fmla="*/ 67 w 102"/>
                <a:gd name="T71" fmla="*/ 12 h 371"/>
                <a:gd name="T72" fmla="*/ 67 w 102"/>
                <a:gd name="T73" fmla="*/ 11 h 371"/>
                <a:gd name="T74" fmla="*/ 67 w 102"/>
                <a:gd name="T75" fmla="*/ 11 h 371"/>
                <a:gd name="T76" fmla="*/ 66 w 102"/>
                <a:gd name="T77" fmla="*/ 11 h 371"/>
                <a:gd name="T78" fmla="*/ 56 w 102"/>
                <a:gd name="T7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2" h="371">
                  <a:moveTo>
                    <a:pt x="56" y="0"/>
                  </a:moveTo>
                  <a:cubicBezTo>
                    <a:pt x="31" y="32"/>
                    <a:pt x="17" y="72"/>
                    <a:pt x="9" y="112"/>
                  </a:cubicBezTo>
                  <a:cubicBezTo>
                    <a:pt x="0" y="163"/>
                    <a:pt x="2" y="215"/>
                    <a:pt x="2" y="266"/>
                  </a:cubicBezTo>
                  <a:cubicBezTo>
                    <a:pt x="2" y="290"/>
                    <a:pt x="2" y="314"/>
                    <a:pt x="1" y="337"/>
                  </a:cubicBezTo>
                  <a:cubicBezTo>
                    <a:pt x="6" y="346"/>
                    <a:pt x="12" y="355"/>
                    <a:pt x="20" y="362"/>
                  </a:cubicBezTo>
                  <a:cubicBezTo>
                    <a:pt x="20" y="362"/>
                    <a:pt x="20" y="362"/>
                    <a:pt x="20" y="362"/>
                  </a:cubicBezTo>
                  <a:cubicBezTo>
                    <a:pt x="20" y="362"/>
                    <a:pt x="20" y="362"/>
                    <a:pt x="21" y="362"/>
                  </a:cubicBezTo>
                  <a:cubicBezTo>
                    <a:pt x="21" y="362"/>
                    <a:pt x="21" y="362"/>
                    <a:pt x="21" y="362"/>
                  </a:cubicBezTo>
                  <a:cubicBezTo>
                    <a:pt x="21" y="362"/>
                    <a:pt x="21" y="363"/>
                    <a:pt x="21" y="363"/>
                  </a:cubicBezTo>
                  <a:cubicBezTo>
                    <a:pt x="21" y="363"/>
                    <a:pt x="21" y="363"/>
                    <a:pt x="21" y="363"/>
                  </a:cubicBezTo>
                  <a:cubicBezTo>
                    <a:pt x="21" y="363"/>
                    <a:pt x="21" y="363"/>
                    <a:pt x="21" y="363"/>
                  </a:cubicBezTo>
                  <a:cubicBezTo>
                    <a:pt x="21" y="363"/>
                    <a:pt x="21" y="363"/>
                    <a:pt x="21" y="363"/>
                  </a:cubicBezTo>
                  <a:cubicBezTo>
                    <a:pt x="21" y="363"/>
                    <a:pt x="22" y="363"/>
                    <a:pt x="22" y="363"/>
                  </a:cubicBezTo>
                  <a:cubicBezTo>
                    <a:pt x="22" y="363"/>
                    <a:pt x="22" y="363"/>
                    <a:pt x="22" y="363"/>
                  </a:cubicBezTo>
                  <a:cubicBezTo>
                    <a:pt x="22" y="364"/>
                    <a:pt x="22" y="364"/>
                    <a:pt x="22" y="364"/>
                  </a:cubicBezTo>
                  <a:cubicBezTo>
                    <a:pt x="22" y="364"/>
                    <a:pt x="22" y="364"/>
                    <a:pt x="22" y="364"/>
                  </a:cubicBezTo>
                  <a:cubicBezTo>
                    <a:pt x="22" y="364"/>
                    <a:pt x="22" y="364"/>
                    <a:pt x="23" y="364"/>
                  </a:cubicBezTo>
                  <a:cubicBezTo>
                    <a:pt x="26" y="367"/>
                    <a:pt x="29" y="369"/>
                    <a:pt x="33" y="371"/>
                  </a:cubicBezTo>
                  <a:cubicBezTo>
                    <a:pt x="33" y="370"/>
                    <a:pt x="32" y="368"/>
                    <a:pt x="32" y="366"/>
                  </a:cubicBezTo>
                  <a:cubicBezTo>
                    <a:pt x="19" y="250"/>
                    <a:pt x="39" y="127"/>
                    <a:pt x="102" y="31"/>
                  </a:cubicBezTo>
                  <a:cubicBezTo>
                    <a:pt x="91" y="27"/>
                    <a:pt x="80" y="22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3"/>
                    <a:pt x="68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3" y="8"/>
                    <a:pt x="59" y="4"/>
                    <a:pt x="56" y="0"/>
                  </a:cubicBezTo>
                </a:path>
              </a:pathLst>
            </a:custGeom>
            <a:solidFill>
              <a:srgbClr val="E1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9B95B901-F7C2-5663-45F8-BADA8026F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476" y="2290762"/>
              <a:ext cx="979487" cy="3889376"/>
            </a:xfrm>
            <a:custGeom>
              <a:avLst/>
              <a:gdLst>
                <a:gd name="T0" fmla="*/ 18 w 238"/>
                <a:gd name="T1" fmla="*/ 946 h 946"/>
                <a:gd name="T2" fmla="*/ 237 w 238"/>
                <a:gd name="T3" fmla="*/ 12 h 946"/>
                <a:gd name="T4" fmla="*/ 230 w 238"/>
                <a:gd name="T5" fmla="*/ 1 h 946"/>
                <a:gd name="T6" fmla="*/ 219 w 238"/>
                <a:gd name="T7" fmla="*/ 8 h 946"/>
                <a:gd name="T8" fmla="*/ 0 w 238"/>
                <a:gd name="T9" fmla="*/ 943 h 946"/>
                <a:gd name="T10" fmla="*/ 18 w 238"/>
                <a:gd name="T11" fmla="*/ 94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946">
                  <a:moveTo>
                    <a:pt x="18" y="946"/>
                  </a:moveTo>
                  <a:cubicBezTo>
                    <a:pt x="237" y="12"/>
                    <a:pt x="237" y="12"/>
                    <a:pt x="237" y="12"/>
                  </a:cubicBezTo>
                  <a:cubicBezTo>
                    <a:pt x="238" y="7"/>
                    <a:pt x="235" y="2"/>
                    <a:pt x="230" y="1"/>
                  </a:cubicBezTo>
                  <a:cubicBezTo>
                    <a:pt x="225" y="0"/>
                    <a:pt x="220" y="3"/>
                    <a:pt x="219" y="8"/>
                  </a:cubicBezTo>
                  <a:cubicBezTo>
                    <a:pt x="0" y="943"/>
                    <a:pt x="0" y="943"/>
                    <a:pt x="0" y="943"/>
                  </a:cubicBezTo>
                  <a:lnTo>
                    <a:pt x="18" y="946"/>
                  </a:lnTo>
                  <a:close/>
                </a:path>
              </a:pathLst>
            </a:custGeom>
            <a:solidFill>
              <a:srgbClr val="633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4085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2752449-38BD-46FD-A9FB-8A6DC6F11DA7}"/>
              </a:ext>
            </a:extLst>
          </p:cNvPr>
          <p:cNvSpPr/>
          <p:nvPr/>
        </p:nvSpPr>
        <p:spPr>
          <a:xfrm rot="16200000">
            <a:off x="2770175" y="-473275"/>
            <a:ext cx="1363367" cy="5913120"/>
          </a:xfrm>
          <a:prstGeom prst="round2SameRect">
            <a:avLst>
              <a:gd name="adj1" fmla="val 12834"/>
              <a:gd name="adj2" fmla="val 0"/>
            </a:avLst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9EE8E9-63AB-494B-9834-5B2DD6D212C2}"/>
              </a:ext>
            </a:extLst>
          </p:cNvPr>
          <p:cNvSpPr/>
          <p:nvPr/>
        </p:nvSpPr>
        <p:spPr>
          <a:xfrm>
            <a:off x="724878" y="3352348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372AA-D35D-4EEF-95C0-8EBEEB6FBD01}"/>
              </a:ext>
            </a:extLst>
          </p:cNvPr>
          <p:cNvSpPr txBox="1"/>
          <p:nvPr/>
        </p:nvSpPr>
        <p:spPr>
          <a:xfrm>
            <a:off x="1200033" y="333696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2BB0B-B169-457B-A45F-037AF018744F}"/>
              </a:ext>
            </a:extLst>
          </p:cNvPr>
          <p:cNvSpPr txBox="1"/>
          <p:nvPr/>
        </p:nvSpPr>
        <p:spPr>
          <a:xfrm>
            <a:off x="840447" y="346006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E3D3E-F092-46C6-A710-63FED5FB8B40}"/>
              </a:ext>
            </a:extLst>
          </p:cNvPr>
          <p:cNvSpPr/>
          <p:nvPr/>
        </p:nvSpPr>
        <p:spPr>
          <a:xfrm>
            <a:off x="724878" y="4130240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406A3-67B4-41C3-813C-174CC1B6505B}"/>
              </a:ext>
            </a:extLst>
          </p:cNvPr>
          <p:cNvSpPr txBox="1"/>
          <p:nvPr/>
        </p:nvSpPr>
        <p:spPr>
          <a:xfrm>
            <a:off x="1200033" y="4114853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29A5-E915-4AD7-97E3-11263EF0B958}"/>
              </a:ext>
            </a:extLst>
          </p:cNvPr>
          <p:cNvSpPr txBox="1"/>
          <p:nvPr/>
        </p:nvSpPr>
        <p:spPr>
          <a:xfrm>
            <a:off x="840447" y="4237960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D2160B-6C1E-4D64-9DE6-E54915978BC7}"/>
              </a:ext>
            </a:extLst>
          </p:cNvPr>
          <p:cNvSpPr/>
          <p:nvPr/>
        </p:nvSpPr>
        <p:spPr>
          <a:xfrm>
            <a:off x="724878" y="4908132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E08C8-C90B-4AE1-B5E7-992BCE3A54CB}"/>
              </a:ext>
            </a:extLst>
          </p:cNvPr>
          <p:cNvSpPr txBox="1"/>
          <p:nvPr/>
        </p:nvSpPr>
        <p:spPr>
          <a:xfrm>
            <a:off x="1200033" y="489274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24EFD-018C-4E43-9AA6-22028929A587}"/>
              </a:ext>
            </a:extLst>
          </p:cNvPr>
          <p:cNvSpPr txBox="1"/>
          <p:nvPr/>
        </p:nvSpPr>
        <p:spPr>
          <a:xfrm>
            <a:off x="840447" y="501585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A94B8-B2AD-4E9D-9E92-8D334A4629F3}"/>
              </a:ext>
            </a:extLst>
          </p:cNvPr>
          <p:cNvSpPr/>
          <p:nvPr/>
        </p:nvSpPr>
        <p:spPr>
          <a:xfrm>
            <a:off x="724878" y="5686023"/>
            <a:ext cx="430886" cy="430886"/>
          </a:xfrm>
          <a:prstGeom prst="ellipse">
            <a:avLst/>
          </a:prstGeom>
          <a:solidFill>
            <a:srgbClr val="E3061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C8B50-07F3-413A-B64C-92EA76D2FDE1}"/>
              </a:ext>
            </a:extLst>
          </p:cNvPr>
          <p:cNvSpPr txBox="1"/>
          <p:nvPr/>
        </p:nvSpPr>
        <p:spPr>
          <a:xfrm>
            <a:off x="1200033" y="567063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81B16-57A2-4AE4-B7C2-2268142B68CE}"/>
              </a:ext>
            </a:extLst>
          </p:cNvPr>
          <p:cNvSpPr txBox="1"/>
          <p:nvPr/>
        </p:nvSpPr>
        <p:spPr>
          <a:xfrm>
            <a:off x="840447" y="579374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94">
            <a:extLst>
              <a:ext uri="{FF2B5EF4-FFF2-40B4-BE49-F238E27FC236}">
                <a16:creationId xmlns:a16="http://schemas.microsoft.com/office/drawing/2014/main" id="{5B83AF09-1ED5-4A4C-A457-510D2857D1F0}"/>
              </a:ext>
            </a:extLst>
          </p:cNvPr>
          <p:cNvSpPr txBox="1"/>
          <p:nvPr/>
        </p:nvSpPr>
        <p:spPr>
          <a:xfrm>
            <a:off x="724879" y="1993146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Independence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8D70144-16E1-46A0-85DC-AD76FF1AEA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Free Template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03460CC2-4ED9-E0D8-60F0-B9C906D7172F}"/>
              </a:ext>
            </a:extLst>
          </p:cNvPr>
          <p:cNvGrpSpPr/>
          <p:nvPr/>
        </p:nvGrpSpPr>
        <p:grpSpPr>
          <a:xfrm>
            <a:off x="6784976" y="2251075"/>
            <a:ext cx="3786187" cy="3433763"/>
            <a:chOff x="6784976" y="2251075"/>
            <a:chExt cx="3786187" cy="343376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D956C3F-C601-5D57-E116-ECA64364A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9188" y="3741738"/>
              <a:ext cx="1831975" cy="1819275"/>
            </a:xfrm>
            <a:custGeom>
              <a:avLst/>
              <a:gdLst>
                <a:gd name="T0" fmla="*/ 130 w 134"/>
                <a:gd name="T1" fmla="*/ 7 h 133"/>
                <a:gd name="T2" fmla="*/ 130 w 134"/>
                <a:gd name="T3" fmla="*/ 7 h 133"/>
                <a:gd name="T4" fmla="*/ 130 w 134"/>
                <a:gd name="T5" fmla="*/ 7 h 133"/>
                <a:gd name="T6" fmla="*/ 128 w 134"/>
                <a:gd name="T7" fmla="*/ 11 h 133"/>
                <a:gd name="T8" fmla="*/ 124 w 134"/>
                <a:gd name="T9" fmla="*/ 0 h 133"/>
                <a:gd name="T10" fmla="*/ 124 w 134"/>
                <a:gd name="T11" fmla="*/ 0 h 133"/>
                <a:gd name="T12" fmla="*/ 118 w 134"/>
                <a:gd name="T13" fmla="*/ 16 h 133"/>
                <a:gd name="T14" fmla="*/ 111 w 134"/>
                <a:gd name="T15" fmla="*/ 6 h 133"/>
                <a:gd name="T16" fmla="*/ 111 w 134"/>
                <a:gd name="T17" fmla="*/ 6 h 133"/>
                <a:gd name="T18" fmla="*/ 113 w 134"/>
                <a:gd name="T19" fmla="*/ 12 h 133"/>
                <a:gd name="T20" fmla="*/ 116 w 134"/>
                <a:gd name="T21" fmla="*/ 29 h 133"/>
                <a:gd name="T22" fmla="*/ 116 w 134"/>
                <a:gd name="T23" fmla="*/ 35 h 133"/>
                <a:gd name="T24" fmla="*/ 114 w 134"/>
                <a:gd name="T25" fmla="*/ 43 h 133"/>
                <a:gd name="T26" fmla="*/ 113 w 134"/>
                <a:gd name="T27" fmla="*/ 44 h 133"/>
                <a:gd name="T28" fmla="*/ 109 w 134"/>
                <a:gd name="T29" fmla="*/ 46 h 133"/>
                <a:gd name="T30" fmla="*/ 109 w 134"/>
                <a:gd name="T31" fmla="*/ 44 h 133"/>
                <a:gd name="T32" fmla="*/ 95 w 134"/>
                <a:gd name="T33" fmla="*/ 60 h 133"/>
                <a:gd name="T34" fmla="*/ 98 w 134"/>
                <a:gd name="T35" fmla="*/ 77 h 133"/>
                <a:gd name="T36" fmla="*/ 96 w 134"/>
                <a:gd name="T37" fmla="*/ 80 h 133"/>
                <a:gd name="T38" fmla="*/ 87 w 134"/>
                <a:gd name="T39" fmla="*/ 84 h 133"/>
                <a:gd name="T40" fmla="*/ 82 w 134"/>
                <a:gd name="T41" fmla="*/ 83 h 133"/>
                <a:gd name="T42" fmla="*/ 81 w 134"/>
                <a:gd name="T43" fmla="*/ 78 h 133"/>
                <a:gd name="T44" fmla="*/ 80 w 134"/>
                <a:gd name="T45" fmla="*/ 80 h 133"/>
                <a:gd name="T46" fmla="*/ 79 w 134"/>
                <a:gd name="T47" fmla="*/ 83 h 133"/>
                <a:gd name="T48" fmla="*/ 65 w 134"/>
                <a:gd name="T49" fmla="*/ 101 h 133"/>
                <a:gd name="T50" fmla="*/ 61 w 134"/>
                <a:gd name="T51" fmla="*/ 107 h 133"/>
                <a:gd name="T52" fmla="*/ 54 w 134"/>
                <a:gd name="T53" fmla="*/ 114 h 133"/>
                <a:gd name="T54" fmla="*/ 54 w 134"/>
                <a:gd name="T55" fmla="*/ 113 h 133"/>
                <a:gd name="T56" fmla="*/ 49 w 134"/>
                <a:gd name="T57" fmla="*/ 112 h 133"/>
                <a:gd name="T58" fmla="*/ 47 w 134"/>
                <a:gd name="T59" fmla="*/ 111 h 133"/>
                <a:gd name="T60" fmla="*/ 48 w 134"/>
                <a:gd name="T61" fmla="*/ 109 h 133"/>
                <a:gd name="T62" fmla="*/ 31 w 134"/>
                <a:gd name="T63" fmla="*/ 110 h 133"/>
                <a:gd name="T64" fmla="*/ 16 w 134"/>
                <a:gd name="T65" fmla="*/ 120 h 133"/>
                <a:gd name="T66" fmla="*/ 7 w 134"/>
                <a:gd name="T67" fmla="*/ 117 h 133"/>
                <a:gd name="T68" fmla="*/ 0 w 134"/>
                <a:gd name="T69" fmla="*/ 118 h 133"/>
                <a:gd name="T70" fmla="*/ 0 w 134"/>
                <a:gd name="T71" fmla="*/ 119 h 133"/>
                <a:gd name="T72" fmla="*/ 11 w 134"/>
                <a:gd name="T73" fmla="*/ 121 h 133"/>
                <a:gd name="T74" fmla="*/ 31 w 134"/>
                <a:gd name="T75" fmla="*/ 132 h 133"/>
                <a:gd name="T76" fmla="*/ 57 w 134"/>
                <a:gd name="T77" fmla="*/ 124 h 133"/>
                <a:gd name="T78" fmla="*/ 57 w 134"/>
                <a:gd name="T79" fmla="*/ 124 h 133"/>
                <a:gd name="T80" fmla="*/ 57 w 134"/>
                <a:gd name="T81" fmla="*/ 124 h 133"/>
                <a:gd name="T82" fmla="*/ 57 w 134"/>
                <a:gd name="T83" fmla="*/ 124 h 133"/>
                <a:gd name="T84" fmla="*/ 57 w 134"/>
                <a:gd name="T85" fmla="*/ 124 h 133"/>
                <a:gd name="T86" fmla="*/ 51 w 134"/>
                <a:gd name="T87" fmla="*/ 122 h 133"/>
                <a:gd name="T88" fmla="*/ 52 w 134"/>
                <a:gd name="T89" fmla="*/ 118 h 133"/>
                <a:gd name="T90" fmla="*/ 55 w 134"/>
                <a:gd name="T91" fmla="*/ 115 h 133"/>
                <a:gd name="T92" fmla="*/ 65 w 134"/>
                <a:gd name="T93" fmla="*/ 108 h 133"/>
                <a:gd name="T94" fmla="*/ 94 w 134"/>
                <a:gd name="T95" fmla="*/ 93 h 133"/>
                <a:gd name="T96" fmla="*/ 93 w 134"/>
                <a:gd name="T97" fmla="*/ 91 h 133"/>
                <a:gd name="T98" fmla="*/ 92 w 134"/>
                <a:gd name="T99" fmla="*/ 87 h 133"/>
                <a:gd name="T100" fmla="*/ 93 w 134"/>
                <a:gd name="T101" fmla="*/ 84 h 133"/>
                <a:gd name="T102" fmla="*/ 96 w 134"/>
                <a:gd name="T103" fmla="*/ 81 h 133"/>
                <a:gd name="T104" fmla="*/ 103 w 134"/>
                <a:gd name="T105" fmla="*/ 75 h 133"/>
                <a:gd name="T106" fmla="*/ 120 w 134"/>
                <a:gd name="T107" fmla="*/ 58 h 133"/>
                <a:gd name="T108" fmla="*/ 125 w 134"/>
                <a:gd name="T109" fmla="*/ 50 h 133"/>
                <a:gd name="T110" fmla="*/ 117 w 134"/>
                <a:gd name="T111" fmla="*/ 47 h 133"/>
                <a:gd name="T112" fmla="*/ 116 w 134"/>
                <a:gd name="T113" fmla="*/ 43 h 133"/>
                <a:gd name="T114" fmla="*/ 118 w 134"/>
                <a:gd name="T115" fmla="*/ 36 h 133"/>
                <a:gd name="T116" fmla="*/ 134 w 134"/>
                <a:gd name="T117" fmla="*/ 19 h 133"/>
                <a:gd name="T118" fmla="*/ 131 w 134"/>
                <a:gd name="T119" fmla="*/ 8 h 133"/>
                <a:gd name="T120" fmla="*/ 56 w 134"/>
                <a:gd name="T121" fmla="*/ 115 h 133"/>
                <a:gd name="T122" fmla="*/ 94 w 134"/>
                <a:gd name="T123" fmla="*/ 8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" h="133">
                  <a:moveTo>
                    <a:pt x="131" y="8"/>
                  </a:moveTo>
                  <a:cubicBezTo>
                    <a:pt x="130" y="8"/>
                    <a:pt x="130" y="7"/>
                    <a:pt x="13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7"/>
                    <a:pt x="129" y="8"/>
                    <a:pt x="128" y="9"/>
                  </a:cubicBezTo>
                  <a:cubicBezTo>
                    <a:pt x="128" y="10"/>
                    <a:pt x="128" y="11"/>
                    <a:pt x="128" y="11"/>
                  </a:cubicBezTo>
                  <a:cubicBezTo>
                    <a:pt x="128" y="11"/>
                    <a:pt x="128" y="9"/>
                    <a:pt x="127" y="6"/>
                  </a:cubicBezTo>
                  <a:cubicBezTo>
                    <a:pt x="126" y="2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1" y="3"/>
                    <a:pt x="120" y="6"/>
                  </a:cubicBezTo>
                  <a:cubicBezTo>
                    <a:pt x="119" y="8"/>
                    <a:pt x="118" y="13"/>
                    <a:pt x="118" y="16"/>
                  </a:cubicBezTo>
                  <a:cubicBezTo>
                    <a:pt x="118" y="15"/>
                    <a:pt x="117" y="11"/>
                    <a:pt x="115" y="9"/>
                  </a:cubicBezTo>
                  <a:cubicBezTo>
                    <a:pt x="113" y="5"/>
                    <a:pt x="111" y="6"/>
                    <a:pt x="111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6"/>
                    <a:pt x="113" y="9"/>
                    <a:pt x="113" y="12"/>
                  </a:cubicBezTo>
                  <a:cubicBezTo>
                    <a:pt x="112" y="15"/>
                    <a:pt x="111" y="20"/>
                    <a:pt x="112" y="23"/>
                  </a:cubicBezTo>
                  <a:cubicBezTo>
                    <a:pt x="113" y="27"/>
                    <a:pt x="115" y="27"/>
                    <a:pt x="116" y="29"/>
                  </a:cubicBezTo>
                  <a:cubicBezTo>
                    <a:pt x="116" y="31"/>
                    <a:pt x="116" y="33"/>
                    <a:pt x="116" y="34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8"/>
                    <a:pt x="116" y="40"/>
                  </a:cubicBezTo>
                  <a:cubicBezTo>
                    <a:pt x="115" y="41"/>
                    <a:pt x="115" y="42"/>
                    <a:pt x="114" y="43"/>
                  </a:cubicBezTo>
                  <a:cubicBezTo>
                    <a:pt x="114" y="44"/>
                    <a:pt x="114" y="44"/>
                    <a:pt x="113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2" y="45"/>
                    <a:pt x="109" y="49"/>
                    <a:pt x="109" y="49"/>
                  </a:cubicBezTo>
                  <a:cubicBezTo>
                    <a:pt x="109" y="49"/>
                    <a:pt x="109" y="47"/>
                    <a:pt x="109" y="46"/>
                  </a:cubicBezTo>
                  <a:cubicBezTo>
                    <a:pt x="109" y="46"/>
                    <a:pt x="109" y="44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44"/>
                    <a:pt x="106" y="45"/>
                    <a:pt x="102" y="49"/>
                  </a:cubicBezTo>
                  <a:cubicBezTo>
                    <a:pt x="97" y="52"/>
                    <a:pt x="95" y="57"/>
                    <a:pt x="95" y="60"/>
                  </a:cubicBezTo>
                  <a:cubicBezTo>
                    <a:pt x="95" y="63"/>
                    <a:pt x="97" y="67"/>
                    <a:pt x="97" y="71"/>
                  </a:cubicBezTo>
                  <a:cubicBezTo>
                    <a:pt x="98" y="74"/>
                    <a:pt x="98" y="77"/>
                    <a:pt x="98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7" y="78"/>
                    <a:pt x="97" y="79"/>
                    <a:pt x="96" y="80"/>
                  </a:cubicBezTo>
                  <a:cubicBezTo>
                    <a:pt x="95" y="81"/>
                    <a:pt x="93" y="83"/>
                    <a:pt x="92" y="83"/>
                  </a:cubicBezTo>
                  <a:cubicBezTo>
                    <a:pt x="92" y="83"/>
                    <a:pt x="90" y="82"/>
                    <a:pt x="87" y="84"/>
                  </a:cubicBezTo>
                  <a:cubicBezTo>
                    <a:pt x="84" y="86"/>
                    <a:pt x="81" y="88"/>
                    <a:pt x="81" y="88"/>
                  </a:cubicBezTo>
                  <a:cubicBezTo>
                    <a:pt x="81" y="88"/>
                    <a:pt x="82" y="87"/>
                    <a:pt x="82" y="83"/>
                  </a:cubicBezTo>
                  <a:cubicBezTo>
                    <a:pt x="82" y="80"/>
                    <a:pt x="81" y="78"/>
                    <a:pt x="81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9"/>
                    <a:pt x="80" y="80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1"/>
                    <a:pt x="80" y="82"/>
                    <a:pt x="79" y="83"/>
                  </a:cubicBezTo>
                  <a:cubicBezTo>
                    <a:pt x="77" y="85"/>
                    <a:pt x="68" y="91"/>
                    <a:pt x="66" y="95"/>
                  </a:cubicBezTo>
                  <a:cubicBezTo>
                    <a:pt x="65" y="99"/>
                    <a:pt x="66" y="99"/>
                    <a:pt x="65" y="101"/>
                  </a:cubicBezTo>
                  <a:cubicBezTo>
                    <a:pt x="65" y="104"/>
                    <a:pt x="63" y="105"/>
                    <a:pt x="62" y="106"/>
                  </a:cubicBezTo>
                  <a:cubicBezTo>
                    <a:pt x="62" y="106"/>
                    <a:pt x="62" y="106"/>
                    <a:pt x="61" y="107"/>
                  </a:cubicBezTo>
                  <a:cubicBezTo>
                    <a:pt x="60" y="108"/>
                    <a:pt x="56" y="111"/>
                    <a:pt x="55" y="112"/>
                  </a:cubicBezTo>
                  <a:cubicBezTo>
                    <a:pt x="55" y="112"/>
                    <a:pt x="54" y="11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2" y="113"/>
                    <a:pt x="51" y="112"/>
                    <a:pt x="49" y="112"/>
                  </a:cubicBezTo>
                  <a:cubicBezTo>
                    <a:pt x="47" y="112"/>
                    <a:pt x="46" y="112"/>
                    <a:pt x="44" y="113"/>
                  </a:cubicBezTo>
                  <a:cubicBezTo>
                    <a:pt x="45" y="112"/>
                    <a:pt x="46" y="112"/>
                    <a:pt x="47" y="111"/>
                  </a:cubicBezTo>
                  <a:cubicBezTo>
                    <a:pt x="48" y="110"/>
                    <a:pt x="48" y="109"/>
                    <a:pt x="48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09"/>
                    <a:pt x="44" y="107"/>
                    <a:pt x="41" y="107"/>
                  </a:cubicBezTo>
                  <a:cubicBezTo>
                    <a:pt x="37" y="107"/>
                    <a:pt x="34" y="108"/>
                    <a:pt x="31" y="110"/>
                  </a:cubicBezTo>
                  <a:cubicBezTo>
                    <a:pt x="28" y="111"/>
                    <a:pt x="26" y="115"/>
                    <a:pt x="23" y="117"/>
                  </a:cubicBezTo>
                  <a:cubicBezTo>
                    <a:pt x="19" y="119"/>
                    <a:pt x="16" y="119"/>
                    <a:pt x="16" y="120"/>
                  </a:cubicBezTo>
                  <a:cubicBezTo>
                    <a:pt x="15" y="120"/>
                    <a:pt x="15" y="119"/>
                    <a:pt x="15" y="119"/>
                  </a:cubicBezTo>
                  <a:cubicBezTo>
                    <a:pt x="12" y="119"/>
                    <a:pt x="11" y="118"/>
                    <a:pt x="7" y="117"/>
                  </a:cubicBezTo>
                  <a:cubicBezTo>
                    <a:pt x="3" y="117"/>
                    <a:pt x="1" y="117"/>
                    <a:pt x="1" y="11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8" y="120"/>
                    <a:pt x="11" y="121"/>
                  </a:cubicBezTo>
                  <a:cubicBezTo>
                    <a:pt x="14" y="122"/>
                    <a:pt x="17" y="124"/>
                    <a:pt x="19" y="126"/>
                  </a:cubicBezTo>
                  <a:cubicBezTo>
                    <a:pt x="22" y="128"/>
                    <a:pt x="27" y="132"/>
                    <a:pt x="31" y="132"/>
                  </a:cubicBezTo>
                  <a:cubicBezTo>
                    <a:pt x="36" y="133"/>
                    <a:pt x="48" y="126"/>
                    <a:pt x="51" y="125"/>
                  </a:cubicBezTo>
                  <a:cubicBezTo>
                    <a:pt x="53" y="124"/>
                    <a:pt x="57" y="124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7" y="124"/>
                    <a:pt x="57" y="124"/>
                  </a:cubicBezTo>
                  <a:cubicBezTo>
                    <a:pt x="56" y="124"/>
                    <a:pt x="55" y="123"/>
                    <a:pt x="53" y="123"/>
                  </a:cubicBezTo>
                  <a:cubicBezTo>
                    <a:pt x="52" y="122"/>
                    <a:pt x="51" y="122"/>
                    <a:pt x="51" y="122"/>
                  </a:cubicBezTo>
                  <a:cubicBezTo>
                    <a:pt x="50" y="121"/>
                    <a:pt x="47" y="121"/>
                    <a:pt x="47" y="121"/>
                  </a:cubicBezTo>
                  <a:cubicBezTo>
                    <a:pt x="47" y="121"/>
                    <a:pt x="50" y="119"/>
                    <a:pt x="52" y="118"/>
                  </a:cubicBezTo>
                  <a:cubicBezTo>
                    <a:pt x="53" y="117"/>
                    <a:pt x="55" y="115"/>
                    <a:pt x="55" y="115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7" y="113"/>
                    <a:pt x="58" y="112"/>
                    <a:pt x="59" y="111"/>
                  </a:cubicBezTo>
                  <a:cubicBezTo>
                    <a:pt x="61" y="109"/>
                    <a:pt x="62" y="109"/>
                    <a:pt x="65" y="108"/>
                  </a:cubicBezTo>
                  <a:cubicBezTo>
                    <a:pt x="69" y="108"/>
                    <a:pt x="82" y="108"/>
                    <a:pt x="88" y="105"/>
                  </a:cubicBezTo>
                  <a:cubicBezTo>
                    <a:pt x="94" y="101"/>
                    <a:pt x="94" y="94"/>
                    <a:pt x="94" y="93"/>
                  </a:cubicBezTo>
                  <a:cubicBezTo>
                    <a:pt x="94" y="92"/>
                    <a:pt x="95" y="90"/>
                    <a:pt x="95" y="90"/>
                  </a:cubicBezTo>
                  <a:cubicBezTo>
                    <a:pt x="95" y="90"/>
                    <a:pt x="94" y="90"/>
                    <a:pt x="93" y="91"/>
                  </a:cubicBezTo>
                  <a:cubicBezTo>
                    <a:pt x="92" y="91"/>
                    <a:pt x="91" y="91"/>
                    <a:pt x="91" y="91"/>
                  </a:cubicBezTo>
                  <a:cubicBezTo>
                    <a:pt x="91" y="91"/>
                    <a:pt x="91" y="89"/>
                    <a:pt x="92" y="87"/>
                  </a:cubicBezTo>
                  <a:cubicBezTo>
                    <a:pt x="92" y="86"/>
                    <a:pt x="92" y="85"/>
                    <a:pt x="92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3" y="84"/>
                    <a:pt x="94" y="84"/>
                  </a:cubicBezTo>
                  <a:cubicBezTo>
                    <a:pt x="94" y="84"/>
                    <a:pt x="95" y="83"/>
                    <a:pt x="96" y="81"/>
                  </a:cubicBezTo>
                  <a:cubicBezTo>
                    <a:pt x="98" y="80"/>
                    <a:pt x="98" y="79"/>
                    <a:pt x="100" y="77"/>
                  </a:cubicBezTo>
                  <a:cubicBezTo>
                    <a:pt x="101" y="76"/>
                    <a:pt x="102" y="75"/>
                    <a:pt x="103" y="75"/>
                  </a:cubicBezTo>
                  <a:cubicBezTo>
                    <a:pt x="105" y="74"/>
                    <a:pt x="107" y="74"/>
                    <a:pt x="111" y="73"/>
                  </a:cubicBezTo>
                  <a:cubicBezTo>
                    <a:pt x="116" y="70"/>
                    <a:pt x="119" y="62"/>
                    <a:pt x="120" y="58"/>
                  </a:cubicBezTo>
                  <a:cubicBezTo>
                    <a:pt x="122" y="54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2" y="49"/>
                    <a:pt x="116" y="55"/>
                  </a:cubicBezTo>
                  <a:cubicBezTo>
                    <a:pt x="116" y="54"/>
                    <a:pt x="117" y="50"/>
                    <a:pt x="117" y="47"/>
                  </a:cubicBezTo>
                  <a:cubicBezTo>
                    <a:pt x="117" y="46"/>
                    <a:pt x="116" y="44"/>
                    <a:pt x="116" y="44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7" y="42"/>
                    <a:pt x="118" y="38"/>
                    <a:pt x="118" y="36"/>
                  </a:cubicBezTo>
                  <a:cubicBezTo>
                    <a:pt x="119" y="35"/>
                    <a:pt x="121" y="33"/>
                    <a:pt x="123" y="31"/>
                  </a:cubicBezTo>
                  <a:cubicBezTo>
                    <a:pt x="127" y="29"/>
                    <a:pt x="133" y="25"/>
                    <a:pt x="134" y="19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12"/>
                    <a:pt x="131" y="10"/>
                    <a:pt x="131" y="8"/>
                  </a:cubicBezTo>
                  <a:close/>
                  <a:moveTo>
                    <a:pt x="55" y="115"/>
                  </a:moveTo>
                  <a:cubicBezTo>
                    <a:pt x="56" y="115"/>
                    <a:pt x="56" y="115"/>
                    <a:pt x="56" y="115"/>
                  </a:cubicBezTo>
                  <a:cubicBezTo>
                    <a:pt x="56" y="115"/>
                    <a:pt x="56" y="115"/>
                    <a:pt x="55" y="115"/>
                  </a:cubicBezTo>
                  <a:close/>
                  <a:moveTo>
                    <a:pt x="94" y="83"/>
                  </a:moveTo>
                  <a:cubicBezTo>
                    <a:pt x="94" y="83"/>
                    <a:pt x="94" y="83"/>
                    <a:pt x="94" y="83"/>
                  </a:cubicBezTo>
                  <a:close/>
                </a:path>
              </a:pathLst>
            </a:custGeom>
            <a:solidFill>
              <a:srgbClr val="72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A0DBD3F-1196-B4EF-2904-A1E872793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8651" y="5438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2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386DE5E-13E8-B893-BF5C-657296199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188" y="5383213"/>
              <a:ext cx="219075" cy="150813"/>
            </a:xfrm>
            <a:custGeom>
              <a:avLst/>
              <a:gdLst>
                <a:gd name="T0" fmla="*/ 16 w 16"/>
                <a:gd name="T1" fmla="*/ 9 h 11"/>
                <a:gd name="T2" fmla="*/ 16 w 16"/>
                <a:gd name="T3" fmla="*/ 9 h 11"/>
                <a:gd name="T4" fmla="*/ 16 w 16"/>
                <a:gd name="T5" fmla="*/ 9 h 11"/>
                <a:gd name="T6" fmla="*/ 10 w 16"/>
                <a:gd name="T7" fmla="*/ 4 h 11"/>
                <a:gd name="T8" fmla="*/ 0 w 16"/>
                <a:gd name="T9" fmla="*/ 0 h 11"/>
                <a:gd name="T10" fmla="*/ 0 w 16"/>
                <a:gd name="T11" fmla="*/ 2 h 11"/>
                <a:gd name="T12" fmla="*/ 1 w 16"/>
                <a:gd name="T13" fmla="*/ 3 h 11"/>
                <a:gd name="T14" fmla="*/ 0 w 16"/>
                <a:gd name="T15" fmla="*/ 3 h 11"/>
                <a:gd name="T16" fmla="*/ 0 w 16"/>
                <a:gd name="T17" fmla="*/ 3 h 11"/>
                <a:gd name="T18" fmla="*/ 7 w 16"/>
                <a:gd name="T19" fmla="*/ 6 h 11"/>
                <a:gd name="T20" fmla="*/ 12 w 16"/>
                <a:gd name="T21" fmla="*/ 9 h 11"/>
                <a:gd name="T22" fmla="*/ 14 w 16"/>
                <a:gd name="T23" fmla="*/ 11 h 11"/>
                <a:gd name="T24" fmla="*/ 16 w 16"/>
                <a:gd name="T25" fmla="*/ 9 h 11"/>
                <a:gd name="T26" fmla="*/ 16 w 16"/>
                <a:gd name="T2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"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5" y="7"/>
                    <a:pt x="10" y="4"/>
                  </a:cubicBezTo>
                  <a:cubicBezTo>
                    <a:pt x="4" y="1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5" y="5"/>
                    <a:pt x="7" y="6"/>
                  </a:cubicBezTo>
                  <a:cubicBezTo>
                    <a:pt x="9" y="7"/>
                    <a:pt x="11" y="9"/>
                    <a:pt x="12" y="9"/>
                  </a:cubicBezTo>
                  <a:cubicBezTo>
                    <a:pt x="12" y="10"/>
                    <a:pt x="12" y="11"/>
                    <a:pt x="14" y="11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</a:path>
              </a:pathLst>
            </a:custGeom>
            <a:solidFill>
              <a:srgbClr val="72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CD8B6F30-6300-9FB9-1B4B-F12D2A217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9038" y="4795838"/>
              <a:ext cx="1588" cy="1588"/>
            </a:xfrm>
            <a:prstGeom prst="rect">
              <a:avLst/>
            </a:prstGeom>
            <a:solidFill>
              <a:srgbClr val="72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4B46936-F54F-DC06-1038-71D605C4F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6" y="3687763"/>
              <a:ext cx="1817688" cy="1860550"/>
            </a:xfrm>
            <a:custGeom>
              <a:avLst/>
              <a:gdLst>
                <a:gd name="T0" fmla="*/ 133 w 133"/>
                <a:gd name="T1" fmla="*/ 121 h 136"/>
                <a:gd name="T2" fmla="*/ 116 w 133"/>
                <a:gd name="T3" fmla="*/ 122 h 136"/>
                <a:gd name="T4" fmla="*/ 109 w 133"/>
                <a:gd name="T5" fmla="*/ 121 h 136"/>
                <a:gd name="T6" fmla="*/ 99 w 133"/>
                <a:gd name="T7" fmla="*/ 120 h 136"/>
                <a:gd name="T8" fmla="*/ 89 w 133"/>
                <a:gd name="T9" fmla="*/ 118 h 136"/>
                <a:gd name="T10" fmla="*/ 76 w 133"/>
                <a:gd name="T11" fmla="*/ 113 h 136"/>
                <a:gd name="T12" fmla="*/ 73 w 133"/>
                <a:gd name="T13" fmla="*/ 110 h 136"/>
                <a:gd name="T14" fmla="*/ 65 w 133"/>
                <a:gd name="T15" fmla="*/ 101 h 136"/>
                <a:gd name="T16" fmla="*/ 56 w 133"/>
                <a:gd name="T17" fmla="*/ 93 h 136"/>
                <a:gd name="T18" fmla="*/ 51 w 133"/>
                <a:gd name="T19" fmla="*/ 85 h 136"/>
                <a:gd name="T20" fmla="*/ 47 w 133"/>
                <a:gd name="T21" fmla="*/ 79 h 136"/>
                <a:gd name="T22" fmla="*/ 40 w 133"/>
                <a:gd name="T23" fmla="*/ 80 h 136"/>
                <a:gd name="T24" fmla="*/ 38 w 133"/>
                <a:gd name="T25" fmla="*/ 60 h 136"/>
                <a:gd name="T26" fmla="*/ 31 w 133"/>
                <a:gd name="T27" fmla="*/ 49 h 136"/>
                <a:gd name="T28" fmla="*/ 24 w 133"/>
                <a:gd name="T29" fmla="*/ 47 h 136"/>
                <a:gd name="T30" fmla="*/ 19 w 133"/>
                <a:gd name="T31" fmla="*/ 40 h 136"/>
                <a:gd name="T32" fmla="*/ 18 w 133"/>
                <a:gd name="T33" fmla="*/ 26 h 136"/>
                <a:gd name="T34" fmla="*/ 25 w 133"/>
                <a:gd name="T35" fmla="*/ 10 h 136"/>
                <a:gd name="T36" fmla="*/ 22 w 133"/>
                <a:gd name="T37" fmla="*/ 1 h 136"/>
                <a:gd name="T38" fmla="*/ 15 w 133"/>
                <a:gd name="T39" fmla="*/ 1 h 136"/>
                <a:gd name="T40" fmla="*/ 7 w 133"/>
                <a:gd name="T41" fmla="*/ 8 h 136"/>
                <a:gd name="T42" fmla="*/ 2 w 133"/>
                <a:gd name="T43" fmla="*/ 18 h 136"/>
                <a:gd name="T44" fmla="*/ 14 w 133"/>
                <a:gd name="T45" fmla="*/ 32 h 136"/>
                <a:gd name="T46" fmla="*/ 17 w 133"/>
                <a:gd name="T47" fmla="*/ 42 h 136"/>
                <a:gd name="T48" fmla="*/ 17 w 133"/>
                <a:gd name="T49" fmla="*/ 49 h 136"/>
                <a:gd name="T50" fmla="*/ 10 w 133"/>
                <a:gd name="T51" fmla="*/ 53 h 136"/>
                <a:gd name="T52" fmla="*/ 14 w 133"/>
                <a:gd name="T53" fmla="*/ 61 h 136"/>
                <a:gd name="T54" fmla="*/ 20 w 133"/>
                <a:gd name="T55" fmla="*/ 70 h 136"/>
                <a:gd name="T56" fmla="*/ 37 w 133"/>
                <a:gd name="T57" fmla="*/ 81 h 136"/>
                <a:gd name="T58" fmla="*/ 45 w 133"/>
                <a:gd name="T59" fmla="*/ 87 h 136"/>
                <a:gd name="T60" fmla="*/ 45 w 133"/>
                <a:gd name="T61" fmla="*/ 87 h 136"/>
                <a:gd name="T62" fmla="*/ 48 w 133"/>
                <a:gd name="T63" fmla="*/ 94 h 136"/>
                <a:gd name="T64" fmla="*/ 54 w 133"/>
                <a:gd name="T65" fmla="*/ 102 h 136"/>
                <a:gd name="T66" fmla="*/ 58 w 133"/>
                <a:gd name="T67" fmla="*/ 108 h 136"/>
                <a:gd name="T68" fmla="*/ 75 w 133"/>
                <a:gd name="T69" fmla="*/ 114 h 136"/>
                <a:gd name="T70" fmla="*/ 72 w 133"/>
                <a:gd name="T71" fmla="*/ 123 h 136"/>
                <a:gd name="T72" fmla="*/ 75 w 133"/>
                <a:gd name="T73" fmla="*/ 124 h 136"/>
                <a:gd name="T74" fmla="*/ 85 w 133"/>
                <a:gd name="T75" fmla="*/ 124 h 136"/>
                <a:gd name="T76" fmla="*/ 95 w 133"/>
                <a:gd name="T77" fmla="*/ 127 h 136"/>
                <a:gd name="T78" fmla="*/ 104 w 133"/>
                <a:gd name="T79" fmla="*/ 128 h 136"/>
                <a:gd name="T80" fmla="*/ 113 w 133"/>
                <a:gd name="T81" fmla="*/ 128 h 136"/>
                <a:gd name="T82" fmla="*/ 116 w 133"/>
                <a:gd name="T83" fmla="*/ 127 h 136"/>
                <a:gd name="T84" fmla="*/ 129 w 133"/>
                <a:gd name="T85" fmla="*/ 124 h 136"/>
                <a:gd name="T86" fmla="*/ 115 w 133"/>
                <a:gd name="T87" fmla="*/ 132 h 136"/>
                <a:gd name="T88" fmla="*/ 125 w 133"/>
                <a:gd name="T89" fmla="*/ 129 h 136"/>
                <a:gd name="T90" fmla="*/ 133 w 133"/>
                <a:gd name="T91" fmla="*/ 1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136">
                  <a:moveTo>
                    <a:pt x="133" y="123"/>
                  </a:moveTo>
                  <a:cubicBezTo>
                    <a:pt x="133" y="123"/>
                    <a:pt x="132" y="123"/>
                    <a:pt x="132" y="123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29" y="120"/>
                    <a:pt x="127" y="120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1" y="120"/>
                    <a:pt x="118" y="121"/>
                    <a:pt x="116" y="122"/>
                  </a:cubicBezTo>
                  <a:cubicBezTo>
                    <a:pt x="116" y="122"/>
                    <a:pt x="116" y="122"/>
                    <a:pt x="115" y="121"/>
                  </a:cubicBezTo>
                  <a:cubicBezTo>
                    <a:pt x="113" y="121"/>
                    <a:pt x="112" y="117"/>
                    <a:pt x="110" y="117"/>
                  </a:cubicBezTo>
                  <a:cubicBezTo>
                    <a:pt x="109" y="117"/>
                    <a:pt x="110" y="121"/>
                    <a:pt x="109" y="121"/>
                  </a:cubicBezTo>
                  <a:cubicBezTo>
                    <a:pt x="107" y="121"/>
                    <a:pt x="106" y="113"/>
                    <a:pt x="101" y="113"/>
                  </a:cubicBezTo>
                  <a:cubicBezTo>
                    <a:pt x="97" y="112"/>
                    <a:pt x="97" y="113"/>
                    <a:pt x="97" y="114"/>
                  </a:cubicBezTo>
                  <a:cubicBezTo>
                    <a:pt x="97" y="115"/>
                    <a:pt x="101" y="119"/>
                    <a:pt x="99" y="120"/>
                  </a:cubicBezTo>
                  <a:cubicBezTo>
                    <a:pt x="98" y="121"/>
                    <a:pt x="93" y="113"/>
                    <a:pt x="90" y="112"/>
                  </a:cubicBezTo>
                  <a:cubicBezTo>
                    <a:pt x="87" y="112"/>
                    <a:pt x="86" y="114"/>
                    <a:pt x="87" y="114"/>
                  </a:cubicBezTo>
                  <a:cubicBezTo>
                    <a:pt x="87" y="115"/>
                    <a:pt x="90" y="116"/>
                    <a:pt x="89" y="118"/>
                  </a:cubicBezTo>
                  <a:cubicBezTo>
                    <a:pt x="89" y="121"/>
                    <a:pt x="85" y="115"/>
                    <a:pt x="82" y="115"/>
                  </a:cubicBezTo>
                  <a:cubicBezTo>
                    <a:pt x="81" y="115"/>
                    <a:pt x="80" y="115"/>
                    <a:pt x="79" y="115"/>
                  </a:cubicBezTo>
                  <a:cubicBezTo>
                    <a:pt x="78" y="115"/>
                    <a:pt x="77" y="114"/>
                    <a:pt x="76" y="113"/>
                  </a:cubicBezTo>
                  <a:cubicBezTo>
                    <a:pt x="74" y="111"/>
                    <a:pt x="74" y="110"/>
                    <a:pt x="73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10"/>
                    <a:pt x="70" y="108"/>
                    <a:pt x="69" y="106"/>
                  </a:cubicBezTo>
                  <a:cubicBezTo>
                    <a:pt x="68" y="103"/>
                    <a:pt x="69" y="98"/>
                    <a:pt x="68" y="98"/>
                  </a:cubicBezTo>
                  <a:cubicBezTo>
                    <a:pt x="67" y="98"/>
                    <a:pt x="66" y="102"/>
                    <a:pt x="65" y="101"/>
                  </a:cubicBezTo>
                  <a:cubicBezTo>
                    <a:pt x="63" y="101"/>
                    <a:pt x="65" y="94"/>
                    <a:pt x="64" y="91"/>
                  </a:cubicBezTo>
                  <a:cubicBezTo>
                    <a:pt x="63" y="88"/>
                    <a:pt x="59" y="86"/>
                    <a:pt x="59" y="87"/>
                  </a:cubicBezTo>
                  <a:cubicBezTo>
                    <a:pt x="58" y="88"/>
                    <a:pt x="58" y="94"/>
                    <a:pt x="56" y="93"/>
                  </a:cubicBezTo>
                  <a:cubicBezTo>
                    <a:pt x="54" y="91"/>
                    <a:pt x="56" y="86"/>
                    <a:pt x="56" y="84"/>
                  </a:cubicBezTo>
                  <a:cubicBezTo>
                    <a:pt x="55" y="81"/>
                    <a:pt x="54" y="79"/>
                    <a:pt x="53" y="80"/>
                  </a:cubicBezTo>
                  <a:cubicBezTo>
                    <a:pt x="52" y="81"/>
                    <a:pt x="53" y="85"/>
                    <a:pt x="51" y="85"/>
                  </a:cubicBezTo>
                  <a:cubicBezTo>
                    <a:pt x="50" y="85"/>
                    <a:pt x="50" y="82"/>
                    <a:pt x="49" y="82"/>
                  </a:cubicBezTo>
                  <a:cubicBezTo>
                    <a:pt x="48" y="81"/>
                    <a:pt x="48" y="82"/>
                    <a:pt x="48" y="82"/>
                  </a:cubicBezTo>
                  <a:cubicBezTo>
                    <a:pt x="47" y="81"/>
                    <a:pt x="47" y="79"/>
                    <a:pt x="47" y="79"/>
                  </a:cubicBezTo>
                  <a:cubicBezTo>
                    <a:pt x="46" y="79"/>
                    <a:pt x="46" y="80"/>
                    <a:pt x="46" y="80"/>
                  </a:cubicBezTo>
                  <a:cubicBezTo>
                    <a:pt x="46" y="81"/>
                    <a:pt x="45" y="83"/>
                    <a:pt x="46" y="84"/>
                  </a:cubicBezTo>
                  <a:cubicBezTo>
                    <a:pt x="45" y="84"/>
                    <a:pt x="43" y="82"/>
                    <a:pt x="40" y="80"/>
                  </a:cubicBezTo>
                  <a:cubicBezTo>
                    <a:pt x="39" y="79"/>
                    <a:pt x="37" y="78"/>
                    <a:pt x="37" y="77"/>
                  </a:cubicBezTo>
                  <a:cubicBezTo>
                    <a:pt x="36" y="76"/>
                    <a:pt x="35" y="74"/>
                    <a:pt x="36" y="71"/>
                  </a:cubicBezTo>
                  <a:cubicBezTo>
                    <a:pt x="36" y="67"/>
                    <a:pt x="39" y="61"/>
                    <a:pt x="38" y="60"/>
                  </a:cubicBezTo>
                  <a:cubicBezTo>
                    <a:pt x="37" y="60"/>
                    <a:pt x="35" y="64"/>
                    <a:pt x="34" y="63"/>
                  </a:cubicBezTo>
                  <a:cubicBezTo>
                    <a:pt x="33" y="62"/>
                    <a:pt x="35" y="56"/>
                    <a:pt x="34" y="53"/>
                  </a:cubicBezTo>
                  <a:cubicBezTo>
                    <a:pt x="33" y="50"/>
                    <a:pt x="33" y="49"/>
                    <a:pt x="31" y="49"/>
                  </a:cubicBezTo>
                  <a:cubicBezTo>
                    <a:pt x="29" y="49"/>
                    <a:pt x="28" y="57"/>
                    <a:pt x="27" y="55"/>
                  </a:cubicBezTo>
                  <a:cubicBezTo>
                    <a:pt x="26" y="54"/>
                    <a:pt x="27" y="51"/>
                    <a:pt x="27" y="49"/>
                  </a:cubicBezTo>
                  <a:cubicBezTo>
                    <a:pt x="26" y="47"/>
                    <a:pt x="26" y="47"/>
                    <a:pt x="24" y="47"/>
                  </a:cubicBezTo>
                  <a:cubicBezTo>
                    <a:pt x="23" y="47"/>
                    <a:pt x="23" y="50"/>
                    <a:pt x="22" y="50"/>
                  </a:cubicBezTo>
                  <a:cubicBezTo>
                    <a:pt x="21" y="50"/>
                    <a:pt x="21" y="48"/>
                    <a:pt x="20" y="47"/>
                  </a:cubicBezTo>
                  <a:cubicBezTo>
                    <a:pt x="20" y="46"/>
                    <a:pt x="20" y="42"/>
                    <a:pt x="19" y="40"/>
                  </a:cubicBezTo>
                  <a:cubicBezTo>
                    <a:pt x="18" y="36"/>
                    <a:pt x="17" y="34"/>
                    <a:pt x="17" y="32"/>
                  </a:cubicBezTo>
                  <a:cubicBezTo>
                    <a:pt x="18" y="29"/>
                    <a:pt x="19" y="28"/>
                    <a:pt x="19" y="27"/>
                  </a:cubicBezTo>
                  <a:cubicBezTo>
                    <a:pt x="19" y="26"/>
                    <a:pt x="17" y="28"/>
                    <a:pt x="18" y="26"/>
                  </a:cubicBezTo>
                  <a:cubicBezTo>
                    <a:pt x="18" y="25"/>
                    <a:pt x="24" y="21"/>
                    <a:pt x="23" y="19"/>
                  </a:cubicBezTo>
                  <a:cubicBezTo>
                    <a:pt x="22" y="17"/>
                    <a:pt x="16" y="22"/>
                    <a:pt x="17" y="18"/>
                  </a:cubicBezTo>
                  <a:cubicBezTo>
                    <a:pt x="19" y="15"/>
                    <a:pt x="24" y="15"/>
                    <a:pt x="25" y="10"/>
                  </a:cubicBezTo>
                  <a:cubicBezTo>
                    <a:pt x="25" y="7"/>
                    <a:pt x="19" y="12"/>
                    <a:pt x="19" y="11"/>
                  </a:cubicBezTo>
                  <a:cubicBezTo>
                    <a:pt x="19" y="9"/>
                    <a:pt x="22" y="6"/>
                    <a:pt x="22" y="4"/>
                  </a:cubicBezTo>
                  <a:cubicBezTo>
                    <a:pt x="22" y="2"/>
                    <a:pt x="23" y="2"/>
                    <a:pt x="22" y="1"/>
                  </a:cubicBezTo>
                  <a:cubicBezTo>
                    <a:pt x="22" y="0"/>
                    <a:pt x="22" y="0"/>
                    <a:pt x="21" y="1"/>
                  </a:cubicBezTo>
                  <a:cubicBezTo>
                    <a:pt x="18" y="2"/>
                    <a:pt x="19" y="4"/>
                    <a:pt x="17" y="4"/>
                  </a:cubicBezTo>
                  <a:cubicBezTo>
                    <a:pt x="16" y="3"/>
                    <a:pt x="15" y="1"/>
                    <a:pt x="15" y="1"/>
                  </a:cubicBezTo>
                  <a:cubicBezTo>
                    <a:pt x="14" y="2"/>
                    <a:pt x="12" y="4"/>
                    <a:pt x="12" y="5"/>
                  </a:cubicBezTo>
                  <a:cubicBezTo>
                    <a:pt x="12" y="7"/>
                    <a:pt x="12" y="10"/>
                    <a:pt x="11" y="11"/>
                  </a:cubicBezTo>
                  <a:cubicBezTo>
                    <a:pt x="10" y="12"/>
                    <a:pt x="9" y="8"/>
                    <a:pt x="7" y="8"/>
                  </a:cubicBezTo>
                  <a:cubicBezTo>
                    <a:pt x="5" y="9"/>
                    <a:pt x="5" y="12"/>
                    <a:pt x="5" y="13"/>
                  </a:cubicBezTo>
                  <a:cubicBezTo>
                    <a:pt x="5" y="14"/>
                    <a:pt x="10" y="19"/>
                    <a:pt x="8" y="19"/>
                  </a:cubicBezTo>
                  <a:cubicBezTo>
                    <a:pt x="7" y="20"/>
                    <a:pt x="4" y="15"/>
                    <a:pt x="2" y="18"/>
                  </a:cubicBezTo>
                  <a:cubicBezTo>
                    <a:pt x="0" y="22"/>
                    <a:pt x="7" y="25"/>
                    <a:pt x="8" y="26"/>
                  </a:cubicBezTo>
                  <a:cubicBezTo>
                    <a:pt x="9" y="27"/>
                    <a:pt x="8" y="27"/>
                    <a:pt x="10" y="29"/>
                  </a:cubicBezTo>
                  <a:cubicBezTo>
                    <a:pt x="11" y="31"/>
                    <a:pt x="13" y="31"/>
                    <a:pt x="14" y="32"/>
                  </a:cubicBezTo>
                  <a:cubicBezTo>
                    <a:pt x="15" y="33"/>
                    <a:pt x="17" y="38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5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14" y="49"/>
                    <a:pt x="17" y="52"/>
                    <a:pt x="16" y="53"/>
                  </a:cubicBezTo>
                  <a:cubicBezTo>
                    <a:pt x="16" y="53"/>
                    <a:pt x="11" y="51"/>
                    <a:pt x="10" y="53"/>
                  </a:cubicBezTo>
                  <a:cubicBezTo>
                    <a:pt x="10" y="55"/>
                    <a:pt x="11" y="57"/>
                    <a:pt x="14" y="57"/>
                  </a:cubicBezTo>
                  <a:cubicBezTo>
                    <a:pt x="16" y="58"/>
                    <a:pt x="23" y="60"/>
                    <a:pt x="22" y="61"/>
                  </a:cubicBezTo>
                  <a:cubicBezTo>
                    <a:pt x="21" y="62"/>
                    <a:pt x="14" y="57"/>
                    <a:pt x="14" y="61"/>
                  </a:cubicBezTo>
                  <a:cubicBezTo>
                    <a:pt x="14" y="64"/>
                    <a:pt x="17" y="66"/>
                    <a:pt x="18" y="67"/>
                  </a:cubicBezTo>
                  <a:cubicBezTo>
                    <a:pt x="20" y="67"/>
                    <a:pt x="27" y="67"/>
                    <a:pt x="27" y="68"/>
                  </a:cubicBezTo>
                  <a:cubicBezTo>
                    <a:pt x="26" y="70"/>
                    <a:pt x="21" y="68"/>
                    <a:pt x="20" y="70"/>
                  </a:cubicBezTo>
                  <a:cubicBezTo>
                    <a:pt x="20" y="73"/>
                    <a:pt x="24" y="73"/>
                    <a:pt x="25" y="73"/>
                  </a:cubicBezTo>
                  <a:cubicBezTo>
                    <a:pt x="26" y="73"/>
                    <a:pt x="29" y="73"/>
                    <a:pt x="30" y="74"/>
                  </a:cubicBezTo>
                  <a:cubicBezTo>
                    <a:pt x="31" y="75"/>
                    <a:pt x="35" y="79"/>
                    <a:pt x="37" y="81"/>
                  </a:cubicBezTo>
                  <a:cubicBezTo>
                    <a:pt x="37" y="81"/>
                    <a:pt x="37" y="81"/>
                    <a:pt x="38" y="81"/>
                  </a:cubicBezTo>
                  <a:cubicBezTo>
                    <a:pt x="38" y="81"/>
                    <a:pt x="38" y="82"/>
                    <a:pt x="38" y="82"/>
                  </a:cubicBezTo>
                  <a:cubicBezTo>
                    <a:pt x="41" y="84"/>
                    <a:pt x="45" y="87"/>
                    <a:pt x="45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4" y="87"/>
                    <a:pt x="41" y="86"/>
                    <a:pt x="41" y="87"/>
                  </a:cubicBezTo>
                  <a:cubicBezTo>
                    <a:pt x="40" y="89"/>
                    <a:pt x="51" y="93"/>
                    <a:pt x="48" y="94"/>
                  </a:cubicBezTo>
                  <a:cubicBezTo>
                    <a:pt x="45" y="95"/>
                    <a:pt x="41" y="90"/>
                    <a:pt x="40" y="93"/>
                  </a:cubicBezTo>
                  <a:cubicBezTo>
                    <a:pt x="39" y="96"/>
                    <a:pt x="42" y="98"/>
                    <a:pt x="44" y="100"/>
                  </a:cubicBezTo>
                  <a:cubicBezTo>
                    <a:pt x="46" y="101"/>
                    <a:pt x="56" y="100"/>
                    <a:pt x="54" y="102"/>
                  </a:cubicBezTo>
                  <a:cubicBezTo>
                    <a:pt x="52" y="104"/>
                    <a:pt x="45" y="100"/>
                    <a:pt x="45" y="103"/>
                  </a:cubicBezTo>
                  <a:cubicBezTo>
                    <a:pt x="44" y="106"/>
                    <a:pt x="49" y="110"/>
                    <a:pt x="52" y="110"/>
                  </a:cubicBezTo>
                  <a:cubicBezTo>
                    <a:pt x="54" y="110"/>
                    <a:pt x="57" y="106"/>
                    <a:pt x="58" y="108"/>
                  </a:cubicBezTo>
                  <a:cubicBezTo>
                    <a:pt x="59" y="110"/>
                    <a:pt x="56" y="111"/>
                    <a:pt x="58" y="112"/>
                  </a:cubicBezTo>
                  <a:cubicBezTo>
                    <a:pt x="61" y="112"/>
                    <a:pt x="62" y="109"/>
                    <a:pt x="65" y="110"/>
                  </a:cubicBezTo>
                  <a:cubicBezTo>
                    <a:pt x="68" y="110"/>
                    <a:pt x="72" y="112"/>
                    <a:pt x="75" y="114"/>
                  </a:cubicBezTo>
                  <a:cubicBezTo>
                    <a:pt x="76" y="116"/>
                    <a:pt x="78" y="117"/>
                    <a:pt x="79" y="119"/>
                  </a:cubicBezTo>
                  <a:cubicBezTo>
                    <a:pt x="78" y="119"/>
                    <a:pt x="77" y="119"/>
                    <a:pt x="75" y="120"/>
                  </a:cubicBezTo>
                  <a:cubicBezTo>
                    <a:pt x="74" y="121"/>
                    <a:pt x="73" y="122"/>
                    <a:pt x="72" y="123"/>
                  </a:cubicBezTo>
                  <a:cubicBezTo>
                    <a:pt x="72" y="123"/>
                    <a:pt x="71" y="124"/>
                    <a:pt x="71" y="124"/>
                  </a:cubicBezTo>
                  <a:cubicBezTo>
                    <a:pt x="71" y="124"/>
                    <a:pt x="71" y="124"/>
                    <a:pt x="71" y="125"/>
                  </a:cubicBezTo>
                  <a:cubicBezTo>
                    <a:pt x="72" y="125"/>
                    <a:pt x="74" y="125"/>
                    <a:pt x="75" y="124"/>
                  </a:cubicBezTo>
                  <a:cubicBezTo>
                    <a:pt x="75" y="124"/>
                    <a:pt x="76" y="123"/>
                    <a:pt x="76" y="124"/>
                  </a:cubicBezTo>
                  <a:cubicBezTo>
                    <a:pt x="76" y="124"/>
                    <a:pt x="76" y="126"/>
                    <a:pt x="77" y="126"/>
                  </a:cubicBezTo>
                  <a:cubicBezTo>
                    <a:pt x="78" y="125"/>
                    <a:pt x="82" y="123"/>
                    <a:pt x="85" y="124"/>
                  </a:cubicBezTo>
                  <a:cubicBezTo>
                    <a:pt x="88" y="125"/>
                    <a:pt x="81" y="127"/>
                    <a:pt x="81" y="129"/>
                  </a:cubicBezTo>
                  <a:cubicBezTo>
                    <a:pt x="82" y="131"/>
                    <a:pt x="87" y="131"/>
                    <a:pt x="88" y="130"/>
                  </a:cubicBezTo>
                  <a:cubicBezTo>
                    <a:pt x="89" y="129"/>
                    <a:pt x="93" y="125"/>
                    <a:pt x="95" y="127"/>
                  </a:cubicBezTo>
                  <a:cubicBezTo>
                    <a:pt x="97" y="129"/>
                    <a:pt x="90" y="131"/>
                    <a:pt x="91" y="133"/>
                  </a:cubicBezTo>
                  <a:cubicBezTo>
                    <a:pt x="92" y="135"/>
                    <a:pt x="96" y="135"/>
                    <a:pt x="98" y="134"/>
                  </a:cubicBezTo>
                  <a:cubicBezTo>
                    <a:pt x="100" y="133"/>
                    <a:pt x="104" y="127"/>
                    <a:pt x="104" y="128"/>
                  </a:cubicBezTo>
                  <a:cubicBezTo>
                    <a:pt x="106" y="131"/>
                    <a:pt x="101" y="133"/>
                    <a:pt x="102" y="135"/>
                  </a:cubicBezTo>
                  <a:cubicBezTo>
                    <a:pt x="103" y="136"/>
                    <a:pt x="106" y="135"/>
                    <a:pt x="108" y="133"/>
                  </a:cubicBezTo>
                  <a:cubicBezTo>
                    <a:pt x="110" y="132"/>
                    <a:pt x="111" y="129"/>
                    <a:pt x="113" y="128"/>
                  </a:cubicBezTo>
                  <a:cubicBezTo>
                    <a:pt x="116" y="126"/>
                    <a:pt x="116" y="127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7"/>
                    <a:pt x="118" y="126"/>
                    <a:pt x="120" y="125"/>
                  </a:cubicBezTo>
                  <a:cubicBezTo>
                    <a:pt x="122" y="123"/>
                    <a:pt x="124" y="123"/>
                    <a:pt x="126" y="123"/>
                  </a:cubicBezTo>
                  <a:cubicBezTo>
                    <a:pt x="128" y="123"/>
                    <a:pt x="129" y="123"/>
                    <a:pt x="129" y="124"/>
                  </a:cubicBezTo>
                  <a:cubicBezTo>
                    <a:pt x="127" y="125"/>
                    <a:pt x="123" y="127"/>
                    <a:pt x="120" y="128"/>
                  </a:cubicBezTo>
                  <a:cubicBezTo>
                    <a:pt x="117" y="129"/>
                    <a:pt x="115" y="131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3"/>
                    <a:pt x="115" y="134"/>
                    <a:pt x="117" y="134"/>
                  </a:cubicBezTo>
                  <a:cubicBezTo>
                    <a:pt x="119" y="134"/>
                    <a:pt x="120" y="133"/>
                    <a:pt x="120" y="132"/>
                  </a:cubicBezTo>
                  <a:cubicBezTo>
                    <a:pt x="120" y="132"/>
                    <a:pt x="122" y="131"/>
                    <a:pt x="125" y="129"/>
                  </a:cubicBezTo>
                  <a:cubicBezTo>
                    <a:pt x="128" y="127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3" y="125"/>
                    <a:pt x="133" y="123"/>
                    <a:pt x="133" y="123"/>
                  </a:cubicBezTo>
                  <a:close/>
                </a:path>
              </a:pathLst>
            </a:custGeom>
            <a:solidFill>
              <a:srgbClr val="72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DA1DB17-949C-03D1-5F38-7E8DE65E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13" y="4576763"/>
              <a:ext cx="1912938" cy="684213"/>
            </a:xfrm>
            <a:custGeom>
              <a:avLst/>
              <a:gdLst>
                <a:gd name="T0" fmla="*/ 139 w 140"/>
                <a:gd name="T1" fmla="*/ 21 h 50"/>
                <a:gd name="T2" fmla="*/ 134 w 140"/>
                <a:gd name="T3" fmla="*/ 20 h 50"/>
                <a:gd name="T4" fmla="*/ 129 w 140"/>
                <a:gd name="T5" fmla="*/ 22 h 50"/>
                <a:gd name="T6" fmla="*/ 124 w 140"/>
                <a:gd name="T7" fmla="*/ 23 h 50"/>
                <a:gd name="T8" fmla="*/ 110 w 140"/>
                <a:gd name="T9" fmla="*/ 26 h 50"/>
                <a:gd name="T10" fmla="*/ 103 w 140"/>
                <a:gd name="T11" fmla="*/ 25 h 50"/>
                <a:gd name="T12" fmla="*/ 53 w 140"/>
                <a:gd name="T13" fmla="*/ 21 h 50"/>
                <a:gd name="T14" fmla="*/ 50 w 140"/>
                <a:gd name="T15" fmla="*/ 21 h 50"/>
                <a:gd name="T16" fmla="*/ 40 w 140"/>
                <a:gd name="T17" fmla="*/ 11 h 50"/>
                <a:gd name="T18" fmla="*/ 41 w 140"/>
                <a:gd name="T19" fmla="*/ 8 h 50"/>
                <a:gd name="T20" fmla="*/ 38 w 140"/>
                <a:gd name="T21" fmla="*/ 5 h 50"/>
                <a:gd name="T22" fmla="*/ 34 w 140"/>
                <a:gd name="T23" fmla="*/ 8 h 50"/>
                <a:gd name="T24" fmla="*/ 37 w 140"/>
                <a:gd name="T25" fmla="*/ 12 h 50"/>
                <a:gd name="T26" fmla="*/ 36 w 140"/>
                <a:gd name="T27" fmla="*/ 16 h 50"/>
                <a:gd name="T28" fmla="*/ 13 w 140"/>
                <a:gd name="T29" fmla="*/ 6 h 50"/>
                <a:gd name="T30" fmla="*/ 13 w 140"/>
                <a:gd name="T31" fmla="*/ 5 h 50"/>
                <a:gd name="T32" fmla="*/ 1 w 140"/>
                <a:gd name="T33" fmla="*/ 2 h 50"/>
                <a:gd name="T34" fmla="*/ 1 w 140"/>
                <a:gd name="T35" fmla="*/ 2 h 50"/>
                <a:gd name="T36" fmla="*/ 8 w 140"/>
                <a:gd name="T37" fmla="*/ 11 h 50"/>
                <a:gd name="T38" fmla="*/ 12 w 140"/>
                <a:gd name="T39" fmla="*/ 11 h 50"/>
                <a:gd name="T40" fmla="*/ 23 w 140"/>
                <a:gd name="T41" fmla="*/ 20 h 50"/>
                <a:gd name="T42" fmla="*/ 19 w 140"/>
                <a:gd name="T43" fmla="*/ 22 h 50"/>
                <a:gd name="T44" fmla="*/ 19 w 140"/>
                <a:gd name="T45" fmla="*/ 22 h 50"/>
                <a:gd name="T46" fmla="*/ 17 w 140"/>
                <a:gd name="T47" fmla="*/ 21 h 50"/>
                <a:gd name="T48" fmla="*/ 13 w 140"/>
                <a:gd name="T49" fmla="*/ 25 h 50"/>
                <a:gd name="T50" fmla="*/ 17 w 140"/>
                <a:gd name="T51" fmla="*/ 28 h 50"/>
                <a:gd name="T52" fmla="*/ 21 w 140"/>
                <a:gd name="T53" fmla="*/ 25 h 50"/>
                <a:gd name="T54" fmla="*/ 21 w 140"/>
                <a:gd name="T55" fmla="*/ 25 h 50"/>
                <a:gd name="T56" fmla="*/ 21 w 140"/>
                <a:gd name="T57" fmla="*/ 25 h 50"/>
                <a:gd name="T58" fmla="*/ 42 w 140"/>
                <a:gd name="T59" fmla="*/ 33 h 50"/>
                <a:gd name="T60" fmla="*/ 38 w 140"/>
                <a:gd name="T61" fmla="*/ 36 h 50"/>
                <a:gd name="T62" fmla="*/ 32 w 140"/>
                <a:gd name="T63" fmla="*/ 36 h 50"/>
                <a:gd name="T64" fmla="*/ 27 w 140"/>
                <a:gd name="T65" fmla="*/ 41 h 50"/>
                <a:gd name="T66" fmla="*/ 36 w 140"/>
                <a:gd name="T67" fmla="*/ 43 h 50"/>
                <a:gd name="T68" fmla="*/ 40 w 140"/>
                <a:gd name="T69" fmla="*/ 40 h 50"/>
                <a:gd name="T70" fmla="*/ 53 w 140"/>
                <a:gd name="T71" fmla="*/ 42 h 50"/>
                <a:gd name="T72" fmla="*/ 62 w 140"/>
                <a:gd name="T73" fmla="*/ 48 h 50"/>
                <a:gd name="T74" fmla="*/ 95 w 140"/>
                <a:gd name="T75" fmla="*/ 49 h 50"/>
                <a:gd name="T76" fmla="*/ 111 w 140"/>
                <a:gd name="T77" fmla="*/ 41 h 50"/>
                <a:gd name="T78" fmla="*/ 120 w 140"/>
                <a:gd name="T79" fmla="*/ 38 h 50"/>
                <a:gd name="T80" fmla="*/ 120 w 140"/>
                <a:gd name="T81" fmla="*/ 38 h 50"/>
                <a:gd name="T82" fmla="*/ 124 w 140"/>
                <a:gd name="T83" fmla="*/ 40 h 50"/>
                <a:gd name="T84" fmla="*/ 127 w 140"/>
                <a:gd name="T85" fmla="*/ 36 h 50"/>
                <a:gd name="T86" fmla="*/ 124 w 140"/>
                <a:gd name="T87" fmla="*/ 33 h 50"/>
                <a:gd name="T88" fmla="*/ 120 w 140"/>
                <a:gd name="T89" fmla="*/ 36 h 50"/>
                <a:gd name="T90" fmla="*/ 115 w 140"/>
                <a:gd name="T91" fmla="*/ 31 h 50"/>
                <a:gd name="T92" fmla="*/ 128 w 140"/>
                <a:gd name="T93" fmla="*/ 26 h 50"/>
                <a:gd name="T94" fmla="*/ 129 w 140"/>
                <a:gd name="T95" fmla="*/ 27 h 50"/>
                <a:gd name="T96" fmla="*/ 136 w 140"/>
                <a:gd name="T97" fmla="*/ 26 h 50"/>
                <a:gd name="T98" fmla="*/ 139 w 140"/>
                <a:gd name="T9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50">
                  <a:moveTo>
                    <a:pt x="139" y="21"/>
                  </a:moveTo>
                  <a:cubicBezTo>
                    <a:pt x="137" y="19"/>
                    <a:pt x="135" y="20"/>
                    <a:pt x="134" y="20"/>
                  </a:cubicBezTo>
                  <a:cubicBezTo>
                    <a:pt x="132" y="20"/>
                    <a:pt x="130" y="21"/>
                    <a:pt x="129" y="22"/>
                  </a:cubicBezTo>
                  <a:cubicBezTo>
                    <a:pt x="128" y="22"/>
                    <a:pt x="127" y="22"/>
                    <a:pt x="124" y="23"/>
                  </a:cubicBezTo>
                  <a:cubicBezTo>
                    <a:pt x="121" y="24"/>
                    <a:pt x="115" y="26"/>
                    <a:pt x="110" y="26"/>
                  </a:cubicBezTo>
                  <a:cubicBezTo>
                    <a:pt x="106" y="26"/>
                    <a:pt x="104" y="25"/>
                    <a:pt x="103" y="25"/>
                  </a:cubicBezTo>
                  <a:cubicBezTo>
                    <a:pt x="102" y="25"/>
                    <a:pt x="55" y="21"/>
                    <a:pt x="53" y="21"/>
                  </a:cubicBezTo>
                  <a:cubicBezTo>
                    <a:pt x="52" y="21"/>
                    <a:pt x="51" y="21"/>
                    <a:pt x="50" y="21"/>
                  </a:cubicBezTo>
                  <a:cubicBezTo>
                    <a:pt x="45" y="21"/>
                    <a:pt x="41" y="13"/>
                    <a:pt x="40" y="11"/>
                  </a:cubicBezTo>
                  <a:cubicBezTo>
                    <a:pt x="41" y="10"/>
                    <a:pt x="41" y="9"/>
                    <a:pt x="41" y="8"/>
                  </a:cubicBezTo>
                  <a:cubicBezTo>
                    <a:pt x="41" y="6"/>
                    <a:pt x="40" y="5"/>
                    <a:pt x="38" y="5"/>
                  </a:cubicBezTo>
                  <a:cubicBezTo>
                    <a:pt x="36" y="5"/>
                    <a:pt x="34" y="6"/>
                    <a:pt x="34" y="8"/>
                  </a:cubicBezTo>
                  <a:cubicBezTo>
                    <a:pt x="34" y="10"/>
                    <a:pt x="35" y="12"/>
                    <a:pt x="37" y="12"/>
                  </a:cubicBezTo>
                  <a:cubicBezTo>
                    <a:pt x="37" y="13"/>
                    <a:pt x="37" y="16"/>
                    <a:pt x="36" y="16"/>
                  </a:cubicBezTo>
                  <a:cubicBezTo>
                    <a:pt x="33" y="17"/>
                    <a:pt x="18" y="9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1" y="2"/>
                    <a:pt x="2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5"/>
                    <a:pt x="4" y="10"/>
                    <a:pt x="8" y="11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5" y="12"/>
                    <a:pt x="24" y="18"/>
                    <a:pt x="23" y="20"/>
                  </a:cubicBezTo>
                  <a:cubicBezTo>
                    <a:pt x="23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1"/>
                    <a:pt x="17" y="21"/>
                  </a:cubicBezTo>
                  <a:cubicBezTo>
                    <a:pt x="15" y="21"/>
                    <a:pt x="13" y="23"/>
                    <a:pt x="13" y="25"/>
                  </a:cubicBezTo>
                  <a:cubicBezTo>
                    <a:pt x="13" y="27"/>
                    <a:pt x="15" y="28"/>
                    <a:pt x="17" y="28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42" y="26"/>
                    <a:pt x="42" y="33"/>
                  </a:cubicBezTo>
                  <a:cubicBezTo>
                    <a:pt x="42" y="34"/>
                    <a:pt x="39" y="36"/>
                    <a:pt x="38" y="36"/>
                  </a:cubicBezTo>
                  <a:cubicBezTo>
                    <a:pt x="36" y="35"/>
                    <a:pt x="34" y="35"/>
                    <a:pt x="32" y="36"/>
                  </a:cubicBezTo>
                  <a:cubicBezTo>
                    <a:pt x="29" y="36"/>
                    <a:pt x="26" y="39"/>
                    <a:pt x="27" y="41"/>
                  </a:cubicBezTo>
                  <a:cubicBezTo>
                    <a:pt x="29" y="43"/>
                    <a:pt x="33" y="44"/>
                    <a:pt x="36" y="43"/>
                  </a:cubicBezTo>
                  <a:cubicBezTo>
                    <a:pt x="38" y="42"/>
                    <a:pt x="39" y="41"/>
                    <a:pt x="40" y="40"/>
                  </a:cubicBezTo>
                  <a:cubicBezTo>
                    <a:pt x="42" y="40"/>
                    <a:pt x="51" y="40"/>
                    <a:pt x="53" y="42"/>
                  </a:cubicBezTo>
                  <a:cubicBezTo>
                    <a:pt x="56" y="43"/>
                    <a:pt x="58" y="46"/>
                    <a:pt x="62" y="48"/>
                  </a:cubicBezTo>
                  <a:cubicBezTo>
                    <a:pt x="65" y="50"/>
                    <a:pt x="91" y="50"/>
                    <a:pt x="95" y="49"/>
                  </a:cubicBezTo>
                  <a:cubicBezTo>
                    <a:pt x="100" y="48"/>
                    <a:pt x="103" y="43"/>
                    <a:pt x="111" y="41"/>
                  </a:cubicBezTo>
                  <a:cubicBezTo>
                    <a:pt x="118" y="38"/>
                    <a:pt x="120" y="38"/>
                    <a:pt x="120" y="38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1" y="39"/>
                    <a:pt x="122" y="40"/>
                    <a:pt x="124" y="40"/>
                  </a:cubicBezTo>
                  <a:cubicBezTo>
                    <a:pt x="126" y="40"/>
                    <a:pt x="127" y="39"/>
                    <a:pt x="127" y="36"/>
                  </a:cubicBezTo>
                  <a:cubicBezTo>
                    <a:pt x="127" y="34"/>
                    <a:pt x="126" y="33"/>
                    <a:pt x="124" y="33"/>
                  </a:cubicBezTo>
                  <a:cubicBezTo>
                    <a:pt x="122" y="33"/>
                    <a:pt x="121" y="34"/>
                    <a:pt x="120" y="36"/>
                  </a:cubicBezTo>
                  <a:cubicBezTo>
                    <a:pt x="118" y="35"/>
                    <a:pt x="115" y="33"/>
                    <a:pt x="115" y="31"/>
                  </a:cubicBezTo>
                  <a:cubicBezTo>
                    <a:pt x="116" y="30"/>
                    <a:pt x="125" y="27"/>
                    <a:pt x="128" y="26"/>
                  </a:cubicBezTo>
                  <a:cubicBezTo>
                    <a:pt x="128" y="27"/>
                    <a:pt x="128" y="27"/>
                    <a:pt x="129" y="27"/>
                  </a:cubicBezTo>
                  <a:cubicBezTo>
                    <a:pt x="131" y="30"/>
                    <a:pt x="135" y="27"/>
                    <a:pt x="136" y="26"/>
                  </a:cubicBezTo>
                  <a:cubicBezTo>
                    <a:pt x="137" y="25"/>
                    <a:pt x="140" y="23"/>
                    <a:pt x="139" y="21"/>
                  </a:cubicBezTo>
                  <a:close/>
                </a:path>
              </a:pathLst>
            </a:custGeom>
            <a:solidFill>
              <a:srgbClr val="2DA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B601DFA2-C19D-9327-FF2C-142EB1AC6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626" y="4781550"/>
              <a:ext cx="738188" cy="438150"/>
            </a:xfrm>
            <a:custGeom>
              <a:avLst/>
              <a:gdLst>
                <a:gd name="T0" fmla="*/ 51 w 54"/>
                <a:gd name="T1" fmla="*/ 22 h 32"/>
                <a:gd name="T2" fmla="*/ 53 w 54"/>
                <a:gd name="T3" fmla="*/ 16 h 32"/>
                <a:gd name="T4" fmla="*/ 52 w 54"/>
                <a:gd name="T5" fmla="*/ 12 h 32"/>
                <a:gd name="T6" fmla="*/ 54 w 54"/>
                <a:gd name="T7" fmla="*/ 8 h 32"/>
                <a:gd name="T8" fmla="*/ 50 w 54"/>
                <a:gd name="T9" fmla="*/ 3 h 32"/>
                <a:gd name="T10" fmla="*/ 46 w 54"/>
                <a:gd name="T11" fmla="*/ 5 h 32"/>
                <a:gd name="T12" fmla="*/ 41 w 54"/>
                <a:gd name="T13" fmla="*/ 3 h 32"/>
                <a:gd name="T14" fmla="*/ 29 w 54"/>
                <a:gd name="T15" fmla="*/ 2 h 32"/>
                <a:gd name="T16" fmla="*/ 29 w 54"/>
                <a:gd name="T17" fmla="*/ 2 h 32"/>
                <a:gd name="T18" fmla="*/ 24 w 54"/>
                <a:gd name="T19" fmla="*/ 2 h 32"/>
                <a:gd name="T20" fmla="*/ 18 w 54"/>
                <a:gd name="T21" fmla="*/ 2 h 32"/>
                <a:gd name="T22" fmla="*/ 15 w 54"/>
                <a:gd name="T23" fmla="*/ 2 h 32"/>
                <a:gd name="T24" fmla="*/ 11 w 54"/>
                <a:gd name="T25" fmla="*/ 2 h 32"/>
                <a:gd name="T26" fmla="*/ 11 w 54"/>
                <a:gd name="T27" fmla="*/ 2 h 32"/>
                <a:gd name="T28" fmla="*/ 8 w 54"/>
                <a:gd name="T29" fmla="*/ 2 h 32"/>
                <a:gd name="T30" fmla="*/ 5 w 54"/>
                <a:gd name="T31" fmla="*/ 0 h 32"/>
                <a:gd name="T32" fmla="*/ 1 w 54"/>
                <a:gd name="T33" fmla="*/ 5 h 32"/>
                <a:gd name="T34" fmla="*/ 3 w 54"/>
                <a:gd name="T35" fmla="*/ 9 h 32"/>
                <a:gd name="T36" fmla="*/ 1 w 54"/>
                <a:gd name="T37" fmla="*/ 15 h 32"/>
                <a:gd name="T38" fmla="*/ 3 w 54"/>
                <a:gd name="T39" fmla="*/ 21 h 32"/>
                <a:gd name="T40" fmla="*/ 0 w 54"/>
                <a:gd name="T41" fmla="*/ 26 h 32"/>
                <a:gd name="T42" fmla="*/ 5 w 54"/>
                <a:gd name="T43" fmla="*/ 30 h 32"/>
                <a:gd name="T44" fmla="*/ 9 w 54"/>
                <a:gd name="T45" fmla="*/ 28 h 32"/>
                <a:gd name="T46" fmla="*/ 9 w 54"/>
                <a:gd name="T47" fmla="*/ 28 h 32"/>
                <a:gd name="T48" fmla="*/ 10 w 54"/>
                <a:gd name="T49" fmla="*/ 30 h 32"/>
                <a:gd name="T50" fmla="*/ 15 w 54"/>
                <a:gd name="T51" fmla="*/ 31 h 32"/>
                <a:gd name="T52" fmla="*/ 41 w 54"/>
                <a:gd name="T53" fmla="*/ 32 h 32"/>
                <a:gd name="T54" fmla="*/ 45 w 54"/>
                <a:gd name="T55" fmla="*/ 31 h 32"/>
                <a:gd name="T56" fmla="*/ 46 w 54"/>
                <a:gd name="T57" fmla="*/ 30 h 32"/>
                <a:gd name="T58" fmla="*/ 49 w 54"/>
                <a:gd name="T59" fmla="*/ 31 h 32"/>
                <a:gd name="T60" fmla="*/ 53 w 54"/>
                <a:gd name="T61" fmla="*/ 26 h 32"/>
                <a:gd name="T62" fmla="*/ 51 w 54"/>
                <a:gd name="T6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32">
                  <a:moveTo>
                    <a:pt x="51" y="22"/>
                  </a:moveTo>
                  <a:cubicBezTo>
                    <a:pt x="51" y="22"/>
                    <a:pt x="53" y="19"/>
                    <a:pt x="53" y="16"/>
                  </a:cubicBezTo>
                  <a:cubicBezTo>
                    <a:pt x="53" y="13"/>
                    <a:pt x="52" y="12"/>
                    <a:pt x="52" y="12"/>
                  </a:cubicBezTo>
                  <a:cubicBezTo>
                    <a:pt x="52" y="12"/>
                    <a:pt x="54" y="11"/>
                    <a:pt x="54" y="8"/>
                  </a:cubicBezTo>
                  <a:cubicBezTo>
                    <a:pt x="54" y="5"/>
                    <a:pt x="51" y="3"/>
                    <a:pt x="50" y="3"/>
                  </a:cubicBezTo>
                  <a:cubicBezTo>
                    <a:pt x="48" y="3"/>
                    <a:pt x="46" y="4"/>
                    <a:pt x="46" y="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6" y="2"/>
                    <a:pt x="24" y="2"/>
                  </a:cubicBezTo>
                  <a:cubicBezTo>
                    <a:pt x="22" y="2"/>
                    <a:pt x="18" y="2"/>
                    <a:pt x="18" y="2"/>
                  </a:cubicBezTo>
                  <a:cubicBezTo>
                    <a:pt x="18" y="2"/>
                    <a:pt x="16" y="2"/>
                    <a:pt x="15" y="2"/>
                  </a:cubicBezTo>
                  <a:cubicBezTo>
                    <a:pt x="13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2"/>
                    <a:pt x="8" y="2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3" y="0"/>
                    <a:pt x="1" y="3"/>
                    <a:pt x="1" y="5"/>
                  </a:cubicBezTo>
                  <a:cubicBezTo>
                    <a:pt x="1" y="7"/>
                    <a:pt x="3" y="9"/>
                    <a:pt x="3" y="9"/>
                  </a:cubicBezTo>
                  <a:cubicBezTo>
                    <a:pt x="3" y="9"/>
                    <a:pt x="1" y="11"/>
                    <a:pt x="1" y="15"/>
                  </a:cubicBezTo>
                  <a:cubicBezTo>
                    <a:pt x="1" y="18"/>
                    <a:pt x="3" y="21"/>
                    <a:pt x="3" y="21"/>
                  </a:cubicBezTo>
                  <a:cubicBezTo>
                    <a:pt x="3" y="21"/>
                    <a:pt x="0" y="23"/>
                    <a:pt x="0" y="26"/>
                  </a:cubicBezTo>
                  <a:cubicBezTo>
                    <a:pt x="0" y="28"/>
                    <a:pt x="3" y="30"/>
                    <a:pt x="5" y="30"/>
                  </a:cubicBezTo>
                  <a:cubicBezTo>
                    <a:pt x="6" y="30"/>
                    <a:pt x="8" y="29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10" y="29"/>
                    <a:pt x="10" y="30"/>
                  </a:cubicBezTo>
                  <a:cubicBezTo>
                    <a:pt x="11" y="30"/>
                    <a:pt x="11" y="30"/>
                    <a:pt x="15" y="31"/>
                  </a:cubicBezTo>
                  <a:cubicBezTo>
                    <a:pt x="18" y="32"/>
                    <a:pt x="39" y="32"/>
                    <a:pt x="41" y="32"/>
                  </a:cubicBezTo>
                  <a:cubicBezTo>
                    <a:pt x="43" y="32"/>
                    <a:pt x="44" y="31"/>
                    <a:pt x="45" y="31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7" y="30"/>
                    <a:pt x="48" y="31"/>
                    <a:pt x="49" y="31"/>
                  </a:cubicBezTo>
                  <a:cubicBezTo>
                    <a:pt x="51" y="31"/>
                    <a:pt x="53" y="30"/>
                    <a:pt x="53" y="26"/>
                  </a:cubicBezTo>
                  <a:cubicBezTo>
                    <a:pt x="54" y="23"/>
                    <a:pt x="51" y="22"/>
                    <a:pt x="51" y="22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90B4640E-5964-6BEB-A6F6-C5C07DA49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9576" y="4822825"/>
              <a:ext cx="1588" cy="1588"/>
            </a:xfrm>
            <a:prstGeom prst="rect">
              <a:avLst/>
            </a:prstGeom>
            <a:solidFill>
              <a:srgbClr val="05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83AE61D3-3A35-7436-DD70-E5F0FFF33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9926" y="4440238"/>
              <a:ext cx="1588" cy="1588"/>
            </a:xfrm>
            <a:prstGeom prst="rect">
              <a:avLst/>
            </a:prstGeom>
            <a:solidFill>
              <a:srgbClr val="05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20378DE5-672D-74ED-9678-0D7439EF0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3626" y="4002088"/>
              <a:ext cx="2324100" cy="957263"/>
            </a:xfrm>
            <a:custGeom>
              <a:avLst/>
              <a:gdLst>
                <a:gd name="T0" fmla="*/ 166 w 170"/>
                <a:gd name="T1" fmla="*/ 46 h 70"/>
                <a:gd name="T2" fmla="*/ 156 w 170"/>
                <a:gd name="T3" fmla="*/ 34 h 70"/>
                <a:gd name="T4" fmla="*/ 154 w 170"/>
                <a:gd name="T5" fmla="*/ 33 h 70"/>
                <a:gd name="T6" fmla="*/ 148 w 170"/>
                <a:gd name="T7" fmla="*/ 36 h 70"/>
                <a:gd name="T8" fmla="*/ 137 w 170"/>
                <a:gd name="T9" fmla="*/ 47 h 70"/>
                <a:gd name="T10" fmla="*/ 134 w 170"/>
                <a:gd name="T11" fmla="*/ 39 h 70"/>
                <a:gd name="T12" fmla="*/ 110 w 170"/>
                <a:gd name="T13" fmla="*/ 36 h 70"/>
                <a:gd name="T14" fmla="*/ 107 w 170"/>
                <a:gd name="T15" fmla="*/ 32 h 70"/>
                <a:gd name="T16" fmla="*/ 92 w 170"/>
                <a:gd name="T17" fmla="*/ 33 h 70"/>
                <a:gd name="T18" fmla="*/ 84 w 170"/>
                <a:gd name="T19" fmla="*/ 25 h 70"/>
                <a:gd name="T20" fmla="*/ 83 w 170"/>
                <a:gd name="T21" fmla="*/ 28 h 70"/>
                <a:gd name="T22" fmla="*/ 81 w 170"/>
                <a:gd name="T23" fmla="*/ 27 h 70"/>
                <a:gd name="T24" fmla="*/ 72 w 170"/>
                <a:gd name="T25" fmla="*/ 23 h 70"/>
                <a:gd name="T26" fmla="*/ 67 w 170"/>
                <a:gd name="T27" fmla="*/ 22 h 70"/>
                <a:gd name="T28" fmla="*/ 64 w 170"/>
                <a:gd name="T29" fmla="*/ 28 h 70"/>
                <a:gd name="T30" fmla="*/ 62 w 170"/>
                <a:gd name="T31" fmla="*/ 29 h 70"/>
                <a:gd name="T32" fmla="*/ 53 w 170"/>
                <a:gd name="T33" fmla="*/ 26 h 70"/>
                <a:gd name="T34" fmla="*/ 36 w 170"/>
                <a:gd name="T35" fmla="*/ 20 h 70"/>
                <a:gd name="T36" fmla="*/ 35 w 170"/>
                <a:gd name="T37" fmla="*/ 21 h 70"/>
                <a:gd name="T38" fmla="*/ 28 w 170"/>
                <a:gd name="T39" fmla="*/ 21 h 70"/>
                <a:gd name="T40" fmla="*/ 28 w 170"/>
                <a:gd name="T41" fmla="*/ 13 h 70"/>
                <a:gd name="T42" fmla="*/ 16 w 170"/>
                <a:gd name="T43" fmla="*/ 5 h 70"/>
                <a:gd name="T44" fmla="*/ 15 w 170"/>
                <a:gd name="T45" fmla="*/ 3 h 70"/>
                <a:gd name="T46" fmla="*/ 9 w 170"/>
                <a:gd name="T47" fmla="*/ 3 h 70"/>
                <a:gd name="T48" fmla="*/ 2 w 170"/>
                <a:gd name="T49" fmla="*/ 11 h 70"/>
                <a:gd name="T50" fmla="*/ 2 w 170"/>
                <a:gd name="T51" fmla="*/ 14 h 70"/>
                <a:gd name="T52" fmla="*/ 1 w 170"/>
                <a:gd name="T53" fmla="*/ 16 h 70"/>
                <a:gd name="T54" fmla="*/ 4 w 170"/>
                <a:gd name="T55" fmla="*/ 20 h 70"/>
                <a:gd name="T56" fmla="*/ 7 w 170"/>
                <a:gd name="T57" fmla="*/ 25 h 70"/>
                <a:gd name="T58" fmla="*/ 10 w 170"/>
                <a:gd name="T59" fmla="*/ 26 h 70"/>
                <a:gd name="T60" fmla="*/ 16 w 170"/>
                <a:gd name="T61" fmla="*/ 29 h 70"/>
                <a:gd name="T62" fmla="*/ 14 w 170"/>
                <a:gd name="T63" fmla="*/ 32 h 70"/>
                <a:gd name="T64" fmla="*/ 18 w 170"/>
                <a:gd name="T65" fmla="*/ 30 h 70"/>
                <a:gd name="T66" fmla="*/ 25 w 170"/>
                <a:gd name="T67" fmla="*/ 31 h 70"/>
                <a:gd name="T68" fmla="*/ 25 w 170"/>
                <a:gd name="T69" fmla="*/ 32 h 70"/>
                <a:gd name="T70" fmla="*/ 28 w 170"/>
                <a:gd name="T71" fmla="*/ 37 h 70"/>
                <a:gd name="T72" fmla="*/ 28 w 170"/>
                <a:gd name="T73" fmla="*/ 39 h 70"/>
                <a:gd name="T74" fmla="*/ 40 w 170"/>
                <a:gd name="T75" fmla="*/ 43 h 70"/>
                <a:gd name="T76" fmla="*/ 39 w 170"/>
                <a:gd name="T77" fmla="*/ 45 h 70"/>
                <a:gd name="T78" fmla="*/ 44 w 170"/>
                <a:gd name="T79" fmla="*/ 42 h 70"/>
                <a:gd name="T80" fmla="*/ 57 w 170"/>
                <a:gd name="T81" fmla="*/ 40 h 70"/>
                <a:gd name="T82" fmla="*/ 61 w 170"/>
                <a:gd name="T83" fmla="*/ 46 h 70"/>
                <a:gd name="T84" fmla="*/ 65 w 170"/>
                <a:gd name="T85" fmla="*/ 51 h 70"/>
                <a:gd name="T86" fmla="*/ 74 w 170"/>
                <a:gd name="T87" fmla="*/ 54 h 70"/>
                <a:gd name="T88" fmla="*/ 85 w 170"/>
                <a:gd name="T89" fmla="*/ 52 h 70"/>
                <a:gd name="T90" fmla="*/ 87 w 170"/>
                <a:gd name="T91" fmla="*/ 52 h 70"/>
                <a:gd name="T92" fmla="*/ 89 w 170"/>
                <a:gd name="T93" fmla="*/ 51 h 70"/>
                <a:gd name="T94" fmla="*/ 93 w 170"/>
                <a:gd name="T95" fmla="*/ 67 h 70"/>
                <a:gd name="T96" fmla="*/ 107 w 170"/>
                <a:gd name="T97" fmla="*/ 69 h 70"/>
                <a:gd name="T98" fmla="*/ 129 w 170"/>
                <a:gd name="T99" fmla="*/ 54 h 70"/>
                <a:gd name="T100" fmla="*/ 136 w 170"/>
                <a:gd name="T101" fmla="*/ 57 h 70"/>
                <a:gd name="T102" fmla="*/ 144 w 170"/>
                <a:gd name="T103" fmla="*/ 58 h 70"/>
                <a:gd name="T104" fmla="*/ 155 w 170"/>
                <a:gd name="T105" fmla="*/ 57 h 70"/>
                <a:gd name="T106" fmla="*/ 156 w 170"/>
                <a:gd name="T107" fmla="*/ 56 h 70"/>
                <a:gd name="T108" fmla="*/ 158 w 170"/>
                <a:gd name="T109" fmla="*/ 56 h 70"/>
                <a:gd name="T110" fmla="*/ 164 w 170"/>
                <a:gd name="T111" fmla="*/ 52 h 70"/>
                <a:gd name="T112" fmla="*/ 166 w 170"/>
                <a:gd name="T113" fmla="*/ 50 h 70"/>
                <a:gd name="T114" fmla="*/ 168 w 170"/>
                <a:gd name="T115" fmla="*/ 50 h 70"/>
                <a:gd name="T116" fmla="*/ 70 w 170"/>
                <a:gd name="T117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" h="70">
                  <a:moveTo>
                    <a:pt x="167" y="50"/>
                  </a:moveTo>
                  <a:cubicBezTo>
                    <a:pt x="167" y="48"/>
                    <a:pt x="167" y="48"/>
                    <a:pt x="167" y="48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4"/>
                    <a:pt x="166" y="42"/>
                    <a:pt x="165" y="41"/>
                  </a:cubicBezTo>
                  <a:cubicBezTo>
                    <a:pt x="165" y="41"/>
                    <a:pt x="165" y="41"/>
                    <a:pt x="165" y="41"/>
                  </a:cubicBezTo>
                  <a:cubicBezTo>
                    <a:pt x="165" y="41"/>
                    <a:pt x="165" y="41"/>
                    <a:pt x="165" y="41"/>
                  </a:cubicBezTo>
                  <a:cubicBezTo>
                    <a:pt x="164" y="39"/>
                    <a:pt x="158" y="34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3"/>
                    <a:pt x="157" y="32"/>
                    <a:pt x="157" y="32"/>
                  </a:cubicBezTo>
                  <a:cubicBezTo>
                    <a:pt x="157" y="32"/>
                    <a:pt x="155" y="32"/>
                    <a:pt x="154" y="33"/>
                  </a:cubicBezTo>
                  <a:cubicBezTo>
                    <a:pt x="154" y="34"/>
                    <a:pt x="154" y="34"/>
                    <a:pt x="154" y="35"/>
                  </a:cubicBezTo>
                  <a:cubicBezTo>
                    <a:pt x="152" y="36"/>
                    <a:pt x="150" y="38"/>
                    <a:pt x="147" y="40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38"/>
                    <a:pt x="148" y="36"/>
                    <a:pt x="148" y="36"/>
                  </a:cubicBezTo>
                  <a:cubicBezTo>
                    <a:pt x="148" y="36"/>
                    <a:pt x="146" y="37"/>
                    <a:pt x="146" y="38"/>
                  </a:cubicBezTo>
                  <a:cubicBezTo>
                    <a:pt x="146" y="39"/>
                    <a:pt x="145" y="41"/>
                    <a:pt x="146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2" y="45"/>
                    <a:pt x="142" y="48"/>
                    <a:pt x="137" y="47"/>
                  </a:cubicBezTo>
                  <a:cubicBezTo>
                    <a:pt x="136" y="47"/>
                    <a:pt x="135" y="47"/>
                    <a:pt x="134" y="47"/>
                  </a:cubicBezTo>
                  <a:cubicBezTo>
                    <a:pt x="134" y="47"/>
                    <a:pt x="134" y="46"/>
                    <a:pt x="134" y="46"/>
                  </a:cubicBezTo>
                  <a:cubicBezTo>
                    <a:pt x="134" y="45"/>
                    <a:pt x="135" y="44"/>
                    <a:pt x="134" y="43"/>
                  </a:cubicBezTo>
                  <a:cubicBezTo>
                    <a:pt x="134" y="40"/>
                    <a:pt x="134" y="39"/>
                    <a:pt x="134" y="39"/>
                  </a:cubicBezTo>
                  <a:cubicBezTo>
                    <a:pt x="134" y="39"/>
                    <a:pt x="131" y="35"/>
                    <a:pt x="131" y="35"/>
                  </a:cubicBezTo>
                  <a:cubicBezTo>
                    <a:pt x="131" y="35"/>
                    <a:pt x="125" y="32"/>
                    <a:pt x="125" y="32"/>
                  </a:cubicBezTo>
                  <a:cubicBezTo>
                    <a:pt x="125" y="32"/>
                    <a:pt x="119" y="32"/>
                    <a:pt x="119" y="32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03" y="38"/>
                    <a:pt x="102" y="39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3"/>
                    <a:pt x="96" y="33"/>
                    <a:pt x="95" y="33"/>
                  </a:cubicBezTo>
                  <a:cubicBezTo>
                    <a:pt x="94" y="33"/>
                    <a:pt x="92" y="33"/>
                    <a:pt x="92" y="33"/>
                  </a:cubicBezTo>
                  <a:cubicBezTo>
                    <a:pt x="90" y="32"/>
                    <a:pt x="89" y="32"/>
                    <a:pt x="88" y="31"/>
                  </a:cubicBezTo>
                  <a:cubicBezTo>
                    <a:pt x="88" y="30"/>
                    <a:pt x="87" y="30"/>
                    <a:pt x="85" y="29"/>
                  </a:cubicBezTo>
                  <a:cubicBezTo>
                    <a:pt x="86" y="29"/>
                    <a:pt x="86" y="28"/>
                    <a:pt x="86" y="27"/>
                  </a:cubicBezTo>
                  <a:cubicBezTo>
                    <a:pt x="85" y="27"/>
                    <a:pt x="84" y="25"/>
                    <a:pt x="84" y="25"/>
                  </a:cubicBezTo>
                  <a:cubicBezTo>
                    <a:pt x="84" y="25"/>
                    <a:pt x="84" y="27"/>
                    <a:pt x="84" y="28"/>
                  </a:cubicBezTo>
                  <a:cubicBezTo>
                    <a:pt x="84" y="28"/>
                    <a:pt x="84" y="28"/>
                    <a:pt x="84" y="29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3" y="28"/>
                    <a:pt x="83" y="28"/>
                  </a:cubicBezTo>
                  <a:cubicBezTo>
                    <a:pt x="83" y="27"/>
                    <a:pt x="83" y="27"/>
                    <a:pt x="83" y="26"/>
                  </a:cubicBezTo>
                  <a:cubicBezTo>
                    <a:pt x="83" y="25"/>
                    <a:pt x="81" y="24"/>
                    <a:pt x="81" y="24"/>
                  </a:cubicBezTo>
                  <a:cubicBezTo>
                    <a:pt x="81" y="25"/>
                    <a:pt x="81" y="25"/>
                    <a:pt x="81" y="26"/>
                  </a:cubicBezTo>
                  <a:cubicBezTo>
                    <a:pt x="82" y="27"/>
                    <a:pt x="81" y="27"/>
                    <a:pt x="81" y="27"/>
                  </a:cubicBezTo>
                  <a:cubicBezTo>
                    <a:pt x="81" y="27"/>
                    <a:pt x="81" y="27"/>
                    <a:pt x="82" y="27"/>
                  </a:cubicBezTo>
                  <a:cubicBezTo>
                    <a:pt x="80" y="27"/>
                    <a:pt x="78" y="26"/>
                    <a:pt x="77" y="26"/>
                  </a:cubicBezTo>
                  <a:cubicBezTo>
                    <a:pt x="75" y="25"/>
                    <a:pt x="74" y="25"/>
                    <a:pt x="72" y="25"/>
                  </a:cubicBezTo>
                  <a:cubicBezTo>
                    <a:pt x="72" y="24"/>
                    <a:pt x="72" y="24"/>
                    <a:pt x="72" y="23"/>
                  </a:cubicBezTo>
                  <a:cubicBezTo>
                    <a:pt x="71" y="23"/>
                    <a:pt x="69" y="21"/>
                    <a:pt x="69" y="21"/>
                  </a:cubicBezTo>
                  <a:cubicBezTo>
                    <a:pt x="69" y="21"/>
                    <a:pt x="70" y="23"/>
                    <a:pt x="70" y="24"/>
                  </a:cubicBezTo>
                  <a:cubicBezTo>
                    <a:pt x="69" y="23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8" y="24"/>
                    <a:pt x="68" y="24"/>
                  </a:cubicBezTo>
                  <a:cubicBezTo>
                    <a:pt x="68" y="24"/>
                    <a:pt x="69" y="25"/>
                    <a:pt x="69" y="25"/>
                  </a:cubicBezTo>
                  <a:cubicBezTo>
                    <a:pt x="68" y="25"/>
                    <a:pt x="67" y="26"/>
                    <a:pt x="66" y="26"/>
                  </a:cubicBezTo>
                  <a:cubicBezTo>
                    <a:pt x="65" y="27"/>
                    <a:pt x="64" y="27"/>
                    <a:pt x="64" y="28"/>
                  </a:cubicBezTo>
                  <a:cubicBezTo>
                    <a:pt x="63" y="28"/>
                    <a:pt x="63" y="27"/>
                    <a:pt x="63" y="27"/>
                  </a:cubicBezTo>
                  <a:cubicBezTo>
                    <a:pt x="62" y="26"/>
                    <a:pt x="60" y="25"/>
                    <a:pt x="60" y="25"/>
                  </a:cubicBezTo>
                  <a:cubicBezTo>
                    <a:pt x="60" y="25"/>
                    <a:pt x="61" y="26"/>
                    <a:pt x="61" y="27"/>
                  </a:cubicBezTo>
                  <a:cubicBezTo>
                    <a:pt x="62" y="28"/>
                    <a:pt x="62" y="28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30"/>
                    <a:pt x="61" y="31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9" y="31"/>
                    <a:pt x="56" y="28"/>
                    <a:pt x="53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4" y="21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9"/>
                    <a:pt x="34" y="18"/>
                    <a:pt x="34" y="18"/>
                  </a:cubicBezTo>
                  <a:cubicBezTo>
                    <a:pt x="34" y="18"/>
                    <a:pt x="34" y="19"/>
                    <a:pt x="34" y="20"/>
                  </a:cubicBezTo>
                  <a:cubicBezTo>
                    <a:pt x="34" y="20"/>
                    <a:pt x="34" y="20"/>
                    <a:pt x="35" y="21"/>
                  </a:cubicBezTo>
                  <a:cubicBezTo>
                    <a:pt x="32" y="21"/>
                    <a:pt x="30" y="22"/>
                    <a:pt x="28" y="24"/>
                  </a:cubicBezTo>
                  <a:cubicBezTo>
                    <a:pt x="28" y="23"/>
                    <a:pt x="28" y="22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19"/>
                    <a:pt x="28" y="17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5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7" y="13"/>
                    <a:pt x="27" y="14"/>
                  </a:cubicBezTo>
                  <a:cubicBezTo>
                    <a:pt x="27" y="14"/>
                    <a:pt x="26" y="14"/>
                    <a:pt x="26" y="14"/>
                  </a:cubicBezTo>
                  <a:cubicBezTo>
                    <a:pt x="25" y="12"/>
                    <a:pt x="24" y="10"/>
                    <a:pt x="22" y="8"/>
                  </a:cubicBezTo>
                  <a:cubicBezTo>
                    <a:pt x="20" y="7"/>
                    <a:pt x="18" y="5"/>
                    <a:pt x="16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2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3" y="3"/>
                    <a:pt x="11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21"/>
                    <a:pt x="5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7" y="25"/>
                    <a:pt x="5" y="24"/>
                    <a:pt x="5" y="24"/>
                  </a:cubicBezTo>
                  <a:cubicBezTo>
                    <a:pt x="5" y="24"/>
                    <a:pt x="6" y="26"/>
                    <a:pt x="7" y="26"/>
                  </a:cubicBezTo>
                  <a:cubicBezTo>
                    <a:pt x="8" y="26"/>
                    <a:pt x="8" y="26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8"/>
                    <a:pt x="13" y="28"/>
                    <a:pt x="14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1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6" y="32"/>
                    <a:pt x="16" y="31"/>
                  </a:cubicBezTo>
                  <a:cubicBezTo>
                    <a:pt x="17" y="31"/>
                    <a:pt x="17" y="30"/>
                    <a:pt x="17" y="30"/>
                  </a:cubicBezTo>
                  <a:cubicBezTo>
                    <a:pt x="17" y="30"/>
                    <a:pt x="17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20" y="30"/>
                    <a:pt x="20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6" y="35"/>
                    <a:pt x="27" y="36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7" y="37"/>
                    <a:pt x="27" y="37"/>
                  </a:cubicBezTo>
                  <a:cubicBezTo>
                    <a:pt x="26" y="38"/>
                    <a:pt x="25" y="40"/>
                    <a:pt x="25" y="40"/>
                  </a:cubicBezTo>
                  <a:cubicBezTo>
                    <a:pt x="25" y="40"/>
                    <a:pt x="27" y="39"/>
                    <a:pt x="28" y="39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1" y="40"/>
                    <a:pt x="34" y="41"/>
                    <a:pt x="38" y="42"/>
                  </a:cubicBezTo>
                  <a:cubicBezTo>
                    <a:pt x="38" y="42"/>
                    <a:pt x="37" y="44"/>
                    <a:pt x="37" y="44"/>
                  </a:cubicBezTo>
                  <a:cubicBezTo>
                    <a:pt x="37" y="44"/>
                    <a:pt x="39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39" y="43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40" y="45"/>
                    <a:pt x="41" y="44"/>
                  </a:cubicBezTo>
                  <a:cubicBezTo>
                    <a:pt x="42" y="43"/>
                    <a:pt x="42" y="43"/>
                    <a:pt x="42" y="42"/>
                  </a:cubicBezTo>
                  <a:cubicBezTo>
                    <a:pt x="42" y="42"/>
                    <a:pt x="43" y="42"/>
                    <a:pt x="44" y="42"/>
                  </a:cubicBezTo>
                  <a:cubicBezTo>
                    <a:pt x="45" y="43"/>
                    <a:pt x="46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52" y="42"/>
                    <a:pt x="55" y="41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8" y="42"/>
                    <a:pt x="59" y="45"/>
                    <a:pt x="61" y="46"/>
                  </a:cubicBezTo>
                  <a:cubicBezTo>
                    <a:pt x="62" y="48"/>
                    <a:pt x="63" y="48"/>
                    <a:pt x="64" y="49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4" y="51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7" y="50"/>
                    <a:pt x="67" y="50"/>
                    <a:pt x="68" y="50"/>
                  </a:cubicBezTo>
                  <a:cubicBezTo>
                    <a:pt x="70" y="51"/>
                    <a:pt x="72" y="52"/>
                    <a:pt x="76" y="52"/>
                  </a:cubicBezTo>
                  <a:cubicBezTo>
                    <a:pt x="75" y="53"/>
                    <a:pt x="74" y="54"/>
                    <a:pt x="74" y="54"/>
                  </a:cubicBezTo>
                  <a:cubicBezTo>
                    <a:pt x="74" y="54"/>
                    <a:pt x="76" y="54"/>
                    <a:pt x="77" y="53"/>
                  </a:cubicBezTo>
                  <a:cubicBezTo>
                    <a:pt x="77" y="53"/>
                    <a:pt x="77" y="52"/>
                    <a:pt x="77" y="52"/>
                  </a:cubicBezTo>
                  <a:cubicBezTo>
                    <a:pt x="79" y="52"/>
                    <a:pt x="80" y="52"/>
                    <a:pt x="81" y="52"/>
                  </a:cubicBezTo>
                  <a:cubicBezTo>
                    <a:pt x="82" y="52"/>
                    <a:pt x="84" y="52"/>
                    <a:pt x="85" y="52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3"/>
                    <a:pt x="84" y="55"/>
                    <a:pt x="84" y="55"/>
                  </a:cubicBezTo>
                  <a:cubicBezTo>
                    <a:pt x="84" y="55"/>
                    <a:pt x="85" y="54"/>
                    <a:pt x="86" y="53"/>
                  </a:cubicBezTo>
                  <a:cubicBezTo>
                    <a:pt x="86" y="53"/>
                    <a:pt x="87" y="52"/>
                    <a:pt x="87" y="52"/>
                  </a:cubicBezTo>
                  <a:cubicBezTo>
                    <a:pt x="87" y="53"/>
                    <a:pt x="87" y="55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8" y="53"/>
                    <a:pt x="88" y="52"/>
                  </a:cubicBezTo>
                  <a:cubicBezTo>
                    <a:pt x="88" y="52"/>
                    <a:pt x="88" y="52"/>
                    <a:pt x="89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91" y="50"/>
                    <a:pt x="93" y="49"/>
                    <a:pt x="95" y="48"/>
                  </a:cubicBezTo>
                  <a:cubicBezTo>
                    <a:pt x="94" y="50"/>
                    <a:pt x="94" y="51"/>
                    <a:pt x="94" y="55"/>
                  </a:cubicBezTo>
                  <a:cubicBezTo>
                    <a:pt x="93" y="60"/>
                    <a:pt x="93" y="67"/>
                    <a:pt x="93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4" y="68"/>
                    <a:pt x="94" y="69"/>
                    <a:pt x="95" y="69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7" y="69"/>
                    <a:pt x="107" y="70"/>
                    <a:pt x="107" y="69"/>
                  </a:cubicBezTo>
                  <a:cubicBezTo>
                    <a:pt x="107" y="68"/>
                    <a:pt x="108" y="60"/>
                    <a:pt x="110" y="59"/>
                  </a:cubicBezTo>
                  <a:cubicBezTo>
                    <a:pt x="113" y="57"/>
                    <a:pt x="117" y="55"/>
                    <a:pt x="123" y="54"/>
                  </a:cubicBezTo>
                  <a:cubicBezTo>
                    <a:pt x="124" y="54"/>
                    <a:pt x="126" y="54"/>
                    <a:pt x="128" y="53"/>
                  </a:cubicBezTo>
                  <a:cubicBezTo>
                    <a:pt x="129" y="54"/>
                    <a:pt x="129" y="54"/>
                    <a:pt x="129" y="54"/>
                  </a:cubicBezTo>
                  <a:cubicBezTo>
                    <a:pt x="131" y="54"/>
                    <a:pt x="133" y="55"/>
                    <a:pt x="135" y="56"/>
                  </a:cubicBezTo>
                  <a:cubicBezTo>
                    <a:pt x="135" y="57"/>
                    <a:pt x="135" y="58"/>
                    <a:pt x="136" y="58"/>
                  </a:cubicBezTo>
                  <a:cubicBezTo>
                    <a:pt x="136" y="60"/>
                    <a:pt x="138" y="60"/>
                    <a:pt x="138" y="60"/>
                  </a:cubicBezTo>
                  <a:cubicBezTo>
                    <a:pt x="138" y="60"/>
                    <a:pt x="136" y="58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7"/>
                    <a:pt x="139" y="57"/>
                    <a:pt x="141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4" y="58"/>
                    <a:pt x="144" y="58"/>
                    <a:pt x="144" y="58"/>
                  </a:cubicBezTo>
                  <a:cubicBezTo>
                    <a:pt x="145" y="58"/>
                    <a:pt x="145" y="58"/>
                    <a:pt x="146" y="59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50" y="58"/>
                    <a:pt x="152" y="58"/>
                    <a:pt x="155" y="57"/>
                  </a:cubicBezTo>
                  <a:cubicBezTo>
                    <a:pt x="155" y="57"/>
                    <a:pt x="156" y="58"/>
                    <a:pt x="156" y="58"/>
                  </a:cubicBezTo>
                  <a:cubicBezTo>
                    <a:pt x="157" y="59"/>
                    <a:pt x="159" y="59"/>
                    <a:pt x="159" y="59"/>
                  </a:cubicBezTo>
                  <a:cubicBezTo>
                    <a:pt x="159" y="59"/>
                    <a:pt x="158" y="58"/>
                    <a:pt x="157" y="58"/>
                  </a:cubicBezTo>
                  <a:cubicBezTo>
                    <a:pt x="157" y="58"/>
                    <a:pt x="157" y="57"/>
                    <a:pt x="156" y="56"/>
                  </a:cubicBezTo>
                  <a:cubicBezTo>
                    <a:pt x="156" y="56"/>
                    <a:pt x="156" y="56"/>
                    <a:pt x="157" y="56"/>
                  </a:cubicBezTo>
                  <a:cubicBezTo>
                    <a:pt x="156" y="57"/>
                    <a:pt x="157" y="57"/>
                    <a:pt x="158" y="58"/>
                  </a:cubicBezTo>
                  <a:cubicBezTo>
                    <a:pt x="160" y="58"/>
                    <a:pt x="161" y="57"/>
                    <a:pt x="161" y="57"/>
                  </a:cubicBezTo>
                  <a:cubicBezTo>
                    <a:pt x="161" y="57"/>
                    <a:pt x="159" y="57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59" y="55"/>
                    <a:pt x="161" y="54"/>
                    <a:pt x="162" y="54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5" y="52"/>
                    <a:pt x="165" y="51"/>
                    <a:pt x="166" y="51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6" y="51"/>
                    <a:pt x="166" y="51"/>
                    <a:pt x="166" y="50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67" y="51"/>
                    <a:pt x="168" y="51"/>
                    <a:pt x="168" y="51"/>
                  </a:cubicBezTo>
                  <a:cubicBezTo>
                    <a:pt x="169" y="51"/>
                    <a:pt x="170" y="50"/>
                    <a:pt x="170" y="50"/>
                  </a:cubicBezTo>
                  <a:cubicBezTo>
                    <a:pt x="170" y="50"/>
                    <a:pt x="169" y="50"/>
                    <a:pt x="168" y="50"/>
                  </a:cubicBezTo>
                  <a:cubicBezTo>
                    <a:pt x="168" y="50"/>
                    <a:pt x="167" y="50"/>
                    <a:pt x="167" y="50"/>
                  </a:cubicBezTo>
                  <a:close/>
                  <a:moveTo>
                    <a:pt x="70" y="24"/>
                  </a:moveTo>
                  <a:cubicBezTo>
                    <a:pt x="70" y="24"/>
                    <a:pt x="71" y="25"/>
                    <a:pt x="71" y="25"/>
                  </a:cubicBezTo>
                  <a:cubicBezTo>
                    <a:pt x="71" y="25"/>
                    <a:pt x="70" y="25"/>
                    <a:pt x="70" y="25"/>
                  </a:cubicBezTo>
                  <a:cubicBezTo>
                    <a:pt x="70" y="25"/>
                    <a:pt x="70" y="24"/>
                    <a:pt x="70" y="24"/>
                  </a:cubicBezTo>
                  <a:close/>
                </a:path>
              </a:pathLst>
            </a:custGeom>
            <a:solidFill>
              <a:srgbClr val="05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9F6AFC57-B2E6-D452-6296-CC7A4BF2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7726" y="4686300"/>
              <a:ext cx="1588" cy="1588"/>
            </a:xfrm>
            <a:prstGeom prst="rect">
              <a:avLst/>
            </a:prstGeom>
            <a:solidFill>
              <a:srgbClr val="05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54602D3D-E104-47EB-C140-E0A95606B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1888" y="4330700"/>
              <a:ext cx="1588" cy="1588"/>
            </a:xfrm>
            <a:prstGeom prst="rect">
              <a:avLst/>
            </a:prstGeom>
            <a:solidFill>
              <a:srgbClr val="05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id="{57702821-729C-08D1-DE8B-CD5CFE5B8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4938" y="4549775"/>
              <a:ext cx="1588" cy="1588"/>
            </a:xfrm>
            <a:prstGeom prst="rect">
              <a:avLst/>
            </a:prstGeom>
            <a:solidFill>
              <a:srgbClr val="05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F942F115-0D4E-5FBA-850D-B0CCDB40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201" y="4316413"/>
              <a:ext cx="314325" cy="301625"/>
            </a:xfrm>
            <a:custGeom>
              <a:avLst/>
              <a:gdLst>
                <a:gd name="T0" fmla="*/ 23 w 23"/>
                <a:gd name="T1" fmla="*/ 1 h 22"/>
                <a:gd name="T2" fmla="*/ 22 w 23"/>
                <a:gd name="T3" fmla="*/ 1 h 22"/>
                <a:gd name="T4" fmla="*/ 22 w 23"/>
                <a:gd name="T5" fmla="*/ 0 h 22"/>
                <a:gd name="T6" fmla="*/ 21 w 23"/>
                <a:gd name="T7" fmla="*/ 0 h 22"/>
                <a:gd name="T8" fmla="*/ 21 w 23"/>
                <a:gd name="T9" fmla="*/ 0 h 22"/>
                <a:gd name="T10" fmla="*/ 21 w 23"/>
                <a:gd name="T11" fmla="*/ 0 h 22"/>
                <a:gd name="T12" fmla="*/ 20 w 23"/>
                <a:gd name="T13" fmla="*/ 0 h 22"/>
                <a:gd name="T14" fmla="*/ 20 w 23"/>
                <a:gd name="T15" fmla="*/ 0 h 22"/>
                <a:gd name="T16" fmla="*/ 20 w 23"/>
                <a:gd name="T17" fmla="*/ 0 h 22"/>
                <a:gd name="T18" fmla="*/ 18 w 23"/>
                <a:gd name="T19" fmla="*/ 1 h 22"/>
                <a:gd name="T20" fmla="*/ 18 w 23"/>
                <a:gd name="T21" fmla="*/ 1 h 22"/>
                <a:gd name="T22" fmla="*/ 18 w 23"/>
                <a:gd name="T23" fmla="*/ 1 h 22"/>
                <a:gd name="T24" fmla="*/ 18 w 23"/>
                <a:gd name="T25" fmla="*/ 2 h 22"/>
                <a:gd name="T26" fmla="*/ 18 w 23"/>
                <a:gd name="T27" fmla="*/ 3 h 22"/>
                <a:gd name="T28" fmla="*/ 14 w 23"/>
                <a:gd name="T29" fmla="*/ 7 h 22"/>
                <a:gd name="T30" fmla="*/ 14 w 23"/>
                <a:gd name="T31" fmla="*/ 7 h 22"/>
                <a:gd name="T32" fmla="*/ 14 w 23"/>
                <a:gd name="T33" fmla="*/ 7 h 22"/>
                <a:gd name="T34" fmla="*/ 12 w 23"/>
                <a:gd name="T35" fmla="*/ 7 h 22"/>
                <a:gd name="T36" fmla="*/ 12 w 23"/>
                <a:gd name="T37" fmla="*/ 6 h 22"/>
                <a:gd name="T38" fmla="*/ 13 w 23"/>
                <a:gd name="T39" fmla="*/ 6 h 22"/>
                <a:gd name="T40" fmla="*/ 10 w 23"/>
                <a:gd name="T41" fmla="*/ 4 h 22"/>
                <a:gd name="T42" fmla="*/ 10 w 23"/>
                <a:gd name="T43" fmla="*/ 5 h 22"/>
                <a:gd name="T44" fmla="*/ 8 w 23"/>
                <a:gd name="T45" fmla="*/ 5 h 22"/>
                <a:gd name="T46" fmla="*/ 7 w 23"/>
                <a:gd name="T47" fmla="*/ 7 h 22"/>
                <a:gd name="T48" fmla="*/ 8 w 23"/>
                <a:gd name="T49" fmla="*/ 9 h 22"/>
                <a:gd name="T50" fmla="*/ 9 w 23"/>
                <a:gd name="T51" fmla="*/ 9 h 22"/>
                <a:gd name="T52" fmla="*/ 5 w 23"/>
                <a:gd name="T53" fmla="*/ 12 h 22"/>
                <a:gd name="T54" fmla="*/ 1 w 23"/>
                <a:gd name="T55" fmla="*/ 20 h 22"/>
                <a:gd name="T56" fmla="*/ 10 w 23"/>
                <a:gd name="T57" fmla="*/ 18 h 22"/>
                <a:gd name="T58" fmla="*/ 13 w 23"/>
                <a:gd name="T59" fmla="*/ 14 h 22"/>
                <a:gd name="T60" fmla="*/ 13 w 23"/>
                <a:gd name="T61" fmla="*/ 14 h 22"/>
                <a:gd name="T62" fmla="*/ 13 w 23"/>
                <a:gd name="T63" fmla="*/ 14 h 22"/>
                <a:gd name="T64" fmla="*/ 15 w 23"/>
                <a:gd name="T65" fmla="*/ 14 h 22"/>
                <a:gd name="T66" fmla="*/ 16 w 23"/>
                <a:gd name="T67" fmla="*/ 13 h 22"/>
                <a:gd name="T68" fmla="*/ 16 w 23"/>
                <a:gd name="T69" fmla="*/ 13 h 22"/>
                <a:gd name="T70" fmla="*/ 16 w 23"/>
                <a:gd name="T71" fmla="*/ 10 h 22"/>
                <a:gd name="T72" fmla="*/ 16 w 23"/>
                <a:gd name="T73" fmla="*/ 11 h 22"/>
                <a:gd name="T74" fmla="*/ 15 w 23"/>
                <a:gd name="T75" fmla="*/ 10 h 22"/>
                <a:gd name="T76" fmla="*/ 15 w 23"/>
                <a:gd name="T77" fmla="*/ 10 h 22"/>
                <a:gd name="T78" fmla="*/ 15 w 23"/>
                <a:gd name="T79" fmla="*/ 10 h 22"/>
                <a:gd name="T80" fmla="*/ 16 w 23"/>
                <a:gd name="T81" fmla="*/ 9 h 22"/>
                <a:gd name="T82" fmla="*/ 16 w 23"/>
                <a:gd name="T83" fmla="*/ 8 h 22"/>
                <a:gd name="T84" fmla="*/ 19 w 23"/>
                <a:gd name="T85" fmla="*/ 5 h 22"/>
                <a:gd name="T86" fmla="*/ 19 w 23"/>
                <a:gd name="T87" fmla="*/ 4 h 22"/>
                <a:gd name="T88" fmla="*/ 19 w 23"/>
                <a:gd name="T89" fmla="*/ 4 h 22"/>
                <a:gd name="T90" fmla="*/ 22 w 23"/>
                <a:gd name="T91" fmla="*/ 3 h 22"/>
                <a:gd name="T92" fmla="*/ 23 w 23"/>
                <a:gd name="T9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" h="22">
                  <a:moveTo>
                    <a:pt x="23" y="1"/>
                  </a:moveTo>
                  <a:cubicBezTo>
                    <a:pt x="23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6"/>
                    <a:pt x="14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3" y="5"/>
                    <a:pt x="10" y="4"/>
                    <a:pt x="10" y="4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7" y="7"/>
                    <a:pt x="7" y="7"/>
                  </a:cubicBezTo>
                  <a:cubicBezTo>
                    <a:pt x="7" y="7"/>
                    <a:pt x="7" y="8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8" y="10"/>
                    <a:pt x="6" y="11"/>
                    <a:pt x="5" y="12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3" y="22"/>
                    <a:pt x="6" y="21"/>
                    <a:pt x="10" y="18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5" y="14"/>
                    <a:pt x="15" y="14"/>
                  </a:cubicBezTo>
                  <a:cubicBezTo>
                    <a:pt x="15" y="14"/>
                    <a:pt x="15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6" y="9"/>
                    <a:pt x="16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2" y="5"/>
                    <a:pt x="22" y="3"/>
                  </a:cubicBezTo>
                  <a:cubicBezTo>
                    <a:pt x="23" y="3"/>
                    <a:pt x="23" y="2"/>
                    <a:pt x="23" y="1"/>
                  </a:cubicBezTo>
                  <a:close/>
                </a:path>
              </a:pathLst>
            </a:custGeom>
            <a:solidFill>
              <a:srgbClr val="A65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F474309C-EBEF-5AD7-FC50-96F4CBD8FE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4088" y="3729038"/>
              <a:ext cx="246063" cy="395288"/>
            </a:xfrm>
            <a:custGeom>
              <a:avLst/>
              <a:gdLst>
                <a:gd name="T0" fmla="*/ 11 w 18"/>
                <a:gd name="T1" fmla="*/ 13 h 29"/>
                <a:gd name="T2" fmla="*/ 13 w 18"/>
                <a:gd name="T3" fmla="*/ 13 h 29"/>
                <a:gd name="T4" fmla="*/ 14 w 18"/>
                <a:gd name="T5" fmla="*/ 12 h 29"/>
                <a:gd name="T6" fmla="*/ 14 w 18"/>
                <a:gd name="T7" fmla="*/ 12 h 29"/>
                <a:gd name="T8" fmla="*/ 13 w 18"/>
                <a:gd name="T9" fmla="*/ 9 h 29"/>
                <a:gd name="T10" fmla="*/ 12 w 18"/>
                <a:gd name="T11" fmla="*/ 8 h 29"/>
                <a:gd name="T12" fmla="*/ 13 w 18"/>
                <a:gd name="T13" fmla="*/ 8 h 29"/>
                <a:gd name="T14" fmla="*/ 9 w 18"/>
                <a:gd name="T15" fmla="*/ 8 h 29"/>
                <a:gd name="T16" fmla="*/ 10 w 18"/>
                <a:gd name="T17" fmla="*/ 9 h 29"/>
                <a:gd name="T18" fmla="*/ 9 w 18"/>
                <a:gd name="T19" fmla="*/ 10 h 29"/>
                <a:gd name="T20" fmla="*/ 9 w 18"/>
                <a:gd name="T21" fmla="*/ 10 h 29"/>
                <a:gd name="T22" fmla="*/ 8 w 18"/>
                <a:gd name="T23" fmla="*/ 9 h 29"/>
                <a:gd name="T24" fmla="*/ 8 w 18"/>
                <a:gd name="T25" fmla="*/ 8 h 29"/>
                <a:gd name="T26" fmla="*/ 7 w 18"/>
                <a:gd name="T27" fmla="*/ 8 h 29"/>
                <a:gd name="T28" fmla="*/ 4 w 18"/>
                <a:gd name="T29" fmla="*/ 4 h 29"/>
                <a:gd name="T30" fmla="*/ 4 w 18"/>
                <a:gd name="T31" fmla="*/ 4 h 29"/>
                <a:gd name="T32" fmla="*/ 4 w 18"/>
                <a:gd name="T33" fmla="*/ 4 h 29"/>
                <a:gd name="T34" fmla="*/ 4 w 18"/>
                <a:gd name="T35" fmla="*/ 4 h 29"/>
                <a:gd name="T36" fmla="*/ 4 w 18"/>
                <a:gd name="T37" fmla="*/ 4 h 29"/>
                <a:gd name="T38" fmla="*/ 4 w 18"/>
                <a:gd name="T39" fmla="*/ 4 h 29"/>
                <a:gd name="T40" fmla="*/ 4 w 18"/>
                <a:gd name="T41" fmla="*/ 1 h 29"/>
                <a:gd name="T42" fmla="*/ 2 w 18"/>
                <a:gd name="T43" fmla="*/ 0 h 29"/>
                <a:gd name="T44" fmla="*/ 2 w 18"/>
                <a:gd name="T45" fmla="*/ 0 h 29"/>
                <a:gd name="T46" fmla="*/ 1 w 18"/>
                <a:gd name="T47" fmla="*/ 0 h 29"/>
                <a:gd name="T48" fmla="*/ 1 w 18"/>
                <a:gd name="T49" fmla="*/ 1 h 29"/>
                <a:gd name="T50" fmla="*/ 1 w 18"/>
                <a:gd name="T51" fmla="*/ 1 h 29"/>
                <a:gd name="T52" fmla="*/ 1 w 18"/>
                <a:gd name="T53" fmla="*/ 1 h 29"/>
                <a:gd name="T54" fmla="*/ 0 w 18"/>
                <a:gd name="T55" fmla="*/ 2 h 29"/>
                <a:gd name="T56" fmla="*/ 0 w 18"/>
                <a:gd name="T57" fmla="*/ 2 h 29"/>
                <a:gd name="T58" fmla="*/ 0 w 18"/>
                <a:gd name="T59" fmla="*/ 2 h 29"/>
                <a:gd name="T60" fmla="*/ 1 w 18"/>
                <a:gd name="T61" fmla="*/ 4 h 29"/>
                <a:gd name="T62" fmla="*/ 1 w 18"/>
                <a:gd name="T63" fmla="*/ 4 h 29"/>
                <a:gd name="T64" fmla="*/ 1 w 18"/>
                <a:gd name="T65" fmla="*/ 4 h 29"/>
                <a:gd name="T66" fmla="*/ 1 w 18"/>
                <a:gd name="T67" fmla="*/ 4 h 29"/>
                <a:gd name="T68" fmla="*/ 3 w 18"/>
                <a:gd name="T69" fmla="*/ 5 h 29"/>
                <a:gd name="T70" fmla="*/ 5 w 18"/>
                <a:gd name="T71" fmla="*/ 9 h 29"/>
                <a:gd name="T72" fmla="*/ 4 w 18"/>
                <a:gd name="T73" fmla="*/ 10 h 29"/>
                <a:gd name="T74" fmla="*/ 5 w 18"/>
                <a:gd name="T75" fmla="*/ 11 h 29"/>
                <a:gd name="T76" fmla="*/ 5 w 18"/>
                <a:gd name="T77" fmla="*/ 13 h 29"/>
                <a:gd name="T78" fmla="*/ 3 w 18"/>
                <a:gd name="T79" fmla="*/ 13 h 29"/>
                <a:gd name="T80" fmla="*/ 3 w 18"/>
                <a:gd name="T81" fmla="*/ 12 h 29"/>
                <a:gd name="T82" fmla="*/ 0 w 18"/>
                <a:gd name="T83" fmla="*/ 15 h 29"/>
                <a:gd name="T84" fmla="*/ 1 w 18"/>
                <a:gd name="T85" fmla="*/ 15 h 29"/>
                <a:gd name="T86" fmla="*/ 1 w 18"/>
                <a:gd name="T87" fmla="*/ 17 h 29"/>
                <a:gd name="T88" fmla="*/ 2 w 18"/>
                <a:gd name="T89" fmla="*/ 18 h 29"/>
                <a:gd name="T90" fmla="*/ 5 w 18"/>
                <a:gd name="T91" fmla="*/ 18 h 29"/>
                <a:gd name="T92" fmla="*/ 5 w 18"/>
                <a:gd name="T93" fmla="*/ 18 h 29"/>
                <a:gd name="T94" fmla="*/ 6 w 18"/>
                <a:gd name="T95" fmla="*/ 23 h 29"/>
                <a:gd name="T96" fmla="*/ 15 w 18"/>
                <a:gd name="T97" fmla="*/ 27 h 29"/>
                <a:gd name="T98" fmla="*/ 16 w 18"/>
                <a:gd name="T99" fmla="*/ 18 h 29"/>
                <a:gd name="T100" fmla="*/ 11 w 18"/>
                <a:gd name="T101" fmla="*/ 13 h 29"/>
                <a:gd name="T102" fmla="*/ 10 w 18"/>
                <a:gd name="T103" fmla="*/ 13 h 29"/>
                <a:gd name="T104" fmla="*/ 10 w 18"/>
                <a:gd name="T105" fmla="*/ 13 h 29"/>
                <a:gd name="T106" fmla="*/ 10 w 18"/>
                <a:gd name="T107" fmla="*/ 13 h 29"/>
                <a:gd name="T108" fmla="*/ 10 w 18"/>
                <a:gd name="T109" fmla="*/ 13 h 29"/>
                <a:gd name="T110" fmla="*/ 10 w 18"/>
                <a:gd name="T11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" h="29">
                  <a:moveTo>
                    <a:pt x="11" y="13"/>
                  </a:moveTo>
                  <a:cubicBezTo>
                    <a:pt x="11" y="13"/>
                    <a:pt x="13" y="13"/>
                    <a:pt x="13" y="13"/>
                  </a:cubicBezTo>
                  <a:cubicBezTo>
                    <a:pt x="13" y="13"/>
                    <a:pt x="13" y="13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0"/>
                    <a:pt x="13" y="9"/>
                  </a:cubicBezTo>
                  <a:cubicBezTo>
                    <a:pt x="13" y="9"/>
                    <a:pt x="12" y="9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7"/>
                    <a:pt x="8" y="8"/>
                    <a:pt x="9" y="8"/>
                  </a:cubicBezTo>
                  <a:cubicBezTo>
                    <a:pt x="9" y="9"/>
                    <a:pt x="10" y="8"/>
                    <a:pt x="10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0"/>
                    <a:pt x="5" y="11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0" y="14"/>
                    <a:pt x="0" y="15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2" y="18"/>
                    <a:pt x="4" y="19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21"/>
                    <a:pt x="6" y="23"/>
                  </a:cubicBezTo>
                  <a:cubicBezTo>
                    <a:pt x="8" y="27"/>
                    <a:pt x="12" y="29"/>
                    <a:pt x="15" y="27"/>
                  </a:cubicBezTo>
                  <a:cubicBezTo>
                    <a:pt x="17" y="26"/>
                    <a:pt x="18" y="22"/>
                    <a:pt x="16" y="18"/>
                  </a:cubicBezTo>
                  <a:cubicBezTo>
                    <a:pt x="15" y="15"/>
                    <a:pt x="13" y="14"/>
                    <a:pt x="11" y="13"/>
                  </a:cubicBezTo>
                  <a:close/>
                  <a:moveTo>
                    <a:pt x="10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lose/>
                </a:path>
              </a:pathLst>
            </a:custGeom>
            <a:solidFill>
              <a:srgbClr val="A65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745000FB-73C0-6FF5-23DA-CB0712936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8301" y="4084638"/>
              <a:ext cx="190500" cy="327025"/>
            </a:xfrm>
            <a:custGeom>
              <a:avLst/>
              <a:gdLst>
                <a:gd name="T0" fmla="*/ 11 w 14"/>
                <a:gd name="T1" fmla="*/ 7 h 24"/>
                <a:gd name="T2" fmla="*/ 11 w 14"/>
                <a:gd name="T3" fmla="*/ 8 h 24"/>
                <a:gd name="T4" fmla="*/ 10 w 14"/>
                <a:gd name="T5" fmla="*/ 8 h 24"/>
                <a:gd name="T6" fmla="*/ 10 w 14"/>
                <a:gd name="T7" fmla="*/ 8 h 24"/>
                <a:gd name="T8" fmla="*/ 10 w 14"/>
                <a:gd name="T9" fmla="*/ 7 h 24"/>
                <a:gd name="T10" fmla="*/ 11 w 14"/>
                <a:gd name="T11" fmla="*/ 7 h 24"/>
                <a:gd name="T12" fmla="*/ 9 w 14"/>
                <a:gd name="T13" fmla="*/ 6 h 24"/>
                <a:gd name="T14" fmla="*/ 9 w 14"/>
                <a:gd name="T15" fmla="*/ 4 h 24"/>
                <a:gd name="T16" fmla="*/ 9 w 14"/>
                <a:gd name="T17" fmla="*/ 4 h 24"/>
                <a:gd name="T18" fmla="*/ 9 w 14"/>
                <a:gd name="T19" fmla="*/ 4 h 24"/>
                <a:gd name="T20" fmla="*/ 10 w 14"/>
                <a:gd name="T21" fmla="*/ 4 h 24"/>
                <a:gd name="T22" fmla="*/ 10 w 14"/>
                <a:gd name="T23" fmla="*/ 4 h 24"/>
                <a:gd name="T24" fmla="*/ 10 w 14"/>
                <a:gd name="T25" fmla="*/ 4 h 24"/>
                <a:gd name="T26" fmla="*/ 12 w 14"/>
                <a:gd name="T27" fmla="*/ 2 h 24"/>
                <a:gd name="T28" fmla="*/ 11 w 14"/>
                <a:gd name="T29" fmla="*/ 0 h 24"/>
                <a:gd name="T30" fmla="*/ 11 w 14"/>
                <a:gd name="T31" fmla="*/ 0 h 24"/>
                <a:gd name="T32" fmla="*/ 10 w 14"/>
                <a:gd name="T33" fmla="*/ 0 h 24"/>
                <a:gd name="T34" fmla="*/ 9 w 14"/>
                <a:gd name="T35" fmla="*/ 0 h 24"/>
                <a:gd name="T36" fmla="*/ 9 w 14"/>
                <a:gd name="T37" fmla="*/ 0 h 24"/>
                <a:gd name="T38" fmla="*/ 9 w 14"/>
                <a:gd name="T39" fmla="*/ 0 h 24"/>
                <a:gd name="T40" fmla="*/ 9 w 14"/>
                <a:gd name="T41" fmla="*/ 0 h 24"/>
                <a:gd name="T42" fmla="*/ 9 w 14"/>
                <a:gd name="T43" fmla="*/ 0 h 24"/>
                <a:gd name="T44" fmla="*/ 9 w 14"/>
                <a:gd name="T45" fmla="*/ 0 h 24"/>
                <a:gd name="T46" fmla="*/ 8 w 14"/>
                <a:gd name="T47" fmla="*/ 2 h 24"/>
                <a:gd name="T48" fmla="*/ 8 w 14"/>
                <a:gd name="T49" fmla="*/ 2 h 24"/>
                <a:gd name="T50" fmla="*/ 8 w 14"/>
                <a:gd name="T51" fmla="*/ 2 h 24"/>
                <a:gd name="T52" fmla="*/ 8 w 14"/>
                <a:gd name="T53" fmla="*/ 2 h 24"/>
                <a:gd name="T54" fmla="*/ 8 w 14"/>
                <a:gd name="T55" fmla="*/ 3 h 24"/>
                <a:gd name="T56" fmla="*/ 8 w 14"/>
                <a:gd name="T57" fmla="*/ 5 h 24"/>
                <a:gd name="T58" fmla="*/ 7 w 14"/>
                <a:gd name="T59" fmla="*/ 5 h 24"/>
                <a:gd name="T60" fmla="*/ 7 w 14"/>
                <a:gd name="T61" fmla="*/ 6 h 24"/>
                <a:gd name="T62" fmla="*/ 6 w 14"/>
                <a:gd name="T63" fmla="*/ 7 h 24"/>
                <a:gd name="T64" fmla="*/ 5 w 14"/>
                <a:gd name="T65" fmla="*/ 6 h 24"/>
                <a:gd name="T66" fmla="*/ 5 w 14"/>
                <a:gd name="T67" fmla="*/ 5 h 24"/>
                <a:gd name="T68" fmla="*/ 2 w 14"/>
                <a:gd name="T69" fmla="*/ 5 h 24"/>
                <a:gd name="T70" fmla="*/ 2 w 14"/>
                <a:gd name="T71" fmla="*/ 6 h 24"/>
                <a:gd name="T72" fmla="*/ 1 w 14"/>
                <a:gd name="T73" fmla="*/ 7 h 24"/>
                <a:gd name="T74" fmla="*/ 1 w 14"/>
                <a:gd name="T75" fmla="*/ 9 h 24"/>
                <a:gd name="T76" fmla="*/ 1 w 14"/>
                <a:gd name="T77" fmla="*/ 9 h 24"/>
                <a:gd name="T78" fmla="*/ 3 w 14"/>
                <a:gd name="T79" fmla="*/ 10 h 24"/>
                <a:gd name="T80" fmla="*/ 3 w 14"/>
                <a:gd name="T81" fmla="*/ 10 h 24"/>
                <a:gd name="T82" fmla="*/ 1 w 14"/>
                <a:gd name="T83" fmla="*/ 15 h 24"/>
                <a:gd name="T84" fmla="*/ 4 w 14"/>
                <a:gd name="T85" fmla="*/ 23 h 24"/>
                <a:gd name="T86" fmla="*/ 10 w 14"/>
                <a:gd name="T87" fmla="*/ 17 h 24"/>
                <a:gd name="T88" fmla="*/ 10 w 14"/>
                <a:gd name="T89" fmla="*/ 12 h 24"/>
                <a:gd name="T90" fmla="*/ 11 w 14"/>
                <a:gd name="T91" fmla="*/ 13 h 24"/>
                <a:gd name="T92" fmla="*/ 12 w 14"/>
                <a:gd name="T93" fmla="*/ 13 h 24"/>
                <a:gd name="T94" fmla="*/ 12 w 14"/>
                <a:gd name="T95" fmla="*/ 13 h 24"/>
                <a:gd name="T96" fmla="*/ 13 w 14"/>
                <a:gd name="T97" fmla="*/ 11 h 24"/>
                <a:gd name="T98" fmla="*/ 13 w 14"/>
                <a:gd name="T99" fmla="*/ 9 h 24"/>
                <a:gd name="T100" fmla="*/ 14 w 14"/>
                <a:gd name="T101" fmla="*/ 9 h 24"/>
                <a:gd name="T102" fmla="*/ 11 w 14"/>
                <a:gd name="T103" fmla="*/ 7 h 24"/>
                <a:gd name="T104" fmla="*/ 9 w 14"/>
                <a:gd name="T105" fmla="*/ 10 h 24"/>
                <a:gd name="T106" fmla="*/ 9 w 14"/>
                <a:gd name="T107" fmla="*/ 10 h 24"/>
                <a:gd name="T108" fmla="*/ 9 w 14"/>
                <a:gd name="T109" fmla="*/ 10 h 24"/>
                <a:gd name="T110" fmla="*/ 9 w 14"/>
                <a:gd name="T111" fmla="*/ 10 h 24"/>
                <a:gd name="T112" fmla="*/ 9 w 14"/>
                <a:gd name="T11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" h="24">
                  <a:moveTo>
                    <a:pt x="11" y="7"/>
                  </a:moveTo>
                  <a:cubicBezTo>
                    <a:pt x="11" y="8"/>
                    <a:pt x="12" y="8"/>
                    <a:pt x="11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12" y="1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7"/>
                    <a:pt x="5" y="6"/>
                    <a:pt x="5" y="6"/>
                  </a:cubicBezTo>
                  <a:cubicBezTo>
                    <a:pt x="5" y="6"/>
                    <a:pt x="6" y="6"/>
                    <a:pt x="5" y="5"/>
                  </a:cubicBezTo>
                  <a:cubicBezTo>
                    <a:pt x="5" y="5"/>
                    <a:pt x="2" y="5"/>
                    <a:pt x="2" y="5"/>
                  </a:cubicBezTo>
                  <a:cubicBezTo>
                    <a:pt x="2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1" y="7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2"/>
                    <a:pt x="1" y="13"/>
                    <a:pt x="1" y="15"/>
                  </a:cubicBezTo>
                  <a:cubicBezTo>
                    <a:pt x="0" y="19"/>
                    <a:pt x="2" y="23"/>
                    <a:pt x="4" y="23"/>
                  </a:cubicBezTo>
                  <a:cubicBezTo>
                    <a:pt x="7" y="24"/>
                    <a:pt x="10" y="21"/>
                    <a:pt x="10" y="17"/>
                  </a:cubicBezTo>
                  <a:cubicBezTo>
                    <a:pt x="11" y="15"/>
                    <a:pt x="11" y="13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3" y="9"/>
                    <a:pt x="14" y="10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  <a:moveTo>
                    <a:pt x="9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</a:path>
              </a:pathLst>
            </a:custGeom>
            <a:solidFill>
              <a:srgbClr val="A65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CEC8B802-D3AC-2A6B-B4FE-AEA2F5783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9651" y="3222625"/>
              <a:ext cx="628650" cy="874713"/>
            </a:xfrm>
            <a:custGeom>
              <a:avLst/>
              <a:gdLst>
                <a:gd name="T0" fmla="*/ 42 w 46"/>
                <a:gd name="T1" fmla="*/ 53 h 64"/>
                <a:gd name="T2" fmla="*/ 40 w 46"/>
                <a:gd name="T3" fmla="*/ 53 h 64"/>
                <a:gd name="T4" fmla="*/ 41 w 46"/>
                <a:gd name="T5" fmla="*/ 53 h 64"/>
                <a:gd name="T6" fmla="*/ 41 w 46"/>
                <a:gd name="T7" fmla="*/ 52 h 64"/>
                <a:gd name="T8" fmla="*/ 35 w 46"/>
                <a:gd name="T9" fmla="*/ 52 h 64"/>
                <a:gd name="T10" fmla="*/ 32 w 46"/>
                <a:gd name="T11" fmla="*/ 42 h 64"/>
                <a:gd name="T12" fmla="*/ 21 w 46"/>
                <a:gd name="T13" fmla="*/ 30 h 64"/>
                <a:gd name="T14" fmla="*/ 22 w 46"/>
                <a:gd name="T15" fmla="*/ 23 h 64"/>
                <a:gd name="T16" fmla="*/ 24 w 46"/>
                <a:gd name="T17" fmla="*/ 18 h 64"/>
                <a:gd name="T18" fmla="*/ 24 w 46"/>
                <a:gd name="T19" fmla="*/ 15 h 64"/>
                <a:gd name="T20" fmla="*/ 15 w 46"/>
                <a:gd name="T21" fmla="*/ 5 h 64"/>
                <a:gd name="T22" fmla="*/ 10 w 46"/>
                <a:gd name="T23" fmla="*/ 5 h 64"/>
                <a:gd name="T24" fmla="*/ 8 w 46"/>
                <a:gd name="T25" fmla="*/ 2 h 64"/>
                <a:gd name="T26" fmla="*/ 7 w 46"/>
                <a:gd name="T27" fmla="*/ 2 h 64"/>
                <a:gd name="T28" fmla="*/ 3 w 46"/>
                <a:gd name="T29" fmla="*/ 3 h 64"/>
                <a:gd name="T30" fmla="*/ 1 w 46"/>
                <a:gd name="T31" fmla="*/ 6 h 64"/>
                <a:gd name="T32" fmla="*/ 5 w 46"/>
                <a:gd name="T33" fmla="*/ 9 h 64"/>
                <a:gd name="T34" fmla="*/ 9 w 46"/>
                <a:gd name="T35" fmla="*/ 10 h 64"/>
                <a:gd name="T36" fmla="*/ 9 w 46"/>
                <a:gd name="T37" fmla="*/ 9 h 64"/>
                <a:gd name="T38" fmla="*/ 13 w 46"/>
                <a:gd name="T39" fmla="*/ 11 h 64"/>
                <a:gd name="T40" fmla="*/ 16 w 46"/>
                <a:gd name="T41" fmla="*/ 15 h 64"/>
                <a:gd name="T42" fmla="*/ 14 w 46"/>
                <a:gd name="T43" fmla="*/ 21 h 64"/>
                <a:gd name="T44" fmla="*/ 12 w 46"/>
                <a:gd name="T45" fmla="*/ 31 h 64"/>
                <a:gd name="T46" fmla="*/ 15 w 46"/>
                <a:gd name="T47" fmla="*/ 37 h 64"/>
                <a:gd name="T48" fmla="*/ 23 w 46"/>
                <a:gd name="T49" fmla="*/ 46 h 64"/>
                <a:gd name="T50" fmla="*/ 27 w 46"/>
                <a:gd name="T51" fmla="*/ 59 h 64"/>
                <a:gd name="T52" fmla="*/ 35 w 46"/>
                <a:gd name="T53" fmla="*/ 64 h 64"/>
                <a:gd name="T54" fmla="*/ 36 w 46"/>
                <a:gd name="T55" fmla="*/ 64 h 64"/>
                <a:gd name="T56" fmla="*/ 38 w 46"/>
                <a:gd name="T57" fmla="*/ 64 h 64"/>
                <a:gd name="T58" fmla="*/ 44 w 46"/>
                <a:gd name="T59" fmla="*/ 61 h 64"/>
                <a:gd name="T60" fmla="*/ 44 w 46"/>
                <a:gd name="T61" fmla="*/ 61 h 64"/>
                <a:gd name="T62" fmla="*/ 32 w 46"/>
                <a:gd name="T63" fmla="*/ 46 h 64"/>
                <a:gd name="T64" fmla="*/ 32 w 46"/>
                <a:gd name="T65" fmla="*/ 44 h 64"/>
                <a:gd name="T66" fmla="*/ 32 w 46"/>
                <a:gd name="T67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64">
                  <a:moveTo>
                    <a:pt x="46" y="59"/>
                  </a:move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1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3"/>
                    <a:pt x="40" y="53"/>
                    <a:pt x="41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39" y="53"/>
                    <a:pt x="38" y="53"/>
                  </a:cubicBezTo>
                  <a:cubicBezTo>
                    <a:pt x="37" y="53"/>
                    <a:pt x="36" y="53"/>
                    <a:pt x="35" y="52"/>
                  </a:cubicBezTo>
                  <a:cubicBezTo>
                    <a:pt x="34" y="50"/>
                    <a:pt x="34" y="49"/>
                    <a:pt x="33" y="48"/>
                  </a:cubicBezTo>
                  <a:cubicBezTo>
                    <a:pt x="33" y="46"/>
                    <a:pt x="33" y="44"/>
                    <a:pt x="32" y="42"/>
                  </a:cubicBezTo>
                  <a:cubicBezTo>
                    <a:pt x="31" y="39"/>
                    <a:pt x="28" y="37"/>
                    <a:pt x="26" y="35"/>
                  </a:cubicBezTo>
                  <a:cubicBezTo>
                    <a:pt x="24" y="34"/>
                    <a:pt x="21" y="32"/>
                    <a:pt x="21" y="30"/>
                  </a:cubicBezTo>
                  <a:cubicBezTo>
                    <a:pt x="21" y="29"/>
                    <a:pt x="21" y="29"/>
                    <a:pt x="21" y="28"/>
                  </a:cubicBezTo>
                  <a:cubicBezTo>
                    <a:pt x="21" y="27"/>
                    <a:pt x="22" y="25"/>
                    <a:pt x="22" y="23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0"/>
                    <a:pt x="24" y="19"/>
                    <a:pt x="24" y="18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4" y="16"/>
                    <a:pt x="24" y="15"/>
                    <a:pt x="24" y="15"/>
                  </a:cubicBezTo>
                  <a:cubicBezTo>
                    <a:pt x="24" y="11"/>
                    <a:pt x="21" y="9"/>
                    <a:pt x="19" y="7"/>
                  </a:cubicBezTo>
                  <a:cubicBezTo>
                    <a:pt x="17" y="6"/>
                    <a:pt x="16" y="5"/>
                    <a:pt x="15" y="5"/>
                  </a:cubicBezTo>
                  <a:cubicBezTo>
                    <a:pt x="15" y="4"/>
                    <a:pt x="14" y="3"/>
                    <a:pt x="12" y="2"/>
                  </a:cubicBezTo>
                  <a:cubicBezTo>
                    <a:pt x="11" y="2"/>
                    <a:pt x="11" y="4"/>
                    <a:pt x="10" y="5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2"/>
                    <a:pt x="8" y="2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0"/>
                    <a:pt x="5" y="0"/>
                  </a:cubicBezTo>
                  <a:cubicBezTo>
                    <a:pt x="3" y="0"/>
                    <a:pt x="3" y="3"/>
                    <a:pt x="3" y="3"/>
                  </a:cubicBezTo>
                  <a:cubicBezTo>
                    <a:pt x="2" y="3"/>
                    <a:pt x="0" y="3"/>
                    <a:pt x="0" y="4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2" y="10"/>
                    <a:pt x="4" y="10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2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10"/>
                    <a:pt x="9" y="12"/>
                    <a:pt x="10" y="12"/>
                  </a:cubicBezTo>
                  <a:cubicBezTo>
                    <a:pt x="12" y="12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3"/>
                    <a:pt x="16" y="14"/>
                    <a:pt x="16" y="15"/>
                  </a:cubicBezTo>
                  <a:cubicBezTo>
                    <a:pt x="16" y="15"/>
                    <a:pt x="16" y="15"/>
                    <a:pt x="16" y="16"/>
                  </a:cubicBezTo>
                  <a:cubicBezTo>
                    <a:pt x="16" y="17"/>
                    <a:pt x="15" y="19"/>
                    <a:pt x="14" y="21"/>
                  </a:cubicBezTo>
                  <a:cubicBezTo>
                    <a:pt x="13" y="24"/>
                    <a:pt x="12" y="26"/>
                    <a:pt x="12" y="29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2"/>
                    <a:pt x="12" y="32"/>
                    <a:pt x="13" y="33"/>
                  </a:cubicBezTo>
                  <a:cubicBezTo>
                    <a:pt x="13" y="35"/>
                    <a:pt x="13" y="36"/>
                    <a:pt x="15" y="37"/>
                  </a:cubicBezTo>
                  <a:cubicBezTo>
                    <a:pt x="15" y="38"/>
                    <a:pt x="16" y="39"/>
                    <a:pt x="17" y="40"/>
                  </a:cubicBezTo>
                  <a:cubicBezTo>
                    <a:pt x="20" y="42"/>
                    <a:pt x="22" y="44"/>
                    <a:pt x="23" y="46"/>
                  </a:cubicBezTo>
                  <a:cubicBezTo>
                    <a:pt x="25" y="48"/>
                    <a:pt x="25" y="51"/>
                    <a:pt x="26" y="54"/>
                  </a:cubicBezTo>
                  <a:cubicBezTo>
                    <a:pt x="26" y="56"/>
                    <a:pt x="26" y="57"/>
                    <a:pt x="27" y="59"/>
                  </a:cubicBezTo>
                  <a:cubicBezTo>
                    <a:pt x="27" y="60"/>
                    <a:pt x="28" y="61"/>
                    <a:pt x="30" y="62"/>
                  </a:cubicBezTo>
                  <a:cubicBezTo>
                    <a:pt x="31" y="63"/>
                    <a:pt x="33" y="64"/>
                    <a:pt x="35" y="64"/>
                  </a:cubicBezTo>
                  <a:cubicBezTo>
                    <a:pt x="35" y="64"/>
                    <a:pt x="35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7" y="64"/>
                    <a:pt x="38" y="64"/>
                    <a:pt x="38" y="64"/>
                  </a:cubicBezTo>
                  <a:cubicBezTo>
                    <a:pt x="39" y="64"/>
                    <a:pt x="40" y="63"/>
                    <a:pt x="41" y="63"/>
                  </a:cubicBezTo>
                  <a:cubicBezTo>
                    <a:pt x="43" y="62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0"/>
                    <a:pt x="46" y="59"/>
                    <a:pt x="46" y="59"/>
                  </a:cubicBezTo>
                  <a:close/>
                  <a:moveTo>
                    <a:pt x="32" y="46"/>
                  </a:moveTo>
                  <a:cubicBezTo>
                    <a:pt x="32" y="45"/>
                    <a:pt x="32" y="45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5"/>
                    <a:pt x="32" y="45"/>
                  </a:cubicBezTo>
                  <a:cubicBezTo>
                    <a:pt x="32" y="45"/>
                    <a:pt x="32" y="45"/>
                    <a:pt x="32" y="46"/>
                  </a:cubicBezTo>
                  <a:close/>
                </a:path>
              </a:pathLst>
            </a:custGeom>
            <a:solidFill>
              <a:srgbClr val="A8A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92E338F8-172C-3173-8903-A40075A96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76" y="2606675"/>
              <a:ext cx="41275" cy="109538"/>
            </a:xfrm>
            <a:custGeom>
              <a:avLst/>
              <a:gdLst>
                <a:gd name="T0" fmla="*/ 2 w 3"/>
                <a:gd name="T1" fmla="*/ 0 h 8"/>
                <a:gd name="T2" fmla="*/ 0 w 3"/>
                <a:gd name="T3" fmla="*/ 2 h 8"/>
                <a:gd name="T4" fmla="*/ 1 w 3"/>
                <a:gd name="T5" fmla="*/ 5 h 8"/>
                <a:gd name="T6" fmla="*/ 0 w 3"/>
                <a:gd name="T7" fmla="*/ 8 h 8"/>
                <a:gd name="T8" fmla="*/ 2 w 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5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3" y="8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8A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CE3655FC-E9EB-3761-DD47-F26544799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1" y="3946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8A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6A7651B3-C801-A693-B404-E04FA6B1B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2238" y="2906713"/>
              <a:ext cx="546100" cy="1054100"/>
            </a:xfrm>
            <a:custGeom>
              <a:avLst/>
              <a:gdLst>
                <a:gd name="T0" fmla="*/ 38 w 40"/>
                <a:gd name="T1" fmla="*/ 70 h 77"/>
                <a:gd name="T2" fmla="*/ 38 w 40"/>
                <a:gd name="T3" fmla="*/ 67 h 77"/>
                <a:gd name="T4" fmla="*/ 38 w 40"/>
                <a:gd name="T5" fmla="*/ 63 h 77"/>
                <a:gd name="T6" fmla="*/ 37 w 40"/>
                <a:gd name="T7" fmla="*/ 58 h 77"/>
                <a:gd name="T8" fmla="*/ 34 w 40"/>
                <a:gd name="T9" fmla="*/ 54 h 77"/>
                <a:gd name="T10" fmla="*/ 30 w 40"/>
                <a:gd name="T11" fmla="*/ 52 h 77"/>
                <a:gd name="T12" fmla="*/ 23 w 40"/>
                <a:gd name="T13" fmla="*/ 52 h 77"/>
                <a:gd name="T14" fmla="*/ 16 w 40"/>
                <a:gd name="T15" fmla="*/ 52 h 77"/>
                <a:gd name="T16" fmla="*/ 10 w 40"/>
                <a:gd name="T17" fmla="*/ 46 h 77"/>
                <a:gd name="T18" fmla="*/ 11 w 40"/>
                <a:gd name="T19" fmla="*/ 39 h 77"/>
                <a:gd name="T20" fmla="*/ 12 w 40"/>
                <a:gd name="T21" fmla="*/ 37 h 77"/>
                <a:gd name="T22" fmla="*/ 13 w 40"/>
                <a:gd name="T23" fmla="*/ 36 h 77"/>
                <a:gd name="T24" fmla="*/ 13 w 40"/>
                <a:gd name="T25" fmla="*/ 36 h 77"/>
                <a:gd name="T26" fmla="*/ 13 w 40"/>
                <a:gd name="T27" fmla="*/ 36 h 77"/>
                <a:gd name="T28" fmla="*/ 17 w 40"/>
                <a:gd name="T29" fmla="*/ 32 h 77"/>
                <a:gd name="T30" fmla="*/ 17 w 40"/>
                <a:gd name="T31" fmla="*/ 32 h 77"/>
                <a:gd name="T32" fmla="*/ 20 w 40"/>
                <a:gd name="T33" fmla="*/ 29 h 77"/>
                <a:gd name="T34" fmla="*/ 22 w 40"/>
                <a:gd name="T35" fmla="*/ 28 h 77"/>
                <a:gd name="T36" fmla="*/ 23 w 40"/>
                <a:gd name="T37" fmla="*/ 27 h 77"/>
                <a:gd name="T38" fmla="*/ 28 w 40"/>
                <a:gd name="T39" fmla="*/ 23 h 77"/>
                <a:gd name="T40" fmla="*/ 31 w 40"/>
                <a:gd name="T41" fmla="*/ 20 h 77"/>
                <a:gd name="T42" fmla="*/ 29 w 40"/>
                <a:gd name="T43" fmla="*/ 13 h 77"/>
                <a:gd name="T44" fmla="*/ 33 w 40"/>
                <a:gd name="T45" fmla="*/ 16 h 77"/>
                <a:gd name="T46" fmla="*/ 34 w 40"/>
                <a:gd name="T47" fmla="*/ 12 h 77"/>
                <a:gd name="T48" fmla="*/ 32 w 40"/>
                <a:gd name="T49" fmla="*/ 6 h 77"/>
                <a:gd name="T50" fmla="*/ 28 w 40"/>
                <a:gd name="T51" fmla="*/ 1 h 77"/>
                <a:gd name="T52" fmla="*/ 27 w 40"/>
                <a:gd name="T53" fmla="*/ 0 h 77"/>
                <a:gd name="T54" fmla="*/ 19 w 40"/>
                <a:gd name="T55" fmla="*/ 3 h 77"/>
                <a:gd name="T56" fmla="*/ 16 w 40"/>
                <a:gd name="T57" fmla="*/ 7 h 77"/>
                <a:gd name="T58" fmla="*/ 21 w 40"/>
                <a:gd name="T59" fmla="*/ 11 h 77"/>
                <a:gd name="T60" fmla="*/ 21 w 40"/>
                <a:gd name="T61" fmla="*/ 11 h 77"/>
                <a:gd name="T62" fmla="*/ 22 w 40"/>
                <a:gd name="T63" fmla="*/ 11 h 77"/>
                <a:gd name="T64" fmla="*/ 23 w 40"/>
                <a:gd name="T65" fmla="*/ 13 h 77"/>
                <a:gd name="T66" fmla="*/ 23 w 40"/>
                <a:gd name="T67" fmla="*/ 13 h 77"/>
                <a:gd name="T68" fmla="*/ 9 w 40"/>
                <a:gd name="T69" fmla="*/ 25 h 77"/>
                <a:gd name="T70" fmla="*/ 0 w 40"/>
                <a:gd name="T71" fmla="*/ 43 h 77"/>
                <a:gd name="T72" fmla="*/ 7 w 40"/>
                <a:gd name="T73" fmla="*/ 60 h 77"/>
                <a:gd name="T74" fmla="*/ 16 w 40"/>
                <a:gd name="T75" fmla="*/ 63 h 77"/>
                <a:gd name="T76" fmla="*/ 16 w 40"/>
                <a:gd name="T77" fmla="*/ 63 h 77"/>
                <a:gd name="T78" fmla="*/ 24 w 40"/>
                <a:gd name="T79" fmla="*/ 62 h 77"/>
                <a:gd name="T80" fmla="*/ 28 w 40"/>
                <a:gd name="T81" fmla="*/ 63 h 77"/>
                <a:gd name="T82" fmla="*/ 28 w 40"/>
                <a:gd name="T83" fmla="*/ 66 h 77"/>
                <a:gd name="T84" fmla="*/ 26 w 40"/>
                <a:gd name="T85" fmla="*/ 67 h 77"/>
                <a:gd name="T86" fmla="*/ 30 w 40"/>
                <a:gd name="T87" fmla="*/ 71 h 77"/>
                <a:gd name="T88" fmla="*/ 30 w 40"/>
                <a:gd name="T89" fmla="*/ 76 h 77"/>
                <a:gd name="T90" fmla="*/ 36 w 40"/>
                <a:gd name="T91" fmla="*/ 76 h 77"/>
                <a:gd name="T92" fmla="*/ 40 w 40"/>
                <a:gd name="T93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77">
                  <a:moveTo>
                    <a:pt x="40" y="74"/>
                  </a:moveTo>
                  <a:cubicBezTo>
                    <a:pt x="38" y="70"/>
                    <a:pt x="38" y="70"/>
                    <a:pt x="38" y="70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8" y="67"/>
                    <a:pt x="38" y="67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1"/>
                    <a:pt x="19" y="30"/>
                    <a:pt x="20" y="29"/>
                  </a:cubicBezTo>
                  <a:cubicBezTo>
                    <a:pt x="21" y="29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4" y="26"/>
                    <a:pt x="25" y="25"/>
                  </a:cubicBezTo>
                  <a:cubicBezTo>
                    <a:pt x="27" y="24"/>
                    <a:pt x="27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5"/>
                    <a:pt x="31" y="14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1" y="14"/>
                    <a:pt x="32" y="15"/>
                    <a:pt x="33" y="1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9"/>
                    <a:pt x="14" y="22"/>
                    <a:pt x="9" y="25"/>
                  </a:cubicBezTo>
                  <a:cubicBezTo>
                    <a:pt x="7" y="27"/>
                    <a:pt x="4" y="29"/>
                    <a:pt x="3" y="32"/>
                  </a:cubicBezTo>
                  <a:cubicBezTo>
                    <a:pt x="1" y="35"/>
                    <a:pt x="0" y="38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52"/>
                    <a:pt x="3" y="57"/>
                    <a:pt x="7" y="60"/>
                  </a:cubicBezTo>
                  <a:cubicBezTo>
                    <a:pt x="10" y="62"/>
                    <a:pt x="14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2"/>
                    <a:pt x="19" y="62"/>
                  </a:cubicBezTo>
                  <a:cubicBezTo>
                    <a:pt x="20" y="62"/>
                    <a:pt x="22" y="62"/>
                    <a:pt x="24" y="62"/>
                  </a:cubicBezTo>
                  <a:cubicBezTo>
                    <a:pt x="25" y="62"/>
                    <a:pt x="26" y="62"/>
                    <a:pt x="27" y="6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29" y="64"/>
                    <a:pt x="29" y="64"/>
                  </a:cubicBezTo>
                  <a:cubicBezTo>
                    <a:pt x="29" y="65"/>
                    <a:pt x="28" y="65"/>
                    <a:pt x="28" y="66"/>
                  </a:cubicBezTo>
                  <a:cubicBezTo>
                    <a:pt x="27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7"/>
                    <a:pt x="37" y="77"/>
                    <a:pt x="37" y="77"/>
                  </a:cubicBezTo>
                  <a:lnTo>
                    <a:pt x="40" y="74"/>
                  </a:lnTo>
                  <a:close/>
                </a:path>
              </a:pathLst>
            </a:custGeom>
            <a:solidFill>
              <a:srgbClr val="A8A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B77A0783-D897-F6CE-CB34-FBABE3D62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2579688"/>
              <a:ext cx="273050" cy="423863"/>
            </a:xfrm>
            <a:custGeom>
              <a:avLst/>
              <a:gdLst>
                <a:gd name="T0" fmla="*/ 3 w 20"/>
                <a:gd name="T1" fmla="*/ 24 h 31"/>
                <a:gd name="T2" fmla="*/ 3 w 20"/>
                <a:gd name="T3" fmla="*/ 24 h 31"/>
                <a:gd name="T4" fmla="*/ 3 w 20"/>
                <a:gd name="T5" fmla="*/ 24 h 31"/>
                <a:gd name="T6" fmla="*/ 5 w 20"/>
                <a:gd name="T7" fmla="*/ 30 h 31"/>
                <a:gd name="T8" fmla="*/ 5 w 20"/>
                <a:gd name="T9" fmla="*/ 30 h 31"/>
                <a:gd name="T10" fmla="*/ 6 w 20"/>
                <a:gd name="T11" fmla="*/ 30 h 31"/>
                <a:gd name="T12" fmla="*/ 6 w 20"/>
                <a:gd name="T13" fmla="*/ 30 h 31"/>
                <a:gd name="T14" fmla="*/ 17 w 20"/>
                <a:gd name="T15" fmla="*/ 31 h 31"/>
                <a:gd name="T16" fmla="*/ 18 w 20"/>
                <a:gd name="T17" fmla="*/ 31 h 31"/>
                <a:gd name="T18" fmla="*/ 17 w 20"/>
                <a:gd name="T19" fmla="*/ 30 h 31"/>
                <a:gd name="T20" fmla="*/ 20 w 20"/>
                <a:gd name="T21" fmla="*/ 21 h 31"/>
                <a:gd name="T22" fmla="*/ 17 w 20"/>
                <a:gd name="T23" fmla="*/ 22 h 31"/>
                <a:gd name="T24" fmla="*/ 16 w 20"/>
                <a:gd name="T25" fmla="*/ 22 h 31"/>
                <a:gd name="T26" fmla="*/ 16 w 20"/>
                <a:gd name="T27" fmla="*/ 22 h 31"/>
                <a:gd name="T28" fmla="*/ 16 w 20"/>
                <a:gd name="T29" fmla="*/ 22 h 31"/>
                <a:gd name="T30" fmla="*/ 16 w 20"/>
                <a:gd name="T31" fmla="*/ 22 h 31"/>
                <a:gd name="T32" fmla="*/ 13 w 20"/>
                <a:gd name="T33" fmla="*/ 22 h 31"/>
                <a:gd name="T34" fmla="*/ 11 w 20"/>
                <a:gd name="T35" fmla="*/ 22 h 31"/>
                <a:gd name="T36" fmla="*/ 10 w 20"/>
                <a:gd name="T37" fmla="*/ 21 h 31"/>
                <a:gd name="T38" fmla="*/ 10 w 20"/>
                <a:gd name="T39" fmla="*/ 21 h 31"/>
                <a:gd name="T40" fmla="*/ 10 w 20"/>
                <a:gd name="T41" fmla="*/ 19 h 31"/>
                <a:gd name="T42" fmla="*/ 16 w 20"/>
                <a:gd name="T43" fmla="*/ 17 h 31"/>
                <a:gd name="T44" fmla="*/ 20 w 20"/>
                <a:gd name="T45" fmla="*/ 12 h 31"/>
                <a:gd name="T46" fmla="*/ 16 w 20"/>
                <a:gd name="T47" fmla="*/ 15 h 31"/>
                <a:gd name="T48" fmla="*/ 10 w 20"/>
                <a:gd name="T49" fmla="*/ 16 h 31"/>
                <a:gd name="T50" fmla="*/ 10 w 20"/>
                <a:gd name="T51" fmla="*/ 13 h 31"/>
                <a:gd name="T52" fmla="*/ 13 w 20"/>
                <a:gd name="T53" fmla="*/ 9 h 31"/>
                <a:gd name="T54" fmla="*/ 13 w 20"/>
                <a:gd name="T55" fmla="*/ 5 h 31"/>
                <a:gd name="T56" fmla="*/ 17 w 20"/>
                <a:gd name="T57" fmla="*/ 2 h 31"/>
                <a:gd name="T58" fmla="*/ 16 w 20"/>
                <a:gd name="T59" fmla="*/ 0 h 31"/>
                <a:gd name="T60" fmla="*/ 13 w 20"/>
                <a:gd name="T61" fmla="*/ 2 h 31"/>
                <a:gd name="T62" fmla="*/ 13 w 20"/>
                <a:gd name="T63" fmla="*/ 2 h 31"/>
                <a:gd name="T64" fmla="*/ 12 w 20"/>
                <a:gd name="T65" fmla="*/ 2 h 31"/>
                <a:gd name="T66" fmla="*/ 10 w 20"/>
                <a:gd name="T67" fmla="*/ 2 h 31"/>
                <a:gd name="T68" fmla="*/ 9 w 20"/>
                <a:gd name="T69" fmla="*/ 3 h 31"/>
                <a:gd name="T70" fmla="*/ 8 w 20"/>
                <a:gd name="T71" fmla="*/ 3 h 31"/>
                <a:gd name="T72" fmla="*/ 8 w 20"/>
                <a:gd name="T73" fmla="*/ 3 h 31"/>
                <a:gd name="T74" fmla="*/ 8 w 20"/>
                <a:gd name="T75" fmla="*/ 3 h 31"/>
                <a:gd name="T76" fmla="*/ 6 w 20"/>
                <a:gd name="T77" fmla="*/ 5 h 31"/>
                <a:gd name="T78" fmla="*/ 6 w 20"/>
                <a:gd name="T79" fmla="*/ 5 h 31"/>
                <a:gd name="T80" fmla="*/ 0 w 20"/>
                <a:gd name="T81" fmla="*/ 11 h 31"/>
                <a:gd name="T82" fmla="*/ 2 w 20"/>
                <a:gd name="T83" fmla="*/ 17 h 31"/>
                <a:gd name="T84" fmla="*/ 3 w 20"/>
                <a:gd name="T8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" h="31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7"/>
                    <a:pt x="4" y="29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31"/>
                    <a:pt x="15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19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2"/>
                    <a:pt x="11" y="22"/>
                    <a:pt x="11" y="22"/>
                  </a:cubicBezTo>
                  <a:cubicBezTo>
                    <a:pt x="11" y="22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10" y="19"/>
                    <a:pt x="10" y="19"/>
                  </a:cubicBezTo>
                  <a:cubicBezTo>
                    <a:pt x="11" y="19"/>
                    <a:pt x="13" y="18"/>
                    <a:pt x="16" y="17"/>
                  </a:cubicBezTo>
                  <a:cubicBezTo>
                    <a:pt x="18" y="15"/>
                    <a:pt x="20" y="13"/>
                    <a:pt x="20" y="12"/>
                  </a:cubicBezTo>
                  <a:cubicBezTo>
                    <a:pt x="19" y="12"/>
                    <a:pt x="18" y="14"/>
                    <a:pt x="16" y="15"/>
                  </a:cubicBezTo>
                  <a:cubicBezTo>
                    <a:pt x="14" y="16"/>
                    <a:pt x="11" y="16"/>
                    <a:pt x="10" y="16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0" y="12"/>
                    <a:pt x="12" y="11"/>
                    <a:pt x="13" y="9"/>
                  </a:cubicBezTo>
                  <a:cubicBezTo>
                    <a:pt x="13" y="8"/>
                    <a:pt x="13" y="7"/>
                    <a:pt x="13" y="5"/>
                  </a:cubicBezTo>
                  <a:cubicBezTo>
                    <a:pt x="14" y="4"/>
                    <a:pt x="17" y="2"/>
                    <a:pt x="17" y="2"/>
                  </a:cubicBezTo>
                  <a:cubicBezTo>
                    <a:pt x="17" y="1"/>
                    <a:pt x="16" y="0"/>
                    <a:pt x="16" y="0"/>
                  </a:cubicBezTo>
                  <a:cubicBezTo>
                    <a:pt x="15" y="0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7"/>
                    <a:pt x="0" y="10"/>
                    <a:pt x="0" y="11"/>
                  </a:cubicBezTo>
                  <a:cubicBezTo>
                    <a:pt x="0" y="14"/>
                    <a:pt x="2" y="17"/>
                    <a:pt x="2" y="17"/>
                  </a:cubicBezTo>
                  <a:cubicBezTo>
                    <a:pt x="2" y="17"/>
                    <a:pt x="2" y="21"/>
                    <a:pt x="3" y="24"/>
                  </a:cubicBezTo>
                  <a:close/>
                </a:path>
              </a:pathLst>
            </a:custGeom>
            <a:solidFill>
              <a:srgbClr val="A8A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A0A79E89-1AD9-DB71-F8B1-7E8E5875A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5751" y="3783013"/>
              <a:ext cx="546100" cy="301625"/>
            </a:xfrm>
            <a:custGeom>
              <a:avLst/>
              <a:gdLst>
                <a:gd name="T0" fmla="*/ 35 w 40"/>
                <a:gd name="T1" fmla="*/ 13 h 22"/>
                <a:gd name="T2" fmla="*/ 31 w 40"/>
                <a:gd name="T3" fmla="*/ 11 h 22"/>
                <a:gd name="T4" fmla="*/ 32 w 40"/>
                <a:gd name="T5" fmla="*/ 9 h 22"/>
                <a:gd name="T6" fmla="*/ 30 w 40"/>
                <a:gd name="T7" fmla="*/ 7 h 22"/>
                <a:gd name="T8" fmla="*/ 26 w 40"/>
                <a:gd name="T9" fmla="*/ 1 h 22"/>
                <a:gd name="T10" fmla="*/ 27 w 40"/>
                <a:gd name="T11" fmla="*/ 4 h 22"/>
                <a:gd name="T12" fmla="*/ 26 w 40"/>
                <a:gd name="T13" fmla="*/ 6 h 22"/>
                <a:gd name="T14" fmla="*/ 27 w 40"/>
                <a:gd name="T15" fmla="*/ 9 h 22"/>
                <a:gd name="T16" fmla="*/ 26 w 40"/>
                <a:gd name="T17" fmla="*/ 10 h 22"/>
                <a:gd name="T18" fmla="*/ 26 w 40"/>
                <a:gd name="T19" fmla="*/ 10 h 22"/>
                <a:gd name="T20" fmla="*/ 26 w 40"/>
                <a:gd name="T21" fmla="*/ 10 h 22"/>
                <a:gd name="T22" fmla="*/ 25 w 40"/>
                <a:gd name="T23" fmla="*/ 12 h 22"/>
                <a:gd name="T24" fmla="*/ 23 w 40"/>
                <a:gd name="T25" fmla="*/ 12 h 22"/>
                <a:gd name="T26" fmla="*/ 19 w 40"/>
                <a:gd name="T27" fmla="*/ 10 h 22"/>
                <a:gd name="T28" fmla="*/ 19 w 40"/>
                <a:gd name="T29" fmla="*/ 10 h 22"/>
                <a:gd name="T30" fmla="*/ 19 w 40"/>
                <a:gd name="T31" fmla="*/ 9 h 22"/>
                <a:gd name="T32" fmla="*/ 17 w 40"/>
                <a:gd name="T33" fmla="*/ 6 h 22"/>
                <a:gd name="T34" fmla="*/ 16 w 40"/>
                <a:gd name="T35" fmla="*/ 6 h 22"/>
                <a:gd name="T36" fmla="*/ 16 w 40"/>
                <a:gd name="T37" fmla="*/ 5 h 22"/>
                <a:gd name="T38" fmla="*/ 15 w 40"/>
                <a:gd name="T39" fmla="*/ 3 h 22"/>
                <a:gd name="T40" fmla="*/ 16 w 40"/>
                <a:gd name="T41" fmla="*/ 1 h 22"/>
                <a:gd name="T42" fmla="*/ 16 w 40"/>
                <a:gd name="T43" fmla="*/ 1 h 22"/>
                <a:gd name="T44" fmla="*/ 16 w 40"/>
                <a:gd name="T45" fmla="*/ 1 h 22"/>
                <a:gd name="T46" fmla="*/ 14 w 40"/>
                <a:gd name="T47" fmla="*/ 1 h 22"/>
                <a:gd name="T48" fmla="*/ 13 w 40"/>
                <a:gd name="T49" fmla="*/ 1 h 22"/>
                <a:gd name="T50" fmla="*/ 12 w 40"/>
                <a:gd name="T51" fmla="*/ 1 h 22"/>
                <a:gd name="T52" fmla="*/ 10 w 40"/>
                <a:gd name="T53" fmla="*/ 1 h 22"/>
                <a:gd name="T54" fmla="*/ 5 w 40"/>
                <a:gd name="T55" fmla="*/ 6 h 22"/>
                <a:gd name="T56" fmla="*/ 4 w 40"/>
                <a:gd name="T57" fmla="*/ 6 h 22"/>
                <a:gd name="T58" fmla="*/ 2 w 40"/>
                <a:gd name="T59" fmla="*/ 9 h 22"/>
                <a:gd name="T60" fmla="*/ 0 w 40"/>
                <a:gd name="T61" fmla="*/ 9 h 22"/>
                <a:gd name="T62" fmla="*/ 0 w 40"/>
                <a:gd name="T63" fmla="*/ 14 h 22"/>
                <a:gd name="T64" fmla="*/ 0 w 40"/>
                <a:gd name="T65" fmla="*/ 14 h 22"/>
                <a:gd name="T66" fmla="*/ 1 w 40"/>
                <a:gd name="T67" fmla="*/ 16 h 22"/>
                <a:gd name="T68" fmla="*/ 1 w 40"/>
                <a:gd name="T69" fmla="*/ 17 h 22"/>
                <a:gd name="T70" fmla="*/ 4 w 40"/>
                <a:gd name="T71" fmla="*/ 20 h 22"/>
                <a:gd name="T72" fmla="*/ 4 w 40"/>
                <a:gd name="T73" fmla="*/ 20 h 22"/>
                <a:gd name="T74" fmla="*/ 4 w 40"/>
                <a:gd name="T75" fmla="*/ 20 h 22"/>
                <a:gd name="T76" fmla="*/ 7 w 40"/>
                <a:gd name="T77" fmla="*/ 22 h 22"/>
                <a:gd name="T78" fmla="*/ 7 w 40"/>
                <a:gd name="T79" fmla="*/ 22 h 22"/>
                <a:gd name="T80" fmla="*/ 11 w 40"/>
                <a:gd name="T81" fmla="*/ 20 h 22"/>
                <a:gd name="T82" fmla="*/ 14 w 40"/>
                <a:gd name="T83" fmla="*/ 19 h 22"/>
                <a:gd name="T84" fmla="*/ 14 w 40"/>
                <a:gd name="T85" fmla="*/ 19 h 22"/>
                <a:gd name="T86" fmla="*/ 16 w 40"/>
                <a:gd name="T87" fmla="*/ 18 h 22"/>
                <a:gd name="T88" fmla="*/ 19 w 40"/>
                <a:gd name="T89" fmla="*/ 20 h 22"/>
                <a:gd name="T90" fmla="*/ 19 w 40"/>
                <a:gd name="T91" fmla="*/ 20 h 22"/>
                <a:gd name="T92" fmla="*/ 25 w 40"/>
                <a:gd name="T93" fmla="*/ 16 h 22"/>
                <a:gd name="T94" fmla="*/ 27 w 40"/>
                <a:gd name="T95" fmla="*/ 18 h 22"/>
                <a:gd name="T96" fmla="*/ 27 w 40"/>
                <a:gd name="T97" fmla="*/ 18 h 22"/>
                <a:gd name="T98" fmla="*/ 29 w 40"/>
                <a:gd name="T99" fmla="*/ 21 h 22"/>
                <a:gd name="T100" fmla="*/ 37 w 40"/>
                <a:gd name="T101" fmla="*/ 21 h 22"/>
                <a:gd name="T102" fmla="*/ 40 w 40"/>
                <a:gd name="T103" fmla="*/ 18 h 22"/>
                <a:gd name="T104" fmla="*/ 35 w 40"/>
                <a:gd name="T105" fmla="*/ 13 h 22"/>
                <a:gd name="T106" fmla="*/ 29 w 40"/>
                <a:gd name="T107" fmla="*/ 13 h 22"/>
                <a:gd name="T108" fmla="*/ 29 w 40"/>
                <a:gd name="T109" fmla="*/ 12 h 22"/>
                <a:gd name="T110" fmla="*/ 29 w 40"/>
                <a:gd name="T111" fmla="*/ 13 h 22"/>
                <a:gd name="T112" fmla="*/ 28 w 40"/>
                <a:gd name="T113" fmla="*/ 13 h 22"/>
                <a:gd name="T114" fmla="*/ 29 w 40"/>
                <a:gd name="T11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22">
                  <a:moveTo>
                    <a:pt x="35" y="13"/>
                  </a:moveTo>
                  <a:cubicBezTo>
                    <a:pt x="33" y="13"/>
                    <a:pt x="31" y="12"/>
                    <a:pt x="31" y="11"/>
                  </a:cubicBezTo>
                  <a:cubicBezTo>
                    <a:pt x="31" y="10"/>
                    <a:pt x="32" y="9"/>
                    <a:pt x="32" y="9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30" y="5"/>
                    <a:pt x="28" y="2"/>
                    <a:pt x="26" y="1"/>
                  </a:cubicBezTo>
                  <a:cubicBezTo>
                    <a:pt x="25" y="0"/>
                    <a:pt x="27" y="3"/>
                    <a:pt x="27" y="4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6" y="7"/>
                    <a:pt x="27" y="8"/>
                    <a:pt x="27" y="9"/>
                  </a:cubicBezTo>
                  <a:cubicBezTo>
                    <a:pt x="27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1"/>
                    <a:pt x="25" y="12"/>
                  </a:cubicBezTo>
                  <a:cubicBezTo>
                    <a:pt x="25" y="12"/>
                    <a:pt x="24" y="12"/>
                    <a:pt x="23" y="12"/>
                  </a:cubicBezTo>
                  <a:cubicBezTo>
                    <a:pt x="22" y="11"/>
                    <a:pt x="20" y="11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7"/>
                    <a:pt x="18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5" y="5"/>
                    <a:pt x="15" y="5"/>
                    <a:pt x="15" y="3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7" y="1"/>
                    <a:pt x="6" y="4"/>
                    <a:pt x="5" y="6"/>
                  </a:cubicBezTo>
                  <a:cubicBezTo>
                    <a:pt x="5" y="5"/>
                    <a:pt x="5" y="5"/>
                    <a:pt x="4" y="6"/>
                  </a:cubicBezTo>
                  <a:cubicBezTo>
                    <a:pt x="3" y="6"/>
                    <a:pt x="2" y="7"/>
                    <a:pt x="2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10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3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10" y="21"/>
                    <a:pt x="11" y="20"/>
                  </a:cubicBezTo>
                  <a:cubicBezTo>
                    <a:pt x="12" y="20"/>
                    <a:pt x="13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6" y="19"/>
                    <a:pt x="16" y="18"/>
                  </a:cubicBezTo>
                  <a:cubicBezTo>
                    <a:pt x="17" y="19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1" y="20"/>
                    <a:pt x="23" y="18"/>
                    <a:pt x="25" y="16"/>
                  </a:cubicBezTo>
                  <a:cubicBezTo>
                    <a:pt x="25" y="17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38" y="13"/>
                    <a:pt x="35" y="13"/>
                  </a:cubicBezTo>
                  <a:close/>
                  <a:moveTo>
                    <a:pt x="29" y="13"/>
                  </a:moveTo>
                  <a:cubicBezTo>
                    <a:pt x="29" y="13"/>
                    <a:pt x="29" y="12"/>
                    <a:pt x="29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8" y="13"/>
                    <a:pt x="28" y="13"/>
                  </a:cubicBezTo>
                  <a:cubicBezTo>
                    <a:pt x="28" y="13"/>
                    <a:pt x="29" y="13"/>
                    <a:pt x="29" y="13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7D9E3E05-2EFA-4C52-4375-2228DCBD55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0926" y="4233863"/>
              <a:ext cx="669925" cy="396875"/>
            </a:xfrm>
            <a:custGeom>
              <a:avLst/>
              <a:gdLst>
                <a:gd name="T0" fmla="*/ 47 w 49"/>
                <a:gd name="T1" fmla="*/ 27 h 29"/>
                <a:gd name="T2" fmla="*/ 48 w 49"/>
                <a:gd name="T3" fmla="*/ 26 h 29"/>
                <a:gd name="T4" fmla="*/ 49 w 49"/>
                <a:gd name="T5" fmla="*/ 24 h 29"/>
                <a:gd name="T6" fmla="*/ 48 w 49"/>
                <a:gd name="T7" fmla="*/ 20 h 29"/>
                <a:gd name="T8" fmla="*/ 48 w 49"/>
                <a:gd name="T9" fmla="*/ 20 h 29"/>
                <a:gd name="T10" fmla="*/ 46 w 49"/>
                <a:gd name="T11" fmla="*/ 18 h 29"/>
                <a:gd name="T12" fmla="*/ 45 w 49"/>
                <a:gd name="T13" fmla="*/ 18 h 29"/>
                <a:gd name="T14" fmla="*/ 43 w 49"/>
                <a:gd name="T15" fmla="*/ 14 h 29"/>
                <a:gd name="T16" fmla="*/ 39 w 49"/>
                <a:gd name="T17" fmla="*/ 14 h 29"/>
                <a:gd name="T18" fmla="*/ 38 w 49"/>
                <a:gd name="T19" fmla="*/ 13 h 29"/>
                <a:gd name="T20" fmla="*/ 36 w 49"/>
                <a:gd name="T21" fmla="*/ 12 h 29"/>
                <a:gd name="T22" fmla="*/ 33 w 49"/>
                <a:gd name="T23" fmla="*/ 9 h 29"/>
                <a:gd name="T24" fmla="*/ 31 w 49"/>
                <a:gd name="T25" fmla="*/ 8 h 29"/>
                <a:gd name="T26" fmla="*/ 28 w 49"/>
                <a:gd name="T27" fmla="*/ 0 h 29"/>
                <a:gd name="T28" fmla="*/ 22 w 49"/>
                <a:gd name="T29" fmla="*/ 7 h 29"/>
                <a:gd name="T30" fmla="*/ 16 w 49"/>
                <a:gd name="T31" fmla="*/ 10 h 29"/>
                <a:gd name="T32" fmla="*/ 14 w 49"/>
                <a:gd name="T33" fmla="*/ 10 h 29"/>
                <a:gd name="T34" fmla="*/ 12 w 49"/>
                <a:gd name="T35" fmla="*/ 10 h 29"/>
                <a:gd name="T36" fmla="*/ 9 w 49"/>
                <a:gd name="T37" fmla="*/ 10 h 29"/>
                <a:gd name="T38" fmla="*/ 6 w 49"/>
                <a:gd name="T39" fmla="*/ 12 h 29"/>
                <a:gd name="T40" fmla="*/ 0 w 49"/>
                <a:gd name="T41" fmla="*/ 16 h 29"/>
                <a:gd name="T42" fmla="*/ 3 w 49"/>
                <a:gd name="T43" fmla="*/ 20 h 29"/>
                <a:gd name="T44" fmla="*/ 3 w 49"/>
                <a:gd name="T45" fmla="*/ 20 h 29"/>
                <a:gd name="T46" fmla="*/ 3 w 49"/>
                <a:gd name="T47" fmla="*/ 20 h 29"/>
                <a:gd name="T48" fmla="*/ 3 w 49"/>
                <a:gd name="T49" fmla="*/ 17 h 29"/>
                <a:gd name="T50" fmla="*/ 7 w 49"/>
                <a:gd name="T51" fmla="*/ 17 h 29"/>
                <a:gd name="T52" fmla="*/ 10 w 49"/>
                <a:gd name="T53" fmla="*/ 18 h 29"/>
                <a:gd name="T54" fmla="*/ 10 w 49"/>
                <a:gd name="T55" fmla="*/ 20 h 29"/>
                <a:gd name="T56" fmla="*/ 7 w 49"/>
                <a:gd name="T57" fmla="*/ 24 h 29"/>
                <a:gd name="T58" fmla="*/ 10 w 49"/>
                <a:gd name="T59" fmla="*/ 29 h 29"/>
                <a:gd name="T60" fmla="*/ 11 w 49"/>
                <a:gd name="T61" fmla="*/ 29 h 29"/>
                <a:gd name="T62" fmla="*/ 11 w 49"/>
                <a:gd name="T63" fmla="*/ 29 h 29"/>
                <a:gd name="T64" fmla="*/ 11 w 49"/>
                <a:gd name="T65" fmla="*/ 29 h 29"/>
                <a:gd name="T66" fmla="*/ 11 w 49"/>
                <a:gd name="T67" fmla="*/ 29 h 29"/>
                <a:gd name="T68" fmla="*/ 11 w 49"/>
                <a:gd name="T69" fmla="*/ 29 h 29"/>
                <a:gd name="T70" fmla="*/ 11 w 49"/>
                <a:gd name="T71" fmla="*/ 29 h 29"/>
                <a:gd name="T72" fmla="*/ 13 w 49"/>
                <a:gd name="T73" fmla="*/ 25 h 29"/>
                <a:gd name="T74" fmla="*/ 16 w 49"/>
                <a:gd name="T75" fmla="*/ 24 h 29"/>
                <a:gd name="T76" fmla="*/ 19 w 49"/>
                <a:gd name="T77" fmla="*/ 20 h 29"/>
                <a:gd name="T78" fmla="*/ 25 w 49"/>
                <a:gd name="T79" fmla="*/ 18 h 29"/>
                <a:gd name="T80" fmla="*/ 27 w 49"/>
                <a:gd name="T81" fmla="*/ 17 h 29"/>
                <a:gd name="T82" fmla="*/ 29 w 49"/>
                <a:gd name="T83" fmla="*/ 18 h 29"/>
                <a:gd name="T84" fmla="*/ 32 w 49"/>
                <a:gd name="T85" fmla="*/ 17 h 29"/>
                <a:gd name="T86" fmla="*/ 34 w 49"/>
                <a:gd name="T87" fmla="*/ 18 h 29"/>
                <a:gd name="T88" fmla="*/ 37 w 49"/>
                <a:gd name="T89" fmla="*/ 22 h 29"/>
                <a:gd name="T90" fmla="*/ 42 w 49"/>
                <a:gd name="T91" fmla="*/ 22 h 29"/>
                <a:gd name="T92" fmla="*/ 45 w 49"/>
                <a:gd name="T93" fmla="*/ 24 h 29"/>
                <a:gd name="T94" fmla="*/ 43 w 49"/>
                <a:gd name="T95" fmla="*/ 27 h 29"/>
                <a:gd name="T96" fmla="*/ 45 w 49"/>
                <a:gd name="T97" fmla="*/ 27 h 29"/>
                <a:gd name="T98" fmla="*/ 47 w 49"/>
                <a:gd name="T99" fmla="*/ 27 h 29"/>
                <a:gd name="T100" fmla="*/ 6 w 49"/>
                <a:gd name="T101" fmla="*/ 12 h 29"/>
                <a:gd name="T102" fmla="*/ 6 w 49"/>
                <a:gd name="T103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" h="29">
                  <a:moveTo>
                    <a:pt x="47" y="27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8" y="27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9" y="25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9" y="23"/>
                    <a:pt x="49" y="22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19"/>
                    <a:pt x="48" y="19"/>
                  </a:cubicBezTo>
                  <a:cubicBezTo>
                    <a:pt x="47" y="18"/>
                    <a:pt x="46" y="18"/>
                    <a:pt x="46" y="18"/>
                  </a:cubicBezTo>
                  <a:cubicBezTo>
                    <a:pt x="46" y="18"/>
                    <a:pt x="46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7"/>
                    <a:pt x="44" y="17"/>
                  </a:cubicBezTo>
                  <a:cubicBezTo>
                    <a:pt x="44" y="17"/>
                    <a:pt x="45" y="14"/>
                    <a:pt x="43" y="14"/>
                  </a:cubicBezTo>
                  <a:cubicBezTo>
                    <a:pt x="41" y="13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3"/>
                    <a:pt x="38" y="13"/>
                  </a:cubicBezTo>
                  <a:cubicBezTo>
                    <a:pt x="37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5" y="11"/>
                    <a:pt x="35" y="10"/>
                  </a:cubicBezTo>
                  <a:cubicBezTo>
                    <a:pt x="34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8"/>
                    <a:pt x="31" y="8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7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1"/>
                    <a:pt x="14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1" y="9"/>
                    <a:pt x="9" y="10"/>
                  </a:cubicBezTo>
                  <a:cubicBezTo>
                    <a:pt x="8" y="10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2" y="13"/>
                    <a:pt x="0" y="14"/>
                    <a:pt x="0" y="16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1" y="18"/>
                    <a:pt x="3" y="17"/>
                  </a:cubicBezTo>
                  <a:cubicBezTo>
                    <a:pt x="5" y="16"/>
                    <a:pt x="5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8" y="18"/>
                    <a:pt x="10" y="18"/>
                  </a:cubicBezTo>
                  <a:cubicBezTo>
                    <a:pt x="10" y="18"/>
                    <a:pt x="10" y="19"/>
                    <a:pt x="10" y="19"/>
                  </a:cubicBezTo>
                  <a:cubicBezTo>
                    <a:pt x="10" y="19"/>
                    <a:pt x="10" y="19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7" y="24"/>
                  </a:cubicBezTo>
                  <a:cubicBezTo>
                    <a:pt x="7" y="27"/>
                    <a:pt x="9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9" y="27"/>
                    <a:pt x="10" y="25"/>
                  </a:cubicBezTo>
                  <a:cubicBezTo>
                    <a:pt x="11" y="24"/>
                    <a:pt x="12" y="25"/>
                    <a:pt x="13" y="25"/>
                  </a:cubicBezTo>
                  <a:cubicBezTo>
                    <a:pt x="13" y="25"/>
                    <a:pt x="13" y="25"/>
                    <a:pt x="13" y="24"/>
                  </a:cubicBezTo>
                  <a:cubicBezTo>
                    <a:pt x="14" y="24"/>
                    <a:pt x="15" y="25"/>
                    <a:pt x="16" y="24"/>
                  </a:cubicBezTo>
                  <a:cubicBezTo>
                    <a:pt x="19" y="23"/>
                    <a:pt x="18" y="21"/>
                    <a:pt x="18" y="21"/>
                  </a:cubicBezTo>
                  <a:cubicBezTo>
                    <a:pt x="18" y="21"/>
                    <a:pt x="18" y="21"/>
                    <a:pt x="19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8"/>
                    <a:pt x="25" y="18"/>
                  </a:cubicBezTo>
                  <a:cubicBezTo>
                    <a:pt x="26" y="18"/>
                    <a:pt x="26" y="18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8"/>
                    <a:pt x="29" y="18"/>
                  </a:cubicBezTo>
                  <a:cubicBezTo>
                    <a:pt x="31" y="18"/>
                    <a:pt x="31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8"/>
                    <a:pt x="34" y="18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8"/>
                    <a:pt x="35" y="20"/>
                    <a:pt x="37" y="22"/>
                  </a:cubicBezTo>
                  <a:cubicBezTo>
                    <a:pt x="37" y="22"/>
                    <a:pt x="39" y="23"/>
                    <a:pt x="41" y="22"/>
                  </a:cubicBezTo>
                  <a:cubicBezTo>
                    <a:pt x="41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3"/>
                    <a:pt x="44" y="22"/>
                    <a:pt x="45" y="24"/>
                  </a:cubicBezTo>
                  <a:cubicBezTo>
                    <a:pt x="46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4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6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lose/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F9B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A40DBC18-88D3-6306-9014-6688D8513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8301" y="4603750"/>
              <a:ext cx="1588" cy="1588"/>
            </a:xfrm>
            <a:prstGeom prst="rect">
              <a:avLst/>
            </a:prstGeom>
            <a:solidFill>
              <a:srgbClr val="F9B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14C9F076-CCEC-E349-D57A-922B3E2CE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8301" y="2251075"/>
              <a:ext cx="2117725" cy="2133600"/>
            </a:xfrm>
            <a:custGeom>
              <a:avLst/>
              <a:gdLst>
                <a:gd name="T0" fmla="*/ 113 w 155"/>
                <a:gd name="T1" fmla="*/ 23 h 156"/>
                <a:gd name="T2" fmla="*/ 116 w 155"/>
                <a:gd name="T3" fmla="*/ 18 h 156"/>
                <a:gd name="T4" fmla="*/ 50 w 155"/>
                <a:gd name="T5" fmla="*/ 6 h 156"/>
                <a:gd name="T6" fmla="*/ 55 w 155"/>
                <a:gd name="T7" fmla="*/ 32 h 156"/>
                <a:gd name="T8" fmla="*/ 40 w 155"/>
                <a:gd name="T9" fmla="*/ 22 h 156"/>
                <a:gd name="T10" fmla="*/ 29 w 155"/>
                <a:gd name="T11" fmla="*/ 14 h 156"/>
                <a:gd name="T12" fmla="*/ 24 w 155"/>
                <a:gd name="T13" fmla="*/ 16 h 156"/>
                <a:gd name="T14" fmla="*/ 20 w 155"/>
                <a:gd name="T15" fmla="*/ 25 h 156"/>
                <a:gd name="T16" fmla="*/ 13 w 155"/>
                <a:gd name="T17" fmla="*/ 28 h 156"/>
                <a:gd name="T18" fmla="*/ 11 w 155"/>
                <a:gd name="T19" fmla="*/ 21 h 156"/>
                <a:gd name="T20" fmla="*/ 6 w 155"/>
                <a:gd name="T21" fmla="*/ 32 h 156"/>
                <a:gd name="T22" fmla="*/ 12 w 155"/>
                <a:gd name="T23" fmla="*/ 43 h 156"/>
                <a:gd name="T24" fmla="*/ 27 w 155"/>
                <a:gd name="T25" fmla="*/ 49 h 156"/>
                <a:gd name="T26" fmla="*/ 24 w 155"/>
                <a:gd name="T27" fmla="*/ 56 h 156"/>
                <a:gd name="T28" fmla="*/ 21 w 155"/>
                <a:gd name="T29" fmla="*/ 68 h 156"/>
                <a:gd name="T30" fmla="*/ 20 w 155"/>
                <a:gd name="T31" fmla="*/ 99 h 156"/>
                <a:gd name="T32" fmla="*/ 33 w 155"/>
                <a:gd name="T33" fmla="*/ 118 h 156"/>
                <a:gd name="T34" fmla="*/ 26 w 155"/>
                <a:gd name="T35" fmla="*/ 115 h 156"/>
                <a:gd name="T36" fmla="*/ 28 w 155"/>
                <a:gd name="T37" fmla="*/ 123 h 156"/>
                <a:gd name="T38" fmla="*/ 24 w 155"/>
                <a:gd name="T39" fmla="*/ 129 h 156"/>
                <a:gd name="T40" fmla="*/ 25 w 155"/>
                <a:gd name="T41" fmla="*/ 130 h 156"/>
                <a:gd name="T42" fmla="*/ 24 w 155"/>
                <a:gd name="T43" fmla="*/ 135 h 156"/>
                <a:gd name="T44" fmla="*/ 30 w 155"/>
                <a:gd name="T45" fmla="*/ 139 h 156"/>
                <a:gd name="T46" fmla="*/ 45 w 155"/>
                <a:gd name="T47" fmla="*/ 137 h 156"/>
                <a:gd name="T48" fmla="*/ 45 w 155"/>
                <a:gd name="T49" fmla="*/ 137 h 156"/>
                <a:gd name="T50" fmla="*/ 57 w 155"/>
                <a:gd name="T51" fmla="*/ 140 h 156"/>
                <a:gd name="T52" fmla="*/ 60 w 155"/>
                <a:gd name="T53" fmla="*/ 142 h 156"/>
                <a:gd name="T54" fmla="*/ 69 w 155"/>
                <a:gd name="T55" fmla="*/ 149 h 156"/>
                <a:gd name="T56" fmla="*/ 75 w 155"/>
                <a:gd name="T57" fmla="*/ 147 h 156"/>
                <a:gd name="T58" fmla="*/ 80 w 155"/>
                <a:gd name="T59" fmla="*/ 152 h 156"/>
                <a:gd name="T60" fmla="*/ 92 w 155"/>
                <a:gd name="T61" fmla="*/ 153 h 156"/>
                <a:gd name="T62" fmla="*/ 121 w 155"/>
                <a:gd name="T63" fmla="*/ 151 h 156"/>
                <a:gd name="T64" fmla="*/ 130 w 155"/>
                <a:gd name="T65" fmla="*/ 145 h 156"/>
                <a:gd name="T66" fmla="*/ 84 w 155"/>
                <a:gd name="T67" fmla="*/ 89 h 156"/>
                <a:gd name="T68" fmla="*/ 105 w 155"/>
                <a:gd name="T69" fmla="*/ 111 h 156"/>
                <a:gd name="T70" fmla="*/ 99 w 155"/>
                <a:gd name="T71" fmla="*/ 94 h 156"/>
                <a:gd name="T72" fmla="*/ 114 w 155"/>
                <a:gd name="T73" fmla="*/ 115 h 156"/>
                <a:gd name="T74" fmla="*/ 110 w 155"/>
                <a:gd name="T75" fmla="*/ 95 h 156"/>
                <a:gd name="T76" fmla="*/ 121 w 155"/>
                <a:gd name="T77" fmla="*/ 109 h 156"/>
                <a:gd name="T78" fmla="*/ 130 w 155"/>
                <a:gd name="T79" fmla="*/ 139 h 156"/>
                <a:gd name="T80" fmla="*/ 134 w 155"/>
                <a:gd name="T81" fmla="*/ 120 h 156"/>
                <a:gd name="T82" fmla="*/ 142 w 155"/>
                <a:gd name="T83" fmla="*/ 99 h 156"/>
                <a:gd name="T84" fmla="*/ 144 w 155"/>
                <a:gd name="T85" fmla="*/ 149 h 156"/>
                <a:gd name="T86" fmla="*/ 153 w 155"/>
                <a:gd name="T87" fmla="*/ 79 h 156"/>
                <a:gd name="T88" fmla="*/ 56 w 155"/>
                <a:gd name="T89" fmla="*/ 45 h 156"/>
                <a:gd name="T90" fmla="*/ 47 w 155"/>
                <a:gd name="T91" fmla="*/ 69 h 156"/>
                <a:gd name="T92" fmla="*/ 47 w 155"/>
                <a:gd name="T93" fmla="*/ 70 h 156"/>
                <a:gd name="T94" fmla="*/ 39 w 155"/>
                <a:gd name="T95" fmla="*/ 56 h 156"/>
                <a:gd name="T96" fmla="*/ 37 w 155"/>
                <a:gd name="T97" fmla="*/ 57 h 156"/>
                <a:gd name="T98" fmla="*/ 35 w 155"/>
                <a:gd name="T99" fmla="*/ 54 h 156"/>
                <a:gd name="T100" fmla="*/ 77 w 155"/>
                <a:gd name="T101" fmla="*/ 97 h 156"/>
                <a:gd name="T102" fmla="*/ 26 w 155"/>
                <a:gd name="T103" fmla="*/ 66 h 156"/>
                <a:gd name="T104" fmla="*/ 77 w 155"/>
                <a:gd name="T105" fmla="*/ 94 h 156"/>
                <a:gd name="T106" fmla="*/ 30 w 155"/>
                <a:gd name="T107" fmla="*/ 56 h 156"/>
                <a:gd name="T108" fmla="*/ 26 w 155"/>
                <a:gd name="T109" fmla="*/ 131 h 156"/>
                <a:gd name="T110" fmla="*/ 115 w 155"/>
                <a:gd name="T111" fmla="*/ 24 h 156"/>
                <a:gd name="T112" fmla="*/ 21 w 155"/>
                <a:gd name="T113" fmla="*/ 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5" h="156">
                  <a:moveTo>
                    <a:pt x="155" y="78"/>
                  </a:moveTo>
                  <a:cubicBezTo>
                    <a:pt x="155" y="77"/>
                    <a:pt x="153" y="76"/>
                    <a:pt x="150" y="74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5" y="64"/>
                    <a:pt x="142" y="55"/>
                    <a:pt x="135" y="44"/>
                  </a:cubicBezTo>
                  <a:cubicBezTo>
                    <a:pt x="126" y="31"/>
                    <a:pt x="115" y="24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2"/>
                    <a:pt x="113" y="22"/>
                    <a:pt x="114" y="21"/>
                  </a:cubicBezTo>
                  <a:cubicBezTo>
                    <a:pt x="114" y="21"/>
                    <a:pt x="116" y="18"/>
                    <a:pt x="116" y="18"/>
                  </a:cubicBezTo>
                  <a:cubicBezTo>
                    <a:pt x="115" y="17"/>
                    <a:pt x="112" y="18"/>
                    <a:pt x="110" y="18"/>
                  </a:cubicBezTo>
                  <a:cubicBezTo>
                    <a:pt x="109" y="18"/>
                    <a:pt x="107" y="18"/>
                    <a:pt x="102" y="14"/>
                  </a:cubicBezTo>
                  <a:cubicBezTo>
                    <a:pt x="102" y="14"/>
                    <a:pt x="87" y="3"/>
                    <a:pt x="62" y="1"/>
                  </a:cubicBezTo>
                  <a:cubicBezTo>
                    <a:pt x="54" y="0"/>
                    <a:pt x="51" y="3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6"/>
                  </a:cubicBezTo>
                  <a:cubicBezTo>
                    <a:pt x="47" y="5"/>
                    <a:pt x="38" y="5"/>
                    <a:pt x="38" y="14"/>
                  </a:cubicBezTo>
                  <a:cubicBezTo>
                    <a:pt x="38" y="17"/>
                    <a:pt x="39" y="18"/>
                    <a:pt x="42" y="19"/>
                  </a:cubicBezTo>
                  <a:cubicBezTo>
                    <a:pt x="44" y="19"/>
                    <a:pt x="49" y="20"/>
                    <a:pt x="54" y="24"/>
                  </a:cubicBezTo>
                  <a:cubicBezTo>
                    <a:pt x="58" y="28"/>
                    <a:pt x="58" y="30"/>
                    <a:pt x="58" y="33"/>
                  </a:cubicBezTo>
                  <a:cubicBezTo>
                    <a:pt x="58" y="34"/>
                    <a:pt x="58" y="36"/>
                    <a:pt x="57" y="37"/>
                  </a:cubicBezTo>
                  <a:cubicBezTo>
                    <a:pt x="56" y="35"/>
                    <a:pt x="56" y="34"/>
                    <a:pt x="55" y="32"/>
                  </a:cubicBezTo>
                  <a:cubicBezTo>
                    <a:pt x="53" y="29"/>
                    <a:pt x="50" y="27"/>
                    <a:pt x="50" y="26"/>
                  </a:cubicBezTo>
                  <a:cubicBezTo>
                    <a:pt x="50" y="25"/>
                    <a:pt x="50" y="23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3"/>
                    <a:pt x="49" y="24"/>
                    <a:pt x="46" y="24"/>
                  </a:cubicBezTo>
                  <a:cubicBezTo>
                    <a:pt x="45" y="24"/>
                    <a:pt x="43" y="24"/>
                    <a:pt x="40" y="22"/>
                  </a:cubicBezTo>
                  <a:cubicBezTo>
                    <a:pt x="38" y="21"/>
                    <a:pt x="35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3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31" y="17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6"/>
                    <a:pt x="28" y="17"/>
                  </a:cubicBezTo>
                  <a:cubicBezTo>
                    <a:pt x="27" y="19"/>
                    <a:pt x="25" y="21"/>
                    <a:pt x="25" y="21"/>
                  </a:cubicBezTo>
                  <a:cubicBezTo>
                    <a:pt x="25" y="19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3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5"/>
                  </a:cubicBezTo>
                  <a:cubicBezTo>
                    <a:pt x="22" y="19"/>
                    <a:pt x="21" y="23"/>
                    <a:pt x="20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5"/>
                    <a:pt x="18" y="24"/>
                    <a:pt x="18" y="22"/>
                  </a:cubicBezTo>
                  <a:cubicBezTo>
                    <a:pt x="18" y="18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9"/>
                    <a:pt x="16" y="23"/>
                  </a:cubicBezTo>
                  <a:cubicBezTo>
                    <a:pt x="15" y="26"/>
                    <a:pt x="14" y="28"/>
                    <a:pt x="13" y="28"/>
                  </a:cubicBezTo>
                  <a:cubicBezTo>
                    <a:pt x="13" y="28"/>
                    <a:pt x="13" y="27"/>
                    <a:pt x="13" y="25"/>
                  </a:cubicBezTo>
                  <a:cubicBezTo>
                    <a:pt x="13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2"/>
                    <a:pt x="11" y="22"/>
                  </a:cubicBezTo>
                  <a:cubicBezTo>
                    <a:pt x="11" y="22"/>
                    <a:pt x="11" y="23"/>
                    <a:pt x="10" y="25"/>
                  </a:cubicBezTo>
                  <a:cubicBezTo>
                    <a:pt x="9" y="29"/>
                    <a:pt x="8" y="30"/>
                    <a:pt x="6" y="32"/>
                  </a:cubicBezTo>
                  <a:cubicBezTo>
                    <a:pt x="2" y="37"/>
                    <a:pt x="0" y="37"/>
                    <a:pt x="1" y="39"/>
                  </a:cubicBezTo>
                  <a:cubicBezTo>
                    <a:pt x="1" y="40"/>
                    <a:pt x="2" y="40"/>
                    <a:pt x="3" y="40"/>
                  </a:cubicBezTo>
                  <a:cubicBezTo>
                    <a:pt x="3" y="40"/>
                    <a:pt x="4" y="40"/>
                    <a:pt x="4" y="40"/>
                  </a:cubicBezTo>
                  <a:cubicBezTo>
                    <a:pt x="4" y="40"/>
                    <a:pt x="4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7" y="42"/>
                    <a:pt x="11" y="43"/>
                    <a:pt x="12" y="43"/>
                  </a:cubicBezTo>
                  <a:cubicBezTo>
                    <a:pt x="14" y="43"/>
                    <a:pt x="15" y="42"/>
                    <a:pt x="18" y="42"/>
                  </a:cubicBezTo>
                  <a:cubicBezTo>
                    <a:pt x="21" y="42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2" y="44"/>
                    <a:pt x="23" y="45"/>
                  </a:cubicBezTo>
                  <a:cubicBezTo>
                    <a:pt x="24" y="45"/>
                    <a:pt x="25" y="45"/>
                    <a:pt x="26" y="46"/>
                  </a:cubicBezTo>
                  <a:cubicBezTo>
                    <a:pt x="27" y="46"/>
                    <a:pt x="27" y="48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8" y="49"/>
                    <a:pt x="28" y="49"/>
                  </a:cubicBezTo>
                  <a:cubicBezTo>
                    <a:pt x="28" y="49"/>
                    <a:pt x="27" y="50"/>
                    <a:pt x="27" y="52"/>
                  </a:cubicBezTo>
                  <a:cubicBezTo>
                    <a:pt x="26" y="54"/>
                    <a:pt x="24" y="56"/>
                    <a:pt x="24" y="56"/>
                  </a:cubicBezTo>
                  <a:cubicBezTo>
                    <a:pt x="24" y="56"/>
                    <a:pt x="25" y="56"/>
                    <a:pt x="25" y="57"/>
                  </a:cubicBezTo>
                  <a:cubicBezTo>
                    <a:pt x="25" y="57"/>
                    <a:pt x="26" y="57"/>
                    <a:pt x="26" y="5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1" y="65"/>
                    <a:pt x="19" y="68"/>
                    <a:pt x="19" y="68"/>
                  </a:cubicBezTo>
                  <a:cubicBezTo>
                    <a:pt x="20" y="68"/>
                    <a:pt x="21" y="68"/>
                    <a:pt x="2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8"/>
                    <a:pt x="21" y="68"/>
                    <a:pt x="22" y="68"/>
                  </a:cubicBezTo>
                  <a:cubicBezTo>
                    <a:pt x="22" y="68"/>
                    <a:pt x="22" y="69"/>
                    <a:pt x="22" y="69"/>
                  </a:cubicBezTo>
                  <a:cubicBezTo>
                    <a:pt x="21" y="71"/>
                    <a:pt x="16" y="77"/>
                    <a:pt x="16" y="81"/>
                  </a:cubicBezTo>
                  <a:cubicBezTo>
                    <a:pt x="16" y="85"/>
                    <a:pt x="17" y="85"/>
                    <a:pt x="18" y="88"/>
                  </a:cubicBezTo>
                  <a:cubicBezTo>
                    <a:pt x="19" y="92"/>
                    <a:pt x="20" y="98"/>
                    <a:pt x="20" y="99"/>
                  </a:cubicBezTo>
                  <a:cubicBezTo>
                    <a:pt x="20" y="99"/>
                    <a:pt x="20" y="99"/>
                    <a:pt x="21" y="98"/>
                  </a:cubicBezTo>
                  <a:cubicBezTo>
                    <a:pt x="21" y="98"/>
                    <a:pt x="22" y="98"/>
                    <a:pt x="23" y="97"/>
                  </a:cubicBezTo>
                  <a:cubicBezTo>
                    <a:pt x="24" y="98"/>
                    <a:pt x="25" y="99"/>
                    <a:pt x="25" y="101"/>
                  </a:cubicBezTo>
                  <a:cubicBezTo>
                    <a:pt x="25" y="102"/>
                    <a:pt x="25" y="106"/>
                    <a:pt x="26" y="109"/>
                  </a:cubicBezTo>
                  <a:cubicBezTo>
                    <a:pt x="28" y="112"/>
                    <a:pt x="31" y="116"/>
                    <a:pt x="33" y="118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1" y="116"/>
                    <a:pt x="30" y="116"/>
                    <a:pt x="29" y="115"/>
                  </a:cubicBezTo>
                  <a:cubicBezTo>
                    <a:pt x="28" y="114"/>
                    <a:pt x="27" y="115"/>
                    <a:pt x="26" y="115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6" y="115"/>
                    <a:pt x="27" y="118"/>
                    <a:pt x="28" y="120"/>
                  </a:cubicBezTo>
                  <a:cubicBezTo>
                    <a:pt x="28" y="120"/>
                    <a:pt x="31" y="121"/>
                    <a:pt x="32" y="122"/>
                  </a:cubicBezTo>
                  <a:cubicBezTo>
                    <a:pt x="31" y="122"/>
                    <a:pt x="29" y="123"/>
                    <a:pt x="28" y="123"/>
                  </a:cubicBezTo>
                  <a:cubicBezTo>
                    <a:pt x="27" y="124"/>
                    <a:pt x="26" y="126"/>
                    <a:pt x="25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7" y="129"/>
                    <a:pt x="30" y="130"/>
                  </a:cubicBezTo>
                  <a:cubicBezTo>
                    <a:pt x="29" y="131"/>
                    <a:pt x="28" y="131"/>
                    <a:pt x="27" y="130"/>
                  </a:cubicBezTo>
                  <a:cubicBezTo>
                    <a:pt x="25" y="130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30"/>
                    <a:pt x="25" y="130"/>
                    <a:pt x="25" y="130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1"/>
                    <a:pt x="25" y="130"/>
                    <a:pt x="25" y="130"/>
                  </a:cubicBezTo>
                  <a:cubicBezTo>
                    <a:pt x="25" y="130"/>
                    <a:pt x="25" y="131"/>
                    <a:pt x="25" y="131"/>
                  </a:cubicBezTo>
                  <a:cubicBezTo>
                    <a:pt x="24" y="130"/>
                    <a:pt x="23" y="130"/>
                    <a:pt x="21" y="130"/>
                  </a:cubicBezTo>
                  <a:cubicBezTo>
                    <a:pt x="19" y="130"/>
                    <a:pt x="18" y="132"/>
                    <a:pt x="18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2"/>
                    <a:pt x="20" y="134"/>
                    <a:pt x="24" y="135"/>
                  </a:cubicBezTo>
                  <a:cubicBezTo>
                    <a:pt x="28" y="136"/>
                    <a:pt x="30" y="137"/>
                    <a:pt x="30" y="137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0" y="137"/>
                    <a:pt x="30" y="136"/>
                    <a:pt x="30" y="136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29" y="138"/>
                    <a:pt x="29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40"/>
                    <a:pt x="32" y="141"/>
                    <a:pt x="37" y="139"/>
                  </a:cubicBezTo>
                  <a:cubicBezTo>
                    <a:pt x="43" y="138"/>
                    <a:pt x="43" y="137"/>
                    <a:pt x="43" y="137"/>
                  </a:cubicBezTo>
                  <a:cubicBezTo>
                    <a:pt x="44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7" y="141"/>
                    <a:pt x="48" y="141"/>
                  </a:cubicBezTo>
                  <a:cubicBezTo>
                    <a:pt x="50" y="141"/>
                    <a:pt x="50" y="134"/>
                    <a:pt x="50" y="132"/>
                  </a:cubicBezTo>
                  <a:cubicBezTo>
                    <a:pt x="53" y="134"/>
                    <a:pt x="55" y="137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9" y="142"/>
                    <a:pt x="60" y="142"/>
                  </a:cubicBez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1" y="145"/>
                    <a:pt x="63" y="148"/>
                  </a:cubicBezTo>
                  <a:cubicBezTo>
                    <a:pt x="64" y="150"/>
                    <a:pt x="66" y="153"/>
                    <a:pt x="67" y="152"/>
                  </a:cubicBezTo>
                  <a:cubicBezTo>
                    <a:pt x="68" y="152"/>
                    <a:pt x="69" y="150"/>
                    <a:pt x="69" y="150"/>
                  </a:cubicBezTo>
                  <a:cubicBezTo>
                    <a:pt x="69" y="150"/>
                    <a:pt x="69" y="150"/>
                    <a:pt x="69" y="150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1" y="151"/>
                    <a:pt x="75" y="155"/>
                    <a:pt x="75" y="155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76" y="155"/>
                    <a:pt x="76" y="154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3"/>
                    <a:pt x="76" y="150"/>
                    <a:pt x="75" y="148"/>
                  </a:cubicBezTo>
                  <a:cubicBezTo>
                    <a:pt x="75" y="148"/>
                    <a:pt x="75" y="147"/>
                    <a:pt x="75" y="147"/>
                  </a:cubicBezTo>
                  <a:cubicBezTo>
                    <a:pt x="76" y="149"/>
                    <a:pt x="79" y="153"/>
                    <a:pt x="80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1"/>
                    <a:pt x="80" y="149"/>
                    <a:pt x="80" y="147"/>
                  </a:cubicBezTo>
                  <a:cubicBezTo>
                    <a:pt x="81" y="148"/>
                    <a:pt x="83" y="150"/>
                    <a:pt x="83" y="149"/>
                  </a:cubicBezTo>
                  <a:cubicBezTo>
                    <a:pt x="84" y="149"/>
                    <a:pt x="84" y="146"/>
                    <a:pt x="83" y="145"/>
                  </a:cubicBezTo>
                  <a:cubicBezTo>
                    <a:pt x="83" y="145"/>
                    <a:pt x="84" y="144"/>
                    <a:pt x="83" y="143"/>
                  </a:cubicBezTo>
                  <a:cubicBezTo>
                    <a:pt x="83" y="143"/>
                    <a:pt x="83" y="142"/>
                    <a:pt x="83" y="142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3"/>
                    <a:pt x="93" y="154"/>
                    <a:pt x="96" y="155"/>
                  </a:cubicBezTo>
                  <a:cubicBezTo>
                    <a:pt x="98" y="155"/>
                    <a:pt x="99" y="153"/>
                    <a:pt x="99" y="153"/>
                  </a:cubicBezTo>
                  <a:cubicBezTo>
                    <a:pt x="99" y="153"/>
                    <a:pt x="101" y="155"/>
                    <a:pt x="104" y="156"/>
                  </a:cubicBezTo>
                  <a:cubicBezTo>
                    <a:pt x="107" y="156"/>
                    <a:pt x="109" y="154"/>
                    <a:pt x="109" y="153"/>
                  </a:cubicBezTo>
                  <a:cubicBezTo>
                    <a:pt x="110" y="154"/>
                    <a:pt x="111" y="154"/>
                    <a:pt x="111" y="154"/>
                  </a:cubicBezTo>
                  <a:cubicBezTo>
                    <a:pt x="115" y="156"/>
                    <a:pt x="120" y="152"/>
                    <a:pt x="121" y="15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29" y="153"/>
                    <a:pt x="134" y="148"/>
                    <a:pt x="133" y="147"/>
                  </a:cubicBezTo>
                  <a:cubicBezTo>
                    <a:pt x="133" y="147"/>
                    <a:pt x="130" y="145"/>
                    <a:pt x="130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5"/>
                    <a:pt x="121" y="138"/>
                    <a:pt x="110" y="129"/>
                  </a:cubicBezTo>
                  <a:cubicBezTo>
                    <a:pt x="101" y="122"/>
                    <a:pt x="90" y="114"/>
                    <a:pt x="86" y="110"/>
                  </a:cubicBezTo>
                  <a:cubicBezTo>
                    <a:pt x="86" y="107"/>
                    <a:pt x="86" y="103"/>
                    <a:pt x="85" y="100"/>
                  </a:cubicBezTo>
                  <a:cubicBezTo>
                    <a:pt x="83" y="96"/>
                    <a:pt x="82" y="94"/>
                    <a:pt x="81" y="93"/>
                  </a:cubicBezTo>
                  <a:cubicBezTo>
                    <a:pt x="83" y="92"/>
                    <a:pt x="83" y="90"/>
                    <a:pt x="84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5" y="90"/>
                    <a:pt x="88" y="94"/>
                    <a:pt x="90" y="95"/>
                  </a:cubicBezTo>
                  <a:cubicBezTo>
                    <a:pt x="92" y="96"/>
                    <a:pt x="93" y="96"/>
                    <a:pt x="94" y="97"/>
                  </a:cubicBezTo>
                  <a:cubicBezTo>
                    <a:pt x="96" y="98"/>
                    <a:pt x="103" y="108"/>
                    <a:pt x="103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4" y="110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6" y="112"/>
                    <a:pt x="106" y="112"/>
                  </a:cubicBezTo>
                  <a:cubicBezTo>
                    <a:pt x="107" y="112"/>
                    <a:pt x="108" y="111"/>
                    <a:pt x="107" y="111"/>
                  </a:cubicBezTo>
                  <a:cubicBezTo>
                    <a:pt x="107" y="111"/>
                    <a:pt x="105" y="108"/>
                    <a:pt x="103" y="105"/>
                  </a:cubicBezTo>
                  <a:cubicBezTo>
                    <a:pt x="102" y="102"/>
                    <a:pt x="101" y="97"/>
                    <a:pt x="99" y="95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100" y="94"/>
                    <a:pt x="101" y="94"/>
                  </a:cubicBezTo>
                  <a:cubicBezTo>
                    <a:pt x="102" y="94"/>
                    <a:pt x="108" y="99"/>
                    <a:pt x="109" y="101"/>
                  </a:cubicBezTo>
                  <a:cubicBezTo>
                    <a:pt x="109" y="102"/>
                    <a:pt x="108" y="103"/>
                    <a:pt x="111" y="108"/>
                  </a:cubicBezTo>
                  <a:cubicBezTo>
                    <a:pt x="113" y="113"/>
                    <a:pt x="114" y="115"/>
                    <a:pt x="114" y="115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6"/>
                    <a:pt x="116" y="117"/>
                    <a:pt x="117" y="117"/>
                  </a:cubicBezTo>
                  <a:cubicBezTo>
                    <a:pt x="118" y="118"/>
                    <a:pt x="116" y="116"/>
                    <a:pt x="116" y="115"/>
                  </a:cubicBezTo>
                  <a:cubicBezTo>
                    <a:pt x="115" y="113"/>
                    <a:pt x="115" y="110"/>
                    <a:pt x="113" y="106"/>
                  </a:cubicBezTo>
                  <a:cubicBezTo>
                    <a:pt x="112" y="102"/>
                    <a:pt x="111" y="97"/>
                    <a:pt x="110" y="96"/>
                  </a:cubicBezTo>
                  <a:cubicBezTo>
                    <a:pt x="110" y="95"/>
                    <a:pt x="110" y="95"/>
                    <a:pt x="109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1" y="95"/>
                    <a:pt x="111" y="96"/>
                    <a:pt x="112" y="96"/>
                  </a:cubicBezTo>
                  <a:cubicBezTo>
                    <a:pt x="112" y="96"/>
                    <a:pt x="112" y="96"/>
                    <a:pt x="112" y="97"/>
                  </a:cubicBezTo>
                  <a:cubicBezTo>
                    <a:pt x="113" y="98"/>
                    <a:pt x="116" y="102"/>
                    <a:pt x="116" y="104"/>
                  </a:cubicBezTo>
                  <a:cubicBezTo>
                    <a:pt x="117" y="107"/>
                    <a:pt x="118" y="111"/>
                    <a:pt x="120" y="115"/>
                  </a:cubicBezTo>
                  <a:cubicBezTo>
                    <a:pt x="121" y="119"/>
                    <a:pt x="123" y="123"/>
                    <a:pt x="123" y="122"/>
                  </a:cubicBezTo>
                  <a:cubicBezTo>
                    <a:pt x="124" y="121"/>
                    <a:pt x="123" y="114"/>
                    <a:pt x="121" y="109"/>
                  </a:cubicBezTo>
                  <a:cubicBezTo>
                    <a:pt x="119" y="104"/>
                    <a:pt x="119" y="97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20" y="96"/>
                    <a:pt x="121" y="96"/>
                    <a:pt x="122" y="99"/>
                  </a:cubicBezTo>
                  <a:cubicBezTo>
                    <a:pt x="124" y="102"/>
                    <a:pt x="122" y="104"/>
                    <a:pt x="124" y="113"/>
                  </a:cubicBezTo>
                  <a:cubicBezTo>
                    <a:pt x="126" y="122"/>
                    <a:pt x="128" y="123"/>
                    <a:pt x="129" y="126"/>
                  </a:cubicBezTo>
                  <a:cubicBezTo>
                    <a:pt x="130" y="129"/>
                    <a:pt x="128" y="137"/>
                    <a:pt x="130" y="139"/>
                  </a:cubicBezTo>
                  <a:cubicBezTo>
                    <a:pt x="131" y="139"/>
                    <a:pt x="131" y="125"/>
                    <a:pt x="131" y="121"/>
                  </a:cubicBezTo>
                  <a:cubicBezTo>
                    <a:pt x="130" y="117"/>
                    <a:pt x="130" y="117"/>
                    <a:pt x="130" y="107"/>
                  </a:cubicBezTo>
                  <a:cubicBezTo>
                    <a:pt x="129" y="97"/>
                    <a:pt x="129" y="95"/>
                    <a:pt x="128" y="9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29" y="95"/>
                    <a:pt x="130" y="97"/>
                    <a:pt x="131" y="100"/>
                  </a:cubicBezTo>
                  <a:cubicBezTo>
                    <a:pt x="133" y="107"/>
                    <a:pt x="133" y="118"/>
                    <a:pt x="134" y="120"/>
                  </a:cubicBezTo>
                  <a:cubicBezTo>
                    <a:pt x="135" y="123"/>
                    <a:pt x="135" y="122"/>
                    <a:pt x="136" y="125"/>
                  </a:cubicBezTo>
                  <a:cubicBezTo>
                    <a:pt x="137" y="129"/>
                    <a:pt x="135" y="143"/>
                    <a:pt x="137" y="143"/>
                  </a:cubicBezTo>
                  <a:cubicBezTo>
                    <a:pt x="140" y="143"/>
                    <a:pt x="140" y="124"/>
                    <a:pt x="139" y="118"/>
                  </a:cubicBezTo>
                  <a:cubicBezTo>
                    <a:pt x="139" y="112"/>
                    <a:pt x="139" y="96"/>
                    <a:pt x="138" y="94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9" y="95"/>
                    <a:pt x="142" y="98"/>
                    <a:pt x="142" y="99"/>
                  </a:cubicBezTo>
                  <a:cubicBezTo>
                    <a:pt x="142" y="99"/>
                    <a:pt x="142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5"/>
                    <a:pt x="143" y="119"/>
                    <a:pt x="143" y="124"/>
                  </a:cubicBezTo>
                  <a:cubicBezTo>
                    <a:pt x="144" y="130"/>
                    <a:pt x="145" y="131"/>
                    <a:pt x="145" y="135"/>
                  </a:cubicBezTo>
                  <a:cubicBezTo>
                    <a:pt x="145" y="140"/>
                    <a:pt x="143" y="144"/>
                    <a:pt x="143" y="146"/>
                  </a:cubicBezTo>
                  <a:cubicBezTo>
                    <a:pt x="143" y="147"/>
                    <a:pt x="143" y="150"/>
                    <a:pt x="144" y="149"/>
                  </a:cubicBezTo>
                  <a:cubicBezTo>
                    <a:pt x="146" y="149"/>
                    <a:pt x="145" y="146"/>
                    <a:pt x="146" y="145"/>
                  </a:cubicBezTo>
                  <a:cubicBezTo>
                    <a:pt x="146" y="143"/>
                    <a:pt x="147" y="143"/>
                    <a:pt x="147" y="142"/>
                  </a:cubicBezTo>
                  <a:cubicBezTo>
                    <a:pt x="148" y="139"/>
                    <a:pt x="148" y="122"/>
                    <a:pt x="150" y="114"/>
                  </a:cubicBezTo>
                  <a:cubicBezTo>
                    <a:pt x="152" y="105"/>
                    <a:pt x="153" y="106"/>
                    <a:pt x="153" y="96"/>
                  </a:cubicBezTo>
                  <a:cubicBezTo>
                    <a:pt x="154" y="88"/>
                    <a:pt x="151" y="82"/>
                    <a:pt x="150" y="80"/>
                  </a:cubicBezTo>
                  <a:cubicBezTo>
                    <a:pt x="151" y="79"/>
                    <a:pt x="152" y="79"/>
                    <a:pt x="153" y="79"/>
                  </a:cubicBezTo>
                  <a:cubicBezTo>
                    <a:pt x="154" y="79"/>
                    <a:pt x="155" y="79"/>
                    <a:pt x="155" y="78"/>
                  </a:cubicBezTo>
                  <a:close/>
                  <a:moveTo>
                    <a:pt x="80" y="94"/>
                  </a:moveTo>
                  <a:cubicBezTo>
                    <a:pt x="80" y="94"/>
                    <a:pt x="80" y="94"/>
                    <a:pt x="80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4"/>
                    <a:pt x="80" y="94"/>
                    <a:pt x="80" y="94"/>
                  </a:cubicBezTo>
                  <a:close/>
                  <a:moveTo>
                    <a:pt x="56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lose/>
                  <a:moveTo>
                    <a:pt x="47" y="69"/>
                  </a:move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lose/>
                  <a:moveTo>
                    <a:pt x="58" y="66"/>
                  </a:move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8" y="66"/>
                  </a:cubicBezTo>
                  <a:close/>
                  <a:moveTo>
                    <a:pt x="47" y="70"/>
                  </a:moveTo>
                  <a:cubicBezTo>
                    <a:pt x="47" y="70"/>
                    <a:pt x="47" y="70"/>
                    <a:pt x="47" y="70"/>
                  </a:cubicBezTo>
                  <a:cubicBezTo>
                    <a:pt x="47" y="70"/>
                    <a:pt x="47" y="70"/>
                    <a:pt x="47" y="70"/>
                  </a:cubicBezTo>
                  <a:close/>
                  <a:moveTo>
                    <a:pt x="43" y="40"/>
                  </a:move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40"/>
                  </a:cubicBezTo>
                  <a:close/>
                  <a:moveTo>
                    <a:pt x="39" y="56"/>
                  </a:move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57"/>
                    <a:pt x="38" y="56"/>
                    <a:pt x="39" y="56"/>
                  </a:cubicBezTo>
                  <a:close/>
                  <a:moveTo>
                    <a:pt x="37" y="57"/>
                  </a:move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7"/>
                    <a:pt x="37" y="57"/>
                    <a:pt x="37" y="57"/>
                  </a:cubicBezTo>
                  <a:close/>
                  <a:moveTo>
                    <a:pt x="51" y="48"/>
                  </a:move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35" y="54"/>
                  </a:moveTo>
                  <a:cubicBezTo>
                    <a:pt x="34" y="53"/>
                    <a:pt x="34" y="53"/>
                    <a:pt x="34" y="52"/>
                  </a:cubicBezTo>
                  <a:cubicBezTo>
                    <a:pt x="34" y="53"/>
                    <a:pt x="34" y="53"/>
                    <a:pt x="35" y="54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6"/>
                    <a:pt x="77" y="9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7" y="97"/>
                    <a:pt x="77" y="97"/>
                    <a:pt x="77" y="96"/>
                  </a:cubicBezTo>
                  <a:close/>
                  <a:moveTo>
                    <a:pt x="77" y="96"/>
                  </a:moveTo>
                  <a:cubicBezTo>
                    <a:pt x="77" y="95"/>
                    <a:pt x="77" y="95"/>
                    <a:pt x="77" y="95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7" y="95"/>
                    <a:pt x="77" y="95"/>
                    <a:pt x="77" y="96"/>
                  </a:cubicBezTo>
                  <a:close/>
                  <a:moveTo>
                    <a:pt x="26" y="66"/>
                  </a:moveTo>
                  <a:cubicBezTo>
                    <a:pt x="26" y="66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6"/>
                  </a:cubicBezTo>
                  <a:close/>
                  <a:moveTo>
                    <a:pt x="77" y="94"/>
                  </a:moveTo>
                  <a:cubicBezTo>
                    <a:pt x="77" y="94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lose/>
                  <a:moveTo>
                    <a:pt x="33" y="24"/>
                  </a:move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3" y="24"/>
                    <a:pt x="33" y="24"/>
                  </a:cubicBezTo>
                  <a:close/>
                  <a:moveTo>
                    <a:pt x="30" y="56"/>
                  </a:moveTo>
                  <a:cubicBezTo>
                    <a:pt x="29" y="56"/>
                    <a:pt x="29" y="57"/>
                    <a:pt x="28" y="57"/>
                  </a:cubicBezTo>
                  <a:cubicBezTo>
                    <a:pt x="29" y="57"/>
                    <a:pt x="29" y="56"/>
                    <a:pt x="30" y="56"/>
                  </a:cubicBezTo>
                  <a:close/>
                  <a:moveTo>
                    <a:pt x="34" y="132"/>
                  </a:moveTo>
                  <a:cubicBezTo>
                    <a:pt x="34" y="132"/>
                    <a:pt x="33" y="132"/>
                    <a:pt x="33" y="132"/>
                  </a:cubicBezTo>
                  <a:cubicBezTo>
                    <a:pt x="33" y="131"/>
                    <a:pt x="33" y="131"/>
                    <a:pt x="33" y="131"/>
                  </a:cubicBezTo>
                  <a:lnTo>
                    <a:pt x="34" y="132"/>
                  </a:lnTo>
                  <a:close/>
                  <a:moveTo>
                    <a:pt x="25" y="131"/>
                  </a:move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5" y="131"/>
                  </a:cubicBezTo>
                  <a:close/>
                  <a:moveTo>
                    <a:pt x="36" y="132"/>
                  </a:moveTo>
                  <a:cubicBezTo>
                    <a:pt x="36" y="132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lose/>
                  <a:moveTo>
                    <a:pt x="115" y="24"/>
                  </a:moveTo>
                  <a:cubicBezTo>
                    <a:pt x="114" y="24"/>
                    <a:pt x="113" y="23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3"/>
                    <a:pt x="114" y="23"/>
                    <a:pt x="115" y="24"/>
                  </a:cubicBezTo>
                  <a:close/>
                  <a:moveTo>
                    <a:pt x="2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lose/>
                  <a:moveTo>
                    <a:pt x="18" y="132"/>
                  </a:moveTo>
                  <a:cubicBezTo>
                    <a:pt x="18" y="132"/>
                    <a:pt x="18" y="132"/>
                    <a:pt x="18" y="132"/>
                  </a:cubicBezTo>
                  <a:cubicBezTo>
                    <a:pt x="18" y="132"/>
                    <a:pt x="18" y="132"/>
                    <a:pt x="18" y="132"/>
                  </a:cubicBezTo>
                  <a:close/>
                </a:path>
              </a:pathLst>
            </a:custGeom>
            <a:solidFill>
              <a:srgbClr val="6D4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Rectangle 30">
              <a:extLst>
                <a:ext uri="{FF2B5EF4-FFF2-40B4-BE49-F238E27FC236}">
                  <a16:creationId xmlns:a16="http://schemas.microsoft.com/office/drawing/2014/main" id="{639C868A-1963-9000-1297-270E108F4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0926" y="2565400"/>
              <a:ext cx="1588" cy="1588"/>
            </a:xfrm>
            <a:prstGeom prst="rect">
              <a:avLst/>
            </a:prstGeom>
            <a:solidFill>
              <a:srgbClr val="6D4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F6DE8E29-1343-9568-0A5C-52E0C7A70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526" y="2538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4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Rectangle 32">
              <a:extLst>
                <a:ext uri="{FF2B5EF4-FFF2-40B4-BE49-F238E27FC236}">
                  <a16:creationId xmlns:a16="http://schemas.microsoft.com/office/drawing/2014/main" id="{CA8E7D3E-8473-5F08-4204-5434C61DB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5326" y="2470150"/>
              <a:ext cx="1588" cy="1588"/>
            </a:xfrm>
            <a:prstGeom prst="rect">
              <a:avLst/>
            </a:prstGeom>
            <a:solidFill>
              <a:srgbClr val="6D4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2E27C8FB-2669-F802-303A-AC2B50DFA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763" y="2798763"/>
              <a:ext cx="450850" cy="273050"/>
            </a:xfrm>
            <a:custGeom>
              <a:avLst/>
              <a:gdLst>
                <a:gd name="T0" fmla="*/ 32 w 33"/>
                <a:gd name="T1" fmla="*/ 6 h 20"/>
                <a:gd name="T2" fmla="*/ 32 w 33"/>
                <a:gd name="T3" fmla="*/ 6 h 20"/>
                <a:gd name="T4" fmla="*/ 32 w 33"/>
                <a:gd name="T5" fmla="*/ 6 h 20"/>
                <a:gd name="T6" fmla="*/ 32 w 33"/>
                <a:gd name="T7" fmla="*/ 6 h 20"/>
                <a:gd name="T8" fmla="*/ 26 w 33"/>
                <a:gd name="T9" fmla="*/ 2 h 20"/>
                <a:gd name="T10" fmla="*/ 20 w 33"/>
                <a:gd name="T11" fmla="*/ 3 h 20"/>
                <a:gd name="T12" fmla="*/ 10 w 33"/>
                <a:gd name="T13" fmla="*/ 0 h 20"/>
                <a:gd name="T14" fmla="*/ 10 w 33"/>
                <a:gd name="T15" fmla="*/ 0 h 20"/>
                <a:gd name="T16" fmla="*/ 8 w 33"/>
                <a:gd name="T17" fmla="*/ 1 h 20"/>
                <a:gd name="T18" fmla="*/ 8 w 33"/>
                <a:gd name="T19" fmla="*/ 0 h 20"/>
                <a:gd name="T20" fmla="*/ 8 w 33"/>
                <a:gd name="T21" fmla="*/ 0 h 20"/>
                <a:gd name="T22" fmla="*/ 8 w 33"/>
                <a:gd name="T23" fmla="*/ 0 h 20"/>
                <a:gd name="T24" fmla="*/ 8 w 33"/>
                <a:gd name="T25" fmla="*/ 0 h 20"/>
                <a:gd name="T26" fmla="*/ 8 w 33"/>
                <a:gd name="T27" fmla="*/ 0 h 20"/>
                <a:gd name="T28" fmla="*/ 8 w 33"/>
                <a:gd name="T29" fmla="*/ 0 h 20"/>
                <a:gd name="T30" fmla="*/ 8 w 33"/>
                <a:gd name="T31" fmla="*/ 0 h 20"/>
                <a:gd name="T32" fmla="*/ 8 w 33"/>
                <a:gd name="T33" fmla="*/ 0 h 20"/>
                <a:gd name="T34" fmla="*/ 8 w 33"/>
                <a:gd name="T35" fmla="*/ 0 h 20"/>
                <a:gd name="T36" fmla="*/ 8 w 33"/>
                <a:gd name="T37" fmla="*/ 0 h 20"/>
                <a:gd name="T38" fmla="*/ 8 w 33"/>
                <a:gd name="T39" fmla="*/ 0 h 20"/>
                <a:gd name="T40" fmla="*/ 7 w 33"/>
                <a:gd name="T41" fmla="*/ 1 h 20"/>
                <a:gd name="T42" fmla="*/ 7 w 33"/>
                <a:gd name="T43" fmla="*/ 2 h 20"/>
                <a:gd name="T44" fmla="*/ 6 w 33"/>
                <a:gd name="T45" fmla="*/ 3 h 20"/>
                <a:gd name="T46" fmla="*/ 6 w 33"/>
                <a:gd name="T47" fmla="*/ 3 h 20"/>
                <a:gd name="T48" fmla="*/ 7 w 33"/>
                <a:gd name="T49" fmla="*/ 3 h 20"/>
                <a:gd name="T50" fmla="*/ 7 w 33"/>
                <a:gd name="T51" fmla="*/ 3 h 20"/>
                <a:gd name="T52" fmla="*/ 3 w 33"/>
                <a:gd name="T53" fmla="*/ 6 h 20"/>
                <a:gd name="T54" fmla="*/ 1 w 33"/>
                <a:gd name="T55" fmla="*/ 9 h 20"/>
                <a:gd name="T56" fmla="*/ 1 w 33"/>
                <a:gd name="T57" fmla="*/ 11 h 20"/>
                <a:gd name="T58" fmla="*/ 1 w 33"/>
                <a:gd name="T59" fmla="*/ 13 h 20"/>
                <a:gd name="T60" fmla="*/ 1 w 33"/>
                <a:gd name="T61" fmla="*/ 13 h 20"/>
                <a:gd name="T62" fmla="*/ 2 w 33"/>
                <a:gd name="T63" fmla="*/ 16 h 20"/>
                <a:gd name="T64" fmla="*/ 4 w 33"/>
                <a:gd name="T65" fmla="*/ 18 h 20"/>
                <a:gd name="T66" fmla="*/ 5 w 33"/>
                <a:gd name="T67" fmla="*/ 19 h 20"/>
                <a:gd name="T68" fmla="*/ 6 w 33"/>
                <a:gd name="T69" fmla="*/ 19 h 20"/>
                <a:gd name="T70" fmla="*/ 7 w 33"/>
                <a:gd name="T71" fmla="*/ 20 h 20"/>
                <a:gd name="T72" fmla="*/ 9 w 33"/>
                <a:gd name="T73" fmla="*/ 20 h 20"/>
                <a:gd name="T74" fmla="*/ 9 w 33"/>
                <a:gd name="T75" fmla="*/ 20 h 20"/>
                <a:gd name="T76" fmla="*/ 12 w 33"/>
                <a:gd name="T77" fmla="*/ 19 h 20"/>
                <a:gd name="T78" fmla="*/ 12 w 33"/>
                <a:gd name="T79" fmla="*/ 19 h 20"/>
                <a:gd name="T80" fmla="*/ 12 w 33"/>
                <a:gd name="T81" fmla="*/ 19 h 20"/>
                <a:gd name="T82" fmla="*/ 10 w 33"/>
                <a:gd name="T83" fmla="*/ 17 h 20"/>
                <a:gd name="T84" fmla="*/ 8 w 33"/>
                <a:gd name="T85" fmla="*/ 14 h 20"/>
                <a:gd name="T86" fmla="*/ 8 w 33"/>
                <a:gd name="T87" fmla="*/ 13 h 20"/>
                <a:gd name="T88" fmla="*/ 8 w 33"/>
                <a:gd name="T89" fmla="*/ 13 h 20"/>
                <a:gd name="T90" fmla="*/ 9 w 33"/>
                <a:gd name="T91" fmla="*/ 11 h 20"/>
                <a:gd name="T92" fmla="*/ 9 w 33"/>
                <a:gd name="T93" fmla="*/ 11 h 20"/>
                <a:gd name="T94" fmla="*/ 13 w 33"/>
                <a:gd name="T95" fmla="*/ 8 h 20"/>
                <a:gd name="T96" fmla="*/ 16 w 33"/>
                <a:gd name="T97" fmla="*/ 8 h 20"/>
                <a:gd name="T98" fmla="*/ 16 w 33"/>
                <a:gd name="T99" fmla="*/ 8 h 20"/>
                <a:gd name="T100" fmla="*/ 17 w 33"/>
                <a:gd name="T101" fmla="*/ 8 h 20"/>
                <a:gd name="T102" fmla="*/ 17 w 33"/>
                <a:gd name="T103" fmla="*/ 8 h 20"/>
                <a:gd name="T104" fmla="*/ 20 w 33"/>
                <a:gd name="T105" fmla="*/ 11 h 20"/>
                <a:gd name="T106" fmla="*/ 21 w 33"/>
                <a:gd name="T107" fmla="*/ 13 h 20"/>
                <a:gd name="T108" fmla="*/ 32 w 33"/>
                <a:gd name="T10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" h="20">
                  <a:moveTo>
                    <a:pt x="32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3"/>
                    <a:pt x="29" y="2"/>
                    <a:pt x="26" y="2"/>
                  </a:cubicBezTo>
                  <a:cubicBezTo>
                    <a:pt x="23" y="2"/>
                    <a:pt x="22" y="3"/>
                    <a:pt x="20" y="3"/>
                  </a:cubicBezTo>
                  <a:cubicBezTo>
                    <a:pt x="18" y="3"/>
                    <a:pt x="1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4"/>
                    <a:pt x="3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0"/>
                    <a:pt x="11" y="9"/>
                    <a:pt x="13" y="8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9" y="10"/>
                    <a:pt x="20" y="11"/>
                  </a:cubicBezTo>
                  <a:cubicBezTo>
                    <a:pt x="20" y="11"/>
                    <a:pt x="21" y="12"/>
                    <a:pt x="21" y="13"/>
                  </a:cubicBezTo>
                  <a:cubicBezTo>
                    <a:pt x="24" y="12"/>
                    <a:pt x="33" y="8"/>
                    <a:pt x="32" y="6"/>
                  </a:cubicBezTo>
                  <a:close/>
                </a:path>
              </a:pathLst>
            </a:custGeom>
            <a:solidFill>
              <a:srgbClr val="904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Rectangle 34">
              <a:extLst>
                <a:ext uri="{FF2B5EF4-FFF2-40B4-BE49-F238E27FC236}">
                  <a16:creationId xmlns:a16="http://schemas.microsoft.com/office/drawing/2014/main" id="{FF071ED5-61EC-DE2E-D8E4-BEACBBA75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301" y="2811463"/>
              <a:ext cx="1588" cy="1588"/>
            </a:xfrm>
            <a:prstGeom prst="rect">
              <a:avLst/>
            </a:prstGeom>
            <a:solidFill>
              <a:srgbClr val="904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Rectangle 35">
              <a:extLst>
                <a:ext uri="{FF2B5EF4-FFF2-40B4-BE49-F238E27FC236}">
                  <a16:creationId xmlns:a16="http://schemas.microsoft.com/office/drawing/2014/main" id="{FFB275AC-6281-A226-E04E-16525AAB5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301" y="2798763"/>
              <a:ext cx="1588" cy="1588"/>
            </a:xfrm>
            <a:prstGeom prst="rect">
              <a:avLst/>
            </a:prstGeom>
            <a:solidFill>
              <a:srgbClr val="904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EFAB1E24-FFAC-ADE5-F781-8D6C027F7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7838" y="2906713"/>
              <a:ext cx="1270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4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0DB2B394-46C0-0128-1445-59918FD78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3" y="3933825"/>
              <a:ext cx="26988" cy="12700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1 w 2"/>
                <a:gd name="T5" fmla="*/ 1 h 1"/>
                <a:gd name="T6" fmla="*/ 1 w 2"/>
                <a:gd name="T7" fmla="*/ 1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87C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932F4AEA-6D47-8C12-5D94-814E3991F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6138" y="5302250"/>
              <a:ext cx="409575" cy="341313"/>
            </a:xfrm>
            <a:custGeom>
              <a:avLst/>
              <a:gdLst>
                <a:gd name="T0" fmla="*/ 5 w 30"/>
                <a:gd name="T1" fmla="*/ 25 h 25"/>
                <a:gd name="T2" fmla="*/ 2 w 30"/>
                <a:gd name="T3" fmla="*/ 23 h 25"/>
                <a:gd name="T4" fmla="*/ 0 w 30"/>
                <a:gd name="T5" fmla="*/ 22 h 25"/>
                <a:gd name="T6" fmla="*/ 0 w 30"/>
                <a:gd name="T7" fmla="*/ 22 h 25"/>
                <a:gd name="T8" fmla="*/ 1 w 30"/>
                <a:gd name="T9" fmla="*/ 19 h 25"/>
                <a:gd name="T10" fmla="*/ 11 w 30"/>
                <a:gd name="T11" fmla="*/ 10 h 25"/>
                <a:gd name="T12" fmla="*/ 12 w 30"/>
                <a:gd name="T13" fmla="*/ 0 h 25"/>
                <a:gd name="T14" fmla="*/ 13 w 30"/>
                <a:gd name="T15" fmla="*/ 0 h 25"/>
                <a:gd name="T16" fmla="*/ 18 w 30"/>
                <a:gd name="T17" fmla="*/ 0 h 25"/>
                <a:gd name="T18" fmla="*/ 18 w 30"/>
                <a:gd name="T19" fmla="*/ 13 h 25"/>
                <a:gd name="T20" fmla="*/ 20 w 30"/>
                <a:gd name="T21" fmla="*/ 14 h 25"/>
                <a:gd name="T22" fmla="*/ 30 w 30"/>
                <a:gd name="T23" fmla="*/ 20 h 25"/>
                <a:gd name="T24" fmla="*/ 30 w 30"/>
                <a:gd name="T25" fmla="*/ 23 h 25"/>
                <a:gd name="T26" fmla="*/ 29 w 30"/>
                <a:gd name="T27" fmla="*/ 24 h 25"/>
                <a:gd name="T28" fmla="*/ 27 w 30"/>
                <a:gd name="T29" fmla="*/ 24 h 25"/>
                <a:gd name="T30" fmla="*/ 23 w 30"/>
                <a:gd name="T31" fmla="*/ 25 h 25"/>
                <a:gd name="T32" fmla="*/ 16 w 30"/>
                <a:gd name="T33" fmla="*/ 19 h 25"/>
                <a:gd name="T34" fmla="*/ 14 w 30"/>
                <a:gd name="T35" fmla="*/ 16 h 25"/>
                <a:gd name="T36" fmla="*/ 8 w 30"/>
                <a:gd name="T37" fmla="*/ 23 h 25"/>
                <a:gd name="T38" fmla="*/ 5 w 30"/>
                <a:gd name="T3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25">
                  <a:moveTo>
                    <a:pt x="5" y="25"/>
                  </a:moveTo>
                  <a:cubicBezTo>
                    <a:pt x="5" y="25"/>
                    <a:pt x="4" y="23"/>
                    <a:pt x="2" y="23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29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5"/>
                    <a:pt x="5" y="25"/>
                    <a:pt x="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5A3AEC1-2362-CBA2-3BF2-CF764D79C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7876" y="5302250"/>
              <a:ext cx="450850" cy="382588"/>
            </a:xfrm>
            <a:custGeom>
              <a:avLst/>
              <a:gdLst>
                <a:gd name="T0" fmla="*/ 18 w 33"/>
                <a:gd name="T1" fmla="*/ 0 h 28"/>
                <a:gd name="T2" fmla="*/ 17 w 33"/>
                <a:gd name="T3" fmla="*/ 2 h 28"/>
                <a:gd name="T4" fmla="*/ 17 w 33"/>
                <a:gd name="T5" fmla="*/ 12 h 28"/>
                <a:gd name="T6" fmla="*/ 8 w 33"/>
                <a:gd name="T7" fmla="*/ 18 h 28"/>
                <a:gd name="T8" fmla="*/ 5 w 33"/>
                <a:gd name="T9" fmla="*/ 22 h 28"/>
                <a:gd name="T10" fmla="*/ 3 w 33"/>
                <a:gd name="T11" fmla="*/ 23 h 28"/>
                <a:gd name="T12" fmla="*/ 0 w 33"/>
                <a:gd name="T13" fmla="*/ 24 h 28"/>
                <a:gd name="T14" fmla="*/ 6 w 33"/>
                <a:gd name="T15" fmla="*/ 16 h 28"/>
                <a:gd name="T16" fmla="*/ 14 w 33"/>
                <a:gd name="T17" fmla="*/ 11 h 28"/>
                <a:gd name="T18" fmla="*/ 14 w 33"/>
                <a:gd name="T19" fmla="*/ 1 h 28"/>
                <a:gd name="T20" fmla="*/ 15 w 33"/>
                <a:gd name="T21" fmla="*/ 0 h 28"/>
                <a:gd name="T22" fmla="*/ 18 w 33"/>
                <a:gd name="T23" fmla="*/ 0 h 28"/>
                <a:gd name="T24" fmla="*/ 29 w 33"/>
                <a:gd name="T25" fmla="*/ 28 h 28"/>
                <a:gd name="T26" fmla="*/ 31 w 33"/>
                <a:gd name="T27" fmla="*/ 26 h 28"/>
                <a:gd name="T28" fmla="*/ 32 w 33"/>
                <a:gd name="T29" fmla="*/ 24 h 28"/>
                <a:gd name="T30" fmla="*/ 30 w 33"/>
                <a:gd name="T31" fmla="*/ 23 h 28"/>
                <a:gd name="T32" fmla="*/ 24 w 33"/>
                <a:gd name="T33" fmla="*/ 21 h 28"/>
                <a:gd name="T34" fmla="*/ 21 w 33"/>
                <a:gd name="T35" fmla="*/ 17 h 28"/>
                <a:gd name="T36" fmla="*/ 18 w 33"/>
                <a:gd name="T37" fmla="*/ 19 h 28"/>
                <a:gd name="T38" fmla="*/ 21 w 33"/>
                <a:gd name="T39" fmla="*/ 23 h 28"/>
                <a:gd name="T40" fmla="*/ 27 w 33"/>
                <a:gd name="T41" fmla="*/ 26 h 28"/>
                <a:gd name="T42" fmla="*/ 29 w 33"/>
                <a:gd name="T4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28">
                  <a:moveTo>
                    <a:pt x="18" y="0"/>
                  </a:moveTo>
                  <a:cubicBezTo>
                    <a:pt x="18" y="0"/>
                    <a:pt x="18" y="1"/>
                    <a:pt x="17" y="2"/>
                  </a:cubicBezTo>
                  <a:cubicBezTo>
                    <a:pt x="17" y="4"/>
                    <a:pt x="17" y="11"/>
                    <a:pt x="17" y="12"/>
                  </a:cubicBezTo>
                  <a:cubicBezTo>
                    <a:pt x="17" y="13"/>
                    <a:pt x="11" y="15"/>
                    <a:pt x="8" y="18"/>
                  </a:cubicBezTo>
                  <a:cubicBezTo>
                    <a:pt x="5" y="20"/>
                    <a:pt x="5" y="22"/>
                    <a:pt x="5" y="22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1" y="23"/>
                    <a:pt x="0" y="24"/>
                    <a:pt x="0" y="24"/>
                  </a:cubicBezTo>
                  <a:cubicBezTo>
                    <a:pt x="0" y="24"/>
                    <a:pt x="1" y="20"/>
                    <a:pt x="6" y="16"/>
                  </a:cubicBezTo>
                  <a:cubicBezTo>
                    <a:pt x="11" y="12"/>
                    <a:pt x="13" y="11"/>
                    <a:pt x="14" y="11"/>
                  </a:cubicBezTo>
                  <a:cubicBezTo>
                    <a:pt x="14" y="10"/>
                    <a:pt x="14" y="2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0"/>
                    <a:pt x="18" y="0"/>
                    <a:pt x="18" y="0"/>
                  </a:cubicBezTo>
                  <a:close/>
                  <a:moveTo>
                    <a:pt x="29" y="28"/>
                  </a:moveTo>
                  <a:cubicBezTo>
                    <a:pt x="29" y="28"/>
                    <a:pt x="30" y="26"/>
                    <a:pt x="31" y="26"/>
                  </a:cubicBezTo>
                  <a:cubicBezTo>
                    <a:pt x="31" y="25"/>
                    <a:pt x="32" y="24"/>
                    <a:pt x="32" y="24"/>
                  </a:cubicBezTo>
                  <a:cubicBezTo>
                    <a:pt x="32" y="24"/>
                    <a:pt x="33" y="24"/>
                    <a:pt x="30" y="23"/>
                  </a:cubicBezTo>
                  <a:cubicBezTo>
                    <a:pt x="27" y="22"/>
                    <a:pt x="26" y="22"/>
                    <a:pt x="24" y="21"/>
                  </a:cubicBezTo>
                  <a:cubicBezTo>
                    <a:pt x="22" y="19"/>
                    <a:pt x="21" y="17"/>
                    <a:pt x="21" y="17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22"/>
                    <a:pt x="21" y="23"/>
                  </a:cubicBezTo>
                  <a:cubicBezTo>
                    <a:pt x="22" y="24"/>
                    <a:pt x="25" y="25"/>
                    <a:pt x="27" y="26"/>
                  </a:cubicBezTo>
                  <a:cubicBezTo>
                    <a:pt x="28" y="26"/>
                    <a:pt x="29" y="28"/>
                    <a:pt x="29" y="28"/>
                  </a:cubicBezTo>
                  <a:close/>
                </a:path>
              </a:pathLst>
            </a:custGeom>
            <a:solidFill>
              <a:srgbClr val="046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A9822988-05DB-5CC1-9FBC-A235EF04B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701" y="5302250"/>
              <a:ext cx="231775" cy="368300"/>
            </a:xfrm>
            <a:custGeom>
              <a:avLst/>
              <a:gdLst>
                <a:gd name="T0" fmla="*/ 13 w 17"/>
                <a:gd name="T1" fmla="*/ 0 h 27"/>
                <a:gd name="T2" fmla="*/ 17 w 17"/>
                <a:gd name="T3" fmla="*/ 1 h 27"/>
                <a:gd name="T4" fmla="*/ 17 w 17"/>
                <a:gd name="T5" fmla="*/ 2 h 27"/>
                <a:gd name="T6" fmla="*/ 16 w 17"/>
                <a:gd name="T7" fmla="*/ 11 h 27"/>
                <a:gd name="T8" fmla="*/ 14 w 17"/>
                <a:gd name="T9" fmla="*/ 16 h 27"/>
                <a:gd name="T10" fmla="*/ 7 w 17"/>
                <a:gd name="T11" fmla="*/ 22 h 27"/>
                <a:gd name="T12" fmla="*/ 3 w 17"/>
                <a:gd name="T13" fmla="*/ 27 h 27"/>
                <a:gd name="T14" fmla="*/ 1 w 17"/>
                <a:gd name="T15" fmla="*/ 25 h 27"/>
                <a:gd name="T16" fmla="*/ 0 w 17"/>
                <a:gd name="T17" fmla="*/ 24 h 27"/>
                <a:gd name="T18" fmla="*/ 6 w 17"/>
                <a:gd name="T19" fmla="*/ 18 h 27"/>
                <a:gd name="T20" fmla="*/ 13 w 17"/>
                <a:gd name="T21" fmla="*/ 10 h 27"/>
                <a:gd name="T22" fmla="*/ 13 w 17"/>
                <a:gd name="T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27">
                  <a:moveTo>
                    <a:pt x="13" y="0"/>
                  </a:moveTo>
                  <a:cubicBezTo>
                    <a:pt x="13" y="0"/>
                    <a:pt x="16" y="0"/>
                    <a:pt x="17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7" y="2"/>
                    <a:pt x="17" y="9"/>
                    <a:pt x="16" y="11"/>
                  </a:cubicBezTo>
                  <a:cubicBezTo>
                    <a:pt x="16" y="13"/>
                    <a:pt x="15" y="15"/>
                    <a:pt x="14" y="16"/>
                  </a:cubicBezTo>
                  <a:cubicBezTo>
                    <a:pt x="13" y="17"/>
                    <a:pt x="9" y="20"/>
                    <a:pt x="7" y="22"/>
                  </a:cubicBezTo>
                  <a:cubicBezTo>
                    <a:pt x="5" y="24"/>
                    <a:pt x="3" y="27"/>
                    <a:pt x="3" y="27"/>
                  </a:cubicBezTo>
                  <a:cubicBezTo>
                    <a:pt x="3" y="27"/>
                    <a:pt x="2" y="26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1" y="23"/>
                    <a:pt x="3" y="20"/>
                    <a:pt x="6" y="18"/>
                  </a:cubicBezTo>
                  <a:cubicBezTo>
                    <a:pt x="10" y="16"/>
                    <a:pt x="12" y="13"/>
                    <a:pt x="13" y="10"/>
                  </a:cubicBezTo>
                  <a:cubicBezTo>
                    <a:pt x="14" y="6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CD2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07B3999A-9F1D-8B31-4D05-FA33F201F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01" y="5438775"/>
              <a:ext cx="246063" cy="190500"/>
            </a:xfrm>
            <a:custGeom>
              <a:avLst/>
              <a:gdLst>
                <a:gd name="T0" fmla="*/ 18 w 18"/>
                <a:gd name="T1" fmla="*/ 14 h 14"/>
                <a:gd name="T2" fmla="*/ 15 w 18"/>
                <a:gd name="T3" fmla="*/ 13 h 14"/>
                <a:gd name="T4" fmla="*/ 12 w 18"/>
                <a:gd name="T5" fmla="*/ 13 h 14"/>
                <a:gd name="T6" fmla="*/ 9 w 18"/>
                <a:gd name="T7" fmla="*/ 10 h 14"/>
                <a:gd name="T8" fmla="*/ 3 w 18"/>
                <a:gd name="T9" fmla="*/ 7 h 14"/>
                <a:gd name="T10" fmla="*/ 0 w 18"/>
                <a:gd name="T11" fmla="*/ 3 h 14"/>
                <a:gd name="T12" fmla="*/ 1 w 18"/>
                <a:gd name="T13" fmla="*/ 0 h 14"/>
                <a:gd name="T14" fmla="*/ 5 w 18"/>
                <a:gd name="T15" fmla="*/ 4 h 14"/>
                <a:gd name="T16" fmla="*/ 13 w 18"/>
                <a:gd name="T17" fmla="*/ 9 h 14"/>
                <a:gd name="T18" fmla="*/ 18 w 18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4">
                  <a:moveTo>
                    <a:pt x="18" y="14"/>
                  </a:moveTo>
                  <a:cubicBezTo>
                    <a:pt x="18" y="14"/>
                    <a:pt x="17" y="13"/>
                    <a:pt x="15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1" y="11"/>
                    <a:pt x="9" y="10"/>
                  </a:cubicBezTo>
                  <a:cubicBezTo>
                    <a:pt x="7" y="9"/>
                    <a:pt x="5" y="9"/>
                    <a:pt x="3" y="7"/>
                  </a:cubicBezTo>
                  <a:cubicBezTo>
                    <a:pt x="1" y="6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3"/>
                    <a:pt x="5" y="4"/>
                  </a:cubicBezTo>
                  <a:cubicBezTo>
                    <a:pt x="7" y="6"/>
                    <a:pt x="12" y="7"/>
                    <a:pt x="13" y="9"/>
                  </a:cubicBezTo>
                  <a:cubicBezTo>
                    <a:pt x="15" y="10"/>
                    <a:pt x="18" y="14"/>
                    <a:pt x="18" y="14"/>
                  </a:cubicBezTo>
                  <a:close/>
                </a:path>
              </a:pathLst>
            </a:custGeom>
            <a:solidFill>
              <a:srgbClr val="CD2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92561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585AB93-D610-4356-8B89-7A2E297EAA99}"/>
              </a:ext>
            </a:extLst>
          </p:cNvPr>
          <p:cNvSpPr/>
          <p:nvPr/>
        </p:nvSpPr>
        <p:spPr>
          <a:xfrm>
            <a:off x="479685" y="1274165"/>
            <a:ext cx="5333377" cy="4961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12E7227-16D3-4E14-ADEE-3D193F3128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4400" dirty="0"/>
              <a:t>Simple portafolio presentación</a:t>
            </a:r>
            <a:endParaRPr lang="es-PE" sz="4400" dirty="0"/>
          </a:p>
        </p:txBody>
      </p:sp>
      <p:sp>
        <p:nvSpPr>
          <p:cNvPr id="4" name="직사각형 12">
            <a:extLst>
              <a:ext uri="{FF2B5EF4-FFF2-40B4-BE49-F238E27FC236}">
                <a16:creationId xmlns:a16="http://schemas.microsoft.com/office/drawing/2014/main" id="{4EB6920F-CAFD-4502-93BA-E4C9FE32D066}"/>
              </a:ext>
            </a:extLst>
          </p:cNvPr>
          <p:cNvSpPr/>
          <p:nvPr/>
        </p:nvSpPr>
        <p:spPr>
          <a:xfrm>
            <a:off x="679457" y="1635285"/>
            <a:ext cx="366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8AF07AFC-0276-46C3-AF76-A83DA1F1BB4F}"/>
              </a:ext>
            </a:extLst>
          </p:cNvPr>
          <p:cNvSpPr/>
          <p:nvPr/>
        </p:nvSpPr>
        <p:spPr>
          <a:xfrm>
            <a:off x="679456" y="2096950"/>
            <a:ext cx="3837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6960045" y="2688058"/>
            <a:ext cx="2531920" cy="1364870"/>
            <a:chOff x="9836484" y="4522097"/>
            <a:chExt cx="2531920" cy="1364870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C642BE1-B42F-4013-8C2F-197B26E39A11}"/>
                </a:ext>
              </a:extLst>
            </p:cNvPr>
            <p:cNvSpPr txBox="1"/>
            <p:nvPr/>
          </p:nvSpPr>
          <p:spPr>
            <a:xfrm>
              <a:off x="9836484" y="4522097"/>
              <a:ext cx="88586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A58F367C-E32E-427E-9676-F211D4F1CC83}"/>
                </a:ext>
              </a:extLst>
            </p:cNvPr>
            <p:cNvGrpSpPr/>
            <p:nvPr/>
          </p:nvGrpSpPr>
          <p:grpSpPr>
            <a:xfrm>
              <a:off x="9836486" y="4941462"/>
              <a:ext cx="2531918" cy="945505"/>
              <a:chOff x="6565696" y="2005884"/>
              <a:chExt cx="2055605" cy="945505"/>
            </a:xfrm>
          </p:grpSpPr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86693CDC-B1B6-4C4D-8BC9-79BACC19D2B6}"/>
                  </a:ext>
                </a:extLst>
              </p:cNvPr>
              <p:cNvSpPr txBox="1"/>
              <p:nvPr/>
            </p:nvSpPr>
            <p:spPr>
              <a:xfrm>
                <a:off x="6565696" y="2305058"/>
                <a:ext cx="1626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appeal.  </a:t>
                </a:r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D9B266B2-65CF-428B-8747-5CEF06B9195B}"/>
                  </a:ext>
                </a:extLst>
              </p:cNvPr>
              <p:cNvSpPr txBox="1"/>
              <p:nvPr/>
            </p:nvSpPr>
            <p:spPr>
              <a:xfrm>
                <a:off x="6583306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F149912D-8B4C-4687-A460-C5C3876A4D73}"/>
              </a:ext>
            </a:extLst>
          </p:cNvPr>
          <p:cNvSpPr txBox="1"/>
          <p:nvPr/>
        </p:nvSpPr>
        <p:spPr>
          <a:xfrm>
            <a:off x="6960045" y="4525680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5D1FE1C-657A-49AA-8841-402BEBDFFEE3}"/>
              </a:ext>
            </a:extLst>
          </p:cNvPr>
          <p:cNvGrpSpPr/>
          <p:nvPr/>
        </p:nvGrpSpPr>
        <p:grpSpPr>
          <a:xfrm>
            <a:off x="6960047" y="4945046"/>
            <a:ext cx="2531918" cy="945505"/>
            <a:chOff x="6565696" y="2005884"/>
            <a:chExt cx="2055605" cy="945505"/>
          </a:xfrm>
        </p:grpSpPr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A680962-3FEA-463D-B460-41C4811BE061}"/>
                </a:ext>
              </a:extLst>
            </p:cNvPr>
            <p:cNvSpPr txBox="1"/>
            <p:nvPr/>
          </p:nvSpPr>
          <p:spPr>
            <a:xfrm>
              <a:off x="6565696" y="2305058"/>
              <a:ext cx="1626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4513AD56-ABC4-46E6-9814-84EF0617B1A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9218" name="Picture 2" descr="cuadro abstracto rojo azul y amarillo">
            <a:extLst>
              <a:ext uri="{FF2B5EF4-FFF2-40B4-BE49-F238E27FC236}">
                <a16:creationId xmlns:a16="http://schemas.microsoft.com/office/drawing/2014/main" id="{66EF41C6-FC0D-495C-A3E3-F5C58B50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977" y="3107423"/>
            <a:ext cx="4646023" cy="348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A64D0F4-AF87-4FEB-85C5-8ED2C9423D54}"/>
              </a:ext>
            </a:extLst>
          </p:cNvPr>
          <p:cNvGrpSpPr/>
          <p:nvPr/>
        </p:nvGrpSpPr>
        <p:grpSpPr>
          <a:xfrm>
            <a:off x="9660080" y="4427153"/>
            <a:ext cx="2531920" cy="1364870"/>
            <a:chOff x="9836484" y="4522097"/>
            <a:chExt cx="2531920" cy="1364870"/>
          </a:xfrm>
        </p:grpSpPr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2C4389E3-C3FF-4CD3-98C4-C12CC3511014}"/>
                </a:ext>
              </a:extLst>
            </p:cNvPr>
            <p:cNvSpPr txBox="1"/>
            <p:nvPr/>
          </p:nvSpPr>
          <p:spPr>
            <a:xfrm>
              <a:off x="9836484" y="4522097"/>
              <a:ext cx="88586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1" name="Group 7">
              <a:extLst>
                <a:ext uri="{FF2B5EF4-FFF2-40B4-BE49-F238E27FC236}">
                  <a16:creationId xmlns:a16="http://schemas.microsoft.com/office/drawing/2014/main" id="{9E423EE8-3BBB-495B-9A3B-047E8E0D5BB4}"/>
                </a:ext>
              </a:extLst>
            </p:cNvPr>
            <p:cNvGrpSpPr/>
            <p:nvPr/>
          </p:nvGrpSpPr>
          <p:grpSpPr>
            <a:xfrm>
              <a:off x="9836486" y="4941462"/>
              <a:ext cx="2531918" cy="945505"/>
              <a:chOff x="6565696" y="2005884"/>
              <a:chExt cx="2055605" cy="945505"/>
            </a:xfrm>
          </p:grpSpPr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2C204A13-D6A5-4CA2-9EE3-5B7567554DD1}"/>
                  </a:ext>
                </a:extLst>
              </p:cNvPr>
              <p:cNvSpPr txBox="1"/>
              <p:nvPr/>
            </p:nvSpPr>
            <p:spPr>
              <a:xfrm>
                <a:off x="6565696" y="2305058"/>
                <a:ext cx="1626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appeal.  </a:t>
                </a:r>
              </a:p>
            </p:txBody>
          </p:sp>
          <p:sp>
            <p:nvSpPr>
              <p:cNvPr id="23" name="TextBox 9">
                <a:extLst>
                  <a:ext uri="{FF2B5EF4-FFF2-40B4-BE49-F238E27FC236}">
                    <a16:creationId xmlns:a16="http://schemas.microsoft.com/office/drawing/2014/main" id="{7E08FBB9-C82C-480A-9024-7265B0F67C19}"/>
                  </a:ext>
                </a:extLst>
              </p:cNvPr>
              <p:cNvSpPr txBox="1"/>
              <p:nvPr/>
            </p:nvSpPr>
            <p:spPr>
              <a:xfrm>
                <a:off x="6583306" y="2005884"/>
                <a:ext cx="20379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5" name="TextBox 10">
            <a:extLst>
              <a:ext uri="{FF2B5EF4-FFF2-40B4-BE49-F238E27FC236}">
                <a16:creationId xmlns:a16="http://schemas.microsoft.com/office/drawing/2014/main" id="{AC0277A0-76EF-4889-BD45-7094F659F943}"/>
              </a:ext>
            </a:extLst>
          </p:cNvPr>
          <p:cNvSpPr txBox="1"/>
          <p:nvPr/>
        </p:nvSpPr>
        <p:spPr>
          <a:xfrm>
            <a:off x="9660078" y="2699584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FC227617-11DA-4681-A542-7A25F1245F85}"/>
              </a:ext>
            </a:extLst>
          </p:cNvPr>
          <p:cNvGrpSpPr/>
          <p:nvPr/>
        </p:nvGrpSpPr>
        <p:grpSpPr>
          <a:xfrm>
            <a:off x="9660080" y="3118950"/>
            <a:ext cx="2531918" cy="945505"/>
            <a:chOff x="6565696" y="2005884"/>
            <a:chExt cx="2055605" cy="945505"/>
          </a:xfrm>
        </p:grpSpPr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F4DD37E0-955E-4A82-A23E-35A3048E23B0}"/>
                </a:ext>
              </a:extLst>
            </p:cNvPr>
            <p:cNvSpPr txBox="1"/>
            <p:nvPr/>
          </p:nvSpPr>
          <p:spPr>
            <a:xfrm>
              <a:off x="6565696" y="2305058"/>
              <a:ext cx="1626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3BE7B1FF-B1B8-42BC-9569-D8C5349417A3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560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o 85">
            <a:extLst>
              <a:ext uri="{FF2B5EF4-FFF2-40B4-BE49-F238E27FC236}">
                <a16:creationId xmlns:a16="http://schemas.microsoft.com/office/drawing/2014/main" id="{71A304EF-566F-6E15-F006-CA3C2848E8B9}"/>
              </a:ext>
            </a:extLst>
          </p:cNvPr>
          <p:cNvGrpSpPr/>
          <p:nvPr/>
        </p:nvGrpSpPr>
        <p:grpSpPr>
          <a:xfrm>
            <a:off x="7534276" y="2576513"/>
            <a:ext cx="4227513" cy="2876550"/>
            <a:chOff x="7534276" y="2576513"/>
            <a:chExt cx="4227513" cy="2876550"/>
          </a:xfrm>
        </p:grpSpPr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97914C78-E906-EFDE-53AC-9C5F30627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876" y="4129088"/>
              <a:ext cx="2728913" cy="1323975"/>
            </a:xfrm>
            <a:custGeom>
              <a:avLst/>
              <a:gdLst>
                <a:gd name="T0" fmla="*/ 4 w 273"/>
                <a:gd name="T1" fmla="*/ 44 h 132"/>
                <a:gd name="T2" fmla="*/ 4 w 273"/>
                <a:gd name="T3" fmla="*/ 33 h 132"/>
                <a:gd name="T4" fmla="*/ 2 w 273"/>
                <a:gd name="T5" fmla="*/ 13 h 132"/>
                <a:gd name="T6" fmla="*/ 4 w 273"/>
                <a:gd name="T7" fmla="*/ 1 h 132"/>
                <a:gd name="T8" fmla="*/ 6 w 273"/>
                <a:gd name="T9" fmla="*/ 0 h 132"/>
                <a:gd name="T10" fmla="*/ 18 w 273"/>
                <a:gd name="T11" fmla="*/ 29 h 132"/>
                <a:gd name="T12" fmla="*/ 14 w 273"/>
                <a:gd name="T13" fmla="*/ 45 h 132"/>
                <a:gd name="T14" fmla="*/ 22 w 273"/>
                <a:gd name="T15" fmla="*/ 53 h 132"/>
                <a:gd name="T16" fmla="*/ 40 w 273"/>
                <a:gd name="T17" fmla="*/ 63 h 132"/>
                <a:gd name="T18" fmla="*/ 52 w 273"/>
                <a:gd name="T19" fmla="*/ 69 h 132"/>
                <a:gd name="T20" fmla="*/ 72 w 273"/>
                <a:gd name="T21" fmla="*/ 78 h 132"/>
                <a:gd name="T22" fmla="*/ 85 w 273"/>
                <a:gd name="T23" fmla="*/ 86 h 132"/>
                <a:gd name="T24" fmla="*/ 121 w 273"/>
                <a:gd name="T25" fmla="*/ 100 h 132"/>
                <a:gd name="T26" fmla="*/ 140 w 273"/>
                <a:gd name="T27" fmla="*/ 101 h 132"/>
                <a:gd name="T28" fmla="*/ 178 w 273"/>
                <a:gd name="T29" fmla="*/ 107 h 132"/>
                <a:gd name="T30" fmla="*/ 189 w 273"/>
                <a:gd name="T31" fmla="*/ 117 h 132"/>
                <a:gd name="T32" fmla="*/ 190 w 273"/>
                <a:gd name="T33" fmla="*/ 106 h 132"/>
                <a:gd name="T34" fmla="*/ 202 w 273"/>
                <a:gd name="T35" fmla="*/ 97 h 132"/>
                <a:gd name="T36" fmla="*/ 207 w 273"/>
                <a:gd name="T37" fmla="*/ 94 h 132"/>
                <a:gd name="T38" fmla="*/ 205 w 273"/>
                <a:gd name="T39" fmla="*/ 90 h 132"/>
                <a:gd name="T40" fmla="*/ 203 w 273"/>
                <a:gd name="T41" fmla="*/ 80 h 132"/>
                <a:gd name="T42" fmla="*/ 213 w 273"/>
                <a:gd name="T43" fmla="*/ 75 h 132"/>
                <a:gd name="T44" fmla="*/ 238 w 273"/>
                <a:gd name="T45" fmla="*/ 66 h 132"/>
                <a:gd name="T46" fmla="*/ 242 w 273"/>
                <a:gd name="T47" fmla="*/ 63 h 132"/>
                <a:gd name="T48" fmla="*/ 250 w 273"/>
                <a:gd name="T49" fmla="*/ 55 h 132"/>
                <a:gd name="T50" fmla="*/ 258 w 273"/>
                <a:gd name="T51" fmla="*/ 35 h 132"/>
                <a:gd name="T52" fmla="*/ 254 w 273"/>
                <a:gd name="T53" fmla="*/ 27 h 132"/>
                <a:gd name="T54" fmla="*/ 235 w 273"/>
                <a:gd name="T55" fmla="*/ 28 h 132"/>
                <a:gd name="T56" fmla="*/ 213 w 273"/>
                <a:gd name="T57" fmla="*/ 51 h 132"/>
                <a:gd name="T58" fmla="*/ 201 w 273"/>
                <a:gd name="T59" fmla="*/ 65 h 132"/>
                <a:gd name="T60" fmla="*/ 194 w 273"/>
                <a:gd name="T61" fmla="*/ 67 h 132"/>
                <a:gd name="T62" fmla="*/ 174 w 273"/>
                <a:gd name="T63" fmla="*/ 70 h 132"/>
                <a:gd name="T64" fmla="*/ 149 w 273"/>
                <a:gd name="T65" fmla="*/ 62 h 132"/>
                <a:gd name="T66" fmla="*/ 155 w 273"/>
                <a:gd name="T67" fmla="*/ 55 h 132"/>
                <a:gd name="T68" fmla="*/ 175 w 273"/>
                <a:gd name="T69" fmla="*/ 55 h 132"/>
                <a:gd name="T70" fmla="*/ 192 w 273"/>
                <a:gd name="T71" fmla="*/ 54 h 132"/>
                <a:gd name="T72" fmla="*/ 202 w 273"/>
                <a:gd name="T73" fmla="*/ 43 h 132"/>
                <a:gd name="T74" fmla="*/ 207 w 273"/>
                <a:gd name="T75" fmla="*/ 27 h 132"/>
                <a:gd name="T76" fmla="*/ 224 w 273"/>
                <a:gd name="T77" fmla="*/ 19 h 132"/>
                <a:gd name="T78" fmla="*/ 237 w 273"/>
                <a:gd name="T79" fmla="*/ 16 h 132"/>
                <a:gd name="T80" fmla="*/ 251 w 273"/>
                <a:gd name="T81" fmla="*/ 15 h 132"/>
                <a:gd name="T82" fmla="*/ 257 w 273"/>
                <a:gd name="T83" fmla="*/ 16 h 132"/>
                <a:gd name="T84" fmla="*/ 270 w 273"/>
                <a:gd name="T85" fmla="*/ 22 h 132"/>
                <a:gd name="T86" fmla="*/ 269 w 273"/>
                <a:gd name="T87" fmla="*/ 38 h 132"/>
                <a:gd name="T88" fmla="*/ 260 w 273"/>
                <a:gd name="T89" fmla="*/ 63 h 132"/>
                <a:gd name="T90" fmla="*/ 245 w 273"/>
                <a:gd name="T91" fmla="*/ 77 h 132"/>
                <a:gd name="T92" fmla="*/ 237 w 273"/>
                <a:gd name="T93" fmla="*/ 82 h 132"/>
                <a:gd name="T94" fmla="*/ 219 w 273"/>
                <a:gd name="T95" fmla="*/ 86 h 132"/>
                <a:gd name="T96" fmla="*/ 205 w 273"/>
                <a:gd name="T97" fmla="*/ 107 h 132"/>
                <a:gd name="T98" fmla="*/ 200 w 273"/>
                <a:gd name="T99" fmla="*/ 112 h 132"/>
                <a:gd name="T100" fmla="*/ 200 w 273"/>
                <a:gd name="T101" fmla="*/ 119 h 132"/>
                <a:gd name="T102" fmla="*/ 195 w 273"/>
                <a:gd name="T103" fmla="*/ 130 h 132"/>
                <a:gd name="T104" fmla="*/ 182 w 273"/>
                <a:gd name="T105" fmla="*/ 127 h 132"/>
                <a:gd name="T106" fmla="*/ 168 w 273"/>
                <a:gd name="T107" fmla="*/ 113 h 132"/>
                <a:gd name="T108" fmla="*/ 148 w 273"/>
                <a:gd name="T109" fmla="*/ 110 h 132"/>
                <a:gd name="T110" fmla="*/ 114 w 273"/>
                <a:gd name="T111" fmla="*/ 109 h 132"/>
                <a:gd name="T112" fmla="*/ 81 w 273"/>
                <a:gd name="T113" fmla="*/ 97 h 132"/>
                <a:gd name="T114" fmla="*/ 63 w 273"/>
                <a:gd name="T115" fmla="*/ 85 h 132"/>
                <a:gd name="T116" fmla="*/ 49 w 273"/>
                <a:gd name="T117" fmla="*/ 79 h 132"/>
                <a:gd name="T118" fmla="*/ 41 w 273"/>
                <a:gd name="T119" fmla="*/ 77 h 132"/>
                <a:gd name="T120" fmla="*/ 9 w 273"/>
                <a:gd name="T121" fmla="*/ 54 h 132"/>
                <a:gd name="T122" fmla="*/ 4 w 273"/>
                <a:gd name="T123" fmla="*/ 4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3" h="132">
                  <a:moveTo>
                    <a:pt x="4" y="44"/>
                  </a:moveTo>
                  <a:cubicBezTo>
                    <a:pt x="0" y="40"/>
                    <a:pt x="3" y="36"/>
                    <a:pt x="4" y="33"/>
                  </a:cubicBezTo>
                  <a:cubicBezTo>
                    <a:pt x="7" y="25"/>
                    <a:pt x="5" y="19"/>
                    <a:pt x="2" y="13"/>
                  </a:cubicBezTo>
                  <a:cubicBezTo>
                    <a:pt x="1" y="8"/>
                    <a:pt x="0" y="4"/>
                    <a:pt x="4" y="1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1" y="3"/>
                    <a:pt x="19" y="23"/>
                    <a:pt x="18" y="29"/>
                  </a:cubicBezTo>
                  <a:cubicBezTo>
                    <a:pt x="17" y="35"/>
                    <a:pt x="16" y="40"/>
                    <a:pt x="14" y="45"/>
                  </a:cubicBezTo>
                  <a:cubicBezTo>
                    <a:pt x="14" y="51"/>
                    <a:pt x="18" y="52"/>
                    <a:pt x="22" y="53"/>
                  </a:cubicBezTo>
                  <a:cubicBezTo>
                    <a:pt x="29" y="54"/>
                    <a:pt x="35" y="57"/>
                    <a:pt x="40" y="63"/>
                  </a:cubicBezTo>
                  <a:cubicBezTo>
                    <a:pt x="43" y="67"/>
                    <a:pt x="47" y="68"/>
                    <a:pt x="52" y="69"/>
                  </a:cubicBezTo>
                  <a:cubicBezTo>
                    <a:pt x="60" y="69"/>
                    <a:pt x="66" y="72"/>
                    <a:pt x="72" y="78"/>
                  </a:cubicBezTo>
                  <a:cubicBezTo>
                    <a:pt x="75" y="82"/>
                    <a:pt x="80" y="85"/>
                    <a:pt x="85" y="86"/>
                  </a:cubicBezTo>
                  <a:cubicBezTo>
                    <a:pt x="98" y="89"/>
                    <a:pt x="110" y="94"/>
                    <a:pt x="121" y="100"/>
                  </a:cubicBezTo>
                  <a:cubicBezTo>
                    <a:pt x="127" y="104"/>
                    <a:pt x="134" y="104"/>
                    <a:pt x="140" y="101"/>
                  </a:cubicBezTo>
                  <a:cubicBezTo>
                    <a:pt x="154" y="94"/>
                    <a:pt x="167" y="96"/>
                    <a:pt x="178" y="107"/>
                  </a:cubicBezTo>
                  <a:cubicBezTo>
                    <a:pt x="181" y="110"/>
                    <a:pt x="185" y="113"/>
                    <a:pt x="189" y="117"/>
                  </a:cubicBezTo>
                  <a:cubicBezTo>
                    <a:pt x="188" y="113"/>
                    <a:pt x="189" y="109"/>
                    <a:pt x="190" y="106"/>
                  </a:cubicBezTo>
                  <a:cubicBezTo>
                    <a:pt x="191" y="100"/>
                    <a:pt x="195" y="97"/>
                    <a:pt x="202" y="97"/>
                  </a:cubicBezTo>
                  <a:cubicBezTo>
                    <a:pt x="204" y="97"/>
                    <a:pt x="207" y="97"/>
                    <a:pt x="207" y="94"/>
                  </a:cubicBezTo>
                  <a:cubicBezTo>
                    <a:pt x="208" y="92"/>
                    <a:pt x="206" y="91"/>
                    <a:pt x="205" y="90"/>
                  </a:cubicBezTo>
                  <a:cubicBezTo>
                    <a:pt x="202" y="87"/>
                    <a:pt x="201" y="84"/>
                    <a:pt x="203" y="80"/>
                  </a:cubicBezTo>
                  <a:cubicBezTo>
                    <a:pt x="206" y="76"/>
                    <a:pt x="208" y="74"/>
                    <a:pt x="213" y="75"/>
                  </a:cubicBezTo>
                  <a:cubicBezTo>
                    <a:pt x="223" y="76"/>
                    <a:pt x="232" y="73"/>
                    <a:pt x="238" y="66"/>
                  </a:cubicBezTo>
                  <a:cubicBezTo>
                    <a:pt x="240" y="65"/>
                    <a:pt x="241" y="63"/>
                    <a:pt x="242" y="63"/>
                  </a:cubicBezTo>
                  <a:cubicBezTo>
                    <a:pt x="251" y="65"/>
                    <a:pt x="250" y="59"/>
                    <a:pt x="250" y="55"/>
                  </a:cubicBezTo>
                  <a:cubicBezTo>
                    <a:pt x="251" y="47"/>
                    <a:pt x="253" y="41"/>
                    <a:pt x="258" y="35"/>
                  </a:cubicBezTo>
                  <a:cubicBezTo>
                    <a:pt x="262" y="30"/>
                    <a:pt x="261" y="29"/>
                    <a:pt x="254" y="27"/>
                  </a:cubicBezTo>
                  <a:cubicBezTo>
                    <a:pt x="248" y="25"/>
                    <a:pt x="242" y="28"/>
                    <a:pt x="235" y="28"/>
                  </a:cubicBezTo>
                  <a:cubicBezTo>
                    <a:pt x="220" y="29"/>
                    <a:pt x="216" y="39"/>
                    <a:pt x="213" y="51"/>
                  </a:cubicBezTo>
                  <a:cubicBezTo>
                    <a:pt x="211" y="58"/>
                    <a:pt x="206" y="61"/>
                    <a:pt x="201" y="65"/>
                  </a:cubicBezTo>
                  <a:cubicBezTo>
                    <a:pt x="199" y="67"/>
                    <a:pt x="196" y="68"/>
                    <a:pt x="194" y="67"/>
                  </a:cubicBezTo>
                  <a:cubicBezTo>
                    <a:pt x="186" y="64"/>
                    <a:pt x="180" y="67"/>
                    <a:pt x="174" y="70"/>
                  </a:cubicBezTo>
                  <a:cubicBezTo>
                    <a:pt x="160" y="75"/>
                    <a:pt x="158" y="75"/>
                    <a:pt x="149" y="62"/>
                  </a:cubicBezTo>
                  <a:cubicBezTo>
                    <a:pt x="149" y="58"/>
                    <a:pt x="151" y="56"/>
                    <a:pt x="155" y="55"/>
                  </a:cubicBezTo>
                  <a:cubicBezTo>
                    <a:pt x="162" y="59"/>
                    <a:pt x="168" y="58"/>
                    <a:pt x="175" y="55"/>
                  </a:cubicBezTo>
                  <a:cubicBezTo>
                    <a:pt x="180" y="53"/>
                    <a:pt x="186" y="50"/>
                    <a:pt x="192" y="54"/>
                  </a:cubicBezTo>
                  <a:cubicBezTo>
                    <a:pt x="200" y="55"/>
                    <a:pt x="199" y="48"/>
                    <a:pt x="202" y="43"/>
                  </a:cubicBezTo>
                  <a:cubicBezTo>
                    <a:pt x="203" y="38"/>
                    <a:pt x="205" y="33"/>
                    <a:pt x="207" y="27"/>
                  </a:cubicBezTo>
                  <a:cubicBezTo>
                    <a:pt x="211" y="21"/>
                    <a:pt x="217" y="19"/>
                    <a:pt x="224" y="19"/>
                  </a:cubicBezTo>
                  <a:cubicBezTo>
                    <a:pt x="229" y="20"/>
                    <a:pt x="233" y="19"/>
                    <a:pt x="237" y="16"/>
                  </a:cubicBezTo>
                  <a:cubicBezTo>
                    <a:pt x="241" y="13"/>
                    <a:pt x="246" y="13"/>
                    <a:pt x="251" y="15"/>
                  </a:cubicBezTo>
                  <a:cubicBezTo>
                    <a:pt x="253" y="15"/>
                    <a:pt x="255" y="16"/>
                    <a:pt x="257" y="16"/>
                  </a:cubicBezTo>
                  <a:cubicBezTo>
                    <a:pt x="263" y="15"/>
                    <a:pt x="268" y="16"/>
                    <a:pt x="270" y="22"/>
                  </a:cubicBezTo>
                  <a:cubicBezTo>
                    <a:pt x="273" y="27"/>
                    <a:pt x="273" y="34"/>
                    <a:pt x="269" y="38"/>
                  </a:cubicBezTo>
                  <a:cubicBezTo>
                    <a:pt x="262" y="45"/>
                    <a:pt x="262" y="55"/>
                    <a:pt x="260" y="63"/>
                  </a:cubicBezTo>
                  <a:cubicBezTo>
                    <a:pt x="258" y="75"/>
                    <a:pt x="257" y="76"/>
                    <a:pt x="245" y="77"/>
                  </a:cubicBezTo>
                  <a:cubicBezTo>
                    <a:pt x="241" y="78"/>
                    <a:pt x="239" y="80"/>
                    <a:pt x="237" y="82"/>
                  </a:cubicBezTo>
                  <a:cubicBezTo>
                    <a:pt x="231" y="85"/>
                    <a:pt x="225" y="86"/>
                    <a:pt x="219" y="86"/>
                  </a:cubicBezTo>
                  <a:cubicBezTo>
                    <a:pt x="223" y="101"/>
                    <a:pt x="220" y="106"/>
                    <a:pt x="205" y="107"/>
                  </a:cubicBezTo>
                  <a:cubicBezTo>
                    <a:pt x="201" y="108"/>
                    <a:pt x="200" y="109"/>
                    <a:pt x="200" y="112"/>
                  </a:cubicBezTo>
                  <a:cubicBezTo>
                    <a:pt x="200" y="115"/>
                    <a:pt x="200" y="117"/>
                    <a:pt x="200" y="119"/>
                  </a:cubicBezTo>
                  <a:cubicBezTo>
                    <a:pt x="201" y="124"/>
                    <a:pt x="200" y="128"/>
                    <a:pt x="195" y="130"/>
                  </a:cubicBezTo>
                  <a:cubicBezTo>
                    <a:pt x="190" y="132"/>
                    <a:pt x="186" y="131"/>
                    <a:pt x="182" y="127"/>
                  </a:cubicBezTo>
                  <a:cubicBezTo>
                    <a:pt x="178" y="122"/>
                    <a:pt x="173" y="117"/>
                    <a:pt x="168" y="113"/>
                  </a:cubicBezTo>
                  <a:cubicBezTo>
                    <a:pt x="162" y="108"/>
                    <a:pt x="156" y="106"/>
                    <a:pt x="148" y="110"/>
                  </a:cubicBezTo>
                  <a:cubicBezTo>
                    <a:pt x="136" y="116"/>
                    <a:pt x="125" y="116"/>
                    <a:pt x="114" y="109"/>
                  </a:cubicBezTo>
                  <a:cubicBezTo>
                    <a:pt x="104" y="103"/>
                    <a:pt x="93" y="99"/>
                    <a:pt x="81" y="97"/>
                  </a:cubicBezTo>
                  <a:cubicBezTo>
                    <a:pt x="74" y="95"/>
                    <a:pt x="68" y="90"/>
                    <a:pt x="63" y="85"/>
                  </a:cubicBezTo>
                  <a:cubicBezTo>
                    <a:pt x="59" y="81"/>
                    <a:pt x="54" y="79"/>
                    <a:pt x="49" y="79"/>
                  </a:cubicBezTo>
                  <a:cubicBezTo>
                    <a:pt x="46" y="79"/>
                    <a:pt x="43" y="79"/>
                    <a:pt x="41" y="77"/>
                  </a:cubicBezTo>
                  <a:cubicBezTo>
                    <a:pt x="31" y="68"/>
                    <a:pt x="18" y="64"/>
                    <a:pt x="9" y="54"/>
                  </a:cubicBezTo>
                  <a:cubicBezTo>
                    <a:pt x="7" y="51"/>
                    <a:pt x="7" y="47"/>
                    <a:pt x="4" y="44"/>
                  </a:cubicBezTo>
                  <a:close/>
                </a:path>
              </a:pathLst>
            </a:custGeom>
            <a:solidFill>
              <a:srgbClr val="4116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23C70E23-6B6E-5425-011E-007BF5BA4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2576513"/>
              <a:ext cx="2847975" cy="1533525"/>
            </a:xfrm>
            <a:custGeom>
              <a:avLst/>
              <a:gdLst>
                <a:gd name="T0" fmla="*/ 87 w 285"/>
                <a:gd name="T1" fmla="*/ 153 h 153"/>
                <a:gd name="T2" fmla="*/ 72 w 285"/>
                <a:gd name="T3" fmla="*/ 142 h 153"/>
                <a:gd name="T4" fmla="*/ 65 w 285"/>
                <a:gd name="T5" fmla="*/ 123 h 153"/>
                <a:gd name="T6" fmla="*/ 58 w 285"/>
                <a:gd name="T7" fmla="*/ 111 h 153"/>
                <a:gd name="T8" fmla="*/ 36 w 285"/>
                <a:gd name="T9" fmla="*/ 98 h 153"/>
                <a:gd name="T10" fmla="*/ 41 w 285"/>
                <a:gd name="T11" fmla="*/ 75 h 153"/>
                <a:gd name="T12" fmla="*/ 4 w 285"/>
                <a:gd name="T13" fmla="*/ 20 h 153"/>
                <a:gd name="T14" fmla="*/ 13 w 285"/>
                <a:gd name="T15" fmla="*/ 5 h 153"/>
                <a:gd name="T16" fmla="*/ 23 w 285"/>
                <a:gd name="T17" fmla="*/ 3 h 153"/>
                <a:gd name="T18" fmla="*/ 52 w 285"/>
                <a:gd name="T19" fmla="*/ 7 h 153"/>
                <a:gd name="T20" fmla="*/ 90 w 285"/>
                <a:gd name="T21" fmla="*/ 22 h 153"/>
                <a:gd name="T22" fmla="*/ 126 w 285"/>
                <a:gd name="T23" fmla="*/ 19 h 153"/>
                <a:gd name="T24" fmla="*/ 156 w 285"/>
                <a:gd name="T25" fmla="*/ 19 h 153"/>
                <a:gd name="T26" fmla="*/ 186 w 285"/>
                <a:gd name="T27" fmla="*/ 49 h 153"/>
                <a:gd name="T28" fmla="*/ 201 w 285"/>
                <a:gd name="T29" fmla="*/ 53 h 153"/>
                <a:gd name="T30" fmla="*/ 220 w 285"/>
                <a:gd name="T31" fmla="*/ 49 h 153"/>
                <a:gd name="T32" fmla="*/ 235 w 285"/>
                <a:gd name="T33" fmla="*/ 60 h 153"/>
                <a:gd name="T34" fmla="*/ 257 w 285"/>
                <a:gd name="T35" fmla="*/ 97 h 153"/>
                <a:gd name="T36" fmla="*/ 262 w 285"/>
                <a:gd name="T37" fmla="*/ 101 h 153"/>
                <a:gd name="T38" fmla="*/ 275 w 285"/>
                <a:gd name="T39" fmla="*/ 108 h 153"/>
                <a:gd name="T40" fmla="*/ 280 w 285"/>
                <a:gd name="T41" fmla="*/ 126 h 153"/>
                <a:gd name="T42" fmla="*/ 266 w 285"/>
                <a:gd name="T43" fmla="*/ 127 h 153"/>
                <a:gd name="T44" fmla="*/ 259 w 285"/>
                <a:gd name="T45" fmla="*/ 112 h 153"/>
                <a:gd name="T46" fmla="*/ 244 w 285"/>
                <a:gd name="T47" fmla="*/ 94 h 153"/>
                <a:gd name="T48" fmla="*/ 221 w 285"/>
                <a:gd name="T49" fmla="*/ 62 h 153"/>
                <a:gd name="T50" fmla="*/ 207 w 285"/>
                <a:gd name="T51" fmla="*/ 63 h 153"/>
                <a:gd name="T52" fmla="*/ 189 w 285"/>
                <a:gd name="T53" fmla="*/ 65 h 153"/>
                <a:gd name="T54" fmla="*/ 173 w 285"/>
                <a:gd name="T55" fmla="*/ 48 h 153"/>
                <a:gd name="T56" fmla="*/ 135 w 285"/>
                <a:gd name="T57" fmla="*/ 29 h 153"/>
                <a:gd name="T58" fmla="*/ 118 w 285"/>
                <a:gd name="T59" fmla="*/ 34 h 153"/>
                <a:gd name="T60" fmla="*/ 43 w 285"/>
                <a:gd name="T61" fmla="*/ 15 h 153"/>
                <a:gd name="T62" fmla="*/ 18 w 285"/>
                <a:gd name="T63" fmla="*/ 16 h 153"/>
                <a:gd name="T64" fmla="*/ 16 w 285"/>
                <a:gd name="T65" fmla="*/ 20 h 153"/>
                <a:gd name="T66" fmla="*/ 44 w 285"/>
                <a:gd name="T67" fmla="*/ 64 h 153"/>
                <a:gd name="T68" fmla="*/ 47 w 285"/>
                <a:gd name="T69" fmla="*/ 67 h 153"/>
                <a:gd name="T70" fmla="*/ 43 w 285"/>
                <a:gd name="T71" fmla="*/ 88 h 153"/>
                <a:gd name="T72" fmla="*/ 60 w 285"/>
                <a:gd name="T73" fmla="*/ 100 h 153"/>
                <a:gd name="T74" fmla="*/ 76 w 285"/>
                <a:gd name="T75" fmla="*/ 113 h 153"/>
                <a:gd name="T76" fmla="*/ 77 w 285"/>
                <a:gd name="T77" fmla="*/ 122 h 153"/>
                <a:gd name="T78" fmla="*/ 83 w 285"/>
                <a:gd name="T79" fmla="*/ 136 h 153"/>
                <a:gd name="T80" fmla="*/ 90 w 285"/>
                <a:gd name="T81" fmla="*/ 141 h 153"/>
                <a:gd name="T82" fmla="*/ 91 w 285"/>
                <a:gd name="T83" fmla="*/ 143 h 153"/>
                <a:gd name="T84" fmla="*/ 87 w 285"/>
                <a:gd name="T8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5" h="153">
                  <a:moveTo>
                    <a:pt x="87" y="153"/>
                  </a:moveTo>
                  <a:cubicBezTo>
                    <a:pt x="83" y="148"/>
                    <a:pt x="78" y="146"/>
                    <a:pt x="72" y="142"/>
                  </a:cubicBezTo>
                  <a:cubicBezTo>
                    <a:pt x="65" y="138"/>
                    <a:pt x="62" y="131"/>
                    <a:pt x="65" y="123"/>
                  </a:cubicBezTo>
                  <a:cubicBezTo>
                    <a:pt x="68" y="116"/>
                    <a:pt x="65" y="112"/>
                    <a:pt x="58" y="111"/>
                  </a:cubicBezTo>
                  <a:cubicBezTo>
                    <a:pt x="50" y="108"/>
                    <a:pt x="43" y="103"/>
                    <a:pt x="36" y="98"/>
                  </a:cubicBezTo>
                  <a:cubicBezTo>
                    <a:pt x="25" y="88"/>
                    <a:pt x="26" y="80"/>
                    <a:pt x="41" y="75"/>
                  </a:cubicBezTo>
                  <a:cubicBezTo>
                    <a:pt x="18" y="63"/>
                    <a:pt x="14" y="40"/>
                    <a:pt x="4" y="20"/>
                  </a:cubicBezTo>
                  <a:cubicBezTo>
                    <a:pt x="0" y="11"/>
                    <a:pt x="3" y="6"/>
                    <a:pt x="13" y="5"/>
                  </a:cubicBezTo>
                  <a:cubicBezTo>
                    <a:pt x="16" y="4"/>
                    <a:pt x="20" y="4"/>
                    <a:pt x="23" y="3"/>
                  </a:cubicBezTo>
                  <a:cubicBezTo>
                    <a:pt x="33" y="2"/>
                    <a:pt x="42" y="0"/>
                    <a:pt x="52" y="7"/>
                  </a:cubicBezTo>
                  <a:cubicBezTo>
                    <a:pt x="63" y="14"/>
                    <a:pt x="77" y="19"/>
                    <a:pt x="90" y="22"/>
                  </a:cubicBezTo>
                  <a:cubicBezTo>
                    <a:pt x="102" y="24"/>
                    <a:pt x="114" y="25"/>
                    <a:pt x="126" y="19"/>
                  </a:cubicBezTo>
                  <a:cubicBezTo>
                    <a:pt x="135" y="15"/>
                    <a:pt x="147" y="15"/>
                    <a:pt x="156" y="19"/>
                  </a:cubicBezTo>
                  <a:cubicBezTo>
                    <a:pt x="168" y="26"/>
                    <a:pt x="182" y="33"/>
                    <a:pt x="186" y="49"/>
                  </a:cubicBezTo>
                  <a:cubicBezTo>
                    <a:pt x="187" y="55"/>
                    <a:pt x="197" y="57"/>
                    <a:pt x="201" y="53"/>
                  </a:cubicBezTo>
                  <a:cubicBezTo>
                    <a:pt x="206" y="46"/>
                    <a:pt x="213" y="46"/>
                    <a:pt x="220" y="49"/>
                  </a:cubicBezTo>
                  <a:cubicBezTo>
                    <a:pt x="226" y="51"/>
                    <a:pt x="231" y="54"/>
                    <a:pt x="235" y="60"/>
                  </a:cubicBezTo>
                  <a:cubicBezTo>
                    <a:pt x="243" y="72"/>
                    <a:pt x="256" y="81"/>
                    <a:pt x="257" y="97"/>
                  </a:cubicBezTo>
                  <a:cubicBezTo>
                    <a:pt x="257" y="100"/>
                    <a:pt x="260" y="100"/>
                    <a:pt x="262" y="101"/>
                  </a:cubicBezTo>
                  <a:cubicBezTo>
                    <a:pt x="266" y="104"/>
                    <a:pt x="271" y="105"/>
                    <a:pt x="275" y="108"/>
                  </a:cubicBezTo>
                  <a:cubicBezTo>
                    <a:pt x="283" y="112"/>
                    <a:pt x="285" y="117"/>
                    <a:pt x="280" y="126"/>
                  </a:cubicBezTo>
                  <a:cubicBezTo>
                    <a:pt x="276" y="128"/>
                    <a:pt x="271" y="130"/>
                    <a:pt x="266" y="127"/>
                  </a:cubicBezTo>
                  <a:cubicBezTo>
                    <a:pt x="270" y="117"/>
                    <a:pt x="270" y="117"/>
                    <a:pt x="259" y="112"/>
                  </a:cubicBezTo>
                  <a:cubicBezTo>
                    <a:pt x="251" y="108"/>
                    <a:pt x="247" y="103"/>
                    <a:pt x="244" y="94"/>
                  </a:cubicBezTo>
                  <a:cubicBezTo>
                    <a:pt x="240" y="81"/>
                    <a:pt x="231" y="71"/>
                    <a:pt x="221" y="62"/>
                  </a:cubicBezTo>
                  <a:cubicBezTo>
                    <a:pt x="216" y="57"/>
                    <a:pt x="211" y="58"/>
                    <a:pt x="207" y="63"/>
                  </a:cubicBezTo>
                  <a:cubicBezTo>
                    <a:pt x="199" y="71"/>
                    <a:pt x="199" y="71"/>
                    <a:pt x="189" y="65"/>
                  </a:cubicBezTo>
                  <a:cubicBezTo>
                    <a:pt x="181" y="61"/>
                    <a:pt x="176" y="57"/>
                    <a:pt x="173" y="48"/>
                  </a:cubicBezTo>
                  <a:cubicBezTo>
                    <a:pt x="169" y="36"/>
                    <a:pt x="147" y="26"/>
                    <a:pt x="135" y="29"/>
                  </a:cubicBezTo>
                  <a:cubicBezTo>
                    <a:pt x="129" y="30"/>
                    <a:pt x="124" y="33"/>
                    <a:pt x="118" y="34"/>
                  </a:cubicBezTo>
                  <a:cubicBezTo>
                    <a:pt x="91" y="37"/>
                    <a:pt x="67" y="26"/>
                    <a:pt x="43" y="15"/>
                  </a:cubicBezTo>
                  <a:cubicBezTo>
                    <a:pt x="34" y="11"/>
                    <a:pt x="26" y="14"/>
                    <a:pt x="18" y="16"/>
                  </a:cubicBezTo>
                  <a:cubicBezTo>
                    <a:pt x="15" y="16"/>
                    <a:pt x="15" y="18"/>
                    <a:pt x="16" y="20"/>
                  </a:cubicBezTo>
                  <a:cubicBezTo>
                    <a:pt x="24" y="36"/>
                    <a:pt x="28" y="53"/>
                    <a:pt x="44" y="64"/>
                  </a:cubicBezTo>
                  <a:cubicBezTo>
                    <a:pt x="45" y="65"/>
                    <a:pt x="46" y="66"/>
                    <a:pt x="47" y="67"/>
                  </a:cubicBezTo>
                  <a:cubicBezTo>
                    <a:pt x="55" y="76"/>
                    <a:pt x="54" y="82"/>
                    <a:pt x="43" y="88"/>
                  </a:cubicBezTo>
                  <a:cubicBezTo>
                    <a:pt x="48" y="93"/>
                    <a:pt x="53" y="97"/>
                    <a:pt x="60" y="100"/>
                  </a:cubicBezTo>
                  <a:cubicBezTo>
                    <a:pt x="67" y="102"/>
                    <a:pt x="73" y="106"/>
                    <a:pt x="76" y="113"/>
                  </a:cubicBezTo>
                  <a:cubicBezTo>
                    <a:pt x="77" y="116"/>
                    <a:pt x="78" y="119"/>
                    <a:pt x="77" y="122"/>
                  </a:cubicBezTo>
                  <a:cubicBezTo>
                    <a:pt x="74" y="129"/>
                    <a:pt x="77" y="133"/>
                    <a:pt x="83" y="136"/>
                  </a:cubicBezTo>
                  <a:cubicBezTo>
                    <a:pt x="85" y="137"/>
                    <a:pt x="88" y="139"/>
                    <a:pt x="90" y="141"/>
                  </a:cubicBezTo>
                  <a:cubicBezTo>
                    <a:pt x="90" y="142"/>
                    <a:pt x="91" y="142"/>
                    <a:pt x="91" y="143"/>
                  </a:cubicBezTo>
                  <a:cubicBezTo>
                    <a:pt x="91" y="147"/>
                    <a:pt x="93" y="151"/>
                    <a:pt x="87" y="153"/>
                  </a:cubicBezTo>
                  <a:close/>
                </a:path>
              </a:pathLst>
            </a:custGeom>
            <a:solidFill>
              <a:srgbClr val="4116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">
              <a:extLst>
                <a:ext uri="{FF2B5EF4-FFF2-40B4-BE49-F238E27FC236}">
                  <a16:creationId xmlns:a16="http://schemas.microsoft.com/office/drawing/2014/main" id="{31B099FD-9C7B-5E7F-516A-8FE50D157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251" y="3738563"/>
              <a:ext cx="488950" cy="522288"/>
            </a:xfrm>
            <a:custGeom>
              <a:avLst/>
              <a:gdLst>
                <a:gd name="T0" fmla="*/ 48 w 49"/>
                <a:gd name="T1" fmla="*/ 40 h 52"/>
                <a:gd name="T2" fmla="*/ 45 w 49"/>
                <a:gd name="T3" fmla="*/ 52 h 52"/>
                <a:gd name="T4" fmla="*/ 19 w 49"/>
                <a:gd name="T5" fmla="*/ 28 h 52"/>
                <a:gd name="T6" fmla="*/ 0 w 49"/>
                <a:gd name="T7" fmla="*/ 10 h 52"/>
                <a:gd name="T8" fmla="*/ 3 w 49"/>
                <a:gd name="T9" fmla="*/ 1 h 52"/>
                <a:gd name="T10" fmla="*/ 16 w 49"/>
                <a:gd name="T11" fmla="*/ 6 h 52"/>
                <a:gd name="T12" fmla="*/ 22 w 49"/>
                <a:gd name="T13" fmla="*/ 13 h 52"/>
                <a:gd name="T14" fmla="*/ 27 w 49"/>
                <a:gd name="T15" fmla="*/ 20 h 52"/>
                <a:gd name="T16" fmla="*/ 47 w 49"/>
                <a:gd name="T17" fmla="*/ 35 h 52"/>
                <a:gd name="T18" fmla="*/ 48 w 49"/>
                <a:gd name="T1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2">
                  <a:moveTo>
                    <a:pt x="48" y="40"/>
                  </a:moveTo>
                  <a:cubicBezTo>
                    <a:pt x="45" y="43"/>
                    <a:pt x="45" y="47"/>
                    <a:pt x="45" y="52"/>
                  </a:cubicBezTo>
                  <a:cubicBezTo>
                    <a:pt x="40" y="40"/>
                    <a:pt x="29" y="35"/>
                    <a:pt x="19" y="28"/>
                  </a:cubicBezTo>
                  <a:cubicBezTo>
                    <a:pt x="12" y="23"/>
                    <a:pt x="5" y="17"/>
                    <a:pt x="0" y="10"/>
                  </a:cubicBezTo>
                  <a:cubicBezTo>
                    <a:pt x="0" y="7"/>
                    <a:pt x="0" y="3"/>
                    <a:pt x="3" y="1"/>
                  </a:cubicBezTo>
                  <a:cubicBezTo>
                    <a:pt x="8" y="0"/>
                    <a:pt x="11" y="7"/>
                    <a:pt x="16" y="6"/>
                  </a:cubicBezTo>
                  <a:cubicBezTo>
                    <a:pt x="19" y="7"/>
                    <a:pt x="23" y="8"/>
                    <a:pt x="22" y="13"/>
                  </a:cubicBezTo>
                  <a:cubicBezTo>
                    <a:pt x="22" y="17"/>
                    <a:pt x="25" y="18"/>
                    <a:pt x="27" y="20"/>
                  </a:cubicBezTo>
                  <a:cubicBezTo>
                    <a:pt x="34" y="25"/>
                    <a:pt x="41" y="30"/>
                    <a:pt x="47" y="35"/>
                  </a:cubicBezTo>
                  <a:cubicBezTo>
                    <a:pt x="48" y="37"/>
                    <a:pt x="49" y="38"/>
                    <a:pt x="48" y="40"/>
                  </a:cubicBezTo>
                  <a:close/>
                </a:path>
              </a:pathLst>
            </a:custGeom>
            <a:solidFill>
              <a:srgbClr val="431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7F084CCB-9326-1C9C-00D6-76F2CA4F1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2388" y="4300538"/>
              <a:ext cx="369888" cy="471488"/>
            </a:xfrm>
            <a:custGeom>
              <a:avLst/>
              <a:gdLst>
                <a:gd name="T0" fmla="*/ 22 w 37"/>
                <a:gd name="T1" fmla="*/ 20 h 47"/>
                <a:gd name="T2" fmla="*/ 37 w 37"/>
                <a:gd name="T3" fmla="*/ 39 h 47"/>
                <a:gd name="T4" fmla="*/ 32 w 37"/>
                <a:gd name="T5" fmla="*/ 45 h 47"/>
                <a:gd name="T6" fmla="*/ 17 w 37"/>
                <a:gd name="T7" fmla="*/ 38 h 47"/>
                <a:gd name="T8" fmla="*/ 9 w 37"/>
                <a:gd name="T9" fmla="*/ 23 h 47"/>
                <a:gd name="T10" fmla="*/ 1 w 37"/>
                <a:gd name="T11" fmla="*/ 3 h 47"/>
                <a:gd name="T12" fmla="*/ 10 w 37"/>
                <a:gd name="T13" fmla="*/ 2 h 47"/>
                <a:gd name="T14" fmla="*/ 22 w 37"/>
                <a:gd name="T1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7">
                  <a:moveTo>
                    <a:pt x="22" y="20"/>
                  </a:moveTo>
                  <a:cubicBezTo>
                    <a:pt x="26" y="28"/>
                    <a:pt x="27" y="36"/>
                    <a:pt x="37" y="39"/>
                  </a:cubicBezTo>
                  <a:cubicBezTo>
                    <a:pt x="35" y="40"/>
                    <a:pt x="32" y="42"/>
                    <a:pt x="32" y="45"/>
                  </a:cubicBezTo>
                  <a:cubicBezTo>
                    <a:pt x="24" y="47"/>
                    <a:pt x="20" y="45"/>
                    <a:pt x="17" y="38"/>
                  </a:cubicBezTo>
                  <a:cubicBezTo>
                    <a:pt x="15" y="32"/>
                    <a:pt x="12" y="28"/>
                    <a:pt x="9" y="23"/>
                  </a:cubicBezTo>
                  <a:cubicBezTo>
                    <a:pt x="4" y="17"/>
                    <a:pt x="0" y="11"/>
                    <a:pt x="1" y="3"/>
                  </a:cubicBezTo>
                  <a:cubicBezTo>
                    <a:pt x="4" y="0"/>
                    <a:pt x="7" y="0"/>
                    <a:pt x="10" y="2"/>
                  </a:cubicBezTo>
                  <a:cubicBezTo>
                    <a:pt x="14" y="8"/>
                    <a:pt x="14" y="17"/>
                    <a:pt x="22" y="20"/>
                  </a:cubicBezTo>
                  <a:close/>
                </a:path>
              </a:pathLst>
            </a:custGeom>
            <a:solidFill>
              <a:srgbClr val="431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12460284-B76B-5ADB-8A99-3ACAB41AB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4401" y="3879851"/>
              <a:ext cx="228600" cy="381000"/>
            </a:xfrm>
            <a:custGeom>
              <a:avLst/>
              <a:gdLst>
                <a:gd name="T0" fmla="*/ 19 w 23"/>
                <a:gd name="T1" fmla="*/ 15 h 38"/>
                <a:gd name="T2" fmla="*/ 2 w 23"/>
                <a:gd name="T3" fmla="*/ 36 h 38"/>
                <a:gd name="T4" fmla="*/ 2 w 23"/>
                <a:gd name="T5" fmla="*/ 28 h 38"/>
                <a:gd name="T6" fmla="*/ 4 w 23"/>
                <a:gd name="T7" fmla="*/ 14 h 38"/>
                <a:gd name="T8" fmla="*/ 1 w 23"/>
                <a:gd name="T9" fmla="*/ 7 h 38"/>
                <a:gd name="T10" fmla="*/ 5 w 23"/>
                <a:gd name="T11" fmla="*/ 0 h 38"/>
                <a:gd name="T12" fmla="*/ 19 w 23"/>
                <a:gd name="T13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8">
                  <a:moveTo>
                    <a:pt x="19" y="15"/>
                  </a:moveTo>
                  <a:cubicBezTo>
                    <a:pt x="23" y="26"/>
                    <a:pt x="14" y="38"/>
                    <a:pt x="2" y="36"/>
                  </a:cubicBezTo>
                  <a:cubicBezTo>
                    <a:pt x="0" y="33"/>
                    <a:pt x="0" y="31"/>
                    <a:pt x="2" y="28"/>
                  </a:cubicBezTo>
                  <a:cubicBezTo>
                    <a:pt x="7" y="24"/>
                    <a:pt x="8" y="20"/>
                    <a:pt x="4" y="14"/>
                  </a:cubicBezTo>
                  <a:cubicBezTo>
                    <a:pt x="2" y="12"/>
                    <a:pt x="1" y="9"/>
                    <a:pt x="1" y="7"/>
                  </a:cubicBezTo>
                  <a:cubicBezTo>
                    <a:pt x="1" y="3"/>
                    <a:pt x="1" y="0"/>
                    <a:pt x="5" y="0"/>
                  </a:cubicBezTo>
                  <a:cubicBezTo>
                    <a:pt x="13" y="2"/>
                    <a:pt x="16" y="8"/>
                    <a:pt x="19" y="15"/>
                  </a:cubicBezTo>
                  <a:close/>
                </a:path>
              </a:pathLst>
            </a:custGeom>
            <a:solidFill>
              <a:srgbClr val="482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591D728F-DCC4-929E-BC16-F60847054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3176" y="3929063"/>
              <a:ext cx="149225" cy="301625"/>
            </a:xfrm>
            <a:custGeom>
              <a:avLst/>
              <a:gdLst>
                <a:gd name="T0" fmla="*/ 12 w 15"/>
                <a:gd name="T1" fmla="*/ 4 h 30"/>
                <a:gd name="T2" fmla="*/ 14 w 15"/>
                <a:gd name="T3" fmla="*/ 27 h 30"/>
                <a:gd name="T4" fmla="*/ 5 w 15"/>
                <a:gd name="T5" fmla="*/ 26 h 30"/>
                <a:gd name="T6" fmla="*/ 4 w 15"/>
                <a:gd name="T7" fmla="*/ 24 h 30"/>
                <a:gd name="T8" fmla="*/ 3 w 15"/>
                <a:gd name="T9" fmla="*/ 5 h 30"/>
                <a:gd name="T10" fmla="*/ 12 w 15"/>
                <a:gd name="T1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12" y="4"/>
                  </a:moveTo>
                  <a:cubicBezTo>
                    <a:pt x="13" y="12"/>
                    <a:pt x="15" y="20"/>
                    <a:pt x="14" y="27"/>
                  </a:cubicBezTo>
                  <a:cubicBezTo>
                    <a:pt x="10" y="30"/>
                    <a:pt x="7" y="29"/>
                    <a:pt x="5" y="26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17"/>
                    <a:pt x="0" y="11"/>
                    <a:pt x="3" y="5"/>
                  </a:cubicBezTo>
                  <a:cubicBezTo>
                    <a:pt x="6" y="2"/>
                    <a:pt x="9" y="0"/>
                    <a:pt x="12" y="4"/>
                  </a:cubicBezTo>
                  <a:close/>
                </a:path>
              </a:pathLst>
            </a:custGeom>
            <a:solidFill>
              <a:srgbClr val="431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38EB2A78-FFCF-2661-72D4-29F6E2104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4010026"/>
              <a:ext cx="169863" cy="230188"/>
            </a:xfrm>
            <a:custGeom>
              <a:avLst/>
              <a:gdLst>
                <a:gd name="T0" fmla="*/ 17 w 17"/>
                <a:gd name="T1" fmla="*/ 14 h 23"/>
                <a:gd name="T2" fmla="*/ 15 w 17"/>
                <a:gd name="T3" fmla="*/ 23 h 23"/>
                <a:gd name="T4" fmla="*/ 0 w 17"/>
                <a:gd name="T5" fmla="*/ 10 h 23"/>
                <a:gd name="T6" fmla="*/ 2 w 17"/>
                <a:gd name="T7" fmla="*/ 0 h 23"/>
                <a:gd name="T8" fmla="*/ 17 w 17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17" y="14"/>
                  </a:moveTo>
                  <a:cubicBezTo>
                    <a:pt x="14" y="17"/>
                    <a:pt x="16" y="20"/>
                    <a:pt x="15" y="23"/>
                  </a:cubicBezTo>
                  <a:cubicBezTo>
                    <a:pt x="8" y="21"/>
                    <a:pt x="5" y="14"/>
                    <a:pt x="0" y="10"/>
                  </a:cubicBezTo>
                  <a:cubicBezTo>
                    <a:pt x="4" y="7"/>
                    <a:pt x="2" y="3"/>
                    <a:pt x="2" y="0"/>
                  </a:cubicBezTo>
                  <a:cubicBezTo>
                    <a:pt x="10" y="1"/>
                    <a:pt x="13" y="8"/>
                    <a:pt x="17" y="14"/>
                  </a:cubicBezTo>
                  <a:close/>
                </a:path>
              </a:pathLst>
            </a:custGeom>
            <a:solidFill>
              <a:srgbClr val="431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F20A310D-FD62-0468-2EF5-1A783B5BE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3176" y="3838576"/>
              <a:ext cx="169863" cy="141288"/>
            </a:xfrm>
            <a:custGeom>
              <a:avLst/>
              <a:gdLst>
                <a:gd name="T0" fmla="*/ 12 w 17"/>
                <a:gd name="T1" fmla="*/ 13 h 14"/>
                <a:gd name="T2" fmla="*/ 4 w 17"/>
                <a:gd name="T3" fmla="*/ 14 h 14"/>
                <a:gd name="T4" fmla="*/ 1 w 17"/>
                <a:gd name="T5" fmla="*/ 11 h 14"/>
                <a:gd name="T6" fmla="*/ 1 w 17"/>
                <a:gd name="T7" fmla="*/ 2 h 14"/>
                <a:gd name="T8" fmla="*/ 3 w 17"/>
                <a:gd name="T9" fmla="*/ 0 h 14"/>
                <a:gd name="T10" fmla="*/ 17 w 17"/>
                <a:gd name="T11" fmla="*/ 0 h 14"/>
                <a:gd name="T12" fmla="*/ 12 w 17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9" y="10"/>
                    <a:pt x="7" y="13"/>
                    <a:pt x="4" y="14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8"/>
                    <a:pt x="0" y="5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8" y="0"/>
                    <a:pt x="13" y="0"/>
                    <a:pt x="17" y="0"/>
                  </a:cubicBezTo>
                  <a:cubicBezTo>
                    <a:pt x="14" y="4"/>
                    <a:pt x="9" y="7"/>
                    <a:pt x="12" y="13"/>
                  </a:cubicBezTo>
                  <a:close/>
                </a:path>
              </a:pathLst>
            </a:custGeom>
            <a:solidFill>
              <a:srgbClr val="431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511DDE2B-9DC9-D45A-CD8A-0ED7AC81C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3176" y="4189413"/>
              <a:ext cx="149225" cy="150813"/>
            </a:xfrm>
            <a:custGeom>
              <a:avLst/>
              <a:gdLst>
                <a:gd name="T0" fmla="*/ 6 w 15"/>
                <a:gd name="T1" fmla="*/ 0 h 15"/>
                <a:gd name="T2" fmla="*/ 14 w 15"/>
                <a:gd name="T3" fmla="*/ 1 h 15"/>
                <a:gd name="T4" fmla="*/ 15 w 15"/>
                <a:gd name="T5" fmla="*/ 13 h 15"/>
                <a:gd name="T6" fmla="*/ 7 w 15"/>
                <a:gd name="T7" fmla="*/ 15 h 15"/>
                <a:gd name="T8" fmla="*/ 3 w 15"/>
                <a:gd name="T9" fmla="*/ 11 h 15"/>
                <a:gd name="T10" fmla="*/ 6 w 1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6" y="0"/>
                  </a:moveTo>
                  <a:cubicBezTo>
                    <a:pt x="8" y="1"/>
                    <a:pt x="11" y="2"/>
                    <a:pt x="14" y="1"/>
                  </a:cubicBezTo>
                  <a:cubicBezTo>
                    <a:pt x="12" y="6"/>
                    <a:pt x="14" y="9"/>
                    <a:pt x="15" y="13"/>
                  </a:cubicBezTo>
                  <a:cubicBezTo>
                    <a:pt x="12" y="13"/>
                    <a:pt x="9" y="12"/>
                    <a:pt x="7" y="15"/>
                  </a:cubicBezTo>
                  <a:cubicBezTo>
                    <a:pt x="5" y="15"/>
                    <a:pt x="4" y="13"/>
                    <a:pt x="3" y="11"/>
                  </a:cubicBezTo>
                  <a:cubicBezTo>
                    <a:pt x="2" y="7"/>
                    <a:pt x="0" y="3"/>
                    <a:pt x="6" y="0"/>
                  </a:cubicBezTo>
                  <a:close/>
                </a:path>
              </a:pathLst>
            </a:custGeom>
            <a:solidFill>
              <a:srgbClr val="431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B74214F7-A97C-40A8-1F0F-9A36F7CE1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038" y="4570413"/>
              <a:ext cx="90488" cy="100013"/>
            </a:xfrm>
            <a:custGeom>
              <a:avLst/>
              <a:gdLst>
                <a:gd name="T0" fmla="*/ 1 w 9"/>
                <a:gd name="T1" fmla="*/ 0 h 10"/>
                <a:gd name="T2" fmla="*/ 6 w 9"/>
                <a:gd name="T3" fmla="*/ 10 h 10"/>
                <a:gd name="T4" fmla="*/ 1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1" y="0"/>
                  </a:moveTo>
                  <a:cubicBezTo>
                    <a:pt x="9" y="0"/>
                    <a:pt x="5" y="7"/>
                    <a:pt x="6" y="10"/>
                  </a:cubicBezTo>
                  <a:cubicBezTo>
                    <a:pt x="3" y="7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431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8B088EB6-B94E-5E89-4B11-57976205A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3351" y="3919538"/>
              <a:ext cx="2647950" cy="1443038"/>
            </a:xfrm>
            <a:custGeom>
              <a:avLst/>
              <a:gdLst>
                <a:gd name="T0" fmla="*/ 119 w 265"/>
                <a:gd name="T1" fmla="*/ 39 h 144"/>
                <a:gd name="T2" fmla="*/ 121 w 265"/>
                <a:gd name="T3" fmla="*/ 42 h 144"/>
                <a:gd name="T4" fmla="*/ 134 w 265"/>
                <a:gd name="T5" fmla="*/ 64 h 144"/>
                <a:gd name="T6" fmla="*/ 136 w 265"/>
                <a:gd name="T7" fmla="*/ 70 h 144"/>
                <a:gd name="T8" fmla="*/ 151 w 265"/>
                <a:gd name="T9" fmla="*/ 83 h 144"/>
                <a:gd name="T10" fmla="*/ 177 w 265"/>
                <a:gd name="T11" fmla="*/ 87 h 144"/>
                <a:gd name="T12" fmla="*/ 195 w 265"/>
                <a:gd name="T13" fmla="*/ 86 h 144"/>
                <a:gd name="T14" fmla="*/ 211 w 265"/>
                <a:gd name="T15" fmla="*/ 74 h 144"/>
                <a:gd name="T16" fmla="*/ 216 w 265"/>
                <a:gd name="T17" fmla="*/ 53 h 144"/>
                <a:gd name="T18" fmla="*/ 222 w 265"/>
                <a:gd name="T19" fmla="*/ 50 h 144"/>
                <a:gd name="T20" fmla="*/ 243 w 265"/>
                <a:gd name="T21" fmla="*/ 45 h 144"/>
                <a:gd name="T22" fmla="*/ 263 w 265"/>
                <a:gd name="T23" fmla="*/ 47 h 144"/>
                <a:gd name="T24" fmla="*/ 263 w 265"/>
                <a:gd name="T25" fmla="*/ 54 h 144"/>
                <a:gd name="T26" fmla="*/ 252 w 265"/>
                <a:gd name="T27" fmla="*/ 85 h 144"/>
                <a:gd name="T28" fmla="*/ 250 w 265"/>
                <a:gd name="T29" fmla="*/ 90 h 144"/>
                <a:gd name="T30" fmla="*/ 240 w 265"/>
                <a:gd name="T31" fmla="*/ 89 h 144"/>
                <a:gd name="T32" fmla="*/ 213 w 265"/>
                <a:gd name="T33" fmla="*/ 98 h 144"/>
                <a:gd name="T34" fmla="*/ 208 w 265"/>
                <a:gd name="T35" fmla="*/ 99 h 144"/>
                <a:gd name="T36" fmla="*/ 207 w 265"/>
                <a:gd name="T37" fmla="*/ 109 h 144"/>
                <a:gd name="T38" fmla="*/ 212 w 265"/>
                <a:gd name="T39" fmla="*/ 117 h 144"/>
                <a:gd name="T40" fmla="*/ 203 w 265"/>
                <a:gd name="T41" fmla="*/ 120 h 144"/>
                <a:gd name="T42" fmla="*/ 193 w 265"/>
                <a:gd name="T43" fmla="*/ 127 h 144"/>
                <a:gd name="T44" fmla="*/ 193 w 265"/>
                <a:gd name="T45" fmla="*/ 144 h 144"/>
                <a:gd name="T46" fmla="*/ 175 w 265"/>
                <a:gd name="T47" fmla="*/ 128 h 144"/>
                <a:gd name="T48" fmla="*/ 144 w 265"/>
                <a:gd name="T49" fmla="*/ 123 h 144"/>
                <a:gd name="T50" fmla="*/ 119 w 265"/>
                <a:gd name="T51" fmla="*/ 122 h 144"/>
                <a:gd name="T52" fmla="*/ 85 w 265"/>
                <a:gd name="T53" fmla="*/ 109 h 144"/>
                <a:gd name="T54" fmla="*/ 71 w 265"/>
                <a:gd name="T55" fmla="*/ 100 h 144"/>
                <a:gd name="T56" fmla="*/ 51 w 265"/>
                <a:gd name="T57" fmla="*/ 91 h 144"/>
                <a:gd name="T58" fmla="*/ 41 w 265"/>
                <a:gd name="T59" fmla="*/ 87 h 144"/>
                <a:gd name="T60" fmla="*/ 22 w 265"/>
                <a:gd name="T61" fmla="*/ 75 h 144"/>
                <a:gd name="T62" fmla="*/ 13 w 265"/>
                <a:gd name="T63" fmla="*/ 66 h 144"/>
                <a:gd name="T64" fmla="*/ 15 w 265"/>
                <a:gd name="T65" fmla="*/ 60 h 144"/>
                <a:gd name="T66" fmla="*/ 15 w 265"/>
                <a:gd name="T67" fmla="*/ 55 h 144"/>
                <a:gd name="T68" fmla="*/ 14 w 265"/>
                <a:gd name="T69" fmla="*/ 53 h 144"/>
                <a:gd name="T70" fmla="*/ 6 w 265"/>
                <a:gd name="T71" fmla="*/ 22 h 144"/>
                <a:gd name="T72" fmla="*/ 5 w 265"/>
                <a:gd name="T73" fmla="*/ 19 h 144"/>
                <a:gd name="T74" fmla="*/ 3 w 265"/>
                <a:gd name="T75" fmla="*/ 10 h 144"/>
                <a:gd name="T76" fmla="*/ 17 w 265"/>
                <a:gd name="T77" fmla="*/ 10 h 144"/>
                <a:gd name="T78" fmla="*/ 19 w 265"/>
                <a:gd name="T79" fmla="*/ 23 h 144"/>
                <a:gd name="T80" fmla="*/ 36 w 265"/>
                <a:gd name="T81" fmla="*/ 38 h 144"/>
                <a:gd name="T82" fmla="*/ 40 w 265"/>
                <a:gd name="T83" fmla="*/ 36 h 144"/>
                <a:gd name="T84" fmla="*/ 38 w 265"/>
                <a:gd name="T85" fmla="*/ 32 h 144"/>
                <a:gd name="T86" fmla="*/ 28 w 265"/>
                <a:gd name="T87" fmla="*/ 6 h 144"/>
                <a:gd name="T88" fmla="*/ 39 w 265"/>
                <a:gd name="T89" fmla="*/ 3 h 144"/>
                <a:gd name="T90" fmla="*/ 55 w 265"/>
                <a:gd name="T91" fmla="*/ 10 h 144"/>
                <a:gd name="T92" fmla="*/ 55 w 265"/>
                <a:gd name="T93" fmla="*/ 30 h 144"/>
                <a:gd name="T94" fmla="*/ 79 w 265"/>
                <a:gd name="T95" fmla="*/ 37 h 144"/>
                <a:gd name="T96" fmla="*/ 96 w 265"/>
                <a:gd name="T97" fmla="*/ 19 h 144"/>
                <a:gd name="T98" fmla="*/ 98 w 265"/>
                <a:gd name="T99" fmla="*/ 8 h 144"/>
                <a:gd name="T100" fmla="*/ 103 w 265"/>
                <a:gd name="T101" fmla="*/ 8 h 144"/>
                <a:gd name="T102" fmla="*/ 105 w 265"/>
                <a:gd name="T103" fmla="*/ 11 h 144"/>
                <a:gd name="T104" fmla="*/ 119 w 265"/>
                <a:gd name="T105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5" h="144">
                  <a:moveTo>
                    <a:pt x="119" y="39"/>
                  </a:moveTo>
                  <a:cubicBezTo>
                    <a:pt x="120" y="40"/>
                    <a:pt x="120" y="41"/>
                    <a:pt x="121" y="42"/>
                  </a:cubicBezTo>
                  <a:cubicBezTo>
                    <a:pt x="124" y="50"/>
                    <a:pt x="125" y="59"/>
                    <a:pt x="134" y="64"/>
                  </a:cubicBezTo>
                  <a:cubicBezTo>
                    <a:pt x="135" y="65"/>
                    <a:pt x="136" y="68"/>
                    <a:pt x="136" y="70"/>
                  </a:cubicBezTo>
                  <a:cubicBezTo>
                    <a:pt x="137" y="79"/>
                    <a:pt x="143" y="82"/>
                    <a:pt x="151" y="83"/>
                  </a:cubicBezTo>
                  <a:cubicBezTo>
                    <a:pt x="158" y="94"/>
                    <a:pt x="167" y="94"/>
                    <a:pt x="177" y="87"/>
                  </a:cubicBezTo>
                  <a:cubicBezTo>
                    <a:pt x="182" y="84"/>
                    <a:pt x="188" y="82"/>
                    <a:pt x="195" y="86"/>
                  </a:cubicBezTo>
                  <a:cubicBezTo>
                    <a:pt x="198" y="88"/>
                    <a:pt x="210" y="79"/>
                    <a:pt x="211" y="74"/>
                  </a:cubicBezTo>
                  <a:cubicBezTo>
                    <a:pt x="211" y="67"/>
                    <a:pt x="219" y="61"/>
                    <a:pt x="216" y="53"/>
                  </a:cubicBezTo>
                  <a:cubicBezTo>
                    <a:pt x="216" y="50"/>
                    <a:pt x="220" y="50"/>
                    <a:pt x="222" y="50"/>
                  </a:cubicBezTo>
                  <a:cubicBezTo>
                    <a:pt x="230" y="50"/>
                    <a:pt x="236" y="48"/>
                    <a:pt x="243" y="45"/>
                  </a:cubicBezTo>
                  <a:cubicBezTo>
                    <a:pt x="249" y="41"/>
                    <a:pt x="256" y="46"/>
                    <a:pt x="263" y="47"/>
                  </a:cubicBezTo>
                  <a:cubicBezTo>
                    <a:pt x="265" y="47"/>
                    <a:pt x="265" y="52"/>
                    <a:pt x="263" y="54"/>
                  </a:cubicBezTo>
                  <a:cubicBezTo>
                    <a:pt x="253" y="62"/>
                    <a:pt x="254" y="74"/>
                    <a:pt x="252" y="85"/>
                  </a:cubicBezTo>
                  <a:cubicBezTo>
                    <a:pt x="252" y="86"/>
                    <a:pt x="251" y="88"/>
                    <a:pt x="250" y="90"/>
                  </a:cubicBezTo>
                  <a:cubicBezTo>
                    <a:pt x="247" y="84"/>
                    <a:pt x="244" y="84"/>
                    <a:pt x="240" y="89"/>
                  </a:cubicBezTo>
                  <a:cubicBezTo>
                    <a:pt x="233" y="97"/>
                    <a:pt x="224" y="100"/>
                    <a:pt x="213" y="98"/>
                  </a:cubicBezTo>
                  <a:cubicBezTo>
                    <a:pt x="211" y="97"/>
                    <a:pt x="208" y="95"/>
                    <a:pt x="208" y="99"/>
                  </a:cubicBezTo>
                  <a:cubicBezTo>
                    <a:pt x="208" y="103"/>
                    <a:pt x="200" y="106"/>
                    <a:pt x="207" y="109"/>
                  </a:cubicBezTo>
                  <a:cubicBezTo>
                    <a:pt x="210" y="111"/>
                    <a:pt x="214" y="113"/>
                    <a:pt x="212" y="117"/>
                  </a:cubicBezTo>
                  <a:cubicBezTo>
                    <a:pt x="211" y="121"/>
                    <a:pt x="207" y="120"/>
                    <a:pt x="203" y="120"/>
                  </a:cubicBezTo>
                  <a:cubicBezTo>
                    <a:pt x="197" y="118"/>
                    <a:pt x="195" y="122"/>
                    <a:pt x="193" y="127"/>
                  </a:cubicBezTo>
                  <a:cubicBezTo>
                    <a:pt x="191" y="132"/>
                    <a:pt x="192" y="137"/>
                    <a:pt x="193" y="144"/>
                  </a:cubicBezTo>
                  <a:cubicBezTo>
                    <a:pt x="186" y="138"/>
                    <a:pt x="181" y="133"/>
                    <a:pt x="175" y="128"/>
                  </a:cubicBezTo>
                  <a:cubicBezTo>
                    <a:pt x="166" y="119"/>
                    <a:pt x="156" y="117"/>
                    <a:pt x="144" y="123"/>
                  </a:cubicBezTo>
                  <a:cubicBezTo>
                    <a:pt x="136" y="128"/>
                    <a:pt x="127" y="127"/>
                    <a:pt x="119" y="122"/>
                  </a:cubicBezTo>
                  <a:cubicBezTo>
                    <a:pt x="109" y="116"/>
                    <a:pt x="98" y="111"/>
                    <a:pt x="85" y="109"/>
                  </a:cubicBezTo>
                  <a:cubicBezTo>
                    <a:pt x="80" y="108"/>
                    <a:pt x="75" y="105"/>
                    <a:pt x="71" y="100"/>
                  </a:cubicBezTo>
                  <a:cubicBezTo>
                    <a:pt x="65" y="95"/>
                    <a:pt x="59" y="91"/>
                    <a:pt x="51" y="91"/>
                  </a:cubicBezTo>
                  <a:cubicBezTo>
                    <a:pt x="47" y="91"/>
                    <a:pt x="43" y="91"/>
                    <a:pt x="41" y="87"/>
                  </a:cubicBezTo>
                  <a:cubicBezTo>
                    <a:pt x="36" y="80"/>
                    <a:pt x="29" y="77"/>
                    <a:pt x="22" y="75"/>
                  </a:cubicBezTo>
                  <a:cubicBezTo>
                    <a:pt x="18" y="73"/>
                    <a:pt x="15" y="70"/>
                    <a:pt x="13" y="66"/>
                  </a:cubicBezTo>
                  <a:cubicBezTo>
                    <a:pt x="13" y="64"/>
                    <a:pt x="12" y="61"/>
                    <a:pt x="15" y="60"/>
                  </a:cubicBezTo>
                  <a:cubicBezTo>
                    <a:pt x="18" y="58"/>
                    <a:pt x="18" y="57"/>
                    <a:pt x="15" y="55"/>
                  </a:cubicBezTo>
                  <a:cubicBezTo>
                    <a:pt x="15" y="54"/>
                    <a:pt x="14" y="53"/>
                    <a:pt x="14" y="53"/>
                  </a:cubicBezTo>
                  <a:cubicBezTo>
                    <a:pt x="24" y="39"/>
                    <a:pt x="8" y="32"/>
                    <a:pt x="6" y="22"/>
                  </a:cubicBezTo>
                  <a:cubicBezTo>
                    <a:pt x="6" y="21"/>
                    <a:pt x="5" y="20"/>
                    <a:pt x="5" y="19"/>
                  </a:cubicBezTo>
                  <a:cubicBezTo>
                    <a:pt x="4" y="16"/>
                    <a:pt x="0" y="14"/>
                    <a:pt x="3" y="10"/>
                  </a:cubicBezTo>
                  <a:cubicBezTo>
                    <a:pt x="8" y="7"/>
                    <a:pt x="12" y="8"/>
                    <a:pt x="17" y="10"/>
                  </a:cubicBezTo>
                  <a:cubicBezTo>
                    <a:pt x="20" y="14"/>
                    <a:pt x="18" y="19"/>
                    <a:pt x="19" y="23"/>
                  </a:cubicBezTo>
                  <a:cubicBezTo>
                    <a:pt x="21" y="33"/>
                    <a:pt x="27" y="38"/>
                    <a:pt x="36" y="38"/>
                  </a:cubicBezTo>
                  <a:cubicBezTo>
                    <a:pt x="37" y="38"/>
                    <a:pt x="39" y="38"/>
                    <a:pt x="40" y="36"/>
                  </a:cubicBezTo>
                  <a:cubicBezTo>
                    <a:pt x="41" y="34"/>
                    <a:pt x="39" y="33"/>
                    <a:pt x="38" y="32"/>
                  </a:cubicBezTo>
                  <a:cubicBezTo>
                    <a:pt x="29" y="27"/>
                    <a:pt x="25" y="15"/>
                    <a:pt x="28" y="6"/>
                  </a:cubicBezTo>
                  <a:cubicBezTo>
                    <a:pt x="30" y="1"/>
                    <a:pt x="34" y="0"/>
                    <a:pt x="39" y="3"/>
                  </a:cubicBezTo>
                  <a:cubicBezTo>
                    <a:pt x="42" y="9"/>
                    <a:pt x="50" y="7"/>
                    <a:pt x="55" y="10"/>
                  </a:cubicBezTo>
                  <a:cubicBezTo>
                    <a:pt x="49" y="17"/>
                    <a:pt x="50" y="23"/>
                    <a:pt x="55" y="30"/>
                  </a:cubicBezTo>
                  <a:cubicBezTo>
                    <a:pt x="62" y="37"/>
                    <a:pt x="70" y="39"/>
                    <a:pt x="79" y="37"/>
                  </a:cubicBezTo>
                  <a:cubicBezTo>
                    <a:pt x="88" y="35"/>
                    <a:pt x="94" y="29"/>
                    <a:pt x="96" y="19"/>
                  </a:cubicBezTo>
                  <a:cubicBezTo>
                    <a:pt x="96" y="15"/>
                    <a:pt x="95" y="11"/>
                    <a:pt x="98" y="8"/>
                  </a:cubicBezTo>
                  <a:cubicBezTo>
                    <a:pt x="99" y="7"/>
                    <a:pt x="101" y="7"/>
                    <a:pt x="103" y="8"/>
                  </a:cubicBezTo>
                  <a:cubicBezTo>
                    <a:pt x="104" y="9"/>
                    <a:pt x="105" y="10"/>
                    <a:pt x="105" y="11"/>
                  </a:cubicBezTo>
                  <a:cubicBezTo>
                    <a:pt x="103" y="24"/>
                    <a:pt x="111" y="31"/>
                    <a:pt x="119" y="39"/>
                  </a:cubicBezTo>
                  <a:close/>
                </a:path>
              </a:pathLst>
            </a:custGeom>
            <a:solidFill>
              <a:srgbClr val="A4C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469C2DD6-BAC4-204E-1375-3A4738201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526" y="4581526"/>
              <a:ext cx="90488" cy="88900"/>
            </a:xfrm>
            <a:custGeom>
              <a:avLst/>
              <a:gdLst>
                <a:gd name="T0" fmla="*/ 0 w 9"/>
                <a:gd name="T1" fmla="*/ 0 h 9"/>
                <a:gd name="T2" fmla="*/ 9 w 9"/>
                <a:gd name="T3" fmla="*/ 9 h 9"/>
                <a:gd name="T4" fmla="*/ 0 w 9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cubicBezTo>
                    <a:pt x="4" y="3"/>
                    <a:pt x="7" y="6"/>
                    <a:pt x="9" y="9"/>
                  </a:cubicBezTo>
                  <a:cubicBezTo>
                    <a:pt x="3" y="9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7D6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D8860C08-A296-5017-AF66-29ECDC2A3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813" y="2665413"/>
              <a:ext cx="2638425" cy="1374775"/>
            </a:xfrm>
            <a:custGeom>
              <a:avLst/>
              <a:gdLst>
                <a:gd name="T0" fmla="*/ 141 w 264"/>
                <a:gd name="T1" fmla="*/ 135 h 137"/>
                <a:gd name="T2" fmla="*/ 111 w 264"/>
                <a:gd name="T3" fmla="*/ 115 h 137"/>
                <a:gd name="T4" fmla="*/ 129 w 264"/>
                <a:gd name="T5" fmla="*/ 106 h 137"/>
                <a:gd name="T6" fmla="*/ 130 w 264"/>
                <a:gd name="T7" fmla="*/ 99 h 137"/>
                <a:gd name="T8" fmla="*/ 103 w 264"/>
                <a:gd name="T9" fmla="*/ 102 h 137"/>
                <a:gd name="T10" fmla="*/ 84 w 264"/>
                <a:gd name="T11" fmla="*/ 80 h 137"/>
                <a:gd name="T12" fmla="*/ 63 w 264"/>
                <a:gd name="T13" fmla="*/ 60 h 137"/>
                <a:gd name="T14" fmla="*/ 43 w 264"/>
                <a:gd name="T15" fmla="*/ 24 h 137"/>
                <a:gd name="T16" fmla="*/ 34 w 264"/>
                <a:gd name="T17" fmla="*/ 35 h 137"/>
                <a:gd name="T18" fmla="*/ 52 w 264"/>
                <a:gd name="T19" fmla="*/ 61 h 137"/>
                <a:gd name="T20" fmla="*/ 77 w 264"/>
                <a:gd name="T21" fmla="*/ 101 h 137"/>
                <a:gd name="T22" fmla="*/ 81 w 264"/>
                <a:gd name="T23" fmla="*/ 118 h 137"/>
                <a:gd name="T24" fmla="*/ 66 w 264"/>
                <a:gd name="T25" fmla="*/ 126 h 137"/>
                <a:gd name="T26" fmla="*/ 48 w 264"/>
                <a:gd name="T27" fmla="*/ 93 h 137"/>
                <a:gd name="T28" fmla="*/ 29 w 264"/>
                <a:gd name="T29" fmla="*/ 76 h 137"/>
                <a:gd name="T30" fmla="*/ 34 w 264"/>
                <a:gd name="T31" fmla="*/ 59 h 137"/>
                <a:gd name="T32" fmla="*/ 7 w 264"/>
                <a:gd name="T33" fmla="*/ 4 h 137"/>
                <a:gd name="T34" fmla="*/ 40 w 264"/>
                <a:gd name="T35" fmla="*/ 7 h 137"/>
                <a:gd name="T36" fmla="*/ 108 w 264"/>
                <a:gd name="T37" fmla="*/ 23 h 137"/>
                <a:gd name="T38" fmla="*/ 141 w 264"/>
                <a:gd name="T39" fmla="*/ 19 h 137"/>
                <a:gd name="T40" fmla="*/ 173 w 264"/>
                <a:gd name="T41" fmla="*/ 52 h 137"/>
                <a:gd name="T42" fmla="*/ 194 w 264"/>
                <a:gd name="T43" fmla="*/ 54 h 137"/>
                <a:gd name="T44" fmla="*/ 237 w 264"/>
                <a:gd name="T45" fmla="*/ 90 h 137"/>
                <a:gd name="T46" fmla="*/ 252 w 264"/>
                <a:gd name="T47" fmla="*/ 103 h 137"/>
                <a:gd name="T48" fmla="*/ 254 w 264"/>
                <a:gd name="T49" fmla="*/ 119 h 137"/>
                <a:gd name="T50" fmla="*/ 231 w 264"/>
                <a:gd name="T51" fmla="*/ 126 h 137"/>
                <a:gd name="T52" fmla="*/ 231 w 264"/>
                <a:gd name="T53" fmla="*/ 120 h 137"/>
                <a:gd name="T54" fmla="*/ 221 w 264"/>
                <a:gd name="T55" fmla="*/ 117 h 137"/>
                <a:gd name="T56" fmla="*/ 191 w 264"/>
                <a:gd name="T57" fmla="*/ 128 h 137"/>
                <a:gd name="T58" fmla="*/ 174 w 264"/>
                <a:gd name="T59" fmla="*/ 119 h 137"/>
                <a:gd name="T60" fmla="*/ 156 w 264"/>
                <a:gd name="T61" fmla="*/ 109 h 137"/>
                <a:gd name="T62" fmla="*/ 143 w 264"/>
                <a:gd name="T63" fmla="*/ 127 h 137"/>
                <a:gd name="T64" fmla="*/ 155 w 264"/>
                <a:gd name="T65" fmla="*/ 13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4" h="137">
                  <a:moveTo>
                    <a:pt x="155" y="135"/>
                  </a:moveTo>
                  <a:cubicBezTo>
                    <a:pt x="150" y="137"/>
                    <a:pt x="146" y="134"/>
                    <a:pt x="141" y="135"/>
                  </a:cubicBezTo>
                  <a:cubicBezTo>
                    <a:pt x="133" y="131"/>
                    <a:pt x="123" y="128"/>
                    <a:pt x="116" y="120"/>
                  </a:cubicBezTo>
                  <a:cubicBezTo>
                    <a:pt x="120" y="114"/>
                    <a:pt x="113" y="117"/>
                    <a:pt x="111" y="115"/>
                  </a:cubicBezTo>
                  <a:cubicBezTo>
                    <a:pt x="109" y="109"/>
                    <a:pt x="113" y="108"/>
                    <a:pt x="116" y="106"/>
                  </a:cubicBezTo>
                  <a:cubicBezTo>
                    <a:pt x="120" y="104"/>
                    <a:pt x="125" y="105"/>
                    <a:pt x="129" y="106"/>
                  </a:cubicBezTo>
                  <a:cubicBezTo>
                    <a:pt x="131" y="107"/>
                    <a:pt x="134" y="107"/>
                    <a:pt x="135" y="104"/>
                  </a:cubicBezTo>
                  <a:cubicBezTo>
                    <a:pt x="136" y="100"/>
                    <a:pt x="132" y="100"/>
                    <a:pt x="130" y="99"/>
                  </a:cubicBezTo>
                  <a:cubicBezTo>
                    <a:pt x="123" y="97"/>
                    <a:pt x="117" y="97"/>
                    <a:pt x="110" y="100"/>
                  </a:cubicBezTo>
                  <a:cubicBezTo>
                    <a:pt x="108" y="101"/>
                    <a:pt x="106" y="103"/>
                    <a:pt x="103" y="102"/>
                  </a:cubicBezTo>
                  <a:cubicBezTo>
                    <a:pt x="101" y="98"/>
                    <a:pt x="99" y="95"/>
                    <a:pt x="95" y="92"/>
                  </a:cubicBezTo>
                  <a:cubicBezTo>
                    <a:pt x="90" y="89"/>
                    <a:pt x="86" y="86"/>
                    <a:pt x="84" y="80"/>
                  </a:cubicBezTo>
                  <a:cubicBezTo>
                    <a:pt x="83" y="77"/>
                    <a:pt x="80" y="75"/>
                    <a:pt x="77" y="75"/>
                  </a:cubicBezTo>
                  <a:cubicBezTo>
                    <a:pt x="70" y="72"/>
                    <a:pt x="65" y="67"/>
                    <a:pt x="63" y="60"/>
                  </a:cubicBezTo>
                  <a:cubicBezTo>
                    <a:pt x="59" y="53"/>
                    <a:pt x="56" y="45"/>
                    <a:pt x="55" y="37"/>
                  </a:cubicBezTo>
                  <a:cubicBezTo>
                    <a:pt x="54" y="30"/>
                    <a:pt x="50" y="25"/>
                    <a:pt x="43" y="24"/>
                  </a:cubicBezTo>
                  <a:cubicBezTo>
                    <a:pt x="39" y="23"/>
                    <a:pt x="35" y="21"/>
                    <a:pt x="31" y="18"/>
                  </a:cubicBezTo>
                  <a:cubicBezTo>
                    <a:pt x="33" y="24"/>
                    <a:pt x="34" y="30"/>
                    <a:pt x="34" y="35"/>
                  </a:cubicBezTo>
                  <a:cubicBezTo>
                    <a:pt x="34" y="40"/>
                    <a:pt x="37" y="44"/>
                    <a:pt x="41" y="47"/>
                  </a:cubicBezTo>
                  <a:cubicBezTo>
                    <a:pt x="46" y="51"/>
                    <a:pt x="50" y="55"/>
                    <a:pt x="52" y="61"/>
                  </a:cubicBezTo>
                  <a:cubicBezTo>
                    <a:pt x="57" y="72"/>
                    <a:pt x="64" y="82"/>
                    <a:pt x="71" y="91"/>
                  </a:cubicBezTo>
                  <a:cubicBezTo>
                    <a:pt x="74" y="94"/>
                    <a:pt x="76" y="97"/>
                    <a:pt x="77" y="101"/>
                  </a:cubicBezTo>
                  <a:cubicBezTo>
                    <a:pt x="78" y="104"/>
                    <a:pt x="78" y="107"/>
                    <a:pt x="80" y="110"/>
                  </a:cubicBezTo>
                  <a:cubicBezTo>
                    <a:pt x="81" y="113"/>
                    <a:pt x="81" y="115"/>
                    <a:pt x="81" y="118"/>
                  </a:cubicBezTo>
                  <a:cubicBezTo>
                    <a:pt x="80" y="123"/>
                    <a:pt x="82" y="128"/>
                    <a:pt x="78" y="132"/>
                  </a:cubicBezTo>
                  <a:cubicBezTo>
                    <a:pt x="74" y="130"/>
                    <a:pt x="70" y="128"/>
                    <a:pt x="66" y="126"/>
                  </a:cubicBezTo>
                  <a:cubicBezTo>
                    <a:pt x="63" y="124"/>
                    <a:pt x="61" y="121"/>
                    <a:pt x="62" y="117"/>
                  </a:cubicBezTo>
                  <a:cubicBezTo>
                    <a:pt x="66" y="105"/>
                    <a:pt x="61" y="96"/>
                    <a:pt x="48" y="93"/>
                  </a:cubicBezTo>
                  <a:cubicBezTo>
                    <a:pt x="39" y="90"/>
                    <a:pt x="33" y="84"/>
                    <a:pt x="27" y="78"/>
                  </a:cubicBezTo>
                  <a:cubicBezTo>
                    <a:pt x="28" y="77"/>
                    <a:pt x="28" y="77"/>
                    <a:pt x="29" y="76"/>
                  </a:cubicBezTo>
                  <a:cubicBezTo>
                    <a:pt x="32" y="75"/>
                    <a:pt x="38" y="78"/>
                    <a:pt x="39" y="72"/>
                  </a:cubicBezTo>
                  <a:cubicBezTo>
                    <a:pt x="40" y="67"/>
                    <a:pt x="39" y="61"/>
                    <a:pt x="34" y="59"/>
                  </a:cubicBezTo>
                  <a:cubicBezTo>
                    <a:pt x="16" y="48"/>
                    <a:pt x="11" y="28"/>
                    <a:pt x="3" y="11"/>
                  </a:cubicBezTo>
                  <a:cubicBezTo>
                    <a:pt x="0" y="6"/>
                    <a:pt x="2" y="4"/>
                    <a:pt x="7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19" y="1"/>
                    <a:pt x="29" y="0"/>
                    <a:pt x="40" y="7"/>
                  </a:cubicBezTo>
                  <a:cubicBezTo>
                    <a:pt x="44" y="10"/>
                    <a:pt x="49" y="11"/>
                    <a:pt x="53" y="13"/>
                  </a:cubicBezTo>
                  <a:cubicBezTo>
                    <a:pt x="71" y="21"/>
                    <a:pt x="89" y="25"/>
                    <a:pt x="108" y="23"/>
                  </a:cubicBezTo>
                  <a:cubicBezTo>
                    <a:pt x="112" y="22"/>
                    <a:pt x="116" y="22"/>
                    <a:pt x="120" y="19"/>
                  </a:cubicBezTo>
                  <a:cubicBezTo>
                    <a:pt x="125" y="15"/>
                    <a:pt x="135" y="15"/>
                    <a:pt x="141" y="19"/>
                  </a:cubicBezTo>
                  <a:cubicBezTo>
                    <a:pt x="152" y="25"/>
                    <a:pt x="165" y="30"/>
                    <a:pt x="167" y="46"/>
                  </a:cubicBezTo>
                  <a:cubicBezTo>
                    <a:pt x="167" y="49"/>
                    <a:pt x="170" y="50"/>
                    <a:pt x="173" y="52"/>
                  </a:cubicBezTo>
                  <a:cubicBezTo>
                    <a:pt x="176" y="53"/>
                    <a:pt x="179" y="53"/>
                    <a:pt x="180" y="55"/>
                  </a:cubicBezTo>
                  <a:cubicBezTo>
                    <a:pt x="186" y="62"/>
                    <a:pt x="190" y="59"/>
                    <a:pt x="194" y="54"/>
                  </a:cubicBezTo>
                  <a:cubicBezTo>
                    <a:pt x="200" y="46"/>
                    <a:pt x="206" y="44"/>
                    <a:pt x="213" y="52"/>
                  </a:cubicBezTo>
                  <a:cubicBezTo>
                    <a:pt x="222" y="63"/>
                    <a:pt x="235" y="73"/>
                    <a:pt x="237" y="90"/>
                  </a:cubicBezTo>
                  <a:cubicBezTo>
                    <a:pt x="237" y="95"/>
                    <a:pt x="242" y="98"/>
                    <a:pt x="247" y="100"/>
                  </a:cubicBezTo>
                  <a:cubicBezTo>
                    <a:pt x="248" y="101"/>
                    <a:pt x="250" y="102"/>
                    <a:pt x="252" y="103"/>
                  </a:cubicBezTo>
                  <a:cubicBezTo>
                    <a:pt x="264" y="109"/>
                    <a:pt x="264" y="109"/>
                    <a:pt x="255" y="117"/>
                  </a:cubicBezTo>
                  <a:cubicBezTo>
                    <a:pt x="255" y="118"/>
                    <a:pt x="255" y="118"/>
                    <a:pt x="254" y="119"/>
                  </a:cubicBezTo>
                  <a:cubicBezTo>
                    <a:pt x="251" y="123"/>
                    <a:pt x="248" y="128"/>
                    <a:pt x="242" y="130"/>
                  </a:cubicBezTo>
                  <a:cubicBezTo>
                    <a:pt x="238" y="128"/>
                    <a:pt x="235" y="127"/>
                    <a:pt x="231" y="126"/>
                  </a:cubicBezTo>
                  <a:cubicBezTo>
                    <a:pt x="231" y="125"/>
                    <a:pt x="230" y="125"/>
                    <a:pt x="230" y="124"/>
                  </a:cubicBezTo>
                  <a:cubicBezTo>
                    <a:pt x="230" y="123"/>
                    <a:pt x="230" y="121"/>
                    <a:pt x="231" y="120"/>
                  </a:cubicBezTo>
                  <a:cubicBezTo>
                    <a:pt x="232" y="116"/>
                    <a:pt x="231" y="113"/>
                    <a:pt x="228" y="112"/>
                  </a:cubicBezTo>
                  <a:cubicBezTo>
                    <a:pt x="224" y="110"/>
                    <a:pt x="222" y="114"/>
                    <a:pt x="221" y="117"/>
                  </a:cubicBezTo>
                  <a:cubicBezTo>
                    <a:pt x="221" y="118"/>
                    <a:pt x="220" y="119"/>
                    <a:pt x="219" y="119"/>
                  </a:cubicBezTo>
                  <a:cubicBezTo>
                    <a:pt x="208" y="118"/>
                    <a:pt x="199" y="121"/>
                    <a:pt x="191" y="128"/>
                  </a:cubicBezTo>
                  <a:cubicBezTo>
                    <a:pt x="187" y="129"/>
                    <a:pt x="184" y="128"/>
                    <a:pt x="182" y="124"/>
                  </a:cubicBezTo>
                  <a:cubicBezTo>
                    <a:pt x="180" y="120"/>
                    <a:pt x="178" y="119"/>
                    <a:pt x="174" y="119"/>
                  </a:cubicBezTo>
                  <a:cubicBezTo>
                    <a:pt x="169" y="119"/>
                    <a:pt x="167" y="117"/>
                    <a:pt x="166" y="112"/>
                  </a:cubicBezTo>
                  <a:cubicBezTo>
                    <a:pt x="164" y="105"/>
                    <a:pt x="163" y="105"/>
                    <a:pt x="156" y="109"/>
                  </a:cubicBezTo>
                  <a:cubicBezTo>
                    <a:pt x="153" y="111"/>
                    <a:pt x="150" y="114"/>
                    <a:pt x="148" y="117"/>
                  </a:cubicBezTo>
                  <a:cubicBezTo>
                    <a:pt x="145" y="119"/>
                    <a:pt x="143" y="123"/>
                    <a:pt x="143" y="127"/>
                  </a:cubicBezTo>
                  <a:cubicBezTo>
                    <a:pt x="142" y="131"/>
                    <a:pt x="145" y="131"/>
                    <a:pt x="148" y="131"/>
                  </a:cubicBezTo>
                  <a:cubicBezTo>
                    <a:pt x="150" y="132"/>
                    <a:pt x="153" y="130"/>
                    <a:pt x="155" y="132"/>
                  </a:cubicBezTo>
                  <a:cubicBezTo>
                    <a:pt x="156" y="133"/>
                    <a:pt x="155" y="134"/>
                    <a:pt x="155" y="135"/>
                  </a:cubicBezTo>
                  <a:close/>
                </a:path>
              </a:pathLst>
            </a:custGeom>
            <a:solidFill>
              <a:srgbClr val="A4C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7816733E-940D-884B-F94B-691A45F46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226" y="3829051"/>
              <a:ext cx="258763" cy="320675"/>
            </a:xfrm>
            <a:custGeom>
              <a:avLst/>
              <a:gdLst>
                <a:gd name="T0" fmla="*/ 2 w 26"/>
                <a:gd name="T1" fmla="*/ 16 h 32"/>
                <a:gd name="T2" fmla="*/ 4 w 26"/>
                <a:gd name="T3" fmla="*/ 1 h 32"/>
                <a:gd name="T4" fmla="*/ 6 w 26"/>
                <a:gd name="T5" fmla="*/ 1 h 32"/>
                <a:gd name="T6" fmla="*/ 15 w 26"/>
                <a:gd name="T7" fmla="*/ 13 h 32"/>
                <a:gd name="T8" fmla="*/ 20 w 26"/>
                <a:gd name="T9" fmla="*/ 21 h 32"/>
                <a:gd name="T10" fmla="*/ 17 w 26"/>
                <a:gd name="T11" fmla="*/ 32 h 32"/>
                <a:gd name="T12" fmla="*/ 2 w 26"/>
                <a:gd name="T13" fmla="*/ 18 h 32"/>
                <a:gd name="T14" fmla="*/ 2 w 26"/>
                <a:gd name="T1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2">
                  <a:moveTo>
                    <a:pt x="2" y="16"/>
                  </a:moveTo>
                  <a:cubicBezTo>
                    <a:pt x="3" y="11"/>
                    <a:pt x="0" y="5"/>
                    <a:pt x="4" y="1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10" y="5"/>
                    <a:pt x="9" y="11"/>
                    <a:pt x="15" y="13"/>
                  </a:cubicBezTo>
                  <a:cubicBezTo>
                    <a:pt x="17" y="16"/>
                    <a:pt x="18" y="19"/>
                    <a:pt x="20" y="21"/>
                  </a:cubicBezTo>
                  <a:cubicBezTo>
                    <a:pt x="26" y="27"/>
                    <a:pt x="23" y="30"/>
                    <a:pt x="17" y="32"/>
                  </a:cubicBezTo>
                  <a:cubicBezTo>
                    <a:pt x="12" y="27"/>
                    <a:pt x="7" y="23"/>
                    <a:pt x="2" y="18"/>
                  </a:cubicBezTo>
                  <a:cubicBezTo>
                    <a:pt x="2" y="17"/>
                    <a:pt x="2" y="17"/>
                    <a:pt x="2" y="16"/>
                  </a:cubicBezTo>
                  <a:close/>
                </a:path>
              </a:pathLst>
            </a:custGeom>
            <a:solidFill>
              <a:srgbClr val="B9D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B49F303E-34CB-8059-4B0E-C6E90DD5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4326" y="2806701"/>
              <a:ext cx="749300" cy="1031875"/>
            </a:xfrm>
            <a:custGeom>
              <a:avLst/>
              <a:gdLst>
                <a:gd name="T0" fmla="*/ 46 w 75"/>
                <a:gd name="T1" fmla="*/ 88 h 103"/>
                <a:gd name="T2" fmla="*/ 37 w 75"/>
                <a:gd name="T3" fmla="*/ 74 h 103"/>
                <a:gd name="T4" fmla="*/ 22 w 75"/>
                <a:gd name="T5" fmla="*/ 50 h 103"/>
                <a:gd name="T6" fmla="*/ 11 w 75"/>
                <a:gd name="T7" fmla="*/ 35 h 103"/>
                <a:gd name="T8" fmla="*/ 2 w 75"/>
                <a:gd name="T9" fmla="*/ 18 h 103"/>
                <a:gd name="T10" fmla="*/ 0 w 75"/>
                <a:gd name="T11" fmla="*/ 0 h 103"/>
                <a:gd name="T12" fmla="*/ 19 w 75"/>
                <a:gd name="T13" fmla="*/ 9 h 103"/>
                <a:gd name="T14" fmla="*/ 27 w 75"/>
                <a:gd name="T15" fmla="*/ 20 h 103"/>
                <a:gd name="T16" fmla="*/ 36 w 75"/>
                <a:gd name="T17" fmla="*/ 46 h 103"/>
                <a:gd name="T18" fmla="*/ 51 w 75"/>
                <a:gd name="T19" fmla="*/ 59 h 103"/>
                <a:gd name="T20" fmla="*/ 56 w 75"/>
                <a:gd name="T21" fmla="*/ 62 h 103"/>
                <a:gd name="T22" fmla="*/ 72 w 75"/>
                <a:gd name="T23" fmla="*/ 80 h 103"/>
                <a:gd name="T24" fmla="*/ 74 w 75"/>
                <a:gd name="T25" fmla="*/ 88 h 103"/>
                <a:gd name="T26" fmla="*/ 71 w 75"/>
                <a:gd name="T27" fmla="*/ 94 h 103"/>
                <a:gd name="T28" fmla="*/ 68 w 75"/>
                <a:gd name="T29" fmla="*/ 103 h 103"/>
                <a:gd name="T30" fmla="*/ 63 w 75"/>
                <a:gd name="T31" fmla="*/ 95 h 103"/>
                <a:gd name="T32" fmla="*/ 51 w 75"/>
                <a:gd name="T33" fmla="*/ 77 h 103"/>
                <a:gd name="T34" fmla="*/ 48 w 75"/>
                <a:gd name="T35" fmla="*/ 70 h 103"/>
                <a:gd name="T36" fmla="*/ 51 w 75"/>
                <a:gd name="T37" fmla="*/ 76 h 103"/>
                <a:gd name="T38" fmla="*/ 53 w 75"/>
                <a:gd name="T39" fmla="*/ 81 h 103"/>
                <a:gd name="T40" fmla="*/ 46 w 75"/>
                <a:gd name="T41" fmla="*/ 8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103">
                  <a:moveTo>
                    <a:pt x="46" y="88"/>
                  </a:moveTo>
                  <a:cubicBezTo>
                    <a:pt x="44" y="83"/>
                    <a:pt x="40" y="78"/>
                    <a:pt x="37" y="74"/>
                  </a:cubicBezTo>
                  <a:cubicBezTo>
                    <a:pt x="31" y="66"/>
                    <a:pt x="25" y="59"/>
                    <a:pt x="22" y="50"/>
                  </a:cubicBezTo>
                  <a:cubicBezTo>
                    <a:pt x="21" y="44"/>
                    <a:pt x="16" y="39"/>
                    <a:pt x="11" y="35"/>
                  </a:cubicBezTo>
                  <a:cubicBezTo>
                    <a:pt x="5" y="31"/>
                    <a:pt x="3" y="25"/>
                    <a:pt x="2" y="18"/>
                  </a:cubicBezTo>
                  <a:cubicBezTo>
                    <a:pt x="2" y="12"/>
                    <a:pt x="1" y="7"/>
                    <a:pt x="0" y="0"/>
                  </a:cubicBezTo>
                  <a:cubicBezTo>
                    <a:pt x="6" y="4"/>
                    <a:pt x="12" y="8"/>
                    <a:pt x="19" y="9"/>
                  </a:cubicBezTo>
                  <a:cubicBezTo>
                    <a:pt x="25" y="11"/>
                    <a:pt x="26" y="15"/>
                    <a:pt x="27" y="20"/>
                  </a:cubicBezTo>
                  <a:cubicBezTo>
                    <a:pt x="29" y="29"/>
                    <a:pt x="32" y="38"/>
                    <a:pt x="36" y="46"/>
                  </a:cubicBezTo>
                  <a:cubicBezTo>
                    <a:pt x="39" y="52"/>
                    <a:pt x="43" y="58"/>
                    <a:pt x="51" y="59"/>
                  </a:cubicBezTo>
                  <a:cubicBezTo>
                    <a:pt x="53" y="59"/>
                    <a:pt x="56" y="60"/>
                    <a:pt x="56" y="62"/>
                  </a:cubicBezTo>
                  <a:cubicBezTo>
                    <a:pt x="57" y="72"/>
                    <a:pt x="65" y="75"/>
                    <a:pt x="72" y="80"/>
                  </a:cubicBezTo>
                  <a:cubicBezTo>
                    <a:pt x="75" y="82"/>
                    <a:pt x="75" y="85"/>
                    <a:pt x="74" y="88"/>
                  </a:cubicBezTo>
                  <a:cubicBezTo>
                    <a:pt x="74" y="90"/>
                    <a:pt x="73" y="93"/>
                    <a:pt x="71" y="94"/>
                  </a:cubicBezTo>
                  <a:cubicBezTo>
                    <a:pt x="68" y="97"/>
                    <a:pt x="70" y="101"/>
                    <a:pt x="68" y="103"/>
                  </a:cubicBezTo>
                  <a:cubicBezTo>
                    <a:pt x="65" y="101"/>
                    <a:pt x="62" y="98"/>
                    <a:pt x="63" y="95"/>
                  </a:cubicBezTo>
                  <a:cubicBezTo>
                    <a:pt x="66" y="84"/>
                    <a:pt x="58" y="81"/>
                    <a:pt x="51" y="77"/>
                  </a:cubicBezTo>
                  <a:cubicBezTo>
                    <a:pt x="50" y="75"/>
                    <a:pt x="48" y="73"/>
                    <a:pt x="48" y="70"/>
                  </a:cubicBezTo>
                  <a:cubicBezTo>
                    <a:pt x="48" y="73"/>
                    <a:pt x="50" y="75"/>
                    <a:pt x="51" y="76"/>
                  </a:cubicBezTo>
                  <a:cubicBezTo>
                    <a:pt x="51" y="78"/>
                    <a:pt x="52" y="80"/>
                    <a:pt x="53" y="81"/>
                  </a:cubicBezTo>
                  <a:cubicBezTo>
                    <a:pt x="53" y="86"/>
                    <a:pt x="50" y="88"/>
                    <a:pt x="46" y="88"/>
                  </a:cubicBezTo>
                  <a:close/>
                </a:path>
              </a:pathLst>
            </a:custGeom>
            <a:solidFill>
              <a:srgbClr val="431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ED64E7E0-FB4B-6351-43FE-7AE4168AE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38" y="3598863"/>
              <a:ext cx="409575" cy="230188"/>
            </a:xfrm>
            <a:custGeom>
              <a:avLst/>
              <a:gdLst>
                <a:gd name="T0" fmla="*/ 0 w 41"/>
                <a:gd name="T1" fmla="*/ 15 h 23"/>
                <a:gd name="T2" fmla="*/ 3 w 41"/>
                <a:gd name="T3" fmla="*/ 9 h 23"/>
                <a:gd name="T4" fmla="*/ 35 w 41"/>
                <a:gd name="T5" fmla="*/ 6 h 23"/>
                <a:gd name="T6" fmla="*/ 38 w 41"/>
                <a:gd name="T7" fmla="*/ 12 h 23"/>
                <a:gd name="T8" fmla="*/ 30 w 41"/>
                <a:gd name="T9" fmla="*/ 16 h 23"/>
                <a:gd name="T10" fmla="*/ 15 w 41"/>
                <a:gd name="T11" fmla="*/ 15 h 23"/>
                <a:gd name="T12" fmla="*/ 11 w 41"/>
                <a:gd name="T13" fmla="*/ 22 h 23"/>
                <a:gd name="T14" fmla="*/ 0 w 41"/>
                <a:gd name="T15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3">
                  <a:moveTo>
                    <a:pt x="0" y="15"/>
                  </a:moveTo>
                  <a:cubicBezTo>
                    <a:pt x="0" y="13"/>
                    <a:pt x="0" y="10"/>
                    <a:pt x="3" y="9"/>
                  </a:cubicBezTo>
                  <a:cubicBezTo>
                    <a:pt x="13" y="2"/>
                    <a:pt x="24" y="0"/>
                    <a:pt x="35" y="6"/>
                  </a:cubicBezTo>
                  <a:cubicBezTo>
                    <a:pt x="37" y="7"/>
                    <a:pt x="41" y="7"/>
                    <a:pt x="38" y="12"/>
                  </a:cubicBezTo>
                  <a:cubicBezTo>
                    <a:pt x="37" y="15"/>
                    <a:pt x="35" y="18"/>
                    <a:pt x="30" y="16"/>
                  </a:cubicBezTo>
                  <a:cubicBezTo>
                    <a:pt x="25" y="13"/>
                    <a:pt x="20" y="13"/>
                    <a:pt x="15" y="15"/>
                  </a:cubicBezTo>
                  <a:cubicBezTo>
                    <a:pt x="12" y="17"/>
                    <a:pt x="11" y="19"/>
                    <a:pt x="11" y="22"/>
                  </a:cubicBezTo>
                  <a:cubicBezTo>
                    <a:pt x="6" y="23"/>
                    <a:pt x="4" y="18"/>
                    <a:pt x="0" y="15"/>
                  </a:cubicBezTo>
                  <a:close/>
                </a:path>
              </a:pathLst>
            </a:custGeom>
            <a:solidFill>
              <a:srgbClr val="A4C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29715CF5-03AD-8E93-64EC-74ACC6BC5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8" y="3868738"/>
              <a:ext cx="290513" cy="241300"/>
            </a:xfrm>
            <a:custGeom>
              <a:avLst/>
              <a:gdLst>
                <a:gd name="T0" fmla="*/ 2 w 29"/>
                <a:gd name="T1" fmla="*/ 0 h 24"/>
                <a:gd name="T2" fmla="*/ 27 w 29"/>
                <a:gd name="T3" fmla="*/ 15 h 24"/>
                <a:gd name="T4" fmla="*/ 29 w 29"/>
                <a:gd name="T5" fmla="*/ 24 h 24"/>
                <a:gd name="T6" fmla="*/ 5 w 29"/>
                <a:gd name="T7" fmla="*/ 6 h 24"/>
                <a:gd name="T8" fmla="*/ 2 w 2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4">
                  <a:moveTo>
                    <a:pt x="2" y="0"/>
                  </a:moveTo>
                  <a:cubicBezTo>
                    <a:pt x="10" y="5"/>
                    <a:pt x="21" y="7"/>
                    <a:pt x="27" y="15"/>
                  </a:cubicBezTo>
                  <a:cubicBezTo>
                    <a:pt x="28" y="18"/>
                    <a:pt x="28" y="21"/>
                    <a:pt x="29" y="24"/>
                  </a:cubicBezTo>
                  <a:cubicBezTo>
                    <a:pt x="21" y="18"/>
                    <a:pt x="13" y="12"/>
                    <a:pt x="5" y="6"/>
                  </a:cubicBezTo>
                  <a:cubicBezTo>
                    <a:pt x="3" y="5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A4C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029DC6CD-BCA8-B839-7578-9276A1F4B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4551" y="3808413"/>
              <a:ext cx="128588" cy="160338"/>
            </a:xfrm>
            <a:custGeom>
              <a:avLst/>
              <a:gdLst>
                <a:gd name="T0" fmla="*/ 9 w 13"/>
                <a:gd name="T1" fmla="*/ 15 h 16"/>
                <a:gd name="T2" fmla="*/ 1 w 13"/>
                <a:gd name="T3" fmla="*/ 10 h 16"/>
                <a:gd name="T4" fmla="*/ 0 w 13"/>
                <a:gd name="T5" fmla="*/ 3 h 16"/>
                <a:gd name="T6" fmla="*/ 8 w 13"/>
                <a:gd name="T7" fmla="*/ 1 h 16"/>
                <a:gd name="T8" fmla="*/ 13 w 13"/>
                <a:gd name="T9" fmla="*/ 8 h 16"/>
                <a:gd name="T10" fmla="*/ 9 w 13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9" y="15"/>
                  </a:moveTo>
                  <a:cubicBezTo>
                    <a:pt x="5" y="16"/>
                    <a:pt x="2" y="16"/>
                    <a:pt x="1" y="10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2" y="0"/>
                    <a:pt x="5" y="1"/>
                    <a:pt x="8" y="1"/>
                  </a:cubicBezTo>
                  <a:cubicBezTo>
                    <a:pt x="9" y="4"/>
                    <a:pt x="10" y="6"/>
                    <a:pt x="13" y="8"/>
                  </a:cubicBezTo>
                  <a:cubicBezTo>
                    <a:pt x="8" y="8"/>
                    <a:pt x="10" y="12"/>
                    <a:pt x="9" y="15"/>
                  </a:cubicBezTo>
                  <a:close/>
                </a:path>
              </a:pathLst>
            </a:custGeom>
            <a:solidFill>
              <a:srgbClr val="431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23">
              <a:extLst>
                <a:ext uri="{FF2B5EF4-FFF2-40B4-BE49-F238E27FC236}">
                  <a16:creationId xmlns:a16="http://schemas.microsoft.com/office/drawing/2014/main" id="{70E0C0A5-048C-9EB4-8BCC-BD6BADC1D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701" y="3617913"/>
              <a:ext cx="128588" cy="201613"/>
            </a:xfrm>
            <a:custGeom>
              <a:avLst/>
              <a:gdLst>
                <a:gd name="T0" fmla="*/ 0 w 13"/>
                <a:gd name="T1" fmla="*/ 7 h 20"/>
                <a:gd name="T2" fmla="*/ 7 w 13"/>
                <a:gd name="T3" fmla="*/ 0 h 20"/>
                <a:gd name="T4" fmla="*/ 13 w 13"/>
                <a:gd name="T5" fmla="*/ 17 h 20"/>
                <a:gd name="T6" fmla="*/ 3 w 13"/>
                <a:gd name="T7" fmla="*/ 15 h 20"/>
                <a:gd name="T8" fmla="*/ 0 w 13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0" y="7"/>
                  </a:moveTo>
                  <a:cubicBezTo>
                    <a:pt x="2" y="5"/>
                    <a:pt x="5" y="3"/>
                    <a:pt x="7" y="0"/>
                  </a:cubicBezTo>
                  <a:cubicBezTo>
                    <a:pt x="9" y="6"/>
                    <a:pt x="11" y="11"/>
                    <a:pt x="13" y="17"/>
                  </a:cubicBezTo>
                  <a:cubicBezTo>
                    <a:pt x="9" y="20"/>
                    <a:pt x="6" y="17"/>
                    <a:pt x="3" y="15"/>
                  </a:cubicBezTo>
                  <a:cubicBezTo>
                    <a:pt x="1" y="13"/>
                    <a:pt x="1" y="10"/>
                    <a:pt x="0" y="7"/>
                  </a:cubicBezTo>
                  <a:close/>
                </a:path>
              </a:pathLst>
            </a:custGeom>
            <a:solidFill>
              <a:srgbClr val="431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24">
              <a:extLst>
                <a:ext uri="{FF2B5EF4-FFF2-40B4-BE49-F238E27FC236}">
                  <a16:creationId xmlns:a16="http://schemas.microsoft.com/office/drawing/2014/main" id="{5813EECE-E80C-CF19-F036-F7560666B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276" y="3759201"/>
              <a:ext cx="120650" cy="90488"/>
            </a:xfrm>
            <a:custGeom>
              <a:avLst/>
              <a:gdLst>
                <a:gd name="T0" fmla="*/ 0 w 12"/>
                <a:gd name="T1" fmla="*/ 1 h 9"/>
                <a:gd name="T2" fmla="*/ 10 w 12"/>
                <a:gd name="T3" fmla="*/ 3 h 9"/>
                <a:gd name="T4" fmla="*/ 12 w 12"/>
                <a:gd name="T5" fmla="*/ 6 h 9"/>
                <a:gd name="T6" fmla="*/ 4 w 12"/>
                <a:gd name="T7" fmla="*/ 8 h 9"/>
                <a:gd name="T8" fmla="*/ 2 w 12"/>
                <a:gd name="T9" fmla="*/ 8 h 9"/>
                <a:gd name="T10" fmla="*/ 0 w 12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0" y="1"/>
                  </a:moveTo>
                  <a:cubicBezTo>
                    <a:pt x="4" y="0"/>
                    <a:pt x="6" y="4"/>
                    <a:pt x="10" y="3"/>
                  </a:cubicBezTo>
                  <a:cubicBezTo>
                    <a:pt x="11" y="4"/>
                    <a:pt x="11" y="5"/>
                    <a:pt x="12" y="6"/>
                  </a:cubicBezTo>
                  <a:cubicBezTo>
                    <a:pt x="10" y="9"/>
                    <a:pt x="6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6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422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A0C2474A-6EB3-AC28-A48C-A2B8A70AB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1" y="3859213"/>
              <a:ext cx="190500" cy="450850"/>
            </a:xfrm>
            <a:custGeom>
              <a:avLst/>
              <a:gdLst>
                <a:gd name="T0" fmla="*/ 4 w 19"/>
                <a:gd name="T1" fmla="*/ 10 h 45"/>
                <a:gd name="T2" fmla="*/ 15 w 19"/>
                <a:gd name="T3" fmla="*/ 0 h 45"/>
                <a:gd name="T4" fmla="*/ 15 w 19"/>
                <a:gd name="T5" fmla="*/ 9 h 45"/>
                <a:gd name="T6" fmla="*/ 18 w 19"/>
                <a:gd name="T7" fmla="*/ 31 h 45"/>
                <a:gd name="T8" fmla="*/ 19 w 19"/>
                <a:gd name="T9" fmla="*/ 33 h 45"/>
                <a:gd name="T10" fmla="*/ 18 w 19"/>
                <a:gd name="T11" fmla="*/ 45 h 45"/>
                <a:gd name="T12" fmla="*/ 2 w 19"/>
                <a:gd name="T13" fmla="*/ 14 h 45"/>
                <a:gd name="T14" fmla="*/ 4 w 19"/>
                <a:gd name="T15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5">
                  <a:moveTo>
                    <a:pt x="4" y="10"/>
                  </a:moveTo>
                  <a:cubicBezTo>
                    <a:pt x="8" y="7"/>
                    <a:pt x="10" y="2"/>
                    <a:pt x="15" y="0"/>
                  </a:cubicBezTo>
                  <a:cubicBezTo>
                    <a:pt x="15" y="3"/>
                    <a:pt x="15" y="6"/>
                    <a:pt x="15" y="9"/>
                  </a:cubicBezTo>
                  <a:cubicBezTo>
                    <a:pt x="17" y="17"/>
                    <a:pt x="14" y="24"/>
                    <a:pt x="18" y="31"/>
                  </a:cubicBezTo>
                  <a:cubicBezTo>
                    <a:pt x="18" y="32"/>
                    <a:pt x="18" y="32"/>
                    <a:pt x="19" y="33"/>
                  </a:cubicBezTo>
                  <a:cubicBezTo>
                    <a:pt x="16" y="37"/>
                    <a:pt x="17" y="41"/>
                    <a:pt x="18" y="45"/>
                  </a:cubicBezTo>
                  <a:cubicBezTo>
                    <a:pt x="3" y="39"/>
                    <a:pt x="0" y="28"/>
                    <a:pt x="2" y="14"/>
                  </a:cubicBezTo>
                  <a:cubicBezTo>
                    <a:pt x="1" y="12"/>
                    <a:pt x="2" y="11"/>
                    <a:pt x="4" y="10"/>
                  </a:cubicBezTo>
                  <a:close/>
                </a:path>
              </a:pathLst>
            </a:custGeom>
            <a:solidFill>
              <a:srgbClr val="A4C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26">
              <a:extLst>
                <a:ext uri="{FF2B5EF4-FFF2-40B4-BE49-F238E27FC236}">
                  <a16:creationId xmlns:a16="http://schemas.microsoft.com/office/drawing/2014/main" id="{45545DC1-A4EB-53C0-361C-3954FEE2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3176" y="3949701"/>
              <a:ext cx="69850" cy="220663"/>
            </a:xfrm>
            <a:custGeom>
              <a:avLst/>
              <a:gdLst>
                <a:gd name="T0" fmla="*/ 5 w 7"/>
                <a:gd name="T1" fmla="*/ 22 h 22"/>
                <a:gd name="T2" fmla="*/ 1 w 7"/>
                <a:gd name="T3" fmla="*/ 10 h 22"/>
                <a:gd name="T4" fmla="*/ 2 w 7"/>
                <a:gd name="T5" fmla="*/ 0 h 22"/>
                <a:gd name="T6" fmla="*/ 4 w 7"/>
                <a:gd name="T7" fmla="*/ 3 h 22"/>
                <a:gd name="T8" fmla="*/ 5 w 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5" y="22"/>
                  </a:moveTo>
                  <a:cubicBezTo>
                    <a:pt x="0" y="19"/>
                    <a:pt x="0" y="15"/>
                    <a:pt x="1" y="10"/>
                  </a:cubicBezTo>
                  <a:cubicBezTo>
                    <a:pt x="2" y="7"/>
                    <a:pt x="2" y="4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2" y="9"/>
                    <a:pt x="7" y="15"/>
                    <a:pt x="5" y="22"/>
                  </a:cubicBezTo>
                  <a:close/>
                </a:path>
              </a:pathLst>
            </a:custGeom>
            <a:solidFill>
              <a:srgbClr val="A4C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27">
              <a:extLst>
                <a:ext uri="{FF2B5EF4-FFF2-40B4-BE49-F238E27FC236}">
                  <a16:creationId xmlns:a16="http://schemas.microsoft.com/office/drawing/2014/main" id="{D4EFB535-15D4-427A-4657-AAD4B86CB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51" y="3819526"/>
              <a:ext cx="509588" cy="500063"/>
            </a:xfrm>
            <a:custGeom>
              <a:avLst/>
              <a:gdLst>
                <a:gd name="T0" fmla="*/ 6 w 51"/>
                <a:gd name="T1" fmla="*/ 12 h 50"/>
                <a:gd name="T2" fmla="*/ 34 w 51"/>
                <a:gd name="T3" fmla="*/ 3 h 50"/>
                <a:gd name="T4" fmla="*/ 46 w 51"/>
                <a:gd name="T5" fmla="*/ 8 h 50"/>
                <a:gd name="T6" fmla="*/ 46 w 51"/>
                <a:gd name="T7" fmla="*/ 10 h 50"/>
                <a:gd name="T8" fmla="*/ 51 w 51"/>
                <a:gd name="T9" fmla="*/ 19 h 50"/>
                <a:gd name="T10" fmla="*/ 26 w 51"/>
                <a:gd name="T11" fmla="*/ 50 h 50"/>
                <a:gd name="T12" fmla="*/ 2 w 51"/>
                <a:gd name="T13" fmla="*/ 31 h 50"/>
                <a:gd name="T14" fmla="*/ 8 w 51"/>
                <a:gd name="T15" fmla="*/ 21 h 50"/>
                <a:gd name="T16" fmla="*/ 13 w 51"/>
                <a:gd name="T17" fmla="*/ 19 h 50"/>
                <a:gd name="T18" fmla="*/ 16 w 51"/>
                <a:gd name="T19" fmla="*/ 26 h 50"/>
                <a:gd name="T20" fmla="*/ 27 w 51"/>
                <a:gd name="T21" fmla="*/ 36 h 50"/>
                <a:gd name="T22" fmla="*/ 37 w 51"/>
                <a:gd name="T23" fmla="*/ 27 h 50"/>
                <a:gd name="T24" fmla="*/ 27 w 51"/>
                <a:gd name="T25" fmla="*/ 16 h 50"/>
                <a:gd name="T26" fmla="*/ 20 w 51"/>
                <a:gd name="T27" fmla="*/ 15 h 50"/>
                <a:gd name="T28" fmla="*/ 12 w 51"/>
                <a:gd name="T29" fmla="*/ 12 h 50"/>
                <a:gd name="T30" fmla="*/ 6 w 51"/>
                <a:gd name="T3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0">
                  <a:moveTo>
                    <a:pt x="6" y="12"/>
                  </a:moveTo>
                  <a:cubicBezTo>
                    <a:pt x="14" y="2"/>
                    <a:pt x="22" y="0"/>
                    <a:pt x="34" y="3"/>
                  </a:cubicBezTo>
                  <a:cubicBezTo>
                    <a:pt x="38" y="5"/>
                    <a:pt x="42" y="6"/>
                    <a:pt x="46" y="8"/>
                  </a:cubicBezTo>
                  <a:cubicBezTo>
                    <a:pt x="46" y="9"/>
                    <a:pt x="46" y="9"/>
                    <a:pt x="46" y="10"/>
                  </a:cubicBezTo>
                  <a:cubicBezTo>
                    <a:pt x="42" y="16"/>
                    <a:pt x="49" y="16"/>
                    <a:pt x="51" y="19"/>
                  </a:cubicBezTo>
                  <a:cubicBezTo>
                    <a:pt x="51" y="39"/>
                    <a:pt x="43" y="50"/>
                    <a:pt x="26" y="50"/>
                  </a:cubicBezTo>
                  <a:cubicBezTo>
                    <a:pt x="14" y="50"/>
                    <a:pt x="5" y="43"/>
                    <a:pt x="2" y="31"/>
                  </a:cubicBezTo>
                  <a:cubicBezTo>
                    <a:pt x="0" y="26"/>
                    <a:pt x="1" y="22"/>
                    <a:pt x="8" y="21"/>
                  </a:cubicBezTo>
                  <a:cubicBezTo>
                    <a:pt x="9" y="18"/>
                    <a:pt x="11" y="19"/>
                    <a:pt x="13" y="19"/>
                  </a:cubicBezTo>
                  <a:cubicBezTo>
                    <a:pt x="17" y="21"/>
                    <a:pt x="15" y="24"/>
                    <a:pt x="16" y="26"/>
                  </a:cubicBezTo>
                  <a:cubicBezTo>
                    <a:pt x="17" y="33"/>
                    <a:pt x="21" y="37"/>
                    <a:pt x="27" y="36"/>
                  </a:cubicBezTo>
                  <a:cubicBezTo>
                    <a:pt x="33" y="36"/>
                    <a:pt x="36" y="32"/>
                    <a:pt x="37" y="27"/>
                  </a:cubicBezTo>
                  <a:cubicBezTo>
                    <a:pt x="38" y="21"/>
                    <a:pt x="33" y="17"/>
                    <a:pt x="27" y="16"/>
                  </a:cubicBezTo>
                  <a:cubicBezTo>
                    <a:pt x="25" y="15"/>
                    <a:pt x="22" y="16"/>
                    <a:pt x="20" y="15"/>
                  </a:cubicBezTo>
                  <a:cubicBezTo>
                    <a:pt x="17" y="13"/>
                    <a:pt x="15" y="11"/>
                    <a:pt x="12" y="12"/>
                  </a:cubicBezTo>
                  <a:cubicBezTo>
                    <a:pt x="10" y="13"/>
                    <a:pt x="8" y="14"/>
                    <a:pt x="6" y="12"/>
                  </a:cubicBezTo>
                  <a:close/>
                </a:path>
              </a:pathLst>
            </a:custGeom>
            <a:solidFill>
              <a:srgbClr val="A4C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28">
              <a:extLst>
                <a:ext uri="{FF2B5EF4-FFF2-40B4-BE49-F238E27FC236}">
                  <a16:creationId xmlns:a16="http://schemas.microsoft.com/office/drawing/2014/main" id="{5BFFBC3F-E2AC-613A-A785-8DF60CFCC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3988" y="3689351"/>
              <a:ext cx="439738" cy="650875"/>
            </a:xfrm>
            <a:custGeom>
              <a:avLst/>
              <a:gdLst>
                <a:gd name="T0" fmla="*/ 15 w 44"/>
                <a:gd name="T1" fmla="*/ 6 h 65"/>
                <a:gd name="T2" fmla="*/ 24 w 44"/>
                <a:gd name="T3" fmla="*/ 2 h 65"/>
                <a:gd name="T4" fmla="*/ 28 w 44"/>
                <a:gd name="T5" fmla="*/ 8 h 65"/>
                <a:gd name="T6" fmla="*/ 36 w 44"/>
                <a:gd name="T7" fmla="*/ 15 h 65"/>
                <a:gd name="T8" fmla="*/ 43 w 44"/>
                <a:gd name="T9" fmla="*/ 22 h 65"/>
                <a:gd name="T10" fmla="*/ 36 w 44"/>
                <a:gd name="T11" fmla="*/ 26 h 65"/>
                <a:gd name="T12" fmla="*/ 28 w 44"/>
                <a:gd name="T13" fmla="*/ 33 h 65"/>
                <a:gd name="T14" fmla="*/ 28 w 44"/>
                <a:gd name="T15" fmla="*/ 44 h 65"/>
                <a:gd name="T16" fmla="*/ 36 w 44"/>
                <a:gd name="T17" fmla="*/ 53 h 65"/>
                <a:gd name="T18" fmla="*/ 42 w 44"/>
                <a:gd name="T19" fmla="*/ 60 h 65"/>
                <a:gd name="T20" fmla="*/ 35 w 44"/>
                <a:gd name="T21" fmla="*/ 63 h 65"/>
                <a:gd name="T22" fmla="*/ 15 w 44"/>
                <a:gd name="T23" fmla="*/ 44 h 65"/>
                <a:gd name="T24" fmla="*/ 15 w 44"/>
                <a:gd name="T25" fmla="*/ 33 h 65"/>
                <a:gd name="T26" fmla="*/ 15 w 44"/>
                <a:gd name="T27" fmla="*/ 30 h 65"/>
                <a:gd name="T28" fmla="*/ 1 w 44"/>
                <a:gd name="T29" fmla="*/ 25 h 65"/>
                <a:gd name="T30" fmla="*/ 7 w 44"/>
                <a:gd name="T31" fmla="*/ 15 h 65"/>
                <a:gd name="T32" fmla="*/ 8 w 44"/>
                <a:gd name="T33" fmla="*/ 15 h 65"/>
                <a:gd name="T34" fmla="*/ 18 w 44"/>
                <a:gd name="T35" fmla="*/ 17 h 65"/>
                <a:gd name="T36" fmla="*/ 15 w 44"/>
                <a:gd name="T37" fmla="*/ 8 h 65"/>
                <a:gd name="T38" fmla="*/ 15 w 44"/>
                <a:gd name="T39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65">
                  <a:moveTo>
                    <a:pt x="15" y="6"/>
                  </a:moveTo>
                  <a:cubicBezTo>
                    <a:pt x="16" y="0"/>
                    <a:pt x="21" y="2"/>
                    <a:pt x="24" y="2"/>
                  </a:cubicBezTo>
                  <a:cubicBezTo>
                    <a:pt x="29" y="2"/>
                    <a:pt x="28" y="6"/>
                    <a:pt x="28" y="8"/>
                  </a:cubicBezTo>
                  <a:cubicBezTo>
                    <a:pt x="27" y="15"/>
                    <a:pt x="31" y="16"/>
                    <a:pt x="36" y="15"/>
                  </a:cubicBezTo>
                  <a:cubicBezTo>
                    <a:pt x="41" y="14"/>
                    <a:pt x="44" y="16"/>
                    <a:pt x="43" y="22"/>
                  </a:cubicBezTo>
                  <a:cubicBezTo>
                    <a:pt x="41" y="24"/>
                    <a:pt x="38" y="25"/>
                    <a:pt x="36" y="26"/>
                  </a:cubicBezTo>
                  <a:cubicBezTo>
                    <a:pt x="30" y="25"/>
                    <a:pt x="27" y="27"/>
                    <a:pt x="28" y="33"/>
                  </a:cubicBezTo>
                  <a:cubicBezTo>
                    <a:pt x="28" y="36"/>
                    <a:pt x="28" y="40"/>
                    <a:pt x="28" y="44"/>
                  </a:cubicBezTo>
                  <a:cubicBezTo>
                    <a:pt x="27" y="50"/>
                    <a:pt x="30" y="53"/>
                    <a:pt x="36" y="53"/>
                  </a:cubicBezTo>
                  <a:cubicBezTo>
                    <a:pt x="42" y="53"/>
                    <a:pt x="42" y="57"/>
                    <a:pt x="42" y="60"/>
                  </a:cubicBezTo>
                  <a:cubicBezTo>
                    <a:pt x="42" y="65"/>
                    <a:pt x="37" y="63"/>
                    <a:pt x="35" y="63"/>
                  </a:cubicBezTo>
                  <a:cubicBezTo>
                    <a:pt x="23" y="63"/>
                    <a:pt x="16" y="57"/>
                    <a:pt x="15" y="44"/>
                  </a:cubicBezTo>
                  <a:cubicBezTo>
                    <a:pt x="14" y="40"/>
                    <a:pt x="15" y="37"/>
                    <a:pt x="15" y="33"/>
                  </a:cubicBezTo>
                  <a:cubicBezTo>
                    <a:pt x="15" y="32"/>
                    <a:pt x="15" y="31"/>
                    <a:pt x="15" y="30"/>
                  </a:cubicBezTo>
                  <a:cubicBezTo>
                    <a:pt x="11" y="26"/>
                    <a:pt x="5" y="28"/>
                    <a:pt x="1" y="25"/>
                  </a:cubicBezTo>
                  <a:cubicBezTo>
                    <a:pt x="2" y="20"/>
                    <a:pt x="0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11" y="17"/>
                    <a:pt x="14" y="21"/>
                    <a:pt x="18" y="17"/>
                  </a:cubicBezTo>
                  <a:cubicBezTo>
                    <a:pt x="22" y="13"/>
                    <a:pt x="17" y="11"/>
                    <a:pt x="15" y="8"/>
                  </a:cubicBezTo>
                  <a:cubicBezTo>
                    <a:pt x="15" y="7"/>
                    <a:pt x="15" y="7"/>
                    <a:pt x="15" y="6"/>
                  </a:cubicBezTo>
                  <a:close/>
                </a:path>
              </a:pathLst>
            </a:custGeom>
            <a:solidFill>
              <a:srgbClr val="A4C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C2BF1FDB-B7F0-C770-9260-4ABA80CB8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2763" y="3889376"/>
              <a:ext cx="300038" cy="150813"/>
            </a:xfrm>
            <a:custGeom>
              <a:avLst/>
              <a:gdLst>
                <a:gd name="T0" fmla="*/ 0 w 30"/>
                <a:gd name="T1" fmla="*/ 6 h 15"/>
                <a:gd name="T2" fmla="*/ 7 w 30"/>
                <a:gd name="T3" fmla="*/ 2 h 15"/>
                <a:gd name="T4" fmla="*/ 15 w 30"/>
                <a:gd name="T5" fmla="*/ 5 h 15"/>
                <a:gd name="T6" fmla="*/ 21 w 30"/>
                <a:gd name="T7" fmla="*/ 3 h 15"/>
                <a:gd name="T8" fmla="*/ 29 w 30"/>
                <a:gd name="T9" fmla="*/ 7 h 15"/>
                <a:gd name="T10" fmla="*/ 23 w 30"/>
                <a:gd name="T11" fmla="*/ 13 h 15"/>
                <a:gd name="T12" fmla="*/ 17 w 30"/>
                <a:gd name="T13" fmla="*/ 14 h 15"/>
                <a:gd name="T14" fmla="*/ 0 w 30"/>
                <a:gd name="T1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5">
                  <a:moveTo>
                    <a:pt x="0" y="6"/>
                  </a:moveTo>
                  <a:cubicBezTo>
                    <a:pt x="1" y="3"/>
                    <a:pt x="3" y="2"/>
                    <a:pt x="7" y="2"/>
                  </a:cubicBezTo>
                  <a:cubicBezTo>
                    <a:pt x="9" y="4"/>
                    <a:pt x="12" y="5"/>
                    <a:pt x="15" y="5"/>
                  </a:cubicBezTo>
                  <a:cubicBezTo>
                    <a:pt x="17" y="5"/>
                    <a:pt x="19" y="5"/>
                    <a:pt x="21" y="3"/>
                  </a:cubicBezTo>
                  <a:cubicBezTo>
                    <a:pt x="25" y="0"/>
                    <a:pt x="28" y="2"/>
                    <a:pt x="29" y="7"/>
                  </a:cubicBezTo>
                  <a:cubicBezTo>
                    <a:pt x="30" y="11"/>
                    <a:pt x="27" y="13"/>
                    <a:pt x="23" y="13"/>
                  </a:cubicBezTo>
                  <a:cubicBezTo>
                    <a:pt x="21" y="13"/>
                    <a:pt x="19" y="14"/>
                    <a:pt x="17" y="14"/>
                  </a:cubicBezTo>
                  <a:cubicBezTo>
                    <a:pt x="10" y="13"/>
                    <a:pt x="3" y="15"/>
                    <a:pt x="0" y="6"/>
                  </a:cubicBezTo>
                  <a:close/>
                </a:path>
              </a:pathLst>
            </a:custGeom>
            <a:solidFill>
              <a:srgbClr val="431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85578ABC-EE39-734E-10BB-0FC5B3350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6" y="3919538"/>
              <a:ext cx="169863" cy="90488"/>
            </a:xfrm>
            <a:custGeom>
              <a:avLst/>
              <a:gdLst>
                <a:gd name="T0" fmla="*/ 10 w 17"/>
                <a:gd name="T1" fmla="*/ 9 h 9"/>
                <a:gd name="T2" fmla="*/ 8 w 17"/>
                <a:gd name="T3" fmla="*/ 9 h 9"/>
                <a:gd name="T4" fmla="*/ 1 w 17"/>
                <a:gd name="T5" fmla="*/ 6 h 9"/>
                <a:gd name="T6" fmla="*/ 5 w 17"/>
                <a:gd name="T7" fmla="*/ 0 h 9"/>
                <a:gd name="T8" fmla="*/ 17 w 17"/>
                <a:gd name="T9" fmla="*/ 4 h 9"/>
                <a:gd name="T10" fmla="*/ 15 w 17"/>
                <a:gd name="T11" fmla="*/ 8 h 9"/>
                <a:gd name="T12" fmla="*/ 10 w 1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0" y="9"/>
                  </a:moveTo>
                  <a:cubicBezTo>
                    <a:pt x="9" y="9"/>
                    <a:pt x="8" y="9"/>
                    <a:pt x="8" y="9"/>
                  </a:cubicBezTo>
                  <a:cubicBezTo>
                    <a:pt x="5" y="8"/>
                    <a:pt x="2" y="9"/>
                    <a:pt x="1" y="6"/>
                  </a:cubicBezTo>
                  <a:cubicBezTo>
                    <a:pt x="0" y="3"/>
                    <a:pt x="3" y="2"/>
                    <a:pt x="5" y="0"/>
                  </a:cubicBezTo>
                  <a:cubicBezTo>
                    <a:pt x="9" y="0"/>
                    <a:pt x="13" y="0"/>
                    <a:pt x="17" y="4"/>
                  </a:cubicBezTo>
                  <a:cubicBezTo>
                    <a:pt x="16" y="5"/>
                    <a:pt x="16" y="7"/>
                    <a:pt x="15" y="8"/>
                  </a:cubicBezTo>
                  <a:cubicBezTo>
                    <a:pt x="13" y="9"/>
                    <a:pt x="12" y="9"/>
                    <a:pt x="10" y="9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4E3E2FE2-0548-DF0E-53B2-840D918FB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3451" y="3748088"/>
              <a:ext cx="179388" cy="161925"/>
            </a:xfrm>
            <a:custGeom>
              <a:avLst/>
              <a:gdLst>
                <a:gd name="T0" fmla="*/ 13 w 18"/>
                <a:gd name="T1" fmla="*/ 15 h 16"/>
                <a:gd name="T2" fmla="*/ 1 w 18"/>
                <a:gd name="T3" fmla="*/ 10 h 16"/>
                <a:gd name="T4" fmla="*/ 6 w 18"/>
                <a:gd name="T5" fmla="*/ 1 h 16"/>
                <a:gd name="T6" fmla="*/ 14 w 18"/>
                <a:gd name="T7" fmla="*/ 3 h 16"/>
                <a:gd name="T8" fmla="*/ 13 w 18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13" y="15"/>
                  </a:moveTo>
                  <a:cubicBezTo>
                    <a:pt x="8" y="16"/>
                    <a:pt x="4" y="15"/>
                    <a:pt x="1" y="10"/>
                  </a:cubicBezTo>
                  <a:cubicBezTo>
                    <a:pt x="0" y="6"/>
                    <a:pt x="1" y="3"/>
                    <a:pt x="6" y="1"/>
                  </a:cubicBezTo>
                  <a:cubicBezTo>
                    <a:pt x="9" y="0"/>
                    <a:pt x="12" y="1"/>
                    <a:pt x="14" y="3"/>
                  </a:cubicBezTo>
                  <a:cubicBezTo>
                    <a:pt x="18" y="8"/>
                    <a:pt x="15" y="11"/>
                    <a:pt x="13" y="15"/>
                  </a:cubicBezTo>
                  <a:close/>
                </a:path>
              </a:pathLst>
            </a:custGeom>
            <a:solidFill>
              <a:srgbClr val="4A2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68F5AD1F-14C8-A093-F3DC-E8BE92213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838" y="3748088"/>
              <a:ext cx="169863" cy="150813"/>
            </a:xfrm>
            <a:custGeom>
              <a:avLst/>
              <a:gdLst>
                <a:gd name="T0" fmla="*/ 8 w 17"/>
                <a:gd name="T1" fmla="*/ 0 h 15"/>
                <a:gd name="T2" fmla="*/ 14 w 17"/>
                <a:gd name="T3" fmla="*/ 11 h 15"/>
                <a:gd name="T4" fmla="*/ 8 w 17"/>
                <a:gd name="T5" fmla="*/ 15 h 15"/>
                <a:gd name="T6" fmla="*/ 0 w 17"/>
                <a:gd name="T7" fmla="*/ 9 h 15"/>
                <a:gd name="T8" fmla="*/ 8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8" y="0"/>
                  </a:moveTo>
                  <a:cubicBezTo>
                    <a:pt x="13" y="2"/>
                    <a:pt x="17" y="5"/>
                    <a:pt x="14" y="11"/>
                  </a:cubicBezTo>
                  <a:cubicBezTo>
                    <a:pt x="13" y="14"/>
                    <a:pt x="11" y="15"/>
                    <a:pt x="8" y="15"/>
                  </a:cubicBezTo>
                  <a:cubicBezTo>
                    <a:pt x="4" y="15"/>
                    <a:pt x="2" y="12"/>
                    <a:pt x="0" y="9"/>
                  </a:cubicBezTo>
                  <a:cubicBezTo>
                    <a:pt x="0" y="4"/>
                    <a:pt x="3" y="1"/>
                    <a:pt x="8" y="0"/>
                  </a:cubicBezTo>
                  <a:close/>
                </a:path>
              </a:pathLst>
            </a:custGeom>
            <a:solidFill>
              <a:srgbClr val="431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33">
              <a:extLst>
                <a:ext uri="{FF2B5EF4-FFF2-40B4-BE49-F238E27FC236}">
                  <a16:creationId xmlns:a16="http://schemas.microsoft.com/office/drawing/2014/main" id="{A38FF11A-10E0-C768-7B5F-10A077547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3351" y="3898901"/>
              <a:ext cx="169863" cy="111125"/>
            </a:xfrm>
            <a:custGeom>
              <a:avLst/>
              <a:gdLst>
                <a:gd name="T0" fmla="*/ 3 w 17"/>
                <a:gd name="T1" fmla="*/ 4 h 11"/>
                <a:gd name="T2" fmla="*/ 17 w 17"/>
                <a:gd name="T3" fmla="*/ 9 h 11"/>
                <a:gd name="T4" fmla="*/ 6 w 17"/>
                <a:gd name="T5" fmla="*/ 10 h 11"/>
                <a:gd name="T6" fmla="*/ 3 w 17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3" y="4"/>
                  </a:moveTo>
                  <a:cubicBezTo>
                    <a:pt x="8" y="4"/>
                    <a:pt x="15" y="0"/>
                    <a:pt x="17" y="9"/>
                  </a:cubicBezTo>
                  <a:cubicBezTo>
                    <a:pt x="13" y="11"/>
                    <a:pt x="9" y="11"/>
                    <a:pt x="6" y="10"/>
                  </a:cubicBezTo>
                  <a:cubicBezTo>
                    <a:pt x="1" y="10"/>
                    <a:pt x="0" y="7"/>
                    <a:pt x="3" y="4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34">
              <a:extLst>
                <a:ext uri="{FF2B5EF4-FFF2-40B4-BE49-F238E27FC236}">
                  <a16:creationId xmlns:a16="http://schemas.microsoft.com/office/drawing/2014/main" id="{5ECBC541-2E63-5F40-E81D-A1F0B8200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3959226"/>
              <a:ext cx="279400" cy="260350"/>
            </a:xfrm>
            <a:custGeom>
              <a:avLst/>
              <a:gdLst>
                <a:gd name="T0" fmla="*/ 2 w 28"/>
                <a:gd name="T1" fmla="*/ 6 h 26"/>
                <a:gd name="T2" fmla="*/ 8 w 28"/>
                <a:gd name="T3" fmla="*/ 0 h 26"/>
                <a:gd name="T4" fmla="*/ 14 w 28"/>
                <a:gd name="T5" fmla="*/ 0 h 26"/>
                <a:gd name="T6" fmla="*/ 27 w 28"/>
                <a:gd name="T7" fmla="*/ 13 h 26"/>
                <a:gd name="T8" fmla="*/ 12 w 28"/>
                <a:gd name="T9" fmla="*/ 24 h 26"/>
                <a:gd name="T10" fmla="*/ 2 w 28"/>
                <a:gd name="T11" fmla="*/ 8 h 26"/>
                <a:gd name="T12" fmla="*/ 2 w 28"/>
                <a:gd name="T13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" y="6"/>
                  </a:moveTo>
                  <a:cubicBezTo>
                    <a:pt x="4" y="4"/>
                    <a:pt x="8" y="3"/>
                    <a:pt x="8" y="0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22" y="0"/>
                    <a:pt x="28" y="5"/>
                    <a:pt x="27" y="13"/>
                  </a:cubicBezTo>
                  <a:cubicBezTo>
                    <a:pt x="27" y="20"/>
                    <a:pt x="20" y="26"/>
                    <a:pt x="12" y="24"/>
                  </a:cubicBezTo>
                  <a:cubicBezTo>
                    <a:pt x="4" y="23"/>
                    <a:pt x="0" y="17"/>
                    <a:pt x="2" y="8"/>
                  </a:cubicBezTo>
                  <a:cubicBezTo>
                    <a:pt x="2" y="8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A2C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6" name="Marcador de texto 55"/>
          <p:cNvSpPr>
            <a:spLocks noGrp="1"/>
          </p:cNvSpPr>
          <p:nvPr>
            <p:ph type="body" sz="quarter" idx="11"/>
          </p:nvPr>
        </p:nvSpPr>
        <p:spPr>
          <a:xfrm>
            <a:off x="640080" y="338857"/>
            <a:ext cx="10544391" cy="724247"/>
          </a:xfrm>
        </p:spPr>
        <p:txBody>
          <a:bodyPr/>
          <a:lstStyle/>
          <a:p>
            <a:r>
              <a:rPr lang="es-PE" sz="5400" dirty="0"/>
              <a:t>Free Template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6A06C-BBD9-4249-8374-B746EE06E1ED}"/>
              </a:ext>
            </a:extLst>
          </p:cNvPr>
          <p:cNvSpPr/>
          <p:nvPr/>
        </p:nvSpPr>
        <p:spPr>
          <a:xfrm>
            <a:off x="0" y="1840465"/>
            <a:ext cx="4396383" cy="695785"/>
          </a:xfrm>
          <a:prstGeom prst="rect">
            <a:avLst/>
          </a:pr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D84D17-811C-4DB3-B6CD-FA6F96D409EC}"/>
              </a:ext>
            </a:extLst>
          </p:cNvPr>
          <p:cNvSpPr/>
          <p:nvPr/>
        </p:nvSpPr>
        <p:spPr>
          <a:xfrm>
            <a:off x="0" y="2732046"/>
            <a:ext cx="4396383" cy="695785"/>
          </a:xfrm>
          <a:prstGeom prst="rect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CA143-5154-4765-8E5E-58C649AD4072}"/>
              </a:ext>
            </a:extLst>
          </p:cNvPr>
          <p:cNvSpPr/>
          <p:nvPr/>
        </p:nvSpPr>
        <p:spPr>
          <a:xfrm>
            <a:off x="0" y="3623627"/>
            <a:ext cx="4396383" cy="695785"/>
          </a:xfrm>
          <a:prstGeom prst="rect">
            <a:avLst/>
          </a:prstGeom>
          <a:solidFill>
            <a:srgbClr val="E10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E191E-F724-4E1B-B6D2-802EC4E3DC36}"/>
              </a:ext>
            </a:extLst>
          </p:cNvPr>
          <p:cNvSpPr/>
          <p:nvPr/>
        </p:nvSpPr>
        <p:spPr>
          <a:xfrm>
            <a:off x="0" y="4515208"/>
            <a:ext cx="4396383" cy="695785"/>
          </a:xfrm>
          <a:prstGeom prst="rect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AA4243-8467-4E3B-A5FB-6B276A4B6040}"/>
              </a:ext>
            </a:extLst>
          </p:cNvPr>
          <p:cNvSpPr/>
          <p:nvPr/>
        </p:nvSpPr>
        <p:spPr>
          <a:xfrm>
            <a:off x="0" y="5406788"/>
            <a:ext cx="4396383" cy="695785"/>
          </a:xfrm>
          <a:prstGeom prst="rect">
            <a:avLst/>
          </a:prstGeom>
          <a:solidFill>
            <a:srgbClr val="E10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2F5BFF-A54F-4379-8CEE-72459B6EB42B}"/>
              </a:ext>
            </a:extLst>
          </p:cNvPr>
          <p:cNvSpPr/>
          <p:nvPr/>
        </p:nvSpPr>
        <p:spPr>
          <a:xfrm>
            <a:off x="4034951" y="1860756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C3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27592F-8807-41F9-ACD1-1549968C8BA8}"/>
              </a:ext>
            </a:extLst>
          </p:cNvPr>
          <p:cNvSpPr/>
          <p:nvPr/>
        </p:nvSpPr>
        <p:spPr>
          <a:xfrm>
            <a:off x="4034951" y="2752337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6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1DBDE9-BF9C-4E90-8607-D95D39CB5A5B}"/>
              </a:ext>
            </a:extLst>
          </p:cNvPr>
          <p:cNvSpPr/>
          <p:nvPr/>
        </p:nvSpPr>
        <p:spPr>
          <a:xfrm>
            <a:off x="4034951" y="3643918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6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AA93B4-7738-400A-89CC-B5498559ADCA}"/>
              </a:ext>
            </a:extLst>
          </p:cNvPr>
          <p:cNvSpPr/>
          <p:nvPr/>
        </p:nvSpPr>
        <p:spPr>
          <a:xfrm>
            <a:off x="4034951" y="4535499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6CD07D-3F6E-4B58-91E3-C662205918A6}"/>
              </a:ext>
            </a:extLst>
          </p:cNvPr>
          <p:cNvSpPr/>
          <p:nvPr/>
        </p:nvSpPr>
        <p:spPr>
          <a:xfrm>
            <a:off x="4043743" y="5427080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88DD7-6FBC-4CA5-B905-62FD6914D7F1}"/>
              </a:ext>
            </a:extLst>
          </p:cNvPr>
          <p:cNvSpPr txBox="1"/>
          <p:nvPr/>
        </p:nvSpPr>
        <p:spPr>
          <a:xfrm>
            <a:off x="1028699" y="1957356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12C3F-7987-42FB-8293-6E8E90881F41}"/>
              </a:ext>
            </a:extLst>
          </p:cNvPr>
          <p:cNvSpPr txBox="1"/>
          <p:nvPr/>
        </p:nvSpPr>
        <p:spPr>
          <a:xfrm>
            <a:off x="1028699" y="2840187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E404F0-A4AF-4BB8-AC55-49EF0759161C}"/>
              </a:ext>
            </a:extLst>
          </p:cNvPr>
          <p:cNvSpPr txBox="1"/>
          <p:nvPr/>
        </p:nvSpPr>
        <p:spPr>
          <a:xfrm>
            <a:off x="1028699" y="372301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94276F-2566-46D6-999C-7726A9396D91}"/>
              </a:ext>
            </a:extLst>
          </p:cNvPr>
          <p:cNvSpPr txBox="1"/>
          <p:nvPr/>
        </p:nvSpPr>
        <p:spPr>
          <a:xfrm>
            <a:off x="1028699" y="4605849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4F380-A943-4673-AB1B-DF6FCBF450A7}"/>
              </a:ext>
            </a:extLst>
          </p:cNvPr>
          <p:cNvSpPr txBox="1"/>
          <p:nvPr/>
        </p:nvSpPr>
        <p:spPr>
          <a:xfrm>
            <a:off x="1028699" y="552384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90BE2F-D2CD-4252-B6CC-0C1D7E9688D2}"/>
              </a:ext>
            </a:extLst>
          </p:cNvPr>
          <p:cNvGrpSpPr/>
          <p:nvPr/>
        </p:nvGrpSpPr>
        <p:grpSpPr>
          <a:xfrm>
            <a:off x="4910404" y="1820498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ACF0DD-DF83-4624-A12B-71BD22FA404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F7E3F9-356E-4CDF-B644-0342140FE413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7F9A19-3371-4EFB-99FB-B5B697F4192C}"/>
              </a:ext>
            </a:extLst>
          </p:cNvPr>
          <p:cNvGrpSpPr/>
          <p:nvPr/>
        </p:nvGrpSpPr>
        <p:grpSpPr>
          <a:xfrm>
            <a:off x="4910404" y="2709906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9AFA7B-C5CA-435B-9D3A-9DC034CE501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A402B2-B22F-415C-9E66-17ED2167EBDC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69601B-2C75-49FC-9EC3-442885D8FC8B}"/>
              </a:ext>
            </a:extLst>
          </p:cNvPr>
          <p:cNvGrpSpPr/>
          <p:nvPr/>
        </p:nvGrpSpPr>
        <p:grpSpPr>
          <a:xfrm>
            <a:off x="4910404" y="3599314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1FCD78-ADE2-48D0-84DF-A0252EB2B02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54DFA1-D89F-4FFA-AF99-751A1A708FE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81FFFF-C03B-4B83-BE5B-AC0D729E5308}"/>
              </a:ext>
            </a:extLst>
          </p:cNvPr>
          <p:cNvGrpSpPr/>
          <p:nvPr/>
        </p:nvGrpSpPr>
        <p:grpSpPr>
          <a:xfrm>
            <a:off x="4910404" y="4488722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3563EF-9F51-4752-8639-630872D9E91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0CD3B6-B63E-4091-814A-DFD59CE4B8A0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875464-32D2-4BB0-8C0F-2896A967EA01}"/>
              </a:ext>
            </a:extLst>
          </p:cNvPr>
          <p:cNvGrpSpPr/>
          <p:nvPr/>
        </p:nvGrpSpPr>
        <p:grpSpPr>
          <a:xfrm>
            <a:off x="4910404" y="5378130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3BA990-1E16-428D-9F7C-7A792E7BA3E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B0345D-BD7E-4BD6-B84D-117A12E4B18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16">
            <a:extLst>
              <a:ext uri="{FF2B5EF4-FFF2-40B4-BE49-F238E27FC236}">
                <a16:creationId xmlns:a16="http://schemas.microsoft.com/office/drawing/2014/main" id="{1D295510-2680-4052-AF7A-C6D98EF23F14}"/>
              </a:ext>
            </a:extLst>
          </p:cNvPr>
          <p:cNvSpPr/>
          <p:nvPr/>
        </p:nvSpPr>
        <p:spPr>
          <a:xfrm rot="2700000">
            <a:off x="4250452" y="4634409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DC315C3B-8D71-42F7-B971-26C832835B07}"/>
              </a:ext>
            </a:extLst>
          </p:cNvPr>
          <p:cNvSpPr/>
          <p:nvPr/>
        </p:nvSpPr>
        <p:spPr>
          <a:xfrm>
            <a:off x="4215945" y="558653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7A6CDA43-BD38-44C4-B8C7-D1102DF72911}"/>
              </a:ext>
            </a:extLst>
          </p:cNvPr>
          <p:cNvSpPr/>
          <p:nvPr/>
        </p:nvSpPr>
        <p:spPr>
          <a:xfrm>
            <a:off x="4183813" y="3791856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9FD8B9B6-4699-4AF5-A64F-20ED8A3562D5}"/>
              </a:ext>
            </a:extLst>
          </p:cNvPr>
          <p:cNvSpPr/>
          <p:nvPr/>
        </p:nvSpPr>
        <p:spPr>
          <a:xfrm>
            <a:off x="4210396" y="2934251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6B0DA154-69E9-4D2C-B5EE-23717E997F46}"/>
              </a:ext>
            </a:extLst>
          </p:cNvPr>
          <p:cNvSpPr/>
          <p:nvPr/>
        </p:nvSpPr>
        <p:spPr>
          <a:xfrm>
            <a:off x="4171911" y="2059426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423C2A67-826F-4CD8-B443-F1D6C14E33C1}"/>
              </a:ext>
            </a:extLst>
          </p:cNvPr>
          <p:cNvSpPr/>
          <p:nvPr/>
        </p:nvSpPr>
        <p:spPr>
          <a:xfrm>
            <a:off x="9326907" y="4235781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0B91A251-2C79-4554-B8F5-5F19F5E1F2B8}"/>
              </a:ext>
            </a:extLst>
          </p:cNvPr>
          <p:cNvSpPr/>
          <p:nvPr/>
        </p:nvSpPr>
        <p:spPr>
          <a:xfrm>
            <a:off x="9833261" y="478343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784B372F-49F8-416D-ADBF-37C2A8954D3B}"/>
              </a:ext>
            </a:extLst>
          </p:cNvPr>
          <p:cNvSpPr/>
          <p:nvPr/>
        </p:nvSpPr>
        <p:spPr>
          <a:xfrm>
            <a:off x="9031152" y="2825618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61F6896F-F108-4EC2-A269-BBD9AE82C20D}"/>
              </a:ext>
            </a:extLst>
          </p:cNvPr>
          <p:cNvSpPr/>
          <p:nvPr/>
        </p:nvSpPr>
        <p:spPr>
          <a:xfrm>
            <a:off x="9359163" y="315362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DA0A3727-3976-450F-B23D-06511EED2E1B}"/>
              </a:ext>
            </a:extLst>
          </p:cNvPr>
          <p:cNvSpPr/>
          <p:nvPr/>
        </p:nvSpPr>
        <p:spPr>
          <a:xfrm>
            <a:off x="7928813" y="2934251"/>
            <a:ext cx="623918" cy="623918"/>
          </a:xfrm>
          <a:prstGeom prst="ellipse">
            <a:avLst/>
          </a:prstGeom>
          <a:solidFill>
            <a:srgbClr val="E1071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B5BE70AC-412F-4C98-9662-26C194B3CE7A}"/>
              </a:ext>
            </a:extLst>
          </p:cNvPr>
          <p:cNvSpPr/>
          <p:nvPr/>
        </p:nvSpPr>
        <p:spPr>
          <a:xfrm>
            <a:off x="8095311" y="310170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1E3C7941-837A-4B09-82D2-570680BE5B9E}"/>
              </a:ext>
            </a:extLst>
          </p:cNvPr>
          <p:cNvSpPr/>
          <p:nvPr/>
        </p:nvSpPr>
        <p:spPr>
          <a:xfrm>
            <a:off x="8743293" y="2709906"/>
            <a:ext cx="768503" cy="768503"/>
          </a:xfrm>
          <a:prstGeom prst="ellipse">
            <a:avLst/>
          </a:prstGeom>
          <a:solidFill>
            <a:srgbClr val="00866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68EB7EC9-CE0C-4BA2-9A0E-73CE167E2F2C}"/>
              </a:ext>
            </a:extLst>
          </p:cNvPr>
          <p:cNvSpPr/>
          <p:nvPr/>
        </p:nvSpPr>
        <p:spPr>
          <a:xfrm>
            <a:off x="8919103" y="2961159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A36B2E74-A0E5-400B-9B2C-C06232ACB9F0}"/>
              </a:ext>
            </a:extLst>
          </p:cNvPr>
          <p:cNvSpPr/>
          <p:nvPr/>
        </p:nvSpPr>
        <p:spPr>
          <a:xfrm>
            <a:off x="10342802" y="4370751"/>
            <a:ext cx="1454866" cy="1454866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CFA6BBF8-FFC2-4438-A7EF-CE84C5DEA56A}"/>
              </a:ext>
            </a:extLst>
          </p:cNvPr>
          <p:cNvSpPr/>
          <p:nvPr/>
        </p:nvSpPr>
        <p:spPr>
          <a:xfrm rot="2700000">
            <a:off x="11034448" y="4857359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D5A0F4-C2BB-47B9-A0F3-1C656F7B8F72}"/>
              </a:ext>
            </a:extLst>
          </p:cNvPr>
          <p:cNvSpPr/>
          <p:nvPr/>
        </p:nvSpPr>
        <p:spPr>
          <a:xfrm>
            <a:off x="4689566" y="312534"/>
            <a:ext cx="7276011" cy="6271146"/>
          </a:xfrm>
          <a:prstGeom prst="rect">
            <a:avLst/>
          </a:prstGeom>
          <a:noFill/>
          <a:ln w="57150">
            <a:solidFill>
              <a:srgbClr val="008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AB7BB-6812-42E3-93F4-170B6507FB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2950" y="436263"/>
            <a:ext cx="10544391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559DE-2D7F-428C-9062-2E0C80FD8BAA}"/>
              </a:ext>
            </a:extLst>
          </p:cNvPr>
          <p:cNvSpPr txBox="1"/>
          <p:nvPr/>
        </p:nvSpPr>
        <p:spPr>
          <a:xfrm>
            <a:off x="6018115" y="2408920"/>
            <a:ext cx="5516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grpSp>
        <p:nvGrpSpPr>
          <p:cNvPr id="8" name="그룹 6">
            <a:extLst>
              <a:ext uri="{FF2B5EF4-FFF2-40B4-BE49-F238E27FC236}">
                <a16:creationId xmlns:a16="http://schemas.microsoft.com/office/drawing/2014/main" id="{ECAA630B-3D62-430B-ABE0-D672BE72FC13}"/>
              </a:ext>
            </a:extLst>
          </p:cNvPr>
          <p:cNvGrpSpPr/>
          <p:nvPr/>
        </p:nvGrpSpPr>
        <p:grpSpPr>
          <a:xfrm>
            <a:off x="6206612" y="4772771"/>
            <a:ext cx="1387252" cy="1320245"/>
            <a:chOff x="1730330" y="5175558"/>
            <a:chExt cx="1742087" cy="13202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E192F2-E688-4092-8981-DDDFE45719E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207AE2-32F4-4B35-9C1A-B59F1BFF48F7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6" name="그룹 6">
            <a:extLst>
              <a:ext uri="{FF2B5EF4-FFF2-40B4-BE49-F238E27FC236}">
                <a16:creationId xmlns:a16="http://schemas.microsoft.com/office/drawing/2014/main" id="{30BFEA4D-5664-46E3-A9AA-06B9BF690B4A}"/>
              </a:ext>
            </a:extLst>
          </p:cNvPr>
          <p:cNvGrpSpPr/>
          <p:nvPr/>
        </p:nvGrpSpPr>
        <p:grpSpPr>
          <a:xfrm>
            <a:off x="8192309" y="4811875"/>
            <a:ext cx="1387252" cy="1320245"/>
            <a:chOff x="1730330" y="5175558"/>
            <a:chExt cx="1742087" cy="13202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603444-1724-4ABF-BB64-9BC76B50B343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796295-6C05-45B1-9506-9DBCE805E1CE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A1F6C4F-EA54-4EA0-B7EE-F137B39C3CEA}"/>
              </a:ext>
            </a:extLst>
          </p:cNvPr>
          <p:cNvSpPr txBox="1">
            <a:spLocks/>
          </p:cNvSpPr>
          <p:nvPr/>
        </p:nvSpPr>
        <p:spPr>
          <a:xfrm>
            <a:off x="6018115" y="1503639"/>
            <a:ext cx="5516789" cy="8244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rgbClr val="C00000"/>
                </a:solidFill>
                <a:cs typeface="Arial" pitchFamily="34" charset="0"/>
              </a:rPr>
              <a:t>We Create Quality Professional </a:t>
            </a:r>
            <a:endParaRPr lang="ko-KR" altLang="en-US" sz="2800" dirty="0">
              <a:solidFill>
                <a:srgbClr val="C00000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rgbClr val="C00000"/>
                </a:solidFill>
                <a:cs typeface="Arial" pitchFamily="34" charset="0"/>
              </a:rPr>
              <a:t>PPT Presentation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9E1A4A-B3D1-4C7B-84B1-4B8FCE30D1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50" y="0"/>
            <a:ext cx="4572000" cy="6858000"/>
          </a:xfrm>
          <a:prstGeom prst="rect">
            <a:avLst/>
          </a:prstGeom>
        </p:spPr>
      </p:pic>
      <p:grpSp>
        <p:nvGrpSpPr>
          <p:cNvPr id="19" name="그룹 6">
            <a:extLst>
              <a:ext uri="{FF2B5EF4-FFF2-40B4-BE49-F238E27FC236}">
                <a16:creationId xmlns:a16="http://schemas.microsoft.com/office/drawing/2014/main" id="{8E8AC150-2135-40B1-BF4E-B50CB1887677}"/>
              </a:ext>
            </a:extLst>
          </p:cNvPr>
          <p:cNvGrpSpPr/>
          <p:nvPr/>
        </p:nvGrpSpPr>
        <p:grpSpPr>
          <a:xfrm>
            <a:off x="10147652" y="4816619"/>
            <a:ext cx="1387252" cy="1320245"/>
            <a:chOff x="1730330" y="5175558"/>
            <a:chExt cx="1742087" cy="1320245"/>
          </a:xfrm>
        </p:grpSpPr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F3DAD529-038A-4A0B-A078-44CDA75B653E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612306D4-00E7-44F8-A0FD-F3295ACF83FC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A99981F-B320-4B89-846C-55DEA306F1C5}"/>
              </a:ext>
            </a:extLst>
          </p:cNvPr>
          <p:cNvGrpSpPr/>
          <p:nvPr/>
        </p:nvGrpSpPr>
        <p:grpSpPr>
          <a:xfrm>
            <a:off x="8044775" y="4082552"/>
            <a:ext cx="3259940" cy="2041935"/>
            <a:chOff x="86714" y="4417056"/>
            <a:chExt cx="2455964" cy="204193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C48176-7A74-4D82-A121-E3A6EFC8EA3D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F9CFA3-C004-474D-AA08-EB6AF7B4DF5C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75432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6A91B4-A99C-4E1C-8E90-A40CD37F77FB}"/>
              </a:ext>
            </a:extLst>
          </p:cNvPr>
          <p:cNvGrpSpPr/>
          <p:nvPr/>
        </p:nvGrpSpPr>
        <p:grpSpPr>
          <a:xfrm>
            <a:off x="1020759" y="4082552"/>
            <a:ext cx="3259940" cy="2041935"/>
            <a:chOff x="86714" y="4417056"/>
            <a:chExt cx="2455964" cy="20419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172DFE-3164-42F6-B36D-D540CF224AB7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9342C-D63E-4609-B148-2D9995C69A26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75432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024589" y="621660"/>
            <a:ext cx="6321000" cy="2303725"/>
            <a:chOff x="2585877" y="4920828"/>
            <a:chExt cx="6321000" cy="2303725"/>
          </a:xfrm>
        </p:grpSpPr>
        <p:sp>
          <p:nvSpPr>
            <p:cNvPr id="34" name="Google Shape;881;p26"/>
            <p:cNvSpPr txBox="1">
              <a:spLocks/>
            </p:cNvSpPr>
            <p:nvPr/>
          </p:nvSpPr>
          <p:spPr>
            <a:xfrm>
              <a:off x="2585877" y="4920828"/>
              <a:ext cx="6321000" cy="13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Montserrat"/>
                <a:buNone/>
                <a:defRPr sz="100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Montserrat"/>
                <a:buNone/>
                <a:defRPr sz="42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Montserrat"/>
                <a:buNone/>
                <a:defRPr sz="42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Montserrat"/>
                <a:buNone/>
                <a:defRPr sz="42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Montserrat"/>
                <a:buNone/>
                <a:defRPr sz="42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Montserrat"/>
                <a:buNone/>
                <a:defRPr sz="42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Montserrat"/>
                <a:buNone/>
                <a:defRPr sz="42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Montserrat"/>
                <a:buNone/>
                <a:defRPr sz="42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Montserrat"/>
                <a:buNone/>
                <a:defRPr sz="42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>
                <a:buSzPts val="990"/>
              </a:pPr>
              <a:r>
                <a:rPr lang="es-PE" dirty="0">
                  <a:solidFill>
                    <a:schemeClr val="bg1"/>
                  </a:solidFill>
                </a:rPr>
                <a:t>Whoa!</a:t>
              </a:r>
            </a:p>
          </p:txBody>
        </p:sp>
        <p:sp>
          <p:nvSpPr>
            <p:cNvPr id="35" name="Google Shape;882;p26"/>
            <p:cNvSpPr txBox="1">
              <a:spLocks/>
            </p:cNvSpPr>
            <p:nvPr/>
          </p:nvSpPr>
          <p:spPr>
            <a:xfrm>
              <a:off x="2713827" y="5989453"/>
              <a:ext cx="6065100" cy="12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100"/>
                <a:buFont typeface="Montserrat"/>
                <a:buNone/>
                <a:defRPr sz="18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100"/>
                <a:buFont typeface="Montserrat"/>
                <a:buNone/>
                <a:defRPr sz="21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100"/>
                <a:buFont typeface="Montserrat"/>
                <a:buNone/>
                <a:defRPr sz="21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100"/>
                <a:buFont typeface="Montserrat"/>
                <a:buNone/>
                <a:defRPr sz="21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100"/>
                <a:buFont typeface="Montserrat"/>
                <a:buNone/>
                <a:defRPr sz="21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100"/>
                <a:buFont typeface="Montserrat"/>
                <a:buNone/>
                <a:defRPr sz="21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100"/>
                <a:buFont typeface="Montserrat"/>
                <a:buNone/>
                <a:defRPr sz="21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100"/>
                <a:buFont typeface="Montserrat"/>
                <a:buNone/>
                <a:defRPr sz="21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100"/>
                <a:buFont typeface="Montserrat"/>
                <a:buNone/>
                <a:defRPr sz="21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>
                  <a:solidFill>
                    <a:schemeClr val="bg1"/>
                  </a:solidFill>
                </a:rPr>
                <a:t>Learn how to give a good presentation in PowerPoint or Google Slides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FBD7EEA8-FA80-CBE2-190C-6813A5396E67}"/>
              </a:ext>
            </a:extLst>
          </p:cNvPr>
          <p:cNvGrpSpPr/>
          <p:nvPr/>
        </p:nvGrpSpPr>
        <p:grpSpPr>
          <a:xfrm>
            <a:off x="5461000" y="2935288"/>
            <a:ext cx="1393825" cy="3476625"/>
            <a:chOff x="5461000" y="2935288"/>
            <a:chExt cx="1393825" cy="3476625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26B388-D1AF-C579-A5C2-D1E37D5C3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5" y="2935288"/>
              <a:ext cx="1384300" cy="3476625"/>
            </a:xfrm>
            <a:custGeom>
              <a:avLst/>
              <a:gdLst>
                <a:gd name="T0" fmla="*/ 1 w 143"/>
                <a:gd name="T1" fmla="*/ 232 h 364"/>
                <a:gd name="T2" fmla="*/ 1 w 143"/>
                <a:gd name="T3" fmla="*/ 166 h 364"/>
                <a:gd name="T4" fmla="*/ 18 w 143"/>
                <a:gd name="T5" fmla="*/ 141 h 364"/>
                <a:gd name="T6" fmla="*/ 44 w 143"/>
                <a:gd name="T7" fmla="*/ 94 h 364"/>
                <a:gd name="T8" fmla="*/ 46 w 143"/>
                <a:gd name="T9" fmla="*/ 48 h 364"/>
                <a:gd name="T10" fmla="*/ 44 w 143"/>
                <a:gd name="T11" fmla="*/ 9 h 364"/>
                <a:gd name="T12" fmla="*/ 52 w 143"/>
                <a:gd name="T13" fmla="*/ 0 h 364"/>
                <a:gd name="T14" fmla="*/ 92 w 143"/>
                <a:gd name="T15" fmla="*/ 0 h 364"/>
                <a:gd name="T16" fmla="*/ 100 w 143"/>
                <a:gd name="T17" fmla="*/ 9 h 364"/>
                <a:gd name="T18" fmla="*/ 98 w 143"/>
                <a:gd name="T19" fmla="*/ 66 h 364"/>
                <a:gd name="T20" fmla="*/ 101 w 143"/>
                <a:gd name="T21" fmla="*/ 115 h 364"/>
                <a:gd name="T22" fmla="*/ 109 w 143"/>
                <a:gd name="T23" fmla="*/ 128 h 364"/>
                <a:gd name="T24" fmla="*/ 126 w 143"/>
                <a:gd name="T25" fmla="*/ 141 h 364"/>
                <a:gd name="T26" fmla="*/ 143 w 143"/>
                <a:gd name="T27" fmla="*/ 174 h 364"/>
                <a:gd name="T28" fmla="*/ 143 w 143"/>
                <a:gd name="T29" fmla="*/ 341 h 364"/>
                <a:gd name="T30" fmla="*/ 121 w 143"/>
                <a:gd name="T31" fmla="*/ 364 h 364"/>
                <a:gd name="T32" fmla="*/ 23 w 143"/>
                <a:gd name="T33" fmla="*/ 364 h 364"/>
                <a:gd name="T34" fmla="*/ 1 w 143"/>
                <a:gd name="T35" fmla="*/ 342 h 364"/>
                <a:gd name="T36" fmla="*/ 1 w 143"/>
                <a:gd name="T37" fmla="*/ 319 h 364"/>
                <a:gd name="T38" fmla="*/ 5 w 143"/>
                <a:gd name="T39" fmla="*/ 313 h 364"/>
                <a:gd name="T40" fmla="*/ 10 w 143"/>
                <a:gd name="T41" fmla="*/ 318 h 364"/>
                <a:gd name="T42" fmla="*/ 10 w 143"/>
                <a:gd name="T43" fmla="*/ 335 h 364"/>
                <a:gd name="T44" fmla="*/ 12 w 143"/>
                <a:gd name="T45" fmla="*/ 344 h 364"/>
                <a:gd name="T46" fmla="*/ 25 w 143"/>
                <a:gd name="T47" fmla="*/ 353 h 364"/>
                <a:gd name="T48" fmla="*/ 119 w 143"/>
                <a:gd name="T49" fmla="*/ 353 h 364"/>
                <a:gd name="T50" fmla="*/ 132 w 143"/>
                <a:gd name="T51" fmla="*/ 341 h 364"/>
                <a:gd name="T52" fmla="*/ 132 w 143"/>
                <a:gd name="T53" fmla="*/ 305 h 364"/>
                <a:gd name="T54" fmla="*/ 123 w 143"/>
                <a:gd name="T55" fmla="*/ 298 h 364"/>
                <a:gd name="T56" fmla="*/ 66 w 143"/>
                <a:gd name="T57" fmla="*/ 298 h 364"/>
                <a:gd name="T58" fmla="*/ 13 w 143"/>
                <a:gd name="T59" fmla="*/ 298 h 364"/>
                <a:gd name="T60" fmla="*/ 1 w 143"/>
                <a:gd name="T61" fmla="*/ 297 h 364"/>
                <a:gd name="T62" fmla="*/ 1 w 143"/>
                <a:gd name="T63" fmla="*/ 297 h 364"/>
                <a:gd name="T64" fmla="*/ 1 w 143"/>
                <a:gd name="T65" fmla="*/ 285 h 364"/>
                <a:gd name="T66" fmla="*/ 11 w 143"/>
                <a:gd name="T67" fmla="*/ 280 h 364"/>
                <a:gd name="T68" fmla="*/ 20 w 143"/>
                <a:gd name="T69" fmla="*/ 285 h 364"/>
                <a:gd name="T70" fmla="*/ 124 w 143"/>
                <a:gd name="T71" fmla="*/ 285 h 364"/>
                <a:gd name="T72" fmla="*/ 130 w 143"/>
                <a:gd name="T73" fmla="*/ 282 h 364"/>
                <a:gd name="T74" fmla="*/ 81 w 143"/>
                <a:gd name="T75" fmla="*/ 281 h 364"/>
                <a:gd name="T76" fmla="*/ 72 w 143"/>
                <a:gd name="T77" fmla="*/ 269 h 364"/>
                <a:gd name="T78" fmla="*/ 112 w 143"/>
                <a:gd name="T79" fmla="*/ 268 h 364"/>
                <a:gd name="T80" fmla="*/ 132 w 143"/>
                <a:gd name="T81" fmla="*/ 249 h 364"/>
                <a:gd name="T82" fmla="*/ 132 w 143"/>
                <a:gd name="T83" fmla="*/ 216 h 364"/>
                <a:gd name="T84" fmla="*/ 125 w 143"/>
                <a:gd name="T85" fmla="*/ 208 h 364"/>
                <a:gd name="T86" fmla="*/ 16 w 143"/>
                <a:gd name="T87" fmla="*/ 209 h 364"/>
                <a:gd name="T88" fmla="*/ 13 w 143"/>
                <a:gd name="T89" fmla="*/ 209 h 364"/>
                <a:gd name="T90" fmla="*/ 10 w 143"/>
                <a:gd name="T91" fmla="*/ 227 h 364"/>
                <a:gd name="T92" fmla="*/ 1 w 143"/>
                <a:gd name="T93" fmla="*/ 23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3" h="364">
                  <a:moveTo>
                    <a:pt x="1" y="232"/>
                  </a:moveTo>
                  <a:cubicBezTo>
                    <a:pt x="0" y="210"/>
                    <a:pt x="0" y="188"/>
                    <a:pt x="1" y="166"/>
                  </a:cubicBezTo>
                  <a:cubicBezTo>
                    <a:pt x="2" y="155"/>
                    <a:pt x="9" y="146"/>
                    <a:pt x="18" y="141"/>
                  </a:cubicBezTo>
                  <a:cubicBezTo>
                    <a:pt x="37" y="131"/>
                    <a:pt x="45" y="117"/>
                    <a:pt x="44" y="94"/>
                  </a:cubicBezTo>
                  <a:cubicBezTo>
                    <a:pt x="43" y="79"/>
                    <a:pt x="48" y="64"/>
                    <a:pt x="46" y="48"/>
                  </a:cubicBezTo>
                  <a:cubicBezTo>
                    <a:pt x="45" y="35"/>
                    <a:pt x="45" y="22"/>
                    <a:pt x="44" y="9"/>
                  </a:cubicBezTo>
                  <a:cubicBezTo>
                    <a:pt x="44" y="3"/>
                    <a:pt x="46" y="0"/>
                    <a:pt x="52" y="0"/>
                  </a:cubicBezTo>
                  <a:cubicBezTo>
                    <a:pt x="65" y="1"/>
                    <a:pt x="79" y="0"/>
                    <a:pt x="92" y="0"/>
                  </a:cubicBezTo>
                  <a:cubicBezTo>
                    <a:pt x="98" y="0"/>
                    <a:pt x="100" y="3"/>
                    <a:pt x="100" y="9"/>
                  </a:cubicBezTo>
                  <a:cubicBezTo>
                    <a:pt x="101" y="28"/>
                    <a:pt x="96" y="47"/>
                    <a:pt x="98" y="66"/>
                  </a:cubicBezTo>
                  <a:cubicBezTo>
                    <a:pt x="99" y="82"/>
                    <a:pt x="102" y="99"/>
                    <a:pt x="101" y="115"/>
                  </a:cubicBezTo>
                  <a:cubicBezTo>
                    <a:pt x="101" y="121"/>
                    <a:pt x="105" y="125"/>
                    <a:pt x="109" y="128"/>
                  </a:cubicBezTo>
                  <a:cubicBezTo>
                    <a:pt x="115" y="133"/>
                    <a:pt x="120" y="136"/>
                    <a:pt x="126" y="141"/>
                  </a:cubicBezTo>
                  <a:cubicBezTo>
                    <a:pt x="137" y="149"/>
                    <a:pt x="143" y="160"/>
                    <a:pt x="143" y="174"/>
                  </a:cubicBezTo>
                  <a:cubicBezTo>
                    <a:pt x="143" y="230"/>
                    <a:pt x="143" y="286"/>
                    <a:pt x="143" y="341"/>
                  </a:cubicBezTo>
                  <a:cubicBezTo>
                    <a:pt x="143" y="356"/>
                    <a:pt x="135" y="364"/>
                    <a:pt x="121" y="364"/>
                  </a:cubicBezTo>
                  <a:cubicBezTo>
                    <a:pt x="88" y="364"/>
                    <a:pt x="55" y="364"/>
                    <a:pt x="23" y="364"/>
                  </a:cubicBezTo>
                  <a:cubicBezTo>
                    <a:pt x="9" y="364"/>
                    <a:pt x="2" y="356"/>
                    <a:pt x="1" y="342"/>
                  </a:cubicBezTo>
                  <a:cubicBezTo>
                    <a:pt x="0" y="335"/>
                    <a:pt x="1" y="327"/>
                    <a:pt x="1" y="319"/>
                  </a:cubicBezTo>
                  <a:cubicBezTo>
                    <a:pt x="1" y="316"/>
                    <a:pt x="2" y="313"/>
                    <a:pt x="5" y="313"/>
                  </a:cubicBezTo>
                  <a:cubicBezTo>
                    <a:pt x="9" y="313"/>
                    <a:pt x="10" y="315"/>
                    <a:pt x="10" y="318"/>
                  </a:cubicBezTo>
                  <a:cubicBezTo>
                    <a:pt x="11" y="324"/>
                    <a:pt x="10" y="329"/>
                    <a:pt x="10" y="335"/>
                  </a:cubicBezTo>
                  <a:cubicBezTo>
                    <a:pt x="10" y="338"/>
                    <a:pt x="10" y="341"/>
                    <a:pt x="12" y="344"/>
                  </a:cubicBezTo>
                  <a:cubicBezTo>
                    <a:pt x="14" y="350"/>
                    <a:pt x="19" y="353"/>
                    <a:pt x="25" y="353"/>
                  </a:cubicBezTo>
                  <a:cubicBezTo>
                    <a:pt x="56" y="353"/>
                    <a:pt x="87" y="353"/>
                    <a:pt x="119" y="353"/>
                  </a:cubicBezTo>
                  <a:cubicBezTo>
                    <a:pt x="127" y="353"/>
                    <a:pt x="131" y="349"/>
                    <a:pt x="132" y="341"/>
                  </a:cubicBezTo>
                  <a:cubicBezTo>
                    <a:pt x="132" y="329"/>
                    <a:pt x="132" y="317"/>
                    <a:pt x="132" y="305"/>
                  </a:cubicBezTo>
                  <a:cubicBezTo>
                    <a:pt x="132" y="299"/>
                    <a:pt x="128" y="298"/>
                    <a:pt x="123" y="298"/>
                  </a:cubicBezTo>
                  <a:cubicBezTo>
                    <a:pt x="104" y="298"/>
                    <a:pt x="85" y="298"/>
                    <a:pt x="66" y="298"/>
                  </a:cubicBezTo>
                  <a:cubicBezTo>
                    <a:pt x="48" y="298"/>
                    <a:pt x="30" y="298"/>
                    <a:pt x="13" y="298"/>
                  </a:cubicBezTo>
                  <a:cubicBezTo>
                    <a:pt x="9" y="299"/>
                    <a:pt x="5" y="302"/>
                    <a:pt x="1" y="297"/>
                  </a:cubicBezTo>
                  <a:cubicBezTo>
                    <a:pt x="1" y="297"/>
                    <a:pt x="1" y="297"/>
                    <a:pt x="1" y="297"/>
                  </a:cubicBezTo>
                  <a:cubicBezTo>
                    <a:pt x="0" y="293"/>
                    <a:pt x="1" y="289"/>
                    <a:pt x="1" y="285"/>
                  </a:cubicBezTo>
                  <a:cubicBezTo>
                    <a:pt x="1" y="278"/>
                    <a:pt x="4" y="277"/>
                    <a:pt x="11" y="280"/>
                  </a:cubicBezTo>
                  <a:cubicBezTo>
                    <a:pt x="13" y="283"/>
                    <a:pt x="16" y="285"/>
                    <a:pt x="20" y="285"/>
                  </a:cubicBezTo>
                  <a:cubicBezTo>
                    <a:pt x="55" y="285"/>
                    <a:pt x="89" y="285"/>
                    <a:pt x="124" y="285"/>
                  </a:cubicBezTo>
                  <a:cubicBezTo>
                    <a:pt x="126" y="285"/>
                    <a:pt x="127" y="284"/>
                    <a:pt x="130" y="282"/>
                  </a:cubicBezTo>
                  <a:cubicBezTo>
                    <a:pt x="113" y="280"/>
                    <a:pt x="97" y="283"/>
                    <a:pt x="81" y="281"/>
                  </a:cubicBezTo>
                  <a:cubicBezTo>
                    <a:pt x="76" y="278"/>
                    <a:pt x="69" y="277"/>
                    <a:pt x="72" y="269"/>
                  </a:cubicBezTo>
                  <a:cubicBezTo>
                    <a:pt x="86" y="267"/>
                    <a:pt x="99" y="268"/>
                    <a:pt x="112" y="268"/>
                  </a:cubicBezTo>
                  <a:cubicBezTo>
                    <a:pt x="134" y="268"/>
                    <a:pt x="132" y="270"/>
                    <a:pt x="132" y="249"/>
                  </a:cubicBezTo>
                  <a:cubicBezTo>
                    <a:pt x="132" y="238"/>
                    <a:pt x="132" y="227"/>
                    <a:pt x="132" y="216"/>
                  </a:cubicBezTo>
                  <a:cubicBezTo>
                    <a:pt x="132" y="211"/>
                    <a:pt x="130" y="209"/>
                    <a:pt x="125" y="208"/>
                  </a:cubicBezTo>
                  <a:cubicBezTo>
                    <a:pt x="88" y="208"/>
                    <a:pt x="52" y="208"/>
                    <a:pt x="16" y="209"/>
                  </a:cubicBezTo>
                  <a:cubicBezTo>
                    <a:pt x="15" y="209"/>
                    <a:pt x="14" y="209"/>
                    <a:pt x="13" y="209"/>
                  </a:cubicBezTo>
                  <a:cubicBezTo>
                    <a:pt x="8" y="215"/>
                    <a:pt x="11" y="221"/>
                    <a:pt x="10" y="227"/>
                  </a:cubicBezTo>
                  <a:cubicBezTo>
                    <a:pt x="9" y="232"/>
                    <a:pt x="8" y="236"/>
                    <a:pt x="1" y="232"/>
                  </a:cubicBezTo>
                  <a:close/>
                </a:path>
              </a:pathLst>
            </a:custGeom>
            <a:solidFill>
              <a:srgbClr val="4414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B649E05-35EE-4A08-6FCD-78CA9B6D3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4902201"/>
              <a:ext cx="250825" cy="869950"/>
            </a:xfrm>
            <a:custGeom>
              <a:avLst/>
              <a:gdLst>
                <a:gd name="T0" fmla="*/ 2 w 26"/>
                <a:gd name="T1" fmla="*/ 26 h 91"/>
                <a:gd name="T2" fmla="*/ 9 w 26"/>
                <a:gd name="T3" fmla="*/ 19 h 91"/>
                <a:gd name="T4" fmla="*/ 11 w 26"/>
                <a:gd name="T5" fmla="*/ 0 h 91"/>
                <a:gd name="T6" fmla="*/ 13 w 26"/>
                <a:gd name="T7" fmla="*/ 11 h 91"/>
                <a:gd name="T8" fmla="*/ 13 w 26"/>
                <a:gd name="T9" fmla="*/ 52 h 91"/>
                <a:gd name="T10" fmla="*/ 22 w 26"/>
                <a:gd name="T11" fmla="*/ 63 h 91"/>
                <a:gd name="T12" fmla="*/ 22 w 26"/>
                <a:gd name="T13" fmla="*/ 69 h 91"/>
                <a:gd name="T14" fmla="*/ 16 w 26"/>
                <a:gd name="T15" fmla="*/ 74 h 91"/>
                <a:gd name="T16" fmla="*/ 11 w 26"/>
                <a:gd name="T17" fmla="*/ 74 h 91"/>
                <a:gd name="T18" fmla="*/ 3 w 26"/>
                <a:gd name="T19" fmla="*/ 80 h 91"/>
                <a:gd name="T20" fmla="*/ 2 w 26"/>
                <a:gd name="T21" fmla="*/ 91 h 91"/>
                <a:gd name="T22" fmla="*/ 2 w 26"/>
                <a:gd name="T23" fmla="*/ 63 h 91"/>
                <a:gd name="T24" fmla="*/ 2 w 26"/>
                <a:gd name="T25" fmla="*/ 36 h 91"/>
                <a:gd name="T26" fmla="*/ 2 w 26"/>
                <a:gd name="T27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91">
                  <a:moveTo>
                    <a:pt x="2" y="26"/>
                  </a:moveTo>
                  <a:cubicBezTo>
                    <a:pt x="8" y="27"/>
                    <a:pt x="9" y="24"/>
                    <a:pt x="9" y="19"/>
                  </a:cubicBezTo>
                  <a:cubicBezTo>
                    <a:pt x="9" y="13"/>
                    <a:pt x="7" y="6"/>
                    <a:pt x="11" y="0"/>
                  </a:cubicBezTo>
                  <a:cubicBezTo>
                    <a:pt x="14" y="3"/>
                    <a:pt x="13" y="7"/>
                    <a:pt x="13" y="11"/>
                  </a:cubicBezTo>
                  <a:cubicBezTo>
                    <a:pt x="13" y="25"/>
                    <a:pt x="13" y="38"/>
                    <a:pt x="13" y="52"/>
                  </a:cubicBezTo>
                  <a:cubicBezTo>
                    <a:pt x="13" y="58"/>
                    <a:pt x="15" y="62"/>
                    <a:pt x="22" y="63"/>
                  </a:cubicBezTo>
                  <a:cubicBezTo>
                    <a:pt x="26" y="65"/>
                    <a:pt x="24" y="67"/>
                    <a:pt x="22" y="69"/>
                  </a:cubicBezTo>
                  <a:cubicBezTo>
                    <a:pt x="21" y="71"/>
                    <a:pt x="18" y="72"/>
                    <a:pt x="16" y="74"/>
                  </a:cubicBezTo>
                  <a:cubicBezTo>
                    <a:pt x="14" y="74"/>
                    <a:pt x="12" y="75"/>
                    <a:pt x="11" y="74"/>
                  </a:cubicBezTo>
                  <a:cubicBezTo>
                    <a:pt x="5" y="72"/>
                    <a:pt x="3" y="74"/>
                    <a:pt x="3" y="80"/>
                  </a:cubicBezTo>
                  <a:cubicBezTo>
                    <a:pt x="3" y="84"/>
                    <a:pt x="2" y="88"/>
                    <a:pt x="2" y="91"/>
                  </a:cubicBezTo>
                  <a:cubicBezTo>
                    <a:pt x="0" y="82"/>
                    <a:pt x="2" y="72"/>
                    <a:pt x="2" y="63"/>
                  </a:cubicBezTo>
                  <a:cubicBezTo>
                    <a:pt x="9" y="55"/>
                    <a:pt x="9" y="44"/>
                    <a:pt x="2" y="36"/>
                  </a:cubicBezTo>
                  <a:cubicBezTo>
                    <a:pt x="2" y="33"/>
                    <a:pt x="2" y="30"/>
                    <a:pt x="2" y="26"/>
                  </a:cubicBezTo>
                  <a:close/>
                </a:path>
              </a:pathLst>
            </a:custGeom>
            <a:solidFill>
              <a:srgbClr val="4414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13F5012-CDAC-E194-5BB4-03DFA7266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5" y="5762626"/>
              <a:ext cx="125413" cy="468313"/>
            </a:xfrm>
            <a:custGeom>
              <a:avLst/>
              <a:gdLst>
                <a:gd name="T0" fmla="*/ 1 w 13"/>
                <a:gd name="T1" fmla="*/ 1 h 49"/>
                <a:gd name="T2" fmla="*/ 10 w 13"/>
                <a:gd name="T3" fmla="*/ 0 h 49"/>
                <a:gd name="T4" fmla="*/ 12 w 13"/>
                <a:gd name="T5" fmla="*/ 7 h 49"/>
                <a:gd name="T6" fmla="*/ 12 w 13"/>
                <a:gd name="T7" fmla="*/ 41 h 49"/>
                <a:gd name="T8" fmla="*/ 10 w 13"/>
                <a:gd name="T9" fmla="*/ 49 h 49"/>
                <a:gd name="T10" fmla="*/ 8 w 13"/>
                <a:gd name="T11" fmla="*/ 24 h 49"/>
                <a:gd name="T12" fmla="*/ 6 w 13"/>
                <a:gd name="T13" fmla="*/ 18 h 49"/>
                <a:gd name="T14" fmla="*/ 2 w 13"/>
                <a:gd name="T15" fmla="*/ 24 h 49"/>
                <a:gd name="T16" fmla="*/ 1 w 13"/>
                <a:gd name="T17" fmla="*/ 46 h 49"/>
                <a:gd name="T18" fmla="*/ 1 w 13"/>
                <a:gd name="T1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9">
                  <a:moveTo>
                    <a:pt x="1" y="1"/>
                  </a:moveTo>
                  <a:cubicBezTo>
                    <a:pt x="4" y="2"/>
                    <a:pt x="8" y="3"/>
                    <a:pt x="10" y="0"/>
                  </a:cubicBezTo>
                  <a:cubicBezTo>
                    <a:pt x="12" y="2"/>
                    <a:pt x="12" y="5"/>
                    <a:pt x="12" y="7"/>
                  </a:cubicBezTo>
                  <a:cubicBezTo>
                    <a:pt x="12" y="19"/>
                    <a:pt x="13" y="30"/>
                    <a:pt x="12" y="41"/>
                  </a:cubicBezTo>
                  <a:cubicBezTo>
                    <a:pt x="12" y="44"/>
                    <a:pt x="12" y="47"/>
                    <a:pt x="10" y="49"/>
                  </a:cubicBezTo>
                  <a:cubicBezTo>
                    <a:pt x="6" y="41"/>
                    <a:pt x="9" y="33"/>
                    <a:pt x="8" y="24"/>
                  </a:cubicBezTo>
                  <a:cubicBezTo>
                    <a:pt x="8" y="22"/>
                    <a:pt x="9" y="18"/>
                    <a:pt x="6" y="18"/>
                  </a:cubicBezTo>
                  <a:cubicBezTo>
                    <a:pt x="2" y="18"/>
                    <a:pt x="2" y="21"/>
                    <a:pt x="2" y="24"/>
                  </a:cubicBezTo>
                  <a:cubicBezTo>
                    <a:pt x="2" y="32"/>
                    <a:pt x="1" y="39"/>
                    <a:pt x="1" y="46"/>
                  </a:cubicBezTo>
                  <a:cubicBezTo>
                    <a:pt x="0" y="31"/>
                    <a:pt x="0" y="16"/>
                    <a:pt x="1" y="1"/>
                  </a:cubicBezTo>
                  <a:close/>
                </a:path>
              </a:pathLst>
            </a:custGeom>
            <a:solidFill>
              <a:srgbClr val="4414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B1BC757-5F1D-7B97-453D-E8436753E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5" y="5246688"/>
              <a:ext cx="87313" cy="258763"/>
            </a:xfrm>
            <a:custGeom>
              <a:avLst/>
              <a:gdLst>
                <a:gd name="T0" fmla="*/ 1 w 9"/>
                <a:gd name="T1" fmla="*/ 0 h 27"/>
                <a:gd name="T2" fmla="*/ 8 w 9"/>
                <a:gd name="T3" fmla="*/ 7 h 27"/>
                <a:gd name="T4" fmla="*/ 8 w 9"/>
                <a:gd name="T5" fmla="*/ 20 h 27"/>
                <a:gd name="T6" fmla="*/ 1 w 9"/>
                <a:gd name="T7" fmla="*/ 27 h 27"/>
                <a:gd name="T8" fmla="*/ 1 w 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7">
                  <a:moveTo>
                    <a:pt x="1" y="0"/>
                  </a:moveTo>
                  <a:cubicBezTo>
                    <a:pt x="6" y="0"/>
                    <a:pt x="9" y="2"/>
                    <a:pt x="8" y="7"/>
                  </a:cubicBezTo>
                  <a:cubicBezTo>
                    <a:pt x="8" y="11"/>
                    <a:pt x="8" y="16"/>
                    <a:pt x="8" y="20"/>
                  </a:cubicBezTo>
                  <a:cubicBezTo>
                    <a:pt x="9" y="25"/>
                    <a:pt x="6" y="27"/>
                    <a:pt x="1" y="27"/>
                  </a:cubicBezTo>
                  <a:cubicBezTo>
                    <a:pt x="0" y="1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4415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01946CC-3619-7083-9088-DF8359740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363" y="5753101"/>
              <a:ext cx="1209675" cy="582613"/>
            </a:xfrm>
            <a:custGeom>
              <a:avLst/>
              <a:gdLst>
                <a:gd name="T0" fmla="*/ 0 w 125"/>
                <a:gd name="T1" fmla="*/ 50 h 61"/>
                <a:gd name="T2" fmla="*/ 0 w 125"/>
                <a:gd name="T3" fmla="*/ 1 h 61"/>
                <a:gd name="T4" fmla="*/ 119 w 125"/>
                <a:gd name="T5" fmla="*/ 0 h 61"/>
                <a:gd name="T6" fmla="*/ 125 w 125"/>
                <a:gd name="T7" fmla="*/ 6 h 61"/>
                <a:gd name="T8" fmla="*/ 124 w 125"/>
                <a:gd name="T9" fmla="*/ 46 h 61"/>
                <a:gd name="T10" fmla="*/ 110 w 125"/>
                <a:gd name="T11" fmla="*/ 60 h 61"/>
                <a:gd name="T12" fmla="*/ 14 w 125"/>
                <a:gd name="T13" fmla="*/ 60 h 61"/>
                <a:gd name="T14" fmla="*/ 0 w 125"/>
                <a:gd name="T15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61">
                  <a:moveTo>
                    <a:pt x="0" y="50"/>
                  </a:moveTo>
                  <a:cubicBezTo>
                    <a:pt x="0" y="34"/>
                    <a:pt x="0" y="17"/>
                    <a:pt x="0" y="1"/>
                  </a:cubicBezTo>
                  <a:cubicBezTo>
                    <a:pt x="40" y="1"/>
                    <a:pt x="79" y="1"/>
                    <a:pt x="119" y="0"/>
                  </a:cubicBezTo>
                  <a:cubicBezTo>
                    <a:pt x="124" y="0"/>
                    <a:pt x="125" y="2"/>
                    <a:pt x="125" y="6"/>
                  </a:cubicBezTo>
                  <a:cubicBezTo>
                    <a:pt x="124" y="20"/>
                    <a:pt x="125" y="33"/>
                    <a:pt x="124" y="46"/>
                  </a:cubicBezTo>
                  <a:cubicBezTo>
                    <a:pt x="124" y="56"/>
                    <a:pt x="120" y="60"/>
                    <a:pt x="110" y="60"/>
                  </a:cubicBezTo>
                  <a:cubicBezTo>
                    <a:pt x="78" y="60"/>
                    <a:pt x="46" y="60"/>
                    <a:pt x="14" y="60"/>
                  </a:cubicBezTo>
                  <a:cubicBezTo>
                    <a:pt x="6" y="61"/>
                    <a:pt x="2" y="57"/>
                    <a:pt x="0" y="50"/>
                  </a:cubicBezTo>
                  <a:close/>
                </a:path>
              </a:pathLst>
            </a:custGeom>
            <a:solidFill>
              <a:srgbClr val="FED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59C4839-F56A-E33C-88B2-419E01949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363" y="4902201"/>
              <a:ext cx="1209675" cy="660400"/>
            </a:xfrm>
            <a:custGeom>
              <a:avLst/>
              <a:gdLst>
                <a:gd name="T0" fmla="*/ 13 w 125"/>
                <a:gd name="T1" fmla="*/ 65 h 69"/>
                <a:gd name="T2" fmla="*/ 0 w 125"/>
                <a:gd name="T3" fmla="*/ 50 h 69"/>
                <a:gd name="T4" fmla="*/ 0 w 125"/>
                <a:gd name="T5" fmla="*/ 0 h 69"/>
                <a:gd name="T6" fmla="*/ 119 w 125"/>
                <a:gd name="T7" fmla="*/ 0 h 69"/>
                <a:gd name="T8" fmla="*/ 125 w 125"/>
                <a:gd name="T9" fmla="*/ 5 h 69"/>
                <a:gd name="T10" fmla="*/ 125 w 125"/>
                <a:gd name="T11" fmla="*/ 59 h 69"/>
                <a:gd name="T12" fmla="*/ 118 w 125"/>
                <a:gd name="T13" fmla="*/ 64 h 69"/>
                <a:gd name="T14" fmla="*/ 61 w 125"/>
                <a:gd name="T15" fmla="*/ 65 h 69"/>
                <a:gd name="T16" fmla="*/ 45 w 125"/>
                <a:gd name="T17" fmla="*/ 67 h 69"/>
                <a:gd name="T18" fmla="*/ 33 w 125"/>
                <a:gd name="T19" fmla="*/ 67 h 69"/>
                <a:gd name="T20" fmla="*/ 20 w 125"/>
                <a:gd name="T21" fmla="*/ 67 h 69"/>
                <a:gd name="T22" fmla="*/ 13 w 125"/>
                <a:gd name="T23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69">
                  <a:moveTo>
                    <a:pt x="13" y="65"/>
                  </a:moveTo>
                  <a:cubicBezTo>
                    <a:pt x="0" y="64"/>
                    <a:pt x="0" y="64"/>
                    <a:pt x="0" y="50"/>
                  </a:cubicBezTo>
                  <a:cubicBezTo>
                    <a:pt x="0" y="34"/>
                    <a:pt x="0" y="17"/>
                    <a:pt x="0" y="0"/>
                  </a:cubicBezTo>
                  <a:cubicBezTo>
                    <a:pt x="40" y="0"/>
                    <a:pt x="80" y="0"/>
                    <a:pt x="119" y="0"/>
                  </a:cubicBezTo>
                  <a:cubicBezTo>
                    <a:pt x="123" y="0"/>
                    <a:pt x="125" y="1"/>
                    <a:pt x="125" y="5"/>
                  </a:cubicBezTo>
                  <a:cubicBezTo>
                    <a:pt x="124" y="23"/>
                    <a:pt x="124" y="41"/>
                    <a:pt x="125" y="59"/>
                  </a:cubicBezTo>
                  <a:cubicBezTo>
                    <a:pt x="125" y="63"/>
                    <a:pt x="123" y="65"/>
                    <a:pt x="118" y="64"/>
                  </a:cubicBezTo>
                  <a:cubicBezTo>
                    <a:pt x="99" y="64"/>
                    <a:pt x="80" y="65"/>
                    <a:pt x="61" y="65"/>
                  </a:cubicBezTo>
                  <a:cubicBezTo>
                    <a:pt x="56" y="69"/>
                    <a:pt x="50" y="66"/>
                    <a:pt x="45" y="67"/>
                  </a:cubicBezTo>
                  <a:cubicBezTo>
                    <a:pt x="41" y="67"/>
                    <a:pt x="37" y="67"/>
                    <a:pt x="33" y="67"/>
                  </a:cubicBezTo>
                  <a:cubicBezTo>
                    <a:pt x="29" y="67"/>
                    <a:pt x="24" y="67"/>
                    <a:pt x="20" y="67"/>
                  </a:cubicBezTo>
                  <a:cubicBezTo>
                    <a:pt x="17" y="67"/>
                    <a:pt x="15" y="67"/>
                    <a:pt x="13" y="65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A8A5E61-DFD9-67AD-42AE-A37B44EFC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38" y="3862388"/>
              <a:ext cx="1247775" cy="801688"/>
            </a:xfrm>
            <a:custGeom>
              <a:avLst/>
              <a:gdLst>
                <a:gd name="T0" fmla="*/ 83 w 129"/>
                <a:gd name="T1" fmla="*/ 2 h 84"/>
                <a:gd name="T2" fmla="*/ 83 w 129"/>
                <a:gd name="T3" fmla="*/ 11 h 84"/>
                <a:gd name="T4" fmla="*/ 99 w 129"/>
                <a:gd name="T5" fmla="*/ 42 h 84"/>
                <a:gd name="T6" fmla="*/ 115 w 129"/>
                <a:gd name="T7" fmla="*/ 54 h 84"/>
                <a:gd name="T8" fmla="*/ 124 w 129"/>
                <a:gd name="T9" fmla="*/ 67 h 84"/>
                <a:gd name="T10" fmla="*/ 113 w 129"/>
                <a:gd name="T11" fmla="*/ 84 h 84"/>
                <a:gd name="T12" fmla="*/ 8 w 129"/>
                <a:gd name="T13" fmla="*/ 84 h 84"/>
                <a:gd name="T14" fmla="*/ 0 w 129"/>
                <a:gd name="T15" fmla="*/ 77 h 84"/>
                <a:gd name="T16" fmla="*/ 11 w 129"/>
                <a:gd name="T17" fmla="*/ 53 h 84"/>
                <a:gd name="T18" fmla="*/ 20 w 129"/>
                <a:gd name="T19" fmla="*/ 47 h 84"/>
                <a:gd name="T20" fmla="*/ 43 w 129"/>
                <a:gd name="T21" fmla="*/ 6 h 84"/>
                <a:gd name="T22" fmla="*/ 43 w 129"/>
                <a:gd name="T23" fmla="*/ 0 h 84"/>
                <a:gd name="T24" fmla="*/ 59 w 129"/>
                <a:gd name="T25" fmla="*/ 7 h 84"/>
                <a:gd name="T26" fmla="*/ 68 w 129"/>
                <a:gd name="T27" fmla="*/ 7 h 84"/>
                <a:gd name="T28" fmla="*/ 83 w 129"/>
                <a:gd name="T29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84">
                  <a:moveTo>
                    <a:pt x="83" y="2"/>
                  </a:moveTo>
                  <a:cubicBezTo>
                    <a:pt x="84" y="5"/>
                    <a:pt x="84" y="8"/>
                    <a:pt x="83" y="11"/>
                  </a:cubicBezTo>
                  <a:cubicBezTo>
                    <a:pt x="82" y="25"/>
                    <a:pt x="88" y="35"/>
                    <a:pt x="99" y="42"/>
                  </a:cubicBezTo>
                  <a:cubicBezTo>
                    <a:pt x="105" y="46"/>
                    <a:pt x="110" y="50"/>
                    <a:pt x="115" y="54"/>
                  </a:cubicBezTo>
                  <a:cubicBezTo>
                    <a:pt x="120" y="57"/>
                    <a:pt x="122" y="61"/>
                    <a:pt x="124" y="67"/>
                  </a:cubicBezTo>
                  <a:cubicBezTo>
                    <a:pt x="129" y="80"/>
                    <a:pt x="126" y="84"/>
                    <a:pt x="113" y="84"/>
                  </a:cubicBezTo>
                  <a:cubicBezTo>
                    <a:pt x="78" y="84"/>
                    <a:pt x="43" y="84"/>
                    <a:pt x="8" y="84"/>
                  </a:cubicBezTo>
                  <a:cubicBezTo>
                    <a:pt x="2" y="84"/>
                    <a:pt x="0" y="83"/>
                    <a:pt x="0" y="77"/>
                  </a:cubicBezTo>
                  <a:cubicBezTo>
                    <a:pt x="1" y="67"/>
                    <a:pt x="4" y="59"/>
                    <a:pt x="11" y="53"/>
                  </a:cubicBezTo>
                  <a:cubicBezTo>
                    <a:pt x="14" y="51"/>
                    <a:pt x="17" y="49"/>
                    <a:pt x="20" y="47"/>
                  </a:cubicBezTo>
                  <a:cubicBezTo>
                    <a:pt x="36" y="38"/>
                    <a:pt x="45" y="25"/>
                    <a:pt x="43" y="6"/>
                  </a:cubicBezTo>
                  <a:cubicBezTo>
                    <a:pt x="42" y="4"/>
                    <a:pt x="43" y="2"/>
                    <a:pt x="43" y="0"/>
                  </a:cubicBezTo>
                  <a:cubicBezTo>
                    <a:pt x="47" y="6"/>
                    <a:pt x="52" y="8"/>
                    <a:pt x="59" y="7"/>
                  </a:cubicBezTo>
                  <a:cubicBezTo>
                    <a:pt x="62" y="7"/>
                    <a:pt x="65" y="7"/>
                    <a:pt x="68" y="7"/>
                  </a:cubicBezTo>
                  <a:cubicBezTo>
                    <a:pt x="74" y="7"/>
                    <a:pt x="79" y="6"/>
                    <a:pt x="83" y="2"/>
                  </a:cubicBezTo>
                  <a:close/>
                </a:path>
              </a:pathLst>
            </a:custGeom>
            <a:solidFill>
              <a:srgbClr val="FFD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074139E-7B8F-860E-181D-FE4E3AD9A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38" y="4721226"/>
              <a:ext cx="1209675" cy="114300"/>
            </a:xfrm>
            <a:custGeom>
              <a:avLst/>
              <a:gdLst>
                <a:gd name="T0" fmla="*/ 62 w 125"/>
                <a:gd name="T1" fmla="*/ 10 h 12"/>
                <a:gd name="T2" fmla="*/ 8 w 125"/>
                <a:gd name="T3" fmla="*/ 10 h 12"/>
                <a:gd name="T4" fmla="*/ 1 w 125"/>
                <a:gd name="T5" fmla="*/ 6 h 12"/>
                <a:gd name="T6" fmla="*/ 8 w 125"/>
                <a:gd name="T7" fmla="*/ 2 h 12"/>
                <a:gd name="T8" fmla="*/ 118 w 125"/>
                <a:gd name="T9" fmla="*/ 2 h 12"/>
                <a:gd name="T10" fmla="*/ 125 w 125"/>
                <a:gd name="T11" fmla="*/ 6 h 12"/>
                <a:gd name="T12" fmla="*/ 118 w 125"/>
                <a:gd name="T13" fmla="*/ 10 h 12"/>
                <a:gd name="T14" fmla="*/ 62 w 125"/>
                <a:gd name="T15" fmla="*/ 10 h 12"/>
                <a:gd name="T16" fmla="*/ 62 w 125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">
                  <a:moveTo>
                    <a:pt x="62" y="10"/>
                  </a:moveTo>
                  <a:cubicBezTo>
                    <a:pt x="44" y="10"/>
                    <a:pt x="26" y="10"/>
                    <a:pt x="8" y="10"/>
                  </a:cubicBezTo>
                  <a:cubicBezTo>
                    <a:pt x="5" y="10"/>
                    <a:pt x="0" y="11"/>
                    <a:pt x="1" y="6"/>
                  </a:cubicBezTo>
                  <a:cubicBezTo>
                    <a:pt x="1" y="1"/>
                    <a:pt x="5" y="2"/>
                    <a:pt x="8" y="2"/>
                  </a:cubicBezTo>
                  <a:cubicBezTo>
                    <a:pt x="44" y="2"/>
                    <a:pt x="81" y="2"/>
                    <a:pt x="118" y="2"/>
                  </a:cubicBezTo>
                  <a:cubicBezTo>
                    <a:pt x="121" y="2"/>
                    <a:pt x="125" y="0"/>
                    <a:pt x="125" y="6"/>
                  </a:cubicBezTo>
                  <a:cubicBezTo>
                    <a:pt x="125" y="12"/>
                    <a:pt x="121" y="10"/>
                    <a:pt x="118" y="10"/>
                  </a:cubicBezTo>
                  <a:cubicBezTo>
                    <a:pt x="100" y="10"/>
                    <a:pt x="81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lose/>
                </a:path>
              </a:pathLst>
            </a:custGeom>
            <a:solidFill>
              <a:srgbClr val="E2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543660A-56C3-B7A7-CED9-868D31276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38" y="5572126"/>
              <a:ext cx="1219200" cy="114300"/>
            </a:xfrm>
            <a:custGeom>
              <a:avLst/>
              <a:gdLst>
                <a:gd name="T0" fmla="*/ 1 w 126"/>
                <a:gd name="T1" fmla="*/ 4 h 12"/>
                <a:gd name="T2" fmla="*/ 4 w 126"/>
                <a:gd name="T3" fmla="*/ 3 h 12"/>
                <a:gd name="T4" fmla="*/ 21 w 126"/>
                <a:gd name="T5" fmla="*/ 1 h 12"/>
                <a:gd name="T6" fmla="*/ 34 w 126"/>
                <a:gd name="T7" fmla="*/ 1 h 12"/>
                <a:gd name="T8" fmla="*/ 52 w 126"/>
                <a:gd name="T9" fmla="*/ 0 h 12"/>
                <a:gd name="T10" fmla="*/ 70 w 126"/>
                <a:gd name="T11" fmla="*/ 3 h 12"/>
                <a:gd name="T12" fmla="*/ 118 w 126"/>
                <a:gd name="T13" fmla="*/ 3 h 12"/>
                <a:gd name="T14" fmla="*/ 125 w 126"/>
                <a:gd name="T15" fmla="*/ 7 h 12"/>
                <a:gd name="T16" fmla="*/ 119 w 126"/>
                <a:gd name="T17" fmla="*/ 11 h 12"/>
                <a:gd name="T18" fmla="*/ 8 w 126"/>
                <a:gd name="T19" fmla="*/ 11 h 12"/>
                <a:gd name="T20" fmla="*/ 1 w 126"/>
                <a:gd name="T2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2">
                  <a:moveTo>
                    <a:pt x="1" y="4"/>
                  </a:moveTo>
                  <a:cubicBezTo>
                    <a:pt x="2" y="4"/>
                    <a:pt x="3" y="3"/>
                    <a:pt x="4" y="3"/>
                  </a:cubicBezTo>
                  <a:cubicBezTo>
                    <a:pt x="10" y="1"/>
                    <a:pt x="15" y="0"/>
                    <a:pt x="21" y="1"/>
                  </a:cubicBezTo>
                  <a:cubicBezTo>
                    <a:pt x="25" y="0"/>
                    <a:pt x="30" y="0"/>
                    <a:pt x="34" y="1"/>
                  </a:cubicBezTo>
                  <a:cubicBezTo>
                    <a:pt x="40" y="0"/>
                    <a:pt x="46" y="1"/>
                    <a:pt x="52" y="0"/>
                  </a:cubicBezTo>
                  <a:cubicBezTo>
                    <a:pt x="58" y="0"/>
                    <a:pt x="64" y="0"/>
                    <a:pt x="70" y="3"/>
                  </a:cubicBezTo>
                  <a:cubicBezTo>
                    <a:pt x="86" y="3"/>
                    <a:pt x="102" y="3"/>
                    <a:pt x="118" y="3"/>
                  </a:cubicBezTo>
                  <a:cubicBezTo>
                    <a:pt x="121" y="3"/>
                    <a:pt x="126" y="1"/>
                    <a:pt x="125" y="7"/>
                  </a:cubicBezTo>
                  <a:cubicBezTo>
                    <a:pt x="125" y="12"/>
                    <a:pt x="121" y="11"/>
                    <a:pt x="119" y="11"/>
                  </a:cubicBezTo>
                  <a:cubicBezTo>
                    <a:pt x="82" y="11"/>
                    <a:pt x="45" y="11"/>
                    <a:pt x="8" y="11"/>
                  </a:cubicBezTo>
                  <a:cubicBezTo>
                    <a:pt x="3" y="11"/>
                    <a:pt x="0" y="10"/>
                    <a:pt x="1" y="4"/>
                  </a:cubicBezTo>
                  <a:close/>
                </a:path>
              </a:pathLst>
            </a:custGeom>
            <a:solidFill>
              <a:srgbClr val="E24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9E5BD0E-6546-296E-047B-C9323ED18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3001963"/>
              <a:ext cx="377825" cy="247650"/>
            </a:xfrm>
            <a:custGeom>
              <a:avLst/>
              <a:gdLst>
                <a:gd name="T0" fmla="*/ 19 w 39"/>
                <a:gd name="T1" fmla="*/ 26 h 26"/>
                <a:gd name="T2" fmla="*/ 13 w 39"/>
                <a:gd name="T3" fmla="*/ 26 h 26"/>
                <a:gd name="T4" fmla="*/ 0 w 39"/>
                <a:gd name="T5" fmla="*/ 13 h 26"/>
                <a:gd name="T6" fmla="*/ 10 w 39"/>
                <a:gd name="T7" fmla="*/ 2 h 26"/>
                <a:gd name="T8" fmla="*/ 24 w 39"/>
                <a:gd name="T9" fmla="*/ 3 h 26"/>
                <a:gd name="T10" fmla="*/ 37 w 39"/>
                <a:gd name="T11" fmla="*/ 5 h 26"/>
                <a:gd name="T12" fmla="*/ 38 w 39"/>
                <a:gd name="T13" fmla="*/ 23 h 26"/>
                <a:gd name="T14" fmla="*/ 33 w 39"/>
                <a:gd name="T15" fmla="*/ 26 h 26"/>
                <a:gd name="T16" fmla="*/ 19 w 39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6">
                  <a:moveTo>
                    <a:pt x="19" y="26"/>
                  </a:moveTo>
                  <a:cubicBezTo>
                    <a:pt x="17" y="26"/>
                    <a:pt x="15" y="26"/>
                    <a:pt x="13" y="26"/>
                  </a:cubicBezTo>
                  <a:cubicBezTo>
                    <a:pt x="0" y="26"/>
                    <a:pt x="0" y="26"/>
                    <a:pt x="0" y="13"/>
                  </a:cubicBezTo>
                  <a:cubicBezTo>
                    <a:pt x="0" y="2"/>
                    <a:pt x="0" y="2"/>
                    <a:pt x="10" y="2"/>
                  </a:cubicBezTo>
                  <a:cubicBezTo>
                    <a:pt x="15" y="2"/>
                    <a:pt x="20" y="2"/>
                    <a:pt x="24" y="3"/>
                  </a:cubicBezTo>
                  <a:cubicBezTo>
                    <a:pt x="29" y="3"/>
                    <a:pt x="36" y="0"/>
                    <a:pt x="37" y="5"/>
                  </a:cubicBezTo>
                  <a:cubicBezTo>
                    <a:pt x="39" y="10"/>
                    <a:pt x="38" y="17"/>
                    <a:pt x="38" y="23"/>
                  </a:cubicBezTo>
                  <a:cubicBezTo>
                    <a:pt x="38" y="26"/>
                    <a:pt x="35" y="26"/>
                    <a:pt x="33" y="26"/>
                  </a:cubicBezTo>
                  <a:cubicBezTo>
                    <a:pt x="29" y="26"/>
                    <a:pt x="24" y="26"/>
                    <a:pt x="19" y="26"/>
                  </a:cubicBezTo>
                  <a:close/>
                </a:path>
              </a:pathLst>
            </a:custGeom>
            <a:solidFill>
              <a:srgbClr val="E8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6908F7F-2AEC-7DF3-1409-5AAD13117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338" y="3327401"/>
              <a:ext cx="339725" cy="190500"/>
            </a:xfrm>
            <a:custGeom>
              <a:avLst/>
              <a:gdLst>
                <a:gd name="T0" fmla="*/ 17 w 35"/>
                <a:gd name="T1" fmla="*/ 20 h 20"/>
                <a:gd name="T2" fmla="*/ 13 w 35"/>
                <a:gd name="T3" fmla="*/ 20 h 20"/>
                <a:gd name="T4" fmla="*/ 0 w 35"/>
                <a:gd name="T5" fmla="*/ 7 h 20"/>
                <a:gd name="T6" fmla="*/ 8 w 35"/>
                <a:gd name="T7" fmla="*/ 0 h 20"/>
                <a:gd name="T8" fmla="*/ 27 w 35"/>
                <a:gd name="T9" fmla="*/ 0 h 20"/>
                <a:gd name="T10" fmla="*/ 34 w 35"/>
                <a:gd name="T11" fmla="*/ 6 h 20"/>
                <a:gd name="T12" fmla="*/ 17 w 3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0">
                  <a:moveTo>
                    <a:pt x="17" y="20"/>
                  </a:moveTo>
                  <a:cubicBezTo>
                    <a:pt x="15" y="20"/>
                    <a:pt x="14" y="20"/>
                    <a:pt x="13" y="20"/>
                  </a:cubicBezTo>
                  <a:cubicBezTo>
                    <a:pt x="0" y="20"/>
                    <a:pt x="0" y="20"/>
                    <a:pt x="0" y="7"/>
                  </a:cubicBezTo>
                  <a:cubicBezTo>
                    <a:pt x="1" y="1"/>
                    <a:pt x="3" y="0"/>
                    <a:pt x="8" y="0"/>
                  </a:cubicBezTo>
                  <a:cubicBezTo>
                    <a:pt x="14" y="1"/>
                    <a:pt x="21" y="1"/>
                    <a:pt x="27" y="0"/>
                  </a:cubicBezTo>
                  <a:cubicBezTo>
                    <a:pt x="31" y="0"/>
                    <a:pt x="33" y="1"/>
                    <a:pt x="34" y="6"/>
                  </a:cubicBezTo>
                  <a:cubicBezTo>
                    <a:pt x="34" y="20"/>
                    <a:pt x="35" y="20"/>
                    <a:pt x="17" y="20"/>
                  </a:cubicBezTo>
                  <a:close/>
                </a:path>
              </a:pathLst>
            </a:custGeom>
            <a:solidFill>
              <a:srgbClr val="F4A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FB504E93-E9E6-FD62-2D17-C6549492D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63" y="3784601"/>
              <a:ext cx="396875" cy="173038"/>
            </a:xfrm>
            <a:custGeom>
              <a:avLst/>
              <a:gdLst>
                <a:gd name="T0" fmla="*/ 40 w 41"/>
                <a:gd name="T1" fmla="*/ 10 h 18"/>
                <a:gd name="T2" fmla="*/ 32 w 41"/>
                <a:gd name="T3" fmla="*/ 17 h 18"/>
                <a:gd name="T4" fmla="*/ 9 w 41"/>
                <a:gd name="T5" fmla="*/ 17 h 18"/>
                <a:gd name="T6" fmla="*/ 0 w 41"/>
                <a:gd name="T7" fmla="*/ 8 h 18"/>
                <a:gd name="T8" fmla="*/ 8 w 41"/>
                <a:gd name="T9" fmla="*/ 1 h 18"/>
                <a:gd name="T10" fmla="*/ 31 w 41"/>
                <a:gd name="T11" fmla="*/ 1 h 18"/>
                <a:gd name="T12" fmla="*/ 40 w 41"/>
                <a:gd name="T1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8">
                  <a:moveTo>
                    <a:pt x="40" y="10"/>
                  </a:moveTo>
                  <a:cubicBezTo>
                    <a:pt x="40" y="15"/>
                    <a:pt x="38" y="17"/>
                    <a:pt x="32" y="17"/>
                  </a:cubicBezTo>
                  <a:cubicBezTo>
                    <a:pt x="24" y="17"/>
                    <a:pt x="17" y="16"/>
                    <a:pt x="9" y="17"/>
                  </a:cubicBezTo>
                  <a:cubicBezTo>
                    <a:pt x="2" y="18"/>
                    <a:pt x="0" y="15"/>
                    <a:pt x="0" y="8"/>
                  </a:cubicBezTo>
                  <a:cubicBezTo>
                    <a:pt x="0" y="3"/>
                    <a:pt x="2" y="1"/>
                    <a:pt x="8" y="1"/>
                  </a:cubicBezTo>
                  <a:cubicBezTo>
                    <a:pt x="16" y="1"/>
                    <a:pt x="23" y="2"/>
                    <a:pt x="31" y="1"/>
                  </a:cubicBezTo>
                  <a:cubicBezTo>
                    <a:pt x="38" y="0"/>
                    <a:pt x="41" y="3"/>
                    <a:pt x="40" y="10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9370713-F70D-A1A3-5BDE-660982B6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3603626"/>
              <a:ext cx="349250" cy="114300"/>
            </a:xfrm>
            <a:custGeom>
              <a:avLst/>
              <a:gdLst>
                <a:gd name="T0" fmla="*/ 18 w 36"/>
                <a:gd name="T1" fmla="*/ 11 h 12"/>
                <a:gd name="T2" fmla="*/ 7 w 36"/>
                <a:gd name="T3" fmla="*/ 11 h 12"/>
                <a:gd name="T4" fmla="*/ 0 w 36"/>
                <a:gd name="T5" fmla="*/ 6 h 12"/>
                <a:gd name="T6" fmla="*/ 7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1 h 12"/>
                <a:gd name="T14" fmla="*/ 18 w 36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2">
                  <a:moveTo>
                    <a:pt x="18" y="11"/>
                  </a:moveTo>
                  <a:cubicBezTo>
                    <a:pt x="14" y="11"/>
                    <a:pt x="11" y="11"/>
                    <a:pt x="7" y="11"/>
                  </a:cubicBezTo>
                  <a:cubicBezTo>
                    <a:pt x="3" y="12"/>
                    <a:pt x="0" y="11"/>
                    <a:pt x="0" y="6"/>
                  </a:cubicBezTo>
                  <a:cubicBezTo>
                    <a:pt x="1" y="1"/>
                    <a:pt x="2" y="0"/>
                    <a:pt x="7" y="0"/>
                  </a:cubicBezTo>
                  <a:cubicBezTo>
                    <a:pt x="14" y="0"/>
                    <a:pt x="22" y="0"/>
                    <a:pt x="30" y="0"/>
                  </a:cubicBezTo>
                  <a:cubicBezTo>
                    <a:pt x="35" y="0"/>
                    <a:pt x="36" y="2"/>
                    <a:pt x="36" y="6"/>
                  </a:cubicBezTo>
                  <a:cubicBezTo>
                    <a:pt x="36" y="11"/>
                    <a:pt x="34" y="12"/>
                    <a:pt x="30" y="11"/>
                  </a:cubicBezTo>
                  <a:cubicBezTo>
                    <a:pt x="26" y="11"/>
                    <a:pt x="22" y="11"/>
                    <a:pt x="18" y="11"/>
                  </a:cubicBezTo>
                  <a:close/>
                </a:path>
              </a:pathLst>
            </a:custGeom>
            <a:solidFill>
              <a:srgbClr val="E54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060DC71-591D-3604-B93F-BAC415B4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5524501"/>
              <a:ext cx="242888" cy="76200"/>
            </a:xfrm>
            <a:custGeom>
              <a:avLst/>
              <a:gdLst>
                <a:gd name="T0" fmla="*/ 25 w 25"/>
                <a:gd name="T1" fmla="*/ 8 h 8"/>
                <a:gd name="T2" fmla="*/ 7 w 25"/>
                <a:gd name="T3" fmla="*/ 8 h 8"/>
                <a:gd name="T4" fmla="*/ 1 w 25"/>
                <a:gd name="T5" fmla="*/ 0 h 8"/>
                <a:gd name="T6" fmla="*/ 17 w 25"/>
                <a:gd name="T7" fmla="*/ 0 h 8"/>
                <a:gd name="T8" fmla="*/ 25 w 2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5" y="8"/>
                  </a:moveTo>
                  <a:cubicBezTo>
                    <a:pt x="19" y="8"/>
                    <a:pt x="13" y="8"/>
                    <a:pt x="7" y="8"/>
                  </a:cubicBezTo>
                  <a:cubicBezTo>
                    <a:pt x="4" y="6"/>
                    <a:pt x="0" y="5"/>
                    <a:pt x="1" y="0"/>
                  </a:cubicBezTo>
                  <a:cubicBezTo>
                    <a:pt x="6" y="0"/>
                    <a:pt x="12" y="0"/>
                    <a:pt x="17" y="0"/>
                  </a:cubicBezTo>
                  <a:cubicBezTo>
                    <a:pt x="19" y="3"/>
                    <a:pt x="23" y="5"/>
                    <a:pt x="25" y="8"/>
                  </a:cubicBezTo>
                  <a:close/>
                </a:path>
              </a:pathLst>
            </a:custGeom>
            <a:solidFill>
              <a:srgbClr val="4414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40908798-7580-FE23-B03A-9B05E4885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8" y="5524501"/>
              <a:ext cx="184150" cy="76200"/>
            </a:xfrm>
            <a:custGeom>
              <a:avLst/>
              <a:gdLst>
                <a:gd name="T0" fmla="*/ 17 w 19"/>
                <a:gd name="T1" fmla="*/ 8 h 8"/>
                <a:gd name="T2" fmla="*/ 0 w 19"/>
                <a:gd name="T3" fmla="*/ 8 h 8"/>
                <a:gd name="T4" fmla="*/ 10 w 19"/>
                <a:gd name="T5" fmla="*/ 0 h 8"/>
                <a:gd name="T6" fmla="*/ 17 w 19"/>
                <a:gd name="T7" fmla="*/ 0 h 8"/>
                <a:gd name="T8" fmla="*/ 17 w 1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7" y="8"/>
                  </a:moveTo>
                  <a:cubicBezTo>
                    <a:pt x="11" y="8"/>
                    <a:pt x="6" y="8"/>
                    <a:pt x="0" y="8"/>
                  </a:cubicBezTo>
                  <a:cubicBezTo>
                    <a:pt x="4" y="5"/>
                    <a:pt x="8" y="4"/>
                    <a:pt x="10" y="0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2"/>
                    <a:pt x="19" y="5"/>
                    <a:pt x="17" y="8"/>
                  </a:cubicBezTo>
                  <a:close/>
                </a:path>
              </a:pathLst>
            </a:custGeom>
            <a:solidFill>
              <a:srgbClr val="491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15B908CA-F285-4656-212A-87A99F199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475" y="5056188"/>
              <a:ext cx="153988" cy="152400"/>
            </a:xfrm>
            <a:prstGeom prst="ellipse">
              <a:avLst/>
            </a:prstGeom>
            <a:solidFill>
              <a:srgbClr val="481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2F7AF75-3ABD-8735-E1AD-2C272AC34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5199063"/>
              <a:ext cx="269875" cy="142875"/>
            </a:xfrm>
            <a:custGeom>
              <a:avLst/>
              <a:gdLst>
                <a:gd name="T0" fmla="*/ 8 w 28"/>
                <a:gd name="T1" fmla="*/ 5 h 15"/>
                <a:gd name="T2" fmla="*/ 19 w 28"/>
                <a:gd name="T3" fmla="*/ 3 h 15"/>
                <a:gd name="T4" fmla="*/ 26 w 28"/>
                <a:gd name="T5" fmla="*/ 4 h 15"/>
                <a:gd name="T6" fmla="*/ 23 w 28"/>
                <a:gd name="T7" fmla="*/ 11 h 15"/>
                <a:gd name="T8" fmla="*/ 1 w 28"/>
                <a:gd name="T9" fmla="*/ 12 h 15"/>
                <a:gd name="T10" fmla="*/ 8 w 28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5">
                  <a:moveTo>
                    <a:pt x="8" y="5"/>
                  </a:moveTo>
                  <a:cubicBezTo>
                    <a:pt x="12" y="5"/>
                    <a:pt x="16" y="6"/>
                    <a:pt x="19" y="3"/>
                  </a:cubicBezTo>
                  <a:cubicBezTo>
                    <a:pt x="22" y="1"/>
                    <a:pt x="25" y="0"/>
                    <a:pt x="26" y="4"/>
                  </a:cubicBezTo>
                  <a:cubicBezTo>
                    <a:pt x="28" y="7"/>
                    <a:pt x="26" y="9"/>
                    <a:pt x="23" y="11"/>
                  </a:cubicBezTo>
                  <a:cubicBezTo>
                    <a:pt x="16" y="15"/>
                    <a:pt x="9" y="15"/>
                    <a:pt x="1" y="12"/>
                  </a:cubicBezTo>
                  <a:cubicBezTo>
                    <a:pt x="0" y="5"/>
                    <a:pt x="3" y="4"/>
                    <a:pt x="8" y="5"/>
                  </a:cubicBezTo>
                  <a:close/>
                </a:path>
              </a:pathLst>
            </a:custGeom>
            <a:solidFill>
              <a:srgbClr val="471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5E189AF9-708E-B2BC-F7A8-29EB7B6B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775" y="5046663"/>
              <a:ext cx="193675" cy="171450"/>
            </a:xfrm>
            <a:custGeom>
              <a:avLst/>
              <a:gdLst>
                <a:gd name="T0" fmla="*/ 5 w 20"/>
                <a:gd name="T1" fmla="*/ 16 h 18"/>
                <a:gd name="T2" fmla="*/ 7 w 20"/>
                <a:gd name="T3" fmla="*/ 1 h 18"/>
                <a:gd name="T4" fmla="*/ 17 w 20"/>
                <a:gd name="T5" fmla="*/ 5 h 18"/>
                <a:gd name="T6" fmla="*/ 13 w 20"/>
                <a:gd name="T7" fmla="*/ 16 h 18"/>
                <a:gd name="T8" fmla="*/ 5 w 20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5" y="16"/>
                  </a:moveTo>
                  <a:cubicBezTo>
                    <a:pt x="0" y="9"/>
                    <a:pt x="1" y="3"/>
                    <a:pt x="7" y="1"/>
                  </a:cubicBezTo>
                  <a:cubicBezTo>
                    <a:pt x="11" y="0"/>
                    <a:pt x="15" y="1"/>
                    <a:pt x="17" y="5"/>
                  </a:cubicBezTo>
                  <a:cubicBezTo>
                    <a:pt x="20" y="10"/>
                    <a:pt x="17" y="14"/>
                    <a:pt x="13" y="16"/>
                  </a:cubicBezTo>
                  <a:cubicBezTo>
                    <a:pt x="11" y="17"/>
                    <a:pt x="8" y="18"/>
                    <a:pt x="5" y="16"/>
                  </a:cubicBezTo>
                  <a:close/>
                </a:path>
              </a:pathLst>
            </a:custGeom>
            <a:solidFill>
              <a:srgbClr val="4414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DC94B0EC-28A1-EE65-912A-45146EB38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0" y="5524501"/>
              <a:ext cx="193675" cy="76200"/>
            </a:xfrm>
            <a:custGeom>
              <a:avLst/>
              <a:gdLst>
                <a:gd name="T0" fmla="*/ 14 w 20"/>
                <a:gd name="T1" fmla="*/ 0 h 8"/>
                <a:gd name="T2" fmla="*/ 20 w 20"/>
                <a:gd name="T3" fmla="*/ 8 h 8"/>
                <a:gd name="T4" fmla="*/ 2 w 20"/>
                <a:gd name="T5" fmla="*/ 8 h 8"/>
                <a:gd name="T6" fmla="*/ 2 w 20"/>
                <a:gd name="T7" fmla="*/ 0 h 8"/>
                <a:gd name="T8" fmla="*/ 14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4" y="0"/>
                  </a:moveTo>
                  <a:cubicBezTo>
                    <a:pt x="16" y="2"/>
                    <a:pt x="18" y="5"/>
                    <a:pt x="20" y="8"/>
                  </a:cubicBezTo>
                  <a:cubicBezTo>
                    <a:pt x="14" y="8"/>
                    <a:pt x="8" y="8"/>
                    <a:pt x="2" y="8"/>
                  </a:cubicBezTo>
                  <a:cubicBezTo>
                    <a:pt x="0" y="5"/>
                    <a:pt x="0" y="2"/>
                    <a:pt x="2" y="0"/>
                  </a:cubicBezTo>
                  <a:cubicBezTo>
                    <a:pt x="6" y="0"/>
                    <a:pt x="10" y="0"/>
                    <a:pt x="14" y="0"/>
                  </a:cubicBezTo>
                  <a:close/>
                </a:path>
              </a:pathLst>
            </a:custGeom>
            <a:solidFill>
              <a:srgbClr val="461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F39CCD99-D3EB-6364-3545-434560AB1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788" y="5237163"/>
              <a:ext cx="153988" cy="76200"/>
            </a:xfrm>
            <a:custGeom>
              <a:avLst/>
              <a:gdLst>
                <a:gd name="T0" fmla="*/ 8 w 16"/>
                <a:gd name="T1" fmla="*/ 8 h 8"/>
                <a:gd name="T2" fmla="*/ 0 w 16"/>
                <a:gd name="T3" fmla="*/ 4 h 8"/>
                <a:gd name="T4" fmla="*/ 7 w 16"/>
                <a:gd name="T5" fmla="*/ 0 h 8"/>
                <a:gd name="T6" fmla="*/ 15 w 16"/>
                <a:gd name="T7" fmla="*/ 4 h 8"/>
                <a:gd name="T8" fmla="*/ 8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cubicBezTo>
                    <a:pt x="5" y="8"/>
                    <a:pt x="0" y="8"/>
                    <a:pt x="0" y="4"/>
                  </a:cubicBezTo>
                  <a:cubicBezTo>
                    <a:pt x="0" y="0"/>
                    <a:pt x="4" y="0"/>
                    <a:pt x="7" y="0"/>
                  </a:cubicBezTo>
                  <a:cubicBezTo>
                    <a:pt x="10" y="0"/>
                    <a:pt x="15" y="0"/>
                    <a:pt x="15" y="4"/>
                  </a:cubicBezTo>
                  <a:cubicBezTo>
                    <a:pt x="16" y="8"/>
                    <a:pt x="11" y="8"/>
                    <a:pt x="8" y="8"/>
                  </a:cubicBezTo>
                  <a:close/>
                </a:path>
              </a:pathLst>
            </a:custGeom>
            <a:solidFill>
              <a:srgbClr val="F5C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67D4DF5-8BA4-EC91-2C62-2F6DBDF27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25" y="5237163"/>
              <a:ext cx="155575" cy="76200"/>
            </a:xfrm>
            <a:custGeom>
              <a:avLst/>
              <a:gdLst>
                <a:gd name="T0" fmla="*/ 9 w 16"/>
                <a:gd name="T1" fmla="*/ 8 h 8"/>
                <a:gd name="T2" fmla="*/ 0 w 16"/>
                <a:gd name="T3" fmla="*/ 4 h 8"/>
                <a:gd name="T4" fmla="*/ 7 w 16"/>
                <a:gd name="T5" fmla="*/ 0 h 8"/>
                <a:gd name="T6" fmla="*/ 16 w 16"/>
                <a:gd name="T7" fmla="*/ 4 h 8"/>
                <a:gd name="T8" fmla="*/ 9 w 1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5" y="8"/>
                    <a:pt x="1" y="8"/>
                    <a:pt x="0" y="4"/>
                  </a:cubicBezTo>
                  <a:cubicBezTo>
                    <a:pt x="0" y="0"/>
                    <a:pt x="4" y="0"/>
                    <a:pt x="7" y="0"/>
                  </a:cubicBezTo>
                  <a:cubicBezTo>
                    <a:pt x="11" y="0"/>
                    <a:pt x="15" y="0"/>
                    <a:pt x="16" y="4"/>
                  </a:cubicBezTo>
                  <a:cubicBezTo>
                    <a:pt x="16" y="8"/>
                    <a:pt x="12" y="8"/>
                    <a:pt x="9" y="8"/>
                  </a:cubicBezTo>
                  <a:close/>
                </a:path>
              </a:pathLst>
            </a:custGeom>
            <a:solidFill>
              <a:srgbClr val="F5C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6482D9E6-5728-DE5E-60E4-653D16BB8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38" y="5524501"/>
              <a:ext cx="125413" cy="76200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8 h 8"/>
                <a:gd name="T4" fmla="*/ 0 w 13"/>
                <a:gd name="T5" fmla="*/ 8 h 8"/>
                <a:gd name="T6" fmla="*/ 0 w 13"/>
                <a:gd name="T7" fmla="*/ 0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13" y="2"/>
                    <a:pt x="13" y="5"/>
                    <a:pt x="13" y="8"/>
                  </a:cubicBezTo>
                  <a:cubicBezTo>
                    <a:pt x="8" y="8"/>
                    <a:pt x="4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4" y="0"/>
                    <a:pt x="9" y="0"/>
                    <a:pt x="13" y="0"/>
                  </a:cubicBezTo>
                  <a:close/>
                </a:path>
              </a:pathLst>
            </a:custGeom>
            <a:solidFill>
              <a:srgbClr val="4414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140D9327-D79C-AD49-A512-4DBF70D8E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338" y="5189538"/>
              <a:ext cx="125413" cy="123825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3 w 13"/>
                <a:gd name="T5" fmla="*/ 4 h 13"/>
                <a:gd name="T6" fmla="*/ 13 w 13"/>
                <a:gd name="T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0" y="7"/>
                    <a:pt x="7" y="8"/>
                    <a:pt x="6" y="13"/>
                  </a:cubicBezTo>
                  <a:cubicBezTo>
                    <a:pt x="3" y="10"/>
                    <a:pt x="0" y="8"/>
                    <a:pt x="3" y="4"/>
                  </a:cubicBezTo>
                  <a:cubicBezTo>
                    <a:pt x="7" y="0"/>
                    <a:pt x="10" y="5"/>
                    <a:pt x="13" y="6"/>
                  </a:cubicBezTo>
                  <a:close/>
                </a:path>
              </a:pathLst>
            </a:custGeom>
            <a:solidFill>
              <a:srgbClr val="4414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Marcador de texto 53"/>
          <p:cNvSpPr>
            <a:spLocks noGrp="1"/>
          </p:cNvSpPr>
          <p:nvPr>
            <p:ph type="body" sz="quarter" idx="11"/>
          </p:nvPr>
        </p:nvSpPr>
        <p:spPr>
          <a:xfrm>
            <a:off x="807136" y="187338"/>
            <a:ext cx="10544391" cy="724247"/>
          </a:xfrm>
          <a:solidFill>
            <a:srgbClr val="008662"/>
          </a:solidFill>
        </p:spPr>
        <p:txBody>
          <a:bodyPr/>
          <a:lstStyle/>
          <a:p>
            <a:r>
              <a:rPr lang="es-PE" sz="5400" dirty="0">
                <a:solidFill>
                  <a:schemeClr val="bg1"/>
                </a:solidFill>
              </a:rPr>
              <a:t>Free Template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E1730D-9FF9-4A7A-986E-972CD646F635}"/>
              </a:ext>
            </a:extLst>
          </p:cNvPr>
          <p:cNvGrpSpPr/>
          <p:nvPr/>
        </p:nvGrpSpPr>
        <p:grpSpPr>
          <a:xfrm>
            <a:off x="714101" y="4826073"/>
            <a:ext cx="3231676" cy="1392296"/>
            <a:chOff x="1576251" y="1571399"/>
            <a:chExt cx="3231676" cy="13922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5961A9-6965-41D8-A47B-44FE01A82C5E}"/>
                </a:ext>
              </a:extLst>
            </p:cNvPr>
            <p:cNvSpPr txBox="1"/>
            <p:nvPr/>
          </p:nvSpPr>
          <p:spPr>
            <a:xfrm>
              <a:off x="3265136" y="1571399"/>
              <a:ext cx="1474177" cy="307777"/>
            </a:xfrm>
            <a:prstGeom prst="rect">
              <a:avLst/>
            </a:prstGeom>
            <a:solidFill>
              <a:srgbClr val="00866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AFF430-5320-462F-A096-1E0B352FF341}"/>
                </a:ext>
              </a:extLst>
            </p:cNvPr>
            <p:cNvSpPr txBox="1"/>
            <p:nvPr/>
          </p:nvSpPr>
          <p:spPr>
            <a:xfrm>
              <a:off x="1576251" y="1948032"/>
              <a:ext cx="32316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AF0DB3-E7BD-4F60-BC17-B0150BC04DB9}"/>
              </a:ext>
            </a:extLst>
          </p:cNvPr>
          <p:cNvGrpSpPr/>
          <p:nvPr/>
        </p:nvGrpSpPr>
        <p:grpSpPr>
          <a:xfrm>
            <a:off x="8507477" y="1762158"/>
            <a:ext cx="3346858" cy="1298399"/>
            <a:chOff x="7355977" y="4860819"/>
            <a:chExt cx="3346858" cy="12983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D09FB0-A72E-4659-9735-67E43DDCF149}"/>
                </a:ext>
              </a:extLst>
            </p:cNvPr>
            <p:cNvSpPr txBox="1"/>
            <p:nvPr/>
          </p:nvSpPr>
          <p:spPr>
            <a:xfrm>
              <a:off x="7355978" y="4860819"/>
              <a:ext cx="1492747" cy="307777"/>
            </a:xfrm>
            <a:prstGeom prst="rect">
              <a:avLst/>
            </a:prstGeom>
            <a:solidFill>
              <a:srgbClr val="00866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617810-6DD3-4F1A-8654-D33D2B1EE70C}"/>
                </a:ext>
              </a:extLst>
            </p:cNvPr>
            <p:cNvSpPr txBox="1"/>
            <p:nvPr/>
          </p:nvSpPr>
          <p:spPr>
            <a:xfrm>
              <a:off x="7355977" y="5143555"/>
              <a:ext cx="33468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8232AA-E4DF-4ED7-A61F-6CF5FE5DAA22}"/>
              </a:ext>
            </a:extLst>
          </p:cNvPr>
          <p:cNvGrpSpPr/>
          <p:nvPr/>
        </p:nvGrpSpPr>
        <p:grpSpPr>
          <a:xfrm>
            <a:off x="8914678" y="3396778"/>
            <a:ext cx="2939657" cy="2537429"/>
            <a:chOff x="905977" y="2456312"/>
            <a:chExt cx="3407949" cy="25374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8084BD-BC01-48AF-8576-81D3F9D7C7E5}"/>
                </a:ext>
              </a:extLst>
            </p:cNvPr>
            <p:cNvSpPr txBox="1"/>
            <p:nvPr/>
          </p:nvSpPr>
          <p:spPr>
            <a:xfrm>
              <a:off x="1030374" y="24563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8291FD-981E-439C-82C5-3D0453EEBCF8}"/>
                </a:ext>
              </a:extLst>
            </p:cNvPr>
            <p:cNvSpPr txBox="1"/>
            <p:nvPr/>
          </p:nvSpPr>
          <p:spPr>
            <a:xfrm>
              <a:off x="1030374" y="27774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D680EA-6077-41CB-B26F-44ECFBE0ABE1}"/>
                </a:ext>
              </a:extLst>
            </p:cNvPr>
            <p:cNvSpPr txBox="1"/>
            <p:nvPr/>
          </p:nvSpPr>
          <p:spPr>
            <a:xfrm>
              <a:off x="1030374" y="374095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9CBFDD-D660-4ABF-BFBA-611669CAA88E}"/>
                </a:ext>
              </a:extLst>
            </p:cNvPr>
            <p:cNvSpPr txBox="1"/>
            <p:nvPr/>
          </p:nvSpPr>
          <p:spPr>
            <a:xfrm>
              <a:off x="1030374" y="341979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87DEEE-2D30-4897-9411-3561E79BD854}"/>
                </a:ext>
              </a:extLst>
            </p:cNvPr>
            <p:cNvSpPr txBox="1"/>
            <p:nvPr/>
          </p:nvSpPr>
          <p:spPr>
            <a:xfrm>
              <a:off x="1030374" y="309863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6F824B-F568-4083-B4DA-536C940CF8B3}"/>
                </a:ext>
              </a:extLst>
            </p:cNvPr>
            <p:cNvSpPr txBox="1"/>
            <p:nvPr/>
          </p:nvSpPr>
          <p:spPr>
            <a:xfrm>
              <a:off x="1030374" y="40621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28B367-0BFE-48D7-9380-7AD79A402CF4}"/>
                </a:ext>
              </a:extLst>
            </p:cNvPr>
            <p:cNvSpPr txBox="1"/>
            <p:nvPr/>
          </p:nvSpPr>
          <p:spPr>
            <a:xfrm>
              <a:off x="1030374" y="4704431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918B7A-22D1-454A-856A-FD7F4A2C8B3D}"/>
                </a:ext>
              </a:extLst>
            </p:cNvPr>
            <p:cNvSpPr txBox="1"/>
            <p:nvPr/>
          </p:nvSpPr>
          <p:spPr>
            <a:xfrm>
              <a:off x="1030374" y="43832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4BEB0E5-553F-4FED-9CE2-380191C3909B}"/>
                </a:ext>
              </a:extLst>
            </p:cNvPr>
            <p:cNvGrpSpPr/>
            <p:nvPr/>
          </p:nvGrpSpPr>
          <p:grpSpPr>
            <a:xfrm>
              <a:off x="905977" y="2543817"/>
              <a:ext cx="114300" cy="2362419"/>
              <a:chOff x="905977" y="2332809"/>
              <a:chExt cx="114300" cy="236241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1E6449-F154-4691-AF94-F92578E31568}"/>
                  </a:ext>
                </a:extLst>
              </p:cNvPr>
              <p:cNvSpPr/>
              <p:nvPr/>
            </p:nvSpPr>
            <p:spPr>
              <a:xfrm>
                <a:off x="905977" y="233280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136612F-2FF1-4CE2-8A00-25E587DF6F59}"/>
                  </a:ext>
                </a:extLst>
              </p:cNvPr>
              <p:cNvSpPr/>
              <p:nvPr/>
            </p:nvSpPr>
            <p:spPr>
              <a:xfrm>
                <a:off x="905977" y="265396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0425C74-F744-4160-80CA-1C9778488062}"/>
                  </a:ext>
                </a:extLst>
              </p:cNvPr>
              <p:cNvSpPr/>
              <p:nvPr/>
            </p:nvSpPr>
            <p:spPr>
              <a:xfrm>
                <a:off x="905977" y="297512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B224A11-5345-484D-A8AD-730359B20643}"/>
                  </a:ext>
                </a:extLst>
              </p:cNvPr>
              <p:cNvSpPr/>
              <p:nvPr/>
            </p:nvSpPr>
            <p:spPr>
              <a:xfrm>
                <a:off x="905977" y="329628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FC8012B-A06D-4D33-929B-8EDFF2585DCB}"/>
                  </a:ext>
                </a:extLst>
              </p:cNvPr>
              <p:cNvSpPr/>
              <p:nvPr/>
            </p:nvSpPr>
            <p:spPr>
              <a:xfrm>
                <a:off x="905977" y="361744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D4B14BC-EEC4-48DC-A5B6-0C1E8697443D}"/>
                  </a:ext>
                </a:extLst>
              </p:cNvPr>
              <p:cNvSpPr/>
              <p:nvPr/>
            </p:nvSpPr>
            <p:spPr>
              <a:xfrm>
                <a:off x="905977" y="393860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4238F8-3982-41D9-87C0-768EAE65CA55}"/>
                  </a:ext>
                </a:extLst>
              </p:cNvPr>
              <p:cNvSpPr/>
              <p:nvPr/>
            </p:nvSpPr>
            <p:spPr>
              <a:xfrm>
                <a:off x="905977" y="425976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C70A95D-794B-427A-B57B-92539F97B2DC}"/>
                  </a:ext>
                </a:extLst>
              </p:cNvPr>
              <p:cNvSpPr/>
              <p:nvPr/>
            </p:nvSpPr>
            <p:spPr>
              <a:xfrm>
                <a:off x="905977" y="4580928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54D06A-79A5-4922-9131-0B97E2BF7348}"/>
              </a:ext>
            </a:extLst>
          </p:cNvPr>
          <p:cNvGrpSpPr/>
          <p:nvPr/>
        </p:nvGrpSpPr>
        <p:grpSpPr>
          <a:xfrm>
            <a:off x="704523" y="2091198"/>
            <a:ext cx="2944368" cy="2537429"/>
            <a:chOff x="7878074" y="2456312"/>
            <a:chExt cx="3407949" cy="25374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BF3935-5489-40A1-BB0C-DC7801CBAB7A}"/>
                </a:ext>
              </a:extLst>
            </p:cNvPr>
            <p:cNvSpPr txBox="1"/>
            <p:nvPr/>
          </p:nvSpPr>
          <p:spPr>
            <a:xfrm flipH="1">
              <a:off x="7878074" y="24563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8167C5D-6FC5-43FB-AD17-617860BCC0CC}"/>
                </a:ext>
              </a:extLst>
            </p:cNvPr>
            <p:cNvSpPr txBox="1"/>
            <p:nvPr/>
          </p:nvSpPr>
          <p:spPr>
            <a:xfrm flipH="1">
              <a:off x="7878074" y="27774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A65FEE-FF8F-42CF-AE4F-1E943A3A4F1E}"/>
                </a:ext>
              </a:extLst>
            </p:cNvPr>
            <p:cNvSpPr txBox="1"/>
            <p:nvPr/>
          </p:nvSpPr>
          <p:spPr>
            <a:xfrm flipH="1">
              <a:off x="7878074" y="374095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854211-E68B-442B-A15F-2315E71D2913}"/>
                </a:ext>
              </a:extLst>
            </p:cNvPr>
            <p:cNvSpPr txBox="1"/>
            <p:nvPr/>
          </p:nvSpPr>
          <p:spPr>
            <a:xfrm flipH="1">
              <a:off x="7878074" y="341979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9C11416-8E55-4772-908C-413A8D9EDD1E}"/>
                </a:ext>
              </a:extLst>
            </p:cNvPr>
            <p:cNvSpPr txBox="1"/>
            <p:nvPr/>
          </p:nvSpPr>
          <p:spPr>
            <a:xfrm flipH="1">
              <a:off x="7878074" y="309863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5DB060-D8CB-4B20-AFA6-158CF39521BD}"/>
                </a:ext>
              </a:extLst>
            </p:cNvPr>
            <p:cNvSpPr txBox="1"/>
            <p:nvPr/>
          </p:nvSpPr>
          <p:spPr>
            <a:xfrm flipH="1">
              <a:off x="7878074" y="40621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A3C9ECF-6F1B-40CE-8260-80FDD2B283BF}"/>
                </a:ext>
              </a:extLst>
            </p:cNvPr>
            <p:cNvSpPr txBox="1"/>
            <p:nvPr/>
          </p:nvSpPr>
          <p:spPr>
            <a:xfrm flipH="1">
              <a:off x="7878074" y="4704431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0D3A88-CAC7-4633-BCA3-6FAEDEA34DF2}"/>
                </a:ext>
              </a:extLst>
            </p:cNvPr>
            <p:cNvSpPr txBox="1"/>
            <p:nvPr/>
          </p:nvSpPr>
          <p:spPr>
            <a:xfrm flipH="1">
              <a:off x="7878074" y="43832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F366A32-ACD4-472D-BBA0-3740FBBC246D}"/>
                </a:ext>
              </a:extLst>
            </p:cNvPr>
            <p:cNvGrpSpPr/>
            <p:nvPr/>
          </p:nvGrpSpPr>
          <p:grpSpPr>
            <a:xfrm>
              <a:off x="11171723" y="2543817"/>
              <a:ext cx="114300" cy="2362419"/>
              <a:chOff x="11171723" y="2332809"/>
              <a:chExt cx="114300" cy="236241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BE8982A-FAE0-43D7-9BF1-3DCDDE951E14}"/>
                  </a:ext>
                </a:extLst>
              </p:cNvPr>
              <p:cNvSpPr/>
              <p:nvPr/>
            </p:nvSpPr>
            <p:spPr>
              <a:xfrm flipH="1">
                <a:off x="11171723" y="2332809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05685A7-F3C0-429D-B3A1-C45CB8EFE568}"/>
                  </a:ext>
                </a:extLst>
              </p:cNvPr>
              <p:cNvSpPr/>
              <p:nvPr/>
            </p:nvSpPr>
            <p:spPr>
              <a:xfrm flipH="1">
                <a:off x="11171723" y="2653969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CA52041-63CE-49F5-BBE3-E971E3BFB344}"/>
                  </a:ext>
                </a:extLst>
              </p:cNvPr>
              <p:cNvSpPr/>
              <p:nvPr/>
            </p:nvSpPr>
            <p:spPr>
              <a:xfrm flipH="1">
                <a:off x="11171723" y="2975129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0D695BC-989E-422B-8391-5DB171F5190B}"/>
                  </a:ext>
                </a:extLst>
              </p:cNvPr>
              <p:cNvSpPr/>
              <p:nvPr/>
            </p:nvSpPr>
            <p:spPr>
              <a:xfrm flipH="1">
                <a:off x="11171723" y="3296289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189EB60-518F-4E16-8627-0579765253C7}"/>
                  </a:ext>
                </a:extLst>
              </p:cNvPr>
              <p:cNvSpPr/>
              <p:nvPr/>
            </p:nvSpPr>
            <p:spPr>
              <a:xfrm flipH="1">
                <a:off x="11171723" y="3617449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DF18003-DDA9-41AB-8C33-517475939F7E}"/>
                  </a:ext>
                </a:extLst>
              </p:cNvPr>
              <p:cNvSpPr/>
              <p:nvPr/>
            </p:nvSpPr>
            <p:spPr>
              <a:xfrm flipH="1">
                <a:off x="11171723" y="3938609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B407E85-14B5-496B-A8E6-46CC370DF2AB}"/>
                  </a:ext>
                </a:extLst>
              </p:cNvPr>
              <p:cNvSpPr/>
              <p:nvPr/>
            </p:nvSpPr>
            <p:spPr>
              <a:xfrm flipH="1">
                <a:off x="11171723" y="4259769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C5496CE-866C-46F1-A55D-3DDF9F481B8D}"/>
                  </a:ext>
                </a:extLst>
              </p:cNvPr>
              <p:cNvSpPr/>
              <p:nvPr/>
            </p:nvSpPr>
            <p:spPr>
              <a:xfrm flipH="1">
                <a:off x="11171723" y="4580928"/>
                <a:ext cx="114300" cy="114300"/>
              </a:xfrm>
              <a:prstGeom prst="ellipse">
                <a:avLst/>
              </a:prstGeom>
              <a:solidFill>
                <a:srgbClr val="C525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id="{95C31596-5F89-44F2-A4C6-C2CCAFA8C32A}"/>
              </a:ext>
            </a:extLst>
          </p:cNvPr>
          <p:cNvSpPr/>
          <p:nvPr/>
        </p:nvSpPr>
        <p:spPr>
          <a:xfrm>
            <a:off x="136550" y="6401110"/>
            <a:ext cx="313154" cy="456890"/>
          </a:xfrm>
          <a:prstGeom prst="rect">
            <a:avLst/>
          </a:prstGeom>
          <a:solidFill>
            <a:srgbClr val="DC35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D973013D-2191-4B31-B49C-1584E267E270}"/>
              </a:ext>
            </a:extLst>
          </p:cNvPr>
          <p:cNvSpPr/>
          <p:nvPr/>
        </p:nvSpPr>
        <p:spPr>
          <a:xfrm rot="16200000">
            <a:off x="6655626" y="1341280"/>
            <a:ext cx="134911" cy="10937838"/>
          </a:xfrm>
          <a:prstGeom prst="rect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AC75D93-E7B0-40F2-92E2-AD0B92272899}"/>
              </a:ext>
            </a:extLst>
          </p:cNvPr>
          <p:cNvSpPr/>
          <p:nvPr/>
        </p:nvSpPr>
        <p:spPr>
          <a:xfrm>
            <a:off x="827416" y="6397107"/>
            <a:ext cx="313154" cy="456890"/>
          </a:xfrm>
          <a:prstGeom prst="rect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20FCA06-481B-5346-BC41-2E6477BAB8B9}"/>
              </a:ext>
            </a:extLst>
          </p:cNvPr>
          <p:cNvGrpSpPr/>
          <p:nvPr/>
        </p:nvGrpSpPr>
        <p:grpSpPr>
          <a:xfrm>
            <a:off x="4308475" y="2066925"/>
            <a:ext cx="3810000" cy="3740151"/>
            <a:chOff x="4308475" y="2066925"/>
            <a:chExt cx="3810000" cy="374015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52F61-E702-40BC-A823-95C03BFB3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5" y="2066925"/>
              <a:ext cx="3768725" cy="3740151"/>
            </a:xfrm>
            <a:custGeom>
              <a:avLst/>
              <a:gdLst>
                <a:gd name="T0" fmla="*/ 248 w 266"/>
                <a:gd name="T1" fmla="*/ 242 h 264"/>
                <a:gd name="T2" fmla="*/ 129 w 266"/>
                <a:gd name="T3" fmla="*/ 264 h 264"/>
                <a:gd name="T4" fmla="*/ 35 w 266"/>
                <a:gd name="T5" fmla="*/ 231 h 264"/>
                <a:gd name="T6" fmla="*/ 10 w 266"/>
                <a:gd name="T7" fmla="*/ 223 h 264"/>
                <a:gd name="T8" fmla="*/ 22 w 266"/>
                <a:gd name="T9" fmla="*/ 150 h 264"/>
                <a:gd name="T10" fmla="*/ 23 w 266"/>
                <a:gd name="T11" fmla="*/ 84 h 264"/>
                <a:gd name="T12" fmla="*/ 48 w 266"/>
                <a:gd name="T13" fmla="*/ 36 h 264"/>
                <a:gd name="T14" fmla="*/ 90 w 266"/>
                <a:gd name="T15" fmla="*/ 9 h 264"/>
                <a:gd name="T16" fmla="*/ 143 w 266"/>
                <a:gd name="T17" fmla="*/ 12 h 264"/>
                <a:gd name="T18" fmla="*/ 191 w 266"/>
                <a:gd name="T19" fmla="*/ 12 h 264"/>
                <a:gd name="T20" fmla="*/ 242 w 266"/>
                <a:gd name="T21" fmla="*/ 52 h 264"/>
                <a:gd name="T22" fmla="*/ 249 w 266"/>
                <a:gd name="T23" fmla="*/ 92 h 264"/>
                <a:gd name="T24" fmla="*/ 249 w 266"/>
                <a:gd name="T25" fmla="*/ 148 h 264"/>
                <a:gd name="T26" fmla="*/ 258 w 266"/>
                <a:gd name="T27" fmla="*/ 178 h 264"/>
                <a:gd name="T28" fmla="*/ 246 w 266"/>
                <a:gd name="T29" fmla="*/ 171 h 264"/>
                <a:gd name="T30" fmla="*/ 222 w 266"/>
                <a:gd name="T31" fmla="*/ 159 h 264"/>
                <a:gd name="T32" fmla="*/ 238 w 266"/>
                <a:gd name="T33" fmla="*/ 146 h 264"/>
                <a:gd name="T34" fmla="*/ 210 w 266"/>
                <a:gd name="T35" fmla="*/ 140 h 264"/>
                <a:gd name="T36" fmla="*/ 230 w 266"/>
                <a:gd name="T37" fmla="*/ 120 h 264"/>
                <a:gd name="T38" fmla="*/ 222 w 266"/>
                <a:gd name="T39" fmla="*/ 109 h 264"/>
                <a:gd name="T40" fmla="*/ 237 w 266"/>
                <a:gd name="T41" fmla="*/ 99 h 264"/>
                <a:gd name="T42" fmla="*/ 242 w 266"/>
                <a:gd name="T43" fmla="*/ 73 h 264"/>
                <a:gd name="T44" fmla="*/ 228 w 266"/>
                <a:gd name="T45" fmla="*/ 49 h 264"/>
                <a:gd name="T46" fmla="*/ 208 w 266"/>
                <a:gd name="T47" fmla="*/ 44 h 264"/>
                <a:gd name="T48" fmla="*/ 196 w 266"/>
                <a:gd name="T49" fmla="*/ 49 h 264"/>
                <a:gd name="T50" fmla="*/ 183 w 266"/>
                <a:gd name="T51" fmla="*/ 91 h 264"/>
                <a:gd name="T52" fmla="*/ 186 w 266"/>
                <a:gd name="T53" fmla="*/ 107 h 264"/>
                <a:gd name="T54" fmla="*/ 143 w 266"/>
                <a:gd name="T55" fmla="*/ 138 h 264"/>
                <a:gd name="T56" fmla="*/ 122 w 266"/>
                <a:gd name="T57" fmla="*/ 128 h 264"/>
                <a:gd name="T58" fmla="*/ 130 w 266"/>
                <a:gd name="T59" fmla="*/ 111 h 264"/>
                <a:gd name="T60" fmla="*/ 140 w 266"/>
                <a:gd name="T61" fmla="*/ 94 h 264"/>
                <a:gd name="T62" fmla="*/ 154 w 266"/>
                <a:gd name="T63" fmla="*/ 95 h 264"/>
                <a:gd name="T64" fmla="*/ 164 w 266"/>
                <a:gd name="T65" fmla="*/ 86 h 264"/>
                <a:gd name="T66" fmla="*/ 172 w 266"/>
                <a:gd name="T67" fmla="*/ 63 h 264"/>
                <a:gd name="T68" fmla="*/ 163 w 266"/>
                <a:gd name="T69" fmla="*/ 42 h 264"/>
                <a:gd name="T70" fmla="*/ 142 w 266"/>
                <a:gd name="T71" fmla="*/ 30 h 264"/>
                <a:gd name="T72" fmla="*/ 130 w 266"/>
                <a:gd name="T73" fmla="*/ 36 h 264"/>
                <a:gd name="T74" fmla="*/ 111 w 266"/>
                <a:gd name="T75" fmla="*/ 34 h 264"/>
                <a:gd name="T76" fmla="*/ 104 w 266"/>
                <a:gd name="T77" fmla="*/ 53 h 264"/>
                <a:gd name="T78" fmla="*/ 106 w 266"/>
                <a:gd name="T79" fmla="*/ 66 h 264"/>
                <a:gd name="T80" fmla="*/ 102 w 266"/>
                <a:gd name="T81" fmla="*/ 84 h 264"/>
                <a:gd name="T82" fmla="*/ 116 w 266"/>
                <a:gd name="T83" fmla="*/ 97 h 264"/>
                <a:gd name="T84" fmla="*/ 101 w 266"/>
                <a:gd name="T85" fmla="*/ 114 h 264"/>
                <a:gd name="T86" fmla="*/ 99 w 266"/>
                <a:gd name="T87" fmla="*/ 132 h 264"/>
                <a:gd name="T88" fmla="*/ 102 w 266"/>
                <a:gd name="T89" fmla="*/ 100 h 264"/>
                <a:gd name="T90" fmla="*/ 84 w 266"/>
                <a:gd name="T91" fmla="*/ 52 h 264"/>
                <a:gd name="T92" fmla="*/ 63 w 266"/>
                <a:gd name="T93" fmla="*/ 48 h 264"/>
                <a:gd name="T94" fmla="*/ 44 w 266"/>
                <a:gd name="T95" fmla="*/ 50 h 264"/>
                <a:gd name="T96" fmla="*/ 31 w 266"/>
                <a:gd name="T97" fmla="*/ 72 h 264"/>
                <a:gd name="T98" fmla="*/ 39 w 266"/>
                <a:gd name="T99" fmla="*/ 90 h 264"/>
                <a:gd name="T100" fmla="*/ 49 w 266"/>
                <a:gd name="T101" fmla="*/ 99 h 264"/>
                <a:gd name="T102" fmla="*/ 80 w 266"/>
                <a:gd name="T103" fmla="*/ 126 h 264"/>
                <a:gd name="T104" fmla="*/ 48 w 266"/>
                <a:gd name="T105" fmla="*/ 155 h 264"/>
                <a:gd name="T106" fmla="*/ 42 w 266"/>
                <a:gd name="T107" fmla="*/ 112 h 264"/>
                <a:gd name="T108" fmla="*/ 47 w 266"/>
                <a:gd name="T109" fmla="*/ 156 h 264"/>
                <a:gd name="T110" fmla="*/ 85 w 266"/>
                <a:gd name="T111" fmla="*/ 247 h 264"/>
                <a:gd name="T112" fmla="*/ 232 w 266"/>
                <a:gd name="T113" fmla="*/ 188 h 264"/>
                <a:gd name="T114" fmla="*/ 266 w 266"/>
                <a:gd name="T115" fmla="*/ 19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" h="264">
                  <a:moveTo>
                    <a:pt x="266" y="192"/>
                  </a:moveTo>
                  <a:cubicBezTo>
                    <a:pt x="263" y="206"/>
                    <a:pt x="258" y="219"/>
                    <a:pt x="259" y="234"/>
                  </a:cubicBezTo>
                  <a:cubicBezTo>
                    <a:pt x="259" y="239"/>
                    <a:pt x="253" y="242"/>
                    <a:pt x="248" y="242"/>
                  </a:cubicBezTo>
                  <a:cubicBezTo>
                    <a:pt x="242" y="242"/>
                    <a:pt x="238" y="240"/>
                    <a:pt x="236" y="235"/>
                  </a:cubicBezTo>
                  <a:cubicBezTo>
                    <a:pt x="234" y="232"/>
                    <a:pt x="235" y="228"/>
                    <a:pt x="234" y="225"/>
                  </a:cubicBezTo>
                  <a:cubicBezTo>
                    <a:pt x="208" y="261"/>
                    <a:pt x="169" y="264"/>
                    <a:pt x="129" y="264"/>
                  </a:cubicBezTo>
                  <a:cubicBezTo>
                    <a:pt x="114" y="264"/>
                    <a:pt x="99" y="262"/>
                    <a:pt x="84" y="258"/>
                  </a:cubicBezTo>
                  <a:cubicBezTo>
                    <a:pt x="65" y="252"/>
                    <a:pt x="48" y="243"/>
                    <a:pt x="35" y="225"/>
                  </a:cubicBezTo>
                  <a:cubicBezTo>
                    <a:pt x="35" y="227"/>
                    <a:pt x="36" y="229"/>
                    <a:pt x="35" y="231"/>
                  </a:cubicBezTo>
                  <a:cubicBezTo>
                    <a:pt x="34" y="238"/>
                    <a:pt x="30" y="242"/>
                    <a:pt x="24" y="242"/>
                  </a:cubicBezTo>
                  <a:cubicBezTo>
                    <a:pt x="17" y="242"/>
                    <a:pt x="12" y="239"/>
                    <a:pt x="11" y="233"/>
                  </a:cubicBezTo>
                  <a:cubicBezTo>
                    <a:pt x="10" y="230"/>
                    <a:pt x="10" y="227"/>
                    <a:pt x="10" y="223"/>
                  </a:cubicBezTo>
                  <a:cubicBezTo>
                    <a:pt x="10" y="216"/>
                    <a:pt x="9" y="209"/>
                    <a:pt x="6" y="202"/>
                  </a:cubicBezTo>
                  <a:cubicBezTo>
                    <a:pt x="0" y="187"/>
                    <a:pt x="1" y="162"/>
                    <a:pt x="20" y="155"/>
                  </a:cubicBezTo>
                  <a:cubicBezTo>
                    <a:pt x="23" y="154"/>
                    <a:pt x="23" y="152"/>
                    <a:pt x="22" y="150"/>
                  </a:cubicBezTo>
                  <a:cubicBezTo>
                    <a:pt x="15" y="136"/>
                    <a:pt x="14" y="123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2" y="102"/>
                    <a:pt x="27" y="92"/>
                    <a:pt x="23" y="84"/>
                  </a:cubicBezTo>
                  <a:cubicBezTo>
                    <a:pt x="17" y="74"/>
                    <a:pt x="17" y="65"/>
                    <a:pt x="27" y="60"/>
                  </a:cubicBezTo>
                  <a:cubicBezTo>
                    <a:pt x="31" y="57"/>
                    <a:pt x="31" y="55"/>
                    <a:pt x="31" y="52"/>
                  </a:cubicBezTo>
                  <a:cubicBezTo>
                    <a:pt x="32" y="42"/>
                    <a:pt x="39" y="36"/>
                    <a:pt x="48" y="36"/>
                  </a:cubicBezTo>
                  <a:cubicBezTo>
                    <a:pt x="55" y="37"/>
                    <a:pt x="62" y="32"/>
                    <a:pt x="64" y="26"/>
                  </a:cubicBezTo>
                  <a:cubicBezTo>
                    <a:pt x="67" y="14"/>
                    <a:pt x="72" y="11"/>
                    <a:pt x="84" y="12"/>
                  </a:cubicBezTo>
                  <a:cubicBezTo>
                    <a:pt x="87" y="13"/>
                    <a:pt x="88" y="11"/>
                    <a:pt x="90" y="9"/>
                  </a:cubicBezTo>
                  <a:cubicBezTo>
                    <a:pt x="98" y="1"/>
                    <a:pt x="107" y="1"/>
                    <a:pt x="115" y="9"/>
                  </a:cubicBezTo>
                  <a:cubicBezTo>
                    <a:pt x="116" y="10"/>
                    <a:pt x="117" y="13"/>
                    <a:pt x="119" y="12"/>
                  </a:cubicBezTo>
                  <a:cubicBezTo>
                    <a:pt x="127" y="9"/>
                    <a:pt x="135" y="14"/>
                    <a:pt x="143" y="12"/>
                  </a:cubicBezTo>
                  <a:cubicBezTo>
                    <a:pt x="151" y="11"/>
                    <a:pt x="157" y="11"/>
                    <a:pt x="163" y="5"/>
                  </a:cubicBezTo>
                  <a:cubicBezTo>
                    <a:pt x="169" y="0"/>
                    <a:pt x="177" y="2"/>
                    <a:pt x="182" y="9"/>
                  </a:cubicBezTo>
                  <a:cubicBezTo>
                    <a:pt x="185" y="12"/>
                    <a:pt x="187" y="12"/>
                    <a:pt x="191" y="12"/>
                  </a:cubicBezTo>
                  <a:cubicBezTo>
                    <a:pt x="199" y="10"/>
                    <a:pt x="207" y="15"/>
                    <a:pt x="209" y="24"/>
                  </a:cubicBezTo>
                  <a:cubicBezTo>
                    <a:pt x="212" y="33"/>
                    <a:pt x="217" y="37"/>
                    <a:pt x="226" y="36"/>
                  </a:cubicBezTo>
                  <a:cubicBezTo>
                    <a:pt x="234" y="36"/>
                    <a:pt x="241" y="43"/>
                    <a:pt x="242" y="52"/>
                  </a:cubicBezTo>
                  <a:cubicBezTo>
                    <a:pt x="242" y="56"/>
                    <a:pt x="243" y="58"/>
                    <a:pt x="247" y="60"/>
                  </a:cubicBezTo>
                  <a:cubicBezTo>
                    <a:pt x="255" y="66"/>
                    <a:pt x="257" y="75"/>
                    <a:pt x="250" y="84"/>
                  </a:cubicBezTo>
                  <a:cubicBezTo>
                    <a:pt x="248" y="86"/>
                    <a:pt x="248" y="88"/>
                    <a:pt x="249" y="92"/>
                  </a:cubicBezTo>
                  <a:cubicBezTo>
                    <a:pt x="250" y="97"/>
                    <a:pt x="251" y="103"/>
                    <a:pt x="246" y="108"/>
                  </a:cubicBezTo>
                  <a:cubicBezTo>
                    <a:pt x="244" y="109"/>
                    <a:pt x="244" y="111"/>
                    <a:pt x="246" y="113"/>
                  </a:cubicBezTo>
                  <a:cubicBezTo>
                    <a:pt x="255" y="124"/>
                    <a:pt x="254" y="136"/>
                    <a:pt x="249" y="148"/>
                  </a:cubicBezTo>
                  <a:cubicBezTo>
                    <a:pt x="247" y="152"/>
                    <a:pt x="248" y="154"/>
                    <a:pt x="252" y="156"/>
                  </a:cubicBezTo>
                  <a:cubicBezTo>
                    <a:pt x="260" y="160"/>
                    <a:pt x="265" y="166"/>
                    <a:pt x="266" y="175"/>
                  </a:cubicBezTo>
                  <a:cubicBezTo>
                    <a:pt x="264" y="177"/>
                    <a:pt x="261" y="178"/>
                    <a:pt x="258" y="178"/>
                  </a:cubicBezTo>
                  <a:cubicBezTo>
                    <a:pt x="255" y="176"/>
                    <a:pt x="254" y="172"/>
                    <a:pt x="252" y="169"/>
                  </a:cubicBezTo>
                  <a:cubicBezTo>
                    <a:pt x="251" y="168"/>
                    <a:pt x="250" y="166"/>
                    <a:pt x="248" y="167"/>
                  </a:cubicBezTo>
                  <a:cubicBezTo>
                    <a:pt x="246" y="167"/>
                    <a:pt x="246" y="169"/>
                    <a:pt x="246" y="171"/>
                  </a:cubicBezTo>
                  <a:cubicBezTo>
                    <a:pt x="246" y="173"/>
                    <a:pt x="245" y="175"/>
                    <a:pt x="243" y="176"/>
                  </a:cubicBezTo>
                  <a:cubicBezTo>
                    <a:pt x="239" y="178"/>
                    <a:pt x="236" y="181"/>
                    <a:pt x="232" y="181"/>
                  </a:cubicBezTo>
                  <a:cubicBezTo>
                    <a:pt x="227" y="174"/>
                    <a:pt x="224" y="167"/>
                    <a:pt x="222" y="159"/>
                  </a:cubicBezTo>
                  <a:cubicBezTo>
                    <a:pt x="223" y="155"/>
                    <a:pt x="226" y="155"/>
                    <a:pt x="228" y="155"/>
                  </a:cubicBezTo>
                  <a:cubicBezTo>
                    <a:pt x="231" y="154"/>
                    <a:pt x="234" y="152"/>
                    <a:pt x="237" y="150"/>
                  </a:cubicBezTo>
                  <a:cubicBezTo>
                    <a:pt x="238" y="149"/>
                    <a:pt x="239" y="148"/>
                    <a:pt x="238" y="146"/>
                  </a:cubicBezTo>
                  <a:cubicBezTo>
                    <a:pt x="238" y="145"/>
                    <a:pt x="236" y="144"/>
                    <a:pt x="234" y="144"/>
                  </a:cubicBezTo>
                  <a:cubicBezTo>
                    <a:pt x="233" y="144"/>
                    <a:pt x="232" y="145"/>
                    <a:pt x="230" y="145"/>
                  </a:cubicBezTo>
                  <a:cubicBezTo>
                    <a:pt x="220" y="149"/>
                    <a:pt x="214" y="147"/>
                    <a:pt x="210" y="140"/>
                  </a:cubicBezTo>
                  <a:cubicBezTo>
                    <a:pt x="206" y="133"/>
                    <a:pt x="207" y="127"/>
                    <a:pt x="215" y="120"/>
                  </a:cubicBezTo>
                  <a:cubicBezTo>
                    <a:pt x="216" y="119"/>
                    <a:pt x="217" y="119"/>
                    <a:pt x="217" y="119"/>
                  </a:cubicBezTo>
                  <a:cubicBezTo>
                    <a:pt x="222" y="118"/>
                    <a:pt x="226" y="118"/>
                    <a:pt x="230" y="120"/>
                  </a:cubicBezTo>
                  <a:cubicBezTo>
                    <a:pt x="233" y="122"/>
                    <a:pt x="237" y="121"/>
                    <a:pt x="238" y="118"/>
                  </a:cubicBezTo>
                  <a:cubicBezTo>
                    <a:pt x="239" y="115"/>
                    <a:pt x="235" y="114"/>
                    <a:pt x="233" y="113"/>
                  </a:cubicBezTo>
                  <a:cubicBezTo>
                    <a:pt x="230" y="111"/>
                    <a:pt x="225" y="111"/>
                    <a:pt x="222" y="109"/>
                  </a:cubicBezTo>
                  <a:cubicBezTo>
                    <a:pt x="221" y="107"/>
                    <a:pt x="219" y="104"/>
                    <a:pt x="221" y="101"/>
                  </a:cubicBezTo>
                  <a:cubicBezTo>
                    <a:pt x="223" y="99"/>
                    <a:pt x="225" y="101"/>
                    <a:pt x="228" y="101"/>
                  </a:cubicBezTo>
                  <a:cubicBezTo>
                    <a:pt x="231" y="102"/>
                    <a:pt x="235" y="103"/>
                    <a:pt x="237" y="99"/>
                  </a:cubicBezTo>
                  <a:cubicBezTo>
                    <a:pt x="240" y="95"/>
                    <a:pt x="237" y="92"/>
                    <a:pt x="234" y="90"/>
                  </a:cubicBezTo>
                  <a:cubicBezTo>
                    <a:pt x="229" y="85"/>
                    <a:pt x="231" y="83"/>
                    <a:pt x="236" y="80"/>
                  </a:cubicBezTo>
                  <a:cubicBezTo>
                    <a:pt x="239" y="79"/>
                    <a:pt x="243" y="77"/>
                    <a:pt x="242" y="73"/>
                  </a:cubicBezTo>
                  <a:cubicBezTo>
                    <a:pt x="241" y="69"/>
                    <a:pt x="238" y="68"/>
                    <a:pt x="234" y="68"/>
                  </a:cubicBezTo>
                  <a:cubicBezTo>
                    <a:pt x="228" y="68"/>
                    <a:pt x="226" y="65"/>
                    <a:pt x="229" y="59"/>
                  </a:cubicBezTo>
                  <a:cubicBezTo>
                    <a:pt x="230" y="56"/>
                    <a:pt x="232" y="52"/>
                    <a:pt x="228" y="49"/>
                  </a:cubicBezTo>
                  <a:cubicBezTo>
                    <a:pt x="224" y="47"/>
                    <a:pt x="221" y="49"/>
                    <a:pt x="219" y="52"/>
                  </a:cubicBezTo>
                  <a:cubicBezTo>
                    <a:pt x="214" y="56"/>
                    <a:pt x="211" y="54"/>
                    <a:pt x="210" y="49"/>
                  </a:cubicBezTo>
                  <a:cubicBezTo>
                    <a:pt x="209" y="47"/>
                    <a:pt x="209" y="46"/>
                    <a:pt x="208" y="44"/>
                  </a:cubicBezTo>
                  <a:cubicBezTo>
                    <a:pt x="207" y="42"/>
                    <a:pt x="206" y="40"/>
                    <a:pt x="203" y="40"/>
                  </a:cubicBezTo>
                  <a:cubicBezTo>
                    <a:pt x="201" y="40"/>
                    <a:pt x="199" y="42"/>
                    <a:pt x="198" y="44"/>
                  </a:cubicBezTo>
                  <a:cubicBezTo>
                    <a:pt x="197" y="45"/>
                    <a:pt x="197" y="47"/>
                    <a:pt x="196" y="49"/>
                  </a:cubicBezTo>
                  <a:cubicBezTo>
                    <a:pt x="196" y="54"/>
                    <a:pt x="194" y="56"/>
                    <a:pt x="189" y="53"/>
                  </a:cubicBezTo>
                  <a:cubicBezTo>
                    <a:pt x="189" y="54"/>
                    <a:pt x="189" y="55"/>
                    <a:pt x="189" y="56"/>
                  </a:cubicBezTo>
                  <a:cubicBezTo>
                    <a:pt x="187" y="67"/>
                    <a:pt x="185" y="79"/>
                    <a:pt x="183" y="91"/>
                  </a:cubicBezTo>
                  <a:cubicBezTo>
                    <a:pt x="182" y="96"/>
                    <a:pt x="176" y="98"/>
                    <a:pt x="171" y="100"/>
                  </a:cubicBezTo>
                  <a:cubicBezTo>
                    <a:pt x="174" y="102"/>
                    <a:pt x="176" y="101"/>
                    <a:pt x="179" y="101"/>
                  </a:cubicBezTo>
                  <a:cubicBezTo>
                    <a:pt x="184" y="100"/>
                    <a:pt x="186" y="102"/>
                    <a:pt x="186" y="107"/>
                  </a:cubicBezTo>
                  <a:cubicBezTo>
                    <a:pt x="185" y="111"/>
                    <a:pt x="183" y="113"/>
                    <a:pt x="179" y="113"/>
                  </a:cubicBezTo>
                  <a:cubicBezTo>
                    <a:pt x="154" y="110"/>
                    <a:pt x="150" y="113"/>
                    <a:pt x="144" y="135"/>
                  </a:cubicBezTo>
                  <a:cubicBezTo>
                    <a:pt x="144" y="136"/>
                    <a:pt x="144" y="137"/>
                    <a:pt x="143" y="138"/>
                  </a:cubicBezTo>
                  <a:cubicBezTo>
                    <a:pt x="137" y="142"/>
                    <a:pt x="131" y="141"/>
                    <a:pt x="124" y="138"/>
                  </a:cubicBezTo>
                  <a:cubicBezTo>
                    <a:pt x="124" y="137"/>
                    <a:pt x="123" y="136"/>
                    <a:pt x="123" y="135"/>
                  </a:cubicBezTo>
                  <a:cubicBezTo>
                    <a:pt x="122" y="133"/>
                    <a:pt x="122" y="131"/>
                    <a:pt x="122" y="128"/>
                  </a:cubicBezTo>
                  <a:cubicBezTo>
                    <a:pt x="122" y="123"/>
                    <a:pt x="124" y="119"/>
                    <a:pt x="131" y="118"/>
                  </a:cubicBezTo>
                  <a:cubicBezTo>
                    <a:pt x="133" y="118"/>
                    <a:pt x="136" y="118"/>
                    <a:pt x="136" y="115"/>
                  </a:cubicBezTo>
                  <a:cubicBezTo>
                    <a:pt x="136" y="111"/>
                    <a:pt x="133" y="112"/>
                    <a:pt x="130" y="111"/>
                  </a:cubicBezTo>
                  <a:cubicBezTo>
                    <a:pt x="128" y="110"/>
                    <a:pt x="125" y="111"/>
                    <a:pt x="124" y="107"/>
                  </a:cubicBezTo>
                  <a:cubicBezTo>
                    <a:pt x="126" y="101"/>
                    <a:pt x="131" y="99"/>
                    <a:pt x="134" y="94"/>
                  </a:cubicBezTo>
                  <a:cubicBezTo>
                    <a:pt x="136" y="91"/>
                    <a:pt x="138" y="92"/>
                    <a:pt x="140" y="94"/>
                  </a:cubicBezTo>
                  <a:cubicBezTo>
                    <a:pt x="141" y="95"/>
                    <a:pt x="142" y="97"/>
                    <a:pt x="143" y="99"/>
                  </a:cubicBezTo>
                  <a:cubicBezTo>
                    <a:pt x="145" y="101"/>
                    <a:pt x="147" y="103"/>
                    <a:pt x="150" y="102"/>
                  </a:cubicBezTo>
                  <a:cubicBezTo>
                    <a:pt x="153" y="101"/>
                    <a:pt x="154" y="98"/>
                    <a:pt x="154" y="95"/>
                  </a:cubicBezTo>
                  <a:cubicBezTo>
                    <a:pt x="154" y="94"/>
                    <a:pt x="154" y="93"/>
                    <a:pt x="154" y="92"/>
                  </a:cubicBezTo>
                  <a:cubicBezTo>
                    <a:pt x="152" y="86"/>
                    <a:pt x="155" y="84"/>
                    <a:pt x="161" y="86"/>
                  </a:cubicBezTo>
                  <a:cubicBezTo>
                    <a:pt x="162" y="86"/>
                    <a:pt x="163" y="86"/>
                    <a:pt x="164" y="86"/>
                  </a:cubicBezTo>
                  <a:cubicBezTo>
                    <a:pt x="167" y="87"/>
                    <a:pt x="170" y="87"/>
                    <a:pt x="171" y="84"/>
                  </a:cubicBezTo>
                  <a:cubicBezTo>
                    <a:pt x="172" y="81"/>
                    <a:pt x="171" y="79"/>
                    <a:pt x="170" y="77"/>
                  </a:cubicBezTo>
                  <a:cubicBezTo>
                    <a:pt x="164" y="69"/>
                    <a:pt x="164" y="69"/>
                    <a:pt x="172" y="63"/>
                  </a:cubicBezTo>
                  <a:cubicBezTo>
                    <a:pt x="174" y="62"/>
                    <a:pt x="176" y="60"/>
                    <a:pt x="175" y="57"/>
                  </a:cubicBezTo>
                  <a:cubicBezTo>
                    <a:pt x="174" y="54"/>
                    <a:pt x="172" y="53"/>
                    <a:pt x="169" y="53"/>
                  </a:cubicBezTo>
                  <a:cubicBezTo>
                    <a:pt x="160" y="51"/>
                    <a:pt x="160" y="51"/>
                    <a:pt x="163" y="42"/>
                  </a:cubicBezTo>
                  <a:cubicBezTo>
                    <a:pt x="164" y="39"/>
                    <a:pt x="164" y="36"/>
                    <a:pt x="162" y="34"/>
                  </a:cubicBezTo>
                  <a:cubicBezTo>
                    <a:pt x="159" y="32"/>
                    <a:pt x="157" y="33"/>
                    <a:pt x="154" y="34"/>
                  </a:cubicBezTo>
                  <a:cubicBezTo>
                    <a:pt x="146" y="38"/>
                    <a:pt x="146" y="38"/>
                    <a:pt x="142" y="30"/>
                  </a:cubicBezTo>
                  <a:cubicBezTo>
                    <a:pt x="141" y="27"/>
                    <a:pt x="140" y="25"/>
                    <a:pt x="137" y="25"/>
                  </a:cubicBezTo>
                  <a:cubicBezTo>
                    <a:pt x="134" y="25"/>
                    <a:pt x="132" y="27"/>
                    <a:pt x="131" y="30"/>
                  </a:cubicBezTo>
                  <a:cubicBezTo>
                    <a:pt x="130" y="32"/>
                    <a:pt x="130" y="34"/>
                    <a:pt x="130" y="36"/>
                  </a:cubicBezTo>
                  <a:cubicBezTo>
                    <a:pt x="129" y="40"/>
                    <a:pt x="127" y="40"/>
                    <a:pt x="124" y="38"/>
                  </a:cubicBezTo>
                  <a:cubicBezTo>
                    <a:pt x="123" y="37"/>
                    <a:pt x="124" y="38"/>
                    <a:pt x="123" y="38"/>
                  </a:cubicBezTo>
                  <a:cubicBezTo>
                    <a:pt x="119" y="35"/>
                    <a:pt x="116" y="31"/>
                    <a:pt x="111" y="34"/>
                  </a:cubicBezTo>
                  <a:cubicBezTo>
                    <a:pt x="106" y="38"/>
                    <a:pt x="111" y="43"/>
                    <a:pt x="112" y="46"/>
                  </a:cubicBezTo>
                  <a:cubicBezTo>
                    <a:pt x="114" y="50"/>
                    <a:pt x="113" y="52"/>
                    <a:pt x="109" y="53"/>
                  </a:cubicBezTo>
                  <a:cubicBezTo>
                    <a:pt x="107" y="53"/>
                    <a:pt x="106" y="53"/>
                    <a:pt x="104" y="53"/>
                  </a:cubicBezTo>
                  <a:cubicBezTo>
                    <a:pt x="101" y="53"/>
                    <a:pt x="98" y="54"/>
                    <a:pt x="98" y="57"/>
                  </a:cubicBezTo>
                  <a:cubicBezTo>
                    <a:pt x="97" y="61"/>
                    <a:pt x="99" y="63"/>
                    <a:pt x="102" y="64"/>
                  </a:cubicBezTo>
                  <a:cubicBezTo>
                    <a:pt x="103" y="65"/>
                    <a:pt x="105" y="65"/>
                    <a:pt x="106" y="66"/>
                  </a:cubicBezTo>
                  <a:cubicBezTo>
                    <a:pt x="110" y="68"/>
                    <a:pt x="111" y="70"/>
                    <a:pt x="107" y="74"/>
                  </a:cubicBezTo>
                  <a:cubicBezTo>
                    <a:pt x="107" y="74"/>
                    <a:pt x="106" y="75"/>
                    <a:pt x="105" y="76"/>
                  </a:cubicBezTo>
                  <a:cubicBezTo>
                    <a:pt x="103" y="78"/>
                    <a:pt x="100" y="81"/>
                    <a:pt x="102" y="84"/>
                  </a:cubicBezTo>
                  <a:cubicBezTo>
                    <a:pt x="104" y="87"/>
                    <a:pt x="107" y="87"/>
                    <a:pt x="110" y="86"/>
                  </a:cubicBezTo>
                  <a:cubicBezTo>
                    <a:pt x="113" y="86"/>
                    <a:pt x="117" y="83"/>
                    <a:pt x="119" y="86"/>
                  </a:cubicBezTo>
                  <a:cubicBezTo>
                    <a:pt x="121" y="90"/>
                    <a:pt x="119" y="94"/>
                    <a:pt x="116" y="97"/>
                  </a:cubicBezTo>
                  <a:cubicBezTo>
                    <a:pt x="114" y="98"/>
                    <a:pt x="114" y="100"/>
                    <a:pt x="114" y="103"/>
                  </a:cubicBezTo>
                  <a:cubicBezTo>
                    <a:pt x="113" y="108"/>
                    <a:pt x="111" y="111"/>
                    <a:pt x="106" y="111"/>
                  </a:cubicBezTo>
                  <a:cubicBezTo>
                    <a:pt x="104" y="111"/>
                    <a:pt x="101" y="112"/>
                    <a:pt x="101" y="114"/>
                  </a:cubicBezTo>
                  <a:cubicBezTo>
                    <a:pt x="101" y="117"/>
                    <a:pt x="103" y="117"/>
                    <a:pt x="106" y="118"/>
                  </a:cubicBezTo>
                  <a:cubicBezTo>
                    <a:pt x="114" y="121"/>
                    <a:pt x="115" y="123"/>
                    <a:pt x="112" y="132"/>
                  </a:cubicBezTo>
                  <a:cubicBezTo>
                    <a:pt x="107" y="135"/>
                    <a:pt x="103" y="134"/>
                    <a:pt x="99" y="132"/>
                  </a:cubicBezTo>
                  <a:cubicBezTo>
                    <a:pt x="95" y="127"/>
                    <a:pt x="89" y="124"/>
                    <a:pt x="87" y="117"/>
                  </a:cubicBezTo>
                  <a:cubicBezTo>
                    <a:pt x="88" y="113"/>
                    <a:pt x="85" y="107"/>
                    <a:pt x="88" y="103"/>
                  </a:cubicBezTo>
                  <a:cubicBezTo>
                    <a:pt x="91" y="98"/>
                    <a:pt x="97" y="104"/>
                    <a:pt x="102" y="100"/>
                  </a:cubicBezTo>
                  <a:cubicBezTo>
                    <a:pt x="98" y="98"/>
                    <a:pt x="95" y="96"/>
                    <a:pt x="92" y="93"/>
                  </a:cubicBezTo>
                  <a:cubicBezTo>
                    <a:pt x="92" y="93"/>
                    <a:pt x="91" y="92"/>
                    <a:pt x="90" y="91"/>
                  </a:cubicBezTo>
                  <a:cubicBezTo>
                    <a:pt x="89" y="78"/>
                    <a:pt x="84" y="65"/>
                    <a:pt x="84" y="52"/>
                  </a:cubicBezTo>
                  <a:cubicBezTo>
                    <a:pt x="81" y="55"/>
                    <a:pt x="77" y="54"/>
                    <a:pt x="76" y="48"/>
                  </a:cubicBezTo>
                  <a:cubicBezTo>
                    <a:pt x="75" y="45"/>
                    <a:pt x="74" y="40"/>
                    <a:pt x="70" y="41"/>
                  </a:cubicBezTo>
                  <a:cubicBezTo>
                    <a:pt x="65" y="41"/>
                    <a:pt x="64" y="45"/>
                    <a:pt x="63" y="48"/>
                  </a:cubicBezTo>
                  <a:cubicBezTo>
                    <a:pt x="62" y="53"/>
                    <a:pt x="60" y="54"/>
                    <a:pt x="56" y="52"/>
                  </a:cubicBezTo>
                  <a:cubicBezTo>
                    <a:pt x="54" y="51"/>
                    <a:pt x="53" y="50"/>
                    <a:pt x="52" y="50"/>
                  </a:cubicBezTo>
                  <a:cubicBezTo>
                    <a:pt x="50" y="48"/>
                    <a:pt x="47" y="47"/>
                    <a:pt x="44" y="50"/>
                  </a:cubicBezTo>
                  <a:cubicBezTo>
                    <a:pt x="42" y="52"/>
                    <a:pt x="42" y="54"/>
                    <a:pt x="43" y="57"/>
                  </a:cubicBezTo>
                  <a:cubicBezTo>
                    <a:pt x="46" y="66"/>
                    <a:pt x="46" y="66"/>
                    <a:pt x="37" y="68"/>
                  </a:cubicBezTo>
                  <a:cubicBezTo>
                    <a:pt x="34" y="68"/>
                    <a:pt x="32" y="69"/>
                    <a:pt x="31" y="72"/>
                  </a:cubicBezTo>
                  <a:cubicBezTo>
                    <a:pt x="30" y="76"/>
                    <a:pt x="33" y="78"/>
                    <a:pt x="35" y="80"/>
                  </a:cubicBezTo>
                  <a:cubicBezTo>
                    <a:pt x="38" y="82"/>
                    <a:pt x="44" y="82"/>
                    <a:pt x="41" y="88"/>
                  </a:cubicBezTo>
                  <a:cubicBezTo>
                    <a:pt x="41" y="88"/>
                    <a:pt x="40" y="89"/>
                    <a:pt x="39" y="90"/>
                  </a:cubicBezTo>
                  <a:cubicBezTo>
                    <a:pt x="37" y="93"/>
                    <a:pt x="33" y="96"/>
                    <a:pt x="36" y="100"/>
                  </a:cubicBezTo>
                  <a:cubicBezTo>
                    <a:pt x="39" y="103"/>
                    <a:pt x="43" y="102"/>
                    <a:pt x="46" y="100"/>
                  </a:cubicBezTo>
                  <a:cubicBezTo>
                    <a:pt x="47" y="100"/>
                    <a:pt x="48" y="99"/>
                    <a:pt x="49" y="99"/>
                  </a:cubicBezTo>
                  <a:cubicBezTo>
                    <a:pt x="54" y="100"/>
                    <a:pt x="53" y="104"/>
                    <a:pt x="53" y="107"/>
                  </a:cubicBezTo>
                  <a:cubicBezTo>
                    <a:pt x="52" y="113"/>
                    <a:pt x="53" y="117"/>
                    <a:pt x="59" y="118"/>
                  </a:cubicBezTo>
                  <a:cubicBezTo>
                    <a:pt x="66" y="120"/>
                    <a:pt x="73" y="123"/>
                    <a:pt x="80" y="126"/>
                  </a:cubicBezTo>
                  <a:cubicBezTo>
                    <a:pt x="83" y="128"/>
                    <a:pt x="86" y="131"/>
                    <a:pt x="81" y="135"/>
                  </a:cubicBezTo>
                  <a:cubicBezTo>
                    <a:pt x="72" y="139"/>
                    <a:pt x="62" y="143"/>
                    <a:pt x="56" y="152"/>
                  </a:cubicBezTo>
                  <a:cubicBezTo>
                    <a:pt x="53" y="154"/>
                    <a:pt x="52" y="157"/>
                    <a:pt x="48" y="155"/>
                  </a:cubicBezTo>
                  <a:cubicBezTo>
                    <a:pt x="46" y="153"/>
                    <a:pt x="46" y="149"/>
                    <a:pt x="46" y="146"/>
                  </a:cubicBezTo>
                  <a:cubicBezTo>
                    <a:pt x="46" y="138"/>
                    <a:pt x="46" y="131"/>
                    <a:pt x="46" y="123"/>
                  </a:cubicBezTo>
                  <a:cubicBezTo>
                    <a:pt x="46" y="119"/>
                    <a:pt x="48" y="113"/>
                    <a:pt x="42" y="112"/>
                  </a:cubicBezTo>
                  <a:cubicBezTo>
                    <a:pt x="35" y="112"/>
                    <a:pt x="38" y="119"/>
                    <a:pt x="38" y="123"/>
                  </a:cubicBezTo>
                  <a:cubicBezTo>
                    <a:pt x="37" y="129"/>
                    <a:pt x="38" y="136"/>
                    <a:pt x="37" y="142"/>
                  </a:cubicBezTo>
                  <a:cubicBezTo>
                    <a:pt x="37" y="150"/>
                    <a:pt x="39" y="155"/>
                    <a:pt x="47" y="156"/>
                  </a:cubicBezTo>
                  <a:cubicBezTo>
                    <a:pt x="51" y="159"/>
                    <a:pt x="48" y="162"/>
                    <a:pt x="47" y="164"/>
                  </a:cubicBezTo>
                  <a:cubicBezTo>
                    <a:pt x="37" y="181"/>
                    <a:pt x="38" y="198"/>
                    <a:pt x="45" y="215"/>
                  </a:cubicBezTo>
                  <a:cubicBezTo>
                    <a:pt x="52" y="233"/>
                    <a:pt x="68" y="242"/>
                    <a:pt x="85" y="247"/>
                  </a:cubicBezTo>
                  <a:cubicBezTo>
                    <a:pt x="119" y="256"/>
                    <a:pt x="154" y="256"/>
                    <a:pt x="187" y="246"/>
                  </a:cubicBezTo>
                  <a:cubicBezTo>
                    <a:pt x="214" y="238"/>
                    <a:pt x="229" y="220"/>
                    <a:pt x="231" y="192"/>
                  </a:cubicBezTo>
                  <a:cubicBezTo>
                    <a:pt x="231" y="191"/>
                    <a:pt x="231" y="189"/>
                    <a:pt x="232" y="188"/>
                  </a:cubicBezTo>
                  <a:cubicBezTo>
                    <a:pt x="236" y="185"/>
                    <a:pt x="238" y="190"/>
                    <a:pt x="241" y="191"/>
                  </a:cubicBezTo>
                  <a:cubicBezTo>
                    <a:pt x="246" y="202"/>
                    <a:pt x="250" y="202"/>
                    <a:pt x="258" y="191"/>
                  </a:cubicBezTo>
                  <a:cubicBezTo>
                    <a:pt x="261" y="190"/>
                    <a:pt x="264" y="190"/>
                    <a:pt x="266" y="192"/>
                  </a:cubicBezTo>
                  <a:close/>
                </a:path>
              </a:pathLst>
            </a:custGeom>
            <a:solidFill>
              <a:srgbClr val="0086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9E88689-4222-47A6-AAAD-638FD26CE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0" y="4546600"/>
              <a:ext cx="212725" cy="241300"/>
            </a:xfrm>
            <a:custGeom>
              <a:avLst/>
              <a:gdLst>
                <a:gd name="T0" fmla="*/ 12 w 15"/>
                <a:gd name="T1" fmla="*/ 17 h 17"/>
                <a:gd name="T2" fmla="*/ 4 w 15"/>
                <a:gd name="T3" fmla="*/ 17 h 17"/>
                <a:gd name="T4" fmla="*/ 4 w 15"/>
                <a:gd name="T5" fmla="*/ 2 h 17"/>
                <a:gd name="T6" fmla="*/ 12 w 15"/>
                <a:gd name="T7" fmla="*/ 0 h 17"/>
                <a:gd name="T8" fmla="*/ 12 w 1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2" y="17"/>
                  </a:moveTo>
                  <a:cubicBezTo>
                    <a:pt x="9" y="17"/>
                    <a:pt x="7" y="17"/>
                    <a:pt x="4" y="17"/>
                  </a:cubicBezTo>
                  <a:cubicBezTo>
                    <a:pt x="2" y="12"/>
                    <a:pt x="0" y="7"/>
                    <a:pt x="4" y="2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4" y="6"/>
                    <a:pt x="15" y="11"/>
                    <a:pt x="12" y="17"/>
                  </a:cubicBezTo>
                  <a:close/>
                </a:path>
              </a:pathLst>
            </a:custGeom>
            <a:solidFill>
              <a:srgbClr val="0086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93A0729-FD9A-4BE4-9C2D-2C6A306FF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88" y="3881438"/>
              <a:ext cx="2860675" cy="1839913"/>
            </a:xfrm>
            <a:custGeom>
              <a:avLst/>
              <a:gdLst>
                <a:gd name="T0" fmla="*/ 189 w 202"/>
                <a:gd name="T1" fmla="*/ 31 h 130"/>
                <a:gd name="T2" fmla="*/ 199 w 202"/>
                <a:gd name="T3" fmla="*/ 52 h 130"/>
                <a:gd name="T4" fmla="*/ 200 w 202"/>
                <a:gd name="T5" fmla="*/ 59 h 130"/>
                <a:gd name="T6" fmla="*/ 145 w 202"/>
                <a:gd name="T7" fmla="*/ 123 h 130"/>
                <a:gd name="T8" fmla="*/ 47 w 202"/>
                <a:gd name="T9" fmla="*/ 119 h 130"/>
                <a:gd name="T10" fmla="*/ 5 w 202"/>
                <a:gd name="T11" fmla="*/ 50 h 130"/>
                <a:gd name="T12" fmla="*/ 16 w 202"/>
                <a:gd name="T13" fmla="*/ 29 h 130"/>
                <a:gd name="T14" fmla="*/ 17 w 202"/>
                <a:gd name="T15" fmla="*/ 27 h 130"/>
                <a:gd name="T16" fmla="*/ 22 w 202"/>
                <a:gd name="T17" fmla="*/ 22 h 130"/>
                <a:gd name="T18" fmla="*/ 31 w 202"/>
                <a:gd name="T19" fmla="*/ 24 h 130"/>
                <a:gd name="T20" fmla="*/ 52 w 202"/>
                <a:gd name="T21" fmla="*/ 25 h 130"/>
                <a:gd name="T22" fmla="*/ 64 w 202"/>
                <a:gd name="T23" fmla="*/ 14 h 130"/>
                <a:gd name="T24" fmla="*/ 57 w 202"/>
                <a:gd name="T25" fmla="*/ 3 h 130"/>
                <a:gd name="T26" fmla="*/ 65 w 202"/>
                <a:gd name="T27" fmla="*/ 2 h 130"/>
                <a:gd name="T28" fmla="*/ 78 w 202"/>
                <a:gd name="T29" fmla="*/ 4 h 130"/>
                <a:gd name="T30" fmla="*/ 82 w 202"/>
                <a:gd name="T31" fmla="*/ 5 h 130"/>
                <a:gd name="T32" fmla="*/ 96 w 202"/>
                <a:gd name="T33" fmla="*/ 27 h 130"/>
                <a:gd name="T34" fmla="*/ 102 w 202"/>
                <a:gd name="T35" fmla="*/ 25 h 130"/>
                <a:gd name="T36" fmla="*/ 98 w 202"/>
                <a:gd name="T37" fmla="*/ 21 h 130"/>
                <a:gd name="T38" fmla="*/ 92 w 202"/>
                <a:gd name="T39" fmla="*/ 9 h 130"/>
                <a:gd name="T40" fmla="*/ 110 w 202"/>
                <a:gd name="T41" fmla="*/ 9 h 130"/>
                <a:gd name="T42" fmla="*/ 111 w 202"/>
                <a:gd name="T43" fmla="*/ 9 h 130"/>
                <a:gd name="T44" fmla="*/ 114 w 202"/>
                <a:gd name="T45" fmla="*/ 14 h 130"/>
                <a:gd name="T46" fmla="*/ 136 w 202"/>
                <a:gd name="T47" fmla="*/ 27 h 130"/>
                <a:gd name="T48" fmla="*/ 156 w 202"/>
                <a:gd name="T49" fmla="*/ 14 h 130"/>
                <a:gd name="T50" fmla="*/ 159 w 202"/>
                <a:gd name="T51" fmla="*/ 7 h 130"/>
                <a:gd name="T52" fmla="*/ 164 w 202"/>
                <a:gd name="T53" fmla="*/ 6 h 130"/>
                <a:gd name="T54" fmla="*/ 166 w 202"/>
                <a:gd name="T55" fmla="*/ 8 h 130"/>
                <a:gd name="T56" fmla="*/ 186 w 202"/>
                <a:gd name="T57" fmla="*/ 27 h 130"/>
                <a:gd name="T58" fmla="*/ 189 w 202"/>
                <a:gd name="T59" fmla="*/ 3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130">
                  <a:moveTo>
                    <a:pt x="189" y="31"/>
                  </a:moveTo>
                  <a:cubicBezTo>
                    <a:pt x="193" y="38"/>
                    <a:pt x="197" y="45"/>
                    <a:pt x="199" y="52"/>
                  </a:cubicBezTo>
                  <a:cubicBezTo>
                    <a:pt x="201" y="54"/>
                    <a:pt x="202" y="57"/>
                    <a:pt x="200" y="59"/>
                  </a:cubicBezTo>
                  <a:cubicBezTo>
                    <a:pt x="197" y="97"/>
                    <a:pt x="183" y="114"/>
                    <a:pt x="145" y="123"/>
                  </a:cubicBezTo>
                  <a:cubicBezTo>
                    <a:pt x="112" y="130"/>
                    <a:pt x="79" y="130"/>
                    <a:pt x="47" y="119"/>
                  </a:cubicBezTo>
                  <a:cubicBezTo>
                    <a:pt x="15" y="109"/>
                    <a:pt x="0" y="84"/>
                    <a:pt x="5" y="50"/>
                  </a:cubicBezTo>
                  <a:cubicBezTo>
                    <a:pt x="6" y="42"/>
                    <a:pt x="12" y="36"/>
                    <a:pt x="16" y="29"/>
                  </a:cubicBezTo>
                  <a:cubicBezTo>
                    <a:pt x="16" y="28"/>
                    <a:pt x="16" y="28"/>
                    <a:pt x="17" y="27"/>
                  </a:cubicBezTo>
                  <a:cubicBezTo>
                    <a:pt x="19" y="26"/>
                    <a:pt x="20" y="24"/>
                    <a:pt x="22" y="22"/>
                  </a:cubicBezTo>
                  <a:cubicBezTo>
                    <a:pt x="25" y="21"/>
                    <a:pt x="28" y="23"/>
                    <a:pt x="31" y="24"/>
                  </a:cubicBezTo>
                  <a:cubicBezTo>
                    <a:pt x="38" y="27"/>
                    <a:pt x="45" y="28"/>
                    <a:pt x="52" y="25"/>
                  </a:cubicBezTo>
                  <a:cubicBezTo>
                    <a:pt x="57" y="23"/>
                    <a:pt x="61" y="20"/>
                    <a:pt x="64" y="14"/>
                  </a:cubicBezTo>
                  <a:cubicBezTo>
                    <a:pt x="67" y="6"/>
                    <a:pt x="58" y="7"/>
                    <a:pt x="57" y="3"/>
                  </a:cubicBezTo>
                  <a:cubicBezTo>
                    <a:pt x="59" y="0"/>
                    <a:pt x="62" y="0"/>
                    <a:pt x="65" y="2"/>
                  </a:cubicBezTo>
                  <a:cubicBezTo>
                    <a:pt x="70" y="3"/>
                    <a:pt x="74" y="3"/>
                    <a:pt x="78" y="4"/>
                  </a:cubicBezTo>
                  <a:cubicBezTo>
                    <a:pt x="80" y="3"/>
                    <a:pt x="81" y="3"/>
                    <a:pt x="82" y="5"/>
                  </a:cubicBezTo>
                  <a:cubicBezTo>
                    <a:pt x="80" y="18"/>
                    <a:pt x="85" y="26"/>
                    <a:pt x="96" y="27"/>
                  </a:cubicBezTo>
                  <a:cubicBezTo>
                    <a:pt x="98" y="27"/>
                    <a:pt x="102" y="28"/>
                    <a:pt x="102" y="25"/>
                  </a:cubicBezTo>
                  <a:cubicBezTo>
                    <a:pt x="103" y="22"/>
                    <a:pt x="100" y="21"/>
                    <a:pt x="98" y="21"/>
                  </a:cubicBezTo>
                  <a:cubicBezTo>
                    <a:pt x="93" y="18"/>
                    <a:pt x="87" y="16"/>
                    <a:pt x="92" y="9"/>
                  </a:cubicBezTo>
                  <a:cubicBezTo>
                    <a:pt x="98" y="10"/>
                    <a:pt x="104" y="13"/>
                    <a:pt x="110" y="9"/>
                  </a:cubicBezTo>
                  <a:cubicBezTo>
                    <a:pt x="110" y="9"/>
                    <a:pt x="111" y="9"/>
                    <a:pt x="111" y="9"/>
                  </a:cubicBezTo>
                  <a:cubicBezTo>
                    <a:pt x="113" y="10"/>
                    <a:pt x="113" y="12"/>
                    <a:pt x="114" y="14"/>
                  </a:cubicBezTo>
                  <a:cubicBezTo>
                    <a:pt x="118" y="23"/>
                    <a:pt x="126" y="27"/>
                    <a:pt x="136" y="27"/>
                  </a:cubicBezTo>
                  <a:cubicBezTo>
                    <a:pt x="146" y="27"/>
                    <a:pt x="152" y="22"/>
                    <a:pt x="156" y="14"/>
                  </a:cubicBezTo>
                  <a:cubicBezTo>
                    <a:pt x="157" y="11"/>
                    <a:pt x="158" y="9"/>
                    <a:pt x="159" y="7"/>
                  </a:cubicBezTo>
                  <a:cubicBezTo>
                    <a:pt x="161" y="6"/>
                    <a:pt x="163" y="6"/>
                    <a:pt x="164" y="6"/>
                  </a:cubicBezTo>
                  <a:cubicBezTo>
                    <a:pt x="165" y="7"/>
                    <a:pt x="165" y="7"/>
                    <a:pt x="166" y="8"/>
                  </a:cubicBezTo>
                  <a:cubicBezTo>
                    <a:pt x="169" y="18"/>
                    <a:pt x="175" y="25"/>
                    <a:pt x="186" y="27"/>
                  </a:cubicBezTo>
                  <a:cubicBezTo>
                    <a:pt x="189" y="27"/>
                    <a:pt x="189" y="29"/>
                    <a:pt x="189" y="31"/>
                  </a:cubicBezTo>
                  <a:close/>
                </a:path>
              </a:pathLst>
            </a:custGeom>
            <a:solidFill>
              <a:srgbClr val="F6A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AAE3FF2-21A0-4E85-AB09-20F4DBF74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100" y="2379663"/>
              <a:ext cx="1217613" cy="1203325"/>
            </a:xfrm>
            <a:custGeom>
              <a:avLst/>
              <a:gdLst>
                <a:gd name="T0" fmla="*/ 23 w 86"/>
                <a:gd name="T1" fmla="*/ 73 h 85"/>
                <a:gd name="T2" fmla="*/ 26 w 86"/>
                <a:gd name="T3" fmla="*/ 64 h 85"/>
                <a:gd name="T4" fmla="*/ 7 w 86"/>
                <a:gd name="T5" fmla="*/ 63 h 85"/>
                <a:gd name="T6" fmla="*/ 16 w 86"/>
                <a:gd name="T7" fmla="*/ 47 h 85"/>
                <a:gd name="T8" fmla="*/ 2 w 86"/>
                <a:gd name="T9" fmla="*/ 35 h 85"/>
                <a:gd name="T10" fmla="*/ 19 w 86"/>
                <a:gd name="T11" fmla="*/ 28 h 85"/>
                <a:gd name="T12" fmla="*/ 17 w 86"/>
                <a:gd name="T13" fmla="*/ 10 h 85"/>
                <a:gd name="T14" fmla="*/ 34 w 86"/>
                <a:gd name="T15" fmla="*/ 16 h 85"/>
                <a:gd name="T16" fmla="*/ 43 w 86"/>
                <a:gd name="T17" fmla="*/ 0 h 85"/>
                <a:gd name="T18" fmla="*/ 54 w 86"/>
                <a:gd name="T19" fmla="*/ 16 h 85"/>
                <a:gd name="T20" fmla="*/ 71 w 86"/>
                <a:gd name="T21" fmla="*/ 10 h 85"/>
                <a:gd name="T22" fmla="*/ 68 w 86"/>
                <a:gd name="T23" fmla="*/ 28 h 85"/>
                <a:gd name="T24" fmla="*/ 85 w 86"/>
                <a:gd name="T25" fmla="*/ 35 h 85"/>
                <a:gd name="T26" fmla="*/ 71 w 86"/>
                <a:gd name="T27" fmla="*/ 47 h 85"/>
                <a:gd name="T28" fmla="*/ 80 w 86"/>
                <a:gd name="T29" fmla="*/ 63 h 85"/>
                <a:gd name="T30" fmla="*/ 62 w 86"/>
                <a:gd name="T31" fmla="*/ 64 h 85"/>
                <a:gd name="T32" fmla="*/ 58 w 86"/>
                <a:gd name="T33" fmla="*/ 82 h 85"/>
                <a:gd name="T34" fmla="*/ 44 w 86"/>
                <a:gd name="T35" fmla="*/ 70 h 85"/>
                <a:gd name="T36" fmla="*/ 32 w 86"/>
                <a:gd name="T37" fmla="*/ 84 h 85"/>
                <a:gd name="T38" fmla="*/ 23 w 86"/>
                <a:gd name="T39" fmla="*/ 7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5">
                  <a:moveTo>
                    <a:pt x="23" y="73"/>
                  </a:moveTo>
                  <a:cubicBezTo>
                    <a:pt x="23" y="70"/>
                    <a:pt x="25" y="68"/>
                    <a:pt x="26" y="64"/>
                  </a:cubicBezTo>
                  <a:cubicBezTo>
                    <a:pt x="19" y="65"/>
                    <a:pt x="11" y="72"/>
                    <a:pt x="7" y="63"/>
                  </a:cubicBezTo>
                  <a:cubicBezTo>
                    <a:pt x="3" y="55"/>
                    <a:pt x="12" y="52"/>
                    <a:pt x="16" y="47"/>
                  </a:cubicBezTo>
                  <a:cubicBezTo>
                    <a:pt x="10" y="44"/>
                    <a:pt x="0" y="45"/>
                    <a:pt x="2" y="35"/>
                  </a:cubicBezTo>
                  <a:cubicBezTo>
                    <a:pt x="4" y="26"/>
                    <a:pt x="13" y="29"/>
                    <a:pt x="19" y="28"/>
                  </a:cubicBezTo>
                  <a:cubicBezTo>
                    <a:pt x="17" y="22"/>
                    <a:pt x="9" y="16"/>
                    <a:pt x="17" y="10"/>
                  </a:cubicBezTo>
                  <a:cubicBezTo>
                    <a:pt x="24" y="4"/>
                    <a:pt x="28" y="12"/>
                    <a:pt x="34" y="16"/>
                  </a:cubicBezTo>
                  <a:cubicBezTo>
                    <a:pt x="36" y="10"/>
                    <a:pt x="34" y="1"/>
                    <a:pt x="43" y="0"/>
                  </a:cubicBezTo>
                  <a:cubicBezTo>
                    <a:pt x="53" y="0"/>
                    <a:pt x="51" y="10"/>
                    <a:pt x="54" y="16"/>
                  </a:cubicBezTo>
                  <a:cubicBezTo>
                    <a:pt x="59" y="12"/>
                    <a:pt x="64" y="4"/>
                    <a:pt x="71" y="10"/>
                  </a:cubicBezTo>
                  <a:cubicBezTo>
                    <a:pt x="78" y="16"/>
                    <a:pt x="71" y="22"/>
                    <a:pt x="68" y="28"/>
                  </a:cubicBezTo>
                  <a:cubicBezTo>
                    <a:pt x="75" y="29"/>
                    <a:pt x="84" y="26"/>
                    <a:pt x="85" y="35"/>
                  </a:cubicBezTo>
                  <a:cubicBezTo>
                    <a:pt x="86" y="44"/>
                    <a:pt x="77" y="44"/>
                    <a:pt x="71" y="47"/>
                  </a:cubicBezTo>
                  <a:cubicBezTo>
                    <a:pt x="76" y="52"/>
                    <a:pt x="85" y="55"/>
                    <a:pt x="80" y="63"/>
                  </a:cubicBezTo>
                  <a:cubicBezTo>
                    <a:pt x="76" y="71"/>
                    <a:pt x="68" y="66"/>
                    <a:pt x="62" y="64"/>
                  </a:cubicBezTo>
                  <a:cubicBezTo>
                    <a:pt x="62" y="71"/>
                    <a:pt x="67" y="79"/>
                    <a:pt x="58" y="82"/>
                  </a:cubicBezTo>
                  <a:cubicBezTo>
                    <a:pt x="49" y="85"/>
                    <a:pt x="47" y="76"/>
                    <a:pt x="44" y="70"/>
                  </a:cubicBezTo>
                  <a:cubicBezTo>
                    <a:pt x="40" y="75"/>
                    <a:pt x="38" y="81"/>
                    <a:pt x="32" y="84"/>
                  </a:cubicBezTo>
                  <a:cubicBezTo>
                    <a:pt x="24" y="83"/>
                    <a:pt x="23" y="81"/>
                    <a:pt x="23" y="73"/>
                  </a:cubicBezTo>
                  <a:close/>
                </a:path>
              </a:pathLst>
            </a:custGeom>
            <a:solidFill>
              <a:srgbClr val="FED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6B6E98B-7E56-4C8B-B65D-A1855BF69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0" y="2592388"/>
              <a:ext cx="1119188" cy="1189038"/>
            </a:xfrm>
            <a:custGeom>
              <a:avLst/>
              <a:gdLst>
                <a:gd name="T0" fmla="*/ 17 w 79"/>
                <a:gd name="T1" fmla="*/ 71 h 84"/>
                <a:gd name="T2" fmla="*/ 12 w 79"/>
                <a:gd name="T3" fmla="*/ 66 h 84"/>
                <a:gd name="T4" fmla="*/ 6 w 79"/>
                <a:gd name="T5" fmla="*/ 67 h 84"/>
                <a:gd name="T6" fmla="*/ 0 w 79"/>
                <a:gd name="T7" fmla="*/ 64 h 84"/>
                <a:gd name="T8" fmla="*/ 5 w 79"/>
                <a:gd name="T9" fmla="*/ 60 h 84"/>
                <a:gd name="T10" fmla="*/ 15 w 79"/>
                <a:gd name="T11" fmla="*/ 41 h 84"/>
                <a:gd name="T12" fmla="*/ 17 w 79"/>
                <a:gd name="T13" fmla="*/ 30 h 84"/>
                <a:gd name="T14" fmla="*/ 17 w 79"/>
                <a:gd name="T15" fmla="*/ 11 h 84"/>
                <a:gd name="T16" fmla="*/ 27 w 79"/>
                <a:gd name="T17" fmla="*/ 16 h 84"/>
                <a:gd name="T18" fmla="*/ 36 w 79"/>
                <a:gd name="T19" fmla="*/ 0 h 84"/>
                <a:gd name="T20" fmla="*/ 46 w 79"/>
                <a:gd name="T21" fmla="*/ 16 h 84"/>
                <a:gd name="T22" fmla="*/ 64 w 79"/>
                <a:gd name="T23" fmla="*/ 10 h 84"/>
                <a:gd name="T24" fmla="*/ 61 w 79"/>
                <a:gd name="T25" fmla="*/ 28 h 84"/>
                <a:gd name="T26" fmla="*/ 78 w 79"/>
                <a:gd name="T27" fmla="*/ 36 h 84"/>
                <a:gd name="T28" fmla="*/ 64 w 79"/>
                <a:gd name="T29" fmla="*/ 48 h 84"/>
                <a:gd name="T30" fmla="*/ 72 w 79"/>
                <a:gd name="T31" fmla="*/ 64 h 84"/>
                <a:gd name="T32" fmla="*/ 55 w 79"/>
                <a:gd name="T33" fmla="*/ 64 h 84"/>
                <a:gd name="T34" fmla="*/ 56 w 79"/>
                <a:gd name="T35" fmla="*/ 72 h 84"/>
                <a:gd name="T36" fmla="*/ 54 w 79"/>
                <a:gd name="T37" fmla="*/ 73 h 84"/>
                <a:gd name="T38" fmla="*/ 41 w 79"/>
                <a:gd name="T39" fmla="*/ 76 h 84"/>
                <a:gd name="T40" fmla="*/ 39 w 79"/>
                <a:gd name="T41" fmla="*/ 76 h 84"/>
                <a:gd name="T42" fmla="*/ 35 w 79"/>
                <a:gd name="T43" fmla="*/ 76 h 84"/>
                <a:gd name="T44" fmla="*/ 27 w 79"/>
                <a:gd name="T45" fmla="*/ 84 h 84"/>
                <a:gd name="T46" fmla="*/ 17 w 79"/>
                <a:gd name="T4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84">
                  <a:moveTo>
                    <a:pt x="17" y="71"/>
                  </a:moveTo>
                  <a:cubicBezTo>
                    <a:pt x="18" y="66"/>
                    <a:pt x="17" y="64"/>
                    <a:pt x="12" y="66"/>
                  </a:cubicBezTo>
                  <a:cubicBezTo>
                    <a:pt x="10" y="67"/>
                    <a:pt x="8" y="67"/>
                    <a:pt x="6" y="67"/>
                  </a:cubicBezTo>
                  <a:cubicBezTo>
                    <a:pt x="3" y="67"/>
                    <a:pt x="0" y="67"/>
                    <a:pt x="0" y="64"/>
                  </a:cubicBezTo>
                  <a:cubicBezTo>
                    <a:pt x="0" y="60"/>
                    <a:pt x="3" y="61"/>
                    <a:pt x="5" y="60"/>
                  </a:cubicBezTo>
                  <a:cubicBezTo>
                    <a:pt x="13" y="57"/>
                    <a:pt x="18" y="50"/>
                    <a:pt x="15" y="41"/>
                  </a:cubicBezTo>
                  <a:cubicBezTo>
                    <a:pt x="14" y="36"/>
                    <a:pt x="15" y="34"/>
                    <a:pt x="17" y="30"/>
                  </a:cubicBezTo>
                  <a:cubicBezTo>
                    <a:pt x="22" y="24"/>
                    <a:pt x="21" y="18"/>
                    <a:pt x="17" y="11"/>
                  </a:cubicBezTo>
                  <a:cubicBezTo>
                    <a:pt x="22" y="10"/>
                    <a:pt x="23" y="15"/>
                    <a:pt x="27" y="16"/>
                  </a:cubicBezTo>
                  <a:cubicBezTo>
                    <a:pt x="28" y="10"/>
                    <a:pt x="27" y="1"/>
                    <a:pt x="36" y="0"/>
                  </a:cubicBezTo>
                  <a:cubicBezTo>
                    <a:pt x="46" y="0"/>
                    <a:pt x="43" y="10"/>
                    <a:pt x="46" y="16"/>
                  </a:cubicBezTo>
                  <a:cubicBezTo>
                    <a:pt x="52" y="12"/>
                    <a:pt x="57" y="4"/>
                    <a:pt x="64" y="10"/>
                  </a:cubicBezTo>
                  <a:cubicBezTo>
                    <a:pt x="70" y="16"/>
                    <a:pt x="64" y="22"/>
                    <a:pt x="61" y="28"/>
                  </a:cubicBezTo>
                  <a:cubicBezTo>
                    <a:pt x="67" y="30"/>
                    <a:pt x="77" y="26"/>
                    <a:pt x="78" y="36"/>
                  </a:cubicBezTo>
                  <a:cubicBezTo>
                    <a:pt x="79" y="44"/>
                    <a:pt x="70" y="44"/>
                    <a:pt x="64" y="48"/>
                  </a:cubicBezTo>
                  <a:cubicBezTo>
                    <a:pt x="69" y="53"/>
                    <a:pt x="78" y="56"/>
                    <a:pt x="72" y="64"/>
                  </a:cubicBezTo>
                  <a:cubicBezTo>
                    <a:pt x="68" y="71"/>
                    <a:pt x="61" y="66"/>
                    <a:pt x="55" y="64"/>
                  </a:cubicBezTo>
                  <a:cubicBezTo>
                    <a:pt x="54" y="67"/>
                    <a:pt x="55" y="69"/>
                    <a:pt x="56" y="72"/>
                  </a:cubicBezTo>
                  <a:cubicBezTo>
                    <a:pt x="56" y="72"/>
                    <a:pt x="55" y="73"/>
                    <a:pt x="54" y="73"/>
                  </a:cubicBezTo>
                  <a:cubicBezTo>
                    <a:pt x="50" y="74"/>
                    <a:pt x="45" y="76"/>
                    <a:pt x="41" y="76"/>
                  </a:cubicBezTo>
                  <a:cubicBezTo>
                    <a:pt x="40" y="76"/>
                    <a:pt x="39" y="76"/>
                    <a:pt x="39" y="76"/>
                  </a:cubicBezTo>
                  <a:cubicBezTo>
                    <a:pt x="37" y="77"/>
                    <a:pt x="36" y="71"/>
                    <a:pt x="35" y="76"/>
                  </a:cubicBezTo>
                  <a:cubicBezTo>
                    <a:pt x="33" y="80"/>
                    <a:pt x="31" y="82"/>
                    <a:pt x="27" y="84"/>
                  </a:cubicBezTo>
                  <a:cubicBezTo>
                    <a:pt x="17" y="84"/>
                    <a:pt x="15" y="82"/>
                    <a:pt x="17" y="71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D390E4B-6925-4E4E-8467-CEA9F311C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2592388"/>
              <a:ext cx="906463" cy="1174750"/>
            </a:xfrm>
            <a:custGeom>
              <a:avLst/>
              <a:gdLst>
                <a:gd name="T0" fmla="*/ 30 w 64"/>
                <a:gd name="T1" fmla="*/ 83 h 83"/>
                <a:gd name="T2" fmla="*/ 23 w 64"/>
                <a:gd name="T3" fmla="*/ 70 h 83"/>
                <a:gd name="T4" fmla="*/ 20 w 64"/>
                <a:gd name="T5" fmla="*/ 63 h 83"/>
                <a:gd name="T6" fmla="*/ 12 w 64"/>
                <a:gd name="T7" fmla="*/ 50 h 83"/>
                <a:gd name="T8" fmla="*/ 7 w 64"/>
                <a:gd name="T9" fmla="*/ 45 h 83"/>
                <a:gd name="T10" fmla="*/ 0 w 64"/>
                <a:gd name="T11" fmla="*/ 37 h 83"/>
                <a:gd name="T12" fmla="*/ 4 w 64"/>
                <a:gd name="T13" fmla="*/ 30 h 83"/>
                <a:gd name="T14" fmla="*/ 9 w 64"/>
                <a:gd name="T15" fmla="*/ 29 h 83"/>
                <a:gd name="T16" fmla="*/ 16 w 64"/>
                <a:gd name="T17" fmla="*/ 28 h 83"/>
                <a:gd name="T18" fmla="*/ 15 w 64"/>
                <a:gd name="T19" fmla="*/ 10 h 83"/>
                <a:gd name="T20" fmla="*/ 32 w 64"/>
                <a:gd name="T21" fmla="*/ 15 h 83"/>
                <a:gd name="T22" fmla="*/ 42 w 64"/>
                <a:gd name="T23" fmla="*/ 1 h 83"/>
                <a:gd name="T24" fmla="*/ 51 w 64"/>
                <a:gd name="T25" fmla="*/ 15 h 83"/>
                <a:gd name="T26" fmla="*/ 61 w 64"/>
                <a:gd name="T27" fmla="*/ 10 h 83"/>
                <a:gd name="T28" fmla="*/ 63 w 64"/>
                <a:gd name="T29" fmla="*/ 33 h 83"/>
                <a:gd name="T30" fmla="*/ 63 w 64"/>
                <a:gd name="T31" fmla="*/ 39 h 83"/>
                <a:gd name="T32" fmla="*/ 63 w 64"/>
                <a:gd name="T33" fmla="*/ 53 h 83"/>
                <a:gd name="T34" fmla="*/ 46 w 64"/>
                <a:gd name="T35" fmla="*/ 50 h 83"/>
                <a:gd name="T36" fmla="*/ 46 w 64"/>
                <a:gd name="T37" fmla="*/ 46 h 83"/>
                <a:gd name="T38" fmla="*/ 44 w 64"/>
                <a:gd name="T39" fmla="*/ 37 h 83"/>
                <a:gd name="T40" fmla="*/ 38 w 64"/>
                <a:gd name="T41" fmla="*/ 38 h 83"/>
                <a:gd name="T42" fmla="*/ 39 w 64"/>
                <a:gd name="T43" fmla="*/ 47 h 83"/>
                <a:gd name="T44" fmla="*/ 39 w 64"/>
                <a:gd name="T45" fmla="*/ 55 h 83"/>
                <a:gd name="T46" fmla="*/ 32 w 64"/>
                <a:gd name="T47" fmla="*/ 81 h 83"/>
                <a:gd name="T48" fmla="*/ 30 w 64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83">
                  <a:moveTo>
                    <a:pt x="30" y="83"/>
                  </a:moveTo>
                  <a:cubicBezTo>
                    <a:pt x="22" y="82"/>
                    <a:pt x="22" y="77"/>
                    <a:pt x="23" y="70"/>
                  </a:cubicBezTo>
                  <a:cubicBezTo>
                    <a:pt x="23" y="67"/>
                    <a:pt x="25" y="64"/>
                    <a:pt x="20" y="63"/>
                  </a:cubicBezTo>
                  <a:cubicBezTo>
                    <a:pt x="20" y="57"/>
                    <a:pt x="17" y="53"/>
                    <a:pt x="12" y="50"/>
                  </a:cubicBezTo>
                  <a:cubicBezTo>
                    <a:pt x="14" y="44"/>
                    <a:pt x="9" y="46"/>
                    <a:pt x="7" y="45"/>
                  </a:cubicBezTo>
                  <a:cubicBezTo>
                    <a:pt x="4" y="43"/>
                    <a:pt x="0" y="41"/>
                    <a:pt x="0" y="37"/>
                  </a:cubicBezTo>
                  <a:cubicBezTo>
                    <a:pt x="0" y="34"/>
                    <a:pt x="1" y="32"/>
                    <a:pt x="4" y="30"/>
                  </a:cubicBezTo>
                  <a:cubicBezTo>
                    <a:pt x="5" y="29"/>
                    <a:pt x="7" y="29"/>
                    <a:pt x="9" y="29"/>
                  </a:cubicBezTo>
                  <a:cubicBezTo>
                    <a:pt x="11" y="28"/>
                    <a:pt x="14" y="28"/>
                    <a:pt x="16" y="28"/>
                  </a:cubicBezTo>
                  <a:cubicBezTo>
                    <a:pt x="15" y="22"/>
                    <a:pt x="7" y="16"/>
                    <a:pt x="15" y="10"/>
                  </a:cubicBezTo>
                  <a:cubicBezTo>
                    <a:pt x="22" y="5"/>
                    <a:pt x="26" y="13"/>
                    <a:pt x="32" y="15"/>
                  </a:cubicBezTo>
                  <a:cubicBezTo>
                    <a:pt x="34" y="10"/>
                    <a:pt x="33" y="0"/>
                    <a:pt x="42" y="1"/>
                  </a:cubicBezTo>
                  <a:cubicBezTo>
                    <a:pt x="50" y="1"/>
                    <a:pt x="50" y="9"/>
                    <a:pt x="51" y="15"/>
                  </a:cubicBezTo>
                  <a:cubicBezTo>
                    <a:pt x="55" y="16"/>
                    <a:pt x="56" y="9"/>
                    <a:pt x="61" y="10"/>
                  </a:cubicBezTo>
                  <a:cubicBezTo>
                    <a:pt x="56" y="18"/>
                    <a:pt x="56" y="26"/>
                    <a:pt x="63" y="33"/>
                  </a:cubicBezTo>
                  <a:cubicBezTo>
                    <a:pt x="64" y="35"/>
                    <a:pt x="64" y="37"/>
                    <a:pt x="63" y="39"/>
                  </a:cubicBezTo>
                  <a:cubicBezTo>
                    <a:pt x="61" y="44"/>
                    <a:pt x="62" y="49"/>
                    <a:pt x="63" y="53"/>
                  </a:cubicBezTo>
                  <a:cubicBezTo>
                    <a:pt x="57" y="54"/>
                    <a:pt x="52" y="53"/>
                    <a:pt x="46" y="50"/>
                  </a:cubicBezTo>
                  <a:cubicBezTo>
                    <a:pt x="46" y="49"/>
                    <a:pt x="46" y="47"/>
                    <a:pt x="46" y="46"/>
                  </a:cubicBezTo>
                  <a:cubicBezTo>
                    <a:pt x="48" y="42"/>
                    <a:pt x="48" y="39"/>
                    <a:pt x="44" y="37"/>
                  </a:cubicBezTo>
                  <a:cubicBezTo>
                    <a:pt x="42" y="36"/>
                    <a:pt x="40" y="36"/>
                    <a:pt x="38" y="38"/>
                  </a:cubicBezTo>
                  <a:cubicBezTo>
                    <a:pt x="35" y="41"/>
                    <a:pt x="36" y="44"/>
                    <a:pt x="39" y="47"/>
                  </a:cubicBezTo>
                  <a:cubicBezTo>
                    <a:pt x="43" y="49"/>
                    <a:pt x="46" y="51"/>
                    <a:pt x="39" y="55"/>
                  </a:cubicBezTo>
                  <a:cubicBezTo>
                    <a:pt x="28" y="61"/>
                    <a:pt x="27" y="67"/>
                    <a:pt x="32" y="81"/>
                  </a:cubicBezTo>
                  <a:cubicBezTo>
                    <a:pt x="32" y="82"/>
                    <a:pt x="31" y="83"/>
                    <a:pt x="30" y="83"/>
                  </a:cubicBezTo>
                  <a:close/>
                </a:path>
              </a:pathLst>
            </a:custGeom>
            <a:solidFill>
              <a:srgbClr val="E9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70796D9C-D1B6-45DD-89A5-FB7625830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938" y="3894138"/>
              <a:ext cx="650875" cy="425450"/>
            </a:xfrm>
            <a:custGeom>
              <a:avLst/>
              <a:gdLst>
                <a:gd name="T0" fmla="*/ 35 w 46"/>
                <a:gd name="T1" fmla="*/ 3 h 30"/>
                <a:gd name="T2" fmla="*/ 44 w 46"/>
                <a:gd name="T3" fmla="*/ 5 h 30"/>
                <a:gd name="T4" fmla="*/ 41 w 46"/>
                <a:gd name="T5" fmla="*/ 19 h 30"/>
                <a:gd name="T6" fmla="*/ 13 w 46"/>
                <a:gd name="T7" fmla="*/ 27 h 30"/>
                <a:gd name="T8" fmla="*/ 0 w 46"/>
                <a:gd name="T9" fmla="*/ 21 h 30"/>
                <a:gd name="T10" fmla="*/ 12 w 46"/>
                <a:gd name="T11" fmla="*/ 10 h 30"/>
                <a:gd name="T12" fmla="*/ 25 w 46"/>
                <a:gd name="T13" fmla="*/ 4 h 30"/>
                <a:gd name="T14" fmla="*/ 35 w 46"/>
                <a:gd name="T1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0">
                  <a:moveTo>
                    <a:pt x="35" y="3"/>
                  </a:moveTo>
                  <a:cubicBezTo>
                    <a:pt x="38" y="4"/>
                    <a:pt x="43" y="1"/>
                    <a:pt x="44" y="5"/>
                  </a:cubicBezTo>
                  <a:cubicBezTo>
                    <a:pt x="46" y="10"/>
                    <a:pt x="44" y="15"/>
                    <a:pt x="41" y="19"/>
                  </a:cubicBezTo>
                  <a:cubicBezTo>
                    <a:pt x="35" y="27"/>
                    <a:pt x="23" y="30"/>
                    <a:pt x="13" y="27"/>
                  </a:cubicBezTo>
                  <a:cubicBezTo>
                    <a:pt x="8" y="25"/>
                    <a:pt x="4" y="23"/>
                    <a:pt x="0" y="21"/>
                  </a:cubicBezTo>
                  <a:cubicBezTo>
                    <a:pt x="1" y="14"/>
                    <a:pt x="8" y="13"/>
                    <a:pt x="12" y="10"/>
                  </a:cubicBezTo>
                  <a:cubicBezTo>
                    <a:pt x="16" y="8"/>
                    <a:pt x="21" y="6"/>
                    <a:pt x="25" y="4"/>
                  </a:cubicBezTo>
                  <a:cubicBezTo>
                    <a:pt x="28" y="4"/>
                    <a:pt x="31" y="0"/>
                    <a:pt x="35" y="3"/>
                  </a:cubicBezTo>
                  <a:close/>
                </a:path>
              </a:pathLst>
            </a:custGeom>
            <a:solidFill>
              <a:srgbClr val="F6A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FBBE531B-8957-4A2A-98BE-14C606571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3413125"/>
              <a:ext cx="593725" cy="595313"/>
            </a:xfrm>
            <a:custGeom>
              <a:avLst/>
              <a:gdLst>
                <a:gd name="T0" fmla="*/ 18 w 42"/>
                <a:gd name="T1" fmla="*/ 0 h 42"/>
                <a:gd name="T2" fmla="*/ 27 w 42"/>
                <a:gd name="T3" fmla="*/ 11 h 42"/>
                <a:gd name="T4" fmla="*/ 37 w 42"/>
                <a:gd name="T5" fmla="*/ 14 h 42"/>
                <a:gd name="T6" fmla="*/ 42 w 42"/>
                <a:gd name="T7" fmla="*/ 19 h 42"/>
                <a:gd name="T8" fmla="*/ 38 w 42"/>
                <a:gd name="T9" fmla="*/ 25 h 42"/>
                <a:gd name="T10" fmla="*/ 27 w 42"/>
                <a:gd name="T11" fmla="*/ 40 h 42"/>
                <a:gd name="T12" fmla="*/ 17 w 42"/>
                <a:gd name="T13" fmla="*/ 39 h 42"/>
                <a:gd name="T14" fmla="*/ 13 w 42"/>
                <a:gd name="T15" fmla="*/ 37 h 42"/>
                <a:gd name="T16" fmla="*/ 4 w 42"/>
                <a:gd name="T17" fmla="*/ 25 h 42"/>
                <a:gd name="T18" fmla="*/ 0 w 42"/>
                <a:gd name="T19" fmla="*/ 19 h 42"/>
                <a:gd name="T20" fmla="*/ 4 w 42"/>
                <a:gd name="T21" fmla="*/ 14 h 42"/>
                <a:gd name="T22" fmla="*/ 14 w 42"/>
                <a:gd name="T23" fmla="*/ 4 h 42"/>
                <a:gd name="T24" fmla="*/ 18 w 42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2">
                  <a:moveTo>
                    <a:pt x="18" y="0"/>
                  </a:moveTo>
                  <a:cubicBezTo>
                    <a:pt x="19" y="6"/>
                    <a:pt x="21" y="9"/>
                    <a:pt x="27" y="11"/>
                  </a:cubicBezTo>
                  <a:cubicBezTo>
                    <a:pt x="28" y="17"/>
                    <a:pt x="34" y="13"/>
                    <a:pt x="37" y="14"/>
                  </a:cubicBezTo>
                  <a:cubicBezTo>
                    <a:pt x="40" y="14"/>
                    <a:pt x="42" y="15"/>
                    <a:pt x="42" y="19"/>
                  </a:cubicBezTo>
                  <a:cubicBezTo>
                    <a:pt x="41" y="21"/>
                    <a:pt x="42" y="26"/>
                    <a:pt x="38" y="25"/>
                  </a:cubicBezTo>
                  <a:cubicBezTo>
                    <a:pt x="24" y="23"/>
                    <a:pt x="27" y="32"/>
                    <a:pt x="27" y="40"/>
                  </a:cubicBezTo>
                  <a:cubicBezTo>
                    <a:pt x="23" y="42"/>
                    <a:pt x="20" y="41"/>
                    <a:pt x="17" y="39"/>
                  </a:cubicBezTo>
                  <a:cubicBezTo>
                    <a:pt x="16" y="38"/>
                    <a:pt x="14" y="38"/>
                    <a:pt x="13" y="37"/>
                  </a:cubicBezTo>
                  <a:cubicBezTo>
                    <a:pt x="14" y="30"/>
                    <a:pt x="15" y="23"/>
                    <a:pt x="4" y="25"/>
                  </a:cubicBezTo>
                  <a:cubicBezTo>
                    <a:pt x="0" y="26"/>
                    <a:pt x="0" y="22"/>
                    <a:pt x="0" y="19"/>
                  </a:cubicBezTo>
                  <a:cubicBezTo>
                    <a:pt x="0" y="17"/>
                    <a:pt x="0" y="13"/>
                    <a:pt x="4" y="14"/>
                  </a:cubicBezTo>
                  <a:cubicBezTo>
                    <a:pt x="12" y="15"/>
                    <a:pt x="14" y="12"/>
                    <a:pt x="14" y="4"/>
                  </a:cubicBezTo>
                  <a:cubicBezTo>
                    <a:pt x="13" y="1"/>
                    <a:pt x="16" y="1"/>
                    <a:pt x="18" y="0"/>
                  </a:cubicBezTo>
                  <a:close/>
                </a:path>
              </a:pathLst>
            </a:custGeom>
            <a:solidFill>
              <a:srgbClr val="0086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B8CCABFF-4FEA-4D22-B3BC-238628406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554413"/>
              <a:ext cx="765175" cy="468313"/>
            </a:xfrm>
            <a:custGeom>
              <a:avLst/>
              <a:gdLst>
                <a:gd name="T0" fmla="*/ 41 w 54"/>
                <a:gd name="T1" fmla="*/ 3 h 33"/>
                <a:gd name="T2" fmla="*/ 51 w 54"/>
                <a:gd name="T3" fmla="*/ 14 h 33"/>
                <a:gd name="T4" fmla="*/ 49 w 54"/>
                <a:gd name="T5" fmla="*/ 29 h 33"/>
                <a:gd name="T6" fmla="*/ 38 w 54"/>
                <a:gd name="T7" fmla="*/ 29 h 33"/>
                <a:gd name="T8" fmla="*/ 33 w 54"/>
                <a:gd name="T9" fmla="*/ 27 h 33"/>
                <a:gd name="T10" fmla="*/ 30 w 54"/>
                <a:gd name="T11" fmla="*/ 18 h 33"/>
                <a:gd name="T12" fmla="*/ 16 w 54"/>
                <a:gd name="T13" fmla="*/ 22 h 33"/>
                <a:gd name="T14" fmla="*/ 16 w 54"/>
                <a:gd name="T15" fmla="*/ 28 h 33"/>
                <a:gd name="T16" fmla="*/ 13 w 54"/>
                <a:gd name="T17" fmla="*/ 30 h 33"/>
                <a:gd name="T18" fmla="*/ 0 w 54"/>
                <a:gd name="T19" fmla="*/ 33 h 33"/>
                <a:gd name="T20" fmla="*/ 0 w 54"/>
                <a:gd name="T21" fmla="*/ 32 h 33"/>
                <a:gd name="T22" fmla="*/ 35 w 54"/>
                <a:gd name="T23" fmla="*/ 5 h 33"/>
                <a:gd name="T24" fmla="*/ 41 w 54"/>
                <a:gd name="T2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33">
                  <a:moveTo>
                    <a:pt x="41" y="3"/>
                  </a:moveTo>
                  <a:cubicBezTo>
                    <a:pt x="41" y="9"/>
                    <a:pt x="41" y="16"/>
                    <a:pt x="51" y="14"/>
                  </a:cubicBezTo>
                  <a:cubicBezTo>
                    <a:pt x="51" y="19"/>
                    <a:pt x="54" y="25"/>
                    <a:pt x="49" y="29"/>
                  </a:cubicBezTo>
                  <a:cubicBezTo>
                    <a:pt x="46" y="31"/>
                    <a:pt x="42" y="29"/>
                    <a:pt x="38" y="29"/>
                  </a:cubicBezTo>
                  <a:cubicBezTo>
                    <a:pt x="36" y="29"/>
                    <a:pt x="34" y="29"/>
                    <a:pt x="33" y="27"/>
                  </a:cubicBezTo>
                  <a:cubicBezTo>
                    <a:pt x="35" y="22"/>
                    <a:pt x="33" y="20"/>
                    <a:pt x="30" y="18"/>
                  </a:cubicBezTo>
                  <a:cubicBezTo>
                    <a:pt x="25" y="17"/>
                    <a:pt x="20" y="17"/>
                    <a:pt x="16" y="22"/>
                  </a:cubicBezTo>
                  <a:cubicBezTo>
                    <a:pt x="15" y="24"/>
                    <a:pt x="16" y="26"/>
                    <a:pt x="16" y="28"/>
                  </a:cubicBezTo>
                  <a:cubicBezTo>
                    <a:pt x="15" y="29"/>
                    <a:pt x="14" y="30"/>
                    <a:pt x="13" y="30"/>
                  </a:cubicBezTo>
                  <a:cubicBezTo>
                    <a:pt x="9" y="31"/>
                    <a:pt x="5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0"/>
                    <a:pt x="14" y="0"/>
                    <a:pt x="35" y="5"/>
                  </a:cubicBezTo>
                  <a:cubicBezTo>
                    <a:pt x="39" y="7"/>
                    <a:pt x="40" y="5"/>
                    <a:pt x="41" y="3"/>
                  </a:cubicBezTo>
                  <a:close/>
                </a:path>
              </a:pathLst>
            </a:custGeom>
            <a:solidFill>
              <a:srgbClr val="0086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DB7A8A11-7F79-4648-BF0D-0D732286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775" y="3611563"/>
              <a:ext cx="212725" cy="679450"/>
            </a:xfrm>
            <a:custGeom>
              <a:avLst/>
              <a:gdLst>
                <a:gd name="T0" fmla="*/ 15 w 15"/>
                <a:gd name="T1" fmla="*/ 46 h 48"/>
                <a:gd name="T2" fmla="*/ 14 w 15"/>
                <a:gd name="T3" fmla="*/ 48 h 48"/>
                <a:gd name="T4" fmla="*/ 0 w 15"/>
                <a:gd name="T5" fmla="*/ 34 h 48"/>
                <a:gd name="T6" fmla="*/ 0 w 15"/>
                <a:gd name="T7" fmla="*/ 6 h 48"/>
                <a:gd name="T8" fmla="*/ 7 w 15"/>
                <a:gd name="T9" fmla="*/ 0 h 48"/>
                <a:gd name="T10" fmla="*/ 13 w 15"/>
                <a:gd name="T11" fmla="*/ 6 h 48"/>
                <a:gd name="T12" fmla="*/ 13 w 15"/>
                <a:gd name="T13" fmla="*/ 39 h 48"/>
                <a:gd name="T14" fmla="*/ 15 w 15"/>
                <a:gd name="T1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8">
                  <a:moveTo>
                    <a:pt x="15" y="46"/>
                  </a:moveTo>
                  <a:cubicBezTo>
                    <a:pt x="14" y="47"/>
                    <a:pt x="14" y="47"/>
                    <a:pt x="14" y="48"/>
                  </a:cubicBezTo>
                  <a:cubicBezTo>
                    <a:pt x="0" y="48"/>
                    <a:pt x="0" y="48"/>
                    <a:pt x="0" y="34"/>
                  </a:cubicBezTo>
                  <a:cubicBezTo>
                    <a:pt x="0" y="25"/>
                    <a:pt x="0" y="16"/>
                    <a:pt x="0" y="6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4" y="1"/>
                    <a:pt x="13" y="6"/>
                  </a:cubicBezTo>
                  <a:cubicBezTo>
                    <a:pt x="13" y="17"/>
                    <a:pt x="13" y="28"/>
                    <a:pt x="13" y="39"/>
                  </a:cubicBezTo>
                  <a:cubicBezTo>
                    <a:pt x="13" y="41"/>
                    <a:pt x="12" y="44"/>
                    <a:pt x="15" y="46"/>
                  </a:cubicBezTo>
                  <a:close/>
                </a:path>
              </a:pathLst>
            </a:custGeom>
            <a:solidFill>
              <a:srgbClr val="0086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EB9B2335-C197-4224-817A-EE043D12B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8" y="3654425"/>
              <a:ext cx="708025" cy="665163"/>
            </a:xfrm>
            <a:custGeom>
              <a:avLst/>
              <a:gdLst>
                <a:gd name="T0" fmla="*/ 12 w 50"/>
                <a:gd name="T1" fmla="*/ 0 h 47"/>
                <a:gd name="T2" fmla="*/ 13 w 50"/>
                <a:gd name="T3" fmla="*/ 0 h 47"/>
                <a:gd name="T4" fmla="*/ 22 w 50"/>
                <a:gd name="T5" fmla="*/ 9 h 47"/>
                <a:gd name="T6" fmla="*/ 17 w 50"/>
                <a:gd name="T7" fmla="*/ 15 h 47"/>
                <a:gd name="T8" fmla="*/ 20 w 50"/>
                <a:gd name="T9" fmla="*/ 30 h 47"/>
                <a:gd name="T10" fmla="*/ 36 w 50"/>
                <a:gd name="T11" fmla="*/ 31 h 47"/>
                <a:gd name="T12" fmla="*/ 47 w 50"/>
                <a:gd name="T13" fmla="*/ 33 h 47"/>
                <a:gd name="T14" fmla="*/ 43 w 50"/>
                <a:gd name="T15" fmla="*/ 41 h 47"/>
                <a:gd name="T16" fmla="*/ 28 w 50"/>
                <a:gd name="T17" fmla="*/ 47 h 47"/>
                <a:gd name="T18" fmla="*/ 26 w 50"/>
                <a:gd name="T19" fmla="*/ 43 h 47"/>
                <a:gd name="T20" fmla="*/ 4 w 50"/>
                <a:gd name="T21" fmla="*/ 25 h 47"/>
                <a:gd name="T22" fmla="*/ 4 w 50"/>
                <a:gd name="T23" fmla="*/ 23 h 47"/>
                <a:gd name="T24" fmla="*/ 12 w 5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7">
                  <a:moveTo>
                    <a:pt x="1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6" y="3"/>
                    <a:pt x="20" y="5"/>
                    <a:pt x="22" y="9"/>
                  </a:cubicBezTo>
                  <a:cubicBezTo>
                    <a:pt x="20" y="11"/>
                    <a:pt x="18" y="13"/>
                    <a:pt x="17" y="15"/>
                  </a:cubicBezTo>
                  <a:cubicBezTo>
                    <a:pt x="14" y="21"/>
                    <a:pt x="15" y="26"/>
                    <a:pt x="20" y="30"/>
                  </a:cubicBezTo>
                  <a:cubicBezTo>
                    <a:pt x="25" y="35"/>
                    <a:pt x="31" y="35"/>
                    <a:pt x="36" y="31"/>
                  </a:cubicBezTo>
                  <a:cubicBezTo>
                    <a:pt x="41" y="27"/>
                    <a:pt x="45" y="30"/>
                    <a:pt x="47" y="33"/>
                  </a:cubicBezTo>
                  <a:cubicBezTo>
                    <a:pt x="50" y="38"/>
                    <a:pt x="45" y="39"/>
                    <a:pt x="43" y="41"/>
                  </a:cubicBezTo>
                  <a:cubicBezTo>
                    <a:pt x="39" y="45"/>
                    <a:pt x="33" y="44"/>
                    <a:pt x="28" y="47"/>
                  </a:cubicBezTo>
                  <a:cubicBezTo>
                    <a:pt x="27" y="46"/>
                    <a:pt x="27" y="44"/>
                    <a:pt x="26" y="43"/>
                  </a:cubicBezTo>
                  <a:cubicBezTo>
                    <a:pt x="18" y="37"/>
                    <a:pt x="11" y="31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0" y="14"/>
                    <a:pt x="3" y="5"/>
                    <a:pt x="12" y="0"/>
                  </a:cubicBezTo>
                  <a:close/>
                </a:path>
              </a:pathLst>
            </a:custGeom>
            <a:solidFill>
              <a:srgbClr val="0086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6FC5DA8A-E5B2-4F49-BA7A-0938A9E02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788" y="3243263"/>
              <a:ext cx="652463" cy="523875"/>
            </a:xfrm>
            <a:custGeom>
              <a:avLst/>
              <a:gdLst>
                <a:gd name="T0" fmla="*/ 23 w 46"/>
                <a:gd name="T1" fmla="*/ 2 h 37"/>
                <a:gd name="T2" fmla="*/ 40 w 46"/>
                <a:gd name="T3" fmla="*/ 7 h 37"/>
                <a:gd name="T4" fmla="*/ 42 w 46"/>
                <a:gd name="T5" fmla="*/ 9 h 37"/>
                <a:gd name="T6" fmla="*/ 39 w 46"/>
                <a:gd name="T7" fmla="*/ 18 h 37"/>
                <a:gd name="T8" fmla="*/ 29 w 46"/>
                <a:gd name="T9" fmla="*/ 19 h 37"/>
                <a:gd name="T10" fmla="*/ 19 w 46"/>
                <a:gd name="T11" fmla="*/ 25 h 37"/>
                <a:gd name="T12" fmla="*/ 9 w 46"/>
                <a:gd name="T13" fmla="*/ 36 h 37"/>
                <a:gd name="T14" fmla="*/ 19 w 46"/>
                <a:gd name="T15" fmla="*/ 5 h 37"/>
                <a:gd name="T16" fmla="*/ 14 w 46"/>
                <a:gd name="T17" fmla="*/ 2 h 37"/>
                <a:gd name="T18" fmla="*/ 23 w 46"/>
                <a:gd name="T1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37">
                  <a:moveTo>
                    <a:pt x="23" y="2"/>
                  </a:moveTo>
                  <a:cubicBezTo>
                    <a:pt x="28" y="6"/>
                    <a:pt x="35" y="4"/>
                    <a:pt x="40" y="7"/>
                  </a:cubicBezTo>
                  <a:cubicBezTo>
                    <a:pt x="41" y="8"/>
                    <a:pt x="42" y="9"/>
                    <a:pt x="42" y="9"/>
                  </a:cubicBezTo>
                  <a:cubicBezTo>
                    <a:pt x="46" y="16"/>
                    <a:pt x="46" y="17"/>
                    <a:pt x="39" y="18"/>
                  </a:cubicBezTo>
                  <a:cubicBezTo>
                    <a:pt x="36" y="19"/>
                    <a:pt x="33" y="19"/>
                    <a:pt x="29" y="19"/>
                  </a:cubicBezTo>
                  <a:cubicBezTo>
                    <a:pt x="25" y="18"/>
                    <a:pt x="21" y="19"/>
                    <a:pt x="19" y="25"/>
                  </a:cubicBezTo>
                  <a:cubicBezTo>
                    <a:pt x="17" y="30"/>
                    <a:pt x="18" y="37"/>
                    <a:pt x="9" y="36"/>
                  </a:cubicBezTo>
                  <a:cubicBezTo>
                    <a:pt x="0" y="23"/>
                    <a:pt x="3" y="12"/>
                    <a:pt x="19" y="5"/>
                  </a:cubicBezTo>
                  <a:cubicBezTo>
                    <a:pt x="18" y="3"/>
                    <a:pt x="15" y="5"/>
                    <a:pt x="14" y="2"/>
                  </a:cubicBezTo>
                  <a:cubicBezTo>
                    <a:pt x="17" y="0"/>
                    <a:pt x="20" y="0"/>
                    <a:pt x="23" y="2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9F63FBF1-6179-4D12-91DD-54FAE57C0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4376738"/>
              <a:ext cx="296863" cy="581025"/>
            </a:xfrm>
            <a:custGeom>
              <a:avLst/>
              <a:gdLst>
                <a:gd name="T0" fmla="*/ 21 w 21"/>
                <a:gd name="T1" fmla="*/ 14 h 41"/>
                <a:gd name="T2" fmla="*/ 21 w 21"/>
                <a:gd name="T3" fmla="*/ 29 h 41"/>
                <a:gd name="T4" fmla="*/ 6 w 21"/>
                <a:gd name="T5" fmla="*/ 38 h 41"/>
                <a:gd name="T6" fmla="*/ 4 w 21"/>
                <a:gd name="T7" fmla="*/ 29 h 41"/>
                <a:gd name="T8" fmla="*/ 5 w 21"/>
                <a:gd name="T9" fmla="*/ 12 h 41"/>
                <a:gd name="T10" fmla="*/ 7 w 21"/>
                <a:gd name="T11" fmla="*/ 8 h 41"/>
                <a:gd name="T12" fmla="*/ 10 w 21"/>
                <a:gd name="T13" fmla="*/ 0 h 41"/>
                <a:gd name="T14" fmla="*/ 18 w 21"/>
                <a:gd name="T15" fmla="*/ 7 h 41"/>
                <a:gd name="T16" fmla="*/ 21 w 21"/>
                <a:gd name="T17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1">
                  <a:moveTo>
                    <a:pt x="21" y="14"/>
                  </a:moveTo>
                  <a:cubicBezTo>
                    <a:pt x="21" y="19"/>
                    <a:pt x="21" y="24"/>
                    <a:pt x="21" y="29"/>
                  </a:cubicBezTo>
                  <a:cubicBezTo>
                    <a:pt x="18" y="38"/>
                    <a:pt x="14" y="41"/>
                    <a:pt x="6" y="38"/>
                  </a:cubicBezTo>
                  <a:cubicBezTo>
                    <a:pt x="1" y="37"/>
                    <a:pt x="5" y="32"/>
                    <a:pt x="4" y="29"/>
                  </a:cubicBezTo>
                  <a:cubicBezTo>
                    <a:pt x="0" y="23"/>
                    <a:pt x="1" y="17"/>
                    <a:pt x="5" y="12"/>
                  </a:cubicBezTo>
                  <a:cubicBezTo>
                    <a:pt x="6" y="11"/>
                    <a:pt x="6" y="10"/>
                    <a:pt x="7" y="8"/>
                  </a:cubicBezTo>
                  <a:cubicBezTo>
                    <a:pt x="8" y="6"/>
                    <a:pt x="6" y="1"/>
                    <a:pt x="10" y="0"/>
                  </a:cubicBezTo>
                  <a:cubicBezTo>
                    <a:pt x="13" y="0"/>
                    <a:pt x="16" y="4"/>
                    <a:pt x="18" y="7"/>
                  </a:cubicBezTo>
                  <a:cubicBezTo>
                    <a:pt x="19" y="9"/>
                    <a:pt x="20" y="12"/>
                    <a:pt x="21" y="14"/>
                  </a:cubicBezTo>
                  <a:close/>
                </a:path>
              </a:pathLst>
            </a:custGeom>
            <a:solidFill>
              <a:srgbClr val="F0A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C6EF41A8-EF02-4D43-A30F-BCA4164C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4376738"/>
              <a:ext cx="269875" cy="581025"/>
            </a:xfrm>
            <a:custGeom>
              <a:avLst/>
              <a:gdLst>
                <a:gd name="T0" fmla="*/ 14 w 19"/>
                <a:gd name="T1" fmla="*/ 0 h 41"/>
                <a:gd name="T2" fmla="*/ 19 w 19"/>
                <a:gd name="T3" fmla="*/ 38 h 41"/>
                <a:gd name="T4" fmla="*/ 14 w 19"/>
                <a:gd name="T5" fmla="*/ 38 h 41"/>
                <a:gd name="T6" fmla="*/ 2 w 19"/>
                <a:gd name="T7" fmla="*/ 28 h 41"/>
                <a:gd name="T8" fmla="*/ 14 w 1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1">
                  <a:moveTo>
                    <a:pt x="14" y="0"/>
                  </a:moveTo>
                  <a:cubicBezTo>
                    <a:pt x="18" y="12"/>
                    <a:pt x="19" y="25"/>
                    <a:pt x="19" y="38"/>
                  </a:cubicBezTo>
                  <a:cubicBezTo>
                    <a:pt x="17" y="40"/>
                    <a:pt x="15" y="37"/>
                    <a:pt x="14" y="38"/>
                  </a:cubicBezTo>
                  <a:cubicBezTo>
                    <a:pt x="4" y="41"/>
                    <a:pt x="3" y="34"/>
                    <a:pt x="2" y="28"/>
                  </a:cubicBezTo>
                  <a:cubicBezTo>
                    <a:pt x="0" y="14"/>
                    <a:pt x="4" y="5"/>
                    <a:pt x="14" y="0"/>
                  </a:cubicBezTo>
                  <a:close/>
                </a:path>
              </a:pathLst>
            </a:custGeom>
            <a:solidFill>
              <a:srgbClr val="F5AB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D29A5A4E-805E-4057-B3F5-52F9C3F02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950" y="2236788"/>
              <a:ext cx="566738" cy="396875"/>
            </a:xfrm>
            <a:custGeom>
              <a:avLst/>
              <a:gdLst>
                <a:gd name="T0" fmla="*/ 22 w 40"/>
                <a:gd name="T1" fmla="*/ 15 h 28"/>
                <a:gd name="T2" fmla="*/ 24 w 40"/>
                <a:gd name="T3" fmla="*/ 5 h 28"/>
                <a:gd name="T4" fmla="*/ 32 w 40"/>
                <a:gd name="T5" fmla="*/ 0 h 28"/>
                <a:gd name="T6" fmla="*/ 39 w 40"/>
                <a:gd name="T7" fmla="*/ 5 h 28"/>
                <a:gd name="T8" fmla="*/ 37 w 40"/>
                <a:gd name="T9" fmla="*/ 11 h 28"/>
                <a:gd name="T10" fmla="*/ 29 w 40"/>
                <a:gd name="T11" fmla="*/ 18 h 28"/>
                <a:gd name="T12" fmla="*/ 10 w 40"/>
                <a:gd name="T13" fmla="*/ 21 h 28"/>
                <a:gd name="T14" fmla="*/ 7 w 40"/>
                <a:gd name="T15" fmla="*/ 19 h 28"/>
                <a:gd name="T16" fmla="*/ 3 w 40"/>
                <a:gd name="T17" fmla="*/ 12 h 28"/>
                <a:gd name="T18" fmla="*/ 13 w 40"/>
                <a:gd name="T19" fmla="*/ 9 h 28"/>
                <a:gd name="T20" fmla="*/ 22 w 40"/>
                <a:gd name="T2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8">
                  <a:moveTo>
                    <a:pt x="22" y="15"/>
                  </a:moveTo>
                  <a:cubicBezTo>
                    <a:pt x="23" y="12"/>
                    <a:pt x="23" y="8"/>
                    <a:pt x="24" y="5"/>
                  </a:cubicBezTo>
                  <a:cubicBezTo>
                    <a:pt x="25" y="2"/>
                    <a:pt x="28" y="0"/>
                    <a:pt x="32" y="0"/>
                  </a:cubicBezTo>
                  <a:cubicBezTo>
                    <a:pt x="35" y="0"/>
                    <a:pt x="37" y="2"/>
                    <a:pt x="39" y="5"/>
                  </a:cubicBezTo>
                  <a:cubicBezTo>
                    <a:pt x="40" y="7"/>
                    <a:pt x="40" y="9"/>
                    <a:pt x="37" y="11"/>
                  </a:cubicBezTo>
                  <a:cubicBezTo>
                    <a:pt x="33" y="12"/>
                    <a:pt x="30" y="15"/>
                    <a:pt x="29" y="18"/>
                  </a:cubicBezTo>
                  <a:cubicBezTo>
                    <a:pt x="24" y="27"/>
                    <a:pt x="17" y="28"/>
                    <a:pt x="10" y="21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4" y="17"/>
                    <a:pt x="0" y="16"/>
                    <a:pt x="3" y="12"/>
                  </a:cubicBezTo>
                  <a:cubicBezTo>
                    <a:pt x="5" y="7"/>
                    <a:pt x="9" y="7"/>
                    <a:pt x="13" y="9"/>
                  </a:cubicBezTo>
                  <a:cubicBezTo>
                    <a:pt x="16" y="10"/>
                    <a:pt x="18" y="13"/>
                    <a:pt x="22" y="15"/>
                  </a:cubicBezTo>
                  <a:close/>
                </a:path>
              </a:pathLst>
            </a:custGeom>
            <a:solidFill>
              <a:srgbClr val="BC9F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A57351F6-5921-4D31-9C58-7C882A52D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2224088"/>
              <a:ext cx="565150" cy="423863"/>
            </a:xfrm>
            <a:custGeom>
              <a:avLst/>
              <a:gdLst>
                <a:gd name="T0" fmla="*/ 18 w 40"/>
                <a:gd name="T1" fmla="*/ 16 h 30"/>
                <a:gd name="T2" fmla="*/ 30 w 40"/>
                <a:gd name="T3" fmla="*/ 9 h 30"/>
                <a:gd name="T4" fmla="*/ 38 w 40"/>
                <a:gd name="T5" fmla="*/ 14 h 30"/>
                <a:gd name="T6" fmla="*/ 34 w 40"/>
                <a:gd name="T7" fmla="*/ 19 h 30"/>
                <a:gd name="T8" fmla="*/ 17 w 40"/>
                <a:gd name="T9" fmla="*/ 26 h 30"/>
                <a:gd name="T10" fmla="*/ 1 w 40"/>
                <a:gd name="T11" fmla="*/ 8 h 30"/>
                <a:gd name="T12" fmla="*/ 7 w 40"/>
                <a:gd name="T13" fmla="*/ 1 h 30"/>
                <a:gd name="T14" fmla="*/ 15 w 40"/>
                <a:gd name="T15" fmla="*/ 5 h 30"/>
                <a:gd name="T16" fmla="*/ 18 w 40"/>
                <a:gd name="T17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0">
                  <a:moveTo>
                    <a:pt x="18" y="16"/>
                  </a:moveTo>
                  <a:cubicBezTo>
                    <a:pt x="23" y="14"/>
                    <a:pt x="25" y="10"/>
                    <a:pt x="30" y="9"/>
                  </a:cubicBezTo>
                  <a:cubicBezTo>
                    <a:pt x="34" y="9"/>
                    <a:pt x="37" y="10"/>
                    <a:pt x="38" y="14"/>
                  </a:cubicBezTo>
                  <a:cubicBezTo>
                    <a:pt x="40" y="17"/>
                    <a:pt x="36" y="18"/>
                    <a:pt x="34" y="19"/>
                  </a:cubicBezTo>
                  <a:cubicBezTo>
                    <a:pt x="29" y="23"/>
                    <a:pt x="24" y="30"/>
                    <a:pt x="17" y="26"/>
                  </a:cubicBezTo>
                  <a:cubicBezTo>
                    <a:pt x="11" y="21"/>
                    <a:pt x="6" y="14"/>
                    <a:pt x="1" y="8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10" y="0"/>
                    <a:pt x="13" y="2"/>
                    <a:pt x="15" y="5"/>
                  </a:cubicBezTo>
                  <a:cubicBezTo>
                    <a:pt x="17" y="8"/>
                    <a:pt x="18" y="12"/>
                    <a:pt x="18" y="16"/>
                  </a:cubicBezTo>
                  <a:close/>
                </a:path>
              </a:pathLst>
            </a:custGeom>
            <a:solidFill>
              <a:srgbClr val="BC9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E21C5B81-9C54-4439-8A72-7171D6335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088" y="3370263"/>
              <a:ext cx="538163" cy="439738"/>
            </a:xfrm>
            <a:custGeom>
              <a:avLst/>
              <a:gdLst>
                <a:gd name="T0" fmla="*/ 0 w 38"/>
                <a:gd name="T1" fmla="*/ 15 h 31"/>
                <a:gd name="T2" fmla="*/ 12 w 38"/>
                <a:gd name="T3" fmla="*/ 7 h 31"/>
                <a:gd name="T4" fmla="*/ 19 w 38"/>
                <a:gd name="T5" fmla="*/ 8 h 31"/>
                <a:gd name="T6" fmla="*/ 25 w 38"/>
                <a:gd name="T7" fmla="*/ 0 h 31"/>
                <a:gd name="T8" fmla="*/ 35 w 38"/>
                <a:gd name="T9" fmla="*/ 6 h 31"/>
                <a:gd name="T10" fmla="*/ 38 w 38"/>
                <a:gd name="T11" fmla="*/ 9 h 31"/>
                <a:gd name="T12" fmla="*/ 35 w 38"/>
                <a:gd name="T13" fmla="*/ 12 h 31"/>
                <a:gd name="T14" fmla="*/ 26 w 38"/>
                <a:gd name="T15" fmla="*/ 11 h 31"/>
                <a:gd name="T16" fmla="*/ 21 w 38"/>
                <a:gd name="T17" fmla="*/ 15 h 31"/>
                <a:gd name="T18" fmla="*/ 20 w 38"/>
                <a:gd name="T19" fmla="*/ 25 h 31"/>
                <a:gd name="T20" fmla="*/ 7 w 38"/>
                <a:gd name="T21" fmla="*/ 27 h 31"/>
                <a:gd name="T22" fmla="*/ 0 w 38"/>
                <a:gd name="T2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1">
                  <a:moveTo>
                    <a:pt x="0" y="15"/>
                  </a:moveTo>
                  <a:cubicBezTo>
                    <a:pt x="0" y="7"/>
                    <a:pt x="6" y="7"/>
                    <a:pt x="12" y="7"/>
                  </a:cubicBezTo>
                  <a:cubicBezTo>
                    <a:pt x="15" y="7"/>
                    <a:pt x="17" y="8"/>
                    <a:pt x="19" y="8"/>
                  </a:cubicBezTo>
                  <a:cubicBezTo>
                    <a:pt x="26" y="9"/>
                    <a:pt x="28" y="6"/>
                    <a:pt x="25" y="0"/>
                  </a:cubicBezTo>
                  <a:cubicBezTo>
                    <a:pt x="29" y="2"/>
                    <a:pt x="30" y="6"/>
                    <a:pt x="35" y="6"/>
                  </a:cubicBezTo>
                  <a:cubicBezTo>
                    <a:pt x="37" y="6"/>
                    <a:pt x="38" y="6"/>
                    <a:pt x="38" y="9"/>
                  </a:cubicBezTo>
                  <a:cubicBezTo>
                    <a:pt x="38" y="10"/>
                    <a:pt x="36" y="11"/>
                    <a:pt x="35" y="12"/>
                  </a:cubicBezTo>
                  <a:cubicBezTo>
                    <a:pt x="32" y="13"/>
                    <a:pt x="29" y="12"/>
                    <a:pt x="26" y="11"/>
                  </a:cubicBezTo>
                  <a:cubicBezTo>
                    <a:pt x="21" y="9"/>
                    <a:pt x="19" y="11"/>
                    <a:pt x="21" y="15"/>
                  </a:cubicBezTo>
                  <a:cubicBezTo>
                    <a:pt x="22" y="19"/>
                    <a:pt x="21" y="22"/>
                    <a:pt x="20" y="25"/>
                  </a:cubicBezTo>
                  <a:cubicBezTo>
                    <a:pt x="15" y="31"/>
                    <a:pt x="12" y="31"/>
                    <a:pt x="7" y="27"/>
                  </a:cubicBezTo>
                  <a:cubicBezTo>
                    <a:pt x="3" y="24"/>
                    <a:pt x="3" y="19"/>
                    <a:pt x="0" y="15"/>
                  </a:cubicBezTo>
                  <a:close/>
                </a:path>
              </a:pathLst>
            </a:custGeom>
            <a:solidFill>
              <a:srgbClr val="E4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5430C7BB-6FEC-4D71-96AF-0FC5DA37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3965575"/>
              <a:ext cx="395288" cy="354013"/>
            </a:xfrm>
            <a:custGeom>
              <a:avLst/>
              <a:gdLst>
                <a:gd name="T0" fmla="*/ 4 w 28"/>
                <a:gd name="T1" fmla="*/ 0 h 25"/>
                <a:gd name="T2" fmla="*/ 14 w 28"/>
                <a:gd name="T3" fmla="*/ 1 h 25"/>
                <a:gd name="T4" fmla="*/ 14 w 28"/>
                <a:gd name="T5" fmla="*/ 3 h 25"/>
                <a:gd name="T6" fmla="*/ 22 w 28"/>
                <a:gd name="T7" fmla="*/ 13 h 25"/>
                <a:gd name="T8" fmla="*/ 28 w 28"/>
                <a:gd name="T9" fmla="*/ 20 h 25"/>
                <a:gd name="T10" fmla="*/ 21 w 28"/>
                <a:gd name="T11" fmla="*/ 23 h 25"/>
                <a:gd name="T12" fmla="*/ 1 w 28"/>
                <a:gd name="T13" fmla="*/ 4 h 25"/>
                <a:gd name="T14" fmla="*/ 4 w 28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5">
                  <a:moveTo>
                    <a:pt x="4" y="0"/>
                  </a:moveTo>
                  <a:cubicBezTo>
                    <a:pt x="7" y="0"/>
                    <a:pt x="10" y="1"/>
                    <a:pt x="14" y="1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3" y="9"/>
                    <a:pt x="16" y="13"/>
                    <a:pt x="22" y="13"/>
                  </a:cubicBezTo>
                  <a:cubicBezTo>
                    <a:pt x="28" y="13"/>
                    <a:pt x="27" y="17"/>
                    <a:pt x="28" y="20"/>
                  </a:cubicBezTo>
                  <a:cubicBezTo>
                    <a:pt x="28" y="25"/>
                    <a:pt x="24" y="23"/>
                    <a:pt x="21" y="23"/>
                  </a:cubicBezTo>
                  <a:cubicBezTo>
                    <a:pt x="8" y="23"/>
                    <a:pt x="2" y="18"/>
                    <a:pt x="1" y="4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6A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23">
              <a:extLst>
                <a:ext uri="{FF2B5EF4-FFF2-40B4-BE49-F238E27FC236}">
                  <a16:creationId xmlns:a16="http://schemas.microsoft.com/office/drawing/2014/main" id="{C30A012E-03DD-4860-A5A8-18F6070AE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800" y="3582988"/>
              <a:ext cx="566738" cy="368300"/>
            </a:xfrm>
            <a:custGeom>
              <a:avLst/>
              <a:gdLst>
                <a:gd name="T0" fmla="*/ 10 w 40"/>
                <a:gd name="T1" fmla="*/ 0 h 26"/>
                <a:gd name="T2" fmla="*/ 14 w 40"/>
                <a:gd name="T3" fmla="*/ 6 h 26"/>
                <a:gd name="T4" fmla="*/ 30 w 40"/>
                <a:gd name="T5" fmla="*/ 10 h 26"/>
                <a:gd name="T6" fmla="*/ 40 w 40"/>
                <a:gd name="T7" fmla="*/ 23 h 26"/>
                <a:gd name="T8" fmla="*/ 32 w 40"/>
                <a:gd name="T9" fmla="*/ 25 h 26"/>
                <a:gd name="T10" fmla="*/ 22 w 40"/>
                <a:gd name="T11" fmla="*/ 26 h 26"/>
                <a:gd name="T12" fmla="*/ 22 w 40"/>
                <a:gd name="T13" fmla="*/ 22 h 26"/>
                <a:gd name="T14" fmla="*/ 0 w 40"/>
                <a:gd name="T15" fmla="*/ 13 h 26"/>
                <a:gd name="T16" fmla="*/ 2 w 40"/>
                <a:gd name="T17" fmla="*/ 12 h 26"/>
                <a:gd name="T18" fmla="*/ 10 w 40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6">
                  <a:moveTo>
                    <a:pt x="10" y="0"/>
                  </a:moveTo>
                  <a:cubicBezTo>
                    <a:pt x="14" y="0"/>
                    <a:pt x="14" y="3"/>
                    <a:pt x="14" y="6"/>
                  </a:cubicBezTo>
                  <a:cubicBezTo>
                    <a:pt x="17" y="13"/>
                    <a:pt x="23" y="15"/>
                    <a:pt x="30" y="10"/>
                  </a:cubicBezTo>
                  <a:cubicBezTo>
                    <a:pt x="32" y="15"/>
                    <a:pt x="39" y="17"/>
                    <a:pt x="40" y="23"/>
                  </a:cubicBezTo>
                  <a:cubicBezTo>
                    <a:pt x="37" y="24"/>
                    <a:pt x="34" y="23"/>
                    <a:pt x="32" y="25"/>
                  </a:cubicBezTo>
                  <a:cubicBezTo>
                    <a:pt x="28" y="25"/>
                    <a:pt x="25" y="26"/>
                    <a:pt x="22" y="26"/>
                  </a:cubicBezTo>
                  <a:cubicBezTo>
                    <a:pt x="23" y="25"/>
                    <a:pt x="26" y="24"/>
                    <a:pt x="22" y="22"/>
                  </a:cubicBezTo>
                  <a:cubicBezTo>
                    <a:pt x="15" y="19"/>
                    <a:pt x="8" y="15"/>
                    <a:pt x="0" y="13"/>
                  </a:cubicBezTo>
                  <a:cubicBezTo>
                    <a:pt x="1" y="13"/>
                    <a:pt x="1" y="12"/>
                    <a:pt x="2" y="12"/>
                  </a:cubicBezTo>
                  <a:cubicBezTo>
                    <a:pt x="8" y="10"/>
                    <a:pt x="10" y="6"/>
                    <a:pt x="10" y="0"/>
                  </a:cubicBezTo>
                  <a:close/>
                </a:path>
              </a:pathLst>
            </a:custGeom>
            <a:solidFill>
              <a:srgbClr val="0086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24">
              <a:extLst>
                <a:ext uri="{FF2B5EF4-FFF2-40B4-BE49-F238E27FC236}">
                  <a16:creationId xmlns:a16="http://schemas.microsoft.com/office/drawing/2014/main" id="{21493790-4991-4F8F-8247-C57FCE998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3300413"/>
              <a:ext cx="296863" cy="268288"/>
            </a:xfrm>
            <a:custGeom>
              <a:avLst/>
              <a:gdLst>
                <a:gd name="T0" fmla="*/ 10 w 21"/>
                <a:gd name="T1" fmla="*/ 0 h 19"/>
                <a:gd name="T2" fmla="*/ 18 w 21"/>
                <a:gd name="T3" fmla="*/ 13 h 19"/>
                <a:gd name="T4" fmla="*/ 4 w 21"/>
                <a:gd name="T5" fmla="*/ 14 h 19"/>
                <a:gd name="T6" fmla="*/ 10 w 21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9">
                  <a:moveTo>
                    <a:pt x="10" y="0"/>
                  </a:moveTo>
                  <a:cubicBezTo>
                    <a:pt x="19" y="2"/>
                    <a:pt x="21" y="5"/>
                    <a:pt x="18" y="13"/>
                  </a:cubicBezTo>
                  <a:cubicBezTo>
                    <a:pt x="13" y="18"/>
                    <a:pt x="6" y="19"/>
                    <a:pt x="4" y="14"/>
                  </a:cubicBezTo>
                  <a:cubicBezTo>
                    <a:pt x="0" y="7"/>
                    <a:pt x="4" y="3"/>
                    <a:pt x="10" y="0"/>
                  </a:cubicBezTo>
                  <a:close/>
                </a:path>
              </a:pathLst>
            </a:custGeom>
            <a:solidFill>
              <a:srgbClr val="EE7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id="{6E65A449-B479-4ED9-A8CF-D233D7BBA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3597275"/>
              <a:ext cx="354013" cy="284163"/>
            </a:xfrm>
            <a:custGeom>
              <a:avLst/>
              <a:gdLst>
                <a:gd name="T0" fmla="*/ 5 w 25"/>
                <a:gd name="T1" fmla="*/ 1 h 20"/>
                <a:gd name="T2" fmla="*/ 18 w 25"/>
                <a:gd name="T3" fmla="*/ 4 h 20"/>
                <a:gd name="T4" fmla="*/ 23 w 25"/>
                <a:gd name="T5" fmla="*/ 11 h 20"/>
                <a:gd name="T6" fmla="*/ 12 w 25"/>
                <a:gd name="T7" fmla="*/ 14 h 20"/>
                <a:gd name="T8" fmla="*/ 0 w 25"/>
                <a:gd name="T9" fmla="*/ 12 h 20"/>
                <a:gd name="T10" fmla="*/ 4 w 25"/>
                <a:gd name="T11" fmla="*/ 1 h 20"/>
                <a:gd name="T12" fmla="*/ 5 w 25"/>
                <a:gd name="T1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0">
                  <a:moveTo>
                    <a:pt x="5" y="1"/>
                  </a:moveTo>
                  <a:cubicBezTo>
                    <a:pt x="10" y="0"/>
                    <a:pt x="14" y="2"/>
                    <a:pt x="18" y="4"/>
                  </a:cubicBezTo>
                  <a:cubicBezTo>
                    <a:pt x="20" y="6"/>
                    <a:pt x="25" y="8"/>
                    <a:pt x="23" y="11"/>
                  </a:cubicBezTo>
                  <a:cubicBezTo>
                    <a:pt x="21" y="13"/>
                    <a:pt x="17" y="20"/>
                    <a:pt x="12" y="14"/>
                  </a:cubicBezTo>
                  <a:cubicBezTo>
                    <a:pt x="8" y="11"/>
                    <a:pt x="4" y="13"/>
                    <a:pt x="0" y="12"/>
                  </a:cubicBezTo>
                  <a:cubicBezTo>
                    <a:pt x="0" y="8"/>
                    <a:pt x="3" y="5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0086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" name="Freeform 26">
              <a:extLst>
                <a:ext uri="{FF2B5EF4-FFF2-40B4-BE49-F238E27FC236}">
                  <a16:creationId xmlns:a16="http://schemas.microsoft.com/office/drawing/2014/main" id="{2A912220-B8D3-4604-9063-D8E15D77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8" y="5041900"/>
              <a:ext cx="198438" cy="325438"/>
            </a:xfrm>
            <a:custGeom>
              <a:avLst/>
              <a:gdLst>
                <a:gd name="T0" fmla="*/ 11 w 14"/>
                <a:gd name="T1" fmla="*/ 11 h 23"/>
                <a:gd name="T2" fmla="*/ 7 w 14"/>
                <a:gd name="T3" fmla="*/ 23 h 23"/>
                <a:gd name="T4" fmla="*/ 3 w 14"/>
                <a:gd name="T5" fmla="*/ 11 h 23"/>
                <a:gd name="T6" fmla="*/ 7 w 14"/>
                <a:gd name="T7" fmla="*/ 0 h 23"/>
                <a:gd name="T8" fmla="*/ 11 w 1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11" y="11"/>
                  </a:moveTo>
                  <a:cubicBezTo>
                    <a:pt x="9" y="15"/>
                    <a:pt x="14" y="23"/>
                    <a:pt x="7" y="23"/>
                  </a:cubicBezTo>
                  <a:cubicBezTo>
                    <a:pt x="0" y="23"/>
                    <a:pt x="3" y="15"/>
                    <a:pt x="3" y="11"/>
                  </a:cubicBezTo>
                  <a:cubicBezTo>
                    <a:pt x="3" y="7"/>
                    <a:pt x="0" y="0"/>
                    <a:pt x="7" y="0"/>
                  </a:cubicBezTo>
                  <a:cubicBezTo>
                    <a:pt x="14" y="0"/>
                    <a:pt x="9" y="8"/>
                    <a:pt x="11" y="11"/>
                  </a:cubicBezTo>
                  <a:close/>
                </a:path>
              </a:pathLst>
            </a:custGeom>
            <a:solidFill>
              <a:srgbClr val="F2C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1A3015AA-FB8B-4489-A3BA-A6E544AD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900" y="5041900"/>
              <a:ext cx="196850" cy="325438"/>
            </a:xfrm>
            <a:custGeom>
              <a:avLst/>
              <a:gdLst>
                <a:gd name="T0" fmla="*/ 11 w 14"/>
                <a:gd name="T1" fmla="*/ 12 h 23"/>
                <a:gd name="T2" fmla="*/ 7 w 14"/>
                <a:gd name="T3" fmla="*/ 23 h 23"/>
                <a:gd name="T4" fmla="*/ 3 w 14"/>
                <a:gd name="T5" fmla="*/ 11 h 23"/>
                <a:gd name="T6" fmla="*/ 3 w 14"/>
                <a:gd name="T7" fmla="*/ 7 h 23"/>
                <a:gd name="T8" fmla="*/ 7 w 14"/>
                <a:gd name="T9" fmla="*/ 0 h 23"/>
                <a:gd name="T10" fmla="*/ 11 w 14"/>
                <a:gd name="T11" fmla="*/ 7 h 23"/>
                <a:gd name="T12" fmla="*/ 11 w 14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11" y="12"/>
                  </a:moveTo>
                  <a:cubicBezTo>
                    <a:pt x="10" y="15"/>
                    <a:pt x="14" y="23"/>
                    <a:pt x="7" y="23"/>
                  </a:cubicBezTo>
                  <a:cubicBezTo>
                    <a:pt x="0" y="23"/>
                    <a:pt x="4" y="15"/>
                    <a:pt x="3" y="11"/>
                  </a:cubicBezTo>
                  <a:cubicBezTo>
                    <a:pt x="3" y="10"/>
                    <a:pt x="3" y="8"/>
                    <a:pt x="3" y="7"/>
                  </a:cubicBezTo>
                  <a:cubicBezTo>
                    <a:pt x="3" y="4"/>
                    <a:pt x="3" y="0"/>
                    <a:pt x="7" y="0"/>
                  </a:cubicBezTo>
                  <a:cubicBezTo>
                    <a:pt x="12" y="0"/>
                    <a:pt x="11" y="4"/>
                    <a:pt x="11" y="7"/>
                  </a:cubicBezTo>
                  <a:cubicBezTo>
                    <a:pt x="11" y="8"/>
                    <a:pt x="11" y="10"/>
                    <a:pt x="11" y="12"/>
                  </a:cubicBezTo>
                  <a:close/>
                </a:path>
              </a:pathLst>
            </a:custGeom>
            <a:solidFill>
              <a:srgbClr val="F3C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28">
              <a:extLst>
                <a:ext uri="{FF2B5EF4-FFF2-40B4-BE49-F238E27FC236}">
                  <a16:creationId xmlns:a16="http://schemas.microsoft.com/office/drawing/2014/main" id="{AF9A5783-F1B7-4669-9C30-640F156BE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3597275"/>
              <a:ext cx="241300" cy="184150"/>
            </a:xfrm>
            <a:custGeom>
              <a:avLst/>
              <a:gdLst>
                <a:gd name="T0" fmla="*/ 15 w 17"/>
                <a:gd name="T1" fmla="*/ 1 h 13"/>
                <a:gd name="T2" fmla="*/ 11 w 17"/>
                <a:gd name="T3" fmla="*/ 12 h 13"/>
                <a:gd name="T4" fmla="*/ 9 w 17"/>
                <a:gd name="T5" fmla="*/ 13 h 13"/>
                <a:gd name="T6" fmla="*/ 0 w 17"/>
                <a:gd name="T7" fmla="*/ 4 h 13"/>
                <a:gd name="T8" fmla="*/ 15 w 1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5" y="1"/>
                  </a:moveTo>
                  <a:cubicBezTo>
                    <a:pt x="17" y="6"/>
                    <a:pt x="15" y="9"/>
                    <a:pt x="11" y="12"/>
                  </a:cubicBezTo>
                  <a:cubicBezTo>
                    <a:pt x="10" y="12"/>
                    <a:pt x="10" y="13"/>
                    <a:pt x="9" y="13"/>
                  </a:cubicBezTo>
                  <a:cubicBezTo>
                    <a:pt x="5" y="11"/>
                    <a:pt x="1" y="10"/>
                    <a:pt x="0" y="4"/>
                  </a:cubicBezTo>
                  <a:cubicBezTo>
                    <a:pt x="5" y="2"/>
                    <a:pt x="10" y="0"/>
                    <a:pt x="15" y="1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29">
              <a:extLst>
                <a:ext uri="{FF2B5EF4-FFF2-40B4-BE49-F238E27FC236}">
                  <a16:creationId xmlns:a16="http://schemas.microsoft.com/office/drawing/2014/main" id="{5439D51F-67FF-449B-A1E2-C13BDF15C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4532313"/>
              <a:ext cx="141288" cy="268288"/>
            </a:xfrm>
            <a:custGeom>
              <a:avLst/>
              <a:gdLst>
                <a:gd name="T0" fmla="*/ 10 w 10"/>
                <a:gd name="T1" fmla="*/ 1 h 19"/>
                <a:gd name="T2" fmla="*/ 9 w 10"/>
                <a:gd name="T3" fmla="*/ 18 h 19"/>
                <a:gd name="T4" fmla="*/ 1 w 10"/>
                <a:gd name="T5" fmla="*/ 13 h 19"/>
                <a:gd name="T6" fmla="*/ 0 w 10"/>
                <a:gd name="T7" fmla="*/ 6 h 19"/>
                <a:gd name="T8" fmla="*/ 10 w 10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10" y="1"/>
                  </a:moveTo>
                  <a:cubicBezTo>
                    <a:pt x="10" y="7"/>
                    <a:pt x="9" y="12"/>
                    <a:pt x="9" y="18"/>
                  </a:cubicBezTo>
                  <a:cubicBezTo>
                    <a:pt x="5" y="19"/>
                    <a:pt x="3" y="16"/>
                    <a:pt x="1" y="13"/>
                  </a:cubicBezTo>
                  <a:cubicBezTo>
                    <a:pt x="1" y="11"/>
                    <a:pt x="1" y="9"/>
                    <a:pt x="0" y="6"/>
                  </a:cubicBezTo>
                  <a:cubicBezTo>
                    <a:pt x="4" y="5"/>
                    <a:pt x="6" y="0"/>
                    <a:pt x="10" y="1"/>
                  </a:cubicBezTo>
                  <a:close/>
                </a:path>
              </a:pathLst>
            </a:custGeom>
            <a:solidFill>
              <a:srgbClr val="0086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47B85A18-121E-4D14-AC63-16CC152CD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22713"/>
              <a:ext cx="708025" cy="396875"/>
            </a:xfrm>
            <a:custGeom>
              <a:avLst/>
              <a:gdLst>
                <a:gd name="T0" fmla="*/ 38 w 50"/>
                <a:gd name="T1" fmla="*/ 1 h 28"/>
                <a:gd name="T2" fmla="*/ 50 w 50"/>
                <a:gd name="T3" fmla="*/ 3 h 28"/>
                <a:gd name="T4" fmla="*/ 50 w 50"/>
                <a:gd name="T5" fmla="*/ 3 h 28"/>
                <a:gd name="T6" fmla="*/ 50 w 50"/>
                <a:gd name="T7" fmla="*/ 4 h 28"/>
                <a:gd name="T8" fmla="*/ 30 w 50"/>
                <a:gd name="T9" fmla="*/ 26 h 28"/>
                <a:gd name="T10" fmla="*/ 0 w 50"/>
                <a:gd name="T11" fmla="*/ 7 h 28"/>
                <a:gd name="T12" fmla="*/ 13 w 50"/>
                <a:gd name="T13" fmla="*/ 3 h 28"/>
                <a:gd name="T14" fmla="*/ 16 w 50"/>
                <a:gd name="T15" fmla="*/ 7 h 28"/>
                <a:gd name="T16" fmla="*/ 34 w 50"/>
                <a:gd name="T17" fmla="*/ 7 h 28"/>
                <a:gd name="T18" fmla="*/ 38 w 50"/>
                <a:gd name="T1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8">
                  <a:moveTo>
                    <a:pt x="38" y="1"/>
                  </a:moveTo>
                  <a:cubicBezTo>
                    <a:pt x="42" y="0"/>
                    <a:pt x="46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16"/>
                    <a:pt x="39" y="25"/>
                    <a:pt x="30" y="26"/>
                  </a:cubicBezTo>
                  <a:cubicBezTo>
                    <a:pt x="15" y="28"/>
                    <a:pt x="7" y="22"/>
                    <a:pt x="0" y="7"/>
                  </a:cubicBezTo>
                  <a:cubicBezTo>
                    <a:pt x="4" y="4"/>
                    <a:pt x="8" y="2"/>
                    <a:pt x="13" y="3"/>
                  </a:cubicBezTo>
                  <a:cubicBezTo>
                    <a:pt x="15" y="4"/>
                    <a:pt x="15" y="6"/>
                    <a:pt x="16" y="7"/>
                  </a:cubicBezTo>
                  <a:cubicBezTo>
                    <a:pt x="21" y="14"/>
                    <a:pt x="29" y="14"/>
                    <a:pt x="34" y="7"/>
                  </a:cubicBezTo>
                  <a:cubicBezTo>
                    <a:pt x="36" y="5"/>
                    <a:pt x="36" y="3"/>
                    <a:pt x="38" y="1"/>
                  </a:cubicBezTo>
                  <a:close/>
                </a:path>
              </a:pathLst>
            </a:custGeom>
            <a:solidFill>
              <a:srgbClr val="F6A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id="{E2178C51-11B7-4016-9531-D8799DA2A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138" y="4645025"/>
              <a:ext cx="327025" cy="312738"/>
            </a:xfrm>
            <a:custGeom>
              <a:avLst/>
              <a:gdLst>
                <a:gd name="T0" fmla="*/ 11 w 23"/>
                <a:gd name="T1" fmla="*/ 22 h 22"/>
                <a:gd name="T2" fmla="*/ 0 w 23"/>
                <a:gd name="T3" fmla="*/ 11 h 22"/>
                <a:gd name="T4" fmla="*/ 11 w 23"/>
                <a:gd name="T5" fmla="*/ 0 h 22"/>
                <a:gd name="T6" fmla="*/ 22 w 23"/>
                <a:gd name="T7" fmla="*/ 11 h 22"/>
                <a:gd name="T8" fmla="*/ 11 w 2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3" y="17"/>
                    <a:pt x="18" y="22"/>
                    <a:pt x="11" y="2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" name="Freeform 32">
              <a:extLst>
                <a:ext uri="{FF2B5EF4-FFF2-40B4-BE49-F238E27FC236}">
                  <a16:creationId xmlns:a16="http://schemas.microsoft.com/office/drawing/2014/main" id="{1794B9E8-D57A-4343-BE0D-09F3607C1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0" y="4972050"/>
              <a:ext cx="566738" cy="211138"/>
            </a:xfrm>
            <a:custGeom>
              <a:avLst/>
              <a:gdLst>
                <a:gd name="T0" fmla="*/ 19 w 40"/>
                <a:gd name="T1" fmla="*/ 15 h 15"/>
                <a:gd name="T2" fmla="*/ 4 w 40"/>
                <a:gd name="T3" fmla="*/ 10 h 15"/>
                <a:gd name="T4" fmla="*/ 2 w 40"/>
                <a:gd name="T5" fmla="*/ 3 h 15"/>
                <a:gd name="T6" fmla="*/ 9 w 40"/>
                <a:gd name="T7" fmla="*/ 3 h 15"/>
                <a:gd name="T8" fmla="*/ 31 w 40"/>
                <a:gd name="T9" fmla="*/ 3 h 15"/>
                <a:gd name="T10" fmla="*/ 38 w 40"/>
                <a:gd name="T11" fmla="*/ 3 h 15"/>
                <a:gd name="T12" fmla="*/ 37 w 40"/>
                <a:gd name="T13" fmla="*/ 10 h 15"/>
                <a:gd name="T14" fmla="*/ 19 w 40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5">
                  <a:moveTo>
                    <a:pt x="19" y="15"/>
                  </a:moveTo>
                  <a:cubicBezTo>
                    <a:pt x="14" y="15"/>
                    <a:pt x="8" y="14"/>
                    <a:pt x="4" y="10"/>
                  </a:cubicBezTo>
                  <a:cubicBezTo>
                    <a:pt x="1" y="8"/>
                    <a:pt x="0" y="6"/>
                    <a:pt x="2" y="3"/>
                  </a:cubicBezTo>
                  <a:cubicBezTo>
                    <a:pt x="4" y="0"/>
                    <a:pt x="6" y="1"/>
                    <a:pt x="9" y="3"/>
                  </a:cubicBezTo>
                  <a:cubicBezTo>
                    <a:pt x="16" y="8"/>
                    <a:pt x="24" y="8"/>
                    <a:pt x="31" y="3"/>
                  </a:cubicBezTo>
                  <a:cubicBezTo>
                    <a:pt x="33" y="1"/>
                    <a:pt x="36" y="0"/>
                    <a:pt x="38" y="3"/>
                  </a:cubicBezTo>
                  <a:cubicBezTo>
                    <a:pt x="40" y="5"/>
                    <a:pt x="39" y="8"/>
                    <a:pt x="37" y="10"/>
                  </a:cubicBezTo>
                  <a:cubicBezTo>
                    <a:pt x="32" y="14"/>
                    <a:pt x="26" y="15"/>
                    <a:pt x="19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id="{4F04EC60-95F2-4396-B7CA-B6686F684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950" y="4645025"/>
              <a:ext cx="311150" cy="312738"/>
            </a:xfrm>
            <a:custGeom>
              <a:avLst/>
              <a:gdLst>
                <a:gd name="T0" fmla="*/ 22 w 22"/>
                <a:gd name="T1" fmla="*/ 12 h 22"/>
                <a:gd name="T2" fmla="*/ 10 w 22"/>
                <a:gd name="T3" fmla="*/ 22 h 22"/>
                <a:gd name="T4" fmla="*/ 0 w 22"/>
                <a:gd name="T5" fmla="*/ 12 h 22"/>
                <a:gd name="T6" fmla="*/ 10 w 22"/>
                <a:gd name="T7" fmla="*/ 0 h 22"/>
                <a:gd name="T8" fmla="*/ 22 w 22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12"/>
                  </a:moveTo>
                  <a:cubicBezTo>
                    <a:pt x="21" y="19"/>
                    <a:pt x="17" y="22"/>
                    <a:pt x="10" y="22"/>
                  </a:cubicBezTo>
                  <a:cubicBezTo>
                    <a:pt x="4" y="21"/>
                    <a:pt x="1" y="18"/>
                    <a:pt x="0" y="12"/>
                  </a:cubicBezTo>
                  <a:cubicBezTo>
                    <a:pt x="0" y="5"/>
                    <a:pt x="3" y="1"/>
                    <a:pt x="10" y="0"/>
                  </a:cubicBezTo>
                  <a:cubicBezTo>
                    <a:pt x="15" y="4"/>
                    <a:pt x="18" y="7"/>
                    <a:pt x="22" y="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" name="Freeform 34">
              <a:extLst>
                <a:ext uri="{FF2B5EF4-FFF2-40B4-BE49-F238E27FC236}">
                  <a16:creationId xmlns:a16="http://schemas.microsoft.com/office/drawing/2014/main" id="{89D96663-C05A-4ACB-B200-40E3F593F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088" y="4999038"/>
              <a:ext cx="325438" cy="184150"/>
            </a:xfrm>
            <a:custGeom>
              <a:avLst/>
              <a:gdLst>
                <a:gd name="T0" fmla="*/ 11 w 23"/>
                <a:gd name="T1" fmla="*/ 1 h 13"/>
                <a:gd name="T2" fmla="*/ 17 w 23"/>
                <a:gd name="T3" fmla="*/ 1 h 13"/>
                <a:gd name="T4" fmla="*/ 22 w 23"/>
                <a:gd name="T5" fmla="*/ 6 h 13"/>
                <a:gd name="T6" fmla="*/ 17 w 23"/>
                <a:gd name="T7" fmla="*/ 11 h 13"/>
                <a:gd name="T8" fmla="*/ 12 w 23"/>
                <a:gd name="T9" fmla="*/ 11 h 13"/>
                <a:gd name="T10" fmla="*/ 0 w 23"/>
                <a:gd name="T11" fmla="*/ 6 h 13"/>
                <a:gd name="T12" fmla="*/ 11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11" y="1"/>
                  </a:moveTo>
                  <a:cubicBezTo>
                    <a:pt x="13" y="1"/>
                    <a:pt x="15" y="1"/>
                    <a:pt x="17" y="1"/>
                  </a:cubicBezTo>
                  <a:cubicBezTo>
                    <a:pt x="20" y="2"/>
                    <a:pt x="22" y="2"/>
                    <a:pt x="22" y="6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6" y="12"/>
                    <a:pt x="14" y="12"/>
                    <a:pt x="12" y="11"/>
                  </a:cubicBezTo>
                  <a:cubicBezTo>
                    <a:pt x="7" y="11"/>
                    <a:pt x="0" y="13"/>
                    <a:pt x="0" y="6"/>
                  </a:cubicBezTo>
                  <a:cubicBezTo>
                    <a:pt x="0" y="0"/>
                    <a:pt x="7" y="2"/>
                    <a:pt x="11" y="1"/>
                  </a:cubicBezTo>
                  <a:close/>
                </a:path>
              </a:pathLst>
            </a:custGeom>
            <a:solidFill>
              <a:srgbClr val="F1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id="{D1947E55-7666-4011-BCB8-F0A6D82D9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4999038"/>
              <a:ext cx="311150" cy="169863"/>
            </a:xfrm>
            <a:custGeom>
              <a:avLst/>
              <a:gdLst>
                <a:gd name="T0" fmla="*/ 10 w 22"/>
                <a:gd name="T1" fmla="*/ 11 h 12"/>
                <a:gd name="T2" fmla="*/ 0 w 22"/>
                <a:gd name="T3" fmla="*/ 6 h 12"/>
                <a:gd name="T4" fmla="*/ 10 w 22"/>
                <a:gd name="T5" fmla="*/ 0 h 12"/>
                <a:gd name="T6" fmla="*/ 21 w 22"/>
                <a:gd name="T7" fmla="*/ 6 h 12"/>
                <a:gd name="T8" fmla="*/ 10 w 2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0" y="11"/>
                  </a:moveTo>
                  <a:cubicBezTo>
                    <a:pt x="6" y="11"/>
                    <a:pt x="0" y="12"/>
                    <a:pt x="0" y="6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4" y="1"/>
                    <a:pt x="21" y="0"/>
                    <a:pt x="21" y="6"/>
                  </a:cubicBezTo>
                  <a:cubicBezTo>
                    <a:pt x="22" y="12"/>
                    <a:pt x="15" y="11"/>
                    <a:pt x="10" y="11"/>
                  </a:cubicBezTo>
                  <a:close/>
                </a:path>
              </a:pathLst>
            </a:custGeom>
            <a:solidFill>
              <a:srgbClr val="F18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id="{14EAC836-C026-422B-8D67-2E29CA89F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588" y="4008438"/>
              <a:ext cx="311150" cy="296863"/>
            </a:xfrm>
            <a:custGeom>
              <a:avLst/>
              <a:gdLst>
                <a:gd name="T0" fmla="*/ 0 w 22"/>
                <a:gd name="T1" fmla="*/ 0 h 21"/>
                <a:gd name="T2" fmla="*/ 22 w 22"/>
                <a:gd name="T3" fmla="*/ 18 h 21"/>
                <a:gd name="T4" fmla="*/ 0 w 22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0"/>
                  </a:moveTo>
                  <a:cubicBezTo>
                    <a:pt x="9" y="3"/>
                    <a:pt x="16" y="10"/>
                    <a:pt x="22" y="18"/>
                  </a:cubicBezTo>
                  <a:cubicBezTo>
                    <a:pt x="13" y="21"/>
                    <a:pt x="2" y="11"/>
                    <a:pt x="0" y="0"/>
                  </a:cubicBezTo>
                  <a:close/>
                </a:path>
              </a:pathLst>
            </a:custGeom>
            <a:solidFill>
              <a:srgbClr val="F6A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" name="Freeform 37">
              <a:extLst>
                <a:ext uri="{FF2B5EF4-FFF2-40B4-BE49-F238E27FC236}">
                  <a16:creationId xmlns:a16="http://schemas.microsoft.com/office/drawing/2014/main" id="{3864B42E-098B-4F98-8A30-01766D62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3597275"/>
              <a:ext cx="239713" cy="382588"/>
            </a:xfrm>
            <a:custGeom>
              <a:avLst/>
              <a:gdLst>
                <a:gd name="T0" fmla="*/ 4 w 17"/>
                <a:gd name="T1" fmla="*/ 27 h 27"/>
                <a:gd name="T2" fmla="*/ 4 w 17"/>
                <a:gd name="T3" fmla="*/ 26 h 27"/>
                <a:gd name="T4" fmla="*/ 5 w 17"/>
                <a:gd name="T5" fmla="*/ 11 h 27"/>
                <a:gd name="T6" fmla="*/ 14 w 17"/>
                <a:gd name="T7" fmla="*/ 0 h 27"/>
                <a:gd name="T8" fmla="*/ 17 w 17"/>
                <a:gd name="T9" fmla="*/ 4 h 27"/>
                <a:gd name="T10" fmla="*/ 9 w 17"/>
                <a:gd name="T11" fmla="*/ 27 h 27"/>
                <a:gd name="T12" fmla="*/ 4 w 1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7"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6" y="21"/>
                    <a:pt x="0" y="16"/>
                    <a:pt x="5" y="11"/>
                  </a:cubicBezTo>
                  <a:cubicBezTo>
                    <a:pt x="10" y="9"/>
                    <a:pt x="11" y="4"/>
                    <a:pt x="14" y="0"/>
                  </a:cubicBezTo>
                  <a:cubicBezTo>
                    <a:pt x="15" y="2"/>
                    <a:pt x="16" y="3"/>
                    <a:pt x="17" y="4"/>
                  </a:cubicBezTo>
                  <a:cubicBezTo>
                    <a:pt x="11" y="11"/>
                    <a:pt x="7" y="18"/>
                    <a:pt x="9" y="27"/>
                  </a:cubicBezTo>
                  <a:cubicBezTo>
                    <a:pt x="7" y="27"/>
                    <a:pt x="6" y="27"/>
                    <a:pt x="4" y="27"/>
                  </a:cubicBezTo>
                  <a:close/>
                </a:path>
              </a:pathLst>
            </a:custGeom>
            <a:solidFill>
              <a:srgbClr val="0086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" name="Freeform 38">
              <a:extLst>
                <a:ext uri="{FF2B5EF4-FFF2-40B4-BE49-F238E27FC236}">
                  <a16:creationId xmlns:a16="http://schemas.microsoft.com/office/drawing/2014/main" id="{DC079FBF-AB92-49E1-8ACE-549A0F37E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4645025"/>
              <a:ext cx="169863" cy="169863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0 h 12"/>
                <a:gd name="T4" fmla="*/ 12 w 12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6" y="10"/>
                    <a:pt x="2" y="6"/>
                    <a:pt x="0" y="0"/>
                  </a:cubicBezTo>
                  <a:cubicBezTo>
                    <a:pt x="8" y="0"/>
                    <a:pt x="12" y="3"/>
                    <a:pt x="12" y="12"/>
                  </a:cubicBezTo>
                  <a:close/>
                </a:path>
              </a:pathLst>
            </a:custGeom>
            <a:solidFill>
              <a:srgbClr val="7E4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5" name="Freeform 39">
              <a:extLst>
                <a:ext uri="{FF2B5EF4-FFF2-40B4-BE49-F238E27FC236}">
                  <a16:creationId xmlns:a16="http://schemas.microsoft.com/office/drawing/2014/main" id="{C528D0BD-385E-416B-813D-FEEA0169D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2860675"/>
              <a:ext cx="241300" cy="212725"/>
            </a:xfrm>
            <a:custGeom>
              <a:avLst/>
              <a:gdLst>
                <a:gd name="T0" fmla="*/ 8 w 17"/>
                <a:gd name="T1" fmla="*/ 15 h 15"/>
                <a:gd name="T2" fmla="*/ 0 w 17"/>
                <a:gd name="T3" fmla="*/ 8 h 15"/>
                <a:gd name="T4" fmla="*/ 9 w 17"/>
                <a:gd name="T5" fmla="*/ 0 h 15"/>
                <a:gd name="T6" fmla="*/ 16 w 17"/>
                <a:gd name="T7" fmla="*/ 8 h 15"/>
                <a:gd name="T8" fmla="*/ 8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8" y="15"/>
                  </a:moveTo>
                  <a:cubicBezTo>
                    <a:pt x="4" y="14"/>
                    <a:pt x="0" y="13"/>
                    <a:pt x="0" y="8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4" y="0"/>
                    <a:pt x="17" y="3"/>
                    <a:pt x="16" y="8"/>
                  </a:cubicBezTo>
                  <a:cubicBezTo>
                    <a:pt x="16" y="13"/>
                    <a:pt x="13" y="15"/>
                    <a:pt x="8" y="15"/>
                  </a:cubicBezTo>
                  <a:close/>
                </a:path>
              </a:pathLst>
            </a:custGeom>
            <a:solidFill>
              <a:srgbClr val="FEF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6" name="Freeform 40">
              <a:extLst>
                <a:ext uri="{FF2B5EF4-FFF2-40B4-BE49-F238E27FC236}">
                  <a16:creationId xmlns:a16="http://schemas.microsoft.com/office/drawing/2014/main" id="{268E939F-4E48-4838-8386-048887078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3073400"/>
              <a:ext cx="227013" cy="227013"/>
            </a:xfrm>
            <a:custGeom>
              <a:avLst/>
              <a:gdLst>
                <a:gd name="T0" fmla="*/ 9 w 16"/>
                <a:gd name="T1" fmla="*/ 16 h 16"/>
                <a:gd name="T2" fmla="*/ 1 w 16"/>
                <a:gd name="T3" fmla="*/ 8 h 16"/>
                <a:gd name="T4" fmla="*/ 8 w 16"/>
                <a:gd name="T5" fmla="*/ 0 h 16"/>
                <a:gd name="T6" fmla="*/ 16 w 16"/>
                <a:gd name="T7" fmla="*/ 7 h 16"/>
                <a:gd name="T8" fmla="*/ 9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16"/>
                  </a:moveTo>
                  <a:cubicBezTo>
                    <a:pt x="4" y="15"/>
                    <a:pt x="1" y="13"/>
                    <a:pt x="1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3"/>
                    <a:pt x="16" y="7"/>
                  </a:cubicBezTo>
                  <a:cubicBezTo>
                    <a:pt x="16" y="12"/>
                    <a:pt x="13" y="14"/>
                    <a:pt x="9" y="16"/>
                  </a:cubicBezTo>
                  <a:close/>
                </a:path>
              </a:pathLst>
            </a:custGeom>
            <a:solidFill>
              <a:srgbClr val="FC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7" name="Freeform 41">
              <a:extLst>
                <a:ext uri="{FF2B5EF4-FFF2-40B4-BE49-F238E27FC236}">
                  <a16:creationId xmlns:a16="http://schemas.microsoft.com/office/drawing/2014/main" id="{6186B389-22CC-4BA7-B076-7F61F7E8A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3044825"/>
              <a:ext cx="268288" cy="241300"/>
            </a:xfrm>
            <a:custGeom>
              <a:avLst/>
              <a:gdLst>
                <a:gd name="T0" fmla="*/ 14 w 19"/>
                <a:gd name="T1" fmla="*/ 16 h 17"/>
                <a:gd name="T2" fmla="*/ 5 w 19"/>
                <a:gd name="T3" fmla="*/ 16 h 17"/>
                <a:gd name="T4" fmla="*/ 5 w 19"/>
                <a:gd name="T5" fmla="*/ 3 h 17"/>
                <a:gd name="T6" fmla="*/ 17 w 19"/>
                <a:gd name="T7" fmla="*/ 6 h 17"/>
                <a:gd name="T8" fmla="*/ 14 w 1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4" y="16"/>
                  </a:moveTo>
                  <a:cubicBezTo>
                    <a:pt x="11" y="17"/>
                    <a:pt x="8" y="17"/>
                    <a:pt x="5" y="16"/>
                  </a:cubicBezTo>
                  <a:cubicBezTo>
                    <a:pt x="1" y="12"/>
                    <a:pt x="0" y="7"/>
                    <a:pt x="5" y="3"/>
                  </a:cubicBezTo>
                  <a:cubicBezTo>
                    <a:pt x="10" y="0"/>
                    <a:pt x="14" y="2"/>
                    <a:pt x="17" y="6"/>
                  </a:cubicBezTo>
                  <a:cubicBezTo>
                    <a:pt x="19" y="10"/>
                    <a:pt x="17" y="13"/>
                    <a:pt x="14" y="16"/>
                  </a:cubicBezTo>
                  <a:close/>
                </a:path>
              </a:pathLst>
            </a:custGeom>
            <a:solidFill>
              <a:srgbClr val="FB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8" name="Freeform 42">
              <a:extLst>
                <a:ext uri="{FF2B5EF4-FFF2-40B4-BE49-F238E27FC236}">
                  <a16:creationId xmlns:a16="http://schemas.microsoft.com/office/drawing/2014/main" id="{0A8988A9-0145-4C5E-A95E-FFB2DAA83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75" y="3867150"/>
              <a:ext cx="354013" cy="268288"/>
            </a:xfrm>
            <a:custGeom>
              <a:avLst/>
              <a:gdLst>
                <a:gd name="T0" fmla="*/ 25 w 25"/>
                <a:gd name="T1" fmla="*/ 5 h 19"/>
                <a:gd name="T2" fmla="*/ 13 w 25"/>
                <a:gd name="T3" fmla="*/ 18 h 19"/>
                <a:gd name="T4" fmla="*/ 0 w 25"/>
                <a:gd name="T5" fmla="*/ 7 h 19"/>
                <a:gd name="T6" fmla="*/ 2 w 25"/>
                <a:gd name="T7" fmla="*/ 5 h 19"/>
                <a:gd name="T8" fmla="*/ 20 w 25"/>
                <a:gd name="T9" fmla="*/ 4 h 19"/>
                <a:gd name="T10" fmla="*/ 25 w 25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9">
                  <a:moveTo>
                    <a:pt x="25" y="5"/>
                  </a:moveTo>
                  <a:cubicBezTo>
                    <a:pt x="24" y="13"/>
                    <a:pt x="21" y="18"/>
                    <a:pt x="13" y="18"/>
                  </a:cubicBezTo>
                  <a:cubicBezTo>
                    <a:pt x="5" y="19"/>
                    <a:pt x="0" y="15"/>
                    <a:pt x="0" y="7"/>
                  </a:cubicBezTo>
                  <a:cubicBezTo>
                    <a:pt x="1" y="6"/>
                    <a:pt x="1" y="6"/>
                    <a:pt x="2" y="5"/>
                  </a:cubicBezTo>
                  <a:cubicBezTo>
                    <a:pt x="8" y="2"/>
                    <a:pt x="14" y="0"/>
                    <a:pt x="20" y="4"/>
                  </a:cubicBezTo>
                  <a:cubicBezTo>
                    <a:pt x="22" y="4"/>
                    <a:pt x="23" y="5"/>
                    <a:pt x="25" y="5"/>
                  </a:cubicBezTo>
                  <a:close/>
                </a:path>
              </a:pathLst>
            </a:custGeom>
            <a:solidFill>
              <a:srgbClr val="F5AB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9" name="Freeform 43">
              <a:extLst>
                <a:ext uri="{FF2B5EF4-FFF2-40B4-BE49-F238E27FC236}">
                  <a16:creationId xmlns:a16="http://schemas.microsoft.com/office/drawing/2014/main" id="{B89347CB-71C5-43D8-A89F-1F0AD67BB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3752850"/>
              <a:ext cx="354013" cy="184150"/>
            </a:xfrm>
            <a:custGeom>
              <a:avLst/>
              <a:gdLst>
                <a:gd name="T0" fmla="*/ 21 w 25"/>
                <a:gd name="T1" fmla="*/ 12 h 13"/>
                <a:gd name="T2" fmla="*/ 3 w 25"/>
                <a:gd name="T3" fmla="*/ 13 h 13"/>
                <a:gd name="T4" fmla="*/ 4 w 25"/>
                <a:gd name="T5" fmla="*/ 5 h 13"/>
                <a:gd name="T6" fmla="*/ 18 w 25"/>
                <a:gd name="T7" fmla="*/ 2 h 13"/>
                <a:gd name="T8" fmla="*/ 25 w 25"/>
                <a:gd name="T9" fmla="*/ 10 h 13"/>
                <a:gd name="T10" fmla="*/ 21 w 25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21" y="12"/>
                  </a:moveTo>
                  <a:cubicBezTo>
                    <a:pt x="15" y="12"/>
                    <a:pt x="9" y="13"/>
                    <a:pt x="3" y="13"/>
                  </a:cubicBezTo>
                  <a:cubicBezTo>
                    <a:pt x="0" y="10"/>
                    <a:pt x="1" y="7"/>
                    <a:pt x="4" y="5"/>
                  </a:cubicBezTo>
                  <a:cubicBezTo>
                    <a:pt x="8" y="1"/>
                    <a:pt x="13" y="0"/>
                    <a:pt x="18" y="2"/>
                  </a:cubicBezTo>
                  <a:cubicBezTo>
                    <a:pt x="22" y="3"/>
                    <a:pt x="24" y="6"/>
                    <a:pt x="25" y="10"/>
                  </a:cubicBezTo>
                  <a:cubicBezTo>
                    <a:pt x="25" y="12"/>
                    <a:pt x="22" y="11"/>
                    <a:pt x="21" y="12"/>
                  </a:cubicBezTo>
                  <a:close/>
                </a:path>
              </a:pathLst>
            </a:custGeom>
            <a:solidFill>
              <a:srgbClr val="0086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FAD79E23-25A4-4AE4-8768-AFC8476352CD}"/>
              </a:ext>
            </a:extLst>
          </p:cNvPr>
          <p:cNvSpPr/>
          <p:nvPr/>
        </p:nvSpPr>
        <p:spPr>
          <a:xfrm>
            <a:off x="1140569" y="206434"/>
            <a:ext cx="10489188" cy="1057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704" y="356848"/>
            <a:ext cx="5646296" cy="72424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l"/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07C92A-6073-456B-B66E-CE77941415A0}"/>
              </a:ext>
            </a:extLst>
          </p:cNvPr>
          <p:cNvGrpSpPr/>
          <p:nvPr/>
        </p:nvGrpSpPr>
        <p:grpSpPr>
          <a:xfrm>
            <a:off x="1805059" y="3041721"/>
            <a:ext cx="3933092" cy="869319"/>
            <a:chOff x="1985513" y="4307149"/>
            <a:chExt cx="2380861" cy="86931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9FD777-972A-480F-A8F9-29B229C3889C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AA397D-A85A-4C53-B919-0DF79F57107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1D3E86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rgbClr val="1D3E86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3ABC4D-BC35-495E-89F1-E58FE9B43F29}"/>
              </a:ext>
            </a:extLst>
          </p:cNvPr>
          <p:cNvGrpSpPr/>
          <p:nvPr/>
        </p:nvGrpSpPr>
        <p:grpSpPr>
          <a:xfrm>
            <a:off x="1539889" y="4099668"/>
            <a:ext cx="3933092" cy="869319"/>
            <a:chOff x="1985513" y="4307149"/>
            <a:chExt cx="2380861" cy="8693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CB9D32-0AE0-44C1-8619-E73E24B4C78C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E9E98F-DA71-4B90-B59B-CE4FA1F2BC7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C52527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rgbClr val="C52527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18F583-D93C-459D-9F73-CB8231A5B75F}"/>
              </a:ext>
            </a:extLst>
          </p:cNvPr>
          <p:cNvGrpSpPr/>
          <p:nvPr/>
        </p:nvGrpSpPr>
        <p:grpSpPr>
          <a:xfrm>
            <a:off x="1805059" y="5157615"/>
            <a:ext cx="3933092" cy="869319"/>
            <a:chOff x="1985513" y="4307149"/>
            <a:chExt cx="2380861" cy="8693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98E592-0B78-4FD0-B987-9F559FCA0285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AB778B-A8AC-4500-83AC-664ACEA6C6D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" name="Trapezoid 13">
            <a:extLst>
              <a:ext uri="{FF2B5EF4-FFF2-40B4-BE49-F238E27FC236}">
                <a16:creationId xmlns:a16="http://schemas.microsoft.com/office/drawing/2014/main" id="{8BD29BE3-D488-43C5-A22A-F8AA4F7C3C1A}"/>
              </a:ext>
            </a:extLst>
          </p:cNvPr>
          <p:cNvSpPr/>
          <p:nvPr/>
        </p:nvSpPr>
        <p:spPr>
          <a:xfrm>
            <a:off x="713823" y="2130778"/>
            <a:ext cx="540339" cy="4568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19C7003-A252-46D1-BDF1-C823D74B6EC3}"/>
              </a:ext>
            </a:extLst>
          </p:cNvPr>
          <p:cNvSpPr/>
          <p:nvPr/>
        </p:nvSpPr>
        <p:spPr>
          <a:xfrm>
            <a:off x="6026053" y="5346435"/>
            <a:ext cx="284112" cy="49167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71D9D232-F714-4E62-8299-EB365D641C14}"/>
              </a:ext>
            </a:extLst>
          </p:cNvPr>
          <p:cNvSpPr/>
          <p:nvPr/>
        </p:nvSpPr>
        <p:spPr>
          <a:xfrm>
            <a:off x="5910982" y="3272087"/>
            <a:ext cx="514255" cy="40858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0CE4684A-F1DB-4ABE-BA14-F6FF84E46D0D}"/>
              </a:ext>
            </a:extLst>
          </p:cNvPr>
          <p:cNvSpPr/>
          <p:nvPr/>
        </p:nvSpPr>
        <p:spPr>
          <a:xfrm>
            <a:off x="827415" y="4314166"/>
            <a:ext cx="313154" cy="44032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F83544-6B26-46E6-9EC8-E5F2FF4B4BD7}"/>
              </a:ext>
            </a:extLst>
          </p:cNvPr>
          <p:cNvGrpSpPr/>
          <p:nvPr/>
        </p:nvGrpSpPr>
        <p:grpSpPr>
          <a:xfrm>
            <a:off x="1539889" y="1983774"/>
            <a:ext cx="3933092" cy="869319"/>
            <a:chOff x="1985513" y="4307149"/>
            <a:chExt cx="2380861" cy="8693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9A1E5E-6AD9-4988-A901-079D6CD0C9C5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899120-D415-4F52-B3D5-27713A01128D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19">
            <a:extLst>
              <a:ext uri="{FF2B5EF4-FFF2-40B4-BE49-F238E27FC236}">
                <a16:creationId xmlns:a16="http://schemas.microsoft.com/office/drawing/2014/main" id="{2EFDC7AF-5E64-42AA-9575-170F1B752BE7}"/>
              </a:ext>
            </a:extLst>
          </p:cNvPr>
          <p:cNvSpPr txBox="1"/>
          <p:nvPr/>
        </p:nvSpPr>
        <p:spPr>
          <a:xfrm>
            <a:off x="6760439" y="1596948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Professional PPT Presentation</a:t>
            </a:r>
            <a:endParaRPr lang="ko-KR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BC343DEB-DD0E-40A8-AE51-A63322F346CB}"/>
              </a:ext>
            </a:extLst>
          </p:cNvPr>
          <p:cNvSpPr txBox="1"/>
          <p:nvPr/>
        </p:nvSpPr>
        <p:spPr>
          <a:xfrm>
            <a:off x="6760441" y="2400205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E028F98-2FC0-459A-A06D-D3A93D4BBF7C}"/>
              </a:ext>
            </a:extLst>
          </p:cNvPr>
          <p:cNvSpPr/>
          <p:nvPr/>
        </p:nvSpPr>
        <p:spPr>
          <a:xfrm>
            <a:off x="136550" y="6401110"/>
            <a:ext cx="313154" cy="456890"/>
          </a:xfrm>
          <a:prstGeom prst="rect">
            <a:avLst/>
          </a:prstGeom>
          <a:solidFill>
            <a:srgbClr val="DC35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7FB0473-4D9B-4C56-8408-B2DBD77BA267}"/>
              </a:ext>
            </a:extLst>
          </p:cNvPr>
          <p:cNvSpPr/>
          <p:nvPr/>
        </p:nvSpPr>
        <p:spPr>
          <a:xfrm rot="16200000">
            <a:off x="6655626" y="1341280"/>
            <a:ext cx="134911" cy="10937838"/>
          </a:xfrm>
          <a:prstGeom prst="rect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91A6AB6-1DF4-4BBD-90AF-88684E8633A4}"/>
              </a:ext>
            </a:extLst>
          </p:cNvPr>
          <p:cNvSpPr/>
          <p:nvPr/>
        </p:nvSpPr>
        <p:spPr>
          <a:xfrm>
            <a:off x="827416" y="6397107"/>
            <a:ext cx="313154" cy="456890"/>
          </a:xfrm>
          <a:prstGeom prst="rect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AD8942AC-FB97-CC84-8EBA-D28E4351B9AA}"/>
              </a:ext>
            </a:extLst>
          </p:cNvPr>
          <p:cNvGrpSpPr/>
          <p:nvPr/>
        </p:nvGrpSpPr>
        <p:grpSpPr>
          <a:xfrm>
            <a:off x="7356475" y="3489325"/>
            <a:ext cx="4273550" cy="2578101"/>
            <a:chOff x="7356475" y="3489325"/>
            <a:chExt cx="4273550" cy="2578101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CB1AF50-C2A5-EAC7-4BC3-2E724CA4A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475" y="3521075"/>
              <a:ext cx="3781425" cy="2546350"/>
            </a:xfrm>
            <a:custGeom>
              <a:avLst/>
              <a:gdLst>
                <a:gd name="T0" fmla="*/ 368 w 368"/>
                <a:gd name="T1" fmla="*/ 127 h 247"/>
                <a:gd name="T2" fmla="*/ 199 w 368"/>
                <a:gd name="T3" fmla="*/ 13 h 247"/>
                <a:gd name="T4" fmla="*/ 85 w 368"/>
                <a:gd name="T5" fmla="*/ 75 h 247"/>
                <a:gd name="T6" fmla="*/ 37 w 368"/>
                <a:gd name="T7" fmla="*/ 170 h 247"/>
                <a:gd name="T8" fmla="*/ 71 w 368"/>
                <a:gd name="T9" fmla="*/ 244 h 247"/>
                <a:gd name="T10" fmla="*/ 216 w 368"/>
                <a:gd name="T11" fmla="*/ 185 h 247"/>
                <a:gd name="T12" fmla="*/ 368 w 368"/>
                <a:gd name="T13" fmla="*/ 12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" h="247">
                  <a:moveTo>
                    <a:pt x="368" y="127"/>
                  </a:moveTo>
                  <a:cubicBezTo>
                    <a:pt x="368" y="127"/>
                    <a:pt x="270" y="0"/>
                    <a:pt x="199" y="13"/>
                  </a:cubicBezTo>
                  <a:cubicBezTo>
                    <a:pt x="129" y="26"/>
                    <a:pt x="110" y="40"/>
                    <a:pt x="85" y="75"/>
                  </a:cubicBezTo>
                  <a:cubicBezTo>
                    <a:pt x="72" y="93"/>
                    <a:pt x="46" y="148"/>
                    <a:pt x="37" y="170"/>
                  </a:cubicBezTo>
                  <a:cubicBezTo>
                    <a:pt x="27" y="191"/>
                    <a:pt x="0" y="237"/>
                    <a:pt x="71" y="244"/>
                  </a:cubicBezTo>
                  <a:cubicBezTo>
                    <a:pt x="106" y="247"/>
                    <a:pt x="161" y="216"/>
                    <a:pt x="216" y="185"/>
                  </a:cubicBezTo>
                  <a:cubicBezTo>
                    <a:pt x="274" y="152"/>
                    <a:pt x="332" y="120"/>
                    <a:pt x="368" y="127"/>
                  </a:cubicBezTo>
                </a:path>
              </a:pathLst>
            </a:custGeom>
            <a:solidFill>
              <a:srgbClr val="E48A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895DFDF4-B028-9BA8-7EA7-816C3C192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5613" y="3851275"/>
              <a:ext cx="615950" cy="690563"/>
            </a:xfrm>
            <a:custGeom>
              <a:avLst/>
              <a:gdLst>
                <a:gd name="T0" fmla="*/ 0 w 60"/>
                <a:gd name="T1" fmla="*/ 67 h 67"/>
                <a:gd name="T2" fmla="*/ 0 w 60"/>
                <a:gd name="T3" fmla="*/ 67 h 67"/>
                <a:gd name="T4" fmla="*/ 1 w 60"/>
                <a:gd name="T5" fmla="*/ 67 h 67"/>
                <a:gd name="T6" fmla="*/ 0 w 60"/>
                <a:gd name="T7" fmla="*/ 67 h 67"/>
                <a:gd name="T8" fmla="*/ 5 w 60"/>
                <a:gd name="T9" fmla="*/ 54 h 67"/>
                <a:gd name="T10" fmla="*/ 2 w 60"/>
                <a:gd name="T11" fmla="*/ 55 h 67"/>
                <a:gd name="T12" fmla="*/ 1 w 60"/>
                <a:gd name="T13" fmla="*/ 58 h 67"/>
                <a:gd name="T14" fmla="*/ 5 w 60"/>
                <a:gd name="T15" fmla="*/ 54 h 67"/>
                <a:gd name="T16" fmla="*/ 9 w 60"/>
                <a:gd name="T17" fmla="*/ 52 h 67"/>
                <a:gd name="T18" fmla="*/ 8 w 60"/>
                <a:gd name="T19" fmla="*/ 52 h 67"/>
                <a:gd name="T20" fmla="*/ 9 w 60"/>
                <a:gd name="T21" fmla="*/ 52 h 67"/>
                <a:gd name="T22" fmla="*/ 9 w 60"/>
                <a:gd name="T23" fmla="*/ 52 h 67"/>
                <a:gd name="T24" fmla="*/ 59 w 60"/>
                <a:gd name="T25" fmla="*/ 0 h 67"/>
                <a:gd name="T26" fmla="*/ 51 w 60"/>
                <a:gd name="T27" fmla="*/ 7 h 67"/>
                <a:gd name="T28" fmla="*/ 60 w 60"/>
                <a:gd name="T29" fmla="*/ 1 h 67"/>
                <a:gd name="T30" fmla="*/ 60 w 60"/>
                <a:gd name="T31" fmla="*/ 0 h 67"/>
                <a:gd name="T32" fmla="*/ 59 w 60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0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1" y="67"/>
                    <a:pt x="1" y="67"/>
                  </a:cubicBezTo>
                  <a:cubicBezTo>
                    <a:pt x="1" y="67"/>
                    <a:pt x="0" y="67"/>
                    <a:pt x="0" y="67"/>
                  </a:cubicBezTo>
                  <a:moveTo>
                    <a:pt x="5" y="54"/>
                  </a:moveTo>
                  <a:cubicBezTo>
                    <a:pt x="4" y="55"/>
                    <a:pt x="3" y="55"/>
                    <a:pt x="2" y="55"/>
                  </a:cubicBezTo>
                  <a:cubicBezTo>
                    <a:pt x="1" y="56"/>
                    <a:pt x="1" y="57"/>
                    <a:pt x="1" y="58"/>
                  </a:cubicBezTo>
                  <a:cubicBezTo>
                    <a:pt x="2" y="57"/>
                    <a:pt x="3" y="55"/>
                    <a:pt x="5" y="54"/>
                  </a:cubicBezTo>
                  <a:moveTo>
                    <a:pt x="9" y="52"/>
                  </a:moveTo>
                  <a:cubicBezTo>
                    <a:pt x="9" y="52"/>
                    <a:pt x="9" y="52"/>
                    <a:pt x="8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moveTo>
                    <a:pt x="59" y="0"/>
                  </a:moveTo>
                  <a:cubicBezTo>
                    <a:pt x="56" y="1"/>
                    <a:pt x="53" y="4"/>
                    <a:pt x="51" y="7"/>
                  </a:cubicBezTo>
                  <a:cubicBezTo>
                    <a:pt x="54" y="5"/>
                    <a:pt x="57" y="3"/>
                    <a:pt x="60" y="1"/>
                  </a:cubicBezTo>
                  <a:cubicBezTo>
                    <a:pt x="60" y="1"/>
                    <a:pt x="60" y="1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F5D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79185D17-8A64-0E40-BFFA-4925C585D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7638" y="3860800"/>
              <a:ext cx="965200" cy="2155825"/>
            </a:xfrm>
            <a:custGeom>
              <a:avLst/>
              <a:gdLst>
                <a:gd name="T0" fmla="*/ 9 w 94"/>
                <a:gd name="T1" fmla="*/ 206 h 209"/>
                <a:gd name="T2" fmla="*/ 22 w 94"/>
                <a:gd name="T3" fmla="*/ 209 h 209"/>
                <a:gd name="T4" fmla="*/ 19 w 94"/>
                <a:gd name="T5" fmla="*/ 209 h 209"/>
                <a:gd name="T6" fmla="*/ 13 w 94"/>
                <a:gd name="T7" fmla="*/ 208 h 209"/>
                <a:gd name="T8" fmla="*/ 13 w 94"/>
                <a:gd name="T9" fmla="*/ 208 h 209"/>
                <a:gd name="T10" fmla="*/ 10 w 94"/>
                <a:gd name="T11" fmla="*/ 207 h 209"/>
                <a:gd name="T12" fmla="*/ 9 w 94"/>
                <a:gd name="T13" fmla="*/ 206 h 209"/>
                <a:gd name="T14" fmla="*/ 0 w 94"/>
                <a:gd name="T15" fmla="*/ 200 h 209"/>
                <a:gd name="T16" fmla="*/ 0 w 94"/>
                <a:gd name="T17" fmla="*/ 203 h 209"/>
                <a:gd name="T18" fmla="*/ 5 w 94"/>
                <a:gd name="T19" fmla="*/ 205 h 209"/>
                <a:gd name="T20" fmla="*/ 5 w 94"/>
                <a:gd name="T21" fmla="*/ 205 h 209"/>
                <a:gd name="T22" fmla="*/ 5 w 94"/>
                <a:gd name="T23" fmla="*/ 205 h 209"/>
                <a:gd name="T24" fmla="*/ 8 w 94"/>
                <a:gd name="T25" fmla="*/ 204 h 209"/>
                <a:gd name="T26" fmla="*/ 0 w 94"/>
                <a:gd name="T27" fmla="*/ 200 h 209"/>
                <a:gd name="T28" fmla="*/ 31 w 94"/>
                <a:gd name="T29" fmla="*/ 66 h 209"/>
                <a:gd name="T30" fmla="*/ 30 w 94"/>
                <a:gd name="T31" fmla="*/ 66 h 209"/>
                <a:gd name="T32" fmla="*/ 30 w 94"/>
                <a:gd name="T33" fmla="*/ 77 h 209"/>
                <a:gd name="T34" fmla="*/ 38 w 94"/>
                <a:gd name="T35" fmla="*/ 85 h 209"/>
                <a:gd name="T36" fmla="*/ 41 w 94"/>
                <a:gd name="T37" fmla="*/ 87 h 209"/>
                <a:gd name="T38" fmla="*/ 41 w 94"/>
                <a:gd name="T39" fmla="*/ 87 h 209"/>
                <a:gd name="T40" fmla="*/ 43 w 94"/>
                <a:gd name="T41" fmla="*/ 84 h 209"/>
                <a:gd name="T42" fmla="*/ 31 w 94"/>
                <a:gd name="T43" fmla="*/ 66 h 209"/>
                <a:gd name="T44" fmla="*/ 72 w 94"/>
                <a:gd name="T45" fmla="*/ 16 h 209"/>
                <a:gd name="T46" fmla="*/ 71 w 94"/>
                <a:gd name="T47" fmla="*/ 17 h 209"/>
                <a:gd name="T48" fmla="*/ 39 w 94"/>
                <a:gd name="T49" fmla="*/ 51 h 209"/>
                <a:gd name="T50" fmla="*/ 39 w 94"/>
                <a:gd name="T51" fmla="*/ 51 h 209"/>
                <a:gd name="T52" fmla="*/ 45 w 94"/>
                <a:gd name="T53" fmla="*/ 50 h 209"/>
                <a:gd name="T54" fmla="*/ 53 w 94"/>
                <a:gd name="T55" fmla="*/ 51 h 209"/>
                <a:gd name="T56" fmla="*/ 57 w 94"/>
                <a:gd name="T57" fmla="*/ 52 h 209"/>
                <a:gd name="T58" fmla="*/ 72 w 94"/>
                <a:gd name="T59" fmla="*/ 16 h 209"/>
                <a:gd name="T60" fmla="*/ 90 w 94"/>
                <a:gd name="T61" fmla="*/ 0 h 209"/>
                <a:gd name="T62" fmla="*/ 81 w 94"/>
                <a:gd name="T63" fmla="*/ 6 h 209"/>
                <a:gd name="T64" fmla="*/ 73 w 94"/>
                <a:gd name="T65" fmla="*/ 14 h 209"/>
                <a:gd name="T66" fmla="*/ 85 w 94"/>
                <a:gd name="T67" fmla="*/ 25 h 209"/>
                <a:gd name="T68" fmla="*/ 93 w 94"/>
                <a:gd name="T69" fmla="*/ 15 h 209"/>
                <a:gd name="T70" fmla="*/ 90 w 94"/>
                <a:gd name="T7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" h="209">
                  <a:moveTo>
                    <a:pt x="9" y="206"/>
                  </a:moveTo>
                  <a:cubicBezTo>
                    <a:pt x="13" y="208"/>
                    <a:pt x="17" y="209"/>
                    <a:pt x="22" y="209"/>
                  </a:cubicBezTo>
                  <a:cubicBezTo>
                    <a:pt x="21" y="209"/>
                    <a:pt x="20" y="209"/>
                    <a:pt x="19" y="209"/>
                  </a:cubicBezTo>
                  <a:cubicBezTo>
                    <a:pt x="17" y="208"/>
                    <a:pt x="15" y="208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2" y="207"/>
                    <a:pt x="11" y="207"/>
                    <a:pt x="10" y="207"/>
                  </a:cubicBezTo>
                  <a:cubicBezTo>
                    <a:pt x="10" y="207"/>
                    <a:pt x="10" y="206"/>
                    <a:pt x="9" y="206"/>
                  </a:cubicBezTo>
                  <a:moveTo>
                    <a:pt x="0" y="200"/>
                  </a:moveTo>
                  <a:cubicBezTo>
                    <a:pt x="0" y="201"/>
                    <a:pt x="0" y="202"/>
                    <a:pt x="0" y="203"/>
                  </a:cubicBezTo>
                  <a:cubicBezTo>
                    <a:pt x="2" y="203"/>
                    <a:pt x="3" y="204"/>
                    <a:pt x="5" y="205"/>
                  </a:cubicBezTo>
                  <a:cubicBezTo>
                    <a:pt x="5" y="205"/>
                    <a:pt x="5" y="205"/>
                    <a:pt x="5" y="205"/>
                  </a:cubicBezTo>
                  <a:cubicBezTo>
                    <a:pt x="5" y="205"/>
                    <a:pt x="5" y="205"/>
                    <a:pt x="5" y="205"/>
                  </a:cubicBezTo>
                  <a:cubicBezTo>
                    <a:pt x="6" y="205"/>
                    <a:pt x="7" y="204"/>
                    <a:pt x="8" y="204"/>
                  </a:cubicBezTo>
                  <a:cubicBezTo>
                    <a:pt x="5" y="203"/>
                    <a:pt x="3" y="202"/>
                    <a:pt x="0" y="200"/>
                  </a:cubicBezTo>
                  <a:moveTo>
                    <a:pt x="31" y="66"/>
                  </a:moveTo>
                  <a:cubicBezTo>
                    <a:pt x="31" y="66"/>
                    <a:pt x="30" y="66"/>
                    <a:pt x="30" y="66"/>
                  </a:cubicBezTo>
                  <a:cubicBezTo>
                    <a:pt x="30" y="71"/>
                    <a:pt x="30" y="75"/>
                    <a:pt x="30" y="77"/>
                  </a:cubicBezTo>
                  <a:cubicBezTo>
                    <a:pt x="33" y="79"/>
                    <a:pt x="35" y="82"/>
                    <a:pt x="38" y="85"/>
                  </a:cubicBezTo>
                  <a:cubicBezTo>
                    <a:pt x="38" y="86"/>
                    <a:pt x="39" y="87"/>
                    <a:pt x="41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2" y="87"/>
                    <a:pt x="43" y="85"/>
                    <a:pt x="43" y="84"/>
                  </a:cubicBezTo>
                  <a:cubicBezTo>
                    <a:pt x="42" y="76"/>
                    <a:pt x="33" y="72"/>
                    <a:pt x="31" y="66"/>
                  </a:cubicBezTo>
                  <a:moveTo>
                    <a:pt x="72" y="16"/>
                  </a:moveTo>
                  <a:cubicBezTo>
                    <a:pt x="72" y="16"/>
                    <a:pt x="71" y="17"/>
                    <a:pt x="71" y="17"/>
                  </a:cubicBezTo>
                  <a:cubicBezTo>
                    <a:pt x="65" y="25"/>
                    <a:pt x="52" y="43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1" y="51"/>
                    <a:pt x="43" y="50"/>
                    <a:pt x="45" y="50"/>
                  </a:cubicBezTo>
                  <a:cubicBezTo>
                    <a:pt x="48" y="50"/>
                    <a:pt x="51" y="51"/>
                    <a:pt x="53" y="51"/>
                  </a:cubicBezTo>
                  <a:cubicBezTo>
                    <a:pt x="55" y="52"/>
                    <a:pt x="56" y="52"/>
                    <a:pt x="57" y="52"/>
                  </a:cubicBezTo>
                  <a:cubicBezTo>
                    <a:pt x="62" y="41"/>
                    <a:pt x="70" y="22"/>
                    <a:pt x="72" y="16"/>
                  </a:cubicBezTo>
                  <a:moveTo>
                    <a:pt x="90" y="0"/>
                  </a:moveTo>
                  <a:cubicBezTo>
                    <a:pt x="87" y="2"/>
                    <a:pt x="84" y="4"/>
                    <a:pt x="81" y="6"/>
                  </a:cubicBezTo>
                  <a:cubicBezTo>
                    <a:pt x="78" y="8"/>
                    <a:pt x="76" y="11"/>
                    <a:pt x="73" y="14"/>
                  </a:cubicBezTo>
                  <a:cubicBezTo>
                    <a:pt x="74" y="16"/>
                    <a:pt x="79" y="20"/>
                    <a:pt x="85" y="25"/>
                  </a:cubicBezTo>
                  <a:cubicBezTo>
                    <a:pt x="88" y="22"/>
                    <a:pt x="92" y="19"/>
                    <a:pt x="93" y="15"/>
                  </a:cubicBezTo>
                  <a:cubicBezTo>
                    <a:pt x="94" y="10"/>
                    <a:pt x="91" y="5"/>
                    <a:pt x="90" y="0"/>
                  </a:cubicBezTo>
                </a:path>
              </a:pathLst>
            </a:custGeom>
            <a:solidFill>
              <a:srgbClr val="DB79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AD005F5-26BC-0947-ECE9-32345106D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3489325"/>
              <a:ext cx="2127250" cy="990600"/>
            </a:xfrm>
            <a:custGeom>
              <a:avLst/>
              <a:gdLst>
                <a:gd name="T0" fmla="*/ 7 w 207"/>
                <a:gd name="T1" fmla="*/ 63 h 96"/>
                <a:gd name="T2" fmla="*/ 11 w 207"/>
                <a:gd name="T3" fmla="*/ 90 h 96"/>
                <a:gd name="T4" fmla="*/ 24 w 207"/>
                <a:gd name="T5" fmla="*/ 94 h 96"/>
                <a:gd name="T6" fmla="*/ 90 w 207"/>
                <a:gd name="T7" fmla="*/ 83 h 96"/>
                <a:gd name="T8" fmla="*/ 155 w 207"/>
                <a:gd name="T9" fmla="*/ 81 h 96"/>
                <a:gd name="T10" fmla="*/ 173 w 207"/>
                <a:gd name="T11" fmla="*/ 87 h 96"/>
                <a:gd name="T12" fmla="*/ 190 w 207"/>
                <a:gd name="T13" fmla="*/ 85 h 96"/>
                <a:gd name="T14" fmla="*/ 202 w 207"/>
                <a:gd name="T15" fmla="*/ 68 h 96"/>
                <a:gd name="T16" fmla="*/ 203 w 207"/>
                <a:gd name="T17" fmla="*/ 46 h 96"/>
                <a:gd name="T18" fmla="*/ 193 w 207"/>
                <a:gd name="T19" fmla="*/ 36 h 96"/>
                <a:gd name="T20" fmla="*/ 189 w 207"/>
                <a:gd name="T21" fmla="*/ 20 h 96"/>
                <a:gd name="T22" fmla="*/ 162 w 207"/>
                <a:gd name="T23" fmla="*/ 0 h 96"/>
                <a:gd name="T24" fmla="*/ 156 w 207"/>
                <a:gd name="T25" fmla="*/ 3 h 96"/>
                <a:gd name="T26" fmla="*/ 162 w 207"/>
                <a:gd name="T27" fmla="*/ 7 h 96"/>
                <a:gd name="T28" fmla="*/ 168 w 207"/>
                <a:gd name="T29" fmla="*/ 9 h 96"/>
                <a:gd name="T30" fmla="*/ 164 w 207"/>
                <a:gd name="T31" fmla="*/ 15 h 96"/>
                <a:gd name="T32" fmla="*/ 157 w 207"/>
                <a:gd name="T33" fmla="*/ 13 h 96"/>
                <a:gd name="T34" fmla="*/ 114 w 207"/>
                <a:gd name="T35" fmla="*/ 2 h 96"/>
                <a:gd name="T36" fmla="*/ 106 w 207"/>
                <a:gd name="T37" fmla="*/ 3 h 96"/>
                <a:gd name="T38" fmla="*/ 102 w 207"/>
                <a:gd name="T39" fmla="*/ 9 h 96"/>
                <a:gd name="T40" fmla="*/ 110 w 207"/>
                <a:gd name="T41" fmla="*/ 20 h 96"/>
                <a:gd name="T42" fmla="*/ 106 w 207"/>
                <a:gd name="T43" fmla="*/ 25 h 96"/>
                <a:gd name="T44" fmla="*/ 99 w 207"/>
                <a:gd name="T45" fmla="*/ 24 h 96"/>
                <a:gd name="T46" fmla="*/ 80 w 207"/>
                <a:gd name="T47" fmla="*/ 19 h 96"/>
                <a:gd name="T48" fmla="*/ 70 w 207"/>
                <a:gd name="T49" fmla="*/ 12 h 96"/>
                <a:gd name="T50" fmla="*/ 58 w 207"/>
                <a:gd name="T51" fmla="*/ 15 h 96"/>
                <a:gd name="T52" fmla="*/ 54 w 207"/>
                <a:gd name="T53" fmla="*/ 28 h 96"/>
                <a:gd name="T54" fmla="*/ 43 w 207"/>
                <a:gd name="T55" fmla="*/ 26 h 96"/>
                <a:gd name="T56" fmla="*/ 36 w 207"/>
                <a:gd name="T57" fmla="*/ 17 h 96"/>
                <a:gd name="T58" fmla="*/ 19 w 207"/>
                <a:gd name="T59" fmla="*/ 19 h 96"/>
                <a:gd name="T60" fmla="*/ 15 w 207"/>
                <a:gd name="T61" fmla="*/ 35 h 96"/>
                <a:gd name="T62" fmla="*/ 18 w 207"/>
                <a:gd name="T63" fmla="*/ 51 h 96"/>
                <a:gd name="T64" fmla="*/ 7 w 207"/>
                <a:gd name="T65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96">
                  <a:moveTo>
                    <a:pt x="7" y="63"/>
                  </a:moveTo>
                  <a:cubicBezTo>
                    <a:pt x="0" y="71"/>
                    <a:pt x="2" y="85"/>
                    <a:pt x="11" y="90"/>
                  </a:cubicBezTo>
                  <a:cubicBezTo>
                    <a:pt x="15" y="93"/>
                    <a:pt x="20" y="94"/>
                    <a:pt x="24" y="94"/>
                  </a:cubicBezTo>
                  <a:cubicBezTo>
                    <a:pt x="46" y="96"/>
                    <a:pt x="68" y="89"/>
                    <a:pt x="90" y="83"/>
                  </a:cubicBezTo>
                  <a:cubicBezTo>
                    <a:pt x="111" y="78"/>
                    <a:pt x="134" y="74"/>
                    <a:pt x="155" y="81"/>
                  </a:cubicBezTo>
                  <a:cubicBezTo>
                    <a:pt x="161" y="83"/>
                    <a:pt x="167" y="85"/>
                    <a:pt x="173" y="87"/>
                  </a:cubicBezTo>
                  <a:cubicBezTo>
                    <a:pt x="178" y="88"/>
                    <a:pt x="185" y="88"/>
                    <a:pt x="190" y="85"/>
                  </a:cubicBezTo>
                  <a:cubicBezTo>
                    <a:pt x="196" y="81"/>
                    <a:pt x="199" y="74"/>
                    <a:pt x="202" y="68"/>
                  </a:cubicBezTo>
                  <a:cubicBezTo>
                    <a:pt x="204" y="60"/>
                    <a:pt x="207" y="52"/>
                    <a:pt x="203" y="46"/>
                  </a:cubicBezTo>
                  <a:cubicBezTo>
                    <a:pt x="200" y="42"/>
                    <a:pt x="196" y="39"/>
                    <a:pt x="193" y="36"/>
                  </a:cubicBezTo>
                  <a:cubicBezTo>
                    <a:pt x="190" y="31"/>
                    <a:pt x="190" y="25"/>
                    <a:pt x="189" y="20"/>
                  </a:cubicBezTo>
                  <a:cubicBezTo>
                    <a:pt x="185" y="9"/>
                    <a:pt x="174" y="0"/>
                    <a:pt x="162" y="0"/>
                  </a:cubicBezTo>
                  <a:cubicBezTo>
                    <a:pt x="159" y="0"/>
                    <a:pt x="156" y="1"/>
                    <a:pt x="156" y="3"/>
                  </a:cubicBezTo>
                  <a:cubicBezTo>
                    <a:pt x="156" y="6"/>
                    <a:pt x="159" y="7"/>
                    <a:pt x="162" y="7"/>
                  </a:cubicBezTo>
                  <a:cubicBezTo>
                    <a:pt x="164" y="7"/>
                    <a:pt x="167" y="7"/>
                    <a:pt x="168" y="9"/>
                  </a:cubicBezTo>
                  <a:cubicBezTo>
                    <a:pt x="169" y="12"/>
                    <a:pt x="167" y="15"/>
                    <a:pt x="164" y="15"/>
                  </a:cubicBezTo>
                  <a:cubicBezTo>
                    <a:pt x="162" y="15"/>
                    <a:pt x="159" y="14"/>
                    <a:pt x="157" y="13"/>
                  </a:cubicBezTo>
                  <a:cubicBezTo>
                    <a:pt x="144" y="6"/>
                    <a:pt x="129" y="3"/>
                    <a:pt x="114" y="2"/>
                  </a:cubicBezTo>
                  <a:cubicBezTo>
                    <a:pt x="111" y="2"/>
                    <a:pt x="108" y="2"/>
                    <a:pt x="106" y="3"/>
                  </a:cubicBezTo>
                  <a:cubicBezTo>
                    <a:pt x="104" y="4"/>
                    <a:pt x="102" y="7"/>
                    <a:pt x="102" y="9"/>
                  </a:cubicBezTo>
                  <a:cubicBezTo>
                    <a:pt x="103" y="14"/>
                    <a:pt x="110" y="16"/>
                    <a:pt x="110" y="20"/>
                  </a:cubicBezTo>
                  <a:cubicBezTo>
                    <a:pt x="110" y="23"/>
                    <a:pt x="108" y="24"/>
                    <a:pt x="106" y="25"/>
                  </a:cubicBezTo>
                  <a:cubicBezTo>
                    <a:pt x="103" y="25"/>
                    <a:pt x="101" y="25"/>
                    <a:pt x="99" y="24"/>
                  </a:cubicBezTo>
                  <a:cubicBezTo>
                    <a:pt x="93" y="23"/>
                    <a:pt x="86" y="21"/>
                    <a:pt x="80" y="19"/>
                  </a:cubicBezTo>
                  <a:cubicBezTo>
                    <a:pt x="77" y="16"/>
                    <a:pt x="73" y="13"/>
                    <a:pt x="70" y="12"/>
                  </a:cubicBezTo>
                  <a:cubicBezTo>
                    <a:pt x="66" y="11"/>
                    <a:pt x="61" y="11"/>
                    <a:pt x="58" y="15"/>
                  </a:cubicBezTo>
                  <a:cubicBezTo>
                    <a:pt x="56" y="19"/>
                    <a:pt x="58" y="25"/>
                    <a:pt x="54" y="28"/>
                  </a:cubicBezTo>
                  <a:cubicBezTo>
                    <a:pt x="51" y="31"/>
                    <a:pt x="46" y="29"/>
                    <a:pt x="43" y="26"/>
                  </a:cubicBezTo>
                  <a:cubicBezTo>
                    <a:pt x="41" y="23"/>
                    <a:pt x="39" y="20"/>
                    <a:pt x="36" y="17"/>
                  </a:cubicBezTo>
                  <a:cubicBezTo>
                    <a:pt x="31" y="14"/>
                    <a:pt x="24" y="15"/>
                    <a:pt x="19" y="19"/>
                  </a:cubicBezTo>
                  <a:cubicBezTo>
                    <a:pt x="15" y="23"/>
                    <a:pt x="13" y="30"/>
                    <a:pt x="15" y="35"/>
                  </a:cubicBezTo>
                  <a:cubicBezTo>
                    <a:pt x="16" y="41"/>
                    <a:pt x="19" y="46"/>
                    <a:pt x="18" y="51"/>
                  </a:cubicBezTo>
                  <a:cubicBezTo>
                    <a:pt x="16" y="57"/>
                    <a:pt x="11" y="59"/>
                    <a:pt x="7" y="63"/>
                  </a:cubicBezTo>
                </a:path>
              </a:pathLst>
            </a:custGeom>
            <a:solidFill>
              <a:srgbClr val="50B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7112642F-A4B0-8786-1D70-77124080C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0600" y="3562350"/>
              <a:ext cx="2033588" cy="917575"/>
            </a:xfrm>
            <a:custGeom>
              <a:avLst/>
              <a:gdLst>
                <a:gd name="T0" fmla="*/ 180 w 198"/>
                <a:gd name="T1" fmla="*/ 26 h 89"/>
                <a:gd name="T2" fmla="*/ 176 w 198"/>
                <a:gd name="T3" fmla="*/ 11 h 89"/>
                <a:gd name="T4" fmla="*/ 166 w 198"/>
                <a:gd name="T5" fmla="*/ 1 h 89"/>
                <a:gd name="T6" fmla="*/ 165 w 198"/>
                <a:gd name="T7" fmla="*/ 12 h 89"/>
                <a:gd name="T8" fmla="*/ 163 w 198"/>
                <a:gd name="T9" fmla="*/ 13 h 89"/>
                <a:gd name="T10" fmla="*/ 165 w 198"/>
                <a:gd name="T11" fmla="*/ 19 h 89"/>
                <a:gd name="T12" fmla="*/ 168 w 198"/>
                <a:gd name="T13" fmla="*/ 34 h 89"/>
                <a:gd name="T14" fmla="*/ 166 w 198"/>
                <a:gd name="T15" fmla="*/ 56 h 89"/>
                <a:gd name="T16" fmla="*/ 154 w 198"/>
                <a:gd name="T17" fmla="*/ 52 h 89"/>
                <a:gd name="T18" fmla="*/ 154 w 198"/>
                <a:gd name="T19" fmla="*/ 51 h 89"/>
                <a:gd name="T20" fmla="*/ 150 w 198"/>
                <a:gd name="T21" fmla="*/ 24 h 89"/>
                <a:gd name="T22" fmla="*/ 142 w 198"/>
                <a:gd name="T23" fmla="*/ 7 h 89"/>
                <a:gd name="T24" fmla="*/ 117 w 198"/>
                <a:gd name="T25" fmla="*/ 0 h 89"/>
                <a:gd name="T26" fmla="*/ 112 w 198"/>
                <a:gd name="T27" fmla="*/ 2 h 89"/>
                <a:gd name="T28" fmla="*/ 114 w 198"/>
                <a:gd name="T29" fmla="*/ 7 h 89"/>
                <a:gd name="T30" fmla="*/ 120 w 198"/>
                <a:gd name="T31" fmla="*/ 11 h 89"/>
                <a:gd name="T32" fmla="*/ 116 w 198"/>
                <a:gd name="T33" fmla="*/ 20 h 89"/>
                <a:gd name="T34" fmla="*/ 104 w 198"/>
                <a:gd name="T35" fmla="*/ 20 h 89"/>
                <a:gd name="T36" fmla="*/ 97 w 198"/>
                <a:gd name="T37" fmla="*/ 18 h 89"/>
                <a:gd name="T38" fmla="*/ 95 w 198"/>
                <a:gd name="T39" fmla="*/ 18 h 89"/>
                <a:gd name="T40" fmla="*/ 93 w 198"/>
                <a:gd name="T41" fmla="*/ 18 h 89"/>
                <a:gd name="T42" fmla="*/ 83 w 198"/>
                <a:gd name="T43" fmla="*/ 23 h 89"/>
                <a:gd name="T44" fmla="*/ 73 w 198"/>
                <a:gd name="T45" fmla="*/ 26 h 89"/>
                <a:gd name="T46" fmla="*/ 59 w 198"/>
                <a:gd name="T47" fmla="*/ 17 h 89"/>
                <a:gd name="T48" fmla="*/ 48 w 198"/>
                <a:gd name="T49" fmla="*/ 31 h 89"/>
                <a:gd name="T50" fmla="*/ 38 w 198"/>
                <a:gd name="T51" fmla="*/ 29 h 89"/>
                <a:gd name="T52" fmla="*/ 30 w 198"/>
                <a:gd name="T53" fmla="*/ 22 h 89"/>
                <a:gd name="T54" fmla="*/ 20 w 198"/>
                <a:gd name="T55" fmla="*/ 21 h 89"/>
                <a:gd name="T56" fmla="*/ 19 w 198"/>
                <a:gd name="T57" fmla="*/ 33 h 89"/>
                <a:gd name="T58" fmla="*/ 21 w 198"/>
                <a:gd name="T59" fmla="*/ 45 h 89"/>
                <a:gd name="T60" fmla="*/ 4 w 198"/>
                <a:gd name="T61" fmla="*/ 61 h 89"/>
                <a:gd name="T62" fmla="*/ 7 w 198"/>
                <a:gd name="T63" fmla="*/ 80 h 89"/>
                <a:gd name="T64" fmla="*/ 15 w 198"/>
                <a:gd name="T65" fmla="*/ 87 h 89"/>
                <a:gd name="T66" fmla="*/ 17 w 198"/>
                <a:gd name="T67" fmla="*/ 87 h 89"/>
                <a:gd name="T68" fmla="*/ 83 w 198"/>
                <a:gd name="T69" fmla="*/ 76 h 89"/>
                <a:gd name="T70" fmla="*/ 148 w 198"/>
                <a:gd name="T71" fmla="*/ 74 h 89"/>
                <a:gd name="T72" fmla="*/ 166 w 198"/>
                <a:gd name="T73" fmla="*/ 80 h 89"/>
                <a:gd name="T74" fmla="*/ 183 w 198"/>
                <a:gd name="T75" fmla="*/ 78 h 89"/>
                <a:gd name="T76" fmla="*/ 195 w 198"/>
                <a:gd name="T77" fmla="*/ 61 h 89"/>
                <a:gd name="T78" fmla="*/ 198 w 198"/>
                <a:gd name="T79" fmla="*/ 49 h 89"/>
                <a:gd name="T80" fmla="*/ 180 w 198"/>
                <a:gd name="T81" fmla="*/ 2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8" h="89">
                  <a:moveTo>
                    <a:pt x="180" y="26"/>
                  </a:moveTo>
                  <a:cubicBezTo>
                    <a:pt x="178" y="21"/>
                    <a:pt x="178" y="16"/>
                    <a:pt x="176" y="11"/>
                  </a:cubicBezTo>
                  <a:cubicBezTo>
                    <a:pt x="174" y="7"/>
                    <a:pt x="171" y="2"/>
                    <a:pt x="166" y="1"/>
                  </a:cubicBezTo>
                  <a:cubicBezTo>
                    <a:pt x="169" y="4"/>
                    <a:pt x="168" y="9"/>
                    <a:pt x="165" y="12"/>
                  </a:cubicBezTo>
                  <a:cubicBezTo>
                    <a:pt x="164" y="12"/>
                    <a:pt x="163" y="12"/>
                    <a:pt x="163" y="13"/>
                  </a:cubicBezTo>
                  <a:cubicBezTo>
                    <a:pt x="164" y="15"/>
                    <a:pt x="165" y="17"/>
                    <a:pt x="165" y="19"/>
                  </a:cubicBezTo>
                  <a:cubicBezTo>
                    <a:pt x="166" y="24"/>
                    <a:pt x="167" y="29"/>
                    <a:pt x="168" y="34"/>
                  </a:cubicBezTo>
                  <a:cubicBezTo>
                    <a:pt x="169" y="41"/>
                    <a:pt x="171" y="49"/>
                    <a:pt x="166" y="56"/>
                  </a:cubicBezTo>
                  <a:cubicBezTo>
                    <a:pt x="162" y="62"/>
                    <a:pt x="152" y="58"/>
                    <a:pt x="154" y="52"/>
                  </a:cubicBezTo>
                  <a:cubicBezTo>
                    <a:pt x="154" y="51"/>
                    <a:pt x="154" y="51"/>
                    <a:pt x="154" y="51"/>
                  </a:cubicBezTo>
                  <a:cubicBezTo>
                    <a:pt x="153" y="42"/>
                    <a:pt x="153" y="32"/>
                    <a:pt x="150" y="24"/>
                  </a:cubicBezTo>
                  <a:cubicBezTo>
                    <a:pt x="147" y="18"/>
                    <a:pt x="144" y="13"/>
                    <a:pt x="142" y="7"/>
                  </a:cubicBezTo>
                  <a:cubicBezTo>
                    <a:pt x="134" y="3"/>
                    <a:pt x="126" y="1"/>
                    <a:pt x="117" y="0"/>
                  </a:cubicBezTo>
                  <a:cubicBezTo>
                    <a:pt x="115" y="0"/>
                    <a:pt x="113" y="0"/>
                    <a:pt x="112" y="2"/>
                  </a:cubicBezTo>
                  <a:cubicBezTo>
                    <a:pt x="111" y="4"/>
                    <a:pt x="112" y="6"/>
                    <a:pt x="114" y="7"/>
                  </a:cubicBezTo>
                  <a:cubicBezTo>
                    <a:pt x="116" y="8"/>
                    <a:pt x="118" y="9"/>
                    <a:pt x="120" y="11"/>
                  </a:cubicBezTo>
                  <a:cubicBezTo>
                    <a:pt x="122" y="14"/>
                    <a:pt x="119" y="19"/>
                    <a:pt x="116" y="20"/>
                  </a:cubicBezTo>
                  <a:cubicBezTo>
                    <a:pt x="112" y="22"/>
                    <a:pt x="108" y="21"/>
                    <a:pt x="104" y="20"/>
                  </a:cubicBezTo>
                  <a:cubicBezTo>
                    <a:pt x="102" y="19"/>
                    <a:pt x="100" y="18"/>
                    <a:pt x="97" y="18"/>
                  </a:cubicBezTo>
                  <a:cubicBezTo>
                    <a:pt x="97" y="18"/>
                    <a:pt x="96" y="18"/>
                    <a:pt x="95" y="18"/>
                  </a:cubicBezTo>
                  <a:cubicBezTo>
                    <a:pt x="94" y="18"/>
                    <a:pt x="94" y="18"/>
                    <a:pt x="93" y="18"/>
                  </a:cubicBezTo>
                  <a:cubicBezTo>
                    <a:pt x="89" y="19"/>
                    <a:pt x="86" y="21"/>
                    <a:pt x="83" y="23"/>
                  </a:cubicBezTo>
                  <a:cubicBezTo>
                    <a:pt x="80" y="25"/>
                    <a:pt x="76" y="27"/>
                    <a:pt x="73" y="26"/>
                  </a:cubicBezTo>
                  <a:cubicBezTo>
                    <a:pt x="67" y="24"/>
                    <a:pt x="65" y="16"/>
                    <a:pt x="59" y="17"/>
                  </a:cubicBezTo>
                  <a:cubicBezTo>
                    <a:pt x="53" y="18"/>
                    <a:pt x="53" y="28"/>
                    <a:pt x="48" y="31"/>
                  </a:cubicBezTo>
                  <a:cubicBezTo>
                    <a:pt x="45" y="32"/>
                    <a:pt x="41" y="31"/>
                    <a:pt x="38" y="29"/>
                  </a:cubicBezTo>
                  <a:cubicBezTo>
                    <a:pt x="35" y="27"/>
                    <a:pt x="33" y="24"/>
                    <a:pt x="30" y="22"/>
                  </a:cubicBezTo>
                  <a:cubicBezTo>
                    <a:pt x="27" y="20"/>
                    <a:pt x="23" y="19"/>
                    <a:pt x="20" y="21"/>
                  </a:cubicBezTo>
                  <a:cubicBezTo>
                    <a:pt x="17" y="23"/>
                    <a:pt x="17" y="29"/>
                    <a:pt x="19" y="33"/>
                  </a:cubicBezTo>
                  <a:cubicBezTo>
                    <a:pt x="20" y="37"/>
                    <a:pt x="22" y="41"/>
                    <a:pt x="21" y="45"/>
                  </a:cubicBezTo>
                  <a:cubicBezTo>
                    <a:pt x="19" y="53"/>
                    <a:pt x="8" y="54"/>
                    <a:pt x="4" y="61"/>
                  </a:cubicBezTo>
                  <a:cubicBezTo>
                    <a:pt x="0" y="67"/>
                    <a:pt x="3" y="74"/>
                    <a:pt x="7" y="80"/>
                  </a:cubicBezTo>
                  <a:cubicBezTo>
                    <a:pt x="9" y="83"/>
                    <a:pt x="12" y="85"/>
                    <a:pt x="15" y="87"/>
                  </a:cubicBezTo>
                  <a:cubicBezTo>
                    <a:pt x="16" y="87"/>
                    <a:pt x="17" y="87"/>
                    <a:pt x="17" y="87"/>
                  </a:cubicBezTo>
                  <a:cubicBezTo>
                    <a:pt x="39" y="89"/>
                    <a:pt x="61" y="82"/>
                    <a:pt x="83" y="76"/>
                  </a:cubicBezTo>
                  <a:cubicBezTo>
                    <a:pt x="104" y="71"/>
                    <a:pt x="127" y="67"/>
                    <a:pt x="148" y="74"/>
                  </a:cubicBezTo>
                  <a:cubicBezTo>
                    <a:pt x="154" y="76"/>
                    <a:pt x="160" y="78"/>
                    <a:pt x="166" y="80"/>
                  </a:cubicBezTo>
                  <a:cubicBezTo>
                    <a:pt x="171" y="81"/>
                    <a:pt x="178" y="81"/>
                    <a:pt x="183" y="78"/>
                  </a:cubicBezTo>
                  <a:cubicBezTo>
                    <a:pt x="189" y="74"/>
                    <a:pt x="192" y="67"/>
                    <a:pt x="195" y="61"/>
                  </a:cubicBezTo>
                  <a:cubicBezTo>
                    <a:pt x="196" y="57"/>
                    <a:pt x="197" y="53"/>
                    <a:pt x="198" y="49"/>
                  </a:cubicBezTo>
                  <a:cubicBezTo>
                    <a:pt x="193" y="41"/>
                    <a:pt x="184" y="35"/>
                    <a:pt x="180" y="26"/>
                  </a:cubicBezTo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AD9E7BB3-FB33-C2F8-324E-4C13ADA7E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0" y="4005263"/>
              <a:ext cx="923925" cy="773113"/>
            </a:xfrm>
            <a:custGeom>
              <a:avLst/>
              <a:gdLst>
                <a:gd name="T0" fmla="*/ 0 w 90"/>
                <a:gd name="T1" fmla="*/ 49 h 75"/>
                <a:gd name="T2" fmla="*/ 20 w 90"/>
                <a:gd name="T3" fmla="*/ 0 h 75"/>
                <a:gd name="T4" fmla="*/ 70 w 90"/>
                <a:gd name="T5" fmla="*/ 26 h 75"/>
                <a:gd name="T6" fmla="*/ 90 w 90"/>
                <a:gd name="T7" fmla="*/ 62 h 75"/>
                <a:gd name="T8" fmla="*/ 0 w 90"/>
                <a:gd name="T9" fmla="*/ 4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5">
                  <a:moveTo>
                    <a:pt x="0" y="49"/>
                  </a:moveTo>
                  <a:cubicBezTo>
                    <a:pt x="0" y="49"/>
                    <a:pt x="17" y="7"/>
                    <a:pt x="20" y="0"/>
                  </a:cubicBezTo>
                  <a:cubicBezTo>
                    <a:pt x="20" y="0"/>
                    <a:pt x="42" y="24"/>
                    <a:pt x="70" y="26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2"/>
                    <a:pt x="28" y="75"/>
                    <a:pt x="0" y="49"/>
                  </a:cubicBezTo>
                </a:path>
              </a:pathLst>
            </a:custGeom>
            <a:solidFill>
              <a:srgbClr val="FFD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41881719-2735-2289-94F5-BACDAAA9B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863" y="4335463"/>
              <a:ext cx="555625" cy="257175"/>
            </a:xfrm>
            <a:custGeom>
              <a:avLst/>
              <a:gdLst>
                <a:gd name="T0" fmla="*/ 51 w 54"/>
                <a:gd name="T1" fmla="*/ 0 h 25"/>
                <a:gd name="T2" fmla="*/ 23 w 54"/>
                <a:gd name="T3" fmla="*/ 13 h 25"/>
                <a:gd name="T4" fmla="*/ 22 w 54"/>
                <a:gd name="T5" fmla="*/ 13 h 25"/>
                <a:gd name="T6" fmla="*/ 3 w 54"/>
                <a:gd name="T7" fmla="*/ 2 h 25"/>
                <a:gd name="T8" fmla="*/ 0 w 54"/>
                <a:gd name="T9" fmla="*/ 9 h 25"/>
                <a:gd name="T10" fmla="*/ 19 w 54"/>
                <a:gd name="T11" fmla="*/ 20 h 25"/>
                <a:gd name="T12" fmla="*/ 25 w 54"/>
                <a:gd name="T13" fmla="*/ 25 h 25"/>
                <a:gd name="T14" fmla="*/ 41 w 54"/>
                <a:gd name="T15" fmla="*/ 22 h 25"/>
                <a:gd name="T16" fmla="*/ 42 w 54"/>
                <a:gd name="T17" fmla="*/ 17 h 25"/>
                <a:gd name="T18" fmla="*/ 42 w 54"/>
                <a:gd name="T19" fmla="*/ 15 h 25"/>
                <a:gd name="T20" fmla="*/ 44 w 54"/>
                <a:gd name="T21" fmla="*/ 14 h 25"/>
                <a:gd name="T22" fmla="*/ 54 w 54"/>
                <a:gd name="T23" fmla="*/ 6 h 25"/>
                <a:gd name="T24" fmla="*/ 53 w 54"/>
                <a:gd name="T25" fmla="*/ 1 h 25"/>
                <a:gd name="T26" fmla="*/ 51 w 54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25">
                  <a:moveTo>
                    <a:pt x="51" y="0"/>
                  </a:moveTo>
                  <a:cubicBezTo>
                    <a:pt x="44" y="8"/>
                    <a:pt x="33" y="13"/>
                    <a:pt x="23" y="13"/>
                  </a:cubicBezTo>
                  <a:cubicBezTo>
                    <a:pt x="23" y="13"/>
                    <a:pt x="22" y="13"/>
                    <a:pt x="22" y="13"/>
                  </a:cubicBezTo>
                  <a:cubicBezTo>
                    <a:pt x="14" y="13"/>
                    <a:pt x="8" y="8"/>
                    <a:pt x="3" y="2"/>
                  </a:cubicBezTo>
                  <a:cubicBezTo>
                    <a:pt x="2" y="4"/>
                    <a:pt x="1" y="7"/>
                    <a:pt x="0" y="9"/>
                  </a:cubicBezTo>
                  <a:cubicBezTo>
                    <a:pt x="7" y="11"/>
                    <a:pt x="13" y="15"/>
                    <a:pt x="19" y="20"/>
                  </a:cubicBezTo>
                  <a:cubicBezTo>
                    <a:pt x="21" y="21"/>
                    <a:pt x="23" y="23"/>
                    <a:pt x="25" y="25"/>
                  </a:cubicBezTo>
                  <a:cubicBezTo>
                    <a:pt x="29" y="23"/>
                    <a:pt x="35" y="22"/>
                    <a:pt x="41" y="22"/>
                  </a:cubicBezTo>
                  <a:cubicBezTo>
                    <a:pt x="41" y="20"/>
                    <a:pt x="42" y="19"/>
                    <a:pt x="42" y="17"/>
                  </a:cubicBezTo>
                  <a:cubicBezTo>
                    <a:pt x="42" y="17"/>
                    <a:pt x="42" y="16"/>
                    <a:pt x="42" y="15"/>
                  </a:cubicBezTo>
                  <a:cubicBezTo>
                    <a:pt x="43" y="15"/>
                    <a:pt x="44" y="15"/>
                    <a:pt x="44" y="14"/>
                  </a:cubicBezTo>
                  <a:cubicBezTo>
                    <a:pt x="47" y="12"/>
                    <a:pt x="50" y="9"/>
                    <a:pt x="54" y="6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0"/>
                    <a:pt x="51" y="0"/>
                  </a:cubicBezTo>
                </a:path>
              </a:pathLst>
            </a:custGeom>
            <a:solidFill>
              <a:srgbClr val="F5B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4A0C089F-16ED-42BD-BA3D-1DD427BF0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5" y="4067175"/>
              <a:ext cx="730250" cy="525463"/>
            </a:xfrm>
            <a:custGeom>
              <a:avLst/>
              <a:gdLst>
                <a:gd name="T0" fmla="*/ 20 w 71"/>
                <a:gd name="T1" fmla="*/ 0 h 51"/>
                <a:gd name="T2" fmla="*/ 0 w 71"/>
                <a:gd name="T3" fmla="*/ 49 h 51"/>
                <a:gd name="T4" fmla="*/ 4 w 71"/>
                <a:gd name="T5" fmla="*/ 51 h 51"/>
                <a:gd name="T6" fmla="*/ 23 w 71"/>
                <a:gd name="T7" fmla="*/ 10 h 51"/>
                <a:gd name="T8" fmla="*/ 67 w 71"/>
                <a:gd name="T9" fmla="*/ 24 h 51"/>
                <a:gd name="T10" fmla="*/ 20 w 7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51">
                  <a:moveTo>
                    <a:pt x="20" y="0"/>
                  </a:moveTo>
                  <a:cubicBezTo>
                    <a:pt x="18" y="7"/>
                    <a:pt x="0" y="49"/>
                    <a:pt x="0" y="49"/>
                  </a:cubicBezTo>
                  <a:cubicBezTo>
                    <a:pt x="2" y="51"/>
                    <a:pt x="2" y="50"/>
                    <a:pt x="4" y="51"/>
                  </a:cubicBezTo>
                  <a:cubicBezTo>
                    <a:pt x="7" y="38"/>
                    <a:pt x="23" y="10"/>
                    <a:pt x="23" y="10"/>
                  </a:cubicBezTo>
                  <a:cubicBezTo>
                    <a:pt x="54" y="26"/>
                    <a:pt x="71" y="31"/>
                    <a:pt x="67" y="24"/>
                  </a:cubicBezTo>
                  <a:cubicBezTo>
                    <a:pt x="54" y="21"/>
                    <a:pt x="33" y="12"/>
                    <a:pt x="20" y="0"/>
                  </a:cubicBezTo>
                </a:path>
              </a:pathLst>
            </a:custGeom>
            <a:solidFill>
              <a:srgbClr val="F0A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DA8A06F6-8D78-0C42-931B-CCD90C4DA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125" y="4541838"/>
              <a:ext cx="615950" cy="174625"/>
            </a:xfrm>
            <a:custGeom>
              <a:avLst/>
              <a:gdLst>
                <a:gd name="T0" fmla="*/ 0 w 60"/>
                <a:gd name="T1" fmla="*/ 10 h 17"/>
                <a:gd name="T2" fmla="*/ 0 w 60"/>
                <a:gd name="T3" fmla="*/ 11 h 17"/>
                <a:gd name="T4" fmla="*/ 60 w 60"/>
                <a:gd name="T5" fmla="*/ 10 h 17"/>
                <a:gd name="T6" fmla="*/ 50 w 60"/>
                <a:gd name="T7" fmla="*/ 1 h 17"/>
                <a:gd name="T8" fmla="*/ 0 w 60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7"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8" y="17"/>
                    <a:pt x="60" y="10"/>
                    <a:pt x="60" y="1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36" y="2"/>
                    <a:pt x="1" y="0"/>
                    <a:pt x="0" y="10"/>
                  </a:cubicBezTo>
                </a:path>
              </a:pathLst>
            </a:custGeom>
            <a:solidFill>
              <a:srgbClr val="F0A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C64E9C36-FD86-4D74-D28A-75AFC63BE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0" y="4376738"/>
              <a:ext cx="1397000" cy="1020763"/>
            </a:xfrm>
            <a:custGeom>
              <a:avLst/>
              <a:gdLst>
                <a:gd name="T0" fmla="*/ 131 w 136"/>
                <a:gd name="T1" fmla="*/ 62 h 99"/>
                <a:gd name="T2" fmla="*/ 135 w 136"/>
                <a:gd name="T3" fmla="*/ 40 h 99"/>
                <a:gd name="T4" fmla="*/ 135 w 136"/>
                <a:gd name="T5" fmla="*/ 30 h 99"/>
                <a:gd name="T6" fmla="*/ 131 w 136"/>
                <a:gd name="T7" fmla="*/ 24 h 99"/>
                <a:gd name="T8" fmla="*/ 126 w 136"/>
                <a:gd name="T9" fmla="*/ 24 h 99"/>
                <a:gd name="T10" fmla="*/ 122 w 136"/>
                <a:gd name="T11" fmla="*/ 25 h 99"/>
                <a:gd name="T12" fmla="*/ 106 w 136"/>
                <a:gd name="T13" fmla="*/ 16 h 99"/>
                <a:gd name="T14" fmla="*/ 76 w 136"/>
                <a:gd name="T15" fmla="*/ 1 h 99"/>
                <a:gd name="T16" fmla="*/ 61 w 136"/>
                <a:gd name="T17" fmla="*/ 1 h 99"/>
                <a:gd name="T18" fmla="*/ 53 w 136"/>
                <a:gd name="T19" fmla="*/ 13 h 99"/>
                <a:gd name="T20" fmla="*/ 66 w 136"/>
                <a:gd name="T21" fmla="*/ 34 h 99"/>
                <a:gd name="T22" fmla="*/ 64 w 136"/>
                <a:gd name="T23" fmla="*/ 37 h 99"/>
                <a:gd name="T24" fmla="*/ 61 w 136"/>
                <a:gd name="T25" fmla="*/ 35 h 99"/>
                <a:gd name="T26" fmla="*/ 45 w 136"/>
                <a:gd name="T27" fmla="*/ 23 h 99"/>
                <a:gd name="T28" fmla="*/ 25 w 136"/>
                <a:gd name="T29" fmla="*/ 24 h 99"/>
                <a:gd name="T30" fmla="*/ 17 w 136"/>
                <a:gd name="T31" fmla="*/ 41 h 99"/>
                <a:gd name="T32" fmla="*/ 31 w 136"/>
                <a:gd name="T33" fmla="*/ 53 h 99"/>
                <a:gd name="T34" fmla="*/ 41 w 136"/>
                <a:gd name="T35" fmla="*/ 54 h 99"/>
                <a:gd name="T36" fmla="*/ 39 w 136"/>
                <a:gd name="T37" fmla="*/ 62 h 99"/>
                <a:gd name="T38" fmla="*/ 29 w 136"/>
                <a:gd name="T39" fmla="*/ 61 h 99"/>
                <a:gd name="T40" fmla="*/ 21 w 136"/>
                <a:gd name="T41" fmla="*/ 56 h 99"/>
                <a:gd name="T42" fmla="*/ 4 w 136"/>
                <a:gd name="T43" fmla="*/ 62 h 99"/>
                <a:gd name="T44" fmla="*/ 2 w 136"/>
                <a:gd name="T45" fmla="*/ 81 h 99"/>
                <a:gd name="T46" fmla="*/ 17 w 136"/>
                <a:gd name="T47" fmla="*/ 92 h 99"/>
                <a:gd name="T48" fmla="*/ 37 w 136"/>
                <a:gd name="T49" fmla="*/ 93 h 99"/>
                <a:gd name="T50" fmla="*/ 60 w 136"/>
                <a:gd name="T51" fmla="*/ 96 h 99"/>
                <a:gd name="T52" fmla="*/ 88 w 136"/>
                <a:gd name="T53" fmla="*/ 98 h 99"/>
                <a:gd name="T54" fmla="*/ 131 w 136"/>
                <a:gd name="T55" fmla="*/ 6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6" h="99">
                  <a:moveTo>
                    <a:pt x="131" y="62"/>
                  </a:moveTo>
                  <a:cubicBezTo>
                    <a:pt x="133" y="55"/>
                    <a:pt x="134" y="47"/>
                    <a:pt x="135" y="40"/>
                  </a:cubicBezTo>
                  <a:cubicBezTo>
                    <a:pt x="135" y="36"/>
                    <a:pt x="135" y="33"/>
                    <a:pt x="135" y="30"/>
                  </a:cubicBezTo>
                  <a:cubicBezTo>
                    <a:pt x="136" y="27"/>
                    <a:pt x="133" y="24"/>
                    <a:pt x="131" y="24"/>
                  </a:cubicBezTo>
                  <a:cubicBezTo>
                    <a:pt x="129" y="24"/>
                    <a:pt x="127" y="24"/>
                    <a:pt x="126" y="24"/>
                  </a:cubicBezTo>
                  <a:cubicBezTo>
                    <a:pt x="125" y="24"/>
                    <a:pt x="123" y="25"/>
                    <a:pt x="122" y="25"/>
                  </a:cubicBezTo>
                  <a:cubicBezTo>
                    <a:pt x="116" y="24"/>
                    <a:pt x="111" y="20"/>
                    <a:pt x="106" y="16"/>
                  </a:cubicBezTo>
                  <a:cubicBezTo>
                    <a:pt x="97" y="9"/>
                    <a:pt x="87" y="4"/>
                    <a:pt x="76" y="1"/>
                  </a:cubicBezTo>
                  <a:cubicBezTo>
                    <a:pt x="71" y="0"/>
                    <a:pt x="66" y="0"/>
                    <a:pt x="61" y="1"/>
                  </a:cubicBezTo>
                  <a:cubicBezTo>
                    <a:pt x="56" y="3"/>
                    <a:pt x="52" y="8"/>
                    <a:pt x="53" y="13"/>
                  </a:cubicBezTo>
                  <a:cubicBezTo>
                    <a:pt x="53" y="21"/>
                    <a:pt x="64" y="25"/>
                    <a:pt x="66" y="34"/>
                  </a:cubicBezTo>
                  <a:cubicBezTo>
                    <a:pt x="66" y="35"/>
                    <a:pt x="65" y="37"/>
                    <a:pt x="64" y="37"/>
                  </a:cubicBezTo>
                  <a:cubicBezTo>
                    <a:pt x="63" y="37"/>
                    <a:pt x="61" y="36"/>
                    <a:pt x="61" y="35"/>
                  </a:cubicBezTo>
                  <a:cubicBezTo>
                    <a:pt x="57" y="29"/>
                    <a:pt x="51" y="25"/>
                    <a:pt x="45" y="23"/>
                  </a:cubicBezTo>
                  <a:cubicBezTo>
                    <a:pt x="38" y="20"/>
                    <a:pt x="31" y="21"/>
                    <a:pt x="25" y="24"/>
                  </a:cubicBezTo>
                  <a:cubicBezTo>
                    <a:pt x="19" y="28"/>
                    <a:pt x="16" y="35"/>
                    <a:pt x="17" y="41"/>
                  </a:cubicBezTo>
                  <a:cubicBezTo>
                    <a:pt x="18" y="48"/>
                    <a:pt x="24" y="54"/>
                    <a:pt x="31" y="53"/>
                  </a:cubicBezTo>
                  <a:cubicBezTo>
                    <a:pt x="35" y="53"/>
                    <a:pt x="39" y="52"/>
                    <a:pt x="41" y="54"/>
                  </a:cubicBezTo>
                  <a:cubicBezTo>
                    <a:pt x="43" y="57"/>
                    <a:pt x="42" y="61"/>
                    <a:pt x="39" y="62"/>
                  </a:cubicBezTo>
                  <a:cubicBezTo>
                    <a:pt x="36" y="63"/>
                    <a:pt x="32" y="62"/>
                    <a:pt x="29" y="61"/>
                  </a:cubicBezTo>
                  <a:cubicBezTo>
                    <a:pt x="26" y="59"/>
                    <a:pt x="24" y="57"/>
                    <a:pt x="21" y="56"/>
                  </a:cubicBezTo>
                  <a:cubicBezTo>
                    <a:pt x="15" y="54"/>
                    <a:pt x="7" y="57"/>
                    <a:pt x="4" y="62"/>
                  </a:cubicBezTo>
                  <a:cubicBezTo>
                    <a:pt x="0" y="68"/>
                    <a:pt x="0" y="75"/>
                    <a:pt x="2" y="81"/>
                  </a:cubicBezTo>
                  <a:cubicBezTo>
                    <a:pt x="5" y="87"/>
                    <a:pt x="11" y="91"/>
                    <a:pt x="17" y="92"/>
                  </a:cubicBezTo>
                  <a:cubicBezTo>
                    <a:pt x="24" y="94"/>
                    <a:pt x="30" y="93"/>
                    <a:pt x="37" y="93"/>
                  </a:cubicBezTo>
                  <a:cubicBezTo>
                    <a:pt x="44" y="93"/>
                    <a:pt x="52" y="94"/>
                    <a:pt x="60" y="96"/>
                  </a:cubicBezTo>
                  <a:cubicBezTo>
                    <a:pt x="69" y="97"/>
                    <a:pt x="78" y="99"/>
                    <a:pt x="88" y="98"/>
                  </a:cubicBezTo>
                  <a:cubicBezTo>
                    <a:pt x="108" y="96"/>
                    <a:pt x="125" y="81"/>
                    <a:pt x="131" y="62"/>
                  </a:cubicBezTo>
                </a:path>
              </a:pathLst>
            </a:custGeom>
            <a:solidFill>
              <a:srgbClr val="50B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074419A1-5FCD-3D62-1564-179B0F838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468813"/>
              <a:ext cx="1243013" cy="804863"/>
            </a:xfrm>
            <a:custGeom>
              <a:avLst/>
              <a:gdLst>
                <a:gd name="T0" fmla="*/ 41 w 121"/>
                <a:gd name="T1" fmla="*/ 49 h 78"/>
                <a:gd name="T2" fmla="*/ 32 w 121"/>
                <a:gd name="T3" fmla="*/ 58 h 78"/>
                <a:gd name="T4" fmla="*/ 18 w 121"/>
                <a:gd name="T5" fmla="*/ 55 h 78"/>
                <a:gd name="T6" fmla="*/ 4 w 121"/>
                <a:gd name="T7" fmla="*/ 58 h 78"/>
                <a:gd name="T8" fmla="*/ 6 w 121"/>
                <a:gd name="T9" fmla="*/ 73 h 78"/>
                <a:gd name="T10" fmla="*/ 23 w 121"/>
                <a:gd name="T11" fmla="*/ 77 h 78"/>
                <a:gd name="T12" fmla="*/ 54 w 121"/>
                <a:gd name="T13" fmla="*/ 74 h 78"/>
                <a:gd name="T14" fmla="*/ 75 w 121"/>
                <a:gd name="T15" fmla="*/ 77 h 78"/>
                <a:gd name="T16" fmla="*/ 95 w 121"/>
                <a:gd name="T17" fmla="*/ 73 h 78"/>
                <a:gd name="T18" fmla="*/ 104 w 121"/>
                <a:gd name="T19" fmla="*/ 60 h 78"/>
                <a:gd name="T20" fmla="*/ 121 w 121"/>
                <a:gd name="T21" fmla="*/ 19 h 78"/>
                <a:gd name="T22" fmla="*/ 91 w 121"/>
                <a:gd name="T23" fmla="*/ 19 h 78"/>
                <a:gd name="T24" fmla="*/ 82 w 121"/>
                <a:gd name="T25" fmla="*/ 11 h 78"/>
                <a:gd name="T26" fmla="*/ 72 w 121"/>
                <a:gd name="T27" fmla="*/ 3 h 78"/>
                <a:gd name="T28" fmla="*/ 61 w 121"/>
                <a:gd name="T29" fmla="*/ 1 h 78"/>
                <a:gd name="T30" fmla="*/ 54 w 121"/>
                <a:gd name="T31" fmla="*/ 11 h 78"/>
                <a:gd name="T32" fmla="*/ 61 w 121"/>
                <a:gd name="T33" fmla="*/ 19 h 78"/>
                <a:gd name="T34" fmla="*/ 70 w 121"/>
                <a:gd name="T35" fmla="*/ 24 h 78"/>
                <a:gd name="T36" fmla="*/ 74 w 121"/>
                <a:gd name="T37" fmla="*/ 34 h 78"/>
                <a:gd name="T38" fmla="*/ 67 w 121"/>
                <a:gd name="T39" fmla="*/ 38 h 78"/>
                <a:gd name="T40" fmla="*/ 53 w 121"/>
                <a:gd name="T41" fmla="*/ 34 h 78"/>
                <a:gd name="T42" fmla="*/ 42 w 121"/>
                <a:gd name="T43" fmla="*/ 25 h 78"/>
                <a:gd name="T44" fmla="*/ 28 w 121"/>
                <a:gd name="T45" fmla="*/ 22 h 78"/>
                <a:gd name="T46" fmla="*/ 21 w 121"/>
                <a:gd name="T47" fmla="*/ 33 h 78"/>
                <a:gd name="T48" fmla="*/ 32 w 121"/>
                <a:gd name="T49" fmla="*/ 41 h 78"/>
                <a:gd name="T50" fmla="*/ 41 w 121"/>
                <a:gd name="T51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1" h="78">
                  <a:moveTo>
                    <a:pt x="41" y="49"/>
                  </a:moveTo>
                  <a:cubicBezTo>
                    <a:pt x="41" y="54"/>
                    <a:pt x="36" y="58"/>
                    <a:pt x="32" y="58"/>
                  </a:cubicBezTo>
                  <a:cubicBezTo>
                    <a:pt x="27" y="58"/>
                    <a:pt x="22" y="56"/>
                    <a:pt x="18" y="55"/>
                  </a:cubicBezTo>
                  <a:cubicBezTo>
                    <a:pt x="13" y="54"/>
                    <a:pt x="7" y="55"/>
                    <a:pt x="4" y="58"/>
                  </a:cubicBezTo>
                  <a:cubicBezTo>
                    <a:pt x="0" y="62"/>
                    <a:pt x="2" y="70"/>
                    <a:pt x="6" y="73"/>
                  </a:cubicBezTo>
                  <a:cubicBezTo>
                    <a:pt x="11" y="77"/>
                    <a:pt x="17" y="78"/>
                    <a:pt x="23" y="77"/>
                  </a:cubicBezTo>
                  <a:cubicBezTo>
                    <a:pt x="33" y="77"/>
                    <a:pt x="43" y="74"/>
                    <a:pt x="54" y="74"/>
                  </a:cubicBezTo>
                  <a:cubicBezTo>
                    <a:pt x="61" y="74"/>
                    <a:pt x="68" y="76"/>
                    <a:pt x="75" y="77"/>
                  </a:cubicBezTo>
                  <a:cubicBezTo>
                    <a:pt x="82" y="78"/>
                    <a:pt x="89" y="77"/>
                    <a:pt x="95" y="73"/>
                  </a:cubicBezTo>
                  <a:cubicBezTo>
                    <a:pt x="99" y="69"/>
                    <a:pt x="102" y="65"/>
                    <a:pt x="104" y="60"/>
                  </a:cubicBezTo>
                  <a:cubicBezTo>
                    <a:pt x="111" y="47"/>
                    <a:pt x="116" y="33"/>
                    <a:pt x="121" y="19"/>
                  </a:cubicBezTo>
                  <a:cubicBezTo>
                    <a:pt x="111" y="21"/>
                    <a:pt x="100" y="24"/>
                    <a:pt x="91" y="19"/>
                  </a:cubicBezTo>
                  <a:cubicBezTo>
                    <a:pt x="88" y="17"/>
                    <a:pt x="85" y="14"/>
                    <a:pt x="82" y="11"/>
                  </a:cubicBezTo>
                  <a:cubicBezTo>
                    <a:pt x="79" y="8"/>
                    <a:pt x="76" y="5"/>
                    <a:pt x="72" y="3"/>
                  </a:cubicBezTo>
                  <a:cubicBezTo>
                    <a:pt x="69" y="1"/>
                    <a:pt x="65" y="0"/>
                    <a:pt x="61" y="1"/>
                  </a:cubicBezTo>
                  <a:cubicBezTo>
                    <a:pt x="57" y="3"/>
                    <a:pt x="53" y="6"/>
                    <a:pt x="54" y="11"/>
                  </a:cubicBezTo>
                  <a:cubicBezTo>
                    <a:pt x="54" y="14"/>
                    <a:pt x="57" y="17"/>
                    <a:pt x="61" y="19"/>
                  </a:cubicBezTo>
                  <a:cubicBezTo>
                    <a:pt x="64" y="21"/>
                    <a:pt x="67" y="22"/>
                    <a:pt x="70" y="24"/>
                  </a:cubicBezTo>
                  <a:cubicBezTo>
                    <a:pt x="73" y="26"/>
                    <a:pt x="75" y="30"/>
                    <a:pt x="74" y="34"/>
                  </a:cubicBezTo>
                  <a:cubicBezTo>
                    <a:pt x="73" y="36"/>
                    <a:pt x="70" y="38"/>
                    <a:pt x="67" y="38"/>
                  </a:cubicBezTo>
                  <a:cubicBezTo>
                    <a:pt x="62" y="39"/>
                    <a:pt x="57" y="37"/>
                    <a:pt x="53" y="34"/>
                  </a:cubicBezTo>
                  <a:cubicBezTo>
                    <a:pt x="49" y="31"/>
                    <a:pt x="46" y="28"/>
                    <a:pt x="42" y="25"/>
                  </a:cubicBezTo>
                  <a:cubicBezTo>
                    <a:pt x="38" y="23"/>
                    <a:pt x="33" y="21"/>
                    <a:pt x="28" y="22"/>
                  </a:cubicBezTo>
                  <a:cubicBezTo>
                    <a:pt x="23" y="24"/>
                    <a:pt x="20" y="29"/>
                    <a:pt x="21" y="33"/>
                  </a:cubicBezTo>
                  <a:cubicBezTo>
                    <a:pt x="23" y="37"/>
                    <a:pt x="28" y="39"/>
                    <a:pt x="32" y="41"/>
                  </a:cubicBezTo>
                  <a:cubicBezTo>
                    <a:pt x="36" y="42"/>
                    <a:pt x="40" y="45"/>
                    <a:pt x="41" y="49"/>
                  </a:cubicBezTo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35FE6451-9CE4-C218-FEA6-2F98110F7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688" y="4778375"/>
              <a:ext cx="688975" cy="681038"/>
            </a:xfrm>
            <a:custGeom>
              <a:avLst/>
              <a:gdLst>
                <a:gd name="T0" fmla="*/ 1 w 67"/>
                <a:gd name="T1" fmla="*/ 52 h 66"/>
                <a:gd name="T2" fmla="*/ 4 w 67"/>
                <a:gd name="T3" fmla="*/ 60 h 66"/>
                <a:gd name="T4" fmla="*/ 11 w 67"/>
                <a:gd name="T5" fmla="*/ 64 h 66"/>
                <a:gd name="T6" fmla="*/ 35 w 67"/>
                <a:gd name="T7" fmla="*/ 65 h 66"/>
                <a:gd name="T8" fmla="*/ 60 w 67"/>
                <a:gd name="T9" fmla="*/ 48 h 66"/>
                <a:gd name="T10" fmla="*/ 64 w 67"/>
                <a:gd name="T11" fmla="*/ 20 h 66"/>
                <a:gd name="T12" fmla="*/ 43 w 67"/>
                <a:gd name="T13" fmla="*/ 1 h 66"/>
                <a:gd name="T14" fmla="*/ 33 w 67"/>
                <a:gd name="T15" fmla="*/ 5 h 66"/>
                <a:gd name="T16" fmla="*/ 36 w 67"/>
                <a:gd name="T17" fmla="*/ 15 h 66"/>
                <a:gd name="T18" fmla="*/ 34 w 67"/>
                <a:gd name="T19" fmla="*/ 22 h 66"/>
                <a:gd name="T20" fmla="*/ 26 w 67"/>
                <a:gd name="T21" fmla="*/ 24 h 66"/>
                <a:gd name="T22" fmla="*/ 15 w 67"/>
                <a:gd name="T23" fmla="*/ 16 h 66"/>
                <a:gd name="T24" fmla="*/ 8 w 67"/>
                <a:gd name="T25" fmla="*/ 23 h 66"/>
                <a:gd name="T26" fmla="*/ 9 w 67"/>
                <a:gd name="T27" fmla="*/ 33 h 66"/>
                <a:gd name="T28" fmla="*/ 8 w 67"/>
                <a:gd name="T29" fmla="*/ 43 h 66"/>
                <a:gd name="T30" fmla="*/ 1 w 67"/>
                <a:gd name="T31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66">
                  <a:moveTo>
                    <a:pt x="1" y="52"/>
                  </a:moveTo>
                  <a:cubicBezTo>
                    <a:pt x="0" y="55"/>
                    <a:pt x="1" y="58"/>
                    <a:pt x="4" y="60"/>
                  </a:cubicBezTo>
                  <a:cubicBezTo>
                    <a:pt x="6" y="62"/>
                    <a:pt x="8" y="63"/>
                    <a:pt x="11" y="64"/>
                  </a:cubicBezTo>
                  <a:cubicBezTo>
                    <a:pt x="19" y="66"/>
                    <a:pt x="27" y="66"/>
                    <a:pt x="35" y="65"/>
                  </a:cubicBezTo>
                  <a:cubicBezTo>
                    <a:pt x="45" y="62"/>
                    <a:pt x="54" y="56"/>
                    <a:pt x="60" y="48"/>
                  </a:cubicBezTo>
                  <a:cubicBezTo>
                    <a:pt x="65" y="40"/>
                    <a:pt x="67" y="29"/>
                    <a:pt x="64" y="20"/>
                  </a:cubicBezTo>
                  <a:cubicBezTo>
                    <a:pt x="61" y="10"/>
                    <a:pt x="52" y="2"/>
                    <a:pt x="43" y="1"/>
                  </a:cubicBezTo>
                  <a:cubicBezTo>
                    <a:pt x="39" y="0"/>
                    <a:pt x="34" y="1"/>
                    <a:pt x="33" y="5"/>
                  </a:cubicBezTo>
                  <a:cubicBezTo>
                    <a:pt x="32" y="8"/>
                    <a:pt x="36" y="12"/>
                    <a:pt x="36" y="15"/>
                  </a:cubicBezTo>
                  <a:cubicBezTo>
                    <a:pt x="37" y="18"/>
                    <a:pt x="36" y="21"/>
                    <a:pt x="34" y="22"/>
                  </a:cubicBezTo>
                  <a:cubicBezTo>
                    <a:pt x="32" y="24"/>
                    <a:pt x="29" y="25"/>
                    <a:pt x="26" y="24"/>
                  </a:cubicBezTo>
                  <a:cubicBezTo>
                    <a:pt x="22" y="22"/>
                    <a:pt x="20" y="17"/>
                    <a:pt x="15" y="16"/>
                  </a:cubicBezTo>
                  <a:cubicBezTo>
                    <a:pt x="12" y="16"/>
                    <a:pt x="9" y="20"/>
                    <a:pt x="8" y="23"/>
                  </a:cubicBezTo>
                  <a:cubicBezTo>
                    <a:pt x="8" y="26"/>
                    <a:pt x="8" y="30"/>
                    <a:pt x="9" y="33"/>
                  </a:cubicBezTo>
                  <a:cubicBezTo>
                    <a:pt x="10" y="37"/>
                    <a:pt x="10" y="40"/>
                    <a:pt x="8" y="43"/>
                  </a:cubicBezTo>
                  <a:cubicBezTo>
                    <a:pt x="6" y="47"/>
                    <a:pt x="2" y="49"/>
                    <a:pt x="1" y="52"/>
                  </a:cubicBezTo>
                </a:path>
              </a:pathLst>
            </a:custGeom>
            <a:solidFill>
              <a:srgbClr val="50B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80FC570A-55D3-BBB1-84C3-65AF9526C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313" y="4860925"/>
              <a:ext cx="555625" cy="484188"/>
            </a:xfrm>
            <a:custGeom>
              <a:avLst/>
              <a:gdLst>
                <a:gd name="T0" fmla="*/ 45 w 54"/>
                <a:gd name="T1" fmla="*/ 10 h 47"/>
                <a:gd name="T2" fmla="*/ 38 w 54"/>
                <a:gd name="T3" fmla="*/ 5 h 47"/>
                <a:gd name="T4" fmla="*/ 31 w 54"/>
                <a:gd name="T5" fmla="*/ 0 h 47"/>
                <a:gd name="T6" fmla="*/ 24 w 54"/>
                <a:gd name="T7" fmla="*/ 4 h 47"/>
                <a:gd name="T8" fmla="*/ 26 w 54"/>
                <a:gd name="T9" fmla="*/ 11 h 47"/>
                <a:gd name="T10" fmla="*/ 24 w 54"/>
                <a:gd name="T11" fmla="*/ 19 h 47"/>
                <a:gd name="T12" fmla="*/ 15 w 54"/>
                <a:gd name="T13" fmla="*/ 22 h 47"/>
                <a:gd name="T14" fmla="*/ 9 w 54"/>
                <a:gd name="T15" fmla="*/ 19 h 47"/>
                <a:gd name="T16" fmla="*/ 3 w 54"/>
                <a:gd name="T17" fmla="*/ 19 h 47"/>
                <a:gd name="T18" fmla="*/ 1 w 54"/>
                <a:gd name="T19" fmla="*/ 27 h 47"/>
                <a:gd name="T20" fmla="*/ 8 w 54"/>
                <a:gd name="T21" fmla="*/ 40 h 47"/>
                <a:gd name="T22" fmla="*/ 23 w 54"/>
                <a:gd name="T23" fmla="*/ 46 h 47"/>
                <a:gd name="T24" fmla="*/ 42 w 54"/>
                <a:gd name="T25" fmla="*/ 43 h 47"/>
                <a:gd name="T26" fmla="*/ 53 w 54"/>
                <a:gd name="T27" fmla="*/ 28 h 47"/>
                <a:gd name="T28" fmla="*/ 44 w 54"/>
                <a:gd name="T29" fmla="*/ 12 h 47"/>
                <a:gd name="T30" fmla="*/ 45 w 54"/>
                <a:gd name="T31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47">
                  <a:moveTo>
                    <a:pt x="45" y="10"/>
                  </a:moveTo>
                  <a:cubicBezTo>
                    <a:pt x="42" y="9"/>
                    <a:pt x="40" y="7"/>
                    <a:pt x="38" y="5"/>
                  </a:cubicBezTo>
                  <a:cubicBezTo>
                    <a:pt x="36" y="3"/>
                    <a:pt x="33" y="1"/>
                    <a:pt x="31" y="0"/>
                  </a:cubicBezTo>
                  <a:cubicBezTo>
                    <a:pt x="28" y="0"/>
                    <a:pt x="24" y="1"/>
                    <a:pt x="24" y="4"/>
                  </a:cubicBezTo>
                  <a:cubicBezTo>
                    <a:pt x="23" y="6"/>
                    <a:pt x="25" y="8"/>
                    <a:pt x="26" y="11"/>
                  </a:cubicBezTo>
                  <a:cubicBezTo>
                    <a:pt x="26" y="14"/>
                    <a:pt x="26" y="17"/>
                    <a:pt x="24" y="19"/>
                  </a:cubicBezTo>
                  <a:cubicBezTo>
                    <a:pt x="21" y="21"/>
                    <a:pt x="18" y="22"/>
                    <a:pt x="15" y="22"/>
                  </a:cubicBezTo>
                  <a:cubicBezTo>
                    <a:pt x="13" y="21"/>
                    <a:pt x="11" y="20"/>
                    <a:pt x="9" y="19"/>
                  </a:cubicBezTo>
                  <a:cubicBezTo>
                    <a:pt x="7" y="18"/>
                    <a:pt x="5" y="18"/>
                    <a:pt x="3" y="19"/>
                  </a:cubicBezTo>
                  <a:cubicBezTo>
                    <a:pt x="1" y="21"/>
                    <a:pt x="0" y="24"/>
                    <a:pt x="1" y="27"/>
                  </a:cubicBezTo>
                  <a:cubicBezTo>
                    <a:pt x="1" y="32"/>
                    <a:pt x="4" y="36"/>
                    <a:pt x="8" y="40"/>
                  </a:cubicBezTo>
                  <a:cubicBezTo>
                    <a:pt x="13" y="43"/>
                    <a:pt x="18" y="45"/>
                    <a:pt x="23" y="46"/>
                  </a:cubicBezTo>
                  <a:cubicBezTo>
                    <a:pt x="29" y="47"/>
                    <a:pt x="36" y="46"/>
                    <a:pt x="42" y="43"/>
                  </a:cubicBezTo>
                  <a:cubicBezTo>
                    <a:pt x="48" y="40"/>
                    <a:pt x="52" y="35"/>
                    <a:pt x="53" y="28"/>
                  </a:cubicBezTo>
                  <a:cubicBezTo>
                    <a:pt x="54" y="22"/>
                    <a:pt x="50" y="15"/>
                    <a:pt x="44" y="12"/>
                  </a:cubicBezTo>
                  <a:cubicBezTo>
                    <a:pt x="45" y="11"/>
                    <a:pt x="45" y="11"/>
                    <a:pt x="45" y="10"/>
                  </a:cubicBezTo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B06EB838-8DB6-0C09-C143-53C450B9B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0313" y="3757613"/>
              <a:ext cx="790575" cy="639763"/>
            </a:xfrm>
            <a:custGeom>
              <a:avLst/>
              <a:gdLst>
                <a:gd name="T0" fmla="*/ 0 w 77"/>
                <a:gd name="T1" fmla="*/ 32 h 62"/>
                <a:gd name="T2" fmla="*/ 4 w 77"/>
                <a:gd name="T3" fmla="*/ 50 h 62"/>
                <a:gd name="T4" fmla="*/ 76 w 77"/>
                <a:gd name="T5" fmla="*/ 62 h 62"/>
                <a:gd name="T6" fmla="*/ 77 w 77"/>
                <a:gd name="T7" fmla="*/ 49 h 62"/>
                <a:gd name="T8" fmla="*/ 39 w 77"/>
                <a:gd name="T9" fmla="*/ 7 h 62"/>
                <a:gd name="T10" fmla="*/ 0 w 77"/>
                <a:gd name="T1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62">
                  <a:moveTo>
                    <a:pt x="0" y="32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9"/>
                    <a:pt x="62" y="14"/>
                    <a:pt x="39" y="7"/>
                  </a:cubicBezTo>
                  <a:cubicBezTo>
                    <a:pt x="15" y="0"/>
                    <a:pt x="1" y="12"/>
                    <a:pt x="0" y="32"/>
                  </a:cubicBezTo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5B4D8829-6FD5-80B1-4AF0-32D9C19B7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0313" y="3757613"/>
              <a:ext cx="790575" cy="504825"/>
            </a:xfrm>
            <a:custGeom>
              <a:avLst/>
              <a:gdLst>
                <a:gd name="T0" fmla="*/ 0 w 77"/>
                <a:gd name="T1" fmla="*/ 32 h 49"/>
                <a:gd name="T2" fmla="*/ 77 w 77"/>
                <a:gd name="T3" fmla="*/ 49 h 49"/>
                <a:gd name="T4" fmla="*/ 39 w 77"/>
                <a:gd name="T5" fmla="*/ 7 h 49"/>
                <a:gd name="T6" fmla="*/ 0 w 77"/>
                <a:gd name="T7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49">
                  <a:moveTo>
                    <a:pt x="0" y="32"/>
                  </a:moveTo>
                  <a:cubicBezTo>
                    <a:pt x="77" y="49"/>
                    <a:pt x="77" y="49"/>
                    <a:pt x="77" y="49"/>
                  </a:cubicBezTo>
                  <a:cubicBezTo>
                    <a:pt x="77" y="49"/>
                    <a:pt x="62" y="14"/>
                    <a:pt x="39" y="7"/>
                  </a:cubicBezTo>
                  <a:cubicBezTo>
                    <a:pt x="15" y="0"/>
                    <a:pt x="1" y="12"/>
                    <a:pt x="0" y="32"/>
                  </a:cubicBezTo>
                </a:path>
              </a:pathLst>
            </a:custGeom>
            <a:solidFill>
              <a:srgbClr val="E7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EF9795A7-F5D9-EC0D-6DF5-5AA06655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0313" y="3757613"/>
              <a:ext cx="790575" cy="504825"/>
            </a:xfrm>
            <a:custGeom>
              <a:avLst/>
              <a:gdLst>
                <a:gd name="T0" fmla="*/ 20 w 77"/>
                <a:gd name="T1" fmla="*/ 27 h 49"/>
                <a:gd name="T2" fmla="*/ 30 w 77"/>
                <a:gd name="T3" fmla="*/ 37 h 49"/>
                <a:gd name="T4" fmla="*/ 25 w 77"/>
                <a:gd name="T5" fmla="*/ 25 h 49"/>
                <a:gd name="T6" fmla="*/ 44 w 77"/>
                <a:gd name="T7" fmla="*/ 30 h 49"/>
                <a:gd name="T8" fmla="*/ 44 w 77"/>
                <a:gd name="T9" fmla="*/ 39 h 49"/>
                <a:gd name="T10" fmla="*/ 49 w 77"/>
                <a:gd name="T11" fmla="*/ 32 h 49"/>
                <a:gd name="T12" fmla="*/ 62 w 77"/>
                <a:gd name="T13" fmla="*/ 46 h 49"/>
                <a:gd name="T14" fmla="*/ 77 w 77"/>
                <a:gd name="T15" fmla="*/ 49 h 49"/>
                <a:gd name="T16" fmla="*/ 39 w 77"/>
                <a:gd name="T17" fmla="*/ 7 h 49"/>
                <a:gd name="T18" fmla="*/ 0 w 77"/>
                <a:gd name="T19" fmla="*/ 32 h 49"/>
                <a:gd name="T20" fmla="*/ 15 w 77"/>
                <a:gd name="T21" fmla="*/ 35 h 49"/>
                <a:gd name="T22" fmla="*/ 20 w 77"/>
                <a:gd name="T23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49">
                  <a:moveTo>
                    <a:pt x="20" y="27"/>
                  </a:moveTo>
                  <a:cubicBezTo>
                    <a:pt x="22" y="29"/>
                    <a:pt x="29" y="37"/>
                    <a:pt x="30" y="37"/>
                  </a:cubicBezTo>
                  <a:cubicBezTo>
                    <a:pt x="30" y="38"/>
                    <a:pt x="25" y="25"/>
                    <a:pt x="25" y="25"/>
                  </a:cubicBezTo>
                  <a:cubicBezTo>
                    <a:pt x="25" y="25"/>
                    <a:pt x="31" y="21"/>
                    <a:pt x="44" y="30"/>
                  </a:cubicBezTo>
                  <a:cubicBezTo>
                    <a:pt x="44" y="30"/>
                    <a:pt x="40" y="35"/>
                    <a:pt x="44" y="39"/>
                  </a:cubicBezTo>
                  <a:cubicBezTo>
                    <a:pt x="47" y="43"/>
                    <a:pt x="49" y="34"/>
                    <a:pt x="49" y="32"/>
                  </a:cubicBezTo>
                  <a:cubicBezTo>
                    <a:pt x="49" y="31"/>
                    <a:pt x="58" y="37"/>
                    <a:pt x="62" y="46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9"/>
                    <a:pt x="62" y="14"/>
                    <a:pt x="39" y="7"/>
                  </a:cubicBezTo>
                  <a:cubicBezTo>
                    <a:pt x="15" y="0"/>
                    <a:pt x="1" y="12"/>
                    <a:pt x="0" y="3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2"/>
                    <a:pt x="18" y="26"/>
                    <a:pt x="20" y="27"/>
                  </a:cubicBezTo>
                </a:path>
              </a:pathLst>
            </a:custGeom>
            <a:solidFill>
              <a:srgbClr val="B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67714878-9C3A-A8FB-1167-2607BE424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0313" y="3757613"/>
              <a:ext cx="790575" cy="504825"/>
            </a:xfrm>
            <a:custGeom>
              <a:avLst/>
              <a:gdLst>
                <a:gd name="T0" fmla="*/ 31 w 77"/>
                <a:gd name="T1" fmla="*/ 18 h 49"/>
                <a:gd name="T2" fmla="*/ 67 w 77"/>
                <a:gd name="T3" fmla="*/ 47 h 49"/>
                <a:gd name="T4" fmla="*/ 77 w 77"/>
                <a:gd name="T5" fmla="*/ 49 h 49"/>
                <a:gd name="T6" fmla="*/ 39 w 77"/>
                <a:gd name="T7" fmla="*/ 7 h 49"/>
                <a:gd name="T8" fmla="*/ 0 w 77"/>
                <a:gd name="T9" fmla="*/ 32 h 49"/>
                <a:gd name="T10" fmla="*/ 7 w 77"/>
                <a:gd name="T11" fmla="*/ 33 h 49"/>
                <a:gd name="T12" fmla="*/ 31 w 77"/>
                <a:gd name="T13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49">
                  <a:moveTo>
                    <a:pt x="31" y="18"/>
                  </a:moveTo>
                  <a:cubicBezTo>
                    <a:pt x="43" y="20"/>
                    <a:pt x="58" y="26"/>
                    <a:pt x="67" y="47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9"/>
                    <a:pt x="62" y="14"/>
                    <a:pt x="39" y="7"/>
                  </a:cubicBezTo>
                  <a:cubicBezTo>
                    <a:pt x="15" y="0"/>
                    <a:pt x="1" y="12"/>
                    <a:pt x="0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0" y="17"/>
                    <a:pt x="20" y="16"/>
                    <a:pt x="31" y="18"/>
                  </a:cubicBezTo>
                </a:path>
              </a:pathLst>
            </a:custGeom>
            <a:solidFill>
              <a:srgbClr val="EA5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5115E502-FAE9-3A48-A740-C5D817613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5575" y="4078288"/>
              <a:ext cx="41275" cy="50800"/>
            </a:xfrm>
            <a:custGeom>
              <a:avLst/>
              <a:gdLst>
                <a:gd name="T0" fmla="*/ 3 w 4"/>
                <a:gd name="T1" fmla="*/ 3 h 5"/>
                <a:gd name="T2" fmla="*/ 2 w 4"/>
                <a:gd name="T3" fmla="*/ 4 h 5"/>
                <a:gd name="T4" fmla="*/ 0 w 4"/>
                <a:gd name="T5" fmla="*/ 1 h 5"/>
                <a:gd name="T6" fmla="*/ 2 w 4"/>
                <a:gd name="T7" fmla="*/ 1 h 5"/>
                <a:gd name="T8" fmla="*/ 3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3" y="4"/>
                    <a:pt x="3" y="5"/>
                    <a:pt x="2" y="4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3" y="1"/>
                    <a:pt x="4" y="3"/>
                    <a:pt x="3" y="3"/>
                  </a:cubicBezTo>
                </a:path>
              </a:pathLst>
            </a:cu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C6EB6E87-4817-3EAC-0D62-F7567DF4E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8763" y="4046538"/>
              <a:ext cx="39688" cy="52388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4 h 5"/>
                <a:gd name="T4" fmla="*/ 0 w 4"/>
                <a:gd name="T5" fmla="*/ 1 h 5"/>
                <a:gd name="T6" fmla="*/ 2 w 4"/>
                <a:gd name="T7" fmla="*/ 0 h 5"/>
                <a:gd name="T8" fmla="*/ 3 w 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3" y="5"/>
                    <a:pt x="3" y="5"/>
                    <a:pt x="2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4" y="3"/>
                    <a:pt x="3" y="4"/>
                  </a:cubicBezTo>
                </a:path>
              </a:pathLst>
            </a:cu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058DA481-A199-D9BA-3AFE-16A1B3303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9088" y="4087813"/>
              <a:ext cx="41275" cy="61913"/>
            </a:xfrm>
            <a:custGeom>
              <a:avLst/>
              <a:gdLst>
                <a:gd name="T0" fmla="*/ 4 w 4"/>
                <a:gd name="T1" fmla="*/ 4 h 6"/>
                <a:gd name="T2" fmla="*/ 2 w 4"/>
                <a:gd name="T3" fmla="*/ 5 h 6"/>
                <a:gd name="T4" fmla="*/ 0 w 4"/>
                <a:gd name="T5" fmla="*/ 2 h 6"/>
                <a:gd name="T6" fmla="*/ 2 w 4"/>
                <a:gd name="T7" fmla="*/ 1 h 6"/>
                <a:gd name="T8" fmla="*/ 4 w 4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4"/>
                  </a:moveTo>
                  <a:cubicBezTo>
                    <a:pt x="3" y="5"/>
                    <a:pt x="3" y="6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3" y="1"/>
                    <a:pt x="4" y="3"/>
                    <a:pt x="4" y="4"/>
                  </a:cubicBezTo>
                </a:path>
              </a:pathLst>
            </a:cu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3DAA4162-FC81-8AB8-C376-01F500FE6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4188" y="4129088"/>
              <a:ext cx="30163" cy="50800"/>
            </a:xfrm>
            <a:custGeom>
              <a:avLst/>
              <a:gdLst>
                <a:gd name="T0" fmla="*/ 3 w 3"/>
                <a:gd name="T1" fmla="*/ 4 h 5"/>
                <a:gd name="T2" fmla="*/ 2 w 3"/>
                <a:gd name="T3" fmla="*/ 4 h 5"/>
                <a:gd name="T4" fmla="*/ 0 w 3"/>
                <a:gd name="T5" fmla="*/ 2 h 5"/>
                <a:gd name="T6" fmla="*/ 2 w 3"/>
                <a:gd name="T7" fmla="*/ 1 h 5"/>
                <a:gd name="T8" fmla="*/ 3 w 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2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2" y="1"/>
                    <a:pt x="3" y="3"/>
                    <a:pt x="3" y="4"/>
                  </a:cubicBezTo>
                  <a:close/>
                </a:path>
              </a:pathLst>
            </a:cu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FA04EBAB-8639-9B8B-2187-5DE87D8C6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3830638"/>
              <a:ext cx="739775" cy="1165225"/>
            </a:xfrm>
            <a:custGeom>
              <a:avLst/>
              <a:gdLst>
                <a:gd name="T0" fmla="*/ 13 w 72"/>
                <a:gd name="T1" fmla="*/ 0 h 113"/>
                <a:gd name="T2" fmla="*/ 0 w 72"/>
                <a:gd name="T3" fmla="*/ 8 h 113"/>
                <a:gd name="T4" fmla="*/ 36 w 72"/>
                <a:gd name="T5" fmla="*/ 112 h 113"/>
                <a:gd name="T6" fmla="*/ 49 w 72"/>
                <a:gd name="T7" fmla="*/ 113 h 113"/>
                <a:gd name="T8" fmla="*/ 63 w 72"/>
                <a:gd name="T9" fmla="*/ 54 h 113"/>
                <a:gd name="T10" fmla="*/ 13 w 72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13">
                  <a:moveTo>
                    <a:pt x="13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3"/>
                    <a:pt x="72" y="88"/>
                    <a:pt x="63" y="54"/>
                  </a:cubicBezTo>
                  <a:cubicBezTo>
                    <a:pt x="53" y="20"/>
                    <a:pt x="33" y="0"/>
                    <a:pt x="13" y="0"/>
                  </a:cubicBezTo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BF89D495-54D5-BA92-9C46-A8C51A49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375" y="3830638"/>
              <a:ext cx="606425" cy="1165225"/>
            </a:xfrm>
            <a:custGeom>
              <a:avLst/>
              <a:gdLst>
                <a:gd name="T0" fmla="*/ 0 w 59"/>
                <a:gd name="T1" fmla="*/ 0 h 113"/>
                <a:gd name="T2" fmla="*/ 36 w 59"/>
                <a:gd name="T3" fmla="*/ 113 h 113"/>
                <a:gd name="T4" fmla="*/ 50 w 59"/>
                <a:gd name="T5" fmla="*/ 54 h 113"/>
                <a:gd name="T6" fmla="*/ 0 w 59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13">
                  <a:moveTo>
                    <a:pt x="0" y="0"/>
                  </a:moveTo>
                  <a:cubicBezTo>
                    <a:pt x="36" y="113"/>
                    <a:pt x="36" y="113"/>
                    <a:pt x="36" y="113"/>
                  </a:cubicBezTo>
                  <a:cubicBezTo>
                    <a:pt x="36" y="113"/>
                    <a:pt x="59" y="88"/>
                    <a:pt x="50" y="54"/>
                  </a:cubicBezTo>
                  <a:cubicBezTo>
                    <a:pt x="40" y="20"/>
                    <a:pt x="20" y="0"/>
                    <a:pt x="0" y="0"/>
                  </a:cubicBezTo>
                </a:path>
              </a:pathLst>
            </a:custGeom>
            <a:solidFill>
              <a:srgbClr val="E7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E7AF0DA9-3043-0C67-8350-93068FF37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375" y="3830638"/>
              <a:ext cx="606425" cy="1165225"/>
            </a:xfrm>
            <a:custGeom>
              <a:avLst/>
              <a:gdLst>
                <a:gd name="T0" fmla="*/ 18 w 59"/>
                <a:gd name="T1" fmla="*/ 29 h 113"/>
                <a:gd name="T2" fmla="*/ 15 w 59"/>
                <a:gd name="T3" fmla="*/ 44 h 113"/>
                <a:gd name="T4" fmla="*/ 23 w 59"/>
                <a:gd name="T5" fmla="*/ 36 h 113"/>
                <a:gd name="T6" fmla="*/ 32 w 59"/>
                <a:gd name="T7" fmla="*/ 64 h 113"/>
                <a:gd name="T8" fmla="*/ 23 w 59"/>
                <a:gd name="T9" fmla="*/ 64 h 113"/>
                <a:gd name="T10" fmla="*/ 33 w 59"/>
                <a:gd name="T11" fmla="*/ 72 h 113"/>
                <a:gd name="T12" fmla="*/ 29 w 59"/>
                <a:gd name="T13" fmla="*/ 91 h 113"/>
                <a:gd name="T14" fmla="*/ 36 w 59"/>
                <a:gd name="T15" fmla="*/ 113 h 113"/>
                <a:gd name="T16" fmla="*/ 50 w 59"/>
                <a:gd name="T17" fmla="*/ 54 h 113"/>
                <a:gd name="T18" fmla="*/ 0 w 59"/>
                <a:gd name="T19" fmla="*/ 0 h 113"/>
                <a:gd name="T20" fmla="*/ 7 w 59"/>
                <a:gd name="T21" fmla="*/ 22 h 113"/>
                <a:gd name="T22" fmla="*/ 18 w 59"/>
                <a:gd name="T23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113">
                  <a:moveTo>
                    <a:pt x="18" y="29"/>
                  </a:moveTo>
                  <a:cubicBezTo>
                    <a:pt x="18" y="32"/>
                    <a:pt x="15" y="43"/>
                    <a:pt x="15" y="44"/>
                  </a:cubicBezTo>
                  <a:cubicBezTo>
                    <a:pt x="16" y="45"/>
                    <a:pt x="23" y="36"/>
                    <a:pt x="23" y="36"/>
                  </a:cubicBezTo>
                  <a:cubicBezTo>
                    <a:pt x="23" y="36"/>
                    <a:pt x="31" y="45"/>
                    <a:pt x="32" y="64"/>
                  </a:cubicBezTo>
                  <a:cubicBezTo>
                    <a:pt x="32" y="64"/>
                    <a:pt x="24" y="59"/>
                    <a:pt x="23" y="64"/>
                  </a:cubicBezTo>
                  <a:cubicBezTo>
                    <a:pt x="22" y="69"/>
                    <a:pt x="32" y="72"/>
                    <a:pt x="33" y="72"/>
                  </a:cubicBezTo>
                  <a:cubicBezTo>
                    <a:pt x="35" y="72"/>
                    <a:pt x="35" y="85"/>
                    <a:pt x="29" y="91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3"/>
                    <a:pt x="59" y="88"/>
                    <a:pt x="50" y="54"/>
                  </a:cubicBezTo>
                  <a:cubicBezTo>
                    <a:pt x="40" y="20"/>
                    <a:pt x="20" y="0"/>
                    <a:pt x="0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1" y="24"/>
                    <a:pt x="18" y="27"/>
                    <a:pt x="18" y="29"/>
                  </a:cubicBezTo>
                </a:path>
              </a:pathLst>
            </a:custGeom>
            <a:solidFill>
              <a:srgbClr val="B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9E8BDE0E-DC45-0346-BD05-9597A3D3D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375" y="3830638"/>
              <a:ext cx="606425" cy="1165225"/>
            </a:xfrm>
            <a:custGeom>
              <a:avLst/>
              <a:gdLst>
                <a:gd name="T0" fmla="*/ 34 w 59"/>
                <a:gd name="T1" fmla="*/ 44 h 113"/>
                <a:gd name="T2" fmla="*/ 32 w 59"/>
                <a:gd name="T3" fmla="*/ 98 h 113"/>
                <a:gd name="T4" fmla="*/ 36 w 59"/>
                <a:gd name="T5" fmla="*/ 113 h 113"/>
                <a:gd name="T6" fmla="*/ 50 w 59"/>
                <a:gd name="T7" fmla="*/ 54 h 113"/>
                <a:gd name="T8" fmla="*/ 0 w 59"/>
                <a:gd name="T9" fmla="*/ 0 h 113"/>
                <a:gd name="T10" fmla="*/ 4 w 59"/>
                <a:gd name="T11" fmla="*/ 11 h 113"/>
                <a:gd name="T12" fmla="*/ 34 w 59"/>
                <a:gd name="T13" fmla="*/ 4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13">
                  <a:moveTo>
                    <a:pt x="34" y="44"/>
                  </a:moveTo>
                  <a:cubicBezTo>
                    <a:pt x="41" y="62"/>
                    <a:pt x="45" y="83"/>
                    <a:pt x="32" y="98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3"/>
                    <a:pt x="59" y="88"/>
                    <a:pt x="50" y="54"/>
                  </a:cubicBezTo>
                  <a:cubicBezTo>
                    <a:pt x="40" y="20"/>
                    <a:pt x="20" y="0"/>
                    <a:pt x="0" y="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1" y="13"/>
                    <a:pt x="29" y="29"/>
                    <a:pt x="34" y="44"/>
                  </a:cubicBezTo>
                </a:path>
              </a:pathLst>
            </a:custGeom>
            <a:solidFill>
              <a:srgbClr val="EA5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Oval 30">
              <a:extLst>
                <a:ext uri="{FF2B5EF4-FFF2-40B4-BE49-F238E27FC236}">
                  <a16:creationId xmlns:a16="http://schemas.microsoft.com/office/drawing/2014/main" id="{712E554D-8074-605E-46D9-60A66A87F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3200" y="4129088"/>
              <a:ext cx="30163" cy="41275"/>
            </a:xfrm>
            <a:prstGeom prst="ellipse">
              <a:avLst/>
            </a:pr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8215D0A8-0071-2FAC-EA8F-CFFC72837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5275" y="4273550"/>
              <a:ext cx="41275" cy="41275"/>
            </a:xfrm>
            <a:custGeom>
              <a:avLst/>
              <a:gdLst>
                <a:gd name="T0" fmla="*/ 2 w 4"/>
                <a:gd name="T1" fmla="*/ 4 h 4"/>
                <a:gd name="T2" fmla="*/ 0 w 4"/>
                <a:gd name="T3" fmla="*/ 2 h 4"/>
                <a:gd name="T4" fmla="*/ 2 w 4"/>
                <a:gd name="T5" fmla="*/ 0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4" y="3"/>
                    <a:pt x="3" y="4"/>
                    <a:pt x="2" y="4"/>
                  </a:cubicBezTo>
                </a:path>
              </a:pathLst>
            </a:cu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94C912D7-BD94-18A7-C664-0193EE9A0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63" y="4356100"/>
              <a:ext cx="52388" cy="50800"/>
            </a:xfrm>
            <a:custGeom>
              <a:avLst/>
              <a:gdLst>
                <a:gd name="T0" fmla="*/ 3 w 5"/>
                <a:gd name="T1" fmla="*/ 5 h 5"/>
                <a:gd name="T2" fmla="*/ 0 w 5"/>
                <a:gd name="T3" fmla="*/ 3 h 5"/>
                <a:gd name="T4" fmla="*/ 2 w 5"/>
                <a:gd name="T5" fmla="*/ 0 h 5"/>
                <a:gd name="T6" fmla="*/ 5 w 5"/>
                <a:gd name="T7" fmla="*/ 3 h 5"/>
                <a:gd name="T8" fmla="*/ 3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4"/>
                    <a:pt x="4" y="5"/>
                    <a:pt x="3" y="5"/>
                  </a:cubicBezTo>
                </a:path>
              </a:pathLst>
            </a:cu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Oval 33">
              <a:extLst>
                <a:ext uri="{FF2B5EF4-FFF2-40B4-BE49-F238E27FC236}">
                  <a16:creationId xmlns:a16="http://schemas.microsoft.com/office/drawing/2014/main" id="{261F53E4-93B1-0725-37B8-236E28AF0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6713" y="4603750"/>
              <a:ext cx="31750" cy="41275"/>
            </a:xfrm>
            <a:prstGeom prst="ellipse">
              <a:avLst/>
            </a:pr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7F42AE81-65D9-B8FE-B417-A037F95A7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863" y="3810000"/>
              <a:ext cx="738188" cy="1165225"/>
            </a:xfrm>
            <a:custGeom>
              <a:avLst/>
              <a:gdLst>
                <a:gd name="T0" fmla="*/ 14 w 72"/>
                <a:gd name="T1" fmla="*/ 0 h 113"/>
                <a:gd name="T2" fmla="*/ 0 w 72"/>
                <a:gd name="T3" fmla="*/ 8 h 113"/>
                <a:gd name="T4" fmla="*/ 37 w 72"/>
                <a:gd name="T5" fmla="*/ 112 h 113"/>
                <a:gd name="T6" fmla="*/ 50 w 72"/>
                <a:gd name="T7" fmla="*/ 113 h 113"/>
                <a:gd name="T8" fmla="*/ 63 w 72"/>
                <a:gd name="T9" fmla="*/ 54 h 113"/>
                <a:gd name="T10" fmla="*/ 14 w 72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13">
                  <a:moveTo>
                    <a:pt x="14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0" y="113"/>
                    <a:pt x="72" y="88"/>
                    <a:pt x="63" y="54"/>
                  </a:cubicBezTo>
                  <a:cubicBezTo>
                    <a:pt x="54" y="20"/>
                    <a:pt x="33" y="0"/>
                    <a:pt x="14" y="0"/>
                  </a:cubicBezTo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8EAEE353-4387-CDB5-524B-C64B35438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8738" y="3810000"/>
              <a:ext cx="595313" cy="1165225"/>
            </a:xfrm>
            <a:custGeom>
              <a:avLst/>
              <a:gdLst>
                <a:gd name="T0" fmla="*/ 0 w 58"/>
                <a:gd name="T1" fmla="*/ 0 h 113"/>
                <a:gd name="T2" fmla="*/ 36 w 58"/>
                <a:gd name="T3" fmla="*/ 113 h 113"/>
                <a:gd name="T4" fmla="*/ 49 w 58"/>
                <a:gd name="T5" fmla="*/ 54 h 113"/>
                <a:gd name="T6" fmla="*/ 0 w 58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13">
                  <a:moveTo>
                    <a:pt x="0" y="0"/>
                  </a:moveTo>
                  <a:cubicBezTo>
                    <a:pt x="36" y="113"/>
                    <a:pt x="36" y="113"/>
                    <a:pt x="36" y="113"/>
                  </a:cubicBezTo>
                  <a:cubicBezTo>
                    <a:pt x="36" y="113"/>
                    <a:pt x="58" y="88"/>
                    <a:pt x="49" y="54"/>
                  </a:cubicBezTo>
                  <a:cubicBezTo>
                    <a:pt x="40" y="20"/>
                    <a:pt x="19" y="0"/>
                    <a:pt x="0" y="0"/>
                  </a:cubicBezTo>
                </a:path>
              </a:pathLst>
            </a:custGeom>
            <a:solidFill>
              <a:srgbClr val="E7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8A7D5C07-F12F-9071-4F3A-37AD4050F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8738" y="3810000"/>
              <a:ext cx="595313" cy="1165225"/>
            </a:xfrm>
            <a:custGeom>
              <a:avLst/>
              <a:gdLst>
                <a:gd name="T0" fmla="*/ 18 w 58"/>
                <a:gd name="T1" fmla="*/ 29 h 113"/>
                <a:gd name="T2" fmla="*/ 15 w 58"/>
                <a:gd name="T3" fmla="*/ 44 h 113"/>
                <a:gd name="T4" fmla="*/ 23 w 58"/>
                <a:gd name="T5" fmla="*/ 36 h 113"/>
                <a:gd name="T6" fmla="*/ 31 w 58"/>
                <a:gd name="T7" fmla="*/ 64 h 113"/>
                <a:gd name="T8" fmla="*/ 23 w 58"/>
                <a:gd name="T9" fmla="*/ 64 h 113"/>
                <a:gd name="T10" fmla="*/ 33 w 58"/>
                <a:gd name="T11" fmla="*/ 71 h 113"/>
                <a:gd name="T12" fmla="*/ 29 w 58"/>
                <a:gd name="T13" fmla="*/ 91 h 113"/>
                <a:gd name="T14" fmla="*/ 36 w 58"/>
                <a:gd name="T15" fmla="*/ 113 h 113"/>
                <a:gd name="T16" fmla="*/ 49 w 58"/>
                <a:gd name="T17" fmla="*/ 54 h 113"/>
                <a:gd name="T18" fmla="*/ 0 w 58"/>
                <a:gd name="T19" fmla="*/ 0 h 113"/>
                <a:gd name="T20" fmla="*/ 7 w 58"/>
                <a:gd name="T21" fmla="*/ 22 h 113"/>
                <a:gd name="T22" fmla="*/ 18 w 58"/>
                <a:gd name="T23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113">
                  <a:moveTo>
                    <a:pt x="18" y="29"/>
                  </a:moveTo>
                  <a:cubicBezTo>
                    <a:pt x="18" y="32"/>
                    <a:pt x="15" y="42"/>
                    <a:pt x="15" y="44"/>
                  </a:cubicBezTo>
                  <a:cubicBezTo>
                    <a:pt x="15" y="45"/>
                    <a:pt x="23" y="36"/>
                    <a:pt x="23" y="36"/>
                  </a:cubicBezTo>
                  <a:cubicBezTo>
                    <a:pt x="23" y="36"/>
                    <a:pt x="31" y="44"/>
                    <a:pt x="31" y="64"/>
                  </a:cubicBezTo>
                  <a:cubicBezTo>
                    <a:pt x="31" y="64"/>
                    <a:pt x="24" y="58"/>
                    <a:pt x="23" y="64"/>
                  </a:cubicBezTo>
                  <a:cubicBezTo>
                    <a:pt x="21" y="69"/>
                    <a:pt x="32" y="71"/>
                    <a:pt x="33" y="71"/>
                  </a:cubicBezTo>
                  <a:cubicBezTo>
                    <a:pt x="34" y="71"/>
                    <a:pt x="35" y="85"/>
                    <a:pt x="29" y="91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3"/>
                    <a:pt x="58" y="88"/>
                    <a:pt x="49" y="54"/>
                  </a:cubicBezTo>
                  <a:cubicBezTo>
                    <a:pt x="40" y="20"/>
                    <a:pt x="19" y="0"/>
                    <a:pt x="0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1" y="23"/>
                    <a:pt x="18" y="26"/>
                    <a:pt x="18" y="29"/>
                  </a:cubicBezTo>
                </a:path>
              </a:pathLst>
            </a:custGeom>
            <a:solidFill>
              <a:srgbClr val="B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45E6A952-460B-FF87-1A3E-83DF05AB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8738" y="3810000"/>
              <a:ext cx="595313" cy="1165225"/>
            </a:xfrm>
            <a:custGeom>
              <a:avLst/>
              <a:gdLst>
                <a:gd name="T0" fmla="*/ 34 w 58"/>
                <a:gd name="T1" fmla="*/ 44 h 113"/>
                <a:gd name="T2" fmla="*/ 31 w 58"/>
                <a:gd name="T3" fmla="*/ 98 h 113"/>
                <a:gd name="T4" fmla="*/ 36 w 58"/>
                <a:gd name="T5" fmla="*/ 113 h 113"/>
                <a:gd name="T6" fmla="*/ 49 w 58"/>
                <a:gd name="T7" fmla="*/ 54 h 113"/>
                <a:gd name="T8" fmla="*/ 0 w 58"/>
                <a:gd name="T9" fmla="*/ 0 h 113"/>
                <a:gd name="T10" fmla="*/ 3 w 58"/>
                <a:gd name="T11" fmla="*/ 10 h 113"/>
                <a:gd name="T12" fmla="*/ 34 w 58"/>
                <a:gd name="T13" fmla="*/ 4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13">
                  <a:moveTo>
                    <a:pt x="34" y="44"/>
                  </a:moveTo>
                  <a:cubicBezTo>
                    <a:pt x="40" y="62"/>
                    <a:pt x="44" y="83"/>
                    <a:pt x="31" y="98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3"/>
                    <a:pt x="58" y="88"/>
                    <a:pt x="49" y="54"/>
                  </a:cubicBezTo>
                  <a:cubicBezTo>
                    <a:pt x="40" y="20"/>
                    <a:pt x="19" y="0"/>
                    <a:pt x="0" y="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0" y="13"/>
                    <a:pt x="29" y="28"/>
                    <a:pt x="34" y="44"/>
                  </a:cubicBezTo>
                </a:path>
              </a:pathLst>
            </a:custGeom>
            <a:solidFill>
              <a:srgbClr val="EA5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Oval 38">
              <a:extLst>
                <a:ext uri="{FF2B5EF4-FFF2-40B4-BE49-F238E27FC236}">
                  <a16:creationId xmlns:a16="http://schemas.microsoft.com/office/drawing/2014/main" id="{02835351-5A8A-9AE8-90AC-B54A6166A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1450" y="4098925"/>
              <a:ext cx="31750" cy="50800"/>
            </a:xfrm>
            <a:prstGeom prst="ellipse">
              <a:avLst/>
            </a:pr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Oval 39">
              <a:extLst>
                <a:ext uri="{FF2B5EF4-FFF2-40B4-BE49-F238E27FC236}">
                  <a16:creationId xmlns:a16="http://schemas.microsoft.com/office/drawing/2014/main" id="{23F28DAD-2CF2-11D7-0F35-2DB10F420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5113" y="4241800"/>
              <a:ext cx="39688" cy="52388"/>
            </a:xfrm>
            <a:prstGeom prst="ellipse">
              <a:avLst/>
            </a:pr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0">
              <a:extLst>
                <a:ext uri="{FF2B5EF4-FFF2-40B4-BE49-F238E27FC236}">
                  <a16:creationId xmlns:a16="http://schemas.microsoft.com/office/drawing/2014/main" id="{4BA37589-82A5-7A2C-3980-16FC4B04F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113" y="4335463"/>
              <a:ext cx="39688" cy="50800"/>
            </a:xfrm>
            <a:custGeom>
              <a:avLst/>
              <a:gdLst>
                <a:gd name="T0" fmla="*/ 2 w 4"/>
                <a:gd name="T1" fmla="*/ 5 h 5"/>
                <a:gd name="T2" fmla="*/ 0 w 4"/>
                <a:gd name="T3" fmla="*/ 3 h 5"/>
                <a:gd name="T4" fmla="*/ 2 w 4"/>
                <a:gd name="T5" fmla="*/ 0 h 5"/>
                <a:gd name="T6" fmla="*/ 4 w 4"/>
                <a:gd name="T7" fmla="*/ 2 h 5"/>
                <a:gd name="T8" fmla="*/ 2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</a:path>
              </a:pathLst>
            </a:cu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Oval 41">
              <a:extLst>
                <a:ext uri="{FF2B5EF4-FFF2-40B4-BE49-F238E27FC236}">
                  <a16:creationId xmlns:a16="http://schemas.microsoft.com/office/drawing/2014/main" id="{FCFF6048-F80E-FEAC-DAAC-CA7242D9A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075" y="4572000"/>
              <a:ext cx="31750" cy="52388"/>
            </a:xfrm>
            <a:prstGeom prst="ellipse">
              <a:avLst/>
            </a:prstGeom>
            <a:solidFill>
              <a:srgbClr val="EF7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2">
              <a:extLst>
                <a:ext uri="{FF2B5EF4-FFF2-40B4-BE49-F238E27FC236}">
                  <a16:creationId xmlns:a16="http://schemas.microsoft.com/office/drawing/2014/main" id="{4B4C9BEB-0716-C195-4983-AB58C09FC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100" y="3727450"/>
              <a:ext cx="800100" cy="546100"/>
            </a:xfrm>
            <a:custGeom>
              <a:avLst/>
              <a:gdLst>
                <a:gd name="T0" fmla="*/ 69 w 78"/>
                <a:gd name="T1" fmla="*/ 38 h 53"/>
                <a:gd name="T2" fmla="*/ 76 w 78"/>
                <a:gd name="T3" fmla="*/ 34 h 53"/>
                <a:gd name="T4" fmla="*/ 77 w 78"/>
                <a:gd name="T5" fmla="*/ 24 h 53"/>
                <a:gd name="T6" fmla="*/ 72 w 78"/>
                <a:gd name="T7" fmla="*/ 13 h 53"/>
                <a:gd name="T8" fmla="*/ 65 w 78"/>
                <a:gd name="T9" fmla="*/ 6 h 53"/>
                <a:gd name="T10" fmla="*/ 55 w 78"/>
                <a:gd name="T11" fmla="*/ 6 h 53"/>
                <a:gd name="T12" fmla="*/ 50 w 78"/>
                <a:gd name="T13" fmla="*/ 14 h 53"/>
                <a:gd name="T14" fmla="*/ 34 w 78"/>
                <a:gd name="T15" fmla="*/ 1 h 53"/>
                <a:gd name="T16" fmla="*/ 21 w 78"/>
                <a:gd name="T17" fmla="*/ 3 h 53"/>
                <a:gd name="T18" fmla="*/ 16 w 78"/>
                <a:gd name="T19" fmla="*/ 14 h 53"/>
                <a:gd name="T20" fmla="*/ 23 w 78"/>
                <a:gd name="T21" fmla="*/ 24 h 53"/>
                <a:gd name="T22" fmla="*/ 7 w 78"/>
                <a:gd name="T23" fmla="*/ 24 h 53"/>
                <a:gd name="T24" fmla="*/ 1 w 78"/>
                <a:gd name="T25" fmla="*/ 39 h 53"/>
                <a:gd name="T26" fmla="*/ 12 w 78"/>
                <a:gd name="T27" fmla="*/ 51 h 53"/>
                <a:gd name="T28" fmla="*/ 28 w 78"/>
                <a:gd name="T29" fmla="*/ 52 h 53"/>
                <a:gd name="T30" fmla="*/ 43 w 78"/>
                <a:gd name="T31" fmla="*/ 48 h 53"/>
                <a:gd name="T32" fmla="*/ 69 w 78"/>
                <a:gd name="T3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3">
                  <a:moveTo>
                    <a:pt x="69" y="38"/>
                  </a:moveTo>
                  <a:cubicBezTo>
                    <a:pt x="72" y="37"/>
                    <a:pt x="74" y="36"/>
                    <a:pt x="76" y="34"/>
                  </a:cubicBezTo>
                  <a:cubicBezTo>
                    <a:pt x="78" y="32"/>
                    <a:pt x="78" y="28"/>
                    <a:pt x="77" y="24"/>
                  </a:cubicBezTo>
                  <a:cubicBezTo>
                    <a:pt x="76" y="20"/>
                    <a:pt x="75" y="16"/>
                    <a:pt x="72" y="13"/>
                  </a:cubicBezTo>
                  <a:cubicBezTo>
                    <a:pt x="70" y="10"/>
                    <a:pt x="68" y="8"/>
                    <a:pt x="65" y="6"/>
                  </a:cubicBezTo>
                  <a:cubicBezTo>
                    <a:pt x="62" y="5"/>
                    <a:pt x="58" y="4"/>
                    <a:pt x="55" y="6"/>
                  </a:cubicBezTo>
                  <a:cubicBezTo>
                    <a:pt x="52" y="7"/>
                    <a:pt x="50" y="10"/>
                    <a:pt x="50" y="14"/>
                  </a:cubicBezTo>
                  <a:cubicBezTo>
                    <a:pt x="47" y="7"/>
                    <a:pt x="41" y="2"/>
                    <a:pt x="34" y="1"/>
                  </a:cubicBezTo>
                  <a:cubicBezTo>
                    <a:pt x="30" y="0"/>
                    <a:pt x="25" y="1"/>
                    <a:pt x="21" y="3"/>
                  </a:cubicBezTo>
                  <a:cubicBezTo>
                    <a:pt x="18" y="5"/>
                    <a:pt x="15" y="10"/>
                    <a:pt x="16" y="14"/>
                  </a:cubicBezTo>
                  <a:cubicBezTo>
                    <a:pt x="16" y="18"/>
                    <a:pt x="19" y="23"/>
                    <a:pt x="23" y="24"/>
                  </a:cubicBezTo>
                  <a:cubicBezTo>
                    <a:pt x="18" y="21"/>
                    <a:pt x="12" y="21"/>
                    <a:pt x="7" y="24"/>
                  </a:cubicBezTo>
                  <a:cubicBezTo>
                    <a:pt x="2" y="27"/>
                    <a:pt x="0" y="34"/>
                    <a:pt x="1" y="39"/>
                  </a:cubicBezTo>
                  <a:cubicBezTo>
                    <a:pt x="2" y="44"/>
                    <a:pt x="7" y="49"/>
                    <a:pt x="12" y="51"/>
                  </a:cubicBezTo>
                  <a:cubicBezTo>
                    <a:pt x="17" y="53"/>
                    <a:pt x="22" y="53"/>
                    <a:pt x="28" y="52"/>
                  </a:cubicBezTo>
                  <a:cubicBezTo>
                    <a:pt x="33" y="51"/>
                    <a:pt x="38" y="49"/>
                    <a:pt x="43" y="48"/>
                  </a:cubicBezTo>
                  <a:cubicBezTo>
                    <a:pt x="52" y="44"/>
                    <a:pt x="61" y="41"/>
                    <a:pt x="69" y="38"/>
                  </a:cubicBezTo>
                </a:path>
              </a:pathLst>
            </a:custGeom>
            <a:solidFill>
              <a:srgbClr val="FFD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3">
              <a:extLst>
                <a:ext uri="{FF2B5EF4-FFF2-40B4-BE49-F238E27FC236}">
                  <a16:creationId xmlns:a16="http://schemas.microsoft.com/office/drawing/2014/main" id="{9B4478CF-C8A1-A80E-564A-6963958C4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700" y="3819525"/>
              <a:ext cx="638175" cy="392113"/>
            </a:xfrm>
            <a:custGeom>
              <a:avLst/>
              <a:gdLst>
                <a:gd name="T0" fmla="*/ 57 w 62"/>
                <a:gd name="T1" fmla="*/ 29 h 38"/>
                <a:gd name="T2" fmla="*/ 61 w 62"/>
                <a:gd name="T3" fmla="*/ 16 h 38"/>
                <a:gd name="T4" fmla="*/ 51 w 62"/>
                <a:gd name="T5" fmla="*/ 7 h 38"/>
                <a:gd name="T6" fmla="*/ 38 w 62"/>
                <a:gd name="T7" fmla="*/ 13 h 38"/>
                <a:gd name="T8" fmla="*/ 23 w 62"/>
                <a:gd name="T9" fmla="*/ 0 h 38"/>
                <a:gd name="T10" fmla="*/ 15 w 62"/>
                <a:gd name="T11" fmla="*/ 3 h 38"/>
                <a:gd name="T12" fmla="*/ 16 w 62"/>
                <a:gd name="T13" fmla="*/ 12 h 38"/>
                <a:gd name="T14" fmla="*/ 23 w 62"/>
                <a:gd name="T15" fmla="*/ 18 h 38"/>
                <a:gd name="T16" fmla="*/ 6 w 62"/>
                <a:gd name="T17" fmla="*/ 20 h 38"/>
                <a:gd name="T18" fmla="*/ 1 w 62"/>
                <a:gd name="T19" fmla="*/ 26 h 38"/>
                <a:gd name="T20" fmla="*/ 3 w 62"/>
                <a:gd name="T21" fmla="*/ 32 h 38"/>
                <a:gd name="T22" fmla="*/ 10 w 62"/>
                <a:gd name="T23" fmla="*/ 35 h 38"/>
                <a:gd name="T24" fmla="*/ 35 w 62"/>
                <a:gd name="T25" fmla="*/ 38 h 38"/>
                <a:gd name="T26" fmla="*/ 49 w 62"/>
                <a:gd name="T27" fmla="*/ 36 h 38"/>
                <a:gd name="T28" fmla="*/ 59 w 62"/>
                <a:gd name="T29" fmla="*/ 26 h 38"/>
                <a:gd name="T30" fmla="*/ 57 w 62"/>
                <a:gd name="T3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38">
                  <a:moveTo>
                    <a:pt x="57" y="29"/>
                  </a:moveTo>
                  <a:cubicBezTo>
                    <a:pt x="61" y="25"/>
                    <a:pt x="62" y="20"/>
                    <a:pt x="61" y="16"/>
                  </a:cubicBezTo>
                  <a:cubicBezTo>
                    <a:pt x="59" y="11"/>
                    <a:pt x="55" y="8"/>
                    <a:pt x="51" y="7"/>
                  </a:cubicBezTo>
                  <a:cubicBezTo>
                    <a:pt x="46" y="6"/>
                    <a:pt x="41" y="9"/>
                    <a:pt x="38" y="13"/>
                  </a:cubicBezTo>
                  <a:cubicBezTo>
                    <a:pt x="37" y="6"/>
                    <a:pt x="30" y="0"/>
                    <a:pt x="23" y="0"/>
                  </a:cubicBezTo>
                  <a:cubicBezTo>
                    <a:pt x="20" y="0"/>
                    <a:pt x="17" y="0"/>
                    <a:pt x="15" y="3"/>
                  </a:cubicBezTo>
                  <a:cubicBezTo>
                    <a:pt x="13" y="5"/>
                    <a:pt x="14" y="9"/>
                    <a:pt x="16" y="12"/>
                  </a:cubicBezTo>
                  <a:cubicBezTo>
                    <a:pt x="17" y="15"/>
                    <a:pt x="20" y="17"/>
                    <a:pt x="23" y="18"/>
                  </a:cubicBezTo>
                  <a:cubicBezTo>
                    <a:pt x="18" y="17"/>
                    <a:pt x="11" y="17"/>
                    <a:pt x="6" y="20"/>
                  </a:cubicBezTo>
                  <a:cubicBezTo>
                    <a:pt x="3" y="21"/>
                    <a:pt x="1" y="23"/>
                    <a:pt x="1" y="26"/>
                  </a:cubicBezTo>
                  <a:cubicBezTo>
                    <a:pt x="0" y="29"/>
                    <a:pt x="2" y="31"/>
                    <a:pt x="3" y="32"/>
                  </a:cubicBezTo>
                  <a:cubicBezTo>
                    <a:pt x="5" y="34"/>
                    <a:pt x="8" y="34"/>
                    <a:pt x="10" y="35"/>
                  </a:cubicBezTo>
                  <a:cubicBezTo>
                    <a:pt x="18" y="37"/>
                    <a:pt x="27" y="38"/>
                    <a:pt x="35" y="38"/>
                  </a:cubicBezTo>
                  <a:cubicBezTo>
                    <a:pt x="40" y="38"/>
                    <a:pt x="45" y="38"/>
                    <a:pt x="49" y="36"/>
                  </a:cubicBezTo>
                  <a:cubicBezTo>
                    <a:pt x="54" y="34"/>
                    <a:pt x="58" y="31"/>
                    <a:pt x="59" y="26"/>
                  </a:cubicBezTo>
                  <a:cubicBezTo>
                    <a:pt x="57" y="29"/>
                    <a:pt x="57" y="29"/>
                    <a:pt x="57" y="29"/>
                  </a:cubicBezTo>
                </a:path>
              </a:pathLst>
            </a:custGeom>
            <a:solidFill>
              <a:srgbClr val="F0A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4">
              <a:extLst>
                <a:ext uri="{FF2B5EF4-FFF2-40B4-BE49-F238E27FC236}">
                  <a16:creationId xmlns:a16="http://schemas.microsoft.com/office/drawing/2014/main" id="{C9E57EB2-54CA-DE56-A081-0FABF8F94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8450" y="4057650"/>
              <a:ext cx="668338" cy="617538"/>
            </a:xfrm>
            <a:custGeom>
              <a:avLst/>
              <a:gdLst>
                <a:gd name="T0" fmla="*/ 50 w 65"/>
                <a:gd name="T1" fmla="*/ 32 h 60"/>
                <a:gd name="T2" fmla="*/ 55 w 65"/>
                <a:gd name="T3" fmla="*/ 37 h 60"/>
                <a:gd name="T4" fmla="*/ 62 w 65"/>
                <a:gd name="T5" fmla="*/ 42 h 60"/>
                <a:gd name="T6" fmla="*/ 65 w 65"/>
                <a:gd name="T7" fmla="*/ 49 h 60"/>
                <a:gd name="T8" fmla="*/ 60 w 65"/>
                <a:gd name="T9" fmla="*/ 55 h 60"/>
                <a:gd name="T10" fmla="*/ 35 w 65"/>
                <a:gd name="T11" fmla="*/ 54 h 60"/>
                <a:gd name="T12" fmla="*/ 29 w 65"/>
                <a:gd name="T13" fmla="*/ 46 h 60"/>
                <a:gd name="T14" fmla="*/ 23 w 65"/>
                <a:gd name="T15" fmla="*/ 39 h 60"/>
                <a:gd name="T16" fmla="*/ 18 w 65"/>
                <a:gd name="T17" fmla="*/ 29 h 60"/>
                <a:gd name="T18" fmla="*/ 0 w 65"/>
                <a:gd name="T19" fmla="*/ 10 h 60"/>
                <a:gd name="T20" fmla="*/ 13 w 65"/>
                <a:gd name="T21" fmla="*/ 3 h 60"/>
                <a:gd name="T22" fmla="*/ 28 w 65"/>
                <a:gd name="T23" fmla="*/ 7 h 60"/>
                <a:gd name="T24" fmla="*/ 35 w 65"/>
                <a:gd name="T25" fmla="*/ 8 h 60"/>
                <a:gd name="T26" fmla="*/ 40 w 65"/>
                <a:gd name="T27" fmla="*/ 2 h 60"/>
                <a:gd name="T28" fmla="*/ 48 w 65"/>
                <a:gd name="T29" fmla="*/ 1 h 60"/>
                <a:gd name="T30" fmla="*/ 53 w 65"/>
                <a:gd name="T31" fmla="*/ 7 h 60"/>
                <a:gd name="T32" fmla="*/ 53 w 65"/>
                <a:gd name="T33" fmla="*/ 16 h 60"/>
                <a:gd name="T34" fmla="*/ 50 w 65"/>
                <a:gd name="T35" fmla="*/ 24 h 60"/>
                <a:gd name="T36" fmla="*/ 50 w 65"/>
                <a:gd name="T37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60">
                  <a:moveTo>
                    <a:pt x="50" y="32"/>
                  </a:moveTo>
                  <a:cubicBezTo>
                    <a:pt x="50" y="34"/>
                    <a:pt x="53" y="36"/>
                    <a:pt x="55" y="37"/>
                  </a:cubicBezTo>
                  <a:cubicBezTo>
                    <a:pt x="57" y="39"/>
                    <a:pt x="60" y="40"/>
                    <a:pt x="62" y="42"/>
                  </a:cubicBezTo>
                  <a:cubicBezTo>
                    <a:pt x="64" y="44"/>
                    <a:pt x="65" y="47"/>
                    <a:pt x="65" y="49"/>
                  </a:cubicBezTo>
                  <a:cubicBezTo>
                    <a:pt x="64" y="52"/>
                    <a:pt x="62" y="54"/>
                    <a:pt x="60" y="55"/>
                  </a:cubicBezTo>
                  <a:cubicBezTo>
                    <a:pt x="53" y="60"/>
                    <a:pt x="42" y="59"/>
                    <a:pt x="35" y="54"/>
                  </a:cubicBezTo>
                  <a:cubicBezTo>
                    <a:pt x="33" y="52"/>
                    <a:pt x="31" y="49"/>
                    <a:pt x="29" y="46"/>
                  </a:cubicBezTo>
                  <a:cubicBezTo>
                    <a:pt x="27" y="44"/>
                    <a:pt x="25" y="41"/>
                    <a:pt x="23" y="39"/>
                  </a:cubicBezTo>
                  <a:cubicBezTo>
                    <a:pt x="21" y="36"/>
                    <a:pt x="19" y="32"/>
                    <a:pt x="18" y="29"/>
                  </a:cubicBezTo>
                  <a:cubicBezTo>
                    <a:pt x="13" y="22"/>
                    <a:pt x="8" y="14"/>
                    <a:pt x="0" y="10"/>
                  </a:cubicBezTo>
                  <a:cubicBezTo>
                    <a:pt x="3" y="6"/>
                    <a:pt x="8" y="4"/>
                    <a:pt x="13" y="3"/>
                  </a:cubicBezTo>
                  <a:cubicBezTo>
                    <a:pt x="18" y="3"/>
                    <a:pt x="23" y="5"/>
                    <a:pt x="28" y="7"/>
                  </a:cubicBezTo>
                  <a:cubicBezTo>
                    <a:pt x="30" y="8"/>
                    <a:pt x="33" y="9"/>
                    <a:pt x="35" y="8"/>
                  </a:cubicBezTo>
                  <a:cubicBezTo>
                    <a:pt x="37" y="7"/>
                    <a:pt x="38" y="4"/>
                    <a:pt x="40" y="2"/>
                  </a:cubicBezTo>
                  <a:cubicBezTo>
                    <a:pt x="42" y="0"/>
                    <a:pt x="45" y="0"/>
                    <a:pt x="48" y="1"/>
                  </a:cubicBezTo>
                  <a:cubicBezTo>
                    <a:pt x="50" y="2"/>
                    <a:pt x="52" y="5"/>
                    <a:pt x="53" y="7"/>
                  </a:cubicBezTo>
                  <a:cubicBezTo>
                    <a:pt x="54" y="10"/>
                    <a:pt x="54" y="13"/>
                    <a:pt x="53" y="16"/>
                  </a:cubicBezTo>
                  <a:cubicBezTo>
                    <a:pt x="52" y="18"/>
                    <a:pt x="51" y="21"/>
                    <a:pt x="50" y="24"/>
                  </a:cubicBezTo>
                  <a:cubicBezTo>
                    <a:pt x="49" y="26"/>
                    <a:pt x="49" y="29"/>
                    <a:pt x="50" y="32"/>
                  </a:cubicBezTo>
                </a:path>
              </a:pathLst>
            </a:custGeom>
            <a:solidFill>
              <a:srgbClr val="50B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5">
              <a:extLst>
                <a:ext uri="{FF2B5EF4-FFF2-40B4-BE49-F238E27FC236}">
                  <a16:creationId xmlns:a16="http://schemas.microsoft.com/office/drawing/2014/main" id="{27C7E7B3-BD58-58FF-CA94-6B48D562D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9725" y="4159250"/>
              <a:ext cx="503238" cy="444500"/>
            </a:xfrm>
            <a:custGeom>
              <a:avLst/>
              <a:gdLst>
                <a:gd name="T0" fmla="*/ 0 w 49"/>
                <a:gd name="T1" fmla="*/ 9 h 43"/>
                <a:gd name="T2" fmla="*/ 33 w 49"/>
                <a:gd name="T3" fmla="*/ 2 h 43"/>
                <a:gd name="T4" fmla="*/ 39 w 49"/>
                <a:gd name="T5" fmla="*/ 0 h 43"/>
                <a:gd name="T6" fmla="*/ 44 w 49"/>
                <a:gd name="T7" fmla="*/ 2 h 43"/>
                <a:gd name="T8" fmla="*/ 42 w 49"/>
                <a:gd name="T9" fmla="*/ 8 h 43"/>
                <a:gd name="T10" fmla="*/ 38 w 49"/>
                <a:gd name="T11" fmla="*/ 12 h 43"/>
                <a:gd name="T12" fmla="*/ 35 w 49"/>
                <a:gd name="T13" fmla="*/ 20 h 43"/>
                <a:gd name="T14" fmla="*/ 39 w 49"/>
                <a:gd name="T15" fmla="*/ 27 h 43"/>
                <a:gd name="T16" fmla="*/ 44 w 49"/>
                <a:gd name="T17" fmla="*/ 30 h 43"/>
                <a:gd name="T18" fmla="*/ 48 w 49"/>
                <a:gd name="T19" fmla="*/ 33 h 43"/>
                <a:gd name="T20" fmla="*/ 48 w 49"/>
                <a:gd name="T21" fmla="*/ 38 h 43"/>
                <a:gd name="T22" fmla="*/ 45 w 49"/>
                <a:gd name="T23" fmla="*/ 40 h 43"/>
                <a:gd name="T24" fmla="*/ 27 w 49"/>
                <a:gd name="T25" fmla="*/ 41 h 43"/>
                <a:gd name="T26" fmla="*/ 12 w 49"/>
                <a:gd name="T27" fmla="*/ 29 h 43"/>
                <a:gd name="T28" fmla="*/ 7 w 49"/>
                <a:gd name="T29" fmla="*/ 18 h 43"/>
                <a:gd name="T30" fmla="*/ 0 w 49"/>
                <a:gd name="T3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3">
                  <a:moveTo>
                    <a:pt x="0" y="9"/>
                  </a:moveTo>
                  <a:cubicBezTo>
                    <a:pt x="11" y="10"/>
                    <a:pt x="23" y="8"/>
                    <a:pt x="33" y="2"/>
                  </a:cubicBezTo>
                  <a:cubicBezTo>
                    <a:pt x="35" y="1"/>
                    <a:pt x="37" y="0"/>
                    <a:pt x="39" y="0"/>
                  </a:cubicBezTo>
                  <a:cubicBezTo>
                    <a:pt x="41" y="0"/>
                    <a:pt x="43" y="0"/>
                    <a:pt x="44" y="2"/>
                  </a:cubicBezTo>
                  <a:cubicBezTo>
                    <a:pt x="45" y="4"/>
                    <a:pt x="44" y="6"/>
                    <a:pt x="42" y="8"/>
                  </a:cubicBezTo>
                  <a:cubicBezTo>
                    <a:pt x="41" y="10"/>
                    <a:pt x="39" y="11"/>
                    <a:pt x="38" y="12"/>
                  </a:cubicBezTo>
                  <a:cubicBezTo>
                    <a:pt x="36" y="14"/>
                    <a:pt x="35" y="17"/>
                    <a:pt x="35" y="20"/>
                  </a:cubicBezTo>
                  <a:cubicBezTo>
                    <a:pt x="36" y="23"/>
                    <a:pt x="37" y="25"/>
                    <a:pt x="39" y="27"/>
                  </a:cubicBezTo>
                  <a:cubicBezTo>
                    <a:pt x="41" y="28"/>
                    <a:pt x="42" y="29"/>
                    <a:pt x="44" y="30"/>
                  </a:cubicBezTo>
                  <a:cubicBezTo>
                    <a:pt x="45" y="30"/>
                    <a:pt x="47" y="31"/>
                    <a:pt x="48" y="33"/>
                  </a:cubicBezTo>
                  <a:cubicBezTo>
                    <a:pt x="49" y="34"/>
                    <a:pt x="49" y="36"/>
                    <a:pt x="48" y="38"/>
                  </a:cubicBezTo>
                  <a:cubicBezTo>
                    <a:pt x="48" y="39"/>
                    <a:pt x="47" y="39"/>
                    <a:pt x="45" y="40"/>
                  </a:cubicBezTo>
                  <a:cubicBezTo>
                    <a:pt x="40" y="43"/>
                    <a:pt x="33" y="43"/>
                    <a:pt x="27" y="41"/>
                  </a:cubicBezTo>
                  <a:cubicBezTo>
                    <a:pt x="20" y="39"/>
                    <a:pt x="15" y="34"/>
                    <a:pt x="12" y="29"/>
                  </a:cubicBezTo>
                  <a:cubicBezTo>
                    <a:pt x="10" y="25"/>
                    <a:pt x="9" y="21"/>
                    <a:pt x="7" y="18"/>
                  </a:cubicBezTo>
                  <a:cubicBezTo>
                    <a:pt x="6" y="14"/>
                    <a:pt x="3" y="11"/>
                    <a:pt x="0" y="9"/>
                  </a:cubicBezTo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6">
              <a:extLst>
                <a:ext uri="{FF2B5EF4-FFF2-40B4-BE49-F238E27FC236}">
                  <a16:creationId xmlns:a16="http://schemas.microsoft.com/office/drawing/2014/main" id="{06A2D37B-607D-19D3-EF88-17D12E6B6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75" y="5037138"/>
              <a:ext cx="1006475" cy="979488"/>
            </a:xfrm>
            <a:custGeom>
              <a:avLst/>
              <a:gdLst>
                <a:gd name="T0" fmla="*/ 13 w 98"/>
                <a:gd name="T1" fmla="*/ 85 h 95"/>
                <a:gd name="T2" fmla="*/ 47 w 98"/>
                <a:gd name="T3" fmla="*/ 94 h 95"/>
                <a:gd name="T4" fmla="*/ 77 w 98"/>
                <a:gd name="T5" fmla="*/ 75 h 95"/>
                <a:gd name="T6" fmla="*/ 86 w 98"/>
                <a:gd name="T7" fmla="*/ 54 h 95"/>
                <a:gd name="T8" fmla="*/ 98 w 98"/>
                <a:gd name="T9" fmla="*/ 19 h 95"/>
                <a:gd name="T10" fmla="*/ 73 w 98"/>
                <a:gd name="T11" fmla="*/ 10 h 95"/>
                <a:gd name="T12" fmla="*/ 59 w 98"/>
                <a:gd name="T13" fmla="*/ 2 h 95"/>
                <a:gd name="T14" fmla="*/ 45 w 98"/>
                <a:gd name="T15" fmla="*/ 6 h 95"/>
                <a:gd name="T16" fmla="*/ 40 w 98"/>
                <a:gd name="T17" fmla="*/ 15 h 95"/>
                <a:gd name="T18" fmla="*/ 28 w 98"/>
                <a:gd name="T19" fmla="*/ 20 h 95"/>
                <a:gd name="T20" fmla="*/ 15 w 98"/>
                <a:gd name="T21" fmla="*/ 23 h 95"/>
                <a:gd name="T22" fmla="*/ 9 w 98"/>
                <a:gd name="T23" fmla="*/ 33 h 95"/>
                <a:gd name="T24" fmla="*/ 14 w 98"/>
                <a:gd name="T25" fmla="*/ 43 h 95"/>
                <a:gd name="T26" fmla="*/ 11 w 98"/>
                <a:gd name="T27" fmla="*/ 51 h 95"/>
                <a:gd name="T28" fmla="*/ 3 w 98"/>
                <a:gd name="T29" fmla="*/ 57 h 95"/>
                <a:gd name="T30" fmla="*/ 2 w 98"/>
                <a:gd name="T31" fmla="*/ 73 h 95"/>
                <a:gd name="T32" fmla="*/ 13 w 98"/>
                <a:gd name="T33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95">
                  <a:moveTo>
                    <a:pt x="13" y="85"/>
                  </a:moveTo>
                  <a:cubicBezTo>
                    <a:pt x="23" y="92"/>
                    <a:pt x="35" y="95"/>
                    <a:pt x="47" y="94"/>
                  </a:cubicBezTo>
                  <a:cubicBezTo>
                    <a:pt x="59" y="92"/>
                    <a:pt x="70" y="85"/>
                    <a:pt x="77" y="75"/>
                  </a:cubicBezTo>
                  <a:cubicBezTo>
                    <a:pt x="81" y="69"/>
                    <a:pt x="84" y="61"/>
                    <a:pt x="86" y="54"/>
                  </a:cubicBezTo>
                  <a:cubicBezTo>
                    <a:pt x="90" y="42"/>
                    <a:pt x="94" y="30"/>
                    <a:pt x="98" y="19"/>
                  </a:cubicBezTo>
                  <a:cubicBezTo>
                    <a:pt x="89" y="18"/>
                    <a:pt x="80" y="15"/>
                    <a:pt x="73" y="10"/>
                  </a:cubicBezTo>
                  <a:cubicBezTo>
                    <a:pt x="69" y="7"/>
                    <a:pt x="65" y="3"/>
                    <a:pt x="59" y="2"/>
                  </a:cubicBezTo>
                  <a:cubicBezTo>
                    <a:pt x="54" y="0"/>
                    <a:pt x="48" y="1"/>
                    <a:pt x="45" y="6"/>
                  </a:cubicBezTo>
                  <a:cubicBezTo>
                    <a:pt x="42" y="8"/>
                    <a:pt x="42" y="12"/>
                    <a:pt x="40" y="15"/>
                  </a:cubicBezTo>
                  <a:cubicBezTo>
                    <a:pt x="37" y="18"/>
                    <a:pt x="32" y="19"/>
                    <a:pt x="28" y="20"/>
                  </a:cubicBezTo>
                  <a:cubicBezTo>
                    <a:pt x="24" y="21"/>
                    <a:pt x="19" y="21"/>
                    <a:pt x="15" y="23"/>
                  </a:cubicBezTo>
                  <a:cubicBezTo>
                    <a:pt x="11" y="25"/>
                    <a:pt x="8" y="29"/>
                    <a:pt x="9" y="33"/>
                  </a:cubicBezTo>
                  <a:cubicBezTo>
                    <a:pt x="10" y="37"/>
                    <a:pt x="14" y="39"/>
                    <a:pt x="14" y="43"/>
                  </a:cubicBezTo>
                  <a:cubicBezTo>
                    <a:pt x="15" y="46"/>
                    <a:pt x="13" y="49"/>
                    <a:pt x="11" y="51"/>
                  </a:cubicBezTo>
                  <a:cubicBezTo>
                    <a:pt x="8" y="53"/>
                    <a:pt x="5" y="55"/>
                    <a:pt x="3" y="57"/>
                  </a:cubicBezTo>
                  <a:cubicBezTo>
                    <a:pt x="0" y="61"/>
                    <a:pt x="0" y="68"/>
                    <a:pt x="2" y="73"/>
                  </a:cubicBezTo>
                  <a:cubicBezTo>
                    <a:pt x="4" y="78"/>
                    <a:pt x="8" y="82"/>
                    <a:pt x="13" y="85"/>
                  </a:cubicBezTo>
                </a:path>
              </a:pathLst>
            </a:custGeom>
            <a:solidFill>
              <a:srgbClr val="B65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7">
              <a:extLst>
                <a:ext uri="{FF2B5EF4-FFF2-40B4-BE49-F238E27FC236}">
                  <a16:creationId xmlns:a16="http://schemas.microsoft.com/office/drawing/2014/main" id="{BD026DBC-8BF9-7EFA-EF2F-65A3D23BC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75" y="5314950"/>
              <a:ext cx="771525" cy="649288"/>
            </a:xfrm>
            <a:custGeom>
              <a:avLst/>
              <a:gdLst>
                <a:gd name="T0" fmla="*/ 11 w 75"/>
                <a:gd name="T1" fmla="*/ 0 h 63"/>
                <a:gd name="T2" fmla="*/ 10 w 75"/>
                <a:gd name="T3" fmla="*/ 0 h 63"/>
                <a:gd name="T4" fmla="*/ 9 w 75"/>
                <a:gd name="T5" fmla="*/ 6 h 63"/>
                <a:gd name="T6" fmla="*/ 14 w 75"/>
                <a:gd name="T7" fmla="*/ 16 h 63"/>
                <a:gd name="T8" fmla="*/ 15 w 75"/>
                <a:gd name="T9" fmla="*/ 17 h 63"/>
                <a:gd name="T10" fmla="*/ 11 w 75"/>
                <a:gd name="T11" fmla="*/ 24 h 63"/>
                <a:gd name="T12" fmla="*/ 3 w 75"/>
                <a:gd name="T13" fmla="*/ 30 h 63"/>
                <a:gd name="T14" fmla="*/ 0 w 75"/>
                <a:gd name="T15" fmla="*/ 39 h 63"/>
                <a:gd name="T16" fmla="*/ 2 w 75"/>
                <a:gd name="T17" fmla="*/ 46 h 63"/>
                <a:gd name="T18" fmla="*/ 13 w 75"/>
                <a:gd name="T19" fmla="*/ 58 h 63"/>
                <a:gd name="T20" fmla="*/ 22 w 75"/>
                <a:gd name="T21" fmla="*/ 63 h 63"/>
                <a:gd name="T22" fmla="*/ 38 w 75"/>
                <a:gd name="T23" fmla="*/ 59 h 63"/>
                <a:gd name="T24" fmla="*/ 66 w 75"/>
                <a:gd name="T25" fmla="*/ 21 h 63"/>
                <a:gd name="T26" fmla="*/ 75 w 75"/>
                <a:gd name="T27" fmla="*/ 3 h 63"/>
                <a:gd name="T28" fmla="*/ 60 w 75"/>
                <a:gd name="T29" fmla="*/ 21 h 63"/>
                <a:gd name="T30" fmla="*/ 60 w 75"/>
                <a:gd name="T31" fmla="*/ 24 h 63"/>
                <a:gd name="T32" fmla="*/ 56 w 75"/>
                <a:gd name="T33" fmla="*/ 29 h 63"/>
                <a:gd name="T34" fmla="*/ 51 w 75"/>
                <a:gd name="T35" fmla="*/ 30 h 63"/>
                <a:gd name="T36" fmla="*/ 49 w 75"/>
                <a:gd name="T37" fmla="*/ 30 h 63"/>
                <a:gd name="T38" fmla="*/ 40 w 75"/>
                <a:gd name="T39" fmla="*/ 31 h 63"/>
                <a:gd name="T40" fmla="*/ 40 w 75"/>
                <a:gd name="T41" fmla="*/ 31 h 63"/>
                <a:gd name="T42" fmla="*/ 22 w 75"/>
                <a:gd name="T43" fmla="*/ 19 h 63"/>
                <a:gd name="T44" fmla="*/ 11 w 75"/>
                <a:gd name="T4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63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10" y="10"/>
                    <a:pt x="14" y="12"/>
                    <a:pt x="14" y="16"/>
                  </a:cubicBezTo>
                  <a:cubicBezTo>
                    <a:pt x="15" y="16"/>
                    <a:pt x="15" y="16"/>
                    <a:pt x="15" y="17"/>
                  </a:cubicBezTo>
                  <a:cubicBezTo>
                    <a:pt x="15" y="19"/>
                    <a:pt x="13" y="22"/>
                    <a:pt x="11" y="24"/>
                  </a:cubicBezTo>
                  <a:cubicBezTo>
                    <a:pt x="8" y="26"/>
                    <a:pt x="5" y="28"/>
                    <a:pt x="3" y="30"/>
                  </a:cubicBezTo>
                  <a:cubicBezTo>
                    <a:pt x="1" y="33"/>
                    <a:pt x="0" y="36"/>
                    <a:pt x="0" y="39"/>
                  </a:cubicBezTo>
                  <a:cubicBezTo>
                    <a:pt x="0" y="41"/>
                    <a:pt x="1" y="44"/>
                    <a:pt x="2" y="46"/>
                  </a:cubicBezTo>
                  <a:cubicBezTo>
                    <a:pt x="4" y="51"/>
                    <a:pt x="8" y="55"/>
                    <a:pt x="13" y="58"/>
                  </a:cubicBezTo>
                  <a:cubicBezTo>
                    <a:pt x="16" y="60"/>
                    <a:pt x="19" y="62"/>
                    <a:pt x="22" y="63"/>
                  </a:cubicBezTo>
                  <a:cubicBezTo>
                    <a:pt x="27" y="62"/>
                    <a:pt x="33" y="61"/>
                    <a:pt x="38" y="59"/>
                  </a:cubicBezTo>
                  <a:cubicBezTo>
                    <a:pt x="58" y="49"/>
                    <a:pt x="53" y="38"/>
                    <a:pt x="66" y="21"/>
                  </a:cubicBezTo>
                  <a:cubicBezTo>
                    <a:pt x="71" y="14"/>
                    <a:pt x="74" y="9"/>
                    <a:pt x="75" y="3"/>
                  </a:cubicBezTo>
                  <a:cubicBezTo>
                    <a:pt x="67" y="8"/>
                    <a:pt x="64" y="14"/>
                    <a:pt x="60" y="21"/>
                  </a:cubicBezTo>
                  <a:cubicBezTo>
                    <a:pt x="60" y="22"/>
                    <a:pt x="60" y="23"/>
                    <a:pt x="60" y="24"/>
                  </a:cubicBezTo>
                  <a:cubicBezTo>
                    <a:pt x="59" y="26"/>
                    <a:pt x="58" y="28"/>
                    <a:pt x="56" y="29"/>
                  </a:cubicBezTo>
                  <a:cubicBezTo>
                    <a:pt x="54" y="30"/>
                    <a:pt x="53" y="30"/>
                    <a:pt x="51" y="30"/>
                  </a:cubicBezTo>
                  <a:cubicBezTo>
                    <a:pt x="50" y="30"/>
                    <a:pt x="50" y="30"/>
                    <a:pt x="49" y="30"/>
                  </a:cubicBezTo>
                  <a:cubicBezTo>
                    <a:pt x="46" y="31"/>
                    <a:pt x="43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2" y="31"/>
                    <a:pt x="25" y="26"/>
                    <a:pt x="22" y="19"/>
                  </a:cubicBezTo>
                  <a:cubicBezTo>
                    <a:pt x="18" y="10"/>
                    <a:pt x="19" y="0"/>
                    <a:pt x="11" y="0"/>
                  </a:cubicBezTo>
                </a:path>
              </a:pathLst>
            </a:custGeom>
            <a:solidFill>
              <a:srgbClr val="A74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8">
              <a:extLst>
                <a:ext uri="{FF2B5EF4-FFF2-40B4-BE49-F238E27FC236}">
                  <a16:creationId xmlns:a16="http://schemas.microsoft.com/office/drawing/2014/main" id="{7C9DD0CB-B523-E9A4-AD51-C9FB51051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8163" y="5180013"/>
              <a:ext cx="215900" cy="165100"/>
            </a:xfrm>
            <a:custGeom>
              <a:avLst/>
              <a:gdLst>
                <a:gd name="T0" fmla="*/ 19 w 21"/>
                <a:gd name="T1" fmla="*/ 7 h 16"/>
                <a:gd name="T2" fmla="*/ 14 w 21"/>
                <a:gd name="T3" fmla="*/ 2 h 16"/>
                <a:gd name="T4" fmla="*/ 6 w 21"/>
                <a:gd name="T5" fmla="*/ 1 h 16"/>
                <a:gd name="T6" fmla="*/ 1 w 21"/>
                <a:gd name="T7" fmla="*/ 6 h 16"/>
                <a:gd name="T8" fmla="*/ 2 w 21"/>
                <a:gd name="T9" fmla="*/ 13 h 16"/>
                <a:gd name="T10" fmla="*/ 9 w 21"/>
                <a:gd name="T11" fmla="*/ 16 h 16"/>
                <a:gd name="T12" fmla="*/ 16 w 21"/>
                <a:gd name="T13" fmla="*/ 14 h 16"/>
                <a:gd name="T14" fmla="*/ 20 w 21"/>
                <a:gd name="T15" fmla="*/ 8 h 16"/>
                <a:gd name="T16" fmla="*/ 19 w 21"/>
                <a:gd name="T1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6">
                  <a:moveTo>
                    <a:pt x="19" y="7"/>
                  </a:moveTo>
                  <a:cubicBezTo>
                    <a:pt x="18" y="5"/>
                    <a:pt x="16" y="3"/>
                    <a:pt x="14" y="2"/>
                  </a:cubicBezTo>
                  <a:cubicBezTo>
                    <a:pt x="11" y="1"/>
                    <a:pt x="9" y="0"/>
                    <a:pt x="6" y="1"/>
                  </a:cubicBezTo>
                  <a:cubicBezTo>
                    <a:pt x="4" y="2"/>
                    <a:pt x="2" y="3"/>
                    <a:pt x="1" y="6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3" y="15"/>
                    <a:pt x="6" y="16"/>
                    <a:pt x="9" y="16"/>
                  </a:cubicBezTo>
                  <a:cubicBezTo>
                    <a:pt x="11" y="16"/>
                    <a:pt x="14" y="15"/>
                    <a:pt x="16" y="14"/>
                  </a:cubicBezTo>
                  <a:cubicBezTo>
                    <a:pt x="18" y="13"/>
                    <a:pt x="21" y="11"/>
                    <a:pt x="20" y="8"/>
                  </a:cubicBezTo>
                  <a:cubicBezTo>
                    <a:pt x="20" y="6"/>
                    <a:pt x="21" y="7"/>
                    <a:pt x="19" y="7"/>
                  </a:cubicBezTo>
                  <a:close/>
                </a:path>
              </a:pathLst>
            </a:custGeom>
            <a:solidFill>
              <a:srgbClr val="8E3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9">
              <a:extLst>
                <a:ext uri="{FF2B5EF4-FFF2-40B4-BE49-F238E27FC236}">
                  <a16:creationId xmlns:a16="http://schemas.microsoft.com/office/drawing/2014/main" id="{FAB3E4B9-1D1A-F06C-5A9D-BBD1FF86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450" y="5438775"/>
              <a:ext cx="195263" cy="195263"/>
            </a:xfrm>
            <a:custGeom>
              <a:avLst/>
              <a:gdLst>
                <a:gd name="T0" fmla="*/ 15 w 19"/>
                <a:gd name="T1" fmla="*/ 4 h 19"/>
                <a:gd name="T2" fmla="*/ 6 w 19"/>
                <a:gd name="T3" fmla="*/ 1 h 19"/>
                <a:gd name="T4" fmla="*/ 1 w 19"/>
                <a:gd name="T5" fmla="*/ 9 h 19"/>
                <a:gd name="T6" fmla="*/ 5 w 19"/>
                <a:gd name="T7" fmla="*/ 17 h 19"/>
                <a:gd name="T8" fmla="*/ 15 w 19"/>
                <a:gd name="T9" fmla="*/ 17 h 19"/>
                <a:gd name="T10" fmla="*/ 19 w 19"/>
                <a:gd name="T11" fmla="*/ 12 h 19"/>
                <a:gd name="T12" fmla="*/ 17 w 19"/>
                <a:gd name="T13" fmla="*/ 6 h 19"/>
                <a:gd name="T14" fmla="*/ 16 w 19"/>
                <a:gd name="T15" fmla="*/ 5 h 19"/>
                <a:gd name="T16" fmla="*/ 15 w 19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5" y="4"/>
                  </a:moveTo>
                  <a:cubicBezTo>
                    <a:pt x="13" y="1"/>
                    <a:pt x="9" y="0"/>
                    <a:pt x="6" y="1"/>
                  </a:cubicBezTo>
                  <a:cubicBezTo>
                    <a:pt x="3" y="2"/>
                    <a:pt x="1" y="5"/>
                    <a:pt x="1" y="9"/>
                  </a:cubicBezTo>
                  <a:cubicBezTo>
                    <a:pt x="0" y="12"/>
                    <a:pt x="2" y="15"/>
                    <a:pt x="5" y="17"/>
                  </a:cubicBezTo>
                  <a:cubicBezTo>
                    <a:pt x="8" y="19"/>
                    <a:pt x="12" y="19"/>
                    <a:pt x="15" y="17"/>
                  </a:cubicBezTo>
                  <a:cubicBezTo>
                    <a:pt x="17" y="16"/>
                    <a:pt x="18" y="14"/>
                    <a:pt x="19" y="12"/>
                  </a:cubicBezTo>
                  <a:cubicBezTo>
                    <a:pt x="19" y="10"/>
                    <a:pt x="19" y="7"/>
                    <a:pt x="17" y="6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6" y="5"/>
                    <a:pt x="16" y="5"/>
                    <a:pt x="15" y="4"/>
                  </a:cubicBezTo>
                </a:path>
              </a:pathLst>
            </a:custGeom>
            <a:solidFill>
              <a:srgbClr val="8E3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EF023CC3-3806-7D49-EC79-7D230CF00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5592763"/>
              <a:ext cx="236538" cy="176213"/>
            </a:xfrm>
            <a:custGeom>
              <a:avLst/>
              <a:gdLst>
                <a:gd name="T0" fmla="*/ 20 w 23"/>
                <a:gd name="T1" fmla="*/ 4 h 17"/>
                <a:gd name="T2" fmla="*/ 12 w 23"/>
                <a:gd name="T3" fmla="*/ 1 h 17"/>
                <a:gd name="T4" fmla="*/ 4 w 23"/>
                <a:gd name="T5" fmla="*/ 1 h 17"/>
                <a:gd name="T6" fmla="*/ 1 w 23"/>
                <a:gd name="T7" fmla="*/ 8 h 17"/>
                <a:gd name="T8" fmla="*/ 4 w 23"/>
                <a:gd name="T9" fmla="*/ 13 h 17"/>
                <a:gd name="T10" fmla="*/ 13 w 23"/>
                <a:gd name="T11" fmla="*/ 17 h 17"/>
                <a:gd name="T12" fmla="*/ 21 w 23"/>
                <a:gd name="T13" fmla="*/ 13 h 17"/>
                <a:gd name="T14" fmla="*/ 20 w 23"/>
                <a:gd name="T15" fmla="*/ 4 h 17"/>
                <a:gd name="T16" fmla="*/ 20 w 23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7">
                  <a:moveTo>
                    <a:pt x="20" y="4"/>
                  </a:moveTo>
                  <a:cubicBezTo>
                    <a:pt x="17" y="3"/>
                    <a:pt x="15" y="2"/>
                    <a:pt x="12" y="1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2" y="2"/>
                    <a:pt x="0" y="5"/>
                    <a:pt x="1" y="8"/>
                  </a:cubicBezTo>
                  <a:cubicBezTo>
                    <a:pt x="1" y="10"/>
                    <a:pt x="2" y="12"/>
                    <a:pt x="4" y="13"/>
                  </a:cubicBezTo>
                  <a:cubicBezTo>
                    <a:pt x="7" y="15"/>
                    <a:pt x="10" y="17"/>
                    <a:pt x="13" y="17"/>
                  </a:cubicBezTo>
                  <a:cubicBezTo>
                    <a:pt x="16" y="17"/>
                    <a:pt x="20" y="16"/>
                    <a:pt x="21" y="13"/>
                  </a:cubicBezTo>
                  <a:cubicBezTo>
                    <a:pt x="23" y="10"/>
                    <a:pt x="23" y="6"/>
                    <a:pt x="20" y="4"/>
                  </a:cubicBezTo>
                  <a:cubicBezTo>
                    <a:pt x="19" y="3"/>
                    <a:pt x="21" y="4"/>
                    <a:pt x="20" y="4"/>
                  </a:cubicBezTo>
                  <a:close/>
                </a:path>
              </a:pathLst>
            </a:custGeom>
            <a:solidFill>
              <a:srgbClr val="8E3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1">
              <a:extLst>
                <a:ext uri="{FF2B5EF4-FFF2-40B4-BE49-F238E27FC236}">
                  <a16:creationId xmlns:a16="http://schemas.microsoft.com/office/drawing/2014/main" id="{D8AA6618-1317-DCB1-1D42-C00E3546F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675" y="3975100"/>
              <a:ext cx="41275" cy="82550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0 h 8"/>
                <a:gd name="T4" fmla="*/ 0 w 4"/>
                <a:gd name="T5" fmla="*/ 0 h 8"/>
                <a:gd name="T6" fmla="*/ 0 w 4"/>
                <a:gd name="T7" fmla="*/ 8 h 8"/>
                <a:gd name="T8" fmla="*/ 2 w 4"/>
                <a:gd name="T9" fmla="*/ 8 h 8"/>
                <a:gd name="T10" fmla="*/ 4 w 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6"/>
                    <a:pt x="0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5"/>
                    <a:pt x="3" y="2"/>
                    <a:pt x="4" y="0"/>
                  </a:cubicBezTo>
                </a:path>
              </a:pathLst>
            </a:custGeom>
            <a:solidFill>
              <a:srgbClr val="206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2">
              <a:extLst>
                <a:ext uri="{FF2B5EF4-FFF2-40B4-BE49-F238E27FC236}">
                  <a16:creationId xmlns:a16="http://schemas.microsoft.com/office/drawing/2014/main" id="{5F5134F3-2902-1C7A-C486-70E77B3722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3825" y="4016375"/>
              <a:ext cx="227013" cy="142875"/>
            </a:xfrm>
            <a:custGeom>
              <a:avLst/>
              <a:gdLst>
                <a:gd name="T0" fmla="*/ 22 w 22"/>
                <a:gd name="T1" fmla="*/ 9 h 14"/>
                <a:gd name="T2" fmla="*/ 22 w 22"/>
                <a:gd name="T3" fmla="*/ 10 h 14"/>
                <a:gd name="T4" fmla="*/ 22 w 22"/>
                <a:gd name="T5" fmla="*/ 9 h 14"/>
                <a:gd name="T6" fmla="*/ 22 w 22"/>
                <a:gd name="T7" fmla="*/ 9 h 14"/>
                <a:gd name="T8" fmla="*/ 4 w 22"/>
                <a:gd name="T9" fmla="*/ 2 h 14"/>
                <a:gd name="T10" fmla="*/ 0 w 22"/>
                <a:gd name="T11" fmla="*/ 7 h 14"/>
                <a:gd name="T12" fmla="*/ 4 w 22"/>
                <a:gd name="T13" fmla="*/ 9 h 14"/>
                <a:gd name="T14" fmla="*/ 3 w 22"/>
                <a:gd name="T15" fmla="*/ 7 h 14"/>
                <a:gd name="T16" fmla="*/ 4 w 22"/>
                <a:gd name="T17" fmla="*/ 6 h 14"/>
                <a:gd name="T18" fmla="*/ 5 w 22"/>
                <a:gd name="T19" fmla="*/ 7 h 14"/>
                <a:gd name="T20" fmla="*/ 6 w 22"/>
                <a:gd name="T21" fmla="*/ 9 h 14"/>
                <a:gd name="T22" fmla="*/ 6 w 22"/>
                <a:gd name="T23" fmla="*/ 9 h 14"/>
                <a:gd name="T24" fmla="*/ 13 w 22"/>
                <a:gd name="T25" fmla="*/ 12 h 14"/>
                <a:gd name="T26" fmla="*/ 4 w 22"/>
                <a:gd name="T27" fmla="*/ 2 h 14"/>
                <a:gd name="T28" fmla="*/ 4 w 22"/>
                <a:gd name="T29" fmla="*/ 2 h 14"/>
                <a:gd name="T30" fmla="*/ 16 w 22"/>
                <a:gd name="T31" fmla="*/ 8 h 14"/>
                <a:gd name="T32" fmla="*/ 15 w 22"/>
                <a:gd name="T33" fmla="*/ 7 h 14"/>
                <a:gd name="T34" fmla="*/ 13 w 22"/>
                <a:gd name="T35" fmla="*/ 4 h 14"/>
                <a:gd name="T36" fmla="*/ 14 w 22"/>
                <a:gd name="T37" fmla="*/ 3 h 14"/>
                <a:gd name="T38" fmla="*/ 15 w 22"/>
                <a:gd name="T39" fmla="*/ 3 h 14"/>
                <a:gd name="T40" fmla="*/ 16 w 22"/>
                <a:gd name="T41" fmla="*/ 7 h 14"/>
                <a:gd name="T42" fmla="*/ 16 w 22"/>
                <a:gd name="T43" fmla="*/ 8 h 14"/>
                <a:gd name="T44" fmla="*/ 11 w 22"/>
                <a:gd name="T45" fmla="*/ 0 h 14"/>
                <a:gd name="T46" fmla="*/ 9 w 22"/>
                <a:gd name="T47" fmla="*/ 0 h 14"/>
                <a:gd name="T48" fmla="*/ 14 w 22"/>
                <a:gd name="T49" fmla="*/ 12 h 14"/>
                <a:gd name="T50" fmla="*/ 17 w 22"/>
                <a:gd name="T51" fmla="*/ 14 h 14"/>
                <a:gd name="T52" fmla="*/ 17 w 22"/>
                <a:gd name="T53" fmla="*/ 14 h 14"/>
                <a:gd name="T54" fmla="*/ 20 w 22"/>
                <a:gd name="T55" fmla="*/ 11 h 14"/>
                <a:gd name="T56" fmla="*/ 19 w 22"/>
                <a:gd name="T57" fmla="*/ 9 h 14"/>
                <a:gd name="T58" fmla="*/ 20 w 22"/>
                <a:gd name="T59" fmla="*/ 7 h 14"/>
                <a:gd name="T60" fmla="*/ 21 w 22"/>
                <a:gd name="T61" fmla="*/ 8 h 14"/>
                <a:gd name="T62" fmla="*/ 11 w 22"/>
                <a:gd name="T6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14">
                  <a:moveTo>
                    <a:pt x="22" y="9"/>
                  </a:moveTo>
                  <a:cubicBezTo>
                    <a:pt x="22" y="9"/>
                    <a:pt x="22" y="9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4" y="2"/>
                  </a:moveTo>
                  <a:cubicBezTo>
                    <a:pt x="2" y="2"/>
                    <a:pt x="1" y="5"/>
                    <a:pt x="0" y="7"/>
                  </a:cubicBezTo>
                  <a:cubicBezTo>
                    <a:pt x="1" y="8"/>
                    <a:pt x="2" y="8"/>
                    <a:pt x="4" y="9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6" y="7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10"/>
                    <a:pt x="11" y="11"/>
                    <a:pt x="13" y="12"/>
                  </a:cubicBezTo>
                  <a:cubicBezTo>
                    <a:pt x="11" y="10"/>
                    <a:pt x="6" y="4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6" y="8"/>
                  </a:moveTo>
                  <a:cubicBezTo>
                    <a:pt x="15" y="8"/>
                    <a:pt x="15" y="8"/>
                    <a:pt x="15" y="7"/>
                  </a:cubicBezTo>
                  <a:cubicBezTo>
                    <a:pt x="14" y="7"/>
                    <a:pt x="13" y="5"/>
                    <a:pt x="13" y="4"/>
                  </a:cubicBezTo>
                  <a:cubicBezTo>
                    <a:pt x="13" y="4"/>
                    <a:pt x="14" y="3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6" y="4"/>
                    <a:pt x="17" y="6"/>
                    <a:pt x="16" y="7"/>
                  </a:cubicBezTo>
                  <a:cubicBezTo>
                    <a:pt x="16" y="7"/>
                    <a:pt x="16" y="8"/>
                    <a:pt x="16" y="8"/>
                  </a:cubicBezTo>
                  <a:moveTo>
                    <a:pt x="11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13" y="10"/>
                    <a:pt x="14" y="12"/>
                  </a:cubicBezTo>
                  <a:cubicBezTo>
                    <a:pt x="15" y="13"/>
                    <a:pt x="16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9" y="12"/>
                    <a:pt x="20" y="11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9" y="8"/>
                    <a:pt x="20" y="7"/>
                    <a:pt x="20" y="7"/>
                  </a:cubicBezTo>
                  <a:cubicBezTo>
                    <a:pt x="20" y="7"/>
                    <a:pt x="20" y="7"/>
                    <a:pt x="21" y="8"/>
                  </a:cubicBezTo>
                  <a:cubicBezTo>
                    <a:pt x="18" y="4"/>
                    <a:pt x="15" y="2"/>
                    <a:pt x="11" y="0"/>
                  </a:cubicBezTo>
                </a:path>
              </a:pathLst>
            </a:custGeom>
            <a:solidFill>
              <a:srgbClr val="C9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3">
              <a:extLst>
                <a:ext uri="{FF2B5EF4-FFF2-40B4-BE49-F238E27FC236}">
                  <a16:creationId xmlns:a16="http://schemas.microsoft.com/office/drawing/2014/main" id="{9DE739F7-22A2-706B-7F39-A36366F4E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50" y="3975100"/>
              <a:ext cx="236538" cy="163513"/>
            </a:xfrm>
            <a:custGeom>
              <a:avLst/>
              <a:gdLst>
                <a:gd name="T0" fmla="*/ 6 w 23"/>
                <a:gd name="T1" fmla="*/ 0 h 16"/>
                <a:gd name="T2" fmla="*/ 0 w 23"/>
                <a:gd name="T3" fmla="*/ 10 h 16"/>
                <a:gd name="T4" fmla="*/ 9 w 23"/>
                <a:gd name="T5" fmla="*/ 11 h 16"/>
                <a:gd name="T6" fmla="*/ 13 w 23"/>
                <a:gd name="T7" fmla="*/ 6 h 16"/>
                <a:gd name="T8" fmla="*/ 13 w 23"/>
                <a:gd name="T9" fmla="*/ 6 h 16"/>
                <a:gd name="T10" fmla="*/ 22 w 23"/>
                <a:gd name="T11" fmla="*/ 16 h 16"/>
                <a:gd name="T12" fmla="*/ 23 w 23"/>
                <a:gd name="T13" fmla="*/ 16 h 16"/>
                <a:gd name="T14" fmla="*/ 18 w 23"/>
                <a:gd name="T15" fmla="*/ 4 h 16"/>
                <a:gd name="T16" fmla="*/ 20 w 23"/>
                <a:gd name="T17" fmla="*/ 4 h 16"/>
                <a:gd name="T18" fmla="*/ 6 w 23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6">
                  <a:moveTo>
                    <a:pt x="6" y="0"/>
                  </a:moveTo>
                  <a:cubicBezTo>
                    <a:pt x="3" y="2"/>
                    <a:pt x="2" y="5"/>
                    <a:pt x="0" y="10"/>
                  </a:cubicBezTo>
                  <a:cubicBezTo>
                    <a:pt x="3" y="10"/>
                    <a:pt x="6" y="11"/>
                    <a:pt x="9" y="11"/>
                  </a:cubicBezTo>
                  <a:cubicBezTo>
                    <a:pt x="10" y="9"/>
                    <a:pt x="11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8"/>
                    <a:pt x="20" y="14"/>
                    <a:pt x="22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2" y="14"/>
                    <a:pt x="18" y="4"/>
                    <a:pt x="18" y="4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5" y="2"/>
                    <a:pt x="11" y="1"/>
                    <a:pt x="6" y="0"/>
                  </a:cubicBezTo>
                </a:path>
              </a:pathLst>
            </a:custGeom>
            <a:solidFill>
              <a:srgbClr val="A62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4">
              <a:extLst>
                <a:ext uri="{FF2B5EF4-FFF2-40B4-BE49-F238E27FC236}">
                  <a16:creationId xmlns:a16="http://schemas.microsoft.com/office/drawing/2014/main" id="{F543CD18-089D-3E5A-7C01-2EDA35FA0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0313" y="3975100"/>
              <a:ext cx="133350" cy="103188"/>
            </a:xfrm>
            <a:custGeom>
              <a:avLst/>
              <a:gdLst>
                <a:gd name="T0" fmla="*/ 5 w 13"/>
                <a:gd name="T1" fmla="*/ 0 h 10"/>
                <a:gd name="T2" fmla="*/ 2 w 13"/>
                <a:gd name="T3" fmla="*/ 0 h 10"/>
                <a:gd name="T4" fmla="*/ 0 w 13"/>
                <a:gd name="T5" fmla="*/ 8 h 10"/>
                <a:gd name="T6" fmla="*/ 7 w 13"/>
                <a:gd name="T7" fmla="*/ 10 h 10"/>
                <a:gd name="T8" fmla="*/ 13 w 13"/>
                <a:gd name="T9" fmla="*/ 0 h 10"/>
                <a:gd name="T10" fmla="*/ 5 w 1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2" y="9"/>
                    <a:pt x="5" y="9"/>
                    <a:pt x="7" y="10"/>
                  </a:cubicBezTo>
                  <a:cubicBezTo>
                    <a:pt x="9" y="5"/>
                    <a:pt x="10" y="2"/>
                    <a:pt x="13" y="0"/>
                  </a:cubicBezTo>
                  <a:cubicBezTo>
                    <a:pt x="10" y="0"/>
                    <a:pt x="7" y="0"/>
                    <a:pt x="5" y="0"/>
                  </a:cubicBezTo>
                </a:path>
              </a:pathLst>
            </a:custGeom>
            <a:solidFill>
              <a:srgbClr val="CB4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55">
              <a:extLst>
                <a:ext uri="{FF2B5EF4-FFF2-40B4-BE49-F238E27FC236}">
                  <a16:creationId xmlns:a16="http://schemas.microsoft.com/office/drawing/2014/main" id="{6F6639F5-EB08-4EF0-EE16-A9D14B70B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5575" y="4078288"/>
              <a:ext cx="41275" cy="3016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1 h 3"/>
                <a:gd name="T4" fmla="*/ 1 w 4"/>
                <a:gd name="T5" fmla="*/ 3 h 3"/>
                <a:gd name="T6" fmla="*/ 3 w 4"/>
                <a:gd name="T7" fmla="*/ 3 h 3"/>
                <a:gd name="T8" fmla="*/ 3 w 4"/>
                <a:gd name="T9" fmla="*/ 3 h 3"/>
                <a:gd name="T10" fmla="*/ 2 w 4"/>
                <a:gd name="T11" fmla="*/ 1 h 3"/>
                <a:gd name="T12" fmla="*/ 1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3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CE6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56">
              <a:extLst>
                <a:ext uri="{FF2B5EF4-FFF2-40B4-BE49-F238E27FC236}">
                  <a16:creationId xmlns:a16="http://schemas.microsoft.com/office/drawing/2014/main" id="{E4B93307-055D-35F4-D5A9-A482EC534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8763" y="4046538"/>
              <a:ext cx="39688" cy="52388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1 h 5"/>
                <a:gd name="T4" fmla="*/ 2 w 4"/>
                <a:gd name="T5" fmla="*/ 4 h 5"/>
                <a:gd name="T6" fmla="*/ 3 w 4"/>
                <a:gd name="T7" fmla="*/ 5 h 5"/>
                <a:gd name="T8" fmla="*/ 3 w 4"/>
                <a:gd name="T9" fmla="*/ 4 h 5"/>
                <a:gd name="T10" fmla="*/ 2 w 4"/>
                <a:gd name="T11" fmla="*/ 0 h 5"/>
                <a:gd name="T12" fmla="*/ 1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CE6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57">
              <a:extLst>
                <a:ext uri="{FF2B5EF4-FFF2-40B4-BE49-F238E27FC236}">
                  <a16:creationId xmlns:a16="http://schemas.microsoft.com/office/drawing/2014/main" id="{3381A064-FBBF-06F0-C0CC-6ADC83D05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9088" y="4087813"/>
              <a:ext cx="31750" cy="41275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2 h 4"/>
                <a:gd name="T4" fmla="*/ 1 w 3"/>
                <a:gd name="T5" fmla="*/ 4 h 4"/>
                <a:gd name="T6" fmla="*/ 3 w 3"/>
                <a:gd name="T7" fmla="*/ 3 h 4"/>
                <a:gd name="T8" fmla="*/ 3 w 3"/>
                <a:gd name="T9" fmla="*/ 2 h 4"/>
                <a:gd name="T10" fmla="*/ 2 w 3"/>
                <a:gd name="T11" fmla="*/ 1 h 4"/>
                <a:gd name="T12" fmla="*/ 2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E6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58">
              <a:extLst>
                <a:ext uri="{FF2B5EF4-FFF2-40B4-BE49-F238E27FC236}">
                  <a16:creationId xmlns:a16="http://schemas.microsoft.com/office/drawing/2014/main" id="{DA8D104F-BE78-6FDD-E2DC-1FBD0A92D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7763" y="3975100"/>
              <a:ext cx="71438" cy="82550"/>
            </a:xfrm>
            <a:custGeom>
              <a:avLst/>
              <a:gdLst>
                <a:gd name="T0" fmla="*/ 6 w 7"/>
                <a:gd name="T1" fmla="*/ 0 h 8"/>
                <a:gd name="T2" fmla="*/ 3 w 7"/>
                <a:gd name="T3" fmla="*/ 0 h 8"/>
                <a:gd name="T4" fmla="*/ 0 w 7"/>
                <a:gd name="T5" fmla="*/ 0 h 8"/>
                <a:gd name="T6" fmla="*/ 0 w 7"/>
                <a:gd name="T7" fmla="*/ 1 h 8"/>
                <a:gd name="T8" fmla="*/ 0 w 7"/>
                <a:gd name="T9" fmla="*/ 8 h 8"/>
                <a:gd name="T10" fmla="*/ 6 w 7"/>
                <a:gd name="T11" fmla="*/ 8 h 8"/>
                <a:gd name="T12" fmla="*/ 6 w 7"/>
                <a:gd name="T13" fmla="*/ 0 h 8"/>
                <a:gd name="T14" fmla="*/ 6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3"/>
                    <a:pt x="1" y="5"/>
                    <a:pt x="0" y="8"/>
                  </a:cubicBezTo>
                  <a:cubicBezTo>
                    <a:pt x="2" y="8"/>
                    <a:pt x="4" y="8"/>
                    <a:pt x="6" y="8"/>
                  </a:cubicBezTo>
                  <a:cubicBezTo>
                    <a:pt x="7" y="6"/>
                    <a:pt x="7" y="3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D7A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59">
              <a:extLst>
                <a:ext uri="{FF2B5EF4-FFF2-40B4-BE49-F238E27FC236}">
                  <a16:creationId xmlns:a16="http://schemas.microsoft.com/office/drawing/2014/main" id="{1A83C6C4-648E-5196-5771-494AC51E5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975" y="3975100"/>
              <a:ext cx="215900" cy="82550"/>
            </a:xfrm>
            <a:custGeom>
              <a:avLst/>
              <a:gdLst>
                <a:gd name="T0" fmla="*/ 20 w 21"/>
                <a:gd name="T1" fmla="*/ 0 h 8"/>
                <a:gd name="T2" fmla="*/ 0 w 21"/>
                <a:gd name="T3" fmla="*/ 8 h 8"/>
                <a:gd name="T4" fmla="*/ 14 w 21"/>
                <a:gd name="T5" fmla="*/ 8 h 8"/>
                <a:gd name="T6" fmla="*/ 20 w 21"/>
                <a:gd name="T7" fmla="*/ 8 h 8"/>
                <a:gd name="T8" fmla="*/ 20 w 21"/>
                <a:gd name="T9" fmla="*/ 1 h 8"/>
                <a:gd name="T10" fmla="*/ 20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20" y="0"/>
                  </a:moveTo>
                  <a:cubicBezTo>
                    <a:pt x="13" y="1"/>
                    <a:pt x="6" y="4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ubicBezTo>
                    <a:pt x="16" y="8"/>
                    <a:pt x="18" y="8"/>
                    <a:pt x="20" y="8"/>
                  </a:cubicBezTo>
                  <a:cubicBezTo>
                    <a:pt x="21" y="5"/>
                    <a:pt x="21" y="3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CC8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0">
              <a:extLst>
                <a:ext uri="{FF2B5EF4-FFF2-40B4-BE49-F238E27FC236}">
                  <a16:creationId xmlns:a16="http://schemas.microsoft.com/office/drawing/2014/main" id="{9291A899-3C38-1BC7-7986-716E8570E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8450" y="4108450"/>
              <a:ext cx="277813" cy="144463"/>
            </a:xfrm>
            <a:custGeom>
              <a:avLst/>
              <a:gdLst>
                <a:gd name="T0" fmla="*/ 5 w 27"/>
                <a:gd name="T1" fmla="*/ 0 h 14"/>
                <a:gd name="T2" fmla="*/ 5 w 27"/>
                <a:gd name="T3" fmla="*/ 1 h 14"/>
                <a:gd name="T4" fmla="*/ 3 w 27"/>
                <a:gd name="T5" fmla="*/ 2 h 14"/>
                <a:gd name="T6" fmla="*/ 0 w 27"/>
                <a:gd name="T7" fmla="*/ 5 h 14"/>
                <a:gd name="T8" fmla="*/ 16 w 27"/>
                <a:gd name="T9" fmla="*/ 14 h 14"/>
                <a:gd name="T10" fmla="*/ 27 w 27"/>
                <a:gd name="T11" fmla="*/ 12 h 14"/>
                <a:gd name="T12" fmla="*/ 20 w 27"/>
                <a:gd name="T13" fmla="*/ 8 h 14"/>
                <a:gd name="T14" fmla="*/ 5 w 2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5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6" y="7"/>
                    <a:pt x="11" y="10"/>
                    <a:pt x="16" y="14"/>
                  </a:cubicBezTo>
                  <a:cubicBezTo>
                    <a:pt x="20" y="13"/>
                    <a:pt x="23" y="13"/>
                    <a:pt x="27" y="12"/>
                  </a:cubicBezTo>
                  <a:cubicBezTo>
                    <a:pt x="25" y="10"/>
                    <a:pt x="22" y="9"/>
                    <a:pt x="20" y="8"/>
                  </a:cubicBezTo>
                  <a:cubicBezTo>
                    <a:pt x="14" y="7"/>
                    <a:pt x="9" y="4"/>
                    <a:pt x="5" y="0"/>
                  </a:cubicBezTo>
                </a:path>
              </a:pathLst>
            </a:custGeom>
            <a:solidFill>
              <a:srgbClr val="4C9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1">
              <a:extLst>
                <a:ext uri="{FF2B5EF4-FFF2-40B4-BE49-F238E27FC236}">
                  <a16:creationId xmlns:a16="http://schemas.microsoft.com/office/drawing/2014/main" id="{5C383961-D28A-8D7F-0350-325667FB3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3550" y="4232275"/>
              <a:ext cx="236538" cy="206375"/>
            </a:xfrm>
            <a:custGeom>
              <a:avLst/>
              <a:gdLst>
                <a:gd name="T0" fmla="*/ 11 w 23"/>
                <a:gd name="T1" fmla="*/ 0 h 20"/>
                <a:gd name="T2" fmla="*/ 0 w 23"/>
                <a:gd name="T3" fmla="*/ 2 h 20"/>
                <a:gd name="T4" fmla="*/ 23 w 23"/>
                <a:gd name="T5" fmla="*/ 20 h 20"/>
                <a:gd name="T6" fmla="*/ 11 w 2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11" y="0"/>
                  </a:moveTo>
                  <a:cubicBezTo>
                    <a:pt x="7" y="1"/>
                    <a:pt x="4" y="1"/>
                    <a:pt x="0" y="2"/>
                  </a:cubicBezTo>
                  <a:cubicBezTo>
                    <a:pt x="8" y="7"/>
                    <a:pt x="16" y="13"/>
                    <a:pt x="23" y="20"/>
                  </a:cubicBezTo>
                  <a:cubicBezTo>
                    <a:pt x="20" y="12"/>
                    <a:pt x="17" y="4"/>
                    <a:pt x="11" y="0"/>
                  </a:cubicBezTo>
                </a:path>
              </a:pathLst>
            </a:custGeom>
            <a:solidFill>
              <a:srgbClr val="206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2">
              <a:extLst>
                <a:ext uri="{FF2B5EF4-FFF2-40B4-BE49-F238E27FC236}">
                  <a16:creationId xmlns:a16="http://schemas.microsoft.com/office/drawing/2014/main" id="{7BC81442-8C45-CD8D-FDA6-A0B35E653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5550" y="4397375"/>
              <a:ext cx="165100" cy="165100"/>
            </a:xfrm>
            <a:custGeom>
              <a:avLst/>
              <a:gdLst>
                <a:gd name="T0" fmla="*/ 13 w 16"/>
                <a:gd name="T1" fmla="*/ 0 h 16"/>
                <a:gd name="T2" fmla="*/ 3 w 16"/>
                <a:gd name="T3" fmla="*/ 8 h 16"/>
                <a:gd name="T4" fmla="*/ 1 w 16"/>
                <a:gd name="T5" fmla="*/ 9 h 16"/>
                <a:gd name="T6" fmla="*/ 1 w 16"/>
                <a:gd name="T7" fmla="*/ 11 h 16"/>
                <a:gd name="T8" fmla="*/ 0 w 16"/>
                <a:gd name="T9" fmla="*/ 16 h 16"/>
                <a:gd name="T10" fmla="*/ 8 w 16"/>
                <a:gd name="T11" fmla="*/ 16 h 16"/>
                <a:gd name="T12" fmla="*/ 16 w 16"/>
                <a:gd name="T13" fmla="*/ 7 h 16"/>
                <a:gd name="T14" fmla="*/ 13 w 16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13" y="0"/>
                  </a:moveTo>
                  <a:cubicBezTo>
                    <a:pt x="9" y="3"/>
                    <a:pt x="6" y="6"/>
                    <a:pt x="3" y="8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2" y="16"/>
                    <a:pt x="5" y="16"/>
                    <a:pt x="8" y="16"/>
                  </a:cubicBezTo>
                  <a:cubicBezTo>
                    <a:pt x="10" y="13"/>
                    <a:pt x="13" y="10"/>
                    <a:pt x="16" y="7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CF9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3">
              <a:extLst>
                <a:ext uri="{FF2B5EF4-FFF2-40B4-BE49-F238E27FC236}">
                  <a16:creationId xmlns:a16="http://schemas.microsoft.com/office/drawing/2014/main" id="{B2B029E2-5E4F-8F6E-4737-27752D1B4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4913" y="4562475"/>
              <a:ext cx="103188" cy="61913"/>
            </a:xfrm>
            <a:custGeom>
              <a:avLst/>
              <a:gdLst>
                <a:gd name="T0" fmla="*/ 10 w 10"/>
                <a:gd name="T1" fmla="*/ 0 h 6"/>
                <a:gd name="T2" fmla="*/ 2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3 w 10"/>
                <a:gd name="T9" fmla="*/ 6 h 6"/>
                <a:gd name="T10" fmla="*/ 5 w 10"/>
                <a:gd name="T11" fmla="*/ 6 h 6"/>
                <a:gd name="T12" fmla="*/ 5 w 10"/>
                <a:gd name="T13" fmla="*/ 6 h 6"/>
                <a:gd name="T14" fmla="*/ 10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7" y="0"/>
                    <a:pt x="4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8" y="2"/>
                    <a:pt x="10" y="0"/>
                  </a:cubicBezTo>
                </a:path>
              </a:pathLst>
            </a:custGeom>
            <a:solidFill>
              <a:srgbClr val="CC8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4">
              <a:extLst>
                <a:ext uri="{FF2B5EF4-FFF2-40B4-BE49-F238E27FC236}">
                  <a16:creationId xmlns:a16="http://schemas.microsoft.com/office/drawing/2014/main" id="{F3208DB4-9351-C12E-3176-12D506410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0" y="4624388"/>
              <a:ext cx="82550" cy="50800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0 h 5"/>
                <a:gd name="T4" fmla="*/ 3 w 8"/>
                <a:gd name="T5" fmla="*/ 0 h 5"/>
                <a:gd name="T6" fmla="*/ 0 w 8"/>
                <a:gd name="T7" fmla="*/ 5 h 5"/>
                <a:gd name="T8" fmla="*/ 4 w 8"/>
                <a:gd name="T9" fmla="*/ 4 h 5"/>
                <a:gd name="T10" fmla="*/ 8 w 8"/>
                <a:gd name="T11" fmla="*/ 0 h 5"/>
                <a:gd name="T12" fmla="*/ 8 w 8"/>
                <a:gd name="T13" fmla="*/ 0 h 5"/>
                <a:gd name="T14" fmla="*/ 6 w 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4"/>
                    <a:pt x="0" y="5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5" y="3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rgbClr val="4C9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5">
              <a:extLst>
                <a:ext uri="{FF2B5EF4-FFF2-40B4-BE49-F238E27FC236}">
                  <a16:creationId xmlns:a16="http://schemas.microsoft.com/office/drawing/2014/main" id="{95BD0155-FB27-A71F-E16E-E6EC2BA54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1400" y="4665663"/>
              <a:ext cx="174625" cy="174625"/>
            </a:xfrm>
            <a:custGeom>
              <a:avLst/>
              <a:gdLst>
                <a:gd name="T0" fmla="*/ 17 w 17"/>
                <a:gd name="T1" fmla="*/ 0 h 17"/>
                <a:gd name="T2" fmla="*/ 13 w 17"/>
                <a:gd name="T3" fmla="*/ 1 h 17"/>
                <a:gd name="T4" fmla="*/ 10 w 17"/>
                <a:gd name="T5" fmla="*/ 5 h 17"/>
                <a:gd name="T6" fmla="*/ 0 w 17"/>
                <a:gd name="T7" fmla="*/ 13 h 17"/>
                <a:gd name="T8" fmla="*/ 7 w 17"/>
                <a:gd name="T9" fmla="*/ 17 h 17"/>
                <a:gd name="T10" fmla="*/ 17 w 17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7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7" y="8"/>
                    <a:pt x="4" y="11"/>
                    <a:pt x="0" y="13"/>
                  </a:cubicBezTo>
                  <a:cubicBezTo>
                    <a:pt x="3" y="14"/>
                    <a:pt x="5" y="16"/>
                    <a:pt x="7" y="17"/>
                  </a:cubicBezTo>
                  <a:cubicBezTo>
                    <a:pt x="10" y="11"/>
                    <a:pt x="13" y="6"/>
                    <a:pt x="17" y="0"/>
                  </a:cubicBezTo>
                </a:path>
              </a:pathLst>
            </a:custGeom>
            <a:solidFill>
              <a:srgbClr val="206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CBDDDF31-F18D-4E89-1C1F-B3655E65F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125" y="4799013"/>
              <a:ext cx="112713" cy="82550"/>
            </a:xfrm>
            <a:custGeom>
              <a:avLst/>
              <a:gdLst>
                <a:gd name="T0" fmla="*/ 4 w 11"/>
                <a:gd name="T1" fmla="*/ 0 h 8"/>
                <a:gd name="T2" fmla="*/ 0 w 11"/>
                <a:gd name="T3" fmla="*/ 2 h 8"/>
                <a:gd name="T4" fmla="*/ 1 w 11"/>
                <a:gd name="T5" fmla="*/ 6 h 8"/>
                <a:gd name="T6" fmla="*/ 2 w 11"/>
                <a:gd name="T7" fmla="*/ 6 h 8"/>
                <a:gd name="T8" fmla="*/ 4 w 11"/>
                <a:gd name="T9" fmla="*/ 6 h 8"/>
                <a:gd name="T10" fmla="*/ 8 w 11"/>
                <a:gd name="T11" fmla="*/ 8 h 8"/>
                <a:gd name="T12" fmla="*/ 11 w 11"/>
                <a:gd name="T13" fmla="*/ 4 h 8"/>
                <a:gd name="T14" fmla="*/ 4 w 1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">
                  <a:moveTo>
                    <a:pt x="4" y="0"/>
                  </a:moveTo>
                  <a:cubicBezTo>
                    <a:pt x="3" y="1"/>
                    <a:pt x="2" y="2"/>
                    <a:pt x="0" y="2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7" y="7"/>
                    <a:pt x="8" y="8"/>
                  </a:cubicBezTo>
                  <a:cubicBezTo>
                    <a:pt x="9" y="7"/>
                    <a:pt x="10" y="6"/>
                    <a:pt x="11" y="4"/>
                  </a:cubicBezTo>
                  <a:cubicBezTo>
                    <a:pt x="9" y="3"/>
                    <a:pt x="7" y="1"/>
                    <a:pt x="4" y="0"/>
                  </a:cubicBezTo>
                </a:path>
              </a:pathLst>
            </a:custGeom>
            <a:solidFill>
              <a:srgbClr val="4C9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67">
              <a:extLst>
                <a:ext uri="{FF2B5EF4-FFF2-40B4-BE49-F238E27FC236}">
                  <a16:creationId xmlns:a16="http://schemas.microsoft.com/office/drawing/2014/main" id="{A898A742-974D-A5E9-A966-43A1A55CB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863" y="4860925"/>
              <a:ext cx="277813" cy="360363"/>
            </a:xfrm>
            <a:custGeom>
              <a:avLst/>
              <a:gdLst>
                <a:gd name="T0" fmla="*/ 21 w 27"/>
                <a:gd name="T1" fmla="*/ 0 h 35"/>
                <a:gd name="T2" fmla="*/ 20 w 27"/>
                <a:gd name="T3" fmla="*/ 0 h 35"/>
                <a:gd name="T4" fmla="*/ 9 w 27"/>
                <a:gd name="T5" fmla="*/ 26 h 35"/>
                <a:gd name="T6" fmla="*/ 1 w 27"/>
                <a:gd name="T7" fmla="*/ 27 h 35"/>
                <a:gd name="T8" fmla="*/ 1 w 27"/>
                <a:gd name="T9" fmla="*/ 27 h 35"/>
                <a:gd name="T10" fmla="*/ 0 w 27"/>
                <a:gd name="T11" fmla="*/ 30 h 35"/>
                <a:gd name="T12" fmla="*/ 13 w 27"/>
                <a:gd name="T13" fmla="*/ 35 h 35"/>
                <a:gd name="T14" fmla="*/ 20 w 27"/>
                <a:gd name="T15" fmla="*/ 19 h 35"/>
                <a:gd name="T16" fmla="*/ 27 w 27"/>
                <a:gd name="T17" fmla="*/ 2 h 35"/>
                <a:gd name="T18" fmla="*/ 23 w 27"/>
                <a:gd name="T19" fmla="*/ 0 h 35"/>
                <a:gd name="T20" fmla="*/ 21 w 27"/>
                <a:gd name="T2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5">
                  <a:moveTo>
                    <a:pt x="21" y="0"/>
                  </a:moveTo>
                  <a:cubicBezTo>
                    <a:pt x="21" y="0"/>
                    <a:pt x="20" y="0"/>
                    <a:pt x="20" y="0"/>
                  </a:cubicBezTo>
                  <a:cubicBezTo>
                    <a:pt x="20" y="11"/>
                    <a:pt x="18" y="22"/>
                    <a:pt x="9" y="26"/>
                  </a:cubicBezTo>
                  <a:cubicBezTo>
                    <a:pt x="6" y="26"/>
                    <a:pt x="3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4" y="32"/>
                    <a:pt x="9" y="34"/>
                    <a:pt x="13" y="35"/>
                  </a:cubicBezTo>
                  <a:cubicBezTo>
                    <a:pt x="16" y="28"/>
                    <a:pt x="19" y="22"/>
                    <a:pt x="20" y="19"/>
                  </a:cubicBezTo>
                  <a:cubicBezTo>
                    <a:pt x="22" y="13"/>
                    <a:pt x="25" y="8"/>
                    <a:pt x="27" y="2"/>
                  </a:cubicBezTo>
                  <a:cubicBezTo>
                    <a:pt x="26" y="1"/>
                    <a:pt x="24" y="0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</a:path>
              </a:pathLst>
            </a:custGeom>
            <a:solidFill>
              <a:srgbClr val="206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68">
              <a:extLst>
                <a:ext uri="{FF2B5EF4-FFF2-40B4-BE49-F238E27FC236}">
                  <a16:creationId xmlns:a16="http://schemas.microsoft.com/office/drawing/2014/main" id="{89E05164-C39C-45B3-6D94-43D025DCB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488" y="4294188"/>
              <a:ext cx="142875" cy="174625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0 h 17"/>
                <a:gd name="T4" fmla="*/ 3 w 14"/>
                <a:gd name="T5" fmla="*/ 17 h 17"/>
                <a:gd name="T6" fmla="*/ 14 w 14"/>
                <a:gd name="T7" fmla="*/ 7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cubicBezTo>
                    <a:pt x="8" y="3"/>
                    <a:pt x="4" y="7"/>
                    <a:pt x="0" y="10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7" y="13"/>
                    <a:pt x="10" y="10"/>
                    <a:pt x="14" y="7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C0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69">
              <a:extLst>
                <a:ext uri="{FF2B5EF4-FFF2-40B4-BE49-F238E27FC236}">
                  <a16:creationId xmlns:a16="http://schemas.microsoft.com/office/drawing/2014/main" id="{38A532E1-7957-AC02-4E64-3E653B511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2725" y="4211638"/>
              <a:ext cx="133350" cy="153988"/>
            </a:xfrm>
            <a:custGeom>
              <a:avLst/>
              <a:gdLst>
                <a:gd name="T0" fmla="*/ 7 w 13"/>
                <a:gd name="T1" fmla="*/ 8 h 15"/>
                <a:gd name="T2" fmla="*/ 5 w 13"/>
                <a:gd name="T3" fmla="*/ 6 h 15"/>
                <a:gd name="T4" fmla="*/ 7 w 13"/>
                <a:gd name="T5" fmla="*/ 3 h 15"/>
                <a:gd name="T6" fmla="*/ 7 w 13"/>
                <a:gd name="T7" fmla="*/ 3 h 15"/>
                <a:gd name="T8" fmla="*/ 9 w 13"/>
                <a:gd name="T9" fmla="*/ 6 h 15"/>
                <a:gd name="T10" fmla="*/ 7 w 13"/>
                <a:gd name="T11" fmla="*/ 8 h 15"/>
                <a:gd name="T12" fmla="*/ 7 w 13"/>
                <a:gd name="T13" fmla="*/ 8 h 15"/>
                <a:gd name="T14" fmla="*/ 10 w 13"/>
                <a:gd name="T15" fmla="*/ 0 h 15"/>
                <a:gd name="T16" fmla="*/ 0 w 13"/>
                <a:gd name="T17" fmla="*/ 8 h 15"/>
                <a:gd name="T18" fmla="*/ 2 w 13"/>
                <a:gd name="T19" fmla="*/ 15 h 15"/>
                <a:gd name="T20" fmla="*/ 13 w 13"/>
                <a:gd name="T21" fmla="*/ 7 h 15"/>
                <a:gd name="T22" fmla="*/ 10 w 13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5">
                  <a:moveTo>
                    <a:pt x="7" y="8"/>
                  </a:moveTo>
                  <a:cubicBezTo>
                    <a:pt x="6" y="8"/>
                    <a:pt x="5" y="7"/>
                    <a:pt x="5" y="6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9" y="6"/>
                  </a:cubicBezTo>
                  <a:cubicBezTo>
                    <a:pt x="9" y="7"/>
                    <a:pt x="8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10" y="0"/>
                  </a:moveTo>
                  <a:cubicBezTo>
                    <a:pt x="7" y="2"/>
                    <a:pt x="3" y="5"/>
                    <a:pt x="0" y="8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6" y="12"/>
                    <a:pt x="9" y="9"/>
                    <a:pt x="13" y="7"/>
                  </a:cubicBezTo>
                  <a:cubicBezTo>
                    <a:pt x="12" y="4"/>
                    <a:pt x="11" y="1"/>
                    <a:pt x="10" y="0"/>
                  </a:cubicBezTo>
                </a:path>
              </a:pathLst>
            </a:custGeom>
            <a:solidFill>
              <a:srgbClr val="C93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0">
              <a:extLst>
                <a:ext uri="{FF2B5EF4-FFF2-40B4-BE49-F238E27FC236}">
                  <a16:creationId xmlns:a16="http://schemas.microsoft.com/office/drawing/2014/main" id="{BA83F916-609D-AE5B-C4FC-04DAF7274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913" y="4170363"/>
              <a:ext cx="82550" cy="112713"/>
            </a:xfrm>
            <a:custGeom>
              <a:avLst/>
              <a:gdLst>
                <a:gd name="T0" fmla="*/ 5 w 8"/>
                <a:gd name="T1" fmla="*/ 0 h 11"/>
                <a:gd name="T2" fmla="*/ 0 w 8"/>
                <a:gd name="T3" fmla="*/ 4 h 11"/>
                <a:gd name="T4" fmla="*/ 3 w 8"/>
                <a:gd name="T5" fmla="*/ 11 h 11"/>
                <a:gd name="T6" fmla="*/ 8 w 8"/>
                <a:gd name="T7" fmla="*/ 7 h 11"/>
                <a:gd name="T8" fmla="*/ 5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1" y="5"/>
                    <a:pt x="2" y="8"/>
                    <a:pt x="3" y="11"/>
                  </a:cubicBezTo>
                  <a:cubicBezTo>
                    <a:pt x="5" y="9"/>
                    <a:pt x="7" y="8"/>
                    <a:pt x="8" y="7"/>
                  </a:cubicBezTo>
                  <a:cubicBezTo>
                    <a:pt x="7" y="5"/>
                    <a:pt x="6" y="2"/>
                    <a:pt x="5" y="0"/>
                  </a:cubicBezTo>
                </a:path>
              </a:pathLst>
            </a:custGeom>
            <a:solidFill>
              <a:srgbClr val="A62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1">
              <a:extLst>
                <a:ext uri="{FF2B5EF4-FFF2-40B4-BE49-F238E27FC236}">
                  <a16:creationId xmlns:a16="http://schemas.microsoft.com/office/drawing/2014/main" id="{87B8F25D-50E3-761A-4890-0DDA78B04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6713" y="4119563"/>
              <a:ext cx="103188" cy="122238"/>
            </a:xfrm>
            <a:custGeom>
              <a:avLst/>
              <a:gdLst>
                <a:gd name="T0" fmla="*/ 6 w 10"/>
                <a:gd name="T1" fmla="*/ 0 h 12"/>
                <a:gd name="T2" fmla="*/ 0 w 10"/>
                <a:gd name="T3" fmla="*/ 5 h 12"/>
                <a:gd name="T4" fmla="*/ 3 w 10"/>
                <a:gd name="T5" fmla="*/ 12 h 12"/>
                <a:gd name="T6" fmla="*/ 10 w 10"/>
                <a:gd name="T7" fmla="*/ 9 h 12"/>
                <a:gd name="T8" fmla="*/ 10 w 10"/>
                <a:gd name="T9" fmla="*/ 8 h 12"/>
                <a:gd name="T10" fmla="*/ 6 w 1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6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7"/>
                    <a:pt x="2" y="10"/>
                    <a:pt x="3" y="12"/>
                  </a:cubicBezTo>
                  <a:cubicBezTo>
                    <a:pt x="6" y="11"/>
                    <a:pt x="8" y="10"/>
                    <a:pt x="10" y="9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9" y="8"/>
                    <a:pt x="6" y="4"/>
                    <a:pt x="6" y="0"/>
                  </a:cubicBezTo>
                </a:path>
              </a:pathLst>
            </a:custGeom>
            <a:solidFill>
              <a:srgbClr val="CB4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72">
              <a:extLst>
                <a:ext uri="{FF2B5EF4-FFF2-40B4-BE49-F238E27FC236}">
                  <a16:creationId xmlns:a16="http://schemas.microsoft.com/office/drawing/2014/main" id="{99C58C31-747F-6745-18D9-C7CD0BDA6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113" y="4241800"/>
              <a:ext cx="39688" cy="52388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2 w 4"/>
                <a:gd name="T7" fmla="*/ 5 h 5"/>
                <a:gd name="T8" fmla="*/ 2 w 4"/>
                <a:gd name="T9" fmla="*/ 5 h 5"/>
                <a:gd name="T10" fmla="*/ 4 w 4"/>
                <a:gd name="T11" fmla="*/ 3 h 5"/>
                <a:gd name="T12" fmla="*/ 2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CE6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73">
              <a:extLst>
                <a:ext uri="{FF2B5EF4-FFF2-40B4-BE49-F238E27FC236}">
                  <a16:creationId xmlns:a16="http://schemas.microsoft.com/office/drawing/2014/main" id="{3874C77C-5742-D526-D6B3-336E3B21E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8438" y="5964238"/>
              <a:ext cx="73025" cy="20638"/>
            </a:xfrm>
            <a:custGeom>
              <a:avLst/>
              <a:gdLst>
                <a:gd name="T0" fmla="*/ 3 w 7"/>
                <a:gd name="T1" fmla="*/ 0 h 2"/>
                <a:gd name="T2" fmla="*/ 0 w 7"/>
                <a:gd name="T3" fmla="*/ 1 h 2"/>
                <a:gd name="T4" fmla="*/ 0 w 7"/>
                <a:gd name="T5" fmla="*/ 1 h 2"/>
                <a:gd name="T6" fmla="*/ 7 w 7"/>
                <a:gd name="T7" fmla="*/ 2 h 2"/>
                <a:gd name="T8" fmla="*/ 3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2"/>
                    <a:pt x="7" y="2"/>
                  </a:cubicBezTo>
                  <a:cubicBezTo>
                    <a:pt x="5" y="1"/>
                    <a:pt x="4" y="1"/>
                    <a:pt x="3" y="0"/>
                  </a:cubicBezTo>
                </a:path>
              </a:pathLst>
            </a:custGeom>
            <a:solidFill>
              <a:srgbClr val="BD6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4">
              <a:extLst>
                <a:ext uri="{FF2B5EF4-FFF2-40B4-BE49-F238E27FC236}">
                  <a16:creationId xmlns:a16="http://schemas.microsoft.com/office/drawing/2014/main" id="{A4D1E1B6-67F4-250B-C996-87AC3C28B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700" y="5170488"/>
              <a:ext cx="163513" cy="174625"/>
            </a:xfrm>
            <a:custGeom>
              <a:avLst/>
              <a:gdLst>
                <a:gd name="T0" fmla="*/ 3 w 16"/>
                <a:gd name="T1" fmla="*/ 0 h 17"/>
                <a:gd name="T2" fmla="*/ 0 w 16"/>
                <a:gd name="T3" fmla="*/ 17 h 17"/>
                <a:gd name="T4" fmla="*/ 4 w 16"/>
                <a:gd name="T5" fmla="*/ 15 h 17"/>
                <a:gd name="T6" fmla="*/ 13 w 16"/>
                <a:gd name="T7" fmla="*/ 13 h 17"/>
                <a:gd name="T8" fmla="*/ 16 w 16"/>
                <a:gd name="T9" fmla="*/ 5 h 17"/>
                <a:gd name="T10" fmla="*/ 3 w 16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7">
                  <a:moveTo>
                    <a:pt x="3" y="0"/>
                  </a:moveTo>
                  <a:cubicBezTo>
                    <a:pt x="2" y="6"/>
                    <a:pt x="1" y="12"/>
                    <a:pt x="0" y="17"/>
                  </a:cubicBezTo>
                  <a:cubicBezTo>
                    <a:pt x="1" y="16"/>
                    <a:pt x="3" y="16"/>
                    <a:pt x="4" y="15"/>
                  </a:cubicBezTo>
                  <a:cubicBezTo>
                    <a:pt x="7" y="14"/>
                    <a:pt x="10" y="13"/>
                    <a:pt x="13" y="13"/>
                  </a:cubicBezTo>
                  <a:cubicBezTo>
                    <a:pt x="14" y="10"/>
                    <a:pt x="15" y="7"/>
                    <a:pt x="16" y="5"/>
                  </a:cubicBezTo>
                  <a:cubicBezTo>
                    <a:pt x="12" y="4"/>
                    <a:pt x="7" y="2"/>
                    <a:pt x="3" y="0"/>
                  </a:cubicBezTo>
                </a:path>
              </a:pathLst>
            </a:custGeom>
            <a:solidFill>
              <a:srgbClr val="9E4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75">
              <a:extLst>
                <a:ext uri="{FF2B5EF4-FFF2-40B4-BE49-F238E27FC236}">
                  <a16:creationId xmlns:a16="http://schemas.microsoft.com/office/drawing/2014/main" id="{405935FA-241D-3564-5A55-B85692134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0188" y="5303838"/>
              <a:ext cx="677863" cy="681038"/>
            </a:xfrm>
            <a:custGeom>
              <a:avLst/>
              <a:gdLst>
                <a:gd name="T0" fmla="*/ 66 w 66"/>
                <a:gd name="T1" fmla="*/ 0 h 66"/>
                <a:gd name="T2" fmla="*/ 57 w 66"/>
                <a:gd name="T3" fmla="*/ 2 h 66"/>
                <a:gd name="T4" fmla="*/ 53 w 66"/>
                <a:gd name="T5" fmla="*/ 4 h 66"/>
                <a:gd name="T6" fmla="*/ 44 w 66"/>
                <a:gd name="T7" fmla="*/ 22 h 66"/>
                <a:gd name="T8" fmla="*/ 16 w 66"/>
                <a:gd name="T9" fmla="*/ 60 h 66"/>
                <a:gd name="T10" fmla="*/ 0 w 66"/>
                <a:gd name="T11" fmla="*/ 64 h 66"/>
                <a:gd name="T12" fmla="*/ 4 w 66"/>
                <a:gd name="T13" fmla="*/ 66 h 66"/>
                <a:gd name="T14" fmla="*/ 6 w 66"/>
                <a:gd name="T15" fmla="*/ 66 h 66"/>
                <a:gd name="T16" fmla="*/ 34 w 66"/>
                <a:gd name="T17" fmla="*/ 56 h 66"/>
                <a:gd name="T18" fmla="*/ 66 w 66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63" y="0"/>
                    <a:pt x="60" y="1"/>
                    <a:pt x="57" y="2"/>
                  </a:cubicBezTo>
                  <a:cubicBezTo>
                    <a:pt x="56" y="3"/>
                    <a:pt x="54" y="3"/>
                    <a:pt x="53" y="4"/>
                  </a:cubicBezTo>
                  <a:cubicBezTo>
                    <a:pt x="52" y="10"/>
                    <a:pt x="49" y="15"/>
                    <a:pt x="44" y="22"/>
                  </a:cubicBezTo>
                  <a:cubicBezTo>
                    <a:pt x="31" y="39"/>
                    <a:pt x="36" y="50"/>
                    <a:pt x="16" y="60"/>
                  </a:cubicBezTo>
                  <a:cubicBezTo>
                    <a:pt x="11" y="62"/>
                    <a:pt x="5" y="63"/>
                    <a:pt x="0" y="64"/>
                  </a:cubicBezTo>
                  <a:cubicBezTo>
                    <a:pt x="1" y="65"/>
                    <a:pt x="2" y="65"/>
                    <a:pt x="4" y="66"/>
                  </a:cubicBezTo>
                  <a:cubicBezTo>
                    <a:pt x="4" y="66"/>
                    <a:pt x="5" y="66"/>
                    <a:pt x="6" y="66"/>
                  </a:cubicBezTo>
                  <a:cubicBezTo>
                    <a:pt x="16" y="66"/>
                    <a:pt x="26" y="62"/>
                    <a:pt x="34" y="56"/>
                  </a:cubicBezTo>
                  <a:cubicBezTo>
                    <a:pt x="42" y="50"/>
                    <a:pt x="56" y="22"/>
                    <a:pt x="66" y="0"/>
                  </a:cubicBezTo>
                </a:path>
              </a:pathLst>
            </a:custGeom>
            <a:solidFill>
              <a:srgbClr val="923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76">
              <a:extLst>
                <a:ext uri="{FF2B5EF4-FFF2-40B4-BE49-F238E27FC236}">
                  <a16:creationId xmlns:a16="http://schemas.microsoft.com/office/drawing/2014/main" id="{62D19538-E25A-8C68-FC8E-D88F12101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0825" y="5995988"/>
              <a:ext cx="92075" cy="20638"/>
            </a:xfrm>
            <a:custGeom>
              <a:avLst/>
              <a:gdLst>
                <a:gd name="T0" fmla="*/ 0 w 9"/>
                <a:gd name="T1" fmla="*/ 0 h 2"/>
                <a:gd name="T2" fmla="*/ 3 w 9"/>
                <a:gd name="T3" fmla="*/ 1 h 2"/>
                <a:gd name="T4" fmla="*/ 3 w 9"/>
                <a:gd name="T5" fmla="*/ 1 h 2"/>
                <a:gd name="T6" fmla="*/ 9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7" y="1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</a:path>
              </a:pathLst>
            </a:custGeom>
            <a:solidFill>
              <a:srgbClr val="BD6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77">
              <a:extLst>
                <a:ext uri="{FF2B5EF4-FFF2-40B4-BE49-F238E27FC236}">
                  <a16:creationId xmlns:a16="http://schemas.microsoft.com/office/drawing/2014/main" id="{F8C91C62-5586-2731-0024-B20358AD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3995738"/>
              <a:ext cx="3883025" cy="2071688"/>
            </a:xfrm>
            <a:custGeom>
              <a:avLst/>
              <a:gdLst>
                <a:gd name="T0" fmla="*/ 86 w 378"/>
                <a:gd name="T1" fmla="*/ 103 h 201"/>
                <a:gd name="T2" fmla="*/ 157 w 378"/>
                <a:gd name="T3" fmla="*/ 21 h 201"/>
                <a:gd name="T4" fmla="*/ 264 w 378"/>
                <a:gd name="T5" fmla="*/ 16 h 201"/>
                <a:gd name="T6" fmla="*/ 329 w 378"/>
                <a:gd name="T7" fmla="*/ 69 h 201"/>
                <a:gd name="T8" fmla="*/ 358 w 378"/>
                <a:gd name="T9" fmla="*/ 105 h 201"/>
                <a:gd name="T10" fmla="*/ 377 w 378"/>
                <a:gd name="T11" fmla="*/ 117 h 201"/>
                <a:gd name="T12" fmla="*/ 361 w 378"/>
                <a:gd name="T13" fmla="*/ 129 h 201"/>
                <a:gd name="T14" fmla="*/ 177 w 378"/>
                <a:gd name="T15" fmla="*/ 165 h 201"/>
                <a:gd name="T16" fmla="*/ 90 w 378"/>
                <a:gd name="T17" fmla="*/ 193 h 201"/>
                <a:gd name="T18" fmla="*/ 0 w 378"/>
                <a:gd name="T19" fmla="*/ 190 h 201"/>
                <a:gd name="T20" fmla="*/ 44 w 378"/>
                <a:gd name="T21" fmla="*/ 183 h 201"/>
                <a:gd name="T22" fmla="*/ 86 w 378"/>
                <a:gd name="T23" fmla="*/ 10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201">
                  <a:moveTo>
                    <a:pt x="86" y="103"/>
                  </a:moveTo>
                  <a:cubicBezTo>
                    <a:pt x="100" y="68"/>
                    <a:pt x="124" y="38"/>
                    <a:pt x="157" y="21"/>
                  </a:cubicBezTo>
                  <a:cubicBezTo>
                    <a:pt x="190" y="3"/>
                    <a:pt x="231" y="0"/>
                    <a:pt x="264" y="16"/>
                  </a:cubicBezTo>
                  <a:cubicBezTo>
                    <a:pt x="290" y="27"/>
                    <a:pt x="309" y="48"/>
                    <a:pt x="329" y="69"/>
                  </a:cubicBezTo>
                  <a:cubicBezTo>
                    <a:pt x="342" y="83"/>
                    <a:pt x="345" y="90"/>
                    <a:pt x="358" y="105"/>
                  </a:cubicBezTo>
                  <a:cubicBezTo>
                    <a:pt x="361" y="107"/>
                    <a:pt x="378" y="114"/>
                    <a:pt x="377" y="117"/>
                  </a:cubicBezTo>
                  <a:cubicBezTo>
                    <a:pt x="377" y="123"/>
                    <a:pt x="366" y="129"/>
                    <a:pt x="361" y="129"/>
                  </a:cubicBezTo>
                  <a:cubicBezTo>
                    <a:pt x="298" y="133"/>
                    <a:pt x="236" y="145"/>
                    <a:pt x="177" y="165"/>
                  </a:cubicBezTo>
                  <a:cubicBezTo>
                    <a:pt x="148" y="175"/>
                    <a:pt x="120" y="187"/>
                    <a:pt x="90" y="193"/>
                  </a:cubicBezTo>
                  <a:cubicBezTo>
                    <a:pt x="61" y="200"/>
                    <a:pt x="29" y="201"/>
                    <a:pt x="0" y="190"/>
                  </a:cubicBezTo>
                  <a:cubicBezTo>
                    <a:pt x="14" y="196"/>
                    <a:pt x="31" y="192"/>
                    <a:pt x="44" y="183"/>
                  </a:cubicBezTo>
                  <a:cubicBezTo>
                    <a:pt x="56" y="174"/>
                    <a:pt x="80" y="117"/>
                    <a:pt x="86" y="103"/>
                  </a:cubicBezTo>
                </a:path>
              </a:pathLst>
            </a:custGeom>
            <a:solidFill>
              <a:srgbClr val="FBD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78">
              <a:extLst>
                <a:ext uri="{FF2B5EF4-FFF2-40B4-BE49-F238E27FC236}">
                  <a16:creationId xmlns:a16="http://schemas.microsoft.com/office/drawing/2014/main" id="{20DF5606-D6CC-B1C6-75B9-302AD06DB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4175" y="4046538"/>
              <a:ext cx="3616325" cy="2009775"/>
            </a:xfrm>
            <a:custGeom>
              <a:avLst/>
              <a:gdLst>
                <a:gd name="T0" fmla="*/ 266 w 352"/>
                <a:gd name="T1" fmla="*/ 45 h 195"/>
                <a:gd name="T2" fmla="*/ 165 w 352"/>
                <a:gd name="T3" fmla="*/ 11 h 195"/>
                <a:gd name="T4" fmla="*/ 97 w 352"/>
                <a:gd name="T5" fmla="*/ 58 h 195"/>
                <a:gd name="T6" fmla="*/ 57 w 352"/>
                <a:gd name="T7" fmla="*/ 134 h 195"/>
                <a:gd name="T8" fmla="*/ 22 w 352"/>
                <a:gd name="T9" fmla="*/ 183 h 195"/>
                <a:gd name="T10" fmla="*/ 0 w 352"/>
                <a:gd name="T11" fmla="*/ 191 h 195"/>
                <a:gd name="T12" fmla="*/ 65 w 352"/>
                <a:gd name="T13" fmla="*/ 188 h 195"/>
                <a:gd name="T14" fmla="*/ 152 w 352"/>
                <a:gd name="T15" fmla="*/ 160 h 195"/>
                <a:gd name="T16" fmla="*/ 336 w 352"/>
                <a:gd name="T17" fmla="*/ 124 h 195"/>
                <a:gd name="T18" fmla="*/ 352 w 352"/>
                <a:gd name="T19" fmla="*/ 112 h 195"/>
                <a:gd name="T20" fmla="*/ 352 w 352"/>
                <a:gd name="T21" fmla="*/ 112 h 195"/>
                <a:gd name="T22" fmla="*/ 266 w 352"/>
                <a:gd name="T23" fmla="*/ 4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2" h="195">
                  <a:moveTo>
                    <a:pt x="266" y="45"/>
                  </a:moveTo>
                  <a:cubicBezTo>
                    <a:pt x="239" y="23"/>
                    <a:pt x="202" y="0"/>
                    <a:pt x="165" y="11"/>
                  </a:cubicBezTo>
                  <a:cubicBezTo>
                    <a:pt x="137" y="19"/>
                    <a:pt x="117" y="37"/>
                    <a:pt x="97" y="58"/>
                  </a:cubicBezTo>
                  <a:cubicBezTo>
                    <a:pt x="77" y="79"/>
                    <a:pt x="70" y="109"/>
                    <a:pt x="57" y="134"/>
                  </a:cubicBezTo>
                  <a:cubicBezTo>
                    <a:pt x="48" y="150"/>
                    <a:pt x="38" y="173"/>
                    <a:pt x="22" y="183"/>
                  </a:cubicBezTo>
                  <a:cubicBezTo>
                    <a:pt x="14" y="188"/>
                    <a:pt x="7" y="190"/>
                    <a:pt x="0" y="191"/>
                  </a:cubicBezTo>
                  <a:cubicBezTo>
                    <a:pt x="21" y="195"/>
                    <a:pt x="44" y="193"/>
                    <a:pt x="65" y="188"/>
                  </a:cubicBezTo>
                  <a:cubicBezTo>
                    <a:pt x="95" y="182"/>
                    <a:pt x="123" y="170"/>
                    <a:pt x="152" y="160"/>
                  </a:cubicBezTo>
                  <a:cubicBezTo>
                    <a:pt x="211" y="140"/>
                    <a:pt x="273" y="128"/>
                    <a:pt x="336" y="124"/>
                  </a:cubicBezTo>
                  <a:cubicBezTo>
                    <a:pt x="341" y="124"/>
                    <a:pt x="352" y="118"/>
                    <a:pt x="352" y="112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17" y="103"/>
                    <a:pt x="294" y="68"/>
                    <a:pt x="266" y="45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79">
              <a:extLst>
                <a:ext uri="{FF2B5EF4-FFF2-40B4-BE49-F238E27FC236}">
                  <a16:creationId xmlns:a16="http://schemas.microsoft.com/office/drawing/2014/main" id="{7FC9F2B9-663A-BBF2-0182-4ABA0969B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4175" y="4046538"/>
              <a:ext cx="3616325" cy="2009775"/>
            </a:xfrm>
            <a:custGeom>
              <a:avLst/>
              <a:gdLst>
                <a:gd name="T0" fmla="*/ 266 w 352"/>
                <a:gd name="T1" fmla="*/ 45 h 195"/>
                <a:gd name="T2" fmla="*/ 165 w 352"/>
                <a:gd name="T3" fmla="*/ 11 h 195"/>
                <a:gd name="T4" fmla="*/ 97 w 352"/>
                <a:gd name="T5" fmla="*/ 58 h 195"/>
                <a:gd name="T6" fmla="*/ 57 w 352"/>
                <a:gd name="T7" fmla="*/ 134 h 195"/>
                <a:gd name="T8" fmla="*/ 22 w 352"/>
                <a:gd name="T9" fmla="*/ 183 h 195"/>
                <a:gd name="T10" fmla="*/ 0 w 352"/>
                <a:gd name="T11" fmla="*/ 191 h 195"/>
                <a:gd name="T12" fmla="*/ 65 w 352"/>
                <a:gd name="T13" fmla="*/ 188 h 195"/>
                <a:gd name="T14" fmla="*/ 152 w 352"/>
                <a:gd name="T15" fmla="*/ 160 h 195"/>
                <a:gd name="T16" fmla="*/ 336 w 352"/>
                <a:gd name="T17" fmla="*/ 124 h 195"/>
                <a:gd name="T18" fmla="*/ 352 w 352"/>
                <a:gd name="T19" fmla="*/ 112 h 195"/>
                <a:gd name="T20" fmla="*/ 352 w 352"/>
                <a:gd name="T21" fmla="*/ 112 h 195"/>
                <a:gd name="T22" fmla="*/ 266 w 352"/>
                <a:gd name="T23" fmla="*/ 4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2" h="195">
                  <a:moveTo>
                    <a:pt x="266" y="45"/>
                  </a:moveTo>
                  <a:cubicBezTo>
                    <a:pt x="239" y="23"/>
                    <a:pt x="202" y="0"/>
                    <a:pt x="165" y="11"/>
                  </a:cubicBezTo>
                  <a:cubicBezTo>
                    <a:pt x="137" y="19"/>
                    <a:pt x="117" y="37"/>
                    <a:pt x="97" y="58"/>
                  </a:cubicBezTo>
                  <a:cubicBezTo>
                    <a:pt x="77" y="79"/>
                    <a:pt x="70" y="109"/>
                    <a:pt x="57" y="134"/>
                  </a:cubicBezTo>
                  <a:cubicBezTo>
                    <a:pt x="48" y="150"/>
                    <a:pt x="38" y="173"/>
                    <a:pt x="22" y="183"/>
                  </a:cubicBezTo>
                  <a:cubicBezTo>
                    <a:pt x="14" y="188"/>
                    <a:pt x="7" y="190"/>
                    <a:pt x="0" y="191"/>
                  </a:cubicBezTo>
                  <a:cubicBezTo>
                    <a:pt x="21" y="195"/>
                    <a:pt x="44" y="193"/>
                    <a:pt x="65" y="188"/>
                  </a:cubicBezTo>
                  <a:cubicBezTo>
                    <a:pt x="95" y="182"/>
                    <a:pt x="123" y="170"/>
                    <a:pt x="152" y="160"/>
                  </a:cubicBezTo>
                  <a:cubicBezTo>
                    <a:pt x="211" y="140"/>
                    <a:pt x="273" y="128"/>
                    <a:pt x="336" y="124"/>
                  </a:cubicBezTo>
                  <a:cubicBezTo>
                    <a:pt x="341" y="124"/>
                    <a:pt x="352" y="118"/>
                    <a:pt x="352" y="112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17" y="103"/>
                    <a:pt x="294" y="68"/>
                    <a:pt x="266" y="45"/>
                  </a:cubicBezTo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0">
              <a:extLst>
                <a:ext uri="{FF2B5EF4-FFF2-40B4-BE49-F238E27FC236}">
                  <a16:creationId xmlns:a16="http://schemas.microsoft.com/office/drawing/2014/main" id="{53F5F94D-8005-882B-718C-B65EDA681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4175" y="5418138"/>
              <a:ext cx="585788" cy="598488"/>
            </a:xfrm>
            <a:custGeom>
              <a:avLst/>
              <a:gdLst>
                <a:gd name="T0" fmla="*/ 57 w 57"/>
                <a:gd name="T1" fmla="*/ 1 h 58"/>
                <a:gd name="T2" fmla="*/ 57 w 57"/>
                <a:gd name="T3" fmla="*/ 1 h 58"/>
                <a:gd name="T4" fmla="*/ 22 w 57"/>
                <a:gd name="T5" fmla="*/ 50 h 58"/>
                <a:gd name="T6" fmla="*/ 0 w 57"/>
                <a:gd name="T7" fmla="*/ 58 h 58"/>
                <a:gd name="T8" fmla="*/ 0 w 57"/>
                <a:gd name="T9" fmla="*/ 58 h 58"/>
                <a:gd name="T10" fmla="*/ 22 w 57"/>
                <a:gd name="T11" fmla="*/ 50 h 58"/>
                <a:gd name="T12" fmla="*/ 57 w 57"/>
                <a:gd name="T13" fmla="*/ 1 h 58"/>
                <a:gd name="T14" fmla="*/ 57 w 57"/>
                <a:gd name="T15" fmla="*/ 1 h 58"/>
                <a:gd name="T16" fmla="*/ 57 w 57"/>
                <a:gd name="T17" fmla="*/ 0 h 58"/>
                <a:gd name="T18" fmla="*/ 57 w 57"/>
                <a:gd name="T19" fmla="*/ 1 h 58"/>
                <a:gd name="T20" fmla="*/ 57 w 57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8">
                  <a:moveTo>
                    <a:pt x="57" y="1"/>
                  </a:moveTo>
                  <a:cubicBezTo>
                    <a:pt x="57" y="1"/>
                    <a:pt x="57" y="1"/>
                    <a:pt x="57" y="1"/>
                  </a:cubicBezTo>
                  <a:cubicBezTo>
                    <a:pt x="48" y="17"/>
                    <a:pt x="38" y="40"/>
                    <a:pt x="22" y="50"/>
                  </a:cubicBezTo>
                  <a:cubicBezTo>
                    <a:pt x="14" y="55"/>
                    <a:pt x="7" y="57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7" y="57"/>
                    <a:pt x="14" y="55"/>
                    <a:pt x="22" y="50"/>
                  </a:cubicBezTo>
                  <a:cubicBezTo>
                    <a:pt x="38" y="40"/>
                    <a:pt x="48" y="17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moveTo>
                    <a:pt x="57" y="0"/>
                  </a:moveTo>
                  <a:cubicBezTo>
                    <a:pt x="57" y="0"/>
                    <a:pt x="57" y="0"/>
                    <a:pt x="57" y="1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EEA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1">
              <a:extLst>
                <a:ext uri="{FF2B5EF4-FFF2-40B4-BE49-F238E27FC236}">
                  <a16:creationId xmlns:a16="http://schemas.microsoft.com/office/drawing/2014/main" id="{D775C0E8-6041-6DF6-69C6-091254AC5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4175" y="4706938"/>
              <a:ext cx="3616325" cy="1330325"/>
            </a:xfrm>
            <a:custGeom>
              <a:avLst/>
              <a:gdLst>
                <a:gd name="T0" fmla="*/ 66 w 352"/>
                <a:gd name="T1" fmla="*/ 117 h 129"/>
                <a:gd name="T2" fmla="*/ 115 w 352"/>
                <a:gd name="T3" fmla="*/ 88 h 129"/>
                <a:gd name="T4" fmla="*/ 209 w 352"/>
                <a:gd name="T5" fmla="*/ 60 h 129"/>
                <a:gd name="T6" fmla="*/ 226 w 352"/>
                <a:gd name="T7" fmla="*/ 60 h 129"/>
                <a:gd name="T8" fmla="*/ 260 w 352"/>
                <a:gd name="T9" fmla="*/ 61 h 129"/>
                <a:gd name="T10" fmla="*/ 156 w 352"/>
                <a:gd name="T11" fmla="*/ 88 h 129"/>
                <a:gd name="T12" fmla="*/ 69 w 352"/>
                <a:gd name="T13" fmla="*/ 116 h 129"/>
                <a:gd name="T14" fmla="*/ 66 w 352"/>
                <a:gd name="T15" fmla="*/ 117 h 129"/>
                <a:gd name="T16" fmla="*/ 92 w 352"/>
                <a:gd name="T17" fmla="*/ 0 h 129"/>
                <a:gd name="T18" fmla="*/ 57 w 352"/>
                <a:gd name="T19" fmla="*/ 69 h 129"/>
                <a:gd name="T20" fmla="*/ 57 w 352"/>
                <a:gd name="T21" fmla="*/ 70 h 129"/>
                <a:gd name="T22" fmla="*/ 57 w 352"/>
                <a:gd name="T23" fmla="*/ 70 h 129"/>
                <a:gd name="T24" fmla="*/ 57 w 352"/>
                <a:gd name="T25" fmla="*/ 70 h 129"/>
                <a:gd name="T26" fmla="*/ 22 w 352"/>
                <a:gd name="T27" fmla="*/ 119 h 129"/>
                <a:gd name="T28" fmla="*/ 0 w 352"/>
                <a:gd name="T29" fmla="*/ 127 h 129"/>
                <a:gd name="T30" fmla="*/ 24 w 352"/>
                <a:gd name="T31" fmla="*/ 129 h 129"/>
                <a:gd name="T32" fmla="*/ 65 w 352"/>
                <a:gd name="T33" fmla="*/ 124 h 129"/>
                <a:gd name="T34" fmla="*/ 152 w 352"/>
                <a:gd name="T35" fmla="*/ 96 h 129"/>
                <a:gd name="T36" fmla="*/ 336 w 352"/>
                <a:gd name="T37" fmla="*/ 60 h 129"/>
                <a:gd name="T38" fmla="*/ 352 w 352"/>
                <a:gd name="T39" fmla="*/ 48 h 129"/>
                <a:gd name="T40" fmla="*/ 352 w 352"/>
                <a:gd name="T41" fmla="*/ 48 h 129"/>
                <a:gd name="T42" fmla="*/ 352 w 352"/>
                <a:gd name="T43" fmla="*/ 48 h 129"/>
                <a:gd name="T44" fmla="*/ 302 w 352"/>
                <a:gd name="T45" fmla="*/ 19 h 129"/>
                <a:gd name="T46" fmla="*/ 280 w 352"/>
                <a:gd name="T47" fmla="*/ 17 h 129"/>
                <a:gd name="T48" fmla="*/ 234 w 352"/>
                <a:gd name="T49" fmla="*/ 29 h 129"/>
                <a:gd name="T50" fmla="*/ 156 w 352"/>
                <a:gd name="T51" fmla="*/ 56 h 129"/>
                <a:gd name="T52" fmla="*/ 156 w 352"/>
                <a:gd name="T53" fmla="*/ 56 h 129"/>
                <a:gd name="T54" fmla="*/ 92 w 352"/>
                <a:gd name="T5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2" h="129">
                  <a:moveTo>
                    <a:pt x="66" y="117"/>
                  </a:moveTo>
                  <a:cubicBezTo>
                    <a:pt x="83" y="108"/>
                    <a:pt x="100" y="98"/>
                    <a:pt x="115" y="88"/>
                  </a:cubicBezTo>
                  <a:cubicBezTo>
                    <a:pt x="147" y="70"/>
                    <a:pt x="172" y="60"/>
                    <a:pt x="209" y="60"/>
                  </a:cubicBezTo>
                  <a:cubicBezTo>
                    <a:pt x="214" y="60"/>
                    <a:pt x="220" y="60"/>
                    <a:pt x="226" y="60"/>
                  </a:cubicBezTo>
                  <a:cubicBezTo>
                    <a:pt x="237" y="60"/>
                    <a:pt x="248" y="60"/>
                    <a:pt x="260" y="61"/>
                  </a:cubicBezTo>
                  <a:cubicBezTo>
                    <a:pt x="224" y="67"/>
                    <a:pt x="190" y="76"/>
                    <a:pt x="156" y="88"/>
                  </a:cubicBezTo>
                  <a:cubicBezTo>
                    <a:pt x="127" y="98"/>
                    <a:pt x="98" y="110"/>
                    <a:pt x="69" y="116"/>
                  </a:cubicBezTo>
                  <a:cubicBezTo>
                    <a:pt x="68" y="117"/>
                    <a:pt x="67" y="117"/>
                    <a:pt x="66" y="117"/>
                  </a:cubicBezTo>
                  <a:moveTo>
                    <a:pt x="92" y="0"/>
                  </a:moveTo>
                  <a:cubicBezTo>
                    <a:pt x="76" y="20"/>
                    <a:pt x="69" y="46"/>
                    <a:pt x="57" y="69"/>
                  </a:cubicBezTo>
                  <a:cubicBezTo>
                    <a:pt x="57" y="69"/>
                    <a:pt x="57" y="69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48" y="86"/>
                    <a:pt x="38" y="109"/>
                    <a:pt x="22" y="119"/>
                  </a:cubicBezTo>
                  <a:cubicBezTo>
                    <a:pt x="14" y="124"/>
                    <a:pt x="7" y="126"/>
                    <a:pt x="0" y="127"/>
                  </a:cubicBezTo>
                  <a:cubicBezTo>
                    <a:pt x="8" y="129"/>
                    <a:pt x="16" y="129"/>
                    <a:pt x="24" y="129"/>
                  </a:cubicBezTo>
                  <a:cubicBezTo>
                    <a:pt x="38" y="129"/>
                    <a:pt x="52" y="127"/>
                    <a:pt x="65" y="124"/>
                  </a:cubicBezTo>
                  <a:cubicBezTo>
                    <a:pt x="95" y="118"/>
                    <a:pt x="123" y="106"/>
                    <a:pt x="152" y="96"/>
                  </a:cubicBezTo>
                  <a:cubicBezTo>
                    <a:pt x="211" y="76"/>
                    <a:pt x="273" y="64"/>
                    <a:pt x="336" y="60"/>
                  </a:cubicBezTo>
                  <a:cubicBezTo>
                    <a:pt x="341" y="60"/>
                    <a:pt x="352" y="54"/>
                    <a:pt x="352" y="48"/>
                  </a:cubicBezTo>
                  <a:cubicBezTo>
                    <a:pt x="352" y="48"/>
                    <a:pt x="352" y="48"/>
                    <a:pt x="352" y="48"/>
                  </a:cubicBezTo>
                  <a:cubicBezTo>
                    <a:pt x="352" y="48"/>
                    <a:pt x="352" y="48"/>
                    <a:pt x="352" y="48"/>
                  </a:cubicBezTo>
                  <a:cubicBezTo>
                    <a:pt x="334" y="43"/>
                    <a:pt x="316" y="34"/>
                    <a:pt x="302" y="19"/>
                  </a:cubicBezTo>
                  <a:cubicBezTo>
                    <a:pt x="295" y="18"/>
                    <a:pt x="287" y="17"/>
                    <a:pt x="280" y="17"/>
                  </a:cubicBezTo>
                  <a:cubicBezTo>
                    <a:pt x="265" y="17"/>
                    <a:pt x="250" y="21"/>
                    <a:pt x="234" y="29"/>
                  </a:cubicBezTo>
                  <a:cubicBezTo>
                    <a:pt x="209" y="42"/>
                    <a:pt x="185" y="56"/>
                    <a:pt x="156" y="56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20" y="56"/>
                    <a:pt x="101" y="30"/>
                    <a:pt x="92" y="0"/>
                  </a:cubicBezTo>
                </a:path>
              </a:pathLst>
            </a:custGeom>
            <a:solidFill>
              <a:srgbClr val="EBA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82">
              <a:extLst>
                <a:ext uri="{FF2B5EF4-FFF2-40B4-BE49-F238E27FC236}">
                  <a16:creationId xmlns:a16="http://schemas.microsoft.com/office/drawing/2014/main" id="{BA2F0E45-6F6C-5795-950D-A84539C57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2038" y="5324475"/>
              <a:ext cx="1992313" cy="588963"/>
            </a:xfrm>
            <a:custGeom>
              <a:avLst/>
              <a:gdLst>
                <a:gd name="T0" fmla="*/ 160 w 194"/>
                <a:gd name="T1" fmla="*/ 0 h 57"/>
                <a:gd name="T2" fmla="*/ 143 w 194"/>
                <a:gd name="T3" fmla="*/ 0 h 57"/>
                <a:gd name="T4" fmla="*/ 49 w 194"/>
                <a:gd name="T5" fmla="*/ 28 h 57"/>
                <a:gd name="T6" fmla="*/ 0 w 194"/>
                <a:gd name="T7" fmla="*/ 57 h 57"/>
                <a:gd name="T8" fmla="*/ 3 w 194"/>
                <a:gd name="T9" fmla="*/ 56 h 57"/>
                <a:gd name="T10" fmla="*/ 90 w 194"/>
                <a:gd name="T11" fmla="*/ 28 h 57"/>
                <a:gd name="T12" fmla="*/ 194 w 194"/>
                <a:gd name="T13" fmla="*/ 1 h 57"/>
                <a:gd name="T14" fmla="*/ 160 w 194"/>
                <a:gd name="T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57">
                  <a:moveTo>
                    <a:pt x="160" y="0"/>
                  </a:moveTo>
                  <a:cubicBezTo>
                    <a:pt x="154" y="0"/>
                    <a:pt x="148" y="0"/>
                    <a:pt x="143" y="0"/>
                  </a:cubicBezTo>
                  <a:cubicBezTo>
                    <a:pt x="106" y="0"/>
                    <a:pt x="81" y="10"/>
                    <a:pt x="49" y="28"/>
                  </a:cubicBezTo>
                  <a:cubicBezTo>
                    <a:pt x="34" y="38"/>
                    <a:pt x="17" y="48"/>
                    <a:pt x="0" y="57"/>
                  </a:cubicBezTo>
                  <a:cubicBezTo>
                    <a:pt x="1" y="57"/>
                    <a:pt x="2" y="57"/>
                    <a:pt x="3" y="56"/>
                  </a:cubicBezTo>
                  <a:cubicBezTo>
                    <a:pt x="32" y="50"/>
                    <a:pt x="61" y="38"/>
                    <a:pt x="90" y="28"/>
                  </a:cubicBezTo>
                  <a:cubicBezTo>
                    <a:pt x="124" y="16"/>
                    <a:pt x="158" y="7"/>
                    <a:pt x="194" y="1"/>
                  </a:cubicBezTo>
                  <a:cubicBezTo>
                    <a:pt x="182" y="0"/>
                    <a:pt x="171" y="0"/>
                    <a:pt x="160" y="0"/>
                  </a:cubicBezTo>
                </a:path>
              </a:pathLst>
            </a:custGeom>
            <a:solidFill>
              <a:srgbClr val="D67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83">
              <a:extLst>
                <a:ext uri="{FF2B5EF4-FFF2-40B4-BE49-F238E27FC236}">
                  <a16:creationId xmlns:a16="http://schemas.microsoft.com/office/drawing/2014/main" id="{31E94707-8AA6-8CD4-E680-F79279294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300" y="4273550"/>
              <a:ext cx="298450" cy="185738"/>
            </a:xfrm>
            <a:custGeom>
              <a:avLst/>
              <a:gdLst>
                <a:gd name="T0" fmla="*/ 27 w 29"/>
                <a:gd name="T1" fmla="*/ 5 h 18"/>
                <a:gd name="T2" fmla="*/ 4 w 29"/>
                <a:gd name="T3" fmla="*/ 6 h 18"/>
                <a:gd name="T4" fmla="*/ 1 w 29"/>
                <a:gd name="T5" fmla="*/ 10 h 18"/>
                <a:gd name="T6" fmla="*/ 1 w 29"/>
                <a:gd name="T7" fmla="*/ 15 h 18"/>
                <a:gd name="T8" fmla="*/ 9 w 29"/>
                <a:gd name="T9" fmla="*/ 17 h 18"/>
                <a:gd name="T10" fmla="*/ 22 w 29"/>
                <a:gd name="T11" fmla="*/ 12 h 18"/>
                <a:gd name="T12" fmla="*/ 26 w 29"/>
                <a:gd name="T13" fmla="*/ 7 h 18"/>
                <a:gd name="T14" fmla="*/ 28 w 29"/>
                <a:gd name="T15" fmla="*/ 5 h 18"/>
                <a:gd name="T16" fmla="*/ 27 w 29"/>
                <a:gd name="T1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8">
                  <a:moveTo>
                    <a:pt x="27" y="5"/>
                  </a:moveTo>
                  <a:cubicBezTo>
                    <a:pt x="21" y="0"/>
                    <a:pt x="11" y="0"/>
                    <a:pt x="4" y="6"/>
                  </a:cubicBezTo>
                  <a:cubicBezTo>
                    <a:pt x="3" y="7"/>
                    <a:pt x="2" y="8"/>
                    <a:pt x="1" y="10"/>
                  </a:cubicBezTo>
                  <a:cubicBezTo>
                    <a:pt x="0" y="11"/>
                    <a:pt x="0" y="13"/>
                    <a:pt x="1" y="15"/>
                  </a:cubicBezTo>
                  <a:cubicBezTo>
                    <a:pt x="3" y="17"/>
                    <a:pt x="6" y="18"/>
                    <a:pt x="9" y="17"/>
                  </a:cubicBezTo>
                  <a:cubicBezTo>
                    <a:pt x="14" y="17"/>
                    <a:pt x="18" y="15"/>
                    <a:pt x="22" y="12"/>
                  </a:cubicBezTo>
                  <a:cubicBezTo>
                    <a:pt x="24" y="11"/>
                    <a:pt x="26" y="9"/>
                    <a:pt x="26" y="7"/>
                  </a:cubicBezTo>
                  <a:cubicBezTo>
                    <a:pt x="27" y="5"/>
                    <a:pt x="29" y="5"/>
                    <a:pt x="28" y="5"/>
                  </a:cubicBezTo>
                  <a:cubicBezTo>
                    <a:pt x="28" y="5"/>
                    <a:pt x="28" y="5"/>
                    <a:pt x="27" y="5"/>
                  </a:cubicBezTo>
                </a:path>
              </a:pathLst>
            </a:custGeom>
            <a:solidFill>
              <a:srgbClr val="EAA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84">
              <a:extLst>
                <a:ext uri="{FF2B5EF4-FFF2-40B4-BE49-F238E27FC236}">
                  <a16:creationId xmlns:a16="http://schemas.microsoft.com/office/drawing/2014/main" id="{3CC39D71-448F-E197-D7D0-8096F7093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363" y="4551363"/>
              <a:ext cx="195263" cy="123825"/>
            </a:xfrm>
            <a:custGeom>
              <a:avLst/>
              <a:gdLst>
                <a:gd name="T0" fmla="*/ 17 w 19"/>
                <a:gd name="T1" fmla="*/ 4 h 12"/>
                <a:gd name="T2" fmla="*/ 3 w 19"/>
                <a:gd name="T3" fmla="*/ 4 h 12"/>
                <a:gd name="T4" fmla="*/ 1 w 19"/>
                <a:gd name="T5" fmla="*/ 10 h 12"/>
                <a:gd name="T6" fmla="*/ 7 w 19"/>
                <a:gd name="T7" fmla="*/ 12 h 12"/>
                <a:gd name="T8" fmla="*/ 14 w 19"/>
                <a:gd name="T9" fmla="*/ 11 h 12"/>
                <a:gd name="T10" fmla="*/ 18 w 19"/>
                <a:gd name="T11" fmla="*/ 6 h 12"/>
                <a:gd name="T12" fmla="*/ 17 w 19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7" y="4"/>
                  </a:moveTo>
                  <a:cubicBezTo>
                    <a:pt x="13" y="1"/>
                    <a:pt x="7" y="0"/>
                    <a:pt x="3" y="4"/>
                  </a:cubicBezTo>
                  <a:cubicBezTo>
                    <a:pt x="1" y="5"/>
                    <a:pt x="0" y="8"/>
                    <a:pt x="1" y="10"/>
                  </a:cubicBezTo>
                  <a:cubicBezTo>
                    <a:pt x="2" y="12"/>
                    <a:pt x="5" y="12"/>
                    <a:pt x="7" y="12"/>
                  </a:cubicBezTo>
                  <a:cubicBezTo>
                    <a:pt x="9" y="12"/>
                    <a:pt x="12" y="12"/>
                    <a:pt x="14" y="11"/>
                  </a:cubicBezTo>
                  <a:cubicBezTo>
                    <a:pt x="16" y="10"/>
                    <a:pt x="18" y="8"/>
                    <a:pt x="18" y="6"/>
                  </a:cubicBezTo>
                  <a:cubicBezTo>
                    <a:pt x="17" y="3"/>
                    <a:pt x="19" y="3"/>
                    <a:pt x="17" y="4"/>
                  </a:cubicBezTo>
                </a:path>
              </a:pathLst>
            </a:custGeom>
            <a:solidFill>
              <a:srgbClr val="EAA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85">
              <a:extLst>
                <a:ext uri="{FF2B5EF4-FFF2-40B4-BE49-F238E27FC236}">
                  <a16:creationId xmlns:a16="http://schemas.microsoft.com/office/drawing/2014/main" id="{A4D7F95A-A1D8-7308-4F72-D319D8896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5" y="4799013"/>
              <a:ext cx="349250" cy="288925"/>
            </a:xfrm>
            <a:custGeom>
              <a:avLst/>
              <a:gdLst>
                <a:gd name="T0" fmla="*/ 33 w 34"/>
                <a:gd name="T1" fmla="*/ 10 h 28"/>
                <a:gd name="T2" fmla="*/ 13 w 34"/>
                <a:gd name="T3" fmla="*/ 3 h 28"/>
                <a:gd name="T4" fmla="*/ 0 w 34"/>
                <a:gd name="T5" fmla="*/ 20 h 28"/>
                <a:gd name="T6" fmla="*/ 3 w 34"/>
                <a:gd name="T7" fmla="*/ 26 h 28"/>
                <a:gd name="T8" fmla="*/ 10 w 34"/>
                <a:gd name="T9" fmla="*/ 27 h 28"/>
                <a:gd name="T10" fmla="*/ 27 w 34"/>
                <a:gd name="T11" fmla="*/ 20 h 28"/>
                <a:gd name="T12" fmla="*/ 33 w 34"/>
                <a:gd name="T1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33" y="10"/>
                  </a:moveTo>
                  <a:cubicBezTo>
                    <a:pt x="29" y="4"/>
                    <a:pt x="20" y="0"/>
                    <a:pt x="13" y="3"/>
                  </a:cubicBezTo>
                  <a:cubicBezTo>
                    <a:pt x="5" y="5"/>
                    <a:pt x="0" y="12"/>
                    <a:pt x="0" y="20"/>
                  </a:cubicBezTo>
                  <a:cubicBezTo>
                    <a:pt x="0" y="22"/>
                    <a:pt x="1" y="25"/>
                    <a:pt x="3" y="26"/>
                  </a:cubicBezTo>
                  <a:cubicBezTo>
                    <a:pt x="5" y="28"/>
                    <a:pt x="7" y="28"/>
                    <a:pt x="10" y="27"/>
                  </a:cubicBezTo>
                  <a:cubicBezTo>
                    <a:pt x="16" y="26"/>
                    <a:pt x="22" y="24"/>
                    <a:pt x="27" y="20"/>
                  </a:cubicBezTo>
                  <a:cubicBezTo>
                    <a:pt x="29" y="18"/>
                    <a:pt x="34" y="12"/>
                    <a:pt x="33" y="10"/>
                  </a:cubicBezTo>
                </a:path>
              </a:pathLst>
            </a:custGeom>
            <a:solidFill>
              <a:srgbClr val="EAA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86">
              <a:extLst>
                <a:ext uri="{FF2B5EF4-FFF2-40B4-BE49-F238E27FC236}">
                  <a16:creationId xmlns:a16="http://schemas.microsoft.com/office/drawing/2014/main" id="{5C5D460E-3D6A-A210-DE27-587D5D062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375" y="4624388"/>
              <a:ext cx="174625" cy="112713"/>
            </a:xfrm>
            <a:custGeom>
              <a:avLst/>
              <a:gdLst>
                <a:gd name="T0" fmla="*/ 6 w 17"/>
                <a:gd name="T1" fmla="*/ 0 h 11"/>
                <a:gd name="T2" fmla="*/ 1 w 17"/>
                <a:gd name="T3" fmla="*/ 6 h 11"/>
                <a:gd name="T4" fmla="*/ 7 w 17"/>
                <a:gd name="T5" fmla="*/ 11 h 11"/>
                <a:gd name="T6" fmla="*/ 12 w 17"/>
                <a:gd name="T7" fmla="*/ 11 h 11"/>
                <a:gd name="T8" fmla="*/ 16 w 17"/>
                <a:gd name="T9" fmla="*/ 7 h 11"/>
                <a:gd name="T10" fmla="*/ 14 w 17"/>
                <a:gd name="T11" fmla="*/ 1 h 11"/>
                <a:gd name="T12" fmla="*/ 6 w 1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">
                  <a:moveTo>
                    <a:pt x="6" y="0"/>
                  </a:moveTo>
                  <a:cubicBezTo>
                    <a:pt x="4" y="1"/>
                    <a:pt x="0" y="3"/>
                    <a:pt x="1" y="6"/>
                  </a:cubicBezTo>
                  <a:cubicBezTo>
                    <a:pt x="1" y="9"/>
                    <a:pt x="4" y="10"/>
                    <a:pt x="7" y="11"/>
                  </a:cubicBezTo>
                  <a:cubicBezTo>
                    <a:pt x="9" y="11"/>
                    <a:pt x="11" y="11"/>
                    <a:pt x="12" y="11"/>
                  </a:cubicBezTo>
                  <a:cubicBezTo>
                    <a:pt x="14" y="10"/>
                    <a:pt x="15" y="9"/>
                    <a:pt x="16" y="7"/>
                  </a:cubicBezTo>
                  <a:cubicBezTo>
                    <a:pt x="17" y="5"/>
                    <a:pt x="16" y="2"/>
                    <a:pt x="14" y="1"/>
                  </a:cubicBezTo>
                  <a:cubicBezTo>
                    <a:pt x="11" y="0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EAA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87">
              <a:extLst>
                <a:ext uri="{FF2B5EF4-FFF2-40B4-BE49-F238E27FC236}">
                  <a16:creationId xmlns:a16="http://schemas.microsoft.com/office/drawing/2014/main" id="{04A0CCE5-E6AA-8C97-4851-319BB08A2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1525" y="4975225"/>
              <a:ext cx="185738" cy="112713"/>
            </a:xfrm>
            <a:custGeom>
              <a:avLst/>
              <a:gdLst>
                <a:gd name="T0" fmla="*/ 16 w 18"/>
                <a:gd name="T1" fmla="*/ 5 h 11"/>
                <a:gd name="T2" fmla="*/ 10 w 18"/>
                <a:gd name="T3" fmla="*/ 1 h 11"/>
                <a:gd name="T4" fmla="*/ 4 w 18"/>
                <a:gd name="T5" fmla="*/ 0 h 11"/>
                <a:gd name="T6" fmla="*/ 0 w 18"/>
                <a:gd name="T7" fmla="*/ 6 h 11"/>
                <a:gd name="T8" fmla="*/ 4 w 18"/>
                <a:gd name="T9" fmla="*/ 11 h 11"/>
                <a:gd name="T10" fmla="*/ 11 w 18"/>
                <a:gd name="T11" fmla="*/ 11 h 11"/>
                <a:gd name="T12" fmla="*/ 15 w 18"/>
                <a:gd name="T13" fmla="*/ 11 h 11"/>
                <a:gd name="T14" fmla="*/ 18 w 18"/>
                <a:gd name="T15" fmla="*/ 7 h 11"/>
                <a:gd name="T16" fmla="*/ 16 w 18"/>
                <a:gd name="T17" fmla="*/ 4 h 11"/>
                <a:gd name="T18" fmla="*/ 16 w 18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1">
                  <a:moveTo>
                    <a:pt x="16" y="5"/>
                  </a:moveTo>
                  <a:cubicBezTo>
                    <a:pt x="14" y="3"/>
                    <a:pt x="13" y="2"/>
                    <a:pt x="10" y="1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6" y="11"/>
                    <a:pt x="8" y="11"/>
                    <a:pt x="11" y="11"/>
                  </a:cubicBezTo>
                  <a:cubicBezTo>
                    <a:pt x="12" y="11"/>
                    <a:pt x="14" y="11"/>
                    <a:pt x="15" y="11"/>
                  </a:cubicBezTo>
                  <a:cubicBezTo>
                    <a:pt x="17" y="10"/>
                    <a:pt x="18" y="9"/>
                    <a:pt x="18" y="7"/>
                  </a:cubicBezTo>
                  <a:cubicBezTo>
                    <a:pt x="18" y="6"/>
                    <a:pt x="17" y="5"/>
                    <a:pt x="16" y="4"/>
                  </a:cubicBezTo>
                  <a:cubicBezTo>
                    <a:pt x="15" y="3"/>
                    <a:pt x="18" y="6"/>
                    <a:pt x="16" y="5"/>
                  </a:cubicBezTo>
                  <a:close/>
                </a:path>
              </a:pathLst>
            </a:custGeom>
            <a:solidFill>
              <a:srgbClr val="DC8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88">
              <a:extLst>
                <a:ext uri="{FF2B5EF4-FFF2-40B4-BE49-F238E27FC236}">
                  <a16:creationId xmlns:a16="http://schemas.microsoft.com/office/drawing/2014/main" id="{82065EE0-91E7-D3BD-B946-D4D9761F9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7013" y="5097463"/>
              <a:ext cx="277813" cy="176213"/>
            </a:xfrm>
            <a:custGeom>
              <a:avLst/>
              <a:gdLst>
                <a:gd name="T0" fmla="*/ 24 w 27"/>
                <a:gd name="T1" fmla="*/ 5 h 17"/>
                <a:gd name="T2" fmla="*/ 13 w 27"/>
                <a:gd name="T3" fmla="*/ 0 h 17"/>
                <a:gd name="T4" fmla="*/ 2 w 27"/>
                <a:gd name="T5" fmla="*/ 5 h 17"/>
                <a:gd name="T6" fmla="*/ 4 w 27"/>
                <a:gd name="T7" fmla="*/ 15 h 17"/>
                <a:gd name="T8" fmla="*/ 11 w 27"/>
                <a:gd name="T9" fmla="*/ 17 h 17"/>
                <a:gd name="T10" fmla="*/ 19 w 27"/>
                <a:gd name="T11" fmla="*/ 15 h 17"/>
                <a:gd name="T12" fmla="*/ 24 w 27"/>
                <a:gd name="T13" fmla="*/ 8 h 17"/>
                <a:gd name="T14" fmla="*/ 24 w 27"/>
                <a:gd name="T1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7">
                  <a:moveTo>
                    <a:pt x="24" y="5"/>
                  </a:moveTo>
                  <a:cubicBezTo>
                    <a:pt x="21" y="3"/>
                    <a:pt x="17" y="1"/>
                    <a:pt x="13" y="0"/>
                  </a:cubicBezTo>
                  <a:cubicBezTo>
                    <a:pt x="9" y="0"/>
                    <a:pt x="5" y="1"/>
                    <a:pt x="2" y="5"/>
                  </a:cubicBezTo>
                  <a:cubicBezTo>
                    <a:pt x="0" y="8"/>
                    <a:pt x="0" y="13"/>
                    <a:pt x="4" y="15"/>
                  </a:cubicBezTo>
                  <a:cubicBezTo>
                    <a:pt x="6" y="17"/>
                    <a:pt x="8" y="17"/>
                    <a:pt x="11" y="17"/>
                  </a:cubicBezTo>
                  <a:cubicBezTo>
                    <a:pt x="14" y="17"/>
                    <a:pt x="17" y="16"/>
                    <a:pt x="19" y="15"/>
                  </a:cubicBezTo>
                  <a:cubicBezTo>
                    <a:pt x="22" y="14"/>
                    <a:pt x="24" y="11"/>
                    <a:pt x="24" y="8"/>
                  </a:cubicBezTo>
                  <a:cubicBezTo>
                    <a:pt x="24" y="5"/>
                    <a:pt x="27" y="5"/>
                    <a:pt x="24" y="5"/>
                  </a:cubicBezTo>
                  <a:close/>
                </a:path>
              </a:pathLst>
            </a:custGeom>
            <a:solidFill>
              <a:srgbClr val="DC8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89">
              <a:extLst>
                <a:ext uri="{FF2B5EF4-FFF2-40B4-BE49-F238E27FC236}">
                  <a16:creationId xmlns:a16="http://schemas.microsoft.com/office/drawing/2014/main" id="{253DB5DF-CAC0-0127-DD94-6B0547002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4050" y="5200650"/>
              <a:ext cx="155575" cy="144463"/>
            </a:xfrm>
            <a:custGeom>
              <a:avLst/>
              <a:gdLst>
                <a:gd name="T0" fmla="*/ 12 w 15"/>
                <a:gd name="T1" fmla="*/ 1 h 14"/>
                <a:gd name="T2" fmla="*/ 3 w 15"/>
                <a:gd name="T3" fmla="*/ 4 h 14"/>
                <a:gd name="T4" fmla="*/ 2 w 15"/>
                <a:gd name="T5" fmla="*/ 13 h 14"/>
                <a:gd name="T6" fmla="*/ 9 w 15"/>
                <a:gd name="T7" fmla="*/ 13 h 14"/>
                <a:gd name="T8" fmla="*/ 14 w 15"/>
                <a:gd name="T9" fmla="*/ 9 h 14"/>
                <a:gd name="T10" fmla="*/ 14 w 15"/>
                <a:gd name="T11" fmla="*/ 2 h 14"/>
                <a:gd name="T12" fmla="*/ 12 w 15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2" y="1"/>
                  </a:moveTo>
                  <a:cubicBezTo>
                    <a:pt x="9" y="2"/>
                    <a:pt x="6" y="2"/>
                    <a:pt x="3" y="4"/>
                  </a:cubicBezTo>
                  <a:cubicBezTo>
                    <a:pt x="1" y="6"/>
                    <a:pt x="0" y="10"/>
                    <a:pt x="2" y="13"/>
                  </a:cubicBezTo>
                  <a:cubicBezTo>
                    <a:pt x="4" y="14"/>
                    <a:pt x="6" y="14"/>
                    <a:pt x="9" y="13"/>
                  </a:cubicBezTo>
                  <a:cubicBezTo>
                    <a:pt x="11" y="13"/>
                    <a:pt x="13" y="11"/>
                    <a:pt x="14" y="9"/>
                  </a:cubicBezTo>
                  <a:cubicBezTo>
                    <a:pt x="15" y="7"/>
                    <a:pt x="15" y="4"/>
                    <a:pt x="14" y="2"/>
                  </a:cubicBezTo>
                  <a:cubicBezTo>
                    <a:pt x="12" y="0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EAA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0">
              <a:extLst>
                <a:ext uri="{FF2B5EF4-FFF2-40B4-BE49-F238E27FC236}">
                  <a16:creationId xmlns:a16="http://schemas.microsoft.com/office/drawing/2014/main" id="{F9CC0651-4F74-89DC-8237-EBC68599A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4913" y="5294313"/>
              <a:ext cx="257175" cy="257175"/>
            </a:xfrm>
            <a:custGeom>
              <a:avLst/>
              <a:gdLst>
                <a:gd name="T0" fmla="*/ 17 w 25"/>
                <a:gd name="T1" fmla="*/ 1 h 25"/>
                <a:gd name="T2" fmla="*/ 1 w 25"/>
                <a:gd name="T3" fmla="*/ 12 h 25"/>
                <a:gd name="T4" fmla="*/ 1 w 25"/>
                <a:gd name="T5" fmla="*/ 19 h 25"/>
                <a:gd name="T6" fmla="*/ 6 w 25"/>
                <a:gd name="T7" fmla="*/ 24 h 25"/>
                <a:gd name="T8" fmla="*/ 14 w 25"/>
                <a:gd name="T9" fmla="*/ 20 h 25"/>
                <a:gd name="T10" fmla="*/ 21 w 25"/>
                <a:gd name="T11" fmla="*/ 13 h 25"/>
                <a:gd name="T12" fmla="*/ 24 w 25"/>
                <a:gd name="T13" fmla="*/ 5 h 25"/>
                <a:gd name="T14" fmla="*/ 18 w 25"/>
                <a:gd name="T15" fmla="*/ 1 h 25"/>
                <a:gd name="T16" fmla="*/ 17 w 25"/>
                <a:gd name="T1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7" y="1"/>
                  </a:moveTo>
                  <a:cubicBezTo>
                    <a:pt x="10" y="1"/>
                    <a:pt x="4" y="6"/>
                    <a:pt x="1" y="12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1" y="22"/>
                    <a:pt x="3" y="24"/>
                    <a:pt x="6" y="24"/>
                  </a:cubicBezTo>
                  <a:cubicBezTo>
                    <a:pt x="9" y="25"/>
                    <a:pt x="12" y="22"/>
                    <a:pt x="14" y="20"/>
                  </a:cubicBezTo>
                  <a:cubicBezTo>
                    <a:pt x="17" y="17"/>
                    <a:pt x="19" y="15"/>
                    <a:pt x="21" y="13"/>
                  </a:cubicBezTo>
                  <a:cubicBezTo>
                    <a:pt x="23" y="11"/>
                    <a:pt x="25" y="8"/>
                    <a:pt x="24" y="5"/>
                  </a:cubicBezTo>
                  <a:cubicBezTo>
                    <a:pt x="23" y="2"/>
                    <a:pt x="21" y="1"/>
                    <a:pt x="18" y="1"/>
                  </a:cubicBezTo>
                  <a:cubicBezTo>
                    <a:pt x="16" y="0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DC8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1">
              <a:extLst>
                <a:ext uri="{FF2B5EF4-FFF2-40B4-BE49-F238E27FC236}">
                  <a16:creationId xmlns:a16="http://schemas.microsoft.com/office/drawing/2014/main" id="{0C8D9C94-387E-D5D5-7B6F-B0A873C619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74163" y="4262438"/>
              <a:ext cx="1490663" cy="701675"/>
            </a:xfrm>
            <a:custGeom>
              <a:avLst/>
              <a:gdLst>
                <a:gd name="T0" fmla="*/ 40 w 145"/>
                <a:gd name="T1" fmla="*/ 40 h 68"/>
                <a:gd name="T2" fmla="*/ 39 w 145"/>
                <a:gd name="T3" fmla="*/ 40 h 68"/>
                <a:gd name="T4" fmla="*/ 33 w 145"/>
                <a:gd name="T5" fmla="*/ 38 h 68"/>
                <a:gd name="T6" fmla="*/ 35 w 145"/>
                <a:gd name="T7" fmla="*/ 32 h 68"/>
                <a:gd name="T8" fmla="*/ 42 w 145"/>
                <a:gd name="T9" fmla="*/ 29 h 68"/>
                <a:gd name="T10" fmla="*/ 49 w 145"/>
                <a:gd name="T11" fmla="*/ 32 h 68"/>
                <a:gd name="T12" fmla="*/ 50 w 145"/>
                <a:gd name="T13" fmla="*/ 31 h 68"/>
                <a:gd name="T14" fmla="*/ 50 w 145"/>
                <a:gd name="T15" fmla="*/ 34 h 68"/>
                <a:gd name="T16" fmla="*/ 46 w 145"/>
                <a:gd name="T17" fmla="*/ 39 h 68"/>
                <a:gd name="T18" fmla="*/ 40 w 145"/>
                <a:gd name="T19" fmla="*/ 40 h 68"/>
                <a:gd name="T20" fmla="*/ 77 w 145"/>
                <a:gd name="T21" fmla="*/ 19 h 68"/>
                <a:gd name="T22" fmla="*/ 71 w 145"/>
                <a:gd name="T23" fmla="*/ 16 h 68"/>
                <a:gd name="T24" fmla="*/ 71 w 145"/>
                <a:gd name="T25" fmla="*/ 11 h 68"/>
                <a:gd name="T26" fmla="*/ 74 w 145"/>
                <a:gd name="T27" fmla="*/ 7 h 68"/>
                <a:gd name="T28" fmla="*/ 86 w 145"/>
                <a:gd name="T29" fmla="*/ 3 h 68"/>
                <a:gd name="T30" fmla="*/ 97 w 145"/>
                <a:gd name="T31" fmla="*/ 6 h 68"/>
                <a:gd name="T32" fmla="*/ 98 w 145"/>
                <a:gd name="T33" fmla="*/ 6 h 68"/>
                <a:gd name="T34" fmla="*/ 98 w 145"/>
                <a:gd name="T35" fmla="*/ 6 h 68"/>
                <a:gd name="T36" fmla="*/ 98 w 145"/>
                <a:gd name="T37" fmla="*/ 6 h 68"/>
                <a:gd name="T38" fmla="*/ 98 w 145"/>
                <a:gd name="T39" fmla="*/ 6 h 68"/>
                <a:gd name="T40" fmla="*/ 98 w 145"/>
                <a:gd name="T41" fmla="*/ 6 h 68"/>
                <a:gd name="T42" fmla="*/ 96 w 145"/>
                <a:gd name="T43" fmla="*/ 8 h 68"/>
                <a:gd name="T44" fmla="*/ 92 w 145"/>
                <a:gd name="T45" fmla="*/ 13 h 68"/>
                <a:gd name="T46" fmla="*/ 79 w 145"/>
                <a:gd name="T47" fmla="*/ 18 h 68"/>
                <a:gd name="T48" fmla="*/ 77 w 145"/>
                <a:gd name="T49" fmla="*/ 19 h 68"/>
                <a:gd name="T50" fmla="*/ 90 w 145"/>
                <a:gd name="T51" fmla="*/ 0 h 68"/>
                <a:gd name="T52" fmla="*/ 89 w 145"/>
                <a:gd name="T53" fmla="*/ 0 h 68"/>
                <a:gd name="T54" fmla="*/ 16 w 145"/>
                <a:gd name="T55" fmla="*/ 22 h 68"/>
                <a:gd name="T56" fmla="*/ 2 w 145"/>
                <a:gd name="T57" fmla="*/ 39 h 68"/>
                <a:gd name="T58" fmla="*/ 12 w 145"/>
                <a:gd name="T59" fmla="*/ 61 h 68"/>
                <a:gd name="T60" fmla="*/ 37 w 145"/>
                <a:gd name="T61" fmla="*/ 68 h 68"/>
                <a:gd name="T62" fmla="*/ 53 w 145"/>
                <a:gd name="T63" fmla="*/ 68 h 68"/>
                <a:gd name="T64" fmla="*/ 70 w 145"/>
                <a:gd name="T65" fmla="*/ 68 h 68"/>
                <a:gd name="T66" fmla="*/ 82 w 145"/>
                <a:gd name="T67" fmla="*/ 55 h 68"/>
                <a:gd name="T68" fmla="*/ 87 w 145"/>
                <a:gd name="T69" fmla="*/ 54 h 68"/>
                <a:gd name="T70" fmla="*/ 102 w 145"/>
                <a:gd name="T71" fmla="*/ 62 h 68"/>
                <a:gd name="T72" fmla="*/ 102 w 145"/>
                <a:gd name="T73" fmla="*/ 64 h 68"/>
                <a:gd name="T74" fmla="*/ 123 w 145"/>
                <a:gd name="T75" fmla="*/ 58 h 68"/>
                <a:gd name="T76" fmla="*/ 141 w 145"/>
                <a:gd name="T77" fmla="*/ 43 h 68"/>
                <a:gd name="T78" fmla="*/ 144 w 145"/>
                <a:gd name="T79" fmla="*/ 26 h 68"/>
                <a:gd name="T80" fmla="*/ 121 w 145"/>
                <a:gd name="T81" fmla="*/ 5 h 68"/>
                <a:gd name="T82" fmla="*/ 90 w 145"/>
                <a:gd name="T8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5" h="68">
                  <a:moveTo>
                    <a:pt x="40" y="40"/>
                  </a:moveTo>
                  <a:cubicBezTo>
                    <a:pt x="40" y="40"/>
                    <a:pt x="40" y="40"/>
                    <a:pt x="39" y="40"/>
                  </a:cubicBezTo>
                  <a:cubicBezTo>
                    <a:pt x="37" y="40"/>
                    <a:pt x="34" y="40"/>
                    <a:pt x="33" y="38"/>
                  </a:cubicBezTo>
                  <a:cubicBezTo>
                    <a:pt x="32" y="36"/>
                    <a:pt x="33" y="33"/>
                    <a:pt x="35" y="32"/>
                  </a:cubicBezTo>
                  <a:cubicBezTo>
                    <a:pt x="37" y="30"/>
                    <a:pt x="40" y="29"/>
                    <a:pt x="42" y="29"/>
                  </a:cubicBezTo>
                  <a:cubicBezTo>
                    <a:pt x="45" y="29"/>
                    <a:pt x="47" y="30"/>
                    <a:pt x="49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49" y="32"/>
                    <a:pt x="50" y="34"/>
                  </a:cubicBezTo>
                  <a:cubicBezTo>
                    <a:pt x="50" y="36"/>
                    <a:pt x="48" y="38"/>
                    <a:pt x="46" y="39"/>
                  </a:cubicBezTo>
                  <a:cubicBezTo>
                    <a:pt x="44" y="40"/>
                    <a:pt x="42" y="40"/>
                    <a:pt x="40" y="40"/>
                  </a:cubicBezTo>
                  <a:moveTo>
                    <a:pt x="77" y="19"/>
                  </a:moveTo>
                  <a:cubicBezTo>
                    <a:pt x="75" y="19"/>
                    <a:pt x="72" y="18"/>
                    <a:pt x="71" y="16"/>
                  </a:cubicBezTo>
                  <a:cubicBezTo>
                    <a:pt x="70" y="14"/>
                    <a:pt x="70" y="12"/>
                    <a:pt x="71" y="11"/>
                  </a:cubicBezTo>
                  <a:cubicBezTo>
                    <a:pt x="72" y="9"/>
                    <a:pt x="73" y="8"/>
                    <a:pt x="74" y="7"/>
                  </a:cubicBezTo>
                  <a:cubicBezTo>
                    <a:pt x="78" y="4"/>
                    <a:pt x="82" y="3"/>
                    <a:pt x="86" y="3"/>
                  </a:cubicBezTo>
                  <a:cubicBezTo>
                    <a:pt x="90" y="3"/>
                    <a:pt x="94" y="4"/>
                    <a:pt x="97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7" y="6"/>
                    <a:pt x="96" y="8"/>
                  </a:cubicBezTo>
                  <a:cubicBezTo>
                    <a:pt x="96" y="10"/>
                    <a:pt x="94" y="12"/>
                    <a:pt x="92" y="13"/>
                  </a:cubicBezTo>
                  <a:cubicBezTo>
                    <a:pt x="88" y="16"/>
                    <a:pt x="84" y="18"/>
                    <a:pt x="79" y="18"/>
                  </a:cubicBezTo>
                  <a:cubicBezTo>
                    <a:pt x="79" y="19"/>
                    <a:pt x="78" y="19"/>
                    <a:pt x="77" y="19"/>
                  </a:cubicBezTo>
                  <a:moveTo>
                    <a:pt x="90" y="0"/>
                  </a:moveTo>
                  <a:cubicBezTo>
                    <a:pt x="90" y="0"/>
                    <a:pt x="89" y="0"/>
                    <a:pt x="89" y="0"/>
                  </a:cubicBezTo>
                  <a:cubicBezTo>
                    <a:pt x="63" y="0"/>
                    <a:pt x="37" y="8"/>
                    <a:pt x="16" y="22"/>
                  </a:cubicBezTo>
                  <a:cubicBezTo>
                    <a:pt x="10" y="26"/>
                    <a:pt x="3" y="31"/>
                    <a:pt x="2" y="39"/>
                  </a:cubicBezTo>
                  <a:cubicBezTo>
                    <a:pt x="0" y="47"/>
                    <a:pt x="5" y="56"/>
                    <a:pt x="12" y="61"/>
                  </a:cubicBezTo>
                  <a:cubicBezTo>
                    <a:pt x="19" y="65"/>
                    <a:pt x="28" y="67"/>
                    <a:pt x="37" y="68"/>
                  </a:cubicBezTo>
                  <a:cubicBezTo>
                    <a:pt x="42" y="68"/>
                    <a:pt x="47" y="68"/>
                    <a:pt x="53" y="68"/>
                  </a:cubicBezTo>
                  <a:cubicBezTo>
                    <a:pt x="58" y="68"/>
                    <a:pt x="64" y="68"/>
                    <a:pt x="70" y="68"/>
                  </a:cubicBezTo>
                  <a:cubicBezTo>
                    <a:pt x="71" y="62"/>
                    <a:pt x="76" y="56"/>
                    <a:pt x="82" y="55"/>
                  </a:cubicBezTo>
                  <a:cubicBezTo>
                    <a:pt x="83" y="54"/>
                    <a:pt x="85" y="54"/>
                    <a:pt x="87" y="54"/>
                  </a:cubicBezTo>
                  <a:cubicBezTo>
                    <a:pt x="93" y="54"/>
                    <a:pt x="99" y="57"/>
                    <a:pt x="102" y="62"/>
                  </a:cubicBezTo>
                  <a:cubicBezTo>
                    <a:pt x="102" y="63"/>
                    <a:pt x="102" y="63"/>
                    <a:pt x="102" y="64"/>
                  </a:cubicBezTo>
                  <a:cubicBezTo>
                    <a:pt x="109" y="63"/>
                    <a:pt x="116" y="61"/>
                    <a:pt x="123" y="58"/>
                  </a:cubicBezTo>
                  <a:cubicBezTo>
                    <a:pt x="130" y="55"/>
                    <a:pt x="137" y="50"/>
                    <a:pt x="141" y="43"/>
                  </a:cubicBezTo>
                  <a:cubicBezTo>
                    <a:pt x="144" y="38"/>
                    <a:pt x="145" y="32"/>
                    <a:pt x="144" y="26"/>
                  </a:cubicBezTo>
                  <a:cubicBezTo>
                    <a:pt x="139" y="17"/>
                    <a:pt x="131" y="9"/>
                    <a:pt x="121" y="5"/>
                  </a:cubicBezTo>
                  <a:cubicBezTo>
                    <a:pt x="111" y="1"/>
                    <a:pt x="100" y="0"/>
                    <a:pt x="90" y="0"/>
                  </a:cubicBezTo>
                </a:path>
              </a:pathLst>
            </a:custGeom>
            <a:solidFill>
              <a:srgbClr val="FCD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92">
              <a:extLst>
                <a:ext uri="{FF2B5EF4-FFF2-40B4-BE49-F238E27FC236}">
                  <a16:creationId xmlns:a16="http://schemas.microsoft.com/office/drawing/2014/main" id="{05535C6B-A12B-2148-88F8-6E681084E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3300" y="4294188"/>
              <a:ext cx="288925" cy="165100"/>
            </a:xfrm>
            <a:custGeom>
              <a:avLst/>
              <a:gdLst>
                <a:gd name="T0" fmla="*/ 28 w 28"/>
                <a:gd name="T1" fmla="*/ 3 h 16"/>
                <a:gd name="T2" fmla="*/ 28 w 28"/>
                <a:gd name="T3" fmla="*/ 3 h 16"/>
                <a:gd name="T4" fmla="*/ 28 w 28"/>
                <a:gd name="T5" fmla="*/ 3 h 16"/>
                <a:gd name="T6" fmla="*/ 28 w 28"/>
                <a:gd name="T7" fmla="*/ 3 h 16"/>
                <a:gd name="T8" fmla="*/ 16 w 28"/>
                <a:gd name="T9" fmla="*/ 0 h 16"/>
                <a:gd name="T10" fmla="*/ 4 w 28"/>
                <a:gd name="T11" fmla="*/ 4 h 16"/>
                <a:gd name="T12" fmla="*/ 1 w 28"/>
                <a:gd name="T13" fmla="*/ 8 h 16"/>
                <a:gd name="T14" fmla="*/ 1 w 28"/>
                <a:gd name="T15" fmla="*/ 13 h 16"/>
                <a:gd name="T16" fmla="*/ 7 w 28"/>
                <a:gd name="T17" fmla="*/ 16 h 16"/>
                <a:gd name="T18" fmla="*/ 9 w 28"/>
                <a:gd name="T19" fmla="*/ 15 h 16"/>
                <a:gd name="T20" fmla="*/ 22 w 28"/>
                <a:gd name="T21" fmla="*/ 10 h 16"/>
                <a:gd name="T22" fmla="*/ 26 w 28"/>
                <a:gd name="T23" fmla="*/ 5 h 16"/>
                <a:gd name="T24" fmla="*/ 28 w 28"/>
                <a:gd name="T25" fmla="*/ 3 h 16"/>
                <a:gd name="T26" fmla="*/ 28 w 28"/>
                <a:gd name="T27" fmla="*/ 3 h 16"/>
                <a:gd name="T28" fmla="*/ 27 w 28"/>
                <a:gd name="T29" fmla="*/ 3 h 16"/>
                <a:gd name="T30" fmla="*/ 16 w 28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6">
                  <a:moveTo>
                    <a:pt x="28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moveTo>
                    <a:pt x="16" y="0"/>
                  </a:moveTo>
                  <a:cubicBezTo>
                    <a:pt x="12" y="0"/>
                    <a:pt x="8" y="1"/>
                    <a:pt x="4" y="4"/>
                  </a:cubicBezTo>
                  <a:cubicBezTo>
                    <a:pt x="3" y="5"/>
                    <a:pt x="2" y="6"/>
                    <a:pt x="1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2" y="15"/>
                    <a:pt x="5" y="16"/>
                    <a:pt x="7" y="16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4" y="15"/>
                    <a:pt x="18" y="13"/>
                    <a:pt x="22" y="10"/>
                  </a:cubicBezTo>
                  <a:cubicBezTo>
                    <a:pt x="24" y="9"/>
                    <a:pt x="26" y="7"/>
                    <a:pt x="26" y="5"/>
                  </a:cubicBezTo>
                  <a:cubicBezTo>
                    <a:pt x="27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4" y="1"/>
                    <a:pt x="20" y="0"/>
                    <a:pt x="16" y="0"/>
                  </a:cubicBezTo>
                </a:path>
              </a:pathLst>
            </a:custGeom>
            <a:solidFill>
              <a:srgbClr val="F2B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93">
              <a:extLst>
                <a:ext uri="{FF2B5EF4-FFF2-40B4-BE49-F238E27FC236}">
                  <a16:creationId xmlns:a16="http://schemas.microsoft.com/office/drawing/2014/main" id="{C36134BD-5EEE-5E0E-BB23-259E68782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363" y="4562475"/>
              <a:ext cx="184150" cy="112713"/>
            </a:xfrm>
            <a:custGeom>
              <a:avLst/>
              <a:gdLst>
                <a:gd name="T0" fmla="*/ 10 w 18"/>
                <a:gd name="T1" fmla="*/ 0 h 11"/>
                <a:gd name="T2" fmla="*/ 3 w 18"/>
                <a:gd name="T3" fmla="*/ 3 h 11"/>
                <a:gd name="T4" fmla="*/ 1 w 18"/>
                <a:gd name="T5" fmla="*/ 9 h 11"/>
                <a:gd name="T6" fmla="*/ 7 w 18"/>
                <a:gd name="T7" fmla="*/ 11 h 11"/>
                <a:gd name="T8" fmla="*/ 8 w 18"/>
                <a:gd name="T9" fmla="*/ 11 h 11"/>
                <a:gd name="T10" fmla="*/ 14 w 18"/>
                <a:gd name="T11" fmla="*/ 10 h 11"/>
                <a:gd name="T12" fmla="*/ 18 w 18"/>
                <a:gd name="T13" fmla="*/ 5 h 11"/>
                <a:gd name="T14" fmla="*/ 18 w 18"/>
                <a:gd name="T15" fmla="*/ 2 h 11"/>
                <a:gd name="T16" fmla="*/ 17 w 18"/>
                <a:gd name="T17" fmla="*/ 3 h 11"/>
                <a:gd name="T18" fmla="*/ 10 w 18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1">
                  <a:moveTo>
                    <a:pt x="10" y="0"/>
                  </a:moveTo>
                  <a:cubicBezTo>
                    <a:pt x="8" y="0"/>
                    <a:pt x="5" y="1"/>
                    <a:pt x="3" y="3"/>
                  </a:cubicBezTo>
                  <a:cubicBezTo>
                    <a:pt x="1" y="4"/>
                    <a:pt x="0" y="7"/>
                    <a:pt x="1" y="9"/>
                  </a:cubicBezTo>
                  <a:cubicBezTo>
                    <a:pt x="2" y="11"/>
                    <a:pt x="5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1"/>
                    <a:pt x="12" y="11"/>
                    <a:pt x="14" y="10"/>
                  </a:cubicBezTo>
                  <a:cubicBezTo>
                    <a:pt x="16" y="9"/>
                    <a:pt x="18" y="7"/>
                    <a:pt x="18" y="5"/>
                  </a:cubicBezTo>
                  <a:cubicBezTo>
                    <a:pt x="17" y="3"/>
                    <a:pt x="18" y="2"/>
                    <a:pt x="18" y="2"/>
                  </a:cubicBezTo>
                  <a:cubicBezTo>
                    <a:pt x="18" y="2"/>
                    <a:pt x="18" y="2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solidFill>
              <a:srgbClr val="F2B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94">
              <a:extLst>
                <a:ext uri="{FF2B5EF4-FFF2-40B4-BE49-F238E27FC236}">
                  <a16:creationId xmlns:a16="http://schemas.microsoft.com/office/drawing/2014/main" id="{714FDBC9-0EFA-E5D8-EE4A-3C1AEE763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3550" y="4459288"/>
              <a:ext cx="30163" cy="82550"/>
            </a:xfrm>
            <a:custGeom>
              <a:avLst/>
              <a:gdLst>
                <a:gd name="T0" fmla="*/ 3 w 3"/>
                <a:gd name="T1" fmla="*/ 7 h 8"/>
                <a:gd name="T2" fmla="*/ 3 w 3"/>
                <a:gd name="T3" fmla="*/ 7 h 8"/>
                <a:gd name="T4" fmla="*/ 3 w 3"/>
                <a:gd name="T5" fmla="*/ 8 h 8"/>
                <a:gd name="T6" fmla="*/ 3 w 3"/>
                <a:gd name="T7" fmla="*/ 7 h 8"/>
                <a:gd name="T8" fmla="*/ 0 w 3"/>
                <a:gd name="T9" fmla="*/ 0 h 8"/>
                <a:gd name="T10" fmla="*/ 3 w 3"/>
                <a:gd name="T11" fmla="*/ 7 h 8"/>
                <a:gd name="T12" fmla="*/ 0 w 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0" y="0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4"/>
                    <a:pt x="2" y="2"/>
                    <a:pt x="0" y="0"/>
                  </a:cubicBezTo>
                </a:path>
              </a:pathLst>
            </a:custGeom>
            <a:solidFill>
              <a:srgbClr val="FCD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95">
              <a:extLst>
                <a:ext uri="{FF2B5EF4-FFF2-40B4-BE49-F238E27FC236}">
                  <a16:creationId xmlns:a16="http://schemas.microsoft.com/office/drawing/2014/main" id="{17D81B9C-5BFC-90AE-64AC-7DF6A4CA6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300" y="4819650"/>
              <a:ext cx="330200" cy="144463"/>
            </a:xfrm>
            <a:custGeom>
              <a:avLst/>
              <a:gdLst>
                <a:gd name="T0" fmla="*/ 17 w 32"/>
                <a:gd name="T1" fmla="*/ 0 h 14"/>
                <a:gd name="T2" fmla="*/ 12 w 32"/>
                <a:gd name="T3" fmla="*/ 1 h 14"/>
                <a:gd name="T4" fmla="*/ 0 w 32"/>
                <a:gd name="T5" fmla="*/ 14 h 14"/>
                <a:gd name="T6" fmla="*/ 29 w 32"/>
                <a:gd name="T7" fmla="*/ 10 h 14"/>
                <a:gd name="T8" fmla="*/ 32 w 32"/>
                <a:gd name="T9" fmla="*/ 10 h 14"/>
                <a:gd name="T10" fmla="*/ 32 w 32"/>
                <a:gd name="T11" fmla="*/ 8 h 14"/>
                <a:gd name="T12" fmla="*/ 17 w 3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6" y="2"/>
                    <a:pt x="1" y="8"/>
                    <a:pt x="0" y="14"/>
                  </a:cubicBezTo>
                  <a:cubicBezTo>
                    <a:pt x="9" y="13"/>
                    <a:pt x="19" y="12"/>
                    <a:pt x="29" y="10"/>
                  </a:cubicBezTo>
                  <a:cubicBezTo>
                    <a:pt x="30" y="10"/>
                    <a:pt x="31" y="10"/>
                    <a:pt x="32" y="10"/>
                  </a:cubicBezTo>
                  <a:cubicBezTo>
                    <a:pt x="32" y="9"/>
                    <a:pt x="32" y="9"/>
                    <a:pt x="32" y="8"/>
                  </a:cubicBezTo>
                  <a:cubicBezTo>
                    <a:pt x="29" y="3"/>
                    <a:pt x="23" y="0"/>
                    <a:pt x="17" y="0"/>
                  </a:cubicBezTo>
                </a:path>
              </a:pathLst>
            </a:custGeom>
            <a:solidFill>
              <a:srgbClr val="F2B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60A5D0-35D9-40B7-9572-2FF693D5833D}"/>
              </a:ext>
            </a:extLst>
          </p:cNvPr>
          <p:cNvSpPr txBox="1"/>
          <p:nvPr/>
        </p:nvSpPr>
        <p:spPr>
          <a:xfrm>
            <a:off x="6322001" y="4309196"/>
            <a:ext cx="495353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84D6A-5C02-4435-BCAE-5F1E43C756AF}"/>
              </a:ext>
            </a:extLst>
          </p:cNvPr>
          <p:cNvSpPr txBox="1"/>
          <p:nvPr/>
        </p:nvSpPr>
        <p:spPr>
          <a:xfrm>
            <a:off x="6322001" y="5293194"/>
            <a:ext cx="4953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51E19-0AD6-4D9B-AAC0-18B6B314F242}"/>
              </a:ext>
            </a:extLst>
          </p:cNvPr>
          <p:cNvSpPr txBox="1"/>
          <p:nvPr/>
        </p:nvSpPr>
        <p:spPr>
          <a:xfrm>
            <a:off x="8799344" y="801112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80E6C-E226-43B4-A35E-EA4AED8DFC36}"/>
              </a:ext>
            </a:extLst>
          </p:cNvPr>
          <p:cNvSpPr txBox="1"/>
          <p:nvPr/>
        </p:nvSpPr>
        <p:spPr>
          <a:xfrm>
            <a:off x="916467" y="1507361"/>
            <a:ext cx="495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PE" dirty="0"/>
              <a:t>Free Template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FB216B4-56B2-C47D-1565-21D9CEF853D4}"/>
              </a:ext>
            </a:extLst>
          </p:cNvPr>
          <p:cNvSpPr>
            <a:spLocks/>
          </p:cNvSpPr>
          <p:nvPr/>
        </p:nvSpPr>
        <p:spPr bwMode="auto">
          <a:xfrm>
            <a:off x="1139825" y="2284413"/>
            <a:ext cx="5194300" cy="3560763"/>
          </a:xfrm>
          <a:custGeom>
            <a:avLst/>
            <a:gdLst>
              <a:gd name="T0" fmla="*/ 700 w 785"/>
              <a:gd name="T1" fmla="*/ 346 h 537"/>
              <a:gd name="T2" fmla="*/ 681 w 785"/>
              <a:gd name="T3" fmla="*/ 402 h 537"/>
              <a:gd name="T4" fmla="*/ 631 w 785"/>
              <a:gd name="T5" fmla="*/ 435 h 537"/>
              <a:gd name="T6" fmla="*/ 554 w 785"/>
              <a:gd name="T7" fmla="*/ 434 h 537"/>
              <a:gd name="T8" fmla="*/ 509 w 785"/>
              <a:gd name="T9" fmla="*/ 387 h 537"/>
              <a:gd name="T10" fmla="*/ 484 w 785"/>
              <a:gd name="T11" fmla="*/ 326 h 537"/>
              <a:gd name="T12" fmla="*/ 480 w 785"/>
              <a:gd name="T13" fmla="*/ 249 h 537"/>
              <a:gd name="T14" fmla="*/ 452 w 785"/>
              <a:gd name="T15" fmla="*/ 205 h 537"/>
              <a:gd name="T16" fmla="*/ 419 w 785"/>
              <a:gd name="T17" fmla="*/ 146 h 537"/>
              <a:gd name="T18" fmla="*/ 380 w 785"/>
              <a:gd name="T19" fmla="*/ 122 h 537"/>
              <a:gd name="T20" fmla="*/ 306 w 785"/>
              <a:gd name="T21" fmla="*/ 95 h 537"/>
              <a:gd name="T22" fmla="*/ 240 w 785"/>
              <a:gd name="T23" fmla="*/ 56 h 537"/>
              <a:gd name="T24" fmla="*/ 165 w 785"/>
              <a:gd name="T25" fmla="*/ 63 h 537"/>
              <a:gd name="T26" fmla="*/ 80 w 785"/>
              <a:gd name="T27" fmla="*/ 23 h 537"/>
              <a:gd name="T28" fmla="*/ 18 w 785"/>
              <a:gd name="T29" fmla="*/ 7 h 537"/>
              <a:gd name="T30" fmla="*/ 12 w 785"/>
              <a:gd name="T31" fmla="*/ 41 h 537"/>
              <a:gd name="T32" fmla="*/ 32 w 785"/>
              <a:gd name="T33" fmla="*/ 104 h 537"/>
              <a:gd name="T34" fmla="*/ 61 w 785"/>
              <a:gd name="T35" fmla="*/ 150 h 537"/>
              <a:gd name="T36" fmla="*/ 57 w 785"/>
              <a:gd name="T37" fmla="*/ 186 h 537"/>
              <a:gd name="T38" fmla="*/ 84 w 785"/>
              <a:gd name="T39" fmla="*/ 196 h 537"/>
              <a:gd name="T40" fmla="*/ 103 w 785"/>
              <a:gd name="T41" fmla="*/ 227 h 537"/>
              <a:gd name="T42" fmla="*/ 117 w 785"/>
              <a:gd name="T43" fmla="*/ 270 h 537"/>
              <a:gd name="T44" fmla="*/ 144 w 785"/>
              <a:gd name="T45" fmla="*/ 301 h 537"/>
              <a:gd name="T46" fmla="*/ 175 w 785"/>
              <a:gd name="T47" fmla="*/ 301 h 537"/>
              <a:gd name="T48" fmla="*/ 151 w 785"/>
              <a:gd name="T49" fmla="*/ 265 h 537"/>
              <a:gd name="T50" fmla="*/ 132 w 785"/>
              <a:gd name="T51" fmla="*/ 237 h 537"/>
              <a:gd name="T52" fmla="*/ 118 w 785"/>
              <a:gd name="T53" fmla="*/ 189 h 537"/>
              <a:gd name="T54" fmla="*/ 104 w 785"/>
              <a:gd name="T55" fmla="*/ 175 h 537"/>
              <a:gd name="T56" fmla="*/ 91 w 785"/>
              <a:gd name="T57" fmla="*/ 152 h 537"/>
              <a:gd name="T58" fmla="*/ 78 w 785"/>
              <a:gd name="T59" fmla="*/ 138 h 537"/>
              <a:gd name="T60" fmla="*/ 68 w 785"/>
              <a:gd name="T61" fmla="*/ 115 h 537"/>
              <a:gd name="T62" fmla="*/ 53 w 785"/>
              <a:gd name="T63" fmla="*/ 87 h 537"/>
              <a:gd name="T64" fmla="*/ 52 w 785"/>
              <a:gd name="T65" fmla="*/ 51 h 537"/>
              <a:gd name="T66" fmla="*/ 84 w 785"/>
              <a:gd name="T67" fmla="*/ 61 h 537"/>
              <a:gd name="T68" fmla="*/ 94 w 785"/>
              <a:gd name="T69" fmla="*/ 81 h 537"/>
              <a:gd name="T70" fmla="*/ 106 w 785"/>
              <a:gd name="T71" fmla="*/ 127 h 537"/>
              <a:gd name="T72" fmla="*/ 139 w 785"/>
              <a:gd name="T73" fmla="*/ 172 h 537"/>
              <a:gd name="T74" fmla="*/ 169 w 785"/>
              <a:gd name="T75" fmla="*/ 207 h 537"/>
              <a:gd name="T76" fmla="*/ 195 w 785"/>
              <a:gd name="T77" fmla="*/ 273 h 537"/>
              <a:gd name="T78" fmla="*/ 240 w 785"/>
              <a:gd name="T79" fmla="*/ 296 h 537"/>
              <a:gd name="T80" fmla="*/ 268 w 785"/>
              <a:gd name="T81" fmla="*/ 341 h 537"/>
              <a:gd name="T82" fmla="*/ 286 w 785"/>
              <a:gd name="T83" fmla="*/ 428 h 537"/>
              <a:gd name="T84" fmla="*/ 336 w 785"/>
              <a:gd name="T85" fmla="*/ 466 h 537"/>
              <a:gd name="T86" fmla="*/ 380 w 785"/>
              <a:gd name="T87" fmla="*/ 469 h 537"/>
              <a:gd name="T88" fmla="*/ 439 w 785"/>
              <a:gd name="T89" fmla="*/ 501 h 537"/>
              <a:gd name="T90" fmla="*/ 505 w 785"/>
              <a:gd name="T91" fmla="*/ 524 h 537"/>
              <a:gd name="T92" fmla="*/ 559 w 785"/>
              <a:gd name="T93" fmla="*/ 506 h 537"/>
              <a:gd name="T94" fmla="*/ 621 w 785"/>
              <a:gd name="T95" fmla="*/ 524 h 537"/>
              <a:gd name="T96" fmla="*/ 649 w 785"/>
              <a:gd name="T97" fmla="*/ 522 h 537"/>
              <a:gd name="T98" fmla="*/ 689 w 785"/>
              <a:gd name="T99" fmla="*/ 502 h 537"/>
              <a:gd name="T100" fmla="*/ 683 w 785"/>
              <a:gd name="T101" fmla="*/ 475 h 537"/>
              <a:gd name="T102" fmla="*/ 735 w 785"/>
              <a:gd name="T103" fmla="*/ 445 h 537"/>
              <a:gd name="T104" fmla="*/ 758 w 785"/>
              <a:gd name="T105" fmla="*/ 39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85" h="537">
                <a:moveTo>
                  <a:pt x="782" y="342"/>
                </a:moveTo>
                <a:cubicBezTo>
                  <a:pt x="780" y="336"/>
                  <a:pt x="774" y="332"/>
                  <a:pt x="769" y="329"/>
                </a:cubicBezTo>
                <a:cubicBezTo>
                  <a:pt x="769" y="329"/>
                  <a:pt x="764" y="335"/>
                  <a:pt x="764" y="338"/>
                </a:cubicBezTo>
                <a:cubicBezTo>
                  <a:pt x="754" y="342"/>
                  <a:pt x="742" y="330"/>
                  <a:pt x="731" y="335"/>
                </a:cubicBezTo>
                <a:cubicBezTo>
                  <a:pt x="725" y="337"/>
                  <a:pt x="721" y="345"/>
                  <a:pt x="715" y="346"/>
                </a:cubicBezTo>
                <a:cubicBezTo>
                  <a:pt x="710" y="348"/>
                  <a:pt x="705" y="345"/>
                  <a:pt x="700" y="346"/>
                </a:cubicBezTo>
                <a:cubicBezTo>
                  <a:pt x="694" y="347"/>
                  <a:pt x="689" y="355"/>
                  <a:pt x="687" y="361"/>
                </a:cubicBezTo>
                <a:cubicBezTo>
                  <a:pt x="683" y="368"/>
                  <a:pt x="687" y="370"/>
                  <a:pt x="689" y="377"/>
                </a:cubicBezTo>
                <a:cubicBezTo>
                  <a:pt x="689" y="380"/>
                  <a:pt x="689" y="383"/>
                  <a:pt x="686" y="384"/>
                </a:cubicBezTo>
                <a:cubicBezTo>
                  <a:pt x="685" y="385"/>
                  <a:pt x="684" y="385"/>
                  <a:pt x="684" y="385"/>
                </a:cubicBezTo>
                <a:cubicBezTo>
                  <a:pt x="683" y="386"/>
                  <a:pt x="684" y="387"/>
                  <a:pt x="684" y="388"/>
                </a:cubicBezTo>
                <a:cubicBezTo>
                  <a:pt x="685" y="393"/>
                  <a:pt x="684" y="398"/>
                  <a:pt x="681" y="402"/>
                </a:cubicBezTo>
                <a:cubicBezTo>
                  <a:pt x="679" y="404"/>
                  <a:pt x="678" y="406"/>
                  <a:pt x="675" y="406"/>
                </a:cubicBezTo>
                <a:cubicBezTo>
                  <a:pt x="675" y="406"/>
                  <a:pt x="674" y="406"/>
                  <a:pt x="673" y="406"/>
                </a:cubicBezTo>
                <a:cubicBezTo>
                  <a:pt x="669" y="407"/>
                  <a:pt x="671" y="415"/>
                  <a:pt x="667" y="416"/>
                </a:cubicBezTo>
                <a:cubicBezTo>
                  <a:pt x="665" y="417"/>
                  <a:pt x="662" y="415"/>
                  <a:pt x="660" y="416"/>
                </a:cubicBezTo>
                <a:cubicBezTo>
                  <a:pt x="657" y="421"/>
                  <a:pt x="655" y="423"/>
                  <a:pt x="650" y="426"/>
                </a:cubicBezTo>
                <a:cubicBezTo>
                  <a:pt x="644" y="429"/>
                  <a:pt x="636" y="429"/>
                  <a:pt x="631" y="435"/>
                </a:cubicBezTo>
                <a:cubicBezTo>
                  <a:pt x="628" y="439"/>
                  <a:pt x="616" y="436"/>
                  <a:pt x="610" y="437"/>
                </a:cubicBezTo>
                <a:cubicBezTo>
                  <a:pt x="602" y="439"/>
                  <a:pt x="594" y="443"/>
                  <a:pt x="586" y="440"/>
                </a:cubicBezTo>
                <a:cubicBezTo>
                  <a:pt x="583" y="439"/>
                  <a:pt x="580" y="438"/>
                  <a:pt x="577" y="439"/>
                </a:cubicBezTo>
                <a:cubicBezTo>
                  <a:pt x="576" y="439"/>
                  <a:pt x="575" y="439"/>
                  <a:pt x="574" y="440"/>
                </a:cubicBezTo>
                <a:cubicBezTo>
                  <a:pt x="570" y="441"/>
                  <a:pt x="568" y="435"/>
                  <a:pt x="567" y="432"/>
                </a:cubicBezTo>
                <a:cubicBezTo>
                  <a:pt x="563" y="434"/>
                  <a:pt x="558" y="434"/>
                  <a:pt x="554" y="434"/>
                </a:cubicBezTo>
                <a:cubicBezTo>
                  <a:pt x="552" y="430"/>
                  <a:pt x="551" y="426"/>
                  <a:pt x="550" y="422"/>
                </a:cubicBezTo>
                <a:cubicBezTo>
                  <a:pt x="547" y="421"/>
                  <a:pt x="544" y="421"/>
                  <a:pt x="541" y="420"/>
                </a:cubicBezTo>
                <a:cubicBezTo>
                  <a:pt x="542" y="416"/>
                  <a:pt x="542" y="411"/>
                  <a:pt x="540" y="407"/>
                </a:cubicBezTo>
                <a:cubicBezTo>
                  <a:pt x="535" y="409"/>
                  <a:pt x="528" y="407"/>
                  <a:pt x="526" y="401"/>
                </a:cubicBezTo>
                <a:cubicBezTo>
                  <a:pt x="524" y="397"/>
                  <a:pt x="525" y="391"/>
                  <a:pt x="521" y="389"/>
                </a:cubicBezTo>
                <a:cubicBezTo>
                  <a:pt x="517" y="387"/>
                  <a:pt x="511" y="390"/>
                  <a:pt x="509" y="387"/>
                </a:cubicBezTo>
                <a:cubicBezTo>
                  <a:pt x="508" y="385"/>
                  <a:pt x="508" y="383"/>
                  <a:pt x="508" y="381"/>
                </a:cubicBezTo>
                <a:cubicBezTo>
                  <a:pt x="508" y="378"/>
                  <a:pt x="507" y="374"/>
                  <a:pt x="504" y="371"/>
                </a:cubicBezTo>
                <a:cubicBezTo>
                  <a:pt x="502" y="368"/>
                  <a:pt x="497" y="367"/>
                  <a:pt x="494" y="368"/>
                </a:cubicBezTo>
                <a:cubicBezTo>
                  <a:pt x="498" y="358"/>
                  <a:pt x="492" y="352"/>
                  <a:pt x="486" y="345"/>
                </a:cubicBezTo>
                <a:cubicBezTo>
                  <a:pt x="483" y="342"/>
                  <a:pt x="481" y="341"/>
                  <a:pt x="481" y="337"/>
                </a:cubicBezTo>
                <a:cubicBezTo>
                  <a:pt x="481" y="333"/>
                  <a:pt x="484" y="330"/>
                  <a:pt x="484" y="326"/>
                </a:cubicBezTo>
                <a:cubicBezTo>
                  <a:pt x="484" y="323"/>
                  <a:pt x="482" y="321"/>
                  <a:pt x="481" y="318"/>
                </a:cubicBezTo>
                <a:cubicBezTo>
                  <a:pt x="480" y="311"/>
                  <a:pt x="488" y="304"/>
                  <a:pt x="485" y="297"/>
                </a:cubicBezTo>
                <a:cubicBezTo>
                  <a:pt x="484" y="294"/>
                  <a:pt x="481" y="292"/>
                  <a:pt x="478" y="290"/>
                </a:cubicBezTo>
                <a:cubicBezTo>
                  <a:pt x="476" y="288"/>
                  <a:pt x="474" y="284"/>
                  <a:pt x="476" y="282"/>
                </a:cubicBezTo>
                <a:cubicBezTo>
                  <a:pt x="477" y="280"/>
                  <a:pt x="478" y="280"/>
                  <a:pt x="479" y="279"/>
                </a:cubicBezTo>
                <a:cubicBezTo>
                  <a:pt x="486" y="271"/>
                  <a:pt x="479" y="258"/>
                  <a:pt x="480" y="249"/>
                </a:cubicBezTo>
                <a:cubicBezTo>
                  <a:pt x="480" y="245"/>
                  <a:pt x="482" y="242"/>
                  <a:pt x="485" y="239"/>
                </a:cubicBezTo>
                <a:cubicBezTo>
                  <a:pt x="487" y="236"/>
                  <a:pt x="494" y="232"/>
                  <a:pt x="497" y="232"/>
                </a:cubicBezTo>
                <a:cubicBezTo>
                  <a:pt x="498" y="218"/>
                  <a:pt x="487" y="228"/>
                  <a:pt x="479" y="223"/>
                </a:cubicBezTo>
                <a:cubicBezTo>
                  <a:pt x="475" y="221"/>
                  <a:pt x="474" y="215"/>
                  <a:pt x="470" y="213"/>
                </a:cubicBezTo>
                <a:cubicBezTo>
                  <a:pt x="467" y="213"/>
                  <a:pt x="464" y="215"/>
                  <a:pt x="461" y="214"/>
                </a:cubicBezTo>
                <a:cubicBezTo>
                  <a:pt x="456" y="214"/>
                  <a:pt x="454" y="209"/>
                  <a:pt x="452" y="205"/>
                </a:cubicBezTo>
                <a:cubicBezTo>
                  <a:pt x="450" y="201"/>
                  <a:pt x="448" y="196"/>
                  <a:pt x="443" y="195"/>
                </a:cubicBezTo>
                <a:cubicBezTo>
                  <a:pt x="441" y="195"/>
                  <a:pt x="438" y="195"/>
                  <a:pt x="436" y="194"/>
                </a:cubicBezTo>
                <a:cubicBezTo>
                  <a:pt x="432" y="192"/>
                  <a:pt x="432" y="187"/>
                  <a:pt x="432" y="183"/>
                </a:cubicBezTo>
                <a:cubicBezTo>
                  <a:pt x="433" y="177"/>
                  <a:pt x="429" y="176"/>
                  <a:pt x="427" y="172"/>
                </a:cubicBezTo>
                <a:cubicBezTo>
                  <a:pt x="424" y="167"/>
                  <a:pt x="424" y="159"/>
                  <a:pt x="423" y="153"/>
                </a:cubicBezTo>
                <a:cubicBezTo>
                  <a:pt x="422" y="150"/>
                  <a:pt x="421" y="148"/>
                  <a:pt x="419" y="146"/>
                </a:cubicBezTo>
                <a:cubicBezTo>
                  <a:pt x="417" y="144"/>
                  <a:pt x="413" y="144"/>
                  <a:pt x="410" y="142"/>
                </a:cubicBezTo>
                <a:cubicBezTo>
                  <a:pt x="406" y="139"/>
                  <a:pt x="405" y="134"/>
                  <a:pt x="403" y="130"/>
                </a:cubicBezTo>
                <a:cubicBezTo>
                  <a:pt x="402" y="125"/>
                  <a:pt x="396" y="121"/>
                  <a:pt x="393" y="124"/>
                </a:cubicBezTo>
                <a:cubicBezTo>
                  <a:pt x="391" y="125"/>
                  <a:pt x="390" y="128"/>
                  <a:pt x="387" y="128"/>
                </a:cubicBezTo>
                <a:cubicBezTo>
                  <a:pt x="386" y="128"/>
                  <a:pt x="385" y="127"/>
                  <a:pt x="384" y="126"/>
                </a:cubicBezTo>
                <a:cubicBezTo>
                  <a:pt x="383" y="125"/>
                  <a:pt x="381" y="124"/>
                  <a:pt x="380" y="122"/>
                </a:cubicBezTo>
                <a:cubicBezTo>
                  <a:pt x="375" y="119"/>
                  <a:pt x="370" y="115"/>
                  <a:pt x="365" y="117"/>
                </a:cubicBezTo>
                <a:cubicBezTo>
                  <a:pt x="357" y="121"/>
                  <a:pt x="358" y="132"/>
                  <a:pt x="348" y="134"/>
                </a:cubicBezTo>
                <a:cubicBezTo>
                  <a:pt x="339" y="135"/>
                  <a:pt x="333" y="123"/>
                  <a:pt x="327" y="117"/>
                </a:cubicBezTo>
                <a:cubicBezTo>
                  <a:pt x="326" y="115"/>
                  <a:pt x="324" y="113"/>
                  <a:pt x="322" y="112"/>
                </a:cubicBezTo>
                <a:cubicBezTo>
                  <a:pt x="320" y="112"/>
                  <a:pt x="319" y="112"/>
                  <a:pt x="318" y="111"/>
                </a:cubicBezTo>
                <a:cubicBezTo>
                  <a:pt x="311" y="110"/>
                  <a:pt x="307" y="102"/>
                  <a:pt x="306" y="95"/>
                </a:cubicBezTo>
                <a:cubicBezTo>
                  <a:pt x="305" y="93"/>
                  <a:pt x="305" y="91"/>
                  <a:pt x="304" y="89"/>
                </a:cubicBezTo>
                <a:cubicBezTo>
                  <a:pt x="301" y="84"/>
                  <a:pt x="294" y="85"/>
                  <a:pt x="290" y="81"/>
                </a:cubicBezTo>
                <a:cubicBezTo>
                  <a:pt x="286" y="77"/>
                  <a:pt x="287" y="69"/>
                  <a:pt x="282" y="66"/>
                </a:cubicBezTo>
                <a:cubicBezTo>
                  <a:pt x="278" y="65"/>
                  <a:pt x="274" y="66"/>
                  <a:pt x="270" y="66"/>
                </a:cubicBezTo>
                <a:cubicBezTo>
                  <a:pt x="262" y="65"/>
                  <a:pt x="257" y="54"/>
                  <a:pt x="249" y="54"/>
                </a:cubicBezTo>
                <a:cubicBezTo>
                  <a:pt x="246" y="53"/>
                  <a:pt x="243" y="55"/>
                  <a:pt x="240" y="56"/>
                </a:cubicBezTo>
                <a:cubicBezTo>
                  <a:pt x="235" y="57"/>
                  <a:pt x="228" y="52"/>
                  <a:pt x="223" y="54"/>
                </a:cubicBezTo>
                <a:cubicBezTo>
                  <a:pt x="219" y="56"/>
                  <a:pt x="221" y="57"/>
                  <a:pt x="219" y="60"/>
                </a:cubicBezTo>
                <a:cubicBezTo>
                  <a:pt x="217" y="62"/>
                  <a:pt x="219" y="61"/>
                  <a:pt x="216" y="63"/>
                </a:cubicBezTo>
                <a:cubicBezTo>
                  <a:pt x="214" y="64"/>
                  <a:pt x="208" y="65"/>
                  <a:pt x="206" y="65"/>
                </a:cubicBezTo>
                <a:cubicBezTo>
                  <a:pt x="202" y="67"/>
                  <a:pt x="197" y="66"/>
                  <a:pt x="196" y="62"/>
                </a:cubicBezTo>
                <a:cubicBezTo>
                  <a:pt x="186" y="58"/>
                  <a:pt x="174" y="69"/>
                  <a:pt x="165" y="63"/>
                </a:cubicBezTo>
                <a:cubicBezTo>
                  <a:pt x="160" y="60"/>
                  <a:pt x="159" y="53"/>
                  <a:pt x="153" y="50"/>
                </a:cubicBezTo>
                <a:cubicBezTo>
                  <a:pt x="148" y="48"/>
                  <a:pt x="142" y="52"/>
                  <a:pt x="137" y="50"/>
                </a:cubicBezTo>
                <a:cubicBezTo>
                  <a:pt x="131" y="48"/>
                  <a:pt x="128" y="41"/>
                  <a:pt x="122" y="39"/>
                </a:cubicBezTo>
                <a:cubicBezTo>
                  <a:pt x="118" y="38"/>
                  <a:pt x="114" y="39"/>
                  <a:pt x="110" y="39"/>
                </a:cubicBezTo>
                <a:cubicBezTo>
                  <a:pt x="101" y="39"/>
                  <a:pt x="92" y="35"/>
                  <a:pt x="86" y="28"/>
                </a:cubicBezTo>
                <a:cubicBezTo>
                  <a:pt x="84" y="26"/>
                  <a:pt x="82" y="23"/>
                  <a:pt x="80" y="23"/>
                </a:cubicBezTo>
                <a:cubicBezTo>
                  <a:pt x="78" y="22"/>
                  <a:pt x="75" y="23"/>
                  <a:pt x="73" y="22"/>
                </a:cubicBezTo>
                <a:cubicBezTo>
                  <a:pt x="66" y="22"/>
                  <a:pt x="61" y="11"/>
                  <a:pt x="53" y="11"/>
                </a:cubicBezTo>
                <a:cubicBezTo>
                  <a:pt x="51" y="11"/>
                  <a:pt x="49" y="12"/>
                  <a:pt x="47" y="11"/>
                </a:cubicBezTo>
                <a:cubicBezTo>
                  <a:pt x="46" y="10"/>
                  <a:pt x="45" y="9"/>
                  <a:pt x="44" y="8"/>
                </a:cubicBezTo>
                <a:cubicBezTo>
                  <a:pt x="36" y="0"/>
                  <a:pt x="33" y="9"/>
                  <a:pt x="25" y="8"/>
                </a:cubicBezTo>
                <a:cubicBezTo>
                  <a:pt x="23" y="8"/>
                  <a:pt x="20" y="6"/>
                  <a:pt x="18" y="7"/>
                </a:cubicBezTo>
                <a:cubicBezTo>
                  <a:pt x="14" y="8"/>
                  <a:pt x="17" y="6"/>
                  <a:pt x="15" y="9"/>
                </a:cubicBezTo>
                <a:cubicBezTo>
                  <a:pt x="11" y="13"/>
                  <a:pt x="15" y="15"/>
                  <a:pt x="8" y="16"/>
                </a:cubicBezTo>
                <a:cubicBezTo>
                  <a:pt x="2" y="17"/>
                  <a:pt x="2" y="15"/>
                  <a:pt x="1" y="21"/>
                </a:cubicBezTo>
                <a:cubicBezTo>
                  <a:pt x="0" y="28"/>
                  <a:pt x="3" y="35"/>
                  <a:pt x="9" y="38"/>
                </a:cubicBezTo>
                <a:cubicBezTo>
                  <a:pt x="10" y="38"/>
                  <a:pt x="11" y="38"/>
                  <a:pt x="11" y="39"/>
                </a:cubicBezTo>
                <a:cubicBezTo>
                  <a:pt x="12" y="40"/>
                  <a:pt x="12" y="40"/>
                  <a:pt x="12" y="41"/>
                </a:cubicBezTo>
                <a:cubicBezTo>
                  <a:pt x="11" y="47"/>
                  <a:pt x="9" y="50"/>
                  <a:pt x="9" y="56"/>
                </a:cubicBezTo>
                <a:cubicBezTo>
                  <a:pt x="9" y="61"/>
                  <a:pt x="11" y="65"/>
                  <a:pt x="13" y="70"/>
                </a:cubicBezTo>
                <a:cubicBezTo>
                  <a:pt x="15" y="74"/>
                  <a:pt x="17" y="76"/>
                  <a:pt x="18" y="81"/>
                </a:cubicBezTo>
                <a:cubicBezTo>
                  <a:pt x="19" y="87"/>
                  <a:pt x="16" y="93"/>
                  <a:pt x="19" y="99"/>
                </a:cubicBezTo>
                <a:cubicBezTo>
                  <a:pt x="20" y="102"/>
                  <a:pt x="23" y="105"/>
                  <a:pt x="27" y="105"/>
                </a:cubicBezTo>
                <a:cubicBezTo>
                  <a:pt x="29" y="105"/>
                  <a:pt x="30" y="104"/>
                  <a:pt x="32" y="104"/>
                </a:cubicBezTo>
                <a:cubicBezTo>
                  <a:pt x="35" y="105"/>
                  <a:pt x="37" y="108"/>
                  <a:pt x="38" y="112"/>
                </a:cubicBezTo>
                <a:cubicBezTo>
                  <a:pt x="38" y="115"/>
                  <a:pt x="37" y="118"/>
                  <a:pt x="38" y="122"/>
                </a:cubicBezTo>
                <a:cubicBezTo>
                  <a:pt x="41" y="118"/>
                  <a:pt x="46" y="117"/>
                  <a:pt x="50" y="119"/>
                </a:cubicBezTo>
                <a:cubicBezTo>
                  <a:pt x="54" y="122"/>
                  <a:pt x="55" y="127"/>
                  <a:pt x="54" y="131"/>
                </a:cubicBezTo>
                <a:cubicBezTo>
                  <a:pt x="54" y="132"/>
                  <a:pt x="53" y="133"/>
                  <a:pt x="53" y="134"/>
                </a:cubicBezTo>
                <a:cubicBezTo>
                  <a:pt x="52" y="140"/>
                  <a:pt x="63" y="144"/>
                  <a:pt x="61" y="150"/>
                </a:cubicBezTo>
                <a:cubicBezTo>
                  <a:pt x="56" y="154"/>
                  <a:pt x="52" y="151"/>
                  <a:pt x="47" y="153"/>
                </a:cubicBezTo>
                <a:cubicBezTo>
                  <a:pt x="45" y="153"/>
                  <a:pt x="44" y="155"/>
                  <a:pt x="43" y="156"/>
                </a:cubicBezTo>
                <a:cubicBezTo>
                  <a:pt x="40" y="157"/>
                  <a:pt x="38" y="156"/>
                  <a:pt x="37" y="159"/>
                </a:cubicBezTo>
                <a:cubicBezTo>
                  <a:pt x="35" y="165"/>
                  <a:pt x="43" y="168"/>
                  <a:pt x="45" y="172"/>
                </a:cubicBezTo>
                <a:cubicBezTo>
                  <a:pt x="46" y="175"/>
                  <a:pt x="45" y="178"/>
                  <a:pt x="46" y="181"/>
                </a:cubicBezTo>
                <a:cubicBezTo>
                  <a:pt x="48" y="184"/>
                  <a:pt x="54" y="184"/>
                  <a:pt x="57" y="186"/>
                </a:cubicBezTo>
                <a:cubicBezTo>
                  <a:pt x="61" y="188"/>
                  <a:pt x="62" y="193"/>
                  <a:pt x="66" y="195"/>
                </a:cubicBezTo>
                <a:cubicBezTo>
                  <a:pt x="68" y="196"/>
                  <a:pt x="70" y="195"/>
                  <a:pt x="73" y="195"/>
                </a:cubicBezTo>
                <a:cubicBezTo>
                  <a:pt x="74" y="195"/>
                  <a:pt x="75" y="194"/>
                  <a:pt x="76" y="194"/>
                </a:cubicBezTo>
                <a:cubicBezTo>
                  <a:pt x="78" y="194"/>
                  <a:pt x="79" y="194"/>
                  <a:pt x="80" y="193"/>
                </a:cubicBezTo>
                <a:cubicBezTo>
                  <a:pt x="82" y="191"/>
                  <a:pt x="82" y="187"/>
                  <a:pt x="85" y="187"/>
                </a:cubicBezTo>
                <a:cubicBezTo>
                  <a:pt x="86" y="187"/>
                  <a:pt x="84" y="196"/>
                  <a:pt x="84" y="196"/>
                </a:cubicBezTo>
                <a:cubicBezTo>
                  <a:pt x="83" y="198"/>
                  <a:pt x="83" y="201"/>
                  <a:pt x="84" y="202"/>
                </a:cubicBezTo>
                <a:cubicBezTo>
                  <a:pt x="85" y="204"/>
                  <a:pt x="87" y="204"/>
                  <a:pt x="88" y="205"/>
                </a:cubicBezTo>
                <a:cubicBezTo>
                  <a:pt x="89" y="207"/>
                  <a:pt x="89" y="208"/>
                  <a:pt x="90" y="210"/>
                </a:cubicBezTo>
                <a:cubicBezTo>
                  <a:pt x="92" y="215"/>
                  <a:pt x="100" y="210"/>
                  <a:pt x="104" y="214"/>
                </a:cubicBezTo>
                <a:cubicBezTo>
                  <a:pt x="106" y="216"/>
                  <a:pt x="106" y="218"/>
                  <a:pt x="105" y="221"/>
                </a:cubicBezTo>
                <a:cubicBezTo>
                  <a:pt x="104" y="223"/>
                  <a:pt x="102" y="224"/>
                  <a:pt x="103" y="227"/>
                </a:cubicBezTo>
                <a:cubicBezTo>
                  <a:pt x="103" y="228"/>
                  <a:pt x="105" y="229"/>
                  <a:pt x="105" y="231"/>
                </a:cubicBezTo>
                <a:cubicBezTo>
                  <a:pt x="107" y="234"/>
                  <a:pt x="102" y="236"/>
                  <a:pt x="101" y="240"/>
                </a:cubicBezTo>
                <a:cubicBezTo>
                  <a:pt x="101" y="242"/>
                  <a:pt x="102" y="244"/>
                  <a:pt x="103" y="245"/>
                </a:cubicBezTo>
                <a:cubicBezTo>
                  <a:pt x="105" y="249"/>
                  <a:pt x="105" y="254"/>
                  <a:pt x="104" y="258"/>
                </a:cubicBezTo>
                <a:cubicBezTo>
                  <a:pt x="108" y="258"/>
                  <a:pt x="111" y="260"/>
                  <a:pt x="112" y="263"/>
                </a:cubicBezTo>
                <a:cubicBezTo>
                  <a:pt x="114" y="265"/>
                  <a:pt x="114" y="269"/>
                  <a:pt x="117" y="270"/>
                </a:cubicBezTo>
                <a:cubicBezTo>
                  <a:pt x="118" y="270"/>
                  <a:pt x="119" y="269"/>
                  <a:pt x="119" y="270"/>
                </a:cubicBezTo>
                <a:cubicBezTo>
                  <a:pt x="121" y="270"/>
                  <a:pt x="120" y="272"/>
                  <a:pt x="121" y="274"/>
                </a:cubicBezTo>
                <a:cubicBezTo>
                  <a:pt x="123" y="278"/>
                  <a:pt x="129" y="275"/>
                  <a:pt x="132" y="277"/>
                </a:cubicBezTo>
                <a:cubicBezTo>
                  <a:pt x="136" y="280"/>
                  <a:pt x="137" y="285"/>
                  <a:pt x="138" y="289"/>
                </a:cubicBezTo>
                <a:cubicBezTo>
                  <a:pt x="139" y="293"/>
                  <a:pt x="143" y="295"/>
                  <a:pt x="144" y="298"/>
                </a:cubicBezTo>
                <a:cubicBezTo>
                  <a:pt x="144" y="299"/>
                  <a:pt x="144" y="300"/>
                  <a:pt x="144" y="301"/>
                </a:cubicBezTo>
                <a:cubicBezTo>
                  <a:pt x="144" y="304"/>
                  <a:pt x="145" y="307"/>
                  <a:pt x="147" y="308"/>
                </a:cubicBezTo>
                <a:cubicBezTo>
                  <a:pt x="150" y="310"/>
                  <a:pt x="154" y="308"/>
                  <a:pt x="154" y="306"/>
                </a:cubicBezTo>
                <a:cubicBezTo>
                  <a:pt x="155" y="305"/>
                  <a:pt x="156" y="307"/>
                  <a:pt x="157" y="308"/>
                </a:cubicBezTo>
                <a:cubicBezTo>
                  <a:pt x="159" y="309"/>
                  <a:pt x="161" y="308"/>
                  <a:pt x="162" y="307"/>
                </a:cubicBezTo>
                <a:cubicBezTo>
                  <a:pt x="164" y="306"/>
                  <a:pt x="165" y="304"/>
                  <a:pt x="166" y="303"/>
                </a:cubicBezTo>
                <a:cubicBezTo>
                  <a:pt x="169" y="300"/>
                  <a:pt x="172" y="303"/>
                  <a:pt x="175" y="301"/>
                </a:cubicBezTo>
                <a:cubicBezTo>
                  <a:pt x="178" y="299"/>
                  <a:pt x="177" y="297"/>
                  <a:pt x="174" y="295"/>
                </a:cubicBezTo>
                <a:cubicBezTo>
                  <a:pt x="172" y="293"/>
                  <a:pt x="171" y="290"/>
                  <a:pt x="172" y="287"/>
                </a:cubicBezTo>
                <a:cubicBezTo>
                  <a:pt x="169" y="288"/>
                  <a:pt x="166" y="285"/>
                  <a:pt x="165" y="282"/>
                </a:cubicBezTo>
                <a:cubicBezTo>
                  <a:pt x="163" y="279"/>
                  <a:pt x="162" y="276"/>
                  <a:pt x="159" y="275"/>
                </a:cubicBezTo>
                <a:cubicBezTo>
                  <a:pt x="157" y="274"/>
                  <a:pt x="154" y="274"/>
                  <a:pt x="153" y="272"/>
                </a:cubicBezTo>
                <a:cubicBezTo>
                  <a:pt x="151" y="270"/>
                  <a:pt x="153" y="267"/>
                  <a:pt x="151" y="265"/>
                </a:cubicBezTo>
                <a:cubicBezTo>
                  <a:pt x="148" y="266"/>
                  <a:pt x="145" y="266"/>
                  <a:pt x="142" y="265"/>
                </a:cubicBezTo>
                <a:cubicBezTo>
                  <a:pt x="138" y="262"/>
                  <a:pt x="138" y="256"/>
                  <a:pt x="138" y="252"/>
                </a:cubicBezTo>
                <a:cubicBezTo>
                  <a:pt x="138" y="251"/>
                  <a:pt x="138" y="250"/>
                  <a:pt x="137" y="249"/>
                </a:cubicBezTo>
                <a:cubicBezTo>
                  <a:pt x="137" y="248"/>
                  <a:pt x="136" y="248"/>
                  <a:pt x="136" y="248"/>
                </a:cubicBezTo>
                <a:cubicBezTo>
                  <a:pt x="134" y="246"/>
                  <a:pt x="135" y="244"/>
                  <a:pt x="135" y="242"/>
                </a:cubicBezTo>
                <a:cubicBezTo>
                  <a:pt x="135" y="240"/>
                  <a:pt x="134" y="237"/>
                  <a:pt x="132" y="237"/>
                </a:cubicBezTo>
                <a:cubicBezTo>
                  <a:pt x="132" y="232"/>
                  <a:pt x="131" y="226"/>
                  <a:pt x="126" y="224"/>
                </a:cubicBezTo>
                <a:cubicBezTo>
                  <a:pt x="125" y="224"/>
                  <a:pt x="125" y="224"/>
                  <a:pt x="124" y="223"/>
                </a:cubicBezTo>
                <a:cubicBezTo>
                  <a:pt x="122" y="222"/>
                  <a:pt x="123" y="219"/>
                  <a:pt x="123" y="217"/>
                </a:cubicBezTo>
                <a:cubicBezTo>
                  <a:pt x="123" y="212"/>
                  <a:pt x="118" y="209"/>
                  <a:pt x="119" y="204"/>
                </a:cubicBezTo>
                <a:cubicBezTo>
                  <a:pt x="119" y="202"/>
                  <a:pt x="121" y="200"/>
                  <a:pt x="121" y="197"/>
                </a:cubicBezTo>
                <a:cubicBezTo>
                  <a:pt x="122" y="194"/>
                  <a:pt x="120" y="191"/>
                  <a:pt x="118" y="189"/>
                </a:cubicBezTo>
                <a:cubicBezTo>
                  <a:pt x="117" y="190"/>
                  <a:pt x="115" y="190"/>
                  <a:pt x="114" y="190"/>
                </a:cubicBezTo>
                <a:cubicBezTo>
                  <a:pt x="113" y="189"/>
                  <a:pt x="113" y="189"/>
                  <a:pt x="112" y="189"/>
                </a:cubicBezTo>
                <a:cubicBezTo>
                  <a:pt x="111" y="189"/>
                  <a:pt x="111" y="189"/>
                  <a:pt x="110" y="189"/>
                </a:cubicBezTo>
                <a:cubicBezTo>
                  <a:pt x="109" y="190"/>
                  <a:pt x="107" y="191"/>
                  <a:pt x="105" y="191"/>
                </a:cubicBezTo>
                <a:cubicBezTo>
                  <a:pt x="103" y="190"/>
                  <a:pt x="103" y="187"/>
                  <a:pt x="103" y="185"/>
                </a:cubicBezTo>
                <a:cubicBezTo>
                  <a:pt x="104" y="182"/>
                  <a:pt x="104" y="178"/>
                  <a:pt x="104" y="175"/>
                </a:cubicBezTo>
                <a:cubicBezTo>
                  <a:pt x="104" y="171"/>
                  <a:pt x="101" y="167"/>
                  <a:pt x="98" y="164"/>
                </a:cubicBezTo>
                <a:cubicBezTo>
                  <a:pt x="96" y="163"/>
                  <a:pt x="95" y="164"/>
                  <a:pt x="93" y="163"/>
                </a:cubicBezTo>
                <a:cubicBezTo>
                  <a:pt x="91" y="163"/>
                  <a:pt x="92" y="164"/>
                  <a:pt x="91" y="162"/>
                </a:cubicBezTo>
                <a:cubicBezTo>
                  <a:pt x="91" y="162"/>
                  <a:pt x="90" y="160"/>
                  <a:pt x="90" y="160"/>
                </a:cubicBezTo>
                <a:cubicBezTo>
                  <a:pt x="90" y="158"/>
                  <a:pt x="92" y="157"/>
                  <a:pt x="92" y="155"/>
                </a:cubicBezTo>
                <a:cubicBezTo>
                  <a:pt x="92" y="154"/>
                  <a:pt x="91" y="153"/>
                  <a:pt x="91" y="152"/>
                </a:cubicBezTo>
                <a:cubicBezTo>
                  <a:pt x="90" y="151"/>
                  <a:pt x="91" y="150"/>
                  <a:pt x="91" y="149"/>
                </a:cubicBezTo>
                <a:cubicBezTo>
                  <a:pt x="91" y="148"/>
                  <a:pt x="91" y="147"/>
                  <a:pt x="90" y="147"/>
                </a:cubicBezTo>
                <a:cubicBezTo>
                  <a:pt x="89" y="146"/>
                  <a:pt x="89" y="147"/>
                  <a:pt x="88" y="146"/>
                </a:cubicBezTo>
                <a:cubicBezTo>
                  <a:pt x="87" y="146"/>
                  <a:pt x="88" y="144"/>
                  <a:pt x="88" y="144"/>
                </a:cubicBezTo>
                <a:cubicBezTo>
                  <a:pt x="87" y="143"/>
                  <a:pt x="84" y="143"/>
                  <a:pt x="83" y="142"/>
                </a:cubicBezTo>
                <a:cubicBezTo>
                  <a:pt x="81" y="141"/>
                  <a:pt x="79" y="140"/>
                  <a:pt x="78" y="138"/>
                </a:cubicBezTo>
                <a:cubicBezTo>
                  <a:pt x="78" y="137"/>
                  <a:pt x="78" y="136"/>
                  <a:pt x="78" y="134"/>
                </a:cubicBezTo>
                <a:cubicBezTo>
                  <a:pt x="78" y="133"/>
                  <a:pt x="76" y="132"/>
                  <a:pt x="75" y="130"/>
                </a:cubicBezTo>
                <a:cubicBezTo>
                  <a:pt x="74" y="128"/>
                  <a:pt x="75" y="125"/>
                  <a:pt x="73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69" y="122"/>
                  <a:pt x="71" y="119"/>
                  <a:pt x="70" y="117"/>
                </a:cubicBezTo>
                <a:cubicBezTo>
                  <a:pt x="69" y="116"/>
                  <a:pt x="68" y="116"/>
                  <a:pt x="68" y="115"/>
                </a:cubicBezTo>
                <a:cubicBezTo>
                  <a:pt x="66" y="113"/>
                  <a:pt x="68" y="109"/>
                  <a:pt x="65" y="108"/>
                </a:cubicBezTo>
                <a:cubicBezTo>
                  <a:pt x="65" y="108"/>
                  <a:pt x="64" y="107"/>
                  <a:pt x="64" y="107"/>
                </a:cubicBezTo>
                <a:cubicBezTo>
                  <a:pt x="62" y="106"/>
                  <a:pt x="63" y="104"/>
                  <a:pt x="62" y="103"/>
                </a:cubicBezTo>
                <a:cubicBezTo>
                  <a:pt x="62" y="100"/>
                  <a:pt x="60" y="98"/>
                  <a:pt x="58" y="98"/>
                </a:cubicBezTo>
                <a:cubicBezTo>
                  <a:pt x="58" y="95"/>
                  <a:pt x="57" y="91"/>
                  <a:pt x="55" y="89"/>
                </a:cubicBezTo>
                <a:cubicBezTo>
                  <a:pt x="54" y="88"/>
                  <a:pt x="54" y="88"/>
                  <a:pt x="53" y="87"/>
                </a:cubicBezTo>
                <a:cubicBezTo>
                  <a:pt x="53" y="87"/>
                  <a:pt x="53" y="86"/>
                  <a:pt x="53" y="85"/>
                </a:cubicBezTo>
                <a:cubicBezTo>
                  <a:pt x="52" y="83"/>
                  <a:pt x="53" y="81"/>
                  <a:pt x="52" y="79"/>
                </a:cubicBezTo>
                <a:cubicBezTo>
                  <a:pt x="51" y="76"/>
                  <a:pt x="49" y="73"/>
                  <a:pt x="49" y="70"/>
                </a:cubicBezTo>
                <a:cubicBezTo>
                  <a:pt x="49" y="68"/>
                  <a:pt x="51" y="67"/>
                  <a:pt x="51" y="65"/>
                </a:cubicBezTo>
                <a:cubicBezTo>
                  <a:pt x="50" y="63"/>
                  <a:pt x="49" y="62"/>
                  <a:pt x="48" y="60"/>
                </a:cubicBezTo>
                <a:cubicBezTo>
                  <a:pt x="48" y="58"/>
                  <a:pt x="49" y="48"/>
                  <a:pt x="52" y="51"/>
                </a:cubicBezTo>
                <a:cubicBezTo>
                  <a:pt x="53" y="51"/>
                  <a:pt x="53" y="52"/>
                  <a:pt x="54" y="53"/>
                </a:cubicBezTo>
                <a:cubicBezTo>
                  <a:pt x="56" y="55"/>
                  <a:pt x="58" y="56"/>
                  <a:pt x="61" y="55"/>
                </a:cubicBezTo>
                <a:cubicBezTo>
                  <a:pt x="61" y="58"/>
                  <a:pt x="64" y="60"/>
                  <a:pt x="66" y="61"/>
                </a:cubicBezTo>
                <a:cubicBezTo>
                  <a:pt x="66" y="63"/>
                  <a:pt x="68" y="66"/>
                  <a:pt x="70" y="66"/>
                </a:cubicBezTo>
                <a:cubicBezTo>
                  <a:pt x="73" y="64"/>
                  <a:pt x="76" y="61"/>
                  <a:pt x="79" y="59"/>
                </a:cubicBezTo>
                <a:cubicBezTo>
                  <a:pt x="80" y="61"/>
                  <a:pt x="82" y="61"/>
                  <a:pt x="84" y="61"/>
                </a:cubicBezTo>
                <a:cubicBezTo>
                  <a:pt x="86" y="61"/>
                  <a:pt x="89" y="64"/>
                  <a:pt x="90" y="66"/>
                </a:cubicBezTo>
                <a:cubicBezTo>
                  <a:pt x="92" y="67"/>
                  <a:pt x="94" y="69"/>
                  <a:pt x="94" y="71"/>
                </a:cubicBezTo>
                <a:cubicBezTo>
                  <a:pt x="94" y="72"/>
                  <a:pt x="94" y="73"/>
                  <a:pt x="94" y="74"/>
                </a:cubicBezTo>
                <a:cubicBezTo>
                  <a:pt x="94" y="75"/>
                  <a:pt x="95" y="76"/>
                  <a:pt x="95" y="77"/>
                </a:cubicBezTo>
                <a:cubicBezTo>
                  <a:pt x="96" y="78"/>
                  <a:pt x="96" y="79"/>
                  <a:pt x="96" y="80"/>
                </a:cubicBezTo>
                <a:cubicBezTo>
                  <a:pt x="95" y="81"/>
                  <a:pt x="95" y="81"/>
                  <a:pt x="94" y="81"/>
                </a:cubicBezTo>
                <a:cubicBezTo>
                  <a:pt x="91" y="84"/>
                  <a:pt x="91" y="84"/>
                  <a:pt x="91" y="87"/>
                </a:cubicBezTo>
                <a:cubicBezTo>
                  <a:pt x="91" y="89"/>
                  <a:pt x="91" y="92"/>
                  <a:pt x="91" y="95"/>
                </a:cubicBezTo>
                <a:cubicBezTo>
                  <a:pt x="92" y="100"/>
                  <a:pt x="95" y="104"/>
                  <a:pt x="100" y="105"/>
                </a:cubicBezTo>
                <a:cubicBezTo>
                  <a:pt x="102" y="106"/>
                  <a:pt x="104" y="106"/>
                  <a:pt x="106" y="107"/>
                </a:cubicBezTo>
                <a:cubicBezTo>
                  <a:pt x="108" y="109"/>
                  <a:pt x="108" y="113"/>
                  <a:pt x="107" y="117"/>
                </a:cubicBezTo>
                <a:cubicBezTo>
                  <a:pt x="106" y="120"/>
                  <a:pt x="104" y="124"/>
                  <a:pt x="106" y="127"/>
                </a:cubicBezTo>
                <a:cubicBezTo>
                  <a:pt x="109" y="127"/>
                  <a:pt x="113" y="129"/>
                  <a:pt x="115" y="133"/>
                </a:cubicBezTo>
                <a:cubicBezTo>
                  <a:pt x="116" y="136"/>
                  <a:pt x="117" y="140"/>
                  <a:pt x="117" y="144"/>
                </a:cubicBezTo>
                <a:cubicBezTo>
                  <a:pt x="117" y="147"/>
                  <a:pt x="116" y="150"/>
                  <a:pt x="118" y="153"/>
                </a:cubicBezTo>
                <a:cubicBezTo>
                  <a:pt x="120" y="156"/>
                  <a:pt x="123" y="157"/>
                  <a:pt x="127" y="157"/>
                </a:cubicBezTo>
                <a:cubicBezTo>
                  <a:pt x="130" y="157"/>
                  <a:pt x="134" y="155"/>
                  <a:pt x="137" y="154"/>
                </a:cubicBezTo>
                <a:cubicBezTo>
                  <a:pt x="138" y="160"/>
                  <a:pt x="138" y="166"/>
                  <a:pt x="139" y="172"/>
                </a:cubicBezTo>
                <a:cubicBezTo>
                  <a:pt x="139" y="174"/>
                  <a:pt x="140" y="176"/>
                  <a:pt x="142" y="176"/>
                </a:cubicBezTo>
                <a:cubicBezTo>
                  <a:pt x="143" y="176"/>
                  <a:pt x="144" y="175"/>
                  <a:pt x="145" y="175"/>
                </a:cubicBezTo>
                <a:cubicBezTo>
                  <a:pt x="149" y="172"/>
                  <a:pt x="154" y="176"/>
                  <a:pt x="156" y="180"/>
                </a:cubicBezTo>
                <a:cubicBezTo>
                  <a:pt x="157" y="184"/>
                  <a:pt x="156" y="189"/>
                  <a:pt x="155" y="193"/>
                </a:cubicBezTo>
                <a:cubicBezTo>
                  <a:pt x="159" y="191"/>
                  <a:pt x="164" y="192"/>
                  <a:pt x="167" y="195"/>
                </a:cubicBezTo>
                <a:cubicBezTo>
                  <a:pt x="170" y="198"/>
                  <a:pt x="170" y="203"/>
                  <a:pt x="169" y="207"/>
                </a:cubicBezTo>
                <a:cubicBezTo>
                  <a:pt x="170" y="204"/>
                  <a:pt x="180" y="213"/>
                  <a:pt x="181" y="214"/>
                </a:cubicBezTo>
                <a:cubicBezTo>
                  <a:pt x="185" y="220"/>
                  <a:pt x="189" y="232"/>
                  <a:pt x="191" y="239"/>
                </a:cubicBezTo>
                <a:cubicBezTo>
                  <a:pt x="187" y="238"/>
                  <a:pt x="181" y="237"/>
                  <a:pt x="179" y="242"/>
                </a:cubicBezTo>
                <a:cubicBezTo>
                  <a:pt x="179" y="244"/>
                  <a:pt x="180" y="246"/>
                  <a:pt x="182" y="248"/>
                </a:cubicBezTo>
                <a:cubicBezTo>
                  <a:pt x="185" y="249"/>
                  <a:pt x="187" y="250"/>
                  <a:pt x="189" y="251"/>
                </a:cubicBezTo>
                <a:cubicBezTo>
                  <a:pt x="195" y="256"/>
                  <a:pt x="195" y="265"/>
                  <a:pt x="195" y="273"/>
                </a:cubicBezTo>
                <a:cubicBezTo>
                  <a:pt x="202" y="271"/>
                  <a:pt x="210" y="269"/>
                  <a:pt x="214" y="275"/>
                </a:cubicBezTo>
                <a:cubicBezTo>
                  <a:pt x="216" y="277"/>
                  <a:pt x="216" y="280"/>
                  <a:pt x="217" y="282"/>
                </a:cubicBezTo>
                <a:cubicBezTo>
                  <a:pt x="219" y="284"/>
                  <a:pt x="221" y="286"/>
                  <a:pt x="224" y="285"/>
                </a:cubicBezTo>
                <a:cubicBezTo>
                  <a:pt x="225" y="285"/>
                  <a:pt x="226" y="283"/>
                  <a:pt x="227" y="282"/>
                </a:cubicBezTo>
                <a:cubicBezTo>
                  <a:pt x="230" y="280"/>
                  <a:pt x="235" y="282"/>
                  <a:pt x="237" y="285"/>
                </a:cubicBezTo>
                <a:cubicBezTo>
                  <a:pt x="239" y="288"/>
                  <a:pt x="239" y="292"/>
                  <a:pt x="240" y="296"/>
                </a:cubicBezTo>
                <a:cubicBezTo>
                  <a:pt x="242" y="296"/>
                  <a:pt x="244" y="296"/>
                  <a:pt x="247" y="296"/>
                </a:cubicBezTo>
                <a:cubicBezTo>
                  <a:pt x="245" y="302"/>
                  <a:pt x="247" y="308"/>
                  <a:pt x="251" y="311"/>
                </a:cubicBezTo>
                <a:cubicBezTo>
                  <a:pt x="253" y="313"/>
                  <a:pt x="255" y="313"/>
                  <a:pt x="256" y="315"/>
                </a:cubicBezTo>
                <a:cubicBezTo>
                  <a:pt x="257" y="318"/>
                  <a:pt x="255" y="321"/>
                  <a:pt x="257" y="323"/>
                </a:cubicBezTo>
                <a:cubicBezTo>
                  <a:pt x="259" y="325"/>
                  <a:pt x="263" y="324"/>
                  <a:pt x="265" y="326"/>
                </a:cubicBezTo>
                <a:cubicBezTo>
                  <a:pt x="270" y="328"/>
                  <a:pt x="267" y="335"/>
                  <a:pt x="268" y="341"/>
                </a:cubicBezTo>
                <a:cubicBezTo>
                  <a:pt x="271" y="354"/>
                  <a:pt x="295" y="353"/>
                  <a:pt x="280" y="371"/>
                </a:cubicBezTo>
                <a:cubicBezTo>
                  <a:pt x="277" y="375"/>
                  <a:pt x="274" y="379"/>
                  <a:pt x="274" y="383"/>
                </a:cubicBezTo>
                <a:cubicBezTo>
                  <a:pt x="275" y="389"/>
                  <a:pt x="283" y="393"/>
                  <a:pt x="281" y="399"/>
                </a:cubicBezTo>
                <a:cubicBezTo>
                  <a:pt x="278" y="400"/>
                  <a:pt x="274" y="402"/>
                  <a:pt x="270" y="404"/>
                </a:cubicBezTo>
                <a:cubicBezTo>
                  <a:pt x="275" y="411"/>
                  <a:pt x="279" y="418"/>
                  <a:pt x="284" y="425"/>
                </a:cubicBezTo>
                <a:cubicBezTo>
                  <a:pt x="284" y="426"/>
                  <a:pt x="285" y="427"/>
                  <a:pt x="286" y="428"/>
                </a:cubicBezTo>
                <a:cubicBezTo>
                  <a:pt x="290" y="431"/>
                  <a:pt x="295" y="427"/>
                  <a:pt x="299" y="426"/>
                </a:cubicBezTo>
                <a:cubicBezTo>
                  <a:pt x="301" y="430"/>
                  <a:pt x="304" y="435"/>
                  <a:pt x="306" y="439"/>
                </a:cubicBezTo>
                <a:cubicBezTo>
                  <a:pt x="310" y="439"/>
                  <a:pt x="315" y="439"/>
                  <a:pt x="319" y="439"/>
                </a:cubicBezTo>
                <a:cubicBezTo>
                  <a:pt x="320" y="444"/>
                  <a:pt x="320" y="448"/>
                  <a:pt x="320" y="453"/>
                </a:cubicBezTo>
                <a:cubicBezTo>
                  <a:pt x="324" y="455"/>
                  <a:pt x="328" y="455"/>
                  <a:pt x="333" y="455"/>
                </a:cubicBezTo>
                <a:cubicBezTo>
                  <a:pt x="333" y="459"/>
                  <a:pt x="334" y="463"/>
                  <a:pt x="336" y="466"/>
                </a:cubicBezTo>
                <a:cubicBezTo>
                  <a:pt x="337" y="469"/>
                  <a:pt x="342" y="471"/>
                  <a:pt x="345" y="470"/>
                </a:cubicBezTo>
                <a:cubicBezTo>
                  <a:pt x="347" y="469"/>
                  <a:pt x="348" y="467"/>
                  <a:pt x="350" y="466"/>
                </a:cubicBezTo>
                <a:cubicBezTo>
                  <a:pt x="353" y="464"/>
                  <a:pt x="358" y="465"/>
                  <a:pt x="361" y="463"/>
                </a:cubicBezTo>
                <a:cubicBezTo>
                  <a:pt x="365" y="459"/>
                  <a:pt x="360" y="440"/>
                  <a:pt x="367" y="448"/>
                </a:cubicBezTo>
                <a:cubicBezTo>
                  <a:pt x="372" y="453"/>
                  <a:pt x="368" y="462"/>
                  <a:pt x="375" y="466"/>
                </a:cubicBezTo>
                <a:cubicBezTo>
                  <a:pt x="376" y="467"/>
                  <a:pt x="378" y="468"/>
                  <a:pt x="380" y="469"/>
                </a:cubicBezTo>
                <a:cubicBezTo>
                  <a:pt x="383" y="472"/>
                  <a:pt x="382" y="477"/>
                  <a:pt x="385" y="480"/>
                </a:cubicBezTo>
                <a:cubicBezTo>
                  <a:pt x="389" y="484"/>
                  <a:pt x="395" y="483"/>
                  <a:pt x="399" y="485"/>
                </a:cubicBezTo>
                <a:cubicBezTo>
                  <a:pt x="406" y="487"/>
                  <a:pt x="409" y="496"/>
                  <a:pt x="416" y="495"/>
                </a:cubicBezTo>
                <a:cubicBezTo>
                  <a:pt x="419" y="495"/>
                  <a:pt x="421" y="493"/>
                  <a:pt x="423" y="493"/>
                </a:cubicBezTo>
                <a:cubicBezTo>
                  <a:pt x="427" y="494"/>
                  <a:pt x="429" y="499"/>
                  <a:pt x="433" y="500"/>
                </a:cubicBezTo>
                <a:cubicBezTo>
                  <a:pt x="434" y="501"/>
                  <a:pt x="437" y="501"/>
                  <a:pt x="439" y="501"/>
                </a:cubicBezTo>
                <a:cubicBezTo>
                  <a:pt x="444" y="502"/>
                  <a:pt x="448" y="506"/>
                  <a:pt x="452" y="510"/>
                </a:cubicBezTo>
                <a:cubicBezTo>
                  <a:pt x="455" y="514"/>
                  <a:pt x="460" y="518"/>
                  <a:pt x="465" y="517"/>
                </a:cubicBezTo>
                <a:cubicBezTo>
                  <a:pt x="468" y="517"/>
                  <a:pt x="471" y="515"/>
                  <a:pt x="473" y="515"/>
                </a:cubicBezTo>
                <a:cubicBezTo>
                  <a:pt x="479" y="515"/>
                  <a:pt x="483" y="521"/>
                  <a:pt x="488" y="520"/>
                </a:cubicBezTo>
                <a:cubicBezTo>
                  <a:pt x="490" y="520"/>
                  <a:pt x="492" y="518"/>
                  <a:pt x="494" y="518"/>
                </a:cubicBezTo>
                <a:cubicBezTo>
                  <a:pt x="498" y="518"/>
                  <a:pt x="501" y="524"/>
                  <a:pt x="505" y="524"/>
                </a:cubicBezTo>
                <a:cubicBezTo>
                  <a:pt x="509" y="525"/>
                  <a:pt x="512" y="521"/>
                  <a:pt x="515" y="521"/>
                </a:cubicBezTo>
                <a:cubicBezTo>
                  <a:pt x="519" y="521"/>
                  <a:pt x="522" y="523"/>
                  <a:pt x="525" y="523"/>
                </a:cubicBezTo>
                <a:cubicBezTo>
                  <a:pt x="529" y="522"/>
                  <a:pt x="531" y="518"/>
                  <a:pt x="534" y="516"/>
                </a:cubicBezTo>
                <a:cubicBezTo>
                  <a:pt x="538" y="513"/>
                  <a:pt x="544" y="515"/>
                  <a:pt x="547" y="512"/>
                </a:cubicBezTo>
                <a:cubicBezTo>
                  <a:pt x="550" y="510"/>
                  <a:pt x="551" y="507"/>
                  <a:pt x="554" y="506"/>
                </a:cubicBezTo>
                <a:cubicBezTo>
                  <a:pt x="555" y="506"/>
                  <a:pt x="557" y="506"/>
                  <a:pt x="559" y="506"/>
                </a:cubicBezTo>
                <a:cubicBezTo>
                  <a:pt x="564" y="505"/>
                  <a:pt x="565" y="497"/>
                  <a:pt x="571" y="499"/>
                </a:cubicBezTo>
                <a:cubicBezTo>
                  <a:pt x="574" y="500"/>
                  <a:pt x="574" y="503"/>
                  <a:pt x="575" y="505"/>
                </a:cubicBezTo>
                <a:cubicBezTo>
                  <a:pt x="578" y="512"/>
                  <a:pt x="583" y="519"/>
                  <a:pt x="590" y="515"/>
                </a:cubicBezTo>
                <a:cubicBezTo>
                  <a:pt x="598" y="510"/>
                  <a:pt x="604" y="511"/>
                  <a:pt x="612" y="516"/>
                </a:cubicBezTo>
                <a:cubicBezTo>
                  <a:pt x="614" y="518"/>
                  <a:pt x="612" y="522"/>
                  <a:pt x="614" y="523"/>
                </a:cubicBezTo>
                <a:cubicBezTo>
                  <a:pt x="616" y="525"/>
                  <a:pt x="619" y="522"/>
                  <a:pt x="621" y="524"/>
                </a:cubicBezTo>
                <a:cubicBezTo>
                  <a:pt x="622" y="524"/>
                  <a:pt x="622" y="525"/>
                  <a:pt x="623" y="526"/>
                </a:cubicBezTo>
                <a:cubicBezTo>
                  <a:pt x="623" y="529"/>
                  <a:pt x="624" y="532"/>
                  <a:pt x="627" y="533"/>
                </a:cubicBezTo>
                <a:cubicBezTo>
                  <a:pt x="630" y="534"/>
                  <a:pt x="632" y="531"/>
                  <a:pt x="635" y="531"/>
                </a:cubicBezTo>
                <a:cubicBezTo>
                  <a:pt x="635" y="532"/>
                  <a:pt x="638" y="535"/>
                  <a:pt x="639" y="536"/>
                </a:cubicBezTo>
                <a:cubicBezTo>
                  <a:pt x="641" y="537"/>
                  <a:pt x="644" y="537"/>
                  <a:pt x="646" y="537"/>
                </a:cubicBezTo>
                <a:cubicBezTo>
                  <a:pt x="656" y="535"/>
                  <a:pt x="651" y="527"/>
                  <a:pt x="649" y="522"/>
                </a:cubicBezTo>
                <a:cubicBezTo>
                  <a:pt x="649" y="519"/>
                  <a:pt x="649" y="517"/>
                  <a:pt x="651" y="515"/>
                </a:cubicBezTo>
                <a:cubicBezTo>
                  <a:pt x="652" y="514"/>
                  <a:pt x="655" y="514"/>
                  <a:pt x="657" y="515"/>
                </a:cubicBezTo>
                <a:cubicBezTo>
                  <a:pt x="657" y="513"/>
                  <a:pt x="657" y="510"/>
                  <a:pt x="657" y="508"/>
                </a:cubicBezTo>
                <a:cubicBezTo>
                  <a:pt x="660" y="506"/>
                  <a:pt x="664" y="505"/>
                  <a:pt x="668" y="505"/>
                </a:cubicBezTo>
                <a:cubicBezTo>
                  <a:pt x="675" y="503"/>
                  <a:pt x="680" y="500"/>
                  <a:pt x="687" y="502"/>
                </a:cubicBezTo>
                <a:cubicBezTo>
                  <a:pt x="688" y="502"/>
                  <a:pt x="688" y="502"/>
                  <a:pt x="689" y="502"/>
                </a:cubicBezTo>
                <a:cubicBezTo>
                  <a:pt x="689" y="501"/>
                  <a:pt x="689" y="501"/>
                  <a:pt x="690" y="500"/>
                </a:cubicBezTo>
                <a:cubicBezTo>
                  <a:pt x="690" y="498"/>
                  <a:pt x="690" y="495"/>
                  <a:pt x="690" y="493"/>
                </a:cubicBezTo>
                <a:cubicBezTo>
                  <a:pt x="690" y="494"/>
                  <a:pt x="698" y="492"/>
                  <a:pt x="698" y="490"/>
                </a:cubicBezTo>
                <a:cubicBezTo>
                  <a:pt x="702" y="483"/>
                  <a:pt x="688" y="486"/>
                  <a:pt x="686" y="484"/>
                </a:cubicBezTo>
                <a:cubicBezTo>
                  <a:pt x="683" y="482"/>
                  <a:pt x="682" y="479"/>
                  <a:pt x="683" y="476"/>
                </a:cubicBezTo>
                <a:cubicBezTo>
                  <a:pt x="683" y="476"/>
                  <a:pt x="683" y="476"/>
                  <a:pt x="683" y="475"/>
                </a:cubicBezTo>
                <a:cubicBezTo>
                  <a:pt x="682" y="468"/>
                  <a:pt x="677" y="466"/>
                  <a:pt x="680" y="458"/>
                </a:cubicBezTo>
                <a:cubicBezTo>
                  <a:pt x="682" y="451"/>
                  <a:pt x="686" y="446"/>
                  <a:pt x="693" y="450"/>
                </a:cubicBezTo>
                <a:cubicBezTo>
                  <a:pt x="695" y="450"/>
                  <a:pt x="696" y="451"/>
                  <a:pt x="697" y="451"/>
                </a:cubicBezTo>
                <a:cubicBezTo>
                  <a:pt x="702" y="452"/>
                  <a:pt x="706" y="446"/>
                  <a:pt x="711" y="447"/>
                </a:cubicBezTo>
                <a:cubicBezTo>
                  <a:pt x="714" y="447"/>
                  <a:pt x="716" y="450"/>
                  <a:pt x="719" y="451"/>
                </a:cubicBezTo>
                <a:cubicBezTo>
                  <a:pt x="725" y="453"/>
                  <a:pt x="730" y="449"/>
                  <a:pt x="735" y="445"/>
                </a:cubicBezTo>
                <a:cubicBezTo>
                  <a:pt x="738" y="443"/>
                  <a:pt x="742" y="439"/>
                  <a:pt x="741" y="435"/>
                </a:cubicBezTo>
                <a:cubicBezTo>
                  <a:pt x="741" y="432"/>
                  <a:pt x="738" y="429"/>
                  <a:pt x="739" y="426"/>
                </a:cubicBezTo>
                <a:cubicBezTo>
                  <a:pt x="740" y="425"/>
                  <a:pt x="742" y="424"/>
                  <a:pt x="742" y="423"/>
                </a:cubicBezTo>
                <a:cubicBezTo>
                  <a:pt x="743" y="422"/>
                  <a:pt x="742" y="420"/>
                  <a:pt x="742" y="419"/>
                </a:cubicBezTo>
                <a:cubicBezTo>
                  <a:pt x="742" y="414"/>
                  <a:pt x="754" y="412"/>
                  <a:pt x="756" y="417"/>
                </a:cubicBezTo>
                <a:cubicBezTo>
                  <a:pt x="763" y="412"/>
                  <a:pt x="765" y="400"/>
                  <a:pt x="758" y="393"/>
                </a:cubicBezTo>
                <a:cubicBezTo>
                  <a:pt x="765" y="394"/>
                  <a:pt x="768" y="385"/>
                  <a:pt x="767" y="378"/>
                </a:cubicBezTo>
                <a:cubicBezTo>
                  <a:pt x="766" y="372"/>
                  <a:pt x="764" y="363"/>
                  <a:pt x="770" y="360"/>
                </a:cubicBezTo>
                <a:cubicBezTo>
                  <a:pt x="773" y="359"/>
                  <a:pt x="775" y="359"/>
                  <a:pt x="778" y="358"/>
                </a:cubicBezTo>
                <a:cubicBezTo>
                  <a:pt x="784" y="355"/>
                  <a:pt x="785" y="347"/>
                  <a:pt x="782" y="3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666F7502-581D-4E5E-A947-E12646DCA6FD}"/>
              </a:ext>
            </a:extLst>
          </p:cNvPr>
          <p:cNvSpPr/>
          <p:nvPr/>
        </p:nvSpPr>
        <p:spPr>
          <a:xfrm>
            <a:off x="4608134" y="1916400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1A37E-4820-4D8E-8FC0-728BC73D880E}"/>
              </a:ext>
            </a:extLst>
          </p:cNvPr>
          <p:cNvSpPr txBox="1"/>
          <p:nvPr/>
        </p:nvSpPr>
        <p:spPr>
          <a:xfrm>
            <a:off x="5187124" y="134889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18248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rgbClr val="018248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AF397-4FFA-48EA-A96F-C1405868BC11}"/>
              </a:ext>
            </a:extLst>
          </p:cNvPr>
          <p:cNvSpPr txBox="1"/>
          <p:nvPr/>
        </p:nvSpPr>
        <p:spPr>
          <a:xfrm>
            <a:off x="7756179" y="313760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C6FD1-AB46-4120-B821-6E5F0ED78346}"/>
              </a:ext>
            </a:extLst>
          </p:cNvPr>
          <p:cNvSpPr txBox="1"/>
          <p:nvPr/>
        </p:nvSpPr>
        <p:spPr>
          <a:xfrm>
            <a:off x="2859635" y="313760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C81517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rgbClr val="C81517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674AA-F35F-4C2A-814A-C6EB2E4B9F0D}"/>
              </a:ext>
            </a:extLst>
          </p:cNvPr>
          <p:cNvSpPr txBox="1"/>
          <p:nvPr/>
        </p:nvSpPr>
        <p:spPr>
          <a:xfrm>
            <a:off x="5187124" y="4809217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18248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rgbClr val="018248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39C938-3478-433D-BAE9-C4140B7606C5}"/>
              </a:ext>
            </a:extLst>
          </p:cNvPr>
          <p:cNvGrpSpPr/>
          <p:nvPr/>
        </p:nvGrpSpPr>
        <p:grpSpPr>
          <a:xfrm>
            <a:off x="3970980" y="1350726"/>
            <a:ext cx="1418150" cy="1419242"/>
            <a:chOff x="1574372" y="2420888"/>
            <a:chExt cx="1557468" cy="1549192"/>
          </a:xfrm>
          <a:solidFill>
            <a:srgbClr val="C81517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68BB9D62-0E51-43F5-B2B0-A0BFB9C59A73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BB1A6E-A2C3-4A25-A13F-876309359C98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CF86D9-70B1-4B65-9460-148D5D43585F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9B28C0-CE37-4F60-81F3-B457B2A50B02}"/>
              </a:ext>
            </a:extLst>
          </p:cNvPr>
          <p:cNvGrpSpPr/>
          <p:nvPr/>
        </p:nvGrpSpPr>
        <p:grpSpPr>
          <a:xfrm flipH="1">
            <a:off x="6862356" y="1350726"/>
            <a:ext cx="1418150" cy="1419242"/>
            <a:chOff x="1480223" y="2420888"/>
            <a:chExt cx="1557468" cy="1549192"/>
          </a:xfrm>
          <a:solidFill>
            <a:srgbClr val="018248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3EDB2401-AAA7-471E-9AA7-DFF23EB81974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8CF7DF-38AD-4C1D-B965-F30B5C5854BB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4E5750-E802-4AD1-9F24-684D83773F14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1F9129-75B2-4159-9FB9-5257E0728549}"/>
              </a:ext>
            </a:extLst>
          </p:cNvPr>
          <p:cNvGrpSpPr/>
          <p:nvPr/>
        </p:nvGrpSpPr>
        <p:grpSpPr>
          <a:xfrm rot="16200000">
            <a:off x="3971526" y="3758076"/>
            <a:ext cx="1418150" cy="1419242"/>
            <a:chOff x="1574372" y="2420888"/>
            <a:chExt cx="1557468" cy="1549192"/>
          </a:xfrm>
          <a:solidFill>
            <a:srgbClr val="018248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0DD3C022-B206-4327-B4D9-2DB1E21A46B8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F0E8E3-2BCD-4E0C-82EB-A4C001C8E1BB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6AE5F1-D40A-4B82-A7CB-D3DA0CDC8A6D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18A982-9D78-4669-9331-6D59D30C5885}"/>
              </a:ext>
            </a:extLst>
          </p:cNvPr>
          <p:cNvGrpSpPr/>
          <p:nvPr/>
        </p:nvGrpSpPr>
        <p:grpSpPr>
          <a:xfrm rot="5400000" flipH="1">
            <a:off x="6864717" y="3762846"/>
            <a:ext cx="1418152" cy="1409719"/>
            <a:chOff x="1574370" y="2327313"/>
            <a:chExt cx="1557470" cy="1538797"/>
          </a:xfrm>
          <a:solidFill>
            <a:srgbClr val="E1211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F802FA19-A765-4A70-8BC9-1837723F574A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5EE4C8-DDD5-405F-91E9-C07C4BCEEBCC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630C69-11A7-421D-A041-0087B1A2000F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154BB6E-0A51-4DAA-9592-29D6A5B9C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088388" y="1471850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15DAF94-F122-4E86-A8C4-28132B67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8186" y="2685589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2F88704-977E-4457-898A-3A99076A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850230" y="3671334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F4A31B2-B704-4784-8FB7-05D46C5ED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549931" y="489280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678C9B0-8E48-4E8F-A390-6C9CA5325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088388" y="4916511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E7473F7-B1FE-4D82-9851-65BF3597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549931" y="143589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26F8FF4-3E70-4BE4-85C2-8643D55A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98" y="2700017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4EFD9A9-1842-4F96-8248-6873A960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761341" y="3685762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834634E-334E-41F6-BFB7-C690797FCCFF}"/>
              </a:ext>
            </a:extLst>
          </p:cNvPr>
          <p:cNvGrpSpPr/>
          <p:nvPr/>
        </p:nvGrpSpPr>
        <p:grpSpPr>
          <a:xfrm>
            <a:off x="5239784" y="2913808"/>
            <a:ext cx="1781534" cy="728994"/>
            <a:chOff x="3681233" y="2551862"/>
            <a:chExt cx="1781534" cy="72899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78775EE-20B1-4E06-891E-F0E87287529C}"/>
                </a:ext>
              </a:extLst>
            </p:cNvPr>
            <p:cNvSpPr txBox="1"/>
            <p:nvPr/>
          </p:nvSpPr>
          <p:spPr>
            <a:xfrm>
              <a:off x="3681233" y="2593194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SWOT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E6AEBC-7162-46CC-83C6-0F7BD237DF5C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12C9AF-8A8A-49F8-8823-B1B75220BA31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EFAE0DB-04BF-4947-A041-8722F54DB5FC}"/>
              </a:ext>
            </a:extLst>
          </p:cNvPr>
          <p:cNvSpPr txBox="1"/>
          <p:nvPr/>
        </p:nvSpPr>
        <p:spPr>
          <a:xfrm>
            <a:off x="4936414" y="2006850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611B6B-530C-4109-B6E6-5162C8A1B4C6}"/>
              </a:ext>
            </a:extLst>
          </p:cNvPr>
          <p:cNvSpPr txBox="1"/>
          <p:nvPr/>
        </p:nvSpPr>
        <p:spPr>
          <a:xfrm>
            <a:off x="4936414" y="3718764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0FFADA-903F-4B73-ABC8-4D06C1EDC59E}"/>
              </a:ext>
            </a:extLst>
          </p:cNvPr>
          <p:cNvGrpSpPr/>
          <p:nvPr/>
        </p:nvGrpSpPr>
        <p:grpSpPr>
          <a:xfrm>
            <a:off x="877429" y="4925494"/>
            <a:ext cx="2752932" cy="1107996"/>
            <a:chOff x="6210996" y="1433695"/>
            <a:chExt cx="1712589" cy="7882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148D293-C811-4F6C-9784-4005BB76D3A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01C247-D334-4DA1-B789-066797270551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9676C9-553C-48B9-B626-37F1DA65A142}"/>
              </a:ext>
            </a:extLst>
          </p:cNvPr>
          <p:cNvGrpSpPr/>
          <p:nvPr/>
        </p:nvGrpSpPr>
        <p:grpSpPr>
          <a:xfrm>
            <a:off x="877429" y="1829190"/>
            <a:ext cx="2752932" cy="1107996"/>
            <a:chOff x="6210996" y="1433695"/>
            <a:chExt cx="1712589" cy="7882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0472AA2-49CB-4EC7-9740-7E4C3245C6B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41F31E-EE7C-4479-B559-5C912FF6F89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A46880-3CD2-4F34-8E65-3D75FAA02276}"/>
              </a:ext>
            </a:extLst>
          </p:cNvPr>
          <p:cNvGrpSpPr/>
          <p:nvPr/>
        </p:nvGrpSpPr>
        <p:grpSpPr>
          <a:xfrm>
            <a:off x="8537249" y="4925494"/>
            <a:ext cx="2733956" cy="1107996"/>
            <a:chOff x="6210996" y="1433695"/>
            <a:chExt cx="1712589" cy="7882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3AD833-6B17-4124-8AD2-B781982409B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83401FF-AC42-4418-8F84-B4E817C60937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3F1776-0D8D-4867-9D5A-71EB41D82EC1}"/>
              </a:ext>
            </a:extLst>
          </p:cNvPr>
          <p:cNvGrpSpPr/>
          <p:nvPr/>
        </p:nvGrpSpPr>
        <p:grpSpPr>
          <a:xfrm>
            <a:off x="8537249" y="1829190"/>
            <a:ext cx="2733956" cy="1107996"/>
            <a:chOff x="6210996" y="1433695"/>
            <a:chExt cx="1712589" cy="78825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6DC0AD-2BE5-4E7D-95CF-658B5E55763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B2FD9AD-5F27-41E3-B070-DDC6F37BB40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9E4F8784-031B-E00E-A70E-A68105CACC1F}"/>
              </a:ext>
            </a:extLst>
          </p:cNvPr>
          <p:cNvGrpSpPr/>
          <p:nvPr/>
        </p:nvGrpSpPr>
        <p:grpSpPr>
          <a:xfrm>
            <a:off x="815975" y="3355975"/>
            <a:ext cx="1411288" cy="1519238"/>
            <a:chOff x="815975" y="3355975"/>
            <a:chExt cx="1411288" cy="1519238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DB2BEDB2-441A-94C0-8C85-6F514FF2B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3994150"/>
              <a:ext cx="254000" cy="131763"/>
            </a:xfrm>
            <a:custGeom>
              <a:avLst/>
              <a:gdLst>
                <a:gd name="T0" fmla="*/ 7 w 25"/>
                <a:gd name="T1" fmla="*/ 2 h 13"/>
                <a:gd name="T2" fmla="*/ 25 w 25"/>
                <a:gd name="T3" fmla="*/ 7 h 13"/>
                <a:gd name="T4" fmla="*/ 7 w 25"/>
                <a:gd name="T5" fmla="*/ 12 h 13"/>
                <a:gd name="T6" fmla="*/ 7 w 25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3">
                  <a:moveTo>
                    <a:pt x="7" y="2"/>
                  </a:moveTo>
                  <a:cubicBezTo>
                    <a:pt x="11" y="0"/>
                    <a:pt x="16" y="2"/>
                    <a:pt x="25" y="7"/>
                  </a:cubicBezTo>
                  <a:cubicBezTo>
                    <a:pt x="17" y="12"/>
                    <a:pt x="11" y="13"/>
                    <a:pt x="7" y="12"/>
                  </a:cubicBezTo>
                  <a:cubicBezTo>
                    <a:pt x="0" y="9"/>
                    <a:pt x="1" y="4"/>
                    <a:pt x="7" y="2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AE4A0B10-A6FC-F715-26E3-BA6E8472C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0" y="3851275"/>
              <a:ext cx="234950" cy="131763"/>
            </a:xfrm>
            <a:custGeom>
              <a:avLst/>
              <a:gdLst>
                <a:gd name="T0" fmla="*/ 5 w 23"/>
                <a:gd name="T1" fmla="*/ 2 h 13"/>
                <a:gd name="T2" fmla="*/ 23 w 23"/>
                <a:gd name="T3" fmla="*/ 3 h 13"/>
                <a:gd name="T4" fmla="*/ 7 w 23"/>
                <a:gd name="T5" fmla="*/ 12 h 13"/>
                <a:gd name="T6" fmla="*/ 5 w 23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3">
                  <a:moveTo>
                    <a:pt x="5" y="2"/>
                  </a:moveTo>
                  <a:cubicBezTo>
                    <a:pt x="9" y="0"/>
                    <a:pt x="14" y="0"/>
                    <a:pt x="23" y="3"/>
                  </a:cubicBezTo>
                  <a:cubicBezTo>
                    <a:pt x="17" y="10"/>
                    <a:pt x="12" y="13"/>
                    <a:pt x="7" y="12"/>
                  </a:cubicBezTo>
                  <a:cubicBezTo>
                    <a:pt x="0" y="11"/>
                    <a:pt x="0" y="6"/>
                    <a:pt x="5" y="2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2D40D883-4FDB-646E-4E3D-70913E637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938" y="3709988"/>
              <a:ext cx="222250" cy="141288"/>
            </a:xfrm>
            <a:custGeom>
              <a:avLst/>
              <a:gdLst>
                <a:gd name="T0" fmla="*/ 4 w 22"/>
                <a:gd name="T1" fmla="*/ 4 h 14"/>
                <a:gd name="T2" fmla="*/ 22 w 22"/>
                <a:gd name="T3" fmla="*/ 0 h 14"/>
                <a:gd name="T4" fmla="*/ 8 w 22"/>
                <a:gd name="T5" fmla="*/ 13 h 14"/>
                <a:gd name="T6" fmla="*/ 4 w 22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4">
                  <a:moveTo>
                    <a:pt x="4" y="4"/>
                  </a:moveTo>
                  <a:cubicBezTo>
                    <a:pt x="7" y="1"/>
                    <a:pt x="12" y="0"/>
                    <a:pt x="22" y="0"/>
                  </a:cubicBezTo>
                  <a:cubicBezTo>
                    <a:pt x="17" y="8"/>
                    <a:pt x="13" y="13"/>
                    <a:pt x="8" y="13"/>
                  </a:cubicBezTo>
                  <a:cubicBezTo>
                    <a:pt x="1" y="14"/>
                    <a:pt x="0" y="9"/>
                    <a:pt x="4" y="4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CF6FDAD8-AA74-527B-1D5F-06EF53D8D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3568700"/>
              <a:ext cx="193675" cy="182563"/>
            </a:xfrm>
            <a:custGeom>
              <a:avLst/>
              <a:gdLst>
                <a:gd name="T0" fmla="*/ 3 w 19"/>
                <a:gd name="T1" fmla="*/ 8 h 18"/>
                <a:gd name="T2" fmla="*/ 19 w 19"/>
                <a:gd name="T3" fmla="*/ 0 h 18"/>
                <a:gd name="T4" fmla="*/ 9 w 19"/>
                <a:gd name="T5" fmla="*/ 16 h 18"/>
                <a:gd name="T6" fmla="*/ 3 w 19"/>
                <a:gd name="T7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3" y="8"/>
                  </a:moveTo>
                  <a:cubicBezTo>
                    <a:pt x="4" y="4"/>
                    <a:pt x="9" y="2"/>
                    <a:pt x="19" y="0"/>
                  </a:cubicBezTo>
                  <a:cubicBezTo>
                    <a:pt x="17" y="9"/>
                    <a:pt x="14" y="14"/>
                    <a:pt x="9" y="16"/>
                  </a:cubicBezTo>
                  <a:cubicBezTo>
                    <a:pt x="3" y="18"/>
                    <a:pt x="0" y="14"/>
                    <a:pt x="3" y="8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71C1C772-AE9F-6106-908F-02F7D4389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788" y="3455988"/>
              <a:ext cx="152400" cy="223838"/>
            </a:xfrm>
            <a:custGeom>
              <a:avLst/>
              <a:gdLst>
                <a:gd name="T0" fmla="*/ 1 w 15"/>
                <a:gd name="T1" fmla="*/ 12 h 22"/>
                <a:gd name="T2" fmla="*/ 14 w 15"/>
                <a:gd name="T3" fmla="*/ 0 h 22"/>
                <a:gd name="T4" fmla="*/ 9 w 15"/>
                <a:gd name="T5" fmla="*/ 17 h 22"/>
                <a:gd name="T6" fmla="*/ 1 w 15"/>
                <a:gd name="T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2">
                  <a:moveTo>
                    <a:pt x="1" y="12"/>
                  </a:moveTo>
                  <a:cubicBezTo>
                    <a:pt x="2" y="8"/>
                    <a:pt x="5" y="4"/>
                    <a:pt x="14" y="0"/>
                  </a:cubicBezTo>
                  <a:cubicBezTo>
                    <a:pt x="15" y="9"/>
                    <a:pt x="13" y="15"/>
                    <a:pt x="9" y="17"/>
                  </a:cubicBezTo>
                  <a:cubicBezTo>
                    <a:pt x="4" y="22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C2F5061A-2292-5B66-9F66-14474DC9C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3386138"/>
              <a:ext cx="131763" cy="242888"/>
            </a:xfrm>
            <a:custGeom>
              <a:avLst/>
              <a:gdLst>
                <a:gd name="T0" fmla="*/ 1 w 13"/>
                <a:gd name="T1" fmla="*/ 15 h 24"/>
                <a:gd name="T2" fmla="*/ 11 w 13"/>
                <a:gd name="T3" fmla="*/ 0 h 24"/>
                <a:gd name="T4" fmla="*/ 10 w 13"/>
                <a:gd name="T5" fmla="*/ 18 h 24"/>
                <a:gd name="T6" fmla="*/ 1 w 13"/>
                <a:gd name="T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4">
                  <a:moveTo>
                    <a:pt x="1" y="15"/>
                  </a:moveTo>
                  <a:cubicBezTo>
                    <a:pt x="0" y="11"/>
                    <a:pt x="3" y="6"/>
                    <a:pt x="11" y="0"/>
                  </a:cubicBezTo>
                  <a:cubicBezTo>
                    <a:pt x="13" y="8"/>
                    <a:pt x="13" y="14"/>
                    <a:pt x="10" y="18"/>
                  </a:cubicBezTo>
                  <a:cubicBezTo>
                    <a:pt x="6" y="24"/>
                    <a:pt x="2" y="22"/>
                    <a:pt x="1" y="15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EA21F4B9-6322-9E0D-D3B8-58B8672B6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738" y="3355975"/>
              <a:ext cx="131763" cy="252413"/>
            </a:xfrm>
            <a:custGeom>
              <a:avLst/>
              <a:gdLst>
                <a:gd name="T0" fmla="*/ 1 w 13"/>
                <a:gd name="T1" fmla="*/ 18 h 25"/>
                <a:gd name="T2" fmla="*/ 7 w 13"/>
                <a:gd name="T3" fmla="*/ 0 h 25"/>
                <a:gd name="T4" fmla="*/ 11 w 13"/>
                <a:gd name="T5" fmla="*/ 18 h 25"/>
                <a:gd name="T6" fmla="*/ 1 w 13"/>
                <a:gd name="T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1" y="18"/>
                  </a:moveTo>
                  <a:cubicBezTo>
                    <a:pt x="0" y="14"/>
                    <a:pt x="1" y="8"/>
                    <a:pt x="7" y="0"/>
                  </a:cubicBezTo>
                  <a:cubicBezTo>
                    <a:pt x="11" y="8"/>
                    <a:pt x="13" y="14"/>
                    <a:pt x="11" y="18"/>
                  </a:cubicBezTo>
                  <a:cubicBezTo>
                    <a:pt x="9" y="25"/>
                    <a:pt x="4" y="24"/>
                    <a:pt x="1" y="18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1137609B-C50D-9DB7-F251-29AB9C2E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338" y="3386138"/>
              <a:ext cx="131763" cy="233363"/>
            </a:xfrm>
            <a:custGeom>
              <a:avLst/>
              <a:gdLst>
                <a:gd name="T0" fmla="*/ 3 w 13"/>
                <a:gd name="T1" fmla="*/ 18 h 23"/>
                <a:gd name="T2" fmla="*/ 4 w 13"/>
                <a:gd name="T3" fmla="*/ 0 h 23"/>
                <a:gd name="T4" fmla="*/ 13 w 13"/>
                <a:gd name="T5" fmla="*/ 15 h 23"/>
                <a:gd name="T6" fmla="*/ 3 w 13"/>
                <a:gd name="T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3">
                  <a:moveTo>
                    <a:pt x="3" y="18"/>
                  </a:moveTo>
                  <a:cubicBezTo>
                    <a:pt x="0" y="14"/>
                    <a:pt x="1" y="9"/>
                    <a:pt x="4" y="0"/>
                  </a:cubicBezTo>
                  <a:cubicBezTo>
                    <a:pt x="10" y="6"/>
                    <a:pt x="13" y="11"/>
                    <a:pt x="13" y="15"/>
                  </a:cubicBezTo>
                  <a:cubicBezTo>
                    <a:pt x="12" y="23"/>
                    <a:pt x="7" y="23"/>
                    <a:pt x="3" y="18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A85ACFC4-1DD5-07F8-A9DC-42EA6F143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3" y="3446463"/>
              <a:ext cx="152400" cy="222250"/>
            </a:xfrm>
            <a:custGeom>
              <a:avLst/>
              <a:gdLst>
                <a:gd name="T0" fmla="*/ 5 w 15"/>
                <a:gd name="T1" fmla="*/ 18 h 22"/>
                <a:gd name="T2" fmla="*/ 1 w 15"/>
                <a:gd name="T3" fmla="*/ 0 h 22"/>
                <a:gd name="T4" fmla="*/ 14 w 15"/>
                <a:gd name="T5" fmla="*/ 13 h 22"/>
                <a:gd name="T6" fmla="*/ 5 w 15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2">
                  <a:moveTo>
                    <a:pt x="5" y="18"/>
                  </a:moveTo>
                  <a:cubicBezTo>
                    <a:pt x="1" y="15"/>
                    <a:pt x="0" y="10"/>
                    <a:pt x="1" y="0"/>
                  </a:cubicBezTo>
                  <a:cubicBezTo>
                    <a:pt x="9" y="4"/>
                    <a:pt x="13" y="9"/>
                    <a:pt x="14" y="13"/>
                  </a:cubicBezTo>
                  <a:cubicBezTo>
                    <a:pt x="15" y="20"/>
                    <a:pt x="10" y="22"/>
                    <a:pt x="5" y="18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36375AE-A9EC-C169-0563-74D41F8CD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5" y="3557588"/>
              <a:ext cx="192088" cy="193675"/>
            </a:xfrm>
            <a:custGeom>
              <a:avLst/>
              <a:gdLst>
                <a:gd name="T0" fmla="*/ 9 w 19"/>
                <a:gd name="T1" fmla="*/ 16 h 19"/>
                <a:gd name="T2" fmla="*/ 0 w 19"/>
                <a:gd name="T3" fmla="*/ 0 h 19"/>
                <a:gd name="T4" fmla="*/ 16 w 19"/>
                <a:gd name="T5" fmla="*/ 10 h 19"/>
                <a:gd name="T6" fmla="*/ 9 w 19"/>
                <a:gd name="T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9" y="16"/>
                  </a:moveTo>
                  <a:cubicBezTo>
                    <a:pt x="5" y="15"/>
                    <a:pt x="2" y="10"/>
                    <a:pt x="0" y="0"/>
                  </a:cubicBezTo>
                  <a:cubicBezTo>
                    <a:pt x="9" y="2"/>
                    <a:pt x="14" y="5"/>
                    <a:pt x="16" y="10"/>
                  </a:cubicBezTo>
                  <a:cubicBezTo>
                    <a:pt x="19" y="16"/>
                    <a:pt x="15" y="19"/>
                    <a:pt x="9" y="16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BC6D4C41-8804-2958-B740-34CC85ABA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050" y="3700463"/>
              <a:ext cx="222250" cy="150813"/>
            </a:xfrm>
            <a:custGeom>
              <a:avLst/>
              <a:gdLst>
                <a:gd name="T0" fmla="*/ 13 w 22"/>
                <a:gd name="T1" fmla="*/ 14 h 15"/>
                <a:gd name="T2" fmla="*/ 0 w 22"/>
                <a:gd name="T3" fmla="*/ 1 h 15"/>
                <a:gd name="T4" fmla="*/ 18 w 22"/>
                <a:gd name="T5" fmla="*/ 5 h 15"/>
                <a:gd name="T6" fmla="*/ 13 w 22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13" y="14"/>
                  </a:moveTo>
                  <a:cubicBezTo>
                    <a:pt x="8" y="13"/>
                    <a:pt x="5" y="9"/>
                    <a:pt x="0" y="1"/>
                  </a:cubicBezTo>
                  <a:cubicBezTo>
                    <a:pt x="9" y="0"/>
                    <a:pt x="15" y="2"/>
                    <a:pt x="18" y="5"/>
                  </a:cubicBezTo>
                  <a:cubicBezTo>
                    <a:pt x="22" y="11"/>
                    <a:pt x="19" y="15"/>
                    <a:pt x="13" y="14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5382BE1D-F9C4-BF75-6B32-82F00215B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3" y="3851275"/>
              <a:ext cx="242888" cy="131763"/>
            </a:xfrm>
            <a:custGeom>
              <a:avLst/>
              <a:gdLst>
                <a:gd name="T0" fmla="*/ 16 w 24"/>
                <a:gd name="T1" fmla="*/ 12 h 13"/>
                <a:gd name="T2" fmla="*/ 0 w 24"/>
                <a:gd name="T3" fmla="*/ 2 h 13"/>
                <a:gd name="T4" fmla="*/ 19 w 24"/>
                <a:gd name="T5" fmla="*/ 2 h 13"/>
                <a:gd name="T6" fmla="*/ 16 w 24"/>
                <a:gd name="T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">
                  <a:moveTo>
                    <a:pt x="16" y="12"/>
                  </a:moveTo>
                  <a:cubicBezTo>
                    <a:pt x="11" y="13"/>
                    <a:pt x="7" y="10"/>
                    <a:pt x="0" y="2"/>
                  </a:cubicBezTo>
                  <a:cubicBezTo>
                    <a:pt x="9" y="0"/>
                    <a:pt x="15" y="0"/>
                    <a:pt x="19" y="2"/>
                  </a:cubicBezTo>
                  <a:cubicBezTo>
                    <a:pt x="24" y="7"/>
                    <a:pt x="22" y="11"/>
                    <a:pt x="16" y="12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B891C064-9BE4-A78B-4766-121BDE593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75" y="3994150"/>
              <a:ext cx="242888" cy="131763"/>
            </a:xfrm>
            <a:custGeom>
              <a:avLst/>
              <a:gdLst>
                <a:gd name="T0" fmla="*/ 17 w 24"/>
                <a:gd name="T1" fmla="*/ 12 h 13"/>
                <a:gd name="T2" fmla="*/ 0 w 24"/>
                <a:gd name="T3" fmla="*/ 6 h 13"/>
                <a:gd name="T4" fmla="*/ 18 w 24"/>
                <a:gd name="T5" fmla="*/ 2 h 13"/>
                <a:gd name="T6" fmla="*/ 17 w 24"/>
                <a:gd name="T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">
                  <a:moveTo>
                    <a:pt x="17" y="12"/>
                  </a:moveTo>
                  <a:cubicBezTo>
                    <a:pt x="13" y="13"/>
                    <a:pt x="8" y="12"/>
                    <a:pt x="0" y="6"/>
                  </a:cubicBezTo>
                  <a:cubicBezTo>
                    <a:pt x="7" y="1"/>
                    <a:pt x="13" y="0"/>
                    <a:pt x="18" y="2"/>
                  </a:cubicBezTo>
                  <a:cubicBezTo>
                    <a:pt x="24" y="4"/>
                    <a:pt x="23" y="9"/>
                    <a:pt x="17" y="12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94899661-4F55-259B-39E3-33AD27932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3" y="4144963"/>
              <a:ext cx="233363" cy="131763"/>
            </a:xfrm>
            <a:custGeom>
              <a:avLst/>
              <a:gdLst>
                <a:gd name="T0" fmla="*/ 18 w 23"/>
                <a:gd name="T1" fmla="*/ 10 h 13"/>
                <a:gd name="T2" fmla="*/ 0 w 23"/>
                <a:gd name="T3" fmla="*/ 9 h 13"/>
                <a:gd name="T4" fmla="*/ 16 w 23"/>
                <a:gd name="T5" fmla="*/ 0 h 13"/>
                <a:gd name="T6" fmla="*/ 18 w 23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3">
                  <a:moveTo>
                    <a:pt x="18" y="10"/>
                  </a:moveTo>
                  <a:cubicBezTo>
                    <a:pt x="15" y="13"/>
                    <a:pt x="9" y="12"/>
                    <a:pt x="0" y="9"/>
                  </a:cubicBezTo>
                  <a:cubicBezTo>
                    <a:pt x="6" y="3"/>
                    <a:pt x="11" y="0"/>
                    <a:pt x="16" y="0"/>
                  </a:cubicBezTo>
                  <a:cubicBezTo>
                    <a:pt x="23" y="1"/>
                    <a:pt x="23" y="6"/>
                    <a:pt x="18" y="10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05A146C7-1A5E-DC6F-54C9-05B3F97AA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050" y="4267200"/>
              <a:ext cx="222250" cy="152400"/>
            </a:xfrm>
            <a:custGeom>
              <a:avLst/>
              <a:gdLst>
                <a:gd name="T0" fmla="*/ 18 w 22"/>
                <a:gd name="T1" fmla="*/ 10 h 15"/>
                <a:gd name="T2" fmla="*/ 0 w 22"/>
                <a:gd name="T3" fmla="*/ 14 h 15"/>
                <a:gd name="T4" fmla="*/ 13 w 22"/>
                <a:gd name="T5" fmla="*/ 1 h 15"/>
                <a:gd name="T6" fmla="*/ 18 w 22"/>
                <a:gd name="T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18" y="10"/>
                  </a:moveTo>
                  <a:cubicBezTo>
                    <a:pt x="15" y="13"/>
                    <a:pt x="10" y="15"/>
                    <a:pt x="0" y="14"/>
                  </a:cubicBezTo>
                  <a:cubicBezTo>
                    <a:pt x="4" y="6"/>
                    <a:pt x="8" y="2"/>
                    <a:pt x="13" y="1"/>
                  </a:cubicBezTo>
                  <a:cubicBezTo>
                    <a:pt x="20" y="0"/>
                    <a:pt x="22" y="5"/>
                    <a:pt x="18" y="10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769CCDCA-3460-8F88-EB9D-1F7039502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5" y="4368800"/>
              <a:ext cx="182563" cy="182563"/>
            </a:xfrm>
            <a:custGeom>
              <a:avLst/>
              <a:gdLst>
                <a:gd name="T0" fmla="*/ 16 w 18"/>
                <a:gd name="T1" fmla="*/ 10 h 18"/>
                <a:gd name="T2" fmla="*/ 0 w 18"/>
                <a:gd name="T3" fmla="*/ 18 h 18"/>
                <a:gd name="T4" fmla="*/ 9 w 18"/>
                <a:gd name="T5" fmla="*/ 3 h 18"/>
                <a:gd name="T6" fmla="*/ 16 w 18"/>
                <a:gd name="T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16" y="10"/>
                  </a:moveTo>
                  <a:cubicBezTo>
                    <a:pt x="14" y="14"/>
                    <a:pt x="10" y="17"/>
                    <a:pt x="0" y="18"/>
                  </a:cubicBezTo>
                  <a:cubicBezTo>
                    <a:pt x="2" y="10"/>
                    <a:pt x="5" y="4"/>
                    <a:pt x="9" y="3"/>
                  </a:cubicBezTo>
                  <a:cubicBezTo>
                    <a:pt x="16" y="0"/>
                    <a:pt x="18" y="4"/>
                    <a:pt x="16" y="10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50355AD7-1214-CF43-D197-C7A88E6B0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4368800"/>
              <a:ext cx="192088" cy="192088"/>
            </a:xfrm>
            <a:custGeom>
              <a:avLst/>
              <a:gdLst>
                <a:gd name="T0" fmla="*/ 11 w 19"/>
                <a:gd name="T1" fmla="*/ 3 h 19"/>
                <a:gd name="T2" fmla="*/ 19 w 19"/>
                <a:gd name="T3" fmla="*/ 19 h 19"/>
                <a:gd name="T4" fmla="*/ 3 w 19"/>
                <a:gd name="T5" fmla="*/ 10 h 19"/>
                <a:gd name="T6" fmla="*/ 11 w 19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11" y="3"/>
                  </a:moveTo>
                  <a:cubicBezTo>
                    <a:pt x="15" y="5"/>
                    <a:pt x="17" y="9"/>
                    <a:pt x="19" y="19"/>
                  </a:cubicBezTo>
                  <a:cubicBezTo>
                    <a:pt x="10" y="17"/>
                    <a:pt x="5" y="14"/>
                    <a:pt x="3" y="10"/>
                  </a:cubicBezTo>
                  <a:cubicBezTo>
                    <a:pt x="0" y="3"/>
                    <a:pt x="5" y="0"/>
                    <a:pt x="11" y="3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8D23F4BC-E02F-F0CE-DBDD-CB89A5454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825" y="4276725"/>
              <a:ext cx="223838" cy="142875"/>
            </a:xfrm>
            <a:custGeom>
              <a:avLst/>
              <a:gdLst>
                <a:gd name="T0" fmla="*/ 10 w 22"/>
                <a:gd name="T1" fmla="*/ 0 h 14"/>
                <a:gd name="T2" fmla="*/ 22 w 22"/>
                <a:gd name="T3" fmla="*/ 14 h 14"/>
                <a:gd name="T4" fmla="*/ 4 w 22"/>
                <a:gd name="T5" fmla="*/ 9 h 14"/>
                <a:gd name="T6" fmla="*/ 10 w 2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4">
                  <a:moveTo>
                    <a:pt x="10" y="0"/>
                  </a:moveTo>
                  <a:cubicBezTo>
                    <a:pt x="14" y="1"/>
                    <a:pt x="18" y="5"/>
                    <a:pt x="22" y="14"/>
                  </a:cubicBezTo>
                  <a:cubicBezTo>
                    <a:pt x="13" y="14"/>
                    <a:pt x="7" y="12"/>
                    <a:pt x="4" y="9"/>
                  </a:cubicBezTo>
                  <a:cubicBezTo>
                    <a:pt x="0" y="3"/>
                    <a:pt x="3" y="0"/>
                    <a:pt x="10" y="0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1023695F-B827-6C2A-BD37-E57D87568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5" y="4144963"/>
              <a:ext cx="244475" cy="131763"/>
            </a:xfrm>
            <a:custGeom>
              <a:avLst/>
              <a:gdLst>
                <a:gd name="T0" fmla="*/ 9 w 24"/>
                <a:gd name="T1" fmla="*/ 0 h 13"/>
                <a:gd name="T2" fmla="*/ 24 w 24"/>
                <a:gd name="T3" fmla="*/ 10 h 13"/>
                <a:gd name="T4" fmla="*/ 6 w 24"/>
                <a:gd name="T5" fmla="*/ 10 h 13"/>
                <a:gd name="T6" fmla="*/ 9 w 2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">
                  <a:moveTo>
                    <a:pt x="9" y="0"/>
                  </a:moveTo>
                  <a:cubicBezTo>
                    <a:pt x="13" y="0"/>
                    <a:pt x="18" y="3"/>
                    <a:pt x="24" y="10"/>
                  </a:cubicBezTo>
                  <a:cubicBezTo>
                    <a:pt x="16" y="13"/>
                    <a:pt x="10" y="13"/>
                    <a:pt x="6" y="10"/>
                  </a:cubicBezTo>
                  <a:cubicBezTo>
                    <a:pt x="0" y="6"/>
                    <a:pt x="2" y="1"/>
                    <a:pt x="9" y="0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Oval 24">
              <a:extLst>
                <a:ext uri="{FF2B5EF4-FFF2-40B4-BE49-F238E27FC236}">
                  <a16:creationId xmlns:a16="http://schemas.microsoft.com/office/drawing/2014/main" id="{2D081734-15D2-F626-AC0F-8C9F7ADC6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013" y="3548063"/>
              <a:ext cx="1055688" cy="1063625"/>
            </a:xfrm>
            <a:prstGeom prst="ellipse">
              <a:avLst/>
            </a:pr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C1BEA0DC-0A6C-7988-55B6-30133E4C2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8538" y="3538538"/>
              <a:ext cx="1025525" cy="1052513"/>
            </a:xfrm>
            <a:custGeom>
              <a:avLst/>
              <a:gdLst>
                <a:gd name="T0" fmla="*/ 1 w 101"/>
                <a:gd name="T1" fmla="*/ 46 h 104"/>
                <a:gd name="T2" fmla="*/ 6 w 101"/>
                <a:gd name="T3" fmla="*/ 39 h 104"/>
                <a:gd name="T4" fmla="*/ 22 w 101"/>
                <a:gd name="T5" fmla="*/ 35 h 104"/>
                <a:gd name="T6" fmla="*/ 15 w 101"/>
                <a:gd name="T7" fmla="*/ 16 h 104"/>
                <a:gd name="T8" fmla="*/ 19 w 101"/>
                <a:gd name="T9" fmla="*/ 12 h 104"/>
                <a:gd name="T10" fmla="*/ 32 w 101"/>
                <a:gd name="T11" fmla="*/ 17 h 104"/>
                <a:gd name="T12" fmla="*/ 59 w 101"/>
                <a:gd name="T13" fmla="*/ 19 h 104"/>
                <a:gd name="T14" fmla="*/ 79 w 101"/>
                <a:gd name="T15" fmla="*/ 10 h 104"/>
                <a:gd name="T16" fmla="*/ 83 w 101"/>
                <a:gd name="T17" fmla="*/ 14 h 104"/>
                <a:gd name="T18" fmla="*/ 81 w 101"/>
                <a:gd name="T19" fmla="*/ 28 h 104"/>
                <a:gd name="T20" fmla="*/ 84 w 101"/>
                <a:gd name="T21" fmla="*/ 36 h 104"/>
                <a:gd name="T22" fmla="*/ 101 w 101"/>
                <a:gd name="T23" fmla="*/ 42 h 104"/>
                <a:gd name="T24" fmla="*/ 97 w 101"/>
                <a:gd name="T25" fmla="*/ 50 h 104"/>
                <a:gd name="T26" fmla="*/ 83 w 101"/>
                <a:gd name="T27" fmla="*/ 58 h 104"/>
                <a:gd name="T28" fmla="*/ 97 w 101"/>
                <a:gd name="T29" fmla="*/ 74 h 104"/>
                <a:gd name="T30" fmla="*/ 94 w 101"/>
                <a:gd name="T31" fmla="*/ 79 h 104"/>
                <a:gd name="T32" fmla="*/ 80 w 101"/>
                <a:gd name="T33" fmla="*/ 80 h 104"/>
                <a:gd name="T34" fmla="*/ 72 w 101"/>
                <a:gd name="T35" fmla="*/ 84 h 104"/>
                <a:gd name="T36" fmla="*/ 71 w 101"/>
                <a:gd name="T37" fmla="*/ 102 h 104"/>
                <a:gd name="T38" fmla="*/ 62 w 101"/>
                <a:gd name="T39" fmla="*/ 100 h 104"/>
                <a:gd name="T40" fmla="*/ 50 w 101"/>
                <a:gd name="T41" fmla="*/ 89 h 104"/>
                <a:gd name="T42" fmla="*/ 38 w 101"/>
                <a:gd name="T43" fmla="*/ 104 h 104"/>
                <a:gd name="T44" fmla="*/ 32 w 101"/>
                <a:gd name="T45" fmla="*/ 102 h 104"/>
                <a:gd name="T46" fmla="*/ 30 w 101"/>
                <a:gd name="T47" fmla="*/ 89 h 104"/>
                <a:gd name="T48" fmla="*/ 25 w 101"/>
                <a:gd name="T49" fmla="*/ 81 h 104"/>
                <a:gd name="T50" fmla="*/ 7 w 101"/>
                <a:gd name="T51" fmla="*/ 81 h 104"/>
                <a:gd name="T52" fmla="*/ 8 w 101"/>
                <a:gd name="T53" fmla="*/ 72 h 104"/>
                <a:gd name="T54" fmla="*/ 18 w 101"/>
                <a:gd name="T55" fmla="*/ 60 h 104"/>
                <a:gd name="T56" fmla="*/ 1 w 101"/>
                <a:gd name="T57" fmla="*/ 49 h 104"/>
                <a:gd name="T58" fmla="*/ 24 w 101"/>
                <a:gd name="T59" fmla="*/ 29 h 104"/>
                <a:gd name="T60" fmla="*/ 15 w 101"/>
                <a:gd name="T61" fmla="*/ 42 h 104"/>
                <a:gd name="T62" fmla="*/ 5 w 101"/>
                <a:gd name="T63" fmla="*/ 45 h 104"/>
                <a:gd name="T64" fmla="*/ 5 w 101"/>
                <a:gd name="T65" fmla="*/ 48 h 104"/>
                <a:gd name="T66" fmla="*/ 17 w 101"/>
                <a:gd name="T67" fmla="*/ 54 h 104"/>
                <a:gd name="T68" fmla="*/ 16 w 101"/>
                <a:gd name="T69" fmla="*/ 70 h 104"/>
                <a:gd name="T70" fmla="*/ 10 w 101"/>
                <a:gd name="T71" fmla="*/ 77 h 104"/>
                <a:gd name="T72" fmla="*/ 12 w 101"/>
                <a:gd name="T73" fmla="*/ 80 h 104"/>
                <a:gd name="T74" fmla="*/ 24 w 101"/>
                <a:gd name="T75" fmla="*/ 77 h 104"/>
                <a:gd name="T76" fmla="*/ 34 w 101"/>
                <a:gd name="T77" fmla="*/ 89 h 104"/>
                <a:gd name="T78" fmla="*/ 35 w 101"/>
                <a:gd name="T79" fmla="*/ 99 h 104"/>
                <a:gd name="T80" fmla="*/ 37 w 101"/>
                <a:gd name="T81" fmla="*/ 100 h 104"/>
                <a:gd name="T82" fmla="*/ 44 w 101"/>
                <a:gd name="T83" fmla="*/ 90 h 104"/>
                <a:gd name="T84" fmla="*/ 60 w 101"/>
                <a:gd name="T85" fmla="*/ 92 h 104"/>
                <a:gd name="T86" fmla="*/ 67 w 101"/>
                <a:gd name="T87" fmla="*/ 99 h 104"/>
                <a:gd name="T88" fmla="*/ 70 w 101"/>
                <a:gd name="T89" fmla="*/ 97 h 104"/>
                <a:gd name="T90" fmla="*/ 68 w 101"/>
                <a:gd name="T91" fmla="*/ 85 h 104"/>
                <a:gd name="T92" fmla="*/ 81 w 101"/>
                <a:gd name="T93" fmla="*/ 76 h 104"/>
                <a:gd name="T94" fmla="*/ 91 w 101"/>
                <a:gd name="T95" fmla="*/ 76 h 104"/>
                <a:gd name="T96" fmla="*/ 92 w 101"/>
                <a:gd name="T97" fmla="*/ 73 h 104"/>
                <a:gd name="T98" fmla="*/ 83 w 101"/>
                <a:gd name="T99" fmla="*/ 65 h 104"/>
                <a:gd name="T100" fmla="*/ 88 w 101"/>
                <a:gd name="T101" fmla="*/ 49 h 104"/>
                <a:gd name="T102" fmla="*/ 97 w 101"/>
                <a:gd name="T103" fmla="*/ 44 h 104"/>
                <a:gd name="T104" fmla="*/ 96 w 101"/>
                <a:gd name="T105" fmla="*/ 41 h 104"/>
                <a:gd name="T106" fmla="*/ 84 w 101"/>
                <a:gd name="T107" fmla="*/ 40 h 104"/>
                <a:gd name="T108" fmla="*/ 77 w 101"/>
                <a:gd name="T109" fmla="*/ 26 h 104"/>
                <a:gd name="T110" fmla="*/ 80 w 101"/>
                <a:gd name="T111" fmla="*/ 16 h 104"/>
                <a:gd name="T112" fmla="*/ 77 w 101"/>
                <a:gd name="T113" fmla="*/ 15 h 104"/>
                <a:gd name="T114" fmla="*/ 62 w 101"/>
                <a:gd name="T115" fmla="*/ 25 h 104"/>
                <a:gd name="T116" fmla="*/ 51 w 101"/>
                <a:gd name="T117" fmla="*/ 10 h 104"/>
                <a:gd name="T118" fmla="*/ 47 w 101"/>
                <a:gd name="T119" fmla="*/ 10 h 104"/>
                <a:gd name="T120" fmla="*/ 30 w 101"/>
                <a:gd name="T121" fmla="*/ 21 h 104"/>
                <a:gd name="T122" fmla="*/ 21 w 101"/>
                <a:gd name="T123" fmla="*/ 16 h 104"/>
                <a:gd name="T124" fmla="*/ 19 w 101"/>
                <a:gd name="T125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04">
                  <a:moveTo>
                    <a:pt x="1" y="49"/>
                  </a:moveTo>
                  <a:cubicBezTo>
                    <a:pt x="1" y="48"/>
                    <a:pt x="0" y="47"/>
                    <a:pt x="1" y="46"/>
                  </a:cubicBezTo>
                  <a:cubicBezTo>
                    <a:pt x="1" y="45"/>
                    <a:pt x="1" y="44"/>
                    <a:pt x="1" y="43"/>
                  </a:cubicBezTo>
                  <a:cubicBezTo>
                    <a:pt x="2" y="42"/>
                    <a:pt x="4" y="40"/>
                    <a:pt x="6" y="39"/>
                  </a:cubicBezTo>
                  <a:cubicBezTo>
                    <a:pt x="9" y="39"/>
                    <a:pt x="12" y="38"/>
                    <a:pt x="14" y="38"/>
                  </a:cubicBezTo>
                  <a:cubicBezTo>
                    <a:pt x="18" y="38"/>
                    <a:pt x="21" y="38"/>
                    <a:pt x="22" y="35"/>
                  </a:cubicBezTo>
                  <a:cubicBezTo>
                    <a:pt x="22" y="35"/>
                    <a:pt x="21" y="33"/>
                    <a:pt x="20" y="32"/>
                  </a:cubicBezTo>
                  <a:cubicBezTo>
                    <a:pt x="16" y="26"/>
                    <a:pt x="11" y="25"/>
                    <a:pt x="15" y="16"/>
                  </a:cubicBezTo>
                  <a:cubicBezTo>
                    <a:pt x="15" y="15"/>
                    <a:pt x="16" y="15"/>
                    <a:pt x="16" y="14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21" y="12"/>
                    <a:pt x="23" y="12"/>
                    <a:pt x="25" y="13"/>
                  </a:cubicBezTo>
                  <a:cubicBezTo>
                    <a:pt x="28" y="14"/>
                    <a:pt x="30" y="16"/>
                    <a:pt x="32" y="17"/>
                  </a:cubicBezTo>
                  <a:cubicBezTo>
                    <a:pt x="44" y="26"/>
                    <a:pt x="38" y="6"/>
                    <a:pt x="48" y="3"/>
                  </a:cubicBezTo>
                  <a:cubicBezTo>
                    <a:pt x="57" y="0"/>
                    <a:pt x="55" y="16"/>
                    <a:pt x="59" y="19"/>
                  </a:cubicBezTo>
                  <a:cubicBezTo>
                    <a:pt x="62" y="22"/>
                    <a:pt x="66" y="14"/>
                    <a:pt x="71" y="11"/>
                  </a:cubicBezTo>
                  <a:cubicBezTo>
                    <a:pt x="73" y="10"/>
                    <a:pt x="76" y="10"/>
                    <a:pt x="79" y="10"/>
                  </a:cubicBezTo>
                  <a:cubicBezTo>
                    <a:pt x="80" y="11"/>
                    <a:pt x="80" y="11"/>
                    <a:pt x="81" y="12"/>
                  </a:cubicBezTo>
                  <a:cubicBezTo>
                    <a:pt x="82" y="12"/>
                    <a:pt x="83" y="13"/>
                    <a:pt x="83" y="14"/>
                  </a:cubicBezTo>
                  <a:cubicBezTo>
                    <a:pt x="84" y="16"/>
                    <a:pt x="85" y="18"/>
                    <a:pt x="84" y="20"/>
                  </a:cubicBezTo>
                  <a:cubicBezTo>
                    <a:pt x="83" y="23"/>
                    <a:pt x="82" y="25"/>
                    <a:pt x="81" y="28"/>
                  </a:cubicBezTo>
                  <a:cubicBezTo>
                    <a:pt x="79" y="31"/>
                    <a:pt x="78" y="33"/>
                    <a:pt x="80" y="35"/>
                  </a:cubicBezTo>
                  <a:cubicBezTo>
                    <a:pt x="80" y="35"/>
                    <a:pt x="82" y="36"/>
                    <a:pt x="84" y="36"/>
                  </a:cubicBezTo>
                  <a:cubicBezTo>
                    <a:pt x="91" y="36"/>
                    <a:pt x="95" y="32"/>
                    <a:pt x="100" y="39"/>
                  </a:cubicBezTo>
                  <a:cubicBezTo>
                    <a:pt x="100" y="40"/>
                    <a:pt x="101" y="41"/>
                    <a:pt x="101" y="42"/>
                  </a:cubicBezTo>
                  <a:cubicBezTo>
                    <a:pt x="101" y="43"/>
                    <a:pt x="101" y="44"/>
                    <a:pt x="101" y="45"/>
                  </a:cubicBezTo>
                  <a:cubicBezTo>
                    <a:pt x="100" y="47"/>
                    <a:pt x="99" y="49"/>
                    <a:pt x="97" y="50"/>
                  </a:cubicBezTo>
                  <a:cubicBezTo>
                    <a:pt x="95" y="52"/>
                    <a:pt x="92" y="53"/>
                    <a:pt x="90" y="53"/>
                  </a:cubicBezTo>
                  <a:cubicBezTo>
                    <a:pt x="86" y="55"/>
                    <a:pt x="83" y="56"/>
                    <a:pt x="83" y="58"/>
                  </a:cubicBezTo>
                  <a:cubicBezTo>
                    <a:pt x="83" y="59"/>
                    <a:pt x="84" y="60"/>
                    <a:pt x="86" y="61"/>
                  </a:cubicBezTo>
                  <a:cubicBezTo>
                    <a:pt x="91" y="66"/>
                    <a:pt x="97" y="65"/>
                    <a:pt x="97" y="74"/>
                  </a:cubicBezTo>
                  <a:cubicBezTo>
                    <a:pt x="96" y="75"/>
                    <a:pt x="96" y="76"/>
                    <a:pt x="96" y="76"/>
                  </a:cubicBezTo>
                  <a:cubicBezTo>
                    <a:pt x="96" y="77"/>
                    <a:pt x="95" y="78"/>
                    <a:pt x="94" y="79"/>
                  </a:cubicBezTo>
                  <a:cubicBezTo>
                    <a:pt x="93" y="80"/>
                    <a:pt x="91" y="81"/>
                    <a:pt x="88" y="81"/>
                  </a:cubicBezTo>
                  <a:cubicBezTo>
                    <a:pt x="85" y="81"/>
                    <a:pt x="83" y="80"/>
                    <a:pt x="80" y="80"/>
                  </a:cubicBezTo>
                  <a:cubicBezTo>
                    <a:pt x="77" y="79"/>
                    <a:pt x="74" y="78"/>
                    <a:pt x="72" y="80"/>
                  </a:cubicBezTo>
                  <a:cubicBezTo>
                    <a:pt x="72" y="81"/>
                    <a:pt x="72" y="82"/>
                    <a:pt x="72" y="84"/>
                  </a:cubicBezTo>
                  <a:cubicBezTo>
                    <a:pt x="74" y="91"/>
                    <a:pt x="79" y="94"/>
                    <a:pt x="73" y="100"/>
                  </a:cubicBezTo>
                  <a:cubicBezTo>
                    <a:pt x="72" y="101"/>
                    <a:pt x="71" y="102"/>
                    <a:pt x="71" y="102"/>
                  </a:cubicBezTo>
                  <a:cubicBezTo>
                    <a:pt x="70" y="103"/>
                    <a:pt x="69" y="103"/>
                    <a:pt x="67" y="103"/>
                  </a:cubicBezTo>
                  <a:cubicBezTo>
                    <a:pt x="66" y="103"/>
                    <a:pt x="64" y="102"/>
                    <a:pt x="62" y="100"/>
                  </a:cubicBezTo>
                  <a:cubicBezTo>
                    <a:pt x="60" y="98"/>
                    <a:pt x="58" y="96"/>
                    <a:pt x="57" y="94"/>
                  </a:cubicBezTo>
                  <a:cubicBezTo>
                    <a:pt x="55" y="91"/>
                    <a:pt x="53" y="89"/>
                    <a:pt x="50" y="89"/>
                  </a:cubicBezTo>
                  <a:cubicBezTo>
                    <a:pt x="50" y="89"/>
                    <a:pt x="49" y="90"/>
                    <a:pt x="48" y="92"/>
                  </a:cubicBezTo>
                  <a:cubicBezTo>
                    <a:pt x="45" y="98"/>
                    <a:pt x="47" y="104"/>
                    <a:pt x="38" y="104"/>
                  </a:cubicBezTo>
                  <a:cubicBezTo>
                    <a:pt x="37" y="104"/>
                    <a:pt x="36" y="104"/>
                    <a:pt x="35" y="104"/>
                  </a:cubicBezTo>
                  <a:cubicBezTo>
                    <a:pt x="34" y="104"/>
                    <a:pt x="33" y="103"/>
                    <a:pt x="32" y="102"/>
                  </a:cubicBezTo>
                  <a:cubicBezTo>
                    <a:pt x="30" y="101"/>
                    <a:pt x="30" y="99"/>
                    <a:pt x="29" y="96"/>
                  </a:cubicBezTo>
                  <a:cubicBezTo>
                    <a:pt x="29" y="94"/>
                    <a:pt x="30" y="91"/>
                    <a:pt x="30" y="89"/>
                  </a:cubicBezTo>
                  <a:cubicBezTo>
                    <a:pt x="30" y="85"/>
                    <a:pt x="31" y="82"/>
                    <a:pt x="29" y="81"/>
                  </a:cubicBezTo>
                  <a:cubicBezTo>
                    <a:pt x="28" y="80"/>
                    <a:pt x="27" y="81"/>
                    <a:pt x="25" y="81"/>
                  </a:cubicBezTo>
                  <a:cubicBezTo>
                    <a:pt x="18" y="83"/>
                    <a:pt x="16" y="89"/>
                    <a:pt x="9" y="83"/>
                  </a:cubicBezTo>
                  <a:cubicBezTo>
                    <a:pt x="8" y="82"/>
                    <a:pt x="7" y="82"/>
                    <a:pt x="7" y="81"/>
                  </a:cubicBezTo>
                  <a:cubicBezTo>
                    <a:pt x="6" y="80"/>
                    <a:pt x="6" y="79"/>
                    <a:pt x="6" y="78"/>
                  </a:cubicBezTo>
                  <a:cubicBezTo>
                    <a:pt x="6" y="76"/>
                    <a:pt x="6" y="74"/>
                    <a:pt x="8" y="72"/>
                  </a:cubicBezTo>
                  <a:cubicBezTo>
                    <a:pt x="10" y="70"/>
                    <a:pt x="12" y="68"/>
                    <a:pt x="14" y="66"/>
                  </a:cubicBezTo>
                  <a:cubicBezTo>
                    <a:pt x="17" y="64"/>
                    <a:pt x="19" y="62"/>
                    <a:pt x="18" y="60"/>
                  </a:cubicBezTo>
                  <a:cubicBezTo>
                    <a:pt x="18" y="59"/>
                    <a:pt x="17" y="58"/>
                    <a:pt x="15" y="57"/>
                  </a:cubicBezTo>
                  <a:cubicBezTo>
                    <a:pt x="9" y="55"/>
                    <a:pt x="3" y="57"/>
                    <a:pt x="1" y="49"/>
                  </a:cubicBezTo>
                  <a:close/>
                  <a:moveTo>
                    <a:pt x="18" y="23"/>
                  </a:moveTo>
                  <a:cubicBezTo>
                    <a:pt x="20" y="25"/>
                    <a:pt x="22" y="27"/>
                    <a:pt x="24" y="29"/>
                  </a:cubicBezTo>
                  <a:cubicBezTo>
                    <a:pt x="26" y="32"/>
                    <a:pt x="26" y="34"/>
                    <a:pt x="26" y="37"/>
                  </a:cubicBezTo>
                  <a:cubicBezTo>
                    <a:pt x="24" y="42"/>
                    <a:pt x="20" y="42"/>
                    <a:pt x="15" y="42"/>
                  </a:cubicBezTo>
                  <a:cubicBezTo>
                    <a:pt x="12" y="43"/>
                    <a:pt x="10" y="43"/>
                    <a:pt x="8" y="44"/>
                  </a:cubicBezTo>
                  <a:cubicBezTo>
                    <a:pt x="6" y="44"/>
                    <a:pt x="6" y="45"/>
                    <a:pt x="5" y="45"/>
                  </a:cubicBezTo>
                  <a:cubicBezTo>
                    <a:pt x="5" y="46"/>
                    <a:pt x="5" y="46"/>
                    <a:pt x="5" y="47"/>
                  </a:cubicBezTo>
                  <a:cubicBezTo>
                    <a:pt x="5" y="47"/>
                    <a:pt x="5" y="48"/>
                    <a:pt x="5" y="48"/>
                  </a:cubicBezTo>
                  <a:cubicBezTo>
                    <a:pt x="5" y="49"/>
                    <a:pt x="6" y="50"/>
                    <a:pt x="7" y="51"/>
                  </a:cubicBezTo>
                  <a:cubicBezTo>
                    <a:pt x="10" y="51"/>
                    <a:pt x="14" y="52"/>
                    <a:pt x="17" y="54"/>
                  </a:cubicBezTo>
                  <a:cubicBezTo>
                    <a:pt x="20" y="55"/>
                    <a:pt x="22" y="56"/>
                    <a:pt x="22" y="58"/>
                  </a:cubicBezTo>
                  <a:cubicBezTo>
                    <a:pt x="24" y="63"/>
                    <a:pt x="20" y="66"/>
                    <a:pt x="16" y="70"/>
                  </a:cubicBezTo>
                  <a:cubicBezTo>
                    <a:pt x="15" y="71"/>
                    <a:pt x="13" y="73"/>
                    <a:pt x="11" y="74"/>
                  </a:cubicBezTo>
                  <a:cubicBezTo>
                    <a:pt x="10" y="76"/>
                    <a:pt x="10" y="76"/>
                    <a:pt x="10" y="77"/>
                  </a:cubicBezTo>
                  <a:cubicBezTo>
                    <a:pt x="10" y="78"/>
                    <a:pt x="10" y="78"/>
                    <a:pt x="11" y="78"/>
                  </a:cubicBezTo>
                  <a:cubicBezTo>
                    <a:pt x="11" y="79"/>
                    <a:pt x="11" y="79"/>
                    <a:pt x="12" y="80"/>
                  </a:cubicBezTo>
                  <a:cubicBezTo>
                    <a:pt x="13" y="80"/>
                    <a:pt x="14" y="81"/>
                    <a:pt x="16" y="81"/>
                  </a:cubicBezTo>
                  <a:cubicBezTo>
                    <a:pt x="18" y="80"/>
                    <a:pt x="21" y="78"/>
                    <a:pt x="24" y="77"/>
                  </a:cubicBezTo>
                  <a:cubicBezTo>
                    <a:pt x="27" y="76"/>
                    <a:pt x="29" y="76"/>
                    <a:pt x="31" y="77"/>
                  </a:cubicBezTo>
                  <a:cubicBezTo>
                    <a:pt x="36" y="80"/>
                    <a:pt x="35" y="84"/>
                    <a:pt x="34" y="89"/>
                  </a:cubicBezTo>
                  <a:cubicBezTo>
                    <a:pt x="34" y="91"/>
                    <a:pt x="34" y="94"/>
                    <a:pt x="34" y="96"/>
                  </a:cubicBezTo>
                  <a:cubicBezTo>
                    <a:pt x="34" y="98"/>
                    <a:pt x="34" y="99"/>
                    <a:pt x="35" y="99"/>
                  </a:cubicBezTo>
                  <a:cubicBezTo>
                    <a:pt x="35" y="99"/>
                    <a:pt x="35" y="100"/>
                    <a:pt x="36" y="100"/>
                  </a:cubicBezTo>
                  <a:cubicBezTo>
                    <a:pt x="36" y="100"/>
                    <a:pt x="37" y="100"/>
                    <a:pt x="37" y="100"/>
                  </a:cubicBezTo>
                  <a:cubicBezTo>
                    <a:pt x="39" y="100"/>
                    <a:pt x="40" y="99"/>
                    <a:pt x="41" y="98"/>
                  </a:cubicBezTo>
                  <a:cubicBezTo>
                    <a:pt x="42" y="96"/>
                    <a:pt x="43" y="93"/>
                    <a:pt x="44" y="90"/>
                  </a:cubicBezTo>
                  <a:cubicBezTo>
                    <a:pt x="46" y="87"/>
                    <a:pt x="47" y="85"/>
                    <a:pt x="50" y="85"/>
                  </a:cubicBezTo>
                  <a:cubicBezTo>
                    <a:pt x="55" y="84"/>
                    <a:pt x="57" y="87"/>
                    <a:pt x="60" y="92"/>
                  </a:cubicBezTo>
                  <a:cubicBezTo>
                    <a:pt x="62" y="94"/>
                    <a:pt x="63" y="96"/>
                    <a:pt x="65" y="97"/>
                  </a:cubicBezTo>
                  <a:cubicBezTo>
                    <a:pt x="66" y="98"/>
                    <a:pt x="67" y="99"/>
                    <a:pt x="67" y="99"/>
                  </a:cubicBezTo>
                  <a:cubicBezTo>
                    <a:pt x="68" y="99"/>
                    <a:pt x="68" y="98"/>
                    <a:pt x="69" y="98"/>
                  </a:cubicBezTo>
                  <a:cubicBezTo>
                    <a:pt x="69" y="98"/>
                    <a:pt x="69" y="98"/>
                    <a:pt x="70" y="97"/>
                  </a:cubicBezTo>
                  <a:cubicBezTo>
                    <a:pt x="71" y="96"/>
                    <a:pt x="71" y="95"/>
                    <a:pt x="72" y="93"/>
                  </a:cubicBezTo>
                  <a:cubicBezTo>
                    <a:pt x="70" y="91"/>
                    <a:pt x="69" y="88"/>
                    <a:pt x="68" y="85"/>
                  </a:cubicBezTo>
                  <a:cubicBezTo>
                    <a:pt x="68" y="82"/>
                    <a:pt x="68" y="80"/>
                    <a:pt x="69" y="78"/>
                  </a:cubicBezTo>
                  <a:cubicBezTo>
                    <a:pt x="72" y="73"/>
                    <a:pt x="76" y="74"/>
                    <a:pt x="81" y="76"/>
                  </a:cubicBezTo>
                  <a:cubicBezTo>
                    <a:pt x="83" y="76"/>
                    <a:pt x="86" y="77"/>
                    <a:pt x="88" y="77"/>
                  </a:cubicBezTo>
                  <a:cubicBezTo>
                    <a:pt x="90" y="77"/>
                    <a:pt x="91" y="76"/>
                    <a:pt x="91" y="76"/>
                  </a:cubicBezTo>
                  <a:cubicBezTo>
                    <a:pt x="92" y="76"/>
                    <a:pt x="92" y="75"/>
                    <a:pt x="92" y="75"/>
                  </a:cubicBezTo>
                  <a:cubicBezTo>
                    <a:pt x="92" y="74"/>
                    <a:pt x="92" y="74"/>
                    <a:pt x="92" y="73"/>
                  </a:cubicBezTo>
                  <a:cubicBezTo>
                    <a:pt x="92" y="72"/>
                    <a:pt x="92" y="71"/>
                    <a:pt x="91" y="70"/>
                  </a:cubicBezTo>
                  <a:cubicBezTo>
                    <a:pt x="89" y="69"/>
                    <a:pt x="85" y="67"/>
                    <a:pt x="83" y="65"/>
                  </a:cubicBezTo>
                  <a:cubicBezTo>
                    <a:pt x="81" y="63"/>
                    <a:pt x="79" y="60"/>
                    <a:pt x="79" y="58"/>
                  </a:cubicBezTo>
                  <a:cubicBezTo>
                    <a:pt x="79" y="53"/>
                    <a:pt x="83" y="51"/>
                    <a:pt x="88" y="49"/>
                  </a:cubicBezTo>
                  <a:cubicBezTo>
                    <a:pt x="90" y="49"/>
                    <a:pt x="93" y="48"/>
                    <a:pt x="95" y="46"/>
                  </a:cubicBezTo>
                  <a:cubicBezTo>
                    <a:pt x="96" y="46"/>
                    <a:pt x="96" y="45"/>
                    <a:pt x="97" y="44"/>
                  </a:cubicBezTo>
                  <a:cubicBezTo>
                    <a:pt x="97" y="44"/>
                    <a:pt x="97" y="43"/>
                    <a:pt x="97" y="43"/>
                  </a:cubicBezTo>
                  <a:cubicBezTo>
                    <a:pt x="96" y="42"/>
                    <a:pt x="96" y="42"/>
                    <a:pt x="96" y="41"/>
                  </a:cubicBezTo>
                  <a:cubicBezTo>
                    <a:pt x="95" y="40"/>
                    <a:pt x="94" y="39"/>
                    <a:pt x="92" y="39"/>
                  </a:cubicBezTo>
                  <a:cubicBezTo>
                    <a:pt x="90" y="39"/>
                    <a:pt x="87" y="40"/>
                    <a:pt x="84" y="40"/>
                  </a:cubicBezTo>
                  <a:cubicBezTo>
                    <a:pt x="81" y="40"/>
                    <a:pt x="78" y="39"/>
                    <a:pt x="77" y="38"/>
                  </a:cubicBezTo>
                  <a:cubicBezTo>
                    <a:pt x="73" y="34"/>
                    <a:pt x="75" y="30"/>
                    <a:pt x="77" y="26"/>
                  </a:cubicBezTo>
                  <a:cubicBezTo>
                    <a:pt x="78" y="24"/>
                    <a:pt x="79" y="22"/>
                    <a:pt x="80" y="19"/>
                  </a:cubicBezTo>
                  <a:cubicBezTo>
                    <a:pt x="80" y="18"/>
                    <a:pt x="80" y="17"/>
                    <a:pt x="80" y="16"/>
                  </a:cubicBezTo>
                  <a:cubicBezTo>
                    <a:pt x="79" y="16"/>
                    <a:pt x="79" y="15"/>
                    <a:pt x="79" y="15"/>
                  </a:cubicBezTo>
                  <a:cubicBezTo>
                    <a:pt x="78" y="15"/>
                    <a:pt x="78" y="15"/>
                    <a:pt x="77" y="15"/>
                  </a:cubicBezTo>
                  <a:cubicBezTo>
                    <a:pt x="76" y="14"/>
                    <a:pt x="74" y="14"/>
                    <a:pt x="73" y="15"/>
                  </a:cubicBezTo>
                  <a:cubicBezTo>
                    <a:pt x="69" y="19"/>
                    <a:pt x="64" y="25"/>
                    <a:pt x="62" y="25"/>
                  </a:cubicBezTo>
                  <a:cubicBezTo>
                    <a:pt x="60" y="25"/>
                    <a:pt x="57" y="25"/>
                    <a:pt x="55" y="23"/>
                  </a:cubicBezTo>
                  <a:cubicBezTo>
                    <a:pt x="54" y="22"/>
                    <a:pt x="53" y="14"/>
                    <a:pt x="51" y="10"/>
                  </a:cubicBezTo>
                  <a:cubicBezTo>
                    <a:pt x="50" y="7"/>
                    <a:pt x="48" y="7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14"/>
                    <a:pt x="45" y="21"/>
                    <a:pt x="41" y="23"/>
                  </a:cubicBezTo>
                  <a:cubicBezTo>
                    <a:pt x="37" y="25"/>
                    <a:pt x="34" y="24"/>
                    <a:pt x="30" y="21"/>
                  </a:cubicBezTo>
                  <a:cubicBezTo>
                    <a:pt x="28" y="19"/>
                    <a:pt x="26" y="18"/>
                    <a:pt x="24" y="17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18" y="20"/>
                    <a:pt x="18" y="21"/>
                    <a:pt x="18" y="23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58F479F6-A1F7-A31A-9018-19E127702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662488"/>
              <a:ext cx="406400" cy="171450"/>
            </a:xfrm>
            <a:custGeom>
              <a:avLst/>
              <a:gdLst>
                <a:gd name="T0" fmla="*/ 0 w 40"/>
                <a:gd name="T1" fmla="*/ 4 h 17"/>
                <a:gd name="T2" fmla="*/ 0 w 40"/>
                <a:gd name="T3" fmla="*/ 3 h 17"/>
                <a:gd name="T4" fmla="*/ 1 w 40"/>
                <a:gd name="T5" fmla="*/ 0 h 17"/>
                <a:gd name="T6" fmla="*/ 5 w 40"/>
                <a:gd name="T7" fmla="*/ 2 h 17"/>
                <a:gd name="T8" fmla="*/ 5 w 40"/>
                <a:gd name="T9" fmla="*/ 4 h 17"/>
                <a:gd name="T10" fmla="*/ 9 w 40"/>
                <a:gd name="T11" fmla="*/ 2 h 17"/>
                <a:gd name="T12" fmla="*/ 12 w 40"/>
                <a:gd name="T13" fmla="*/ 5 h 17"/>
                <a:gd name="T14" fmla="*/ 16 w 40"/>
                <a:gd name="T15" fmla="*/ 3 h 17"/>
                <a:gd name="T16" fmla="*/ 19 w 40"/>
                <a:gd name="T17" fmla="*/ 6 h 17"/>
                <a:gd name="T18" fmla="*/ 22 w 40"/>
                <a:gd name="T19" fmla="*/ 3 h 17"/>
                <a:gd name="T20" fmla="*/ 26 w 40"/>
                <a:gd name="T21" fmla="*/ 5 h 17"/>
                <a:gd name="T22" fmla="*/ 28 w 40"/>
                <a:gd name="T23" fmla="*/ 2 h 17"/>
                <a:gd name="T24" fmla="*/ 34 w 40"/>
                <a:gd name="T25" fmla="*/ 5 h 17"/>
                <a:gd name="T26" fmla="*/ 35 w 40"/>
                <a:gd name="T27" fmla="*/ 1 h 17"/>
                <a:gd name="T28" fmla="*/ 40 w 40"/>
                <a:gd name="T29" fmla="*/ 2 h 17"/>
                <a:gd name="T30" fmla="*/ 40 w 40"/>
                <a:gd name="T31" fmla="*/ 4 h 17"/>
                <a:gd name="T32" fmla="*/ 0 w 40"/>
                <a:gd name="T3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17">
                  <a:moveTo>
                    <a:pt x="0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3" y="0"/>
                    <a:pt x="5" y="2"/>
                    <a:pt x="5" y="2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5" y="4"/>
                    <a:pt x="7" y="2"/>
                    <a:pt x="9" y="2"/>
                  </a:cubicBezTo>
                  <a:cubicBezTo>
                    <a:pt x="11" y="2"/>
                    <a:pt x="12" y="5"/>
                    <a:pt x="12" y="5"/>
                  </a:cubicBezTo>
                  <a:cubicBezTo>
                    <a:pt x="12" y="5"/>
                    <a:pt x="14" y="3"/>
                    <a:pt x="16" y="3"/>
                  </a:cubicBezTo>
                  <a:cubicBezTo>
                    <a:pt x="17" y="3"/>
                    <a:pt x="19" y="6"/>
                    <a:pt x="19" y="6"/>
                  </a:cubicBezTo>
                  <a:cubicBezTo>
                    <a:pt x="19" y="6"/>
                    <a:pt x="20" y="4"/>
                    <a:pt x="22" y="3"/>
                  </a:cubicBezTo>
                  <a:cubicBezTo>
                    <a:pt x="23" y="2"/>
                    <a:pt x="26" y="5"/>
                    <a:pt x="26" y="5"/>
                  </a:cubicBezTo>
                  <a:cubicBezTo>
                    <a:pt x="26" y="5"/>
                    <a:pt x="26" y="3"/>
                    <a:pt x="28" y="2"/>
                  </a:cubicBezTo>
                  <a:cubicBezTo>
                    <a:pt x="31" y="2"/>
                    <a:pt x="34" y="5"/>
                    <a:pt x="34" y="5"/>
                  </a:cubicBezTo>
                  <a:cubicBezTo>
                    <a:pt x="34" y="5"/>
                    <a:pt x="33" y="2"/>
                    <a:pt x="35" y="1"/>
                  </a:cubicBezTo>
                  <a:cubicBezTo>
                    <a:pt x="38" y="0"/>
                    <a:pt x="40" y="2"/>
                    <a:pt x="40" y="2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20" y="17"/>
                    <a:pt x="0" y="4"/>
                  </a:cubicBezTo>
                  <a:close/>
                </a:path>
              </a:pathLst>
            </a:custGeom>
            <a:solidFill>
              <a:srgbClr val="11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CF5F5F1D-6322-8E40-1362-905A07F43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530725"/>
              <a:ext cx="415925" cy="122238"/>
            </a:xfrm>
            <a:custGeom>
              <a:avLst/>
              <a:gdLst>
                <a:gd name="T0" fmla="*/ 0 w 41"/>
                <a:gd name="T1" fmla="*/ 0 h 12"/>
                <a:gd name="T2" fmla="*/ 2 w 41"/>
                <a:gd name="T3" fmla="*/ 9 h 12"/>
                <a:gd name="T4" fmla="*/ 5 w 41"/>
                <a:gd name="T5" fmla="*/ 7 h 12"/>
                <a:gd name="T6" fmla="*/ 8 w 41"/>
                <a:gd name="T7" fmla="*/ 11 h 12"/>
                <a:gd name="T8" fmla="*/ 11 w 41"/>
                <a:gd name="T9" fmla="*/ 9 h 12"/>
                <a:gd name="T10" fmla="*/ 14 w 41"/>
                <a:gd name="T11" fmla="*/ 12 h 12"/>
                <a:gd name="T12" fmla="*/ 17 w 41"/>
                <a:gd name="T13" fmla="*/ 9 h 12"/>
                <a:gd name="T14" fmla="*/ 20 w 41"/>
                <a:gd name="T15" fmla="*/ 11 h 12"/>
                <a:gd name="T16" fmla="*/ 24 w 41"/>
                <a:gd name="T17" fmla="*/ 9 h 12"/>
                <a:gd name="T18" fmla="*/ 28 w 41"/>
                <a:gd name="T19" fmla="*/ 11 h 12"/>
                <a:gd name="T20" fmla="*/ 31 w 41"/>
                <a:gd name="T21" fmla="*/ 8 h 12"/>
                <a:gd name="T22" fmla="*/ 34 w 41"/>
                <a:gd name="T23" fmla="*/ 10 h 12"/>
                <a:gd name="T24" fmla="*/ 37 w 41"/>
                <a:gd name="T25" fmla="*/ 7 h 12"/>
                <a:gd name="T26" fmla="*/ 38 w 41"/>
                <a:gd name="T27" fmla="*/ 8 h 12"/>
                <a:gd name="T28" fmla="*/ 40 w 41"/>
                <a:gd name="T29" fmla="*/ 1 h 12"/>
                <a:gd name="T30" fmla="*/ 0 w 41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12">
                  <a:moveTo>
                    <a:pt x="0" y="0"/>
                  </a:moveTo>
                  <a:cubicBezTo>
                    <a:pt x="0" y="0"/>
                    <a:pt x="0" y="8"/>
                    <a:pt x="2" y="9"/>
                  </a:cubicBezTo>
                  <a:cubicBezTo>
                    <a:pt x="4" y="9"/>
                    <a:pt x="5" y="7"/>
                    <a:pt x="5" y="7"/>
                  </a:cubicBezTo>
                  <a:cubicBezTo>
                    <a:pt x="5" y="7"/>
                    <a:pt x="6" y="11"/>
                    <a:pt x="8" y="11"/>
                  </a:cubicBezTo>
                  <a:cubicBezTo>
                    <a:pt x="10" y="11"/>
                    <a:pt x="11" y="9"/>
                    <a:pt x="11" y="9"/>
                  </a:cubicBezTo>
                  <a:cubicBezTo>
                    <a:pt x="11" y="9"/>
                    <a:pt x="12" y="12"/>
                    <a:pt x="14" y="12"/>
                  </a:cubicBezTo>
                  <a:cubicBezTo>
                    <a:pt x="17" y="12"/>
                    <a:pt x="17" y="9"/>
                    <a:pt x="17" y="9"/>
                  </a:cubicBezTo>
                  <a:cubicBezTo>
                    <a:pt x="17" y="9"/>
                    <a:pt x="17" y="10"/>
                    <a:pt x="20" y="11"/>
                  </a:cubicBezTo>
                  <a:cubicBezTo>
                    <a:pt x="23" y="12"/>
                    <a:pt x="24" y="9"/>
                    <a:pt x="24" y="9"/>
                  </a:cubicBezTo>
                  <a:cubicBezTo>
                    <a:pt x="24" y="9"/>
                    <a:pt x="25" y="11"/>
                    <a:pt x="28" y="11"/>
                  </a:cubicBezTo>
                  <a:cubicBezTo>
                    <a:pt x="31" y="11"/>
                    <a:pt x="31" y="8"/>
                    <a:pt x="31" y="8"/>
                  </a:cubicBezTo>
                  <a:cubicBezTo>
                    <a:pt x="31" y="8"/>
                    <a:pt x="31" y="10"/>
                    <a:pt x="34" y="10"/>
                  </a:cubicBezTo>
                  <a:cubicBezTo>
                    <a:pt x="36" y="10"/>
                    <a:pt x="37" y="7"/>
                    <a:pt x="37" y="7"/>
                  </a:cubicBezTo>
                  <a:cubicBezTo>
                    <a:pt x="37" y="7"/>
                    <a:pt x="36" y="8"/>
                    <a:pt x="38" y="8"/>
                  </a:cubicBezTo>
                  <a:cubicBezTo>
                    <a:pt x="41" y="8"/>
                    <a:pt x="40" y="1"/>
                    <a:pt x="4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D45A3E4B-A8DE-CE45-79A3-F4A6BA00A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613" y="3700463"/>
              <a:ext cx="862013" cy="920750"/>
            </a:xfrm>
            <a:custGeom>
              <a:avLst/>
              <a:gdLst>
                <a:gd name="T0" fmla="*/ 43 w 85"/>
                <a:gd name="T1" fmla="*/ 0 h 91"/>
                <a:gd name="T2" fmla="*/ 85 w 85"/>
                <a:gd name="T3" fmla="*/ 37 h 91"/>
                <a:gd name="T4" fmla="*/ 77 w 85"/>
                <a:gd name="T5" fmla="*/ 59 h 91"/>
                <a:gd name="T6" fmla="*/ 62 w 85"/>
                <a:gd name="T7" fmla="*/ 83 h 91"/>
                <a:gd name="T8" fmla="*/ 22 w 85"/>
                <a:gd name="T9" fmla="*/ 84 h 91"/>
                <a:gd name="T10" fmla="*/ 13 w 85"/>
                <a:gd name="T11" fmla="*/ 66 h 91"/>
                <a:gd name="T12" fmla="*/ 4 w 85"/>
                <a:gd name="T13" fmla="*/ 53 h 91"/>
                <a:gd name="T14" fmla="*/ 0 w 85"/>
                <a:gd name="T15" fmla="*/ 37 h 91"/>
                <a:gd name="T16" fmla="*/ 43 w 85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1">
                  <a:moveTo>
                    <a:pt x="43" y="0"/>
                  </a:moveTo>
                  <a:cubicBezTo>
                    <a:pt x="66" y="0"/>
                    <a:pt x="85" y="17"/>
                    <a:pt x="85" y="37"/>
                  </a:cubicBezTo>
                  <a:cubicBezTo>
                    <a:pt x="85" y="45"/>
                    <a:pt x="82" y="53"/>
                    <a:pt x="77" y="59"/>
                  </a:cubicBezTo>
                  <a:cubicBezTo>
                    <a:pt x="70" y="67"/>
                    <a:pt x="66" y="72"/>
                    <a:pt x="62" y="83"/>
                  </a:cubicBezTo>
                  <a:cubicBezTo>
                    <a:pt x="58" y="91"/>
                    <a:pt x="25" y="90"/>
                    <a:pt x="22" y="84"/>
                  </a:cubicBezTo>
                  <a:cubicBezTo>
                    <a:pt x="20" y="79"/>
                    <a:pt x="18" y="73"/>
                    <a:pt x="13" y="66"/>
                  </a:cubicBezTo>
                  <a:cubicBezTo>
                    <a:pt x="10" y="61"/>
                    <a:pt x="7" y="59"/>
                    <a:pt x="4" y="53"/>
                  </a:cubicBezTo>
                  <a:cubicBezTo>
                    <a:pt x="1" y="48"/>
                    <a:pt x="0" y="43"/>
                    <a:pt x="0" y="37"/>
                  </a:cubicBezTo>
                  <a:cubicBezTo>
                    <a:pt x="0" y="17"/>
                    <a:pt x="19" y="0"/>
                    <a:pt x="43" y="0"/>
                  </a:cubicBezTo>
                  <a:close/>
                </a:path>
              </a:pathLst>
            </a:custGeom>
            <a:solidFill>
              <a:srgbClr val="D0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FF232F4E-1F95-CC81-0E65-89C250CD9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8" y="4024313"/>
              <a:ext cx="304800" cy="233363"/>
            </a:xfrm>
            <a:custGeom>
              <a:avLst/>
              <a:gdLst>
                <a:gd name="T0" fmla="*/ 9 w 30"/>
                <a:gd name="T1" fmla="*/ 2 h 23"/>
                <a:gd name="T2" fmla="*/ 2 w 30"/>
                <a:gd name="T3" fmla="*/ 14 h 23"/>
                <a:gd name="T4" fmla="*/ 25 w 30"/>
                <a:gd name="T5" fmla="*/ 22 h 23"/>
                <a:gd name="T6" fmla="*/ 25 w 30"/>
                <a:gd name="T7" fmla="*/ 9 h 23"/>
                <a:gd name="T8" fmla="*/ 9 w 30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9" y="2"/>
                  </a:moveTo>
                  <a:cubicBezTo>
                    <a:pt x="3" y="3"/>
                    <a:pt x="0" y="9"/>
                    <a:pt x="2" y="14"/>
                  </a:cubicBezTo>
                  <a:cubicBezTo>
                    <a:pt x="7" y="23"/>
                    <a:pt x="18" y="22"/>
                    <a:pt x="25" y="22"/>
                  </a:cubicBezTo>
                  <a:cubicBezTo>
                    <a:pt x="30" y="22"/>
                    <a:pt x="28" y="14"/>
                    <a:pt x="25" y="9"/>
                  </a:cubicBezTo>
                  <a:cubicBezTo>
                    <a:pt x="21" y="5"/>
                    <a:pt x="14" y="0"/>
                    <a:pt x="9" y="2"/>
                  </a:cubicBezTo>
                  <a:close/>
                </a:path>
              </a:pathLst>
            </a:custGeom>
            <a:solidFill>
              <a:srgbClr val="11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A4FAD7E8-FD62-57A7-F110-797EA90CD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738" y="4267200"/>
              <a:ext cx="111125" cy="203200"/>
            </a:xfrm>
            <a:custGeom>
              <a:avLst/>
              <a:gdLst>
                <a:gd name="T0" fmla="*/ 7 w 11"/>
                <a:gd name="T1" fmla="*/ 18 h 20"/>
                <a:gd name="T2" fmla="*/ 1 w 11"/>
                <a:gd name="T3" fmla="*/ 9 h 20"/>
                <a:gd name="T4" fmla="*/ 5 w 11"/>
                <a:gd name="T5" fmla="*/ 0 h 20"/>
                <a:gd name="T6" fmla="*/ 8 w 11"/>
                <a:gd name="T7" fmla="*/ 3 h 20"/>
                <a:gd name="T8" fmla="*/ 10 w 11"/>
                <a:gd name="T9" fmla="*/ 10 h 20"/>
                <a:gd name="T10" fmla="*/ 7 w 11"/>
                <a:gd name="T11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7" y="18"/>
                  </a:moveTo>
                  <a:cubicBezTo>
                    <a:pt x="1" y="20"/>
                    <a:pt x="0" y="14"/>
                    <a:pt x="1" y="9"/>
                  </a:cubicBezTo>
                  <a:cubicBezTo>
                    <a:pt x="3" y="4"/>
                    <a:pt x="4" y="0"/>
                    <a:pt x="5" y="0"/>
                  </a:cubicBezTo>
                  <a:cubicBezTo>
                    <a:pt x="6" y="0"/>
                    <a:pt x="7" y="2"/>
                    <a:pt x="8" y="3"/>
                  </a:cubicBezTo>
                  <a:cubicBezTo>
                    <a:pt x="8" y="5"/>
                    <a:pt x="9" y="7"/>
                    <a:pt x="10" y="10"/>
                  </a:cubicBezTo>
                  <a:cubicBezTo>
                    <a:pt x="11" y="12"/>
                    <a:pt x="10" y="19"/>
                    <a:pt x="7" y="18"/>
                  </a:cubicBezTo>
                  <a:close/>
                </a:path>
              </a:pathLst>
            </a:custGeom>
            <a:solidFill>
              <a:srgbClr val="11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Oval 31">
              <a:extLst>
                <a:ext uri="{FF2B5EF4-FFF2-40B4-BE49-F238E27FC236}">
                  <a16:creationId xmlns:a16="http://schemas.microsoft.com/office/drawing/2014/main" id="{B7CAF8D0-573E-97B7-64CA-F956196C8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4125913"/>
              <a:ext cx="20638" cy="19050"/>
            </a:xfrm>
            <a:prstGeom prst="ellipse">
              <a:avLst/>
            </a:pr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Oval 32">
              <a:extLst>
                <a:ext uri="{FF2B5EF4-FFF2-40B4-BE49-F238E27FC236}">
                  <a16:creationId xmlns:a16="http://schemas.microsoft.com/office/drawing/2014/main" id="{901636FB-F840-9D71-AE2F-3D8E53548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463" y="4084638"/>
              <a:ext cx="30163" cy="30163"/>
            </a:xfrm>
            <a:prstGeom prst="ellipse">
              <a:avLst/>
            </a:pr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Oval 33">
              <a:extLst>
                <a:ext uri="{FF2B5EF4-FFF2-40B4-BE49-F238E27FC236}">
                  <a16:creationId xmlns:a16="http://schemas.microsoft.com/office/drawing/2014/main" id="{01C1A0BA-CAC3-A297-CDA9-7FA6A476C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825" y="4064000"/>
              <a:ext cx="20638" cy="20638"/>
            </a:xfrm>
            <a:prstGeom prst="ellipse">
              <a:avLst/>
            </a:pr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34">
              <a:extLst>
                <a:ext uri="{FF2B5EF4-FFF2-40B4-BE49-F238E27FC236}">
                  <a16:creationId xmlns:a16="http://schemas.microsoft.com/office/drawing/2014/main" id="{97DBE548-F730-555A-560E-27FC68EA2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138" y="4024313"/>
              <a:ext cx="30163" cy="30163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5">
              <a:extLst>
                <a:ext uri="{FF2B5EF4-FFF2-40B4-BE49-F238E27FC236}">
                  <a16:creationId xmlns:a16="http://schemas.microsoft.com/office/drawing/2014/main" id="{4FC70A62-9CDE-55EB-36FA-0E139CD6B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500" y="4003675"/>
              <a:ext cx="20638" cy="30163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1 h 3"/>
                <a:gd name="T4" fmla="*/ 1 w 2"/>
                <a:gd name="T5" fmla="*/ 2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6">
              <a:extLst>
                <a:ext uri="{FF2B5EF4-FFF2-40B4-BE49-F238E27FC236}">
                  <a16:creationId xmlns:a16="http://schemas.microsoft.com/office/drawing/2014/main" id="{6F2BEEC7-BD75-E6C3-F292-E9EAF1A43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00" y="3983038"/>
              <a:ext cx="41275" cy="41275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37">
              <a:extLst>
                <a:ext uri="{FF2B5EF4-FFF2-40B4-BE49-F238E27FC236}">
                  <a16:creationId xmlns:a16="http://schemas.microsoft.com/office/drawing/2014/main" id="{26097F63-D64C-17B3-9706-9B451BBA2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8" y="3983038"/>
              <a:ext cx="30163" cy="206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1 h 2"/>
                <a:gd name="T4" fmla="*/ 2 w 3"/>
                <a:gd name="T5" fmla="*/ 2 h 2"/>
                <a:gd name="T6" fmla="*/ 1 w 3"/>
                <a:gd name="T7" fmla="*/ 2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38">
              <a:extLst>
                <a:ext uri="{FF2B5EF4-FFF2-40B4-BE49-F238E27FC236}">
                  <a16:creationId xmlns:a16="http://schemas.microsoft.com/office/drawing/2014/main" id="{3BA28245-C3D2-FC09-025D-1B58299ED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263" y="3983038"/>
              <a:ext cx="41275" cy="41275"/>
            </a:xfrm>
            <a:custGeom>
              <a:avLst/>
              <a:gdLst>
                <a:gd name="T0" fmla="*/ 0 w 4"/>
                <a:gd name="T1" fmla="*/ 1 h 4"/>
                <a:gd name="T2" fmla="*/ 2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3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39">
              <a:extLst>
                <a:ext uri="{FF2B5EF4-FFF2-40B4-BE49-F238E27FC236}">
                  <a16:creationId xmlns:a16="http://schemas.microsoft.com/office/drawing/2014/main" id="{464E9FAE-2B66-D7B2-B32F-2837228DC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" y="4003675"/>
              <a:ext cx="20638" cy="20638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0">
              <a:extLst>
                <a:ext uri="{FF2B5EF4-FFF2-40B4-BE49-F238E27FC236}">
                  <a16:creationId xmlns:a16="http://schemas.microsoft.com/office/drawing/2014/main" id="{BB0CA799-D89D-5CE0-C4AB-36F0A152C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3" y="4033838"/>
              <a:ext cx="30163" cy="30163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1">
              <a:extLst>
                <a:ext uri="{FF2B5EF4-FFF2-40B4-BE49-F238E27FC236}">
                  <a16:creationId xmlns:a16="http://schemas.microsoft.com/office/drawing/2014/main" id="{EDA6DBE9-07F8-8497-1EF3-75FF92547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300" y="4075113"/>
              <a:ext cx="20638" cy="206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2">
              <a:extLst>
                <a:ext uri="{FF2B5EF4-FFF2-40B4-BE49-F238E27FC236}">
                  <a16:creationId xmlns:a16="http://schemas.microsoft.com/office/drawing/2014/main" id="{586A3B44-0101-821B-23B5-B21ECCF7F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4105275"/>
              <a:ext cx="30163" cy="30163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1 h 3"/>
                <a:gd name="T4" fmla="*/ 2 w 3"/>
                <a:gd name="T5" fmla="*/ 0 h 3"/>
                <a:gd name="T6" fmla="*/ 3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3">
              <a:extLst>
                <a:ext uri="{FF2B5EF4-FFF2-40B4-BE49-F238E27FC236}">
                  <a16:creationId xmlns:a16="http://schemas.microsoft.com/office/drawing/2014/main" id="{914E8458-53B7-BD0A-1FE9-3D24798B4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300" y="4144963"/>
              <a:ext cx="30163" cy="20638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2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4">
              <a:extLst>
                <a:ext uri="{FF2B5EF4-FFF2-40B4-BE49-F238E27FC236}">
                  <a16:creationId xmlns:a16="http://schemas.microsoft.com/office/drawing/2014/main" id="{FCDD8511-DA36-06D2-258E-791730A61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3" y="4176713"/>
              <a:ext cx="30163" cy="30163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2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Oval 45">
              <a:extLst>
                <a:ext uri="{FF2B5EF4-FFF2-40B4-BE49-F238E27FC236}">
                  <a16:creationId xmlns:a16="http://schemas.microsoft.com/office/drawing/2014/main" id="{6CF8AF42-C1F7-A99E-F93A-14FD1F9FE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" y="4206875"/>
              <a:ext cx="20638" cy="19050"/>
            </a:xfrm>
            <a:prstGeom prst="ellipse">
              <a:avLst/>
            </a:pr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46">
              <a:extLst>
                <a:ext uri="{FF2B5EF4-FFF2-40B4-BE49-F238E27FC236}">
                  <a16:creationId xmlns:a16="http://schemas.microsoft.com/office/drawing/2014/main" id="{05FF44E2-DCE5-C202-1915-476EA2B20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738" y="4225925"/>
              <a:ext cx="30163" cy="41275"/>
            </a:xfrm>
            <a:custGeom>
              <a:avLst/>
              <a:gdLst>
                <a:gd name="T0" fmla="*/ 2 w 3"/>
                <a:gd name="T1" fmla="*/ 3 h 4"/>
                <a:gd name="T2" fmla="*/ 0 w 3"/>
                <a:gd name="T3" fmla="*/ 3 h 4"/>
                <a:gd name="T4" fmla="*/ 0 w 3"/>
                <a:gd name="T5" fmla="*/ 1 h 4"/>
                <a:gd name="T6" fmla="*/ 3 w 3"/>
                <a:gd name="T7" fmla="*/ 1 h 4"/>
                <a:gd name="T8" fmla="*/ 2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47">
              <a:extLst>
                <a:ext uri="{FF2B5EF4-FFF2-40B4-BE49-F238E27FC236}">
                  <a16:creationId xmlns:a16="http://schemas.microsoft.com/office/drawing/2014/main" id="{F3A175A2-275A-4D64-7AB4-53D758370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4257675"/>
              <a:ext cx="19050" cy="1905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1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48">
              <a:extLst>
                <a:ext uri="{FF2B5EF4-FFF2-40B4-BE49-F238E27FC236}">
                  <a16:creationId xmlns:a16="http://schemas.microsoft.com/office/drawing/2014/main" id="{F0716FAD-A930-62DF-51A4-22165E300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175" y="4267200"/>
              <a:ext cx="30163" cy="30163"/>
            </a:xfrm>
            <a:custGeom>
              <a:avLst/>
              <a:gdLst>
                <a:gd name="T0" fmla="*/ 3 w 3"/>
                <a:gd name="T1" fmla="*/ 2 h 3"/>
                <a:gd name="T2" fmla="*/ 0 w 3"/>
                <a:gd name="T3" fmla="*/ 2 h 3"/>
                <a:gd name="T4" fmla="*/ 0 w 3"/>
                <a:gd name="T5" fmla="*/ 0 h 3"/>
                <a:gd name="T6" fmla="*/ 2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49">
              <a:extLst>
                <a:ext uri="{FF2B5EF4-FFF2-40B4-BE49-F238E27FC236}">
                  <a16:creationId xmlns:a16="http://schemas.microsoft.com/office/drawing/2014/main" id="{4B724B43-A162-ED82-5501-8FE141AB6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276725"/>
              <a:ext cx="30163" cy="20638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1 w 3"/>
                <a:gd name="T5" fmla="*/ 0 h 2"/>
                <a:gd name="T6" fmla="*/ 2 w 3"/>
                <a:gd name="T7" fmla="*/ 0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2" y="2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50">
              <a:extLst>
                <a:ext uri="{FF2B5EF4-FFF2-40B4-BE49-F238E27FC236}">
                  <a16:creationId xmlns:a16="http://schemas.microsoft.com/office/drawing/2014/main" id="{6B5E9ED2-59FB-7517-C8A1-1093429C3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138" y="4267200"/>
              <a:ext cx="30163" cy="30163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51">
              <a:extLst>
                <a:ext uri="{FF2B5EF4-FFF2-40B4-BE49-F238E27FC236}">
                  <a16:creationId xmlns:a16="http://schemas.microsoft.com/office/drawing/2014/main" id="{1659DDD9-1275-0BE1-46EF-9538575DD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0" y="4267200"/>
              <a:ext cx="30163" cy="20638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0 w 3"/>
                <a:gd name="T5" fmla="*/ 1 h 2"/>
                <a:gd name="T6" fmla="*/ 2 w 3"/>
                <a:gd name="T7" fmla="*/ 0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52">
              <a:extLst>
                <a:ext uri="{FF2B5EF4-FFF2-40B4-BE49-F238E27FC236}">
                  <a16:creationId xmlns:a16="http://schemas.microsoft.com/office/drawing/2014/main" id="{A1C3C413-7DE8-35AF-AF88-A9D944EB4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463" y="4257675"/>
              <a:ext cx="30163" cy="30163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1 h 3"/>
                <a:gd name="T6" fmla="*/ 2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53">
              <a:extLst>
                <a:ext uri="{FF2B5EF4-FFF2-40B4-BE49-F238E27FC236}">
                  <a16:creationId xmlns:a16="http://schemas.microsoft.com/office/drawing/2014/main" id="{E40E05B5-4E2B-E5CD-790E-F4E09C68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25" y="4237038"/>
              <a:ext cx="20638" cy="206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54">
              <a:extLst>
                <a:ext uri="{FF2B5EF4-FFF2-40B4-BE49-F238E27FC236}">
                  <a16:creationId xmlns:a16="http://schemas.microsoft.com/office/drawing/2014/main" id="{E471CE5E-27DD-2E31-62BE-2E8D6753A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738" y="4186238"/>
              <a:ext cx="20638" cy="20638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55">
              <a:extLst>
                <a:ext uri="{FF2B5EF4-FFF2-40B4-BE49-F238E27FC236}">
                  <a16:creationId xmlns:a16="http://schemas.microsoft.com/office/drawing/2014/main" id="{77EE7F14-61FF-98B2-9D2A-4EDE51085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4144963"/>
              <a:ext cx="41275" cy="41275"/>
            </a:xfrm>
            <a:custGeom>
              <a:avLst/>
              <a:gdLst>
                <a:gd name="T0" fmla="*/ 2 w 4"/>
                <a:gd name="T1" fmla="*/ 0 h 4"/>
                <a:gd name="T2" fmla="*/ 3 w 4"/>
                <a:gd name="T3" fmla="*/ 2 h 4"/>
                <a:gd name="T4" fmla="*/ 2 w 4"/>
                <a:gd name="T5" fmla="*/ 3 h 4"/>
                <a:gd name="T6" fmla="*/ 1 w 4"/>
                <a:gd name="T7" fmla="*/ 2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1"/>
                    <a:pt x="4" y="1"/>
                    <a:pt x="3" y="2"/>
                  </a:cubicBezTo>
                  <a:cubicBezTo>
                    <a:pt x="3" y="3"/>
                    <a:pt x="2" y="4"/>
                    <a:pt x="2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56">
              <a:extLst>
                <a:ext uri="{FF2B5EF4-FFF2-40B4-BE49-F238E27FC236}">
                  <a16:creationId xmlns:a16="http://schemas.microsoft.com/office/drawing/2014/main" id="{A431F3CE-6220-8338-FE16-B83730CAB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25" y="4206875"/>
              <a:ext cx="41275" cy="30163"/>
            </a:xfrm>
            <a:custGeom>
              <a:avLst/>
              <a:gdLst>
                <a:gd name="T0" fmla="*/ 2 w 4"/>
                <a:gd name="T1" fmla="*/ 0 h 3"/>
                <a:gd name="T2" fmla="*/ 3 w 4"/>
                <a:gd name="T3" fmla="*/ 2 h 3"/>
                <a:gd name="T4" fmla="*/ 2 w 4"/>
                <a:gd name="T5" fmla="*/ 3 h 3"/>
                <a:gd name="T6" fmla="*/ 0 w 4"/>
                <a:gd name="T7" fmla="*/ 1 h 3"/>
                <a:gd name="T8" fmla="*/ 2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57">
              <a:extLst>
                <a:ext uri="{FF2B5EF4-FFF2-40B4-BE49-F238E27FC236}">
                  <a16:creationId xmlns:a16="http://schemas.microsoft.com/office/drawing/2014/main" id="{E7F997DF-6A7E-549E-2529-B9604F1DD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5" y="4013200"/>
              <a:ext cx="303213" cy="233363"/>
            </a:xfrm>
            <a:custGeom>
              <a:avLst/>
              <a:gdLst>
                <a:gd name="T0" fmla="*/ 21 w 30"/>
                <a:gd name="T1" fmla="*/ 2 h 23"/>
                <a:gd name="T2" fmla="*/ 27 w 30"/>
                <a:gd name="T3" fmla="*/ 14 h 23"/>
                <a:gd name="T4" fmla="*/ 5 w 30"/>
                <a:gd name="T5" fmla="*/ 22 h 23"/>
                <a:gd name="T6" fmla="*/ 5 w 30"/>
                <a:gd name="T7" fmla="*/ 9 h 23"/>
                <a:gd name="T8" fmla="*/ 21 w 30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21" y="2"/>
                  </a:moveTo>
                  <a:cubicBezTo>
                    <a:pt x="26" y="4"/>
                    <a:pt x="30" y="9"/>
                    <a:pt x="27" y="14"/>
                  </a:cubicBezTo>
                  <a:cubicBezTo>
                    <a:pt x="23" y="23"/>
                    <a:pt x="12" y="23"/>
                    <a:pt x="5" y="22"/>
                  </a:cubicBezTo>
                  <a:cubicBezTo>
                    <a:pt x="0" y="22"/>
                    <a:pt x="2" y="15"/>
                    <a:pt x="5" y="9"/>
                  </a:cubicBezTo>
                  <a:cubicBezTo>
                    <a:pt x="8" y="5"/>
                    <a:pt x="15" y="0"/>
                    <a:pt x="21" y="2"/>
                  </a:cubicBezTo>
                  <a:close/>
                </a:path>
              </a:pathLst>
            </a:custGeom>
            <a:solidFill>
              <a:srgbClr val="11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Oval 58">
              <a:extLst>
                <a:ext uri="{FF2B5EF4-FFF2-40B4-BE49-F238E27FC236}">
                  <a16:creationId xmlns:a16="http://schemas.microsoft.com/office/drawing/2014/main" id="{3697917F-A7FA-EBB1-AEE5-2A49CF3E9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975" y="4114800"/>
              <a:ext cx="19050" cy="20638"/>
            </a:xfrm>
            <a:prstGeom prst="ellipse">
              <a:avLst/>
            </a:pr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Oval 59">
              <a:extLst>
                <a:ext uri="{FF2B5EF4-FFF2-40B4-BE49-F238E27FC236}">
                  <a16:creationId xmlns:a16="http://schemas.microsoft.com/office/drawing/2014/main" id="{FAB2912C-EEA4-6C6E-B354-C2EE84653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00" y="4084638"/>
              <a:ext cx="30163" cy="30163"/>
            </a:xfrm>
            <a:prstGeom prst="ellipse">
              <a:avLst/>
            </a:pr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Oval 60">
              <a:extLst>
                <a:ext uri="{FF2B5EF4-FFF2-40B4-BE49-F238E27FC236}">
                  <a16:creationId xmlns:a16="http://schemas.microsoft.com/office/drawing/2014/main" id="{7DDEC00B-71A0-C3DD-9736-67E470288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663" y="4054475"/>
              <a:ext cx="20638" cy="30163"/>
            </a:xfrm>
            <a:prstGeom prst="ellipse">
              <a:avLst/>
            </a:pr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712CF80F-34A4-296D-821F-91B5138BE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4013200"/>
              <a:ext cx="30163" cy="4127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2 h 4"/>
                <a:gd name="T4" fmla="*/ 2 w 3"/>
                <a:gd name="T5" fmla="*/ 3 h 4"/>
                <a:gd name="T6" fmla="*/ 3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697CD065-AE70-42B3-08A0-570B0DAC5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4003675"/>
              <a:ext cx="20638" cy="206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63">
              <a:extLst>
                <a:ext uri="{FF2B5EF4-FFF2-40B4-BE49-F238E27FC236}">
                  <a16:creationId xmlns:a16="http://schemas.microsoft.com/office/drawing/2014/main" id="{08C0484A-6353-3493-8B86-8157604C1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3983038"/>
              <a:ext cx="30163" cy="3016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64">
              <a:extLst>
                <a:ext uri="{FF2B5EF4-FFF2-40B4-BE49-F238E27FC236}">
                  <a16:creationId xmlns:a16="http://schemas.microsoft.com/office/drawing/2014/main" id="{CB821664-FD2A-F0ED-2632-7F50E9C63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5" y="3973513"/>
              <a:ext cx="20638" cy="30163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1 h 3"/>
                <a:gd name="T4" fmla="*/ 0 w 2"/>
                <a:gd name="T5" fmla="*/ 2 h 3"/>
                <a:gd name="T6" fmla="*/ 2 w 2"/>
                <a:gd name="T7" fmla="*/ 2 h 3"/>
                <a:gd name="T8" fmla="*/ 1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65">
              <a:extLst>
                <a:ext uri="{FF2B5EF4-FFF2-40B4-BE49-F238E27FC236}">
                  <a16:creationId xmlns:a16="http://schemas.microsoft.com/office/drawing/2014/main" id="{366CAB66-615F-FECF-F2DE-FDCA6608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3983038"/>
              <a:ext cx="31750" cy="3016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0 w 3"/>
                <a:gd name="T5" fmla="*/ 2 h 3"/>
                <a:gd name="T6" fmla="*/ 2 w 3"/>
                <a:gd name="T7" fmla="*/ 3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BB26B9E6-CAFD-4736-0D8D-3CB3EB58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3994150"/>
              <a:ext cx="20638" cy="30163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1 h 3"/>
                <a:gd name="T4" fmla="*/ 0 w 2"/>
                <a:gd name="T5" fmla="*/ 2 h 3"/>
                <a:gd name="T6" fmla="*/ 2 w 2"/>
                <a:gd name="T7" fmla="*/ 2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3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67">
              <a:extLst>
                <a:ext uri="{FF2B5EF4-FFF2-40B4-BE49-F238E27FC236}">
                  <a16:creationId xmlns:a16="http://schemas.microsoft.com/office/drawing/2014/main" id="{0148D445-44FC-C3C1-310D-3B8C3D640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4024313"/>
              <a:ext cx="41275" cy="30163"/>
            </a:xfrm>
            <a:custGeom>
              <a:avLst/>
              <a:gdLst>
                <a:gd name="T0" fmla="*/ 3 w 4"/>
                <a:gd name="T1" fmla="*/ 2 h 3"/>
                <a:gd name="T2" fmla="*/ 3 w 4"/>
                <a:gd name="T3" fmla="*/ 0 h 3"/>
                <a:gd name="T4" fmla="*/ 1 w 4"/>
                <a:gd name="T5" fmla="*/ 1 h 3"/>
                <a:gd name="T6" fmla="*/ 1 w 4"/>
                <a:gd name="T7" fmla="*/ 3 h 3"/>
                <a:gd name="T8" fmla="*/ 3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68">
              <a:extLst>
                <a:ext uri="{FF2B5EF4-FFF2-40B4-BE49-F238E27FC236}">
                  <a16:creationId xmlns:a16="http://schemas.microsoft.com/office/drawing/2014/main" id="{6C9F2C70-3820-BE9A-5273-6350B3BB8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663" y="4064000"/>
              <a:ext cx="30163" cy="20638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0 w 3"/>
                <a:gd name="T5" fmla="*/ 0 h 2"/>
                <a:gd name="T6" fmla="*/ 1 w 3"/>
                <a:gd name="T7" fmla="*/ 2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69">
              <a:extLst>
                <a:ext uri="{FF2B5EF4-FFF2-40B4-BE49-F238E27FC236}">
                  <a16:creationId xmlns:a16="http://schemas.microsoft.com/office/drawing/2014/main" id="{F4DE2556-0F30-AAC0-C200-AFA6D2E1D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663" y="4095750"/>
              <a:ext cx="41275" cy="30163"/>
            </a:xfrm>
            <a:custGeom>
              <a:avLst/>
              <a:gdLst>
                <a:gd name="T0" fmla="*/ 3 w 4"/>
                <a:gd name="T1" fmla="*/ 3 h 3"/>
                <a:gd name="T2" fmla="*/ 4 w 4"/>
                <a:gd name="T3" fmla="*/ 1 h 3"/>
                <a:gd name="T4" fmla="*/ 2 w 4"/>
                <a:gd name="T5" fmla="*/ 0 h 3"/>
                <a:gd name="T6" fmla="*/ 1 w 4"/>
                <a:gd name="T7" fmla="*/ 2 h 3"/>
                <a:gd name="T8" fmla="*/ 3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70">
              <a:extLst>
                <a:ext uri="{FF2B5EF4-FFF2-40B4-BE49-F238E27FC236}">
                  <a16:creationId xmlns:a16="http://schemas.microsoft.com/office/drawing/2014/main" id="{25C1927E-11B3-447F-9836-9CF2FD997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663" y="4135438"/>
              <a:ext cx="20638" cy="20638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2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71">
              <a:extLst>
                <a:ext uri="{FF2B5EF4-FFF2-40B4-BE49-F238E27FC236}">
                  <a16:creationId xmlns:a16="http://schemas.microsoft.com/office/drawing/2014/main" id="{DED02B4D-DF05-12AA-842F-A88C1F219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4165600"/>
              <a:ext cx="30163" cy="41275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1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72">
              <a:extLst>
                <a:ext uri="{FF2B5EF4-FFF2-40B4-BE49-F238E27FC236}">
                  <a16:creationId xmlns:a16="http://schemas.microsoft.com/office/drawing/2014/main" id="{FAC96913-AA52-3294-6B7A-58371B5A1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4206875"/>
              <a:ext cx="20638" cy="1905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73">
              <a:extLst>
                <a:ext uri="{FF2B5EF4-FFF2-40B4-BE49-F238E27FC236}">
                  <a16:creationId xmlns:a16="http://schemas.microsoft.com/office/drawing/2014/main" id="{938A716E-CE6D-6A8C-6523-98AB5FCD4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700" y="4225925"/>
              <a:ext cx="39688" cy="31750"/>
            </a:xfrm>
            <a:custGeom>
              <a:avLst/>
              <a:gdLst>
                <a:gd name="T0" fmla="*/ 1 w 4"/>
                <a:gd name="T1" fmla="*/ 2 h 3"/>
                <a:gd name="T2" fmla="*/ 3 w 4"/>
                <a:gd name="T3" fmla="*/ 2 h 3"/>
                <a:gd name="T4" fmla="*/ 3 w 4"/>
                <a:gd name="T5" fmla="*/ 0 h 3"/>
                <a:gd name="T6" fmla="*/ 1 w 4"/>
                <a:gd name="T7" fmla="*/ 0 h 3"/>
                <a:gd name="T8" fmla="*/ 1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74">
              <a:extLst>
                <a:ext uri="{FF2B5EF4-FFF2-40B4-BE49-F238E27FC236}">
                  <a16:creationId xmlns:a16="http://schemas.microsoft.com/office/drawing/2014/main" id="{F2E27A22-8AFF-C950-73CD-A7679A7C0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538" y="4246563"/>
              <a:ext cx="30163" cy="2063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2 h 2"/>
                <a:gd name="T4" fmla="*/ 2 w 3"/>
                <a:gd name="T5" fmla="*/ 0 h 2"/>
                <a:gd name="T6" fmla="*/ 1 w 3"/>
                <a:gd name="T7" fmla="*/ 0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75">
              <a:extLst>
                <a:ext uri="{FF2B5EF4-FFF2-40B4-BE49-F238E27FC236}">
                  <a16:creationId xmlns:a16="http://schemas.microsoft.com/office/drawing/2014/main" id="{A09C8467-17EC-4A77-F453-ADD0E5284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263" y="4257675"/>
              <a:ext cx="41275" cy="30163"/>
            </a:xfrm>
            <a:custGeom>
              <a:avLst/>
              <a:gdLst>
                <a:gd name="T0" fmla="*/ 1 w 4"/>
                <a:gd name="T1" fmla="*/ 2 h 3"/>
                <a:gd name="T2" fmla="*/ 3 w 4"/>
                <a:gd name="T3" fmla="*/ 2 h 3"/>
                <a:gd name="T4" fmla="*/ 3 w 4"/>
                <a:gd name="T5" fmla="*/ 0 h 3"/>
                <a:gd name="T6" fmla="*/ 1 w 4"/>
                <a:gd name="T7" fmla="*/ 0 h 3"/>
                <a:gd name="T8" fmla="*/ 1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cubicBezTo>
                    <a:pt x="2" y="3"/>
                    <a:pt x="2" y="3"/>
                    <a:pt x="3" y="2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76">
              <a:extLst>
                <a:ext uri="{FF2B5EF4-FFF2-40B4-BE49-F238E27FC236}">
                  <a16:creationId xmlns:a16="http://schemas.microsoft.com/office/drawing/2014/main" id="{95F9B8D0-F67C-EE18-DDE7-49DAC4F0D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00" y="4267200"/>
              <a:ext cx="20638" cy="206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0 w 2"/>
                <a:gd name="T7" fmla="*/ 0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77">
              <a:extLst>
                <a:ext uri="{FF2B5EF4-FFF2-40B4-BE49-F238E27FC236}">
                  <a16:creationId xmlns:a16="http://schemas.microsoft.com/office/drawing/2014/main" id="{9F8D69D3-0F1A-87A0-2C1E-3AF72DBC9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825" y="4257675"/>
              <a:ext cx="30163" cy="30163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3 h 3"/>
                <a:gd name="T4" fmla="*/ 3 w 3"/>
                <a:gd name="T5" fmla="*/ 2 h 3"/>
                <a:gd name="T6" fmla="*/ 1 w 3"/>
                <a:gd name="T7" fmla="*/ 0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78">
              <a:extLst>
                <a:ext uri="{FF2B5EF4-FFF2-40B4-BE49-F238E27FC236}">
                  <a16:creationId xmlns:a16="http://schemas.microsoft.com/office/drawing/2014/main" id="{C8FF1467-C6C4-9C1F-9A23-87597174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4257675"/>
              <a:ext cx="20638" cy="1905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79">
              <a:extLst>
                <a:ext uri="{FF2B5EF4-FFF2-40B4-BE49-F238E27FC236}">
                  <a16:creationId xmlns:a16="http://schemas.microsoft.com/office/drawing/2014/main" id="{EC743363-8F41-0946-5F23-82DE2C117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5" y="4246563"/>
              <a:ext cx="30163" cy="30163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80">
              <a:extLst>
                <a:ext uri="{FF2B5EF4-FFF2-40B4-BE49-F238E27FC236}">
                  <a16:creationId xmlns:a16="http://schemas.microsoft.com/office/drawing/2014/main" id="{DD2008D8-0F51-8A79-2023-08480B49C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4225925"/>
              <a:ext cx="30163" cy="20638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81">
              <a:extLst>
                <a:ext uri="{FF2B5EF4-FFF2-40B4-BE49-F238E27FC236}">
                  <a16:creationId xmlns:a16="http://schemas.microsoft.com/office/drawing/2014/main" id="{918CE26F-7C98-6224-A829-AD3DA8FB7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225" y="4176713"/>
              <a:ext cx="31750" cy="19050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2 w 3"/>
                <a:gd name="T5" fmla="*/ 2 h 2"/>
                <a:gd name="T6" fmla="*/ 3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82">
              <a:extLst>
                <a:ext uri="{FF2B5EF4-FFF2-40B4-BE49-F238E27FC236}">
                  <a16:creationId xmlns:a16="http://schemas.microsoft.com/office/drawing/2014/main" id="{961477BE-677C-13C5-662B-5D368E2B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4135438"/>
              <a:ext cx="30163" cy="41275"/>
            </a:xfrm>
            <a:custGeom>
              <a:avLst/>
              <a:gdLst>
                <a:gd name="T0" fmla="*/ 1 w 3"/>
                <a:gd name="T1" fmla="*/ 1 h 4"/>
                <a:gd name="T2" fmla="*/ 0 w 3"/>
                <a:gd name="T3" fmla="*/ 2 h 4"/>
                <a:gd name="T4" fmla="*/ 2 w 3"/>
                <a:gd name="T5" fmla="*/ 3 h 4"/>
                <a:gd name="T6" fmla="*/ 3 w 3"/>
                <a:gd name="T7" fmla="*/ 2 h 4"/>
                <a:gd name="T8" fmla="*/ 1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4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83">
              <a:extLst>
                <a:ext uri="{FF2B5EF4-FFF2-40B4-BE49-F238E27FC236}">
                  <a16:creationId xmlns:a16="http://schemas.microsoft.com/office/drawing/2014/main" id="{B4B75547-FBB2-7276-482C-A3B64981E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225" y="4195763"/>
              <a:ext cx="31750" cy="3016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84">
              <a:extLst>
                <a:ext uri="{FF2B5EF4-FFF2-40B4-BE49-F238E27FC236}">
                  <a16:creationId xmlns:a16="http://schemas.microsoft.com/office/drawing/2014/main" id="{9243055B-DE9C-20F9-5358-92A71A6F4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3862388"/>
              <a:ext cx="222250" cy="192088"/>
            </a:xfrm>
            <a:custGeom>
              <a:avLst/>
              <a:gdLst>
                <a:gd name="T0" fmla="*/ 11 w 22"/>
                <a:gd name="T1" fmla="*/ 10 h 19"/>
                <a:gd name="T2" fmla="*/ 20 w 22"/>
                <a:gd name="T3" fmla="*/ 19 h 19"/>
                <a:gd name="T4" fmla="*/ 15 w 22"/>
                <a:gd name="T5" fmla="*/ 4 h 19"/>
                <a:gd name="T6" fmla="*/ 11 w 22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11" y="10"/>
                  </a:moveTo>
                  <a:cubicBezTo>
                    <a:pt x="15" y="12"/>
                    <a:pt x="20" y="19"/>
                    <a:pt x="20" y="19"/>
                  </a:cubicBezTo>
                  <a:cubicBezTo>
                    <a:pt x="20" y="19"/>
                    <a:pt x="22" y="8"/>
                    <a:pt x="15" y="4"/>
                  </a:cubicBezTo>
                  <a:cubicBezTo>
                    <a:pt x="9" y="0"/>
                    <a:pt x="0" y="5"/>
                    <a:pt x="11" y="10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85">
              <a:extLst>
                <a:ext uri="{FF2B5EF4-FFF2-40B4-BE49-F238E27FC236}">
                  <a16:creationId xmlns:a16="http://schemas.microsoft.com/office/drawing/2014/main" id="{F29B11C0-CA4C-323F-05E9-F1BD32305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25" y="3821113"/>
              <a:ext cx="122238" cy="233363"/>
            </a:xfrm>
            <a:custGeom>
              <a:avLst/>
              <a:gdLst>
                <a:gd name="T0" fmla="*/ 2 w 12"/>
                <a:gd name="T1" fmla="*/ 8 h 23"/>
                <a:gd name="T2" fmla="*/ 6 w 12"/>
                <a:gd name="T3" fmla="*/ 20 h 23"/>
                <a:gd name="T4" fmla="*/ 8 w 12"/>
                <a:gd name="T5" fmla="*/ 20 h 23"/>
                <a:gd name="T6" fmla="*/ 11 w 12"/>
                <a:gd name="T7" fmla="*/ 9 h 23"/>
                <a:gd name="T8" fmla="*/ 8 w 12"/>
                <a:gd name="T9" fmla="*/ 2 h 23"/>
                <a:gd name="T10" fmla="*/ 2 w 12"/>
                <a:gd name="T1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3">
                  <a:moveTo>
                    <a:pt x="2" y="8"/>
                  </a:moveTo>
                  <a:cubicBezTo>
                    <a:pt x="4" y="14"/>
                    <a:pt x="5" y="18"/>
                    <a:pt x="6" y="20"/>
                  </a:cubicBezTo>
                  <a:cubicBezTo>
                    <a:pt x="7" y="23"/>
                    <a:pt x="7" y="22"/>
                    <a:pt x="8" y="20"/>
                  </a:cubicBezTo>
                  <a:cubicBezTo>
                    <a:pt x="9" y="18"/>
                    <a:pt x="10" y="11"/>
                    <a:pt x="11" y="9"/>
                  </a:cubicBezTo>
                  <a:cubicBezTo>
                    <a:pt x="12" y="5"/>
                    <a:pt x="11" y="3"/>
                    <a:pt x="8" y="2"/>
                  </a:cubicBezTo>
                  <a:cubicBezTo>
                    <a:pt x="5" y="0"/>
                    <a:pt x="0" y="3"/>
                    <a:pt x="2" y="8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86">
              <a:extLst>
                <a:ext uri="{FF2B5EF4-FFF2-40B4-BE49-F238E27FC236}">
                  <a16:creationId xmlns:a16="http://schemas.microsoft.com/office/drawing/2014/main" id="{742D2F22-2492-FCF3-9694-8126AF6E9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863" y="3871913"/>
              <a:ext cx="223838" cy="192088"/>
            </a:xfrm>
            <a:custGeom>
              <a:avLst/>
              <a:gdLst>
                <a:gd name="T0" fmla="*/ 11 w 22"/>
                <a:gd name="T1" fmla="*/ 9 h 19"/>
                <a:gd name="T2" fmla="*/ 2 w 22"/>
                <a:gd name="T3" fmla="*/ 19 h 19"/>
                <a:gd name="T4" fmla="*/ 7 w 22"/>
                <a:gd name="T5" fmla="*/ 4 h 19"/>
                <a:gd name="T6" fmla="*/ 11 w 22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11" y="9"/>
                  </a:moveTo>
                  <a:cubicBezTo>
                    <a:pt x="6" y="11"/>
                    <a:pt x="2" y="19"/>
                    <a:pt x="2" y="19"/>
                  </a:cubicBezTo>
                  <a:cubicBezTo>
                    <a:pt x="2" y="19"/>
                    <a:pt x="0" y="8"/>
                    <a:pt x="7" y="4"/>
                  </a:cubicBezTo>
                  <a:cubicBezTo>
                    <a:pt x="13" y="0"/>
                    <a:pt x="22" y="4"/>
                    <a:pt x="11" y="9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87">
              <a:extLst>
                <a:ext uri="{FF2B5EF4-FFF2-40B4-BE49-F238E27FC236}">
                  <a16:creationId xmlns:a16="http://schemas.microsoft.com/office/drawing/2014/main" id="{26D2B57E-52EF-1C8D-DE7F-8064DF761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8" y="3902075"/>
              <a:ext cx="122238" cy="71438"/>
            </a:xfrm>
            <a:custGeom>
              <a:avLst/>
              <a:gdLst>
                <a:gd name="T0" fmla="*/ 10 w 12"/>
                <a:gd name="T1" fmla="*/ 0 h 7"/>
                <a:gd name="T2" fmla="*/ 2 w 12"/>
                <a:gd name="T3" fmla="*/ 6 h 7"/>
                <a:gd name="T4" fmla="*/ 10 w 12"/>
                <a:gd name="T5" fmla="*/ 2 h 7"/>
                <a:gd name="T6" fmla="*/ 1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0" y="0"/>
                  </a:moveTo>
                  <a:cubicBezTo>
                    <a:pt x="5" y="0"/>
                    <a:pt x="0" y="6"/>
                    <a:pt x="2" y="6"/>
                  </a:cubicBezTo>
                  <a:cubicBezTo>
                    <a:pt x="4" y="7"/>
                    <a:pt x="8" y="2"/>
                    <a:pt x="10" y="2"/>
                  </a:cubicBezTo>
                  <a:cubicBezTo>
                    <a:pt x="12" y="2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88">
              <a:extLst>
                <a:ext uri="{FF2B5EF4-FFF2-40B4-BE49-F238E27FC236}">
                  <a16:creationId xmlns:a16="http://schemas.microsoft.com/office/drawing/2014/main" id="{CFC7A18D-B3B7-039C-B625-33ED2E847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5" y="3902075"/>
              <a:ext cx="122238" cy="71438"/>
            </a:xfrm>
            <a:custGeom>
              <a:avLst/>
              <a:gdLst>
                <a:gd name="T0" fmla="*/ 2 w 12"/>
                <a:gd name="T1" fmla="*/ 1 h 7"/>
                <a:gd name="T2" fmla="*/ 10 w 12"/>
                <a:gd name="T3" fmla="*/ 6 h 7"/>
                <a:gd name="T4" fmla="*/ 2 w 12"/>
                <a:gd name="T5" fmla="*/ 3 h 7"/>
                <a:gd name="T6" fmla="*/ 2 w 12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7" y="0"/>
                    <a:pt x="12" y="6"/>
                    <a:pt x="10" y="6"/>
                  </a:cubicBezTo>
                  <a:cubicBezTo>
                    <a:pt x="8" y="7"/>
                    <a:pt x="4" y="3"/>
                    <a:pt x="2" y="3"/>
                  </a:cubicBezTo>
                  <a:cubicBezTo>
                    <a:pt x="0" y="3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89">
              <a:extLst>
                <a:ext uri="{FF2B5EF4-FFF2-40B4-BE49-F238E27FC236}">
                  <a16:creationId xmlns:a16="http://schemas.microsoft.com/office/drawing/2014/main" id="{B82802AB-B776-1DE6-2409-11932DA90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00" y="4308475"/>
              <a:ext cx="152400" cy="201613"/>
            </a:xfrm>
            <a:custGeom>
              <a:avLst/>
              <a:gdLst>
                <a:gd name="T0" fmla="*/ 0 w 15"/>
                <a:gd name="T1" fmla="*/ 1 h 20"/>
                <a:gd name="T2" fmla="*/ 15 w 15"/>
                <a:gd name="T3" fmla="*/ 0 h 20"/>
                <a:gd name="T4" fmla="*/ 12 w 15"/>
                <a:gd name="T5" fmla="*/ 20 h 20"/>
                <a:gd name="T6" fmla="*/ 0 w 15"/>
                <a:gd name="T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0">
                  <a:moveTo>
                    <a:pt x="0" y="1"/>
                  </a:moveTo>
                  <a:cubicBezTo>
                    <a:pt x="3" y="4"/>
                    <a:pt x="15" y="0"/>
                    <a:pt x="15" y="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13"/>
                    <a:pt x="0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90">
              <a:extLst>
                <a:ext uri="{FF2B5EF4-FFF2-40B4-BE49-F238E27FC236}">
                  <a16:creationId xmlns:a16="http://schemas.microsoft.com/office/drawing/2014/main" id="{0408D8A5-3E9C-CDBC-4AD4-3F7647C7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863" y="4308475"/>
              <a:ext cx="161925" cy="201613"/>
            </a:xfrm>
            <a:custGeom>
              <a:avLst/>
              <a:gdLst>
                <a:gd name="T0" fmla="*/ 16 w 16"/>
                <a:gd name="T1" fmla="*/ 1 h 20"/>
                <a:gd name="T2" fmla="*/ 0 w 16"/>
                <a:gd name="T3" fmla="*/ 0 h 20"/>
                <a:gd name="T4" fmla="*/ 4 w 16"/>
                <a:gd name="T5" fmla="*/ 20 h 20"/>
                <a:gd name="T6" fmla="*/ 16 w 16"/>
                <a:gd name="T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0">
                  <a:moveTo>
                    <a:pt x="16" y="1"/>
                  </a:moveTo>
                  <a:cubicBezTo>
                    <a:pt x="13" y="3"/>
                    <a:pt x="0" y="0"/>
                    <a:pt x="0" y="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13"/>
                    <a:pt x="16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91">
              <a:extLst>
                <a:ext uri="{FF2B5EF4-FFF2-40B4-BE49-F238E27FC236}">
                  <a16:creationId xmlns:a16="http://schemas.microsoft.com/office/drawing/2014/main" id="{6BE92E7A-1679-B84D-3C69-F77F7719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683125"/>
              <a:ext cx="406400" cy="192088"/>
            </a:xfrm>
            <a:custGeom>
              <a:avLst/>
              <a:gdLst>
                <a:gd name="T0" fmla="*/ 0 w 40"/>
                <a:gd name="T1" fmla="*/ 5 h 19"/>
                <a:gd name="T2" fmla="*/ 0 w 40"/>
                <a:gd name="T3" fmla="*/ 1 h 19"/>
                <a:gd name="T4" fmla="*/ 40 w 40"/>
                <a:gd name="T5" fmla="*/ 0 h 19"/>
                <a:gd name="T6" fmla="*/ 40 w 40"/>
                <a:gd name="T7" fmla="*/ 5 h 19"/>
                <a:gd name="T8" fmla="*/ 0 w 40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9">
                  <a:moveTo>
                    <a:pt x="0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9"/>
                    <a:pt x="33" y="9"/>
                    <a:pt x="40" y="0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18"/>
                    <a:pt x="0" y="19"/>
                    <a:pt x="0" y="5"/>
                  </a:cubicBezTo>
                  <a:close/>
                </a:path>
              </a:pathLst>
            </a:custGeom>
            <a:solidFill>
              <a:srgbClr val="D0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92">
              <a:extLst>
                <a:ext uri="{FF2B5EF4-FFF2-40B4-BE49-F238E27FC236}">
                  <a16:creationId xmlns:a16="http://schemas.microsoft.com/office/drawing/2014/main" id="{2258438F-AC7E-E129-DDDC-5387F975A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063" y="4125913"/>
              <a:ext cx="122238" cy="80963"/>
            </a:xfrm>
            <a:custGeom>
              <a:avLst/>
              <a:gdLst>
                <a:gd name="T0" fmla="*/ 9 w 12"/>
                <a:gd name="T1" fmla="*/ 4 h 8"/>
                <a:gd name="T2" fmla="*/ 3 w 12"/>
                <a:gd name="T3" fmla="*/ 6 h 8"/>
                <a:gd name="T4" fmla="*/ 9 w 12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9" y="4"/>
                  </a:moveTo>
                  <a:cubicBezTo>
                    <a:pt x="3" y="0"/>
                    <a:pt x="0" y="4"/>
                    <a:pt x="3" y="6"/>
                  </a:cubicBezTo>
                  <a:cubicBezTo>
                    <a:pt x="5" y="8"/>
                    <a:pt x="12" y="7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93">
              <a:extLst>
                <a:ext uri="{FF2B5EF4-FFF2-40B4-BE49-F238E27FC236}">
                  <a16:creationId xmlns:a16="http://schemas.microsoft.com/office/drawing/2014/main" id="{EF8DC2EA-6CFA-7773-9890-158A3747F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938" y="4114800"/>
              <a:ext cx="111125" cy="80963"/>
            </a:xfrm>
            <a:custGeom>
              <a:avLst/>
              <a:gdLst>
                <a:gd name="T0" fmla="*/ 2 w 11"/>
                <a:gd name="T1" fmla="*/ 4 h 8"/>
                <a:gd name="T2" fmla="*/ 9 w 11"/>
                <a:gd name="T3" fmla="*/ 6 h 8"/>
                <a:gd name="T4" fmla="*/ 2 w 11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2" y="4"/>
                  </a:moveTo>
                  <a:cubicBezTo>
                    <a:pt x="8" y="0"/>
                    <a:pt x="11" y="4"/>
                    <a:pt x="9" y="6"/>
                  </a:cubicBezTo>
                  <a:cubicBezTo>
                    <a:pt x="6" y="8"/>
                    <a:pt x="0" y="8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5" name="Grupo 234">
            <a:extLst>
              <a:ext uri="{FF2B5EF4-FFF2-40B4-BE49-F238E27FC236}">
                <a16:creationId xmlns:a16="http://schemas.microsoft.com/office/drawing/2014/main" id="{99591D3C-5452-F55A-3552-6BD51CFFDE30}"/>
              </a:ext>
            </a:extLst>
          </p:cNvPr>
          <p:cNvGrpSpPr/>
          <p:nvPr/>
        </p:nvGrpSpPr>
        <p:grpSpPr>
          <a:xfrm>
            <a:off x="9901238" y="3330575"/>
            <a:ext cx="1409700" cy="1519238"/>
            <a:chOff x="9901238" y="3330575"/>
            <a:chExt cx="1409700" cy="1519238"/>
          </a:xfrm>
        </p:grpSpPr>
        <p:sp>
          <p:nvSpPr>
            <p:cNvPr id="146" name="Freeform 97">
              <a:extLst>
                <a:ext uri="{FF2B5EF4-FFF2-40B4-BE49-F238E27FC236}">
                  <a16:creationId xmlns:a16="http://schemas.microsoft.com/office/drawing/2014/main" id="{AE1B0B73-5CB1-39E1-2A29-55992DCE6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6938" y="3968750"/>
              <a:ext cx="254000" cy="131763"/>
            </a:xfrm>
            <a:custGeom>
              <a:avLst/>
              <a:gdLst>
                <a:gd name="T0" fmla="*/ 7 w 25"/>
                <a:gd name="T1" fmla="*/ 2 h 13"/>
                <a:gd name="T2" fmla="*/ 25 w 25"/>
                <a:gd name="T3" fmla="*/ 7 h 13"/>
                <a:gd name="T4" fmla="*/ 7 w 25"/>
                <a:gd name="T5" fmla="*/ 12 h 13"/>
                <a:gd name="T6" fmla="*/ 7 w 25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3">
                  <a:moveTo>
                    <a:pt x="7" y="2"/>
                  </a:moveTo>
                  <a:cubicBezTo>
                    <a:pt x="11" y="0"/>
                    <a:pt x="16" y="2"/>
                    <a:pt x="25" y="7"/>
                  </a:cubicBezTo>
                  <a:cubicBezTo>
                    <a:pt x="17" y="12"/>
                    <a:pt x="11" y="13"/>
                    <a:pt x="7" y="12"/>
                  </a:cubicBezTo>
                  <a:cubicBezTo>
                    <a:pt x="0" y="9"/>
                    <a:pt x="1" y="4"/>
                    <a:pt x="7" y="2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98">
              <a:extLst>
                <a:ext uri="{FF2B5EF4-FFF2-40B4-BE49-F238E27FC236}">
                  <a16:creationId xmlns:a16="http://schemas.microsoft.com/office/drawing/2014/main" id="{26E9D774-3EEA-86A9-F566-409FD1D76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7413" y="3825875"/>
              <a:ext cx="233362" cy="131763"/>
            </a:xfrm>
            <a:custGeom>
              <a:avLst/>
              <a:gdLst>
                <a:gd name="T0" fmla="*/ 5 w 23"/>
                <a:gd name="T1" fmla="*/ 2 h 13"/>
                <a:gd name="T2" fmla="*/ 23 w 23"/>
                <a:gd name="T3" fmla="*/ 3 h 13"/>
                <a:gd name="T4" fmla="*/ 7 w 23"/>
                <a:gd name="T5" fmla="*/ 12 h 13"/>
                <a:gd name="T6" fmla="*/ 5 w 23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3">
                  <a:moveTo>
                    <a:pt x="5" y="2"/>
                  </a:moveTo>
                  <a:cubicBezTo>
                    <a:pt x="9" y="0"/>
                    <a:pt x="14" y="0"/>
                    <a:pt x="23" y="3"/>
                  </a:cubicBezTo>
                  <a:cubicBezTo>
                    <a:pt x="17" y="10"/>
                    <a:pt x="12" y="13"/>
                    <a:pt x="7" y="12"/>
                  </a:cubicBezTo>
                  <a:cubicBezTo>
                    <a:pt x="0" y="11"/>
                    <a:pt x="0" y="6"/>
                    <a:pt x="5" y="2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99">
              <a:extLst>
                <a:ext uri="{FF2B5EF4-FFF2-40B4-BE49-F238E27FC236}">
                  <a16:creationId xmlns:a16="http://schemas.microsoft.com/office/drawing/2014/main" id="{57E16BFA-6B51-F391-6DD3-EE338B6F2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6613" y="3684588"/>
              <a:ext cx="222250" cy="141288"/>
            </a:xfrm>
            <a:custGeom>
              <a:avLst/>
              <a:gdLst>
                <a:gd name="T0" fmla="*/ 4 w 22"/>
                <a:gd name="T1" fmla="*/ 4 h 14"/>
                <a:gd name="T2" fmla="*/ 22 w 22"/>
                <a:gd name="T3" fmla="*/ 0 h 14"/>
                <a:gd name="T4" fmla="*/ 8 w 22"/>
                <a:gd name="T5" fmla="*/ 13 h 14"/>
                <a:gd name="T6" fmla="*/ 4 w 22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4">
                  <a:moveTo>
                    <a:pt x="4" y="4"/>
                  </a:moveTo>
                  <a:cubicBezTo>
                    <a:pt x="7" y="1"/>
                    <a:pt x="12" y="0"/>
                    <a:pt x="22" y="0"/>
                  </a:cubicBezTo>
                  <a:cubicBezTo>
                    <a:pt x="17" y="8"/>
                    <a:pt x="13" y="13"/>
                    <a:pt x="8" y="13"/>
                  </a:cubicBezTo>
                  <a:cubicBezTo>
                    <a:pt x="1" y="14"/>
                    <a:pt x="0" y="9"/>
                    <a:pt x="4" y="4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00">
              <a:extLst>
                <a:ext uri="{FF2B5EF4-FFF2-40B4-BE49-F238E27FC236}">
                  <a16:creationId xmlns:a16="http://schemas.microsoft.com/office/drawing/2014/main" id="{1C020F74-1A95-4C95-723F-4092C3F4F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650" y="3543300"/>
              <a:ext cx="192087" cy="182563"/>
            </a:xfrm>
            <a:custGeom>
              <a:avLst/>
              <a:gdLst>
                <a:gd name="T0" fmla="*/ 3 w 19"/>
                <a:gd name="T1" fmla="*/ 8 h 18"/>
                <a:gd name="T2" fmla="*/ 19 w 19"/>
                <a:gd name="T3" fmla="*/ 0 h 18"/>
                <a:gd name="T4" fmla="*/ 9 w 19"/>
                <a:gd name="T5" fmla="*/ 16 h 18"/>
                <a:gd name="T6" fmla="*/ 3 w 19"/>
                <a:gd name="T7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3" y="8"/>
                  </a:moveTo>
                  <a:cubicBezTo>
                    <a:pt x="4" y="4"/>
                    <a:pt x="9" y="2"/>
                    <a:pt x="19" y="0"/>
                  </a:cubicBezTo>
                  <a:cubicBezTo>
                    <a:pt x="17" y="9"/>
                    <a:pt x="14" y="14"/>
                    <a:pt x="9" y="16"/>
                  </a:cubicBezTo>
                  <a:cubicBezTo>
                    <a:pt x="3" y="18"/>
                    <a:pt x="0" y="14"/>
                    <a:pt x="3" y="8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01">
              <a:extLst>
                <a:ext uri="{FF2B5EF4-FFF2-40B4-BE49-F238E27FC236}">
                  <a16:creationId xmlns:a16="http://schemas.microsoft.com/office/drawing/2014/main" id="{CE4AF2EE-3030-480B-3225-2DA107F4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0" y="3430588"/>
              <a:ext cx="152400" cy="223838"/>
            </a:xfrm>
            <a:custGeom>
              <a:avLst/>
              <a:gdLst>
                <a:gd name="T0" fmla="*/ 1 w 15"/>
                <a:gd name="T1" fmla="*/ 12 h 22"/>
                <a:gd name="T2" fmla="*/ 14 w 15"/>
                <a:gd name="T3" fmla="*/ 0 h 22"/>
                <a:gd name="T4" fmla="*/ 9 w 15"/>
                <a:gd name="T5" fmla="*/ 17 h 22"/>
                <a:gd name="T6" fmla="*/ 1 w 15"/>
                <a:gd name="T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2">
                  <a:moveTo>
                    <a:pt x="1" y="12"/>
                  </a:moveTo>
                  <a:cubicBezTo>
                    <a:pt x="2" y="8"/>
                    <a:pt x="5" y="4"/>
                    <a:pt x="14" y="0"/>
                  </a:cubicBezTo>
                  <a:cubicBezTo>
                    <a:pt x="15" y="9"/>
                    <a:pt x="13" y="15"/>
                    <a:pt x="9" y="17"/>
                  </a:cubicBezTo>
                  <a:cubicBezTo>
                    <a:pt x="4" y="22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02">
              <a:extLst>
                <a:ext uri="{FF2B5EF4-FFF2-40B4-BE49-F238E27FC236}">
                  <a16:creationId xmlns:a16="http://schemas.microsoft.com/office/drawing/2014/main" id="{ED2A949D-9628-2A3D-2361-AEF6F2BE6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2288" y="3360738"/>
              <a:ext cx="131762" cy="242888"/>
            </a:xfrm>
            <a:custGeom>
              <a:avLst/>
              <a:gdLst>
                <a:gd name="T0" fmla="*/ 1 w 13"/>
                <a:gd name="T1" fmla="*/ 15 h 24"/>
                <a:gd name="T2" fmla="*/ 11 w 13"/>
                <a:gd name="T3" fmla="*/ 0 h 24"/>
                <a:gd name="T4" fmla="*/ 10 w 13"/>
                <a:gd name="T5" fmla="*/ 18 h 24"/>
                <a:gd name="T6" fmla="*/ 1 w 13"/>
                <a:gd name="T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4">
                  <a:moveTo>
                    <a:pt x="1" y="15"/>
                  </a:moveTo>
                  <a:cubicBezTo>
                    <a:pt x="0" y="11"/>
                    <a:pt x="3" y="6"/>
                    <a:pt x="11" y="0"/>
                  </a:cubicBezTo>
                  <a:cubicBezTo>
                    <a:pt x="13" y="8"/>
                    <a:pt x="13" y="14"/>
                    <a:pt x="10" y="18"/>
                  </a:cubicBezTo>
                  <a:cubicBezTo>
                    <a:pt x="6" y="24"/>
                    <a:pt x="2" y="22"/>
                    <a:pt x="1" y="15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03">
              <a:extLst>
                <a:ext uri="{FF2B5EF4-FFF2-40B4-BE49-F238E27FC236}">
                  <a16:creationId xmlns:a16="http://schemas.microsoft.com/office/drawing/2014/main" id="{351BA441-D68C-1245-3FA4-54993069A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9413" y="3330575"/>
              <a:ext cx="131762" cy="252413"/>
            </a:xfrm>
            <a:custGeom>
              <a:avLst/>
              <a:gdLst>
                <a:gd name="T0" fmla="*/ 1 w 13"/>
                <a:gd name="T1" fmla="*/ 18 h 25"/>
                <a:gd name="T2" fmla="*/ 7 w 13"/>
                <a:gd name="T3" fmla="*/ 0 h 25"/>
                <a:gd name="T4" fmla="*/ 11 w 13"/>
                <a:gd name="T5" fmla="*/ 18 h 25"/>
                <a:gd name="T6" fmla="*/ 1 w 13"/>
                <a:gd name="T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1" y="18"/>
                  </a:moveTo>
                  <a:cubicBezTo>
                    <a:pt x="0" y="14"/>
                    <a:pt x="1" y="8"/>
                    <a:pt x="7" y="0"/>
                  </a:cubicBezTo>
                  <a:cubicBezTo>
                    <a:pt x="11" y="8"/>
                    <a:pt x="13" y="14"/>
                    <a:pt x="11" y="18"/>
                  </a:cubicBezTo>
                  <a:cubicBezTo>
                    <a:pt x="9" y="25"/>
                    <a:pt x="4" y="24"/>
                    <a:pt x="1" y="18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04">
              <a:extLst>
                <a:ext uri="{FF2B5EF4-FFF2-40B4-BE49-F238E27FC236}">
                  <a16:creationId xmlns:a16="http://schemas.microsoft.com/office/drawing/2014/main" id="{73108B2C-49A0-8952-ADBE-5CDB97895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8600" y="3360738"/>
              <a:ext cx="131762" cy="233363"/>
            </a:xfrm>
            <a:custGeom>
              <a:avLst/>
              <a:gdLst>
                <a:gd name="T0" fmla="*/ 3 w 13"/>
                <a:gd name="T1" fmla="*/ 18 h 23"/>
                <a:gd name="T2" fmla="*/ 4 w 13"/>
                <a:gd name="T3" fmla="*/ 0 h 23"/>
                <a:gd name="T4" fmla="*/ 13 w 13"/>
                <a:gd name="T5" fmla="*/ 15 h 23"/>
                <a:gd name="T6" fmla="*/ 3 w 13"/>
                <a:gd name="T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3">
                  <a:moveTo>
                    <a:pt x="3" y="18"/>
                  </a:moveTo>
                  <a:cubicBezTo>
                    <a:pt x="0" y="14"/>
                    <a:pt x="1" y="9"/>
                    <a:pt x="4" y="0"/>
                  </a:cubicBezTo>
                  <a:cubicBezTo>
                    <a:pt x="10" y="6"/>
                    <a:pt x="13" y="11"/>
                    <a:pt x="13" y="15"/>
                  </a:cubicBezTo>
                  <a:cubicBezTo>
                    <a:pt x="12" y="23"/>
                    <a:pt x="7" y="23"/>
                    <a:pt x="3" y="18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05">
              <a:extLst>
                <a:ext uri="{FF2B5EF4-FFF2-40B4-BE49-F238E27FC236}">
                  <a16:creationId xmlns:a16="http://schemas.microsoft.com/office/drawing/2014/main" id="{3C0E7D46-56FA-46A5-5392-AD3BB7A99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725" y="3421063"/>
              <a:ext cx="152400" cy="222250"/>
            </a:xfrm>
            <a:custGeom>
              <a:avLst/>
              <a:gdLst>
                <a:gd name="T0" fmla="*/ 5 w 15"/>
                <a:gd name="T1" fmla="*/ 18 h 22"/>
                <a:gd name="T2" fmla="*/ 1 w 15"/>
                <a:gd name="T3" fmla="*/ 0 h 22"/>
                <a:gd name="T4" fmla="*/ 14 w 15"/>
                <a:gd name="T5" fmla="*/ 13 h 22"/>
                <a:gd name="T6" fmla="*/ 5 w 15"/>
                <a:gd name="T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2">
                  <a:moveTo>
                    <a:pt x="5" y="18"/>
                  </a:moveTo>
                  <a:cubicBezTo>
                    <a:pt x="1" y="15"/>
                    <a:pt x="0" y="10"/>
                    <a:pt x="1" y="0"/>
                  </a:cubicBezTo>
                  <a:cubicBezTo>
                    <a:pt x="9" y="4"/>
                    <a:pt x="13" y="9"/>
                    <a:pt x="14" y="13"/>
                  </a:cubicBezTo>
                  <a:cubicBezTo>
                    <a:pt x="15" y="20"/>
                    <a:pt x="10" y="22"/>
                    <a:pt x="5" y="18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06">
              <a:extLst>
                <a:ext uri="{FF2B5EF4-FFF2-40B4-BE49-F238E27FC236}">
                  <a16:creationId xmlns:a16="http://schemas.microsoft.com/office/drawing/2014/main" id="{999A69E6-6FC0-F0CD-54BA-306CC1269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438" y="3532188"/>
              <a:ext cx="192087" cy="193675"/>
            </a:xfrm>
            <a:custGeom>
              <a:avLst/>
              <a:gdLst>
                <a:gd name="T0" fmla="*/ 9 w 19"/>
                <a:gd name="T1" fmla="*/ 16 h 19"/>
                <a:gd name="T2" fmla="*/ 0 w 19"/>
                <a:gd name="T3" fmla="*/ 0 h 19"/>
                <a:gd name="T4" fmla="*/ 16 w 19"/>
                <a:gd name="T5" fmla="*/ 10 h 19"/>
                <a:gd name="T6" fmla="*/ 9 w 19"/>
                <a:gd name="T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9" y="16"/>
                  </a:moveTo>
                  <a:cubicBezTo>
                    <a:pt x="5" y="15"/>
                    <a:pt x="2" y="10"/>
                    <a:pt x="0" y="0"/>
                  </a:cubicBezTo>
                  <a:cubicBezTo>
                    <a:pt x="9" y="2"/>
                    <a:pt x="14" y="5"/>
                    <a:pt x="16" y="10"/>
                  </a:cubicBezTo>
                  <a:cubicBezTo>
                    <a:pt x="19" y="16"/>
                    <a:pt x="15" y="19"/>
                    <a:pt x="9" y="16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07">
              <a:extLst>
                <a:ext uri="{FF2B5EF4-FFF2-40B4-BE49-F238E27FC236}">
                  <a16:creationId xmlns:a16="http://schemas.microsoft.com/office/drawing/2014/main" id="{C7C1127F-2C16-E2DC-CAC0-A5C5D85E6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3313" y="3675063"/>
              <a:ext cx="222250" cy="150813"/>
            </a:xfrm>
            <a:custGeom>
              <a:avLst/>
              <a:gdLst>
                <a:gd name="T0" fmla="*/ 13 w 22"/>
                <a:gd name="T1" fmla="*/ 14 h 15"/>
                <a:gd name="T2" fmla="*/ 0 w 22"/>
                <a:gd name="T3" fmla="*/ 1 h 15"/>
                <a:gd name="T4" fmla="*/ 18 w 22"/>
                <a:gd name="T5" fmla="*/ 5 h 15"/>
                <a:gd name="T6" fmla="*/ 13 w 22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13" y="14"/>
                  </a:moveTo>
                  <a:cubicBezTo>
                    <a:pt x="8" y="13"/>
                    <a:pt x="5" y="9"/>
                    <a:pt x="0" y="1"/>
                  </a:cubicBezTo>
                  <a:cubicBezTo>
                    <a:pt x="9" y="0"/>
                    <a:pt x="15" y="2"/>
                    <a:pt x="18" y="5"/>
                  </a:cubicBezTo>
                  <a:cubicBezTo>
                    <a:pt x="22" y="11"/>
                    <a:pt x="19" y="15"/>
                    <a:pt x="13" y="14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08">
              <a:extLst>
                <a:ext uri="{FF2B5EF4-FFF2-40B4-BE49-F238E27FC236}">
                  <a16:creationId xmlns:a16="http://schemas.microsoft.com/office/drawing/2014/main" id="{B13622C2-D101-15F8-5943-5C4F19A0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1875" y="3825875"/>
              <a:ext cx="242887" cy="131763"/>
            </a:xfrm>
            <a:custGeom>
              <a:avLst/>
              <a:gdLst>
                <a:gd name="T0" fmla="*/ 16 w 24"/>
                <a:gd name="T1" fmla="*/ 12 h 13"/>
                <a:gd name="T2" fmla="*/ 0 w 24"/>
                <a:gd name="T3" fmla="*/ 2 h 13"/>
                <a:gd name="T4" fmla="*/ 19 w 24"/>
                <a:gd name="T5" fmla="*/ 2 h 13"/>
                <a:gd name="T6" fmla="*/ 16 w 24"/>
                <a:gd name="T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">
                  <a:moveTo>
                    <a:pt x="16" y="12"/>
                  </a:moveTo>
                  <a:cubicBezTo>
                    <a:pt x="11" y="13"/>
                    <a:pt x="7" y="10"/>
                    <a:pt x="0" y="2"/>
                  </a:cubicBezTo>
                  <a:cubicBezTo>
                    <a:pt x="9" y="0"/>
                    <a:pt x="15" y="0"/>
                    <a:pt x="19" y="2"/>
                  </a:cubicBezTo>
                  <a:cubicBezTo>
                    <a:pt x="24" y="7"/>
                    <a:pt x="22" y="11"/>
                    <a:pt x="16" y="12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09">
              <a:extLst>
                <a:ext uri="{FF2B5EF4-FFF2-40B4-BE49-F238E27FC236}">
                  <a16:creationId xmlns:a16="http://schemas.microsoft.com/office/drawing/2014/main" id="{B485E752-56F1-7891-5128-948B72FBA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1238" y="3968750"/>
              <a:ext cx="242887" cy="131763"/>
            </a:xfrm>
            <a:custGeom>
              <a:avLst/>
              <a:gdLst>
                <a:gd name="T0" fmla="*/ 17 w 24"/>
                <a:gd name="T1" fmla="*/ 12 h 13"/>
                <a:gd name="T2" fmla="*/ 0 w 24"/>
                <a:gd name="T3" fmla="*/ 6 h 13"/>
                <a:gd name="T4" fmla="*/ 18 w 24"/>
                <a:gd name="T5" fmla="*/ 2 h 13"/>
                <a:gd name="T6" fmla="*/ 17 w 24"/>
                <a:gd name="T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">
                  <a:moveTo>
                    <a:pt x="17" y="12"/>
                  </a:moveTo>
                  <a:cubicBezTo>
                    <a:pt x="13" y="13"/>
                    <a:pt x="8" y="12"/>
                    <a:pt x="0" y="6"/>
                  </a:cubicBezTo>
                  <a:cubicBezTo>
                    <a:pt x="7" y="1"/>
                    <a:pt x="13" y="0"/>
                    <a:pt x="18" y="2"/>
                  </a:cubicBezTo>
                  <a:cubicBezTo>
                    <a:pt x="24" y="4"/>
                    <a:pt x="23" y="9"/>
                    <a:pt x="17" y="12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10">
              <a:extLst>
                <a:ext uri="{FF2B5EF4-FFF2-40B4-BE49-F238E27FC236}">
                  <a16:creationId xmlns:a16="http://schemas.microsoft.com/office/drawing/2014/main" id="{D8AE6631-8BCF-0DA6-564E-41C805888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1875" y="4119563"/>
              <a:ext cx="233362" cy="131763"/>
            </a:xfrm>
            <a:custGeom>
              <a:avLst/>
              <a:gdLst>
                <a:gd name="T0" fmla="*/ 18 w 23"/>
                <a:gd name="T1" fmla="*/ 10 h 13"/>
                <a:gd name="T2" fmla="*/ 0 w 23"/>
                <a:gd name="T3" fmla="*/ 9 h 13"/>
                <a:gd name="T4" fmla="*/ 16 w 23"/>
                <a:gd name="T5" fmla="*/ 0 h 13"/>
                <a:gd name="T6" fmla="*/ 18 w 23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3">
                  <a:moveTo>
                    <a:pt x="18" y="10"/>
                  </a:moveTo>
                  <a:cubicBezTo>
                    <a:pt x="15" y="13"/>
                    <a:pt x="9" y="12"/>
                    <a:pt x="0" y="9"/>
                  </a:cubicBezTo>
                  <a:cubicBezTo>
                    <a:pt x="6" y="3"/>
                    <a:pt x="11" y="0"/>
                    <a:pt x="16" y="0"/>
                  </a:cubicBezTo>
                  <a:cubicBezTo>
                    <a:pt x="23" y="1"/>
                    <a:pt x="23" y="6"/>
                    <a:pt x="18" y="10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11">
              <a:extLst>
                <a:ext uri="{FF2B5EF4-FFF2-40B4-BE49-F238E27FC236}">
                  <a16:creationId xmlns:a16="http://schemas.microsoft.com/office/drawing/2014/main" id="{149C2380-F75F-A80C-5D27-7383BD570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3313" y="4241800"/>
              <a:ext cx="222250" cy="152400"/>
            </a:xfrm>
            <a:custGeom>
              <a:avLst/>
              <a:gdLst>
                <a:gd name="T0" fmla="*/ 18 w 22"/>
                <a:gd name="T1" fmla="*/ 10 h 15"/>
                <a:gd name="T2" fmla="*/ 0 w 22"/>
                <a:gd name="T3" fmla="*/ 14 h 15"/>
                <a:gd name="T4" fmla="*/ 13 w 22"/>
                <a:gd name="T5" fmla="*/ 1 h 15"/>
                <a:gd name="T6" fmla="*/ 18 w 22"/>
                <a:gd name="T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18" y="10"/>
                  </a:moveTo>
                  <a:cubicBezTo>
                    <a:pt x="15" y="13"/>
                    <a:pt x="10" y="15"/>
                    <a:pt x="0" y="14"/>
                  </a:cubicBezTo>
                  <a:cubicBezTo>
                    <a:pt x="4" y="6"/>
                    <a:pt x="8" y="2"/>
                    <a:pt x="13" y="1"/>
                  </a:cubicBezTo>
                  <a:cubicBezTo>
                    <a:pt x="20" y="0"/>
                    <a:pt x="22" y="5"/>
                    <a:pt x="18" y="10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12">
              <a:extLst>
                <a:ext uri="{FF2B5EF4-FFF2-40B4-BE49-F238E27FC236}">
                  <a16:creationId xmlns:a16="http://schemas.microsoft.com/office/drawing/2014/main" id="{303F840A-2AAD-5AF8-D23C-FD3507B69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438" y="4343400"/>
              <a:ext cx="182562" cy="182563"/>
            </a:xfrm>
            <a:custGeom>
              <a:avLst/>
              <a:gdLst>
                <a:gd name="T0" fmla="*/ 16 w 18"/>
                <a:gd name="T1" fmla="*/ 10 h 18"/>
                <a:gd name="T2" fmla="*/ 0 w 18"/>
                <a:gd name="T3" fmla="*/ 18 h 18"/>
                <a:gd name="T4" fmla="*/ 9 w 18"/>
                <a:gd name="T5" fmla="*/ 3 h 18"/>
                <a:gd name="T6" fmla="*/ 16 w 18"/>
                <a:gd name="T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16" y="10"/>
                  </a:moveTo>
                  <a:cubicBezTo>
                    <a:pt x="14" y="14"/>
                    <a:pt x="10" y="17"/>
                    <a:pt x="0" y="18"/>
                  </a:cubicBezTo>
                  <a:cubicBezTo>
                    <a:pt x="2" y="10"/>
                    <a:pt x="5" y="4"/>
                    <a:pt x="9" y="3"/>
                  </a:cubicBezTo>
                  <a:cubicBezTo>
                    <a:pt x="16" y="0"/>
                    <a:pt x="18" y="4"/>
                    <a:pt x="16" y="10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13">
              <a:extLst>
                <a:ext uri="{FF2B5EF4-FFF2-40B4-BE49-F238E27FC236}">
                  <a16:creationId xmlns:a16="http://schemas.microsoft.com/office/drawing/2014/main" id="{AF386FE1-C8C7-68BA-EAF7-83FB62906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4538" y="4343400"/>
              <a:ext cx="193675" cy="192088"/>
            </a:xfrm>
            <a:custGeom>
              <a:avLst/>
              <a:gdLst>
                <a:gd name="T0" fmla="*/ 11 w 19"/>
                <a:gd name="T1" fmla="*/ 3 h 19"/>
                <a:gd name="T2" fmla="*/ 19 w 19"/>
                <a:gd name="T3" fmla="*/ 19 h 19"/>
                <a:gd name="T4" fmla="*/ 3 w 19"/>
                <a:gd name="T5" fmla="*/ 10 h 19"/>
                <a:gd name="T6" fmla="*/ 11 w 19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11" y="3"/>
                  </a:moveTo>
                  <a:cubicBezTo>
                    <a:pt x="15" y="5"/>
                    <a:pt x="17" y="9"/>
                    <a:pt x="19" y="19"/>
                  </a:cubicBezTo>
                  <a:cubicBezTo>
                    <a:pt x="10" y="17"/>
                    <a:pt x="5" y="14"/>
                    <a:pt x="3" y="10"/>
                  </a:cubicBezTo>
                  <a:cubicBezTo>
                    <a:pt x="0" y="3"/>
                    <a:pt x="5" y="0"/>
                    <a:pt x="11" y="3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14">
              <a:extLst>
                <a:ext uri="{FF2B5EF4-FFF2-40B4-BE49-F238E27FC236}">
                  <a16:creationId xmlns:a16="http://schemas.microsoft.com/office/drawing/2014/main" id="{8694BC73-4EBF-4A6B-9EC6-6209091B7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0" y="4251325"/>
              <a:ext cx="223837" cy="142875"/>
            </a:xfrm>
            <a:custGeom>
              <a:avLst/>
              <a:gdLst>
                <a:gd name="T0" fmla="*/ 10 w 22"/>
                <a:gd name="T1" fmla="*/ 0 h 14"/>
                <a:gd name="T2" fmla="*/ 22 w 22"/>
                <a:gd name="T3" fmla="*/ 14 h 14"/>
                <a:gd name="T4" fmla="*/ 4 w 22"/>
                <a:gd name="T5" fmla="*/ 9 h 14"/>
                <a:gd name="T6" fmla="*/ 10 w 2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4">
                  <a:moveTo>
                    <a:pt x="10" y="0"/>
                  </a:moveTo>
                  <a:cubicBezTo>
                    <a:pt x="14" y="1"/>
                    <a:pt x="18" y="5"/>
                    <a:pt x="22" y="14"/>
                  </a:cubicBezTo>
                  <a:cubicBezTo>
                    <a:pt x="13" y="14"/>
                    <a:pt x="7" y="12"/>
                    <a:pt x="4" y="9"/>
                  </a:cubicBezTo>
                  <a:cubicBezTo>
                    <a:pt x="0" y="3"/>
                    <a:pt x="3" y="0"/>
                    <a:pt x="10" y="0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15">
              <a:extLst>
                <a:ext uri="{FF2B5EF4-FFF2-40B4-BE49-F238E27FC236}">
                  <a16:creationId xmlns:a16="http://schemas.microsoft.com/office/drawing/2014/main" id="{A38718F1-8213-BF9D-1850-769836D5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4119563"/>
              <a:ext cx="244475" cy="131763"/>
            </a:xfrm>
            <a:custGeom>
              <a:avLst/>
              <a:gdLst>
                <a:gd name="T0" fmla="*/ 9 w 24"/>
                <a:gd name="T1" fmla="*/ 0 h 13"/>
                <a:gd name="T2" fmla="*/ 24 w 24"/>
                <a:gd name="T3" fmla="*/ 10 h 13"/>
                <a:gd name="T4" fmla="*/ 6 w 24"/>
                <a:gd name="T5" fmla="*/ 10 h 13"/>
                <a:gd name="T6" fmla="*/ 9 w 2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">
                  <a:moveTo>
                    <a:pt x="9" y="0"/>
                  </a:moveTo>
                  <a:cubicBezTo>
                    <a:pt x="13" y="0"/>
                    <a:pt x="18" y="3"/>
                    <a:pt x="24" y="10"/>
                  </a:cubicBezTo>
                  <a:cubicBezTo>
                    <a:pt x="16" y="13"/>
                    <a:pt x="10" y="13"/>
                    <a:pt x="6" y="10"/>
                  </a:cubicBezTo>
                  <a:cubicBezTo>
                    <a:pt x="0" y="6"/>
                    <a:pt x="2" y="1"/>
                    <a:pt x="9" y="0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Oval 116">
              <a:extLst>
                <a:ext uri="{FF2B5EF4-FFF2-40B4-BE49-F238E27FC236}">
                  <a16:creationId xmlns:a16="http://schemas.microsoft.com/office/drawing/2014/main" id="{103F67CD-CDF6-E085-0656-578EEF7CA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4275" y="3522663"/>
              <a:ext cx="1054100" cy="1063625"/>
            </a:xfrm>
            <a:prstGeom prst="ellipse">
              <a:avLst/>
            </a:pr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17">
              <a:extLst>
                <a:ext uri="{FF2B5EF4-FFF2-40B4-BE49-F238E27FC236}">
                  <a16:creationId xmlns:a16="http://schemas.microsoft.com/office/drawing/2014/main" id="{D751D5B7-EBB8-320A-8A90-D53F82976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3800" y="3513138"/>
              <a:ext cx="1023937" cy="1052513"/>
            </a:xfrm>
            <a:custGeom>
              <a:avLst/>
              <a:gdLst>
                <a:gd name="T0" fmla="*/ 1 w 101"/>
                <a:gd name="T1" fmla="*/ 46 h 104"/>
                <a:gd name="T2" fmla="*/ 6 w 101"/>
                <a:gd name="T3" fmla="*/ 39 h 104"/>
                <a:gd name="T4" fmla="*/ 22 w 101"/>
                <a:gd name="T5" fmla="*/ 35 h 104"/>
                <a:gd name="T6" fmla="*/ 15 w 101"/>
                <a:gd name="T7" fmla="*/ 16 h 104"/>
                <a:gd name="T8" fmla="*/ 19 w 101"/>
                <a:gd name="T9" fmla="*/ 12 h 104"/>
                <a:gd name="T10" fmla="*/ 32 w 101"/>
                <a:gd name="T11" fmla="*/ 17 h 104"/>
                <a:gd name="T12" fmla="*/ 59 w 101"/>
                <a:gd name="T13" fmla="*/ 19 h 104"/>
                <a:gd name="T14" fmla="*/ 79 w 101"/>
                <a:gd name="T15" fmla="*/ 10 h 104"/>
                <a:gd name="T16" fmla="*/ 83 w 101"/>
                <a:gd name="T17" fmla="*/ 14 h 104"/>
                <a:gd name="T18" fmla="*/ 81 w 101"/>
                <a:gd name="T19" fmla="*/ 28 h 104"/>
                <a:gd name="T20" fmla="*/ 84 w 101"/>
                <a:gd name="T21" fmla="*/ 36 h 104"/>
                <a:gd name="T22" fmla="*/ 101 w 101"/>
                <a:gd name="T23" fmla="*/ 42 h 104"/>
                <a:gd name="T24" fmla="*/ 97 w 101"/>
                <a:gd name="T25" fmla="*/ 50 h 104"/>
                <a:gd name="T26" fmla="*/ 83 w 101"/>
                <a:gd name="T27" fmla="*/ 58 h 104"/>
                <a:gd name="T28" fmla="*/ 97 w 101"/>
                <a:gd name="T29" fmla="*/ 74 h 104"/>
                <a:gd name="T30" fmla="*/ 94 w 101"/>
                <a:gd name="T31" fmla="*/ 79 h 104"/>
                <a:gd name="T32" fmla="*/ 80 w 101"/>
                <a:gd name="T33" fmla="*/ 80 h 104"/>
                <a:gd name="T34" fmla="*/ 72 w 101"/>
                <a:gd name="T35" fmla="*/ 84 h 104"/>
                <a:gd name="T36" fmla="*/ 71 w 101"/>
                <a:gd name="T37" fmla="*/ 102 h 104"/>
                <a:gd name="T38" fmla="*/ 62 w 101"/>
                <a:gd name="T39" fmla="*/ 100 h 104"/>
                <a:gd name="T40" fmla="*/ 50 w 101"/>
                <a:gd name="T41" fmla="*/ 89 h 104"/>
                <a:gd name="T42" fmla="*/ 38 w 101"/>
                <a:gd name="T43" fmla="*/ 104 h 104"/>
                <a:gd name="T44" fmla="*/ 32 w 101"/>
                <a:gd name="T45" fmla="*/ 102 h 104"/>
                <a:gd name="T46" fmla="*/ 30 w 101"/>
                <a:gd name="T47" fmla="*/ 89 h 104"/>
                <a:gd name="T48" fmla="*/ 25 w 101"/>
                <a:gd name="T49" fmla="*/ 81 h 104"/>
                <a:gd name="T50" fmla="*/ 7 w 101"/>
                <a:gd name="T51" fmla="*/ 81 h 104"/>
                <a:gd name="T52" fmla="*/ 8 w 101"/>
                <a:gd name="T53" fmla="*/ 72 h 104"/>
                <a:gd name="T54" fmla="*/ 18 w 101"/>
                <a:gd name="T55" fmla="*/ 60 h 104"/>
                <a:gd name="T56" fmla="*/ 1 w 101"/>
                <a:gd name="T57" fmla="*/ 49 h 104"/>
                <a:gd name="T58" fmla="*/ 24 w 101"/>
                <a:gd name="T59" fmla="*/ 29 h 104"/>
                <a:gd name="T60" fmla="*/ 15 w 101"/>
                <a:gd name="T61" fmla="*/ 42 h 104"/>
                <a:gd name="T62" fmla="*/ 5 w 101"/>
                <a:gd name="T63" fmla="*/ 45 h 104"/>
                <a:gd name="T64" fmla="*/ 5 w 101"/>
                <a:gd name="T65" fmla="*/ 48 h 104"/>
                <a:gd name="T66" fmla="*/ 17 w 101"/>
                <a:gd name="T67" fmla="*/ 54 h 104"/>
                <a:gd name="T68" fmla="*/ 16 w 101"/>
                <a:gd name="T69" fmla="*/ 70 h 104"/>
                <a:gd name="T70" fmla="*/ 10 w 101"/>
                <a:gd name="T71" fmla="*/ 77 h 104"/>
                <a:gd name="T72" fmla="*/ 12 w 101"/>
                <a:gd name="T73" fmla="*/ 80 h 104"/>
                <a:gd name="T74" fmla="*/ 24 w 101"/>
                <a:gd name="T75" fmla="*/ 77 h 104"/>
                <a:gd name="T76" fmla="*/ 34 w 101"/>
                <a:gd name="T77" fmla="*/ 89 h 104"/>
                <a:gd name="T78" fmla="*/ 35 w 101"/>
                <a:gd name="T79" fmla="*/ 99 h 104"/>
                <a:gd name="T80" fmla="*/ 37 w 101"/>
                <a:gd name="T81" fmla="*/ 100 h 104"/>
                <a:gd name="T82" fmla="*/ 44 w 101"/>
                <a:gd name="T83" fmla="*/ 90 h 104"/>
                <a:gd name="T84" fmla="*/ 60 w 101"/>
                <a:gd name="T85" fmla="*/ 92 h 104"/>
                <a:gd name="T86" fmla="*/ 67 w 101"/>
                <a:gd name="T87" fmla="*/ 99 h 104"/>
                <a:gd name="T88" fmla="*/ 70 w 101"/>
                <a:gd name="T89" fmla="*/ 97 h 104"/>
                <a:gd name="T90" fmla="*/ 68 w 101"/>
                <a:gd name="T91" fmla="*/ 85 h 104"/>
                <a:gd name="T92" fmla="*/ 81 w 101"/>
                <a:gd name="T93" fmla="*/ 76 h 104"/>
                <a:gd name="T94" fmla="*/ 91 w 101"/>
                <a:gd name="T95" fmla="*/ 76 h 104"/>
                <a:gd name="T96" fmla="*/ 92 w 101"/>
                <a:gd name="T97" fmla="*/ 73 h 104"/>
                <a:gd name="T98" fmla="*/ 83 w 101"/>
                <a:gd name="T99" fmla="*/ 65 h 104"/>
                <a:gd name="T100" fmla="*/ 88 w 101"/>
                <a:gd name="T101" fmla="*/ 49 h 104"/>
                <a:gd name="T102" fmla="*/ 97 w 101"/>
                <a:gd name="T103" fmla="*/ 44 h 104"/>
                <a:gd name="T104" fmla="*/ 96 w 101"/>
                <a:gd name="T105" fmla="*/ 41 h 104"/>
                <a:gd name="T106" fmla="*/ 84 w 101"/>
                <a:gd name="T107" fmla="*/ 40 h 104"/>
                <a:gd name="T108" fmla="*/ 77 w 101"/>
                <a:gd name="T109" fmla="*/ 26 h 104"/>
                <a:gd name="T110" fmla="*/ 80 w 101"/>
                <a:gd name="T111" fmla="*/ 16 h 104"/>
                <a:gd name="T112" fmla="*/ 77 w 101"/>
                <a:gd name="T113" fmla="*/ 15 h 104"/>
                <a:gd name="T114" fmla="*/ 62 w 101"/>
                <a:gd name="T115" fmla="*/ 25 h 104"/>
                <a:gd name="T116" fmla="*/ 51 w 101"/>
                <a:gd name="T117" fmla="*/ 10 h 104"/>
                <a:gd name="T118" fmla="*/ 47 w 101"/>
                <a:gd name="T119" fmla="*/ 10 h 104"/>
                <a:gd name="T120" fmla="*/ 30 w 101"/>
                <a:gd name="T121" fmla="*/ 21 h 104"/>
                <a:gd name="T122" fmla="*/ 21 w 101"/>
                <a:gd name="T123" fmla="*/ 16 h 104"/>
                <a:gd name="T124" fmla="*/ 19 w 101"/>
                <a:gd name="T125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04">
                  <a:moveTo>
                    <a:pt x="1" y="49"/>
                  </a:moveTo>
                  <a:cubicBezTo>
                    <a:pt x="1" y="48"/>
                    <a:pt x="0" y="47"/>
                    <a:pt x="1" y="46"/>
                  </a:cubicBezTo>
                  <a:cubicBezTo>
                    <a:pt x="1" y="45"/>
                    <a:pt x="1" y="44"/>
                    <a:pt x="1" y="43"/>
                  </a:cubicBezTo>
                  <a:cubicBezTo>
                    <a:pt x="2" y="42"/>
                    <a:pt x="4" y="40"/>
                    <a:pt x="6" y="39"/>
                  </a:cubicBezTo>
                  <a:cubicBezTo>
                    <a:pt x="9" y="39"/>
                    <a:pt x="12" y="38"/>
                    <a:pt x="14" y="38"/>
                  </a:cubicBezTo>
                  <a:cubicBezTo>
                    <a:pt x="18" y="38"/>
                    <a:pt x="21" y="38"/>
                    <a:pt x="22" y="35"/>
                  </a:cubicBezTo>
                  <a:cubicBezTo>
                    <a:pt x="22" y="35"/>
                    <a:pt x="21" y="33"/>
                    <a:pt x="20" y="32"/>
                  </a:cubicBezTo>
                  <a:cubicBezTo>
                    <a:pt x="16" y="26"/>
                    <a:pt x="11" y="25"/>
                    <a:pt x="15" y="16"/>
                  </a:cubicBezTo>
                  <a:cubicBezTo>
                    <a:pt x="15" y="15"/>
                    <a:pt x="16" y="15"/>
                    <a:pt x="16" y="14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21" y="12"/>
                    <a:pt x="23" y="12"/>
                    <a:pt x="25" y="13"/>
                  </a:cubicBezTo>
                  <a:cubicBezTo>
                    <a:pt x="28" y="14"/>
                    <a:pt x="30" y="16"/>
                    <a:pt x="32" y="17"/>
                  </a:cubicBezTo>
                  <a:cubicBezTo>
                    <a:pt x="44" y="26"/>
                    <a:pt x="38" y="6"/>
                    <a:pt x="48" y="3"/>
                  </a:cubicBezTo>
                  <a:cubicBezTo>
                    <a:pt x="57" y="0"/>
                    <a:pt x="55" y="16"/>
                    <a:pt x="59" y="19"/>
                  </a:cubicBezTo>
                  <a:cubicBezTo>
                    <a:pt x="62" y="22"/>
                    <a:pt x="66" y="14"/>
                    <a:pt x="71" y="11"/>
                  </a:cubicBezTo>
                  <a:cubicBezTo>
                    <a:pt x="73" y="10"/>
                    <a:pt x="76" y="10"/>
                    <a:pt x="79" y="10"/>
                  </a:cubicBezTo>
                  <a:cubicBezTo>
                    <a:pt x="80" y="11"/>
                    <a:pt x="80" y="11"/>
                    <a:pt x="81" y="12"/>
                  </a:cubicBezTo>
                  <a:cubicBezTo>
                    <a:pt x="82" y="12"/>
                    <a:pt x="83" y="13"/>
                    <a:pt x="83" y="14"/>
                  </a:cubicBezTo>
                  <a:cubicBezTo>
                    <a:pt x="84" y="16"/>
                    <a:pt x="85" y="18"/>
                    <a:pt x="84" y="20"/>
                  </a:cubicBezTo>
                  <a:cubicBezTo>
                    <a:pt x="83" y="23"/>
                    <a:pt x="82" y="25"/>
                    <a:pt x="81" y="28"/>
                  </a:cubicBezTo>
                  <a:cubicBezTo>
                    <a:pt x="79" y="31"/>
                    <a:pt x="78" y="33"/>
                    <a:pt x="80" y="35"/>
                  </a:cubicBezTo>
                  <a:cubicBezTo>
                    <a:pt x="80" y="35"/>
                    <a:pt x="82" y="36"/>
                    <a:pt x="84" y="36"/>
                  </a:cubicBezTo>
                  <a:cubicBezTo>
                    <a:pt x="91" y="36"/>
                    <a:pt x="95" y="32"/>
                    <a:pt x="100" y="39"/>
                  </a:cubicBezTo>
                  <a:cubicBezTo>
                    <a:pt x="100" y="40"/>
                    <a:pt x="101" y="41"/>
                    <a:pt x="101" y="42"/>
                  </a:cubicBezTo>
                  <a:cubicBezTo>
                    <a:pt x="101" y="43"/>
                    <a:pt x="101" y="44"/>
                    <a:pt x="101" y="45"/>
                  </a:cubicBezTo>
                  <a:cubicBezTo>
                    <a:pt x="100" y="47"/>
                    <a:pt x="99" y="49"/>
                    <a:pt x="97" y="50"/>
                  </a:cubicBezTo>
                  <a:cubicBezTo>
                    <a:pt x="95" y="52"/>
                    <a:pt x="92" y="53"/>
                    <a:pt x="90" y="53"/>
                  </a:cubicBezTo>
                  <a:cubicBezTo>
                    <a:pt x="86" y="55"/>
                    <a:pt x="83" y="56"/>
                    <a:pt x="83" y="58"/>
                  </a:cubicBezTo>
                  <a:cubicBezTo>
                    <a:pt x="83" y="59"/>
                    <a:pt x="84" y="60"/>
                    <a:pt x="86" y="61"/>
                  </a:cubicBezTo>
                  <a:cubicBezTo>
                    <a:pt x="91" y="66"/>
                    <a:pt x="97" y="65"/>
                    <a:pt x="97" y="74"/>
                  </a:cubicBezTo>
                  <a:cubicBezTo>
                    <a:pt x="96" y="75"/>
                    <a:pt x="96" y="76"/>
                    <a:pt x="96" y="76"/>
                  </a:cubicBezTo>
                  <a:cubicBezTo>
                    <a:pt x="96" y="77"/>
                    <a:pt x="95" y="78"/>
                    <a:pt x="94" y="79"/>
                  </a:cubicBezTo>
                  <a:cubicBezTo>
                    <a:pt x="93" y="80"/>
                    <a:pt x="91" y="81"/>
                    <a:pt x="88" y="81"/>
                  </a:cubicBezTo>
                  <a:cubicBezTo>
                    <a:pt x="85" y="81"/>
                    <a:pt x="83" y="80"/>
                    <a:pt x="80" y="80"/>
                  </a:cubicBezTo>
                  <a:cubicBezTo>
                    <a:pt x="77" y="79"/>
                    <a:pt x="74" y="78"/>
                    <a:pt x="72" y="80"/>
                  </a:cubicBezTo>
                  <a:cubicBezTo>
                    <a:pt x="72" y="81"/>
                    <a:pt x="72" y="82"/>
                    <a:pt x="72" y="84"/>
                  </a:cubicBezTo>
                  <a:cubicBezTo>
                    <a:pt x="74" y="91"/>
                    <a:pt x="79" y="94"/>
                    <a:pt x="73" y="100"/>
                  </a:cubicBezTo>
                  <a:cubicBezTo>
                    <a:pt x="72" y="101"/>
                    <a:pt x="71" y="102"/>
                    <a:pt x="71" y="102"/>
                  </a:cubicBezTo>
                  <a:cubicBezTo>
                    <a:pt x="70" y="103"/>
                    <a:pt x="69" y="103"/>
                    <a:pt x="67" y="103"/>
                  </a:cubicBezTo>
                  <a:cubicBezTo>
                    <a:pt x="66" y="103"/>
                    <a:pt x="64" y="102"/>
                    <a:pt x="62" y="100"/>
                  </a:cubicBezTo>
                  <a:cubicBezTo>
                    <a:pt x="60" y="98"/>
                    <a:pt x="58" y="96"/>
                    <a:pt x="57" y="94"/>
                  </a:cubicBezTo>
                  <a:cubicBezTo>
                    <a:pt x="55" y="91"/>
                    <a:pt x="53" y="89"/>
                    <a:pt x="50" y="89"/>
                  </a:cubicBezTo>
                  <a:cubicBezTo>
                    <a:pt x="50" y="89"/>
                    <a:pt x="49" y="90"/>
                    <a:pt x="48" y="92"/>
                  </a:cubicBezTo>
                  <a:cubicBezTo>
                    <a:pt x="45" y="98"/>
                    <a:pt x="47" y="104"/>
                    <a:pt x="38" y="104"/>
                  </a:cubicBezTo>
                  <a:cubicBezTo>
                    <a:pt x="37" y="104"/>
                    <a:pt x="36" y="104"/>
                    <a:pt x="35" y="104"/>
                  </a:cubicBezTo>
                  <a:cubicBezTo>
                    <a:pt x="34" y="104"/>
                    <a:pt x="33" y="103"/>
                    <a:pt x="32" y="102"/>
                  </a:cubicBezTo>
                  <a:cubicBezTo>
                    <a:pt x="30" y="101"/>
                    <a:pt x="30" y="99"/>
                    <a:pt x="29" y="96"/>
                  </a:cubicBezTo>
                  <a:cubicBezTo>
                    <a:pt x="29" y="94"/>
                    <a:pt x="30" y="91"/>
                    <a:pt x="30" y="89"/>
                  </a:cubicBezTo>
                  <a:cubicBezTo>
                    <a:pt x="30" y="85"/>
                    <a:pt x="31" y="82"/>
                    <a:pt x="29" y="81"/>
                  </a:cubicBezTo>
                  <a:cubicBezTo>
                    <a:pt x="28" y="80"/>
                    <a:pt x="27" y="81"/>
                    <a:pt x="25" y="81"/>
                  </a:cubicBezTo>
                  <a:cubicBezTo>
                    <a:pt x="18" y="83"/>
                    <a:pt x="16" y="89"/>
                    <a:pt x="9" y="83"/>
                  </a:cubicBezTo>
                  <a:cubicBezTo>
                    <a:pt x="8" y="82"/>
                    <a:pt x="7" y="82"/>
                    <a:pt x="7" y="81"/>
                  </a:cubicBezTo>
                  <a:cubicBezTo>
                    <a:pt x="6" y="80"/>
                    <a:pt x="6" y="79"/>
                    <a:pt x="6" y="78"/>
                  </a:cubicBezTo>
                  <a:cubicBezTo>
                    <a:pt x="6" y="76"/>
                    <a:pt x="6" y="74"/>
                    <a:pt x="8" y="72"/>
                  </a:cubicBezTo>
                  <a:cubicBezTo>
                    <a:pt x="10" y="70"/>
                    <a:pt x="12" y="68"/>
                    <a:pt x="14" y="66"/>
                  </a:cubicBezTo>
                  <a:cubicBezTo>
                    <a:pt x="17" y="64"/>
                    <a:pt x="19" y="62"/>
                    <a:pt x="18" y="60"/>
                  </a:cubicBezTo>
                  <a:cubicBezTo>
                    <a:pt x="18" y="59"/>
                    <a:pt x="17" y="58"/>
                    <a:pt x="15" y="57"/>
                  </a:cubicBezTo>
                  <a:cubicBezTo>
                    <a:pt x="9" y="55"/>
                    <a:pt x="3" y="57"/>
                    <a:pt x="1" y="49"/>
                  </a:cubicBezTo>
                  <a:close/>
                  <a:moveTo>
                    <a:pt x="18" y="23"/>
                  </a:moveTo>
                  <a:cubicBezTo>
                    <a:pt x="20" y="25"/>
                    <a:pt x="22" y="27"/>
                    <a:pt x="24" y="29"/>
                  </a:cubicBezTo>
                  <a:cubicBezTo>
                    <a:pt x="26" y="32"/>
                    <a:pt x="26" y="34"/>
                    <a:pt x="26" y="37"/>
                  </a:cubicBezTo>
                  <a:cubicBezTo>
                    <a:pt x="24" y="42"/>
                    <a:pt x="20" y="42"/>
                    <a:pt x="15" y="42"/>
                  </a:cubicBezTo>
                  <a:cubicBezTo>
                    <a:pt x="12" y="43"/>
                    <a:pt x="10" y="43"/>
                    <a:pt x="8" y="44"/>
                  </a:cubicBezTo>
                  <a:cubicBezTo>
                    <a:pt x="6" y="44"/>
                    <a:pt x="6" y="45"/>
                    <a:pt x="5" y="45"/>
                  </a:cubicBezTo>
                  <a:cubicBezTo>
                    <a:pt x="5" y="46"/>
                    <a:pt x="5" y="46"/>
                    <a:pt x="5" y="47"/>
                  </a:cubicBezTo>
                  <a:cubicBezTo>
                    <a:pt x="5" y="47"/>
                    <a:pt x="5" y="48"/>
                    <a:pt x="5" y="48"/>
                  </a:cubicBezTo>
                  <a:cubicBezTo>
                    <a:pt x="5" y="49"/>
                    <a:pt x="6" y="50"/>
                    <a:pt x="7" y="51"/>
                  </a:cubicBezTo>
                  <a:cubicBezTo>
                    <a:pt x="10" y="51"/>
                    <a:pt x="14" y="52"/>
                    <a:pt x="17" y="54"/>
                  </a:cubicBezTo>
                  <a:cubicBezTo>
                    <a:pt x="20" y="55"/>
                    <a:pt x="22" y="56"/>
                    <a:pt x="22" y="58"/>
                  </a:cubicBezTo>
                  <a:cubicBezTo>
                    <a:pt x="24" y="63"/>
                    <a:pt x="20" y="66"/>
                    <a:pt x="16" y="70"/>
                  </a:cubicBezTo>
                  <a:cubicBezTo>
                    <a:pt x="15" y="71"/>
                    <a:pt x="13" y="73"/>
                    <a:pt x="11" y="74"/>
                  </a:cubicBezTo>
                  <a:cubicBezTo>
                    <a:pt x="10" y="76"/>
                    <a:pt x="10" y="76"/>
                    <a:pt x="10" y="77"/>
                  </a:cubicBezTo>
                  <a:cubicBezTo>
                    <a:pt x="10" y="78"/>
                    <a:pt x="10" y="78"/>
                    <a:pt x="11" y="78"/>
                  </a:cubicBezTo>
                  <a:cubicBezTo>
                    <a:pt x="11" y="79"/>
                    <a:pt x="11" y="79"/>
                    <a:pt x="12" y="80"/>
                  </a:cubicBezTo>
                  <a:cubicBezTo>
                    <a:pt x="13" y="80"/>
                    <a:pt x="14" y="81"/>
                    <a:pt x="16" y="81"/>
                  </a:cubicBezTo>
                  <a:cubicBezTo>
                    <a:pt x="18" y="80"/>
                    <a:pt x="21" y="78"/>
                    <a:pt x="24" y="77"/>
                  </a:cubicBezTo>
                  <a:cubicBezTo>
                    <a:pt x="27" y="76"/>
                    <a:pt x="29" y="76"/>
                    <a:pt x="31" y="77"/>
                  </a:cubicBezTo>
                  <a:cubicBezTo>
                    <a:pt x="36" y="80"/>
                    <a:pt x="35" y="84"/>
                    <a:pt x="34" y="89"/>
                  </a:cubicBezTo>
                  <a:cubicBezTo>
                    <a:pt x="34" y="91"/>
                    <a:pt x="34" y="94"/>
                    <a:pt x="34" y="96"/>
                  </a:cubicBezTo>
                  <a:cubicBezTo>
                    <a:pt x="34" y="98"/>
                    <a:pt x="34" y="99"/>
                    <a:pt x="35" y="99"/>
                  </a:cubicBezTo>
                  <a:cubicBezTo>
                    <a:pt x="35" y="99"/>
                    <a:pt x="35" y="100"/>
                    <a:pt x="36" y="100"/>
                  </a:cubicBezTo>
                  <a:cubicBezTo>
                    <a:pt x="36" y="100"/>
                    <a:pt x="37" y="100"/>
                    <a:pt x="37" y="100"/>
                  </a:cubicBezTo>
                  <a:cubicBezTo>
                    <a:pt x="39" y="100"/>
                    <a:pt x="40" y="99"/>
                    <a:pt x="41" y="98"/>
                  </a:cubicBezTo>
                  <a:cubicBezTo>
                    <a:pt x="42" y="96"/>
                    <a:pt x="43" y="93"/>
                    <a:pt x="44" y="90"/>
                  </a:cubicBezTo>
                  <a:cubicBezTo>
                    <a:pt x="46" y="87"/>
                    <a:pt x="47" y="85"/>
                    <a:pt x="50" y="85"/>
                  </a:cubicBezTo>
                  <a:cubicBezTo>
                    <a:pt x="55" y="84"/>
                    <a:pt x="57" y="87"/>
                    <a:pt x="60" y="92"/>
                  </a:cubicBezTo>
                  <a:cubicBezTo>
                    <a:pt x="62" y="94"/>
                    <a:pt x="63" y="96"/>
                    <a:pt x="65" y="97"/>
                  </a:cubicBezTo>
                  <a:cubicBezTo>
                    <a:pt x="66" y="98"/>
                    <a:pt x="67" y="99"/>
                    <a:pt x="67" y="99"/>
                  </a:cubicBezTo>
                  <a:cubicBezTo>
                    <a:pt x="68" y="99"/>
                    <a:pt x="68" y="98"/>
                    <a:pt x="69" y="98"/>
                  </a:cubicBezTo>
                  <a:cubicBezTo>
                    <a:pt x="69" y="98"/>
                    <a:pt x="69" y="98"/>
                    <a:pt x="70" y="97"/>
                  </a:cubicBezTo>
                  <a:cubicBezTo>
                    <a:pt x="71" y="96"/>
                    <a:pt x="71" y="95"/>
                    <a:pt x="72" y="93"/>
                  </a:cubicBezTo>
                  <a:cubicBezTo>
                    <a:pt x="70" y="91"/>
                    <a:pt x="69" y="88"/>
                    <a:pt x="68" y="85"/>
                  </a:cubicBezTo>
                  <a:cubicBezTo>
                    <a:pt x="68" y="82"/>
                    <a:pt x="68" y="80"/>
                    <a:pt x="69" y="78"/>
                  </a:cubicBezTo>
                  <a:cubicBezTo>
                    <a:pt x="72" y="73"/>
                    <a:pt x="76" y="74"/>
                    <a:pt x="81" y="76"/>
                  </a:cubicBezTo>
                  <a:cubicBezTo>
                    <a:pt x="83" y="76"/>
                    <a:pt x="86" y="77"/>
                    <a:pt x="88" y="77"/>
                  </a:cubicBezTo>
                  <a:cubicBezTo>
                    <a:pt x="90" y="77"/>
                    <a:pt x="91" y="76"/>
                    <a:pt x="91" y="76"/>
                  </a:cubicBezTo>
                  <a:cubicBezTo>
                    <a:pt x="92" y="76"/>
                    <a:pt x="92" y="75"/>
                    <a:pt x="92" y="75"/>
                  </a:cubicBezTo>
                  <a:cubicBezTo>
                    <a:pt x="92" y="74"/>
                    <a:pt x="92" y="74"/>
                    <a:pt x="92" y="73"/>
                  </a:cubicBezTo>
                  <a:cubicBezTo>
                    <a:pt x="92" y="72"/>
                    <a:pt x="92" y="71"/>
                    <a:pt x="91" y="70"/>
                  </a:cubicBezTo>
                  <a:cubicBezTo>
                    <a:pt x="89" y="69"/>
                    <a:pt x="85" y="67"/>
                    <a:pt x="83" y="65"/>
                  </a:cubicBezTo>
                  <a:cubicBezTo>
                    <a:pt x="81" y="63"/>
                    <a:pt x="79" y="60"/>
                    <a:pt x="79" y="58"/>
                  </a:cubicBezTo>
                  <a:cubicBezTo>
                    <a:pt x="79" y="53"/>
                    <a:pt x="83" y="51"/>
                    <a:pt x="88" y="49"/>
                  </a:cubicBezTo>
                  <a:cubicBezTo>
                    <a:pt x="90" y="49"/>
                    <a:pt x="93" y="48"/>
                    <a:pt x="95" y="46"/>
                  </a:cubicBezTo>
                  <a:cubicBezTo>
                    <a:pt x="96" y="46"/>
                    <a:pt x="96" y="45"/>
                    <a:pt x="97" y="44"/>
                  </a:cubicBezTo>
                  <a:cubicBezTo>
                    <a:pt x="97" y="44"/>
                    <a:pt x="97" y="43"/>
                    <a:pt x="97" y="43"/>
                  </a:cubicBezTo>
                  <a:cubicBezTo>
                    <a:pt x="96" y="42"/>
                    <a:pt x="96" y="42"/>
                    <a:pt x="96" y="41"/>
                  </a:cubicBezTo>
                  <a:cubicBezTo>
                    <a:pt x="95" y="40"/>
                    <a:pt x="94" y="39"/>
                    <a:pt x="92" y="39"/>
                  </a:cubicBezTo>
                  <a:cubicBezTo>
                    <a:pt x="90" y="39"/>
                    <a:pt x="87" y="40"/>
                    <a:pt x="84" y="40"/>
                  </a:cubicBezTo>
                  <a:cubicBezTo>
                    <a:pt x="81" y="40"/>
                    <a:pt x="78" y="39"/>
                    <a:pt x="77" y="38"/>
                  </a:cubicBezTo>
                  <a:cubicBezTo>
                    <a:pt x="73" y="34"/>
                    <a:pt x="75" y="30"/>
                    <a:pt x="77" y="26"/>
                  </a:cubicBezTo>
                  <a:cubicBezTo>
                    <a:pt x="78" y="24"/>
                    <a:pt x="79" y="22"/>
                    <a:pt x="80" y="19"/>
                  </a:cubicBezTo>
                  <a:cubicBezTo>
                    <a:pt x="80" y="18"/>
                    <a:pt x="80" y="17"/>
                    <a:pt x="80" y="16"/>
                  </a:cubicBezTo>
                  <a:cubicBezTo>
                    <a:pt x="79" y="16"/>
                    <a:pt x="79" y="15"/>
                    <a:pt x="79" y="15"/>
                  </a:cubicBezTo>
                  <a:cubicBezTo>
                    <a:pt x="78" y="15"/>
                    <a:pt x="78" y="15"/>
                    <a:pt x="77" y="15"/>
                  </a:cubicBezTo>
                  <a:cubicBezTo>
                    <a:pt x="76" y="14"/>
                    <a:pt x="74" y="14"/>
                    <a:pt x="73" y="15"/>
                  </a:cubicBezTo>
                  <a:cubicBezTo>
                    <a:pt x="69" y="19"/>
                    <a:pt x="64" y="25"/>
                    <a:pt x="62" y="25"/>
                  </a:cubicBezTo>
                  <a:cubicBezTo>
                    <a:pt x="60" y="25"/>
                    <a:pt x="57" y="25"/>
                    <a:pt x="55" y="23"/>
                  </a:cubicBezTo>
                  <a:cubicBezTo>
                    <a:pt x="54" y="22"/>
                    <a:pt x="53" y="14"/>
                    <a:pt x="51" y="10"/>
                  </a:cubicBezTo>
                  <a:cubicBezTo>
                    <a:pt x="50" y="7"/>
                    <a:pt x="48" y="7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14"/>
                    <a:pt x="45" y="21"/>
                    <a:pt x="41" y="23"/>
                  </a:cubicBezTo>
                  <a:cubicBezTo>
                    <a:pt x="37" y="25"/>
                    <a:pt x="34" y="24"/>
                    <a:pt x="30" y="21"/>
                  </a:cubicBezTo>
                  <a:cubicBezTo>
                    <a:pt x="28" y="19"/>
                    <a:pt x="26" y="18"/>
                    <a:pt x="24" y="17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18" y="20"/>
                    <a:pt x="18" y="21"/>
                    <a:pt x="18" y="23"/>
                  </a:cubicBezTo>
                  <a:close/>
                </a:path>
              </a:pathLst>
            </a:custGeom>
            <a:solidFill>
              <a:srgbClr val="E20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18">
              <a:extLst>
                <a:ext uri="{FF2B5EF4-FFF2-40B4-BE49-F238E27FC236}">
                  <a16:creationId xmlns:a16="http://schemas.microsoft.com/office/drawing/2014/main" id="{21EF4F7F-93F9-5068-2A71-9937E3F40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8125" y="4637088"/>
              <a:ext cx="404812" cy="171450"/>
            </a:xfrm>
            <a:custGeom>
              <a:avLst/>
              <a:gdLst>
                <a:gd name="T0" fmla="*/ 0 w 40"/>
                <a:gd name="T1" fmla="*/ 4 h 17"/>
                <a:gd name="T2" fmla="*/ 0 w 40"/>
                <a:gd name="T3" fmla="*/ 3 h 17"/>
                <a:gd name="T4" fmla="*/ 1 w 40"/>
                <a:gd name="T5" fmla="*/ 0 h 17"/>
                <a:gd name="T6" fmla="*/ 5 w 40"/>
                <a:gd name="T7" fmla="*/ 2 h 17"/>
                <a:gd name="T8" fmla="*/ 5 w 40"/>
                <a:gd name="T9" fmla="*/ 4 h 17"/>
                <a:gd name="T10" fmla="*/ 9 w 40"/>
                <a:gd name="T11" fmla="*/ 2 h 17"/>
                <a:gd name="T12" fmla="*/ 12 w 40"/>
                <a:gd name="T13" fmla="*/ 5 h 17"/>
                <a:gd name="T14" fmla="*/ 16 w 40"/>
                <a:gd name="T15" fmla="*/ 3 h 17"/>
                <a:gd name="T16" fmla="*/ 19 w 40"/>
                <a:gd name="T17" fmla="*/ 6 h 17"/>
                <a:gd name="T18" fmla="*/ 22 w 40"/>
                <a:gd name="T19" fmla="*/ 3 h 17"/>
                <a:gd name="T20" fmla="*/ 26 w 40"/>
                <a:gd name="T21" fmla="*/ 5 h 17"/>
                <a:gd name="T22" fmla="*/ 28 w 40"/>
                <a:gd name="T23" fmla="*/ 2 h 17"/>
                <a:gd name="T24" fmla="*/ 34 w 40"/>
                <a:gd name="T25" fmla="*/ 5 h 17"/>
                <a:gd name="T26" fmla="*/ 35 w 40"/>
                <a:gd name="T27" fmla="*/ 1 h 17"/>
                <a:gd name="T28" fmla="*/ 40 w 40"/>
                <a:gd name="T29" fmla="*/ 2 h 17"/>
                <a:gd name="T30" fmla="*/ 40 w 40"/>
                <a:gd name="T31" fmla="*/ 4 h 17"/>
                <a:gd name="T32" fmla="*/ 0 w 40"/>
                <a:gd name="T3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17">
                  <a:moveTo>
                    <a:pt x="0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3" y="0"/>
                    <a:pt x="5" y="2"/>
                    <a:pt x="5" y="2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5" y="4"/>
                    <a:pt x="7" y="2"/>
                    <a:pt x="9" y="2"/>
                  </a:cubicBezTo>
                  <a:cubicBezTo>
                    <a:pt x="11" y="2"/>
                    <a:pt x="12" y="5"/>
                    <a:pt x="12" y="5"/>
                  </a:cubicBezTo>
                  <a:cubicBezTo>
                    <a:pt x="12" y="5"/>
                    <a:pt x="14" y="3"/>
                    <a:pt x="16" y="3"/>
                  </a:cubicBezTo>
                  <a:cubicBezTo>
                    <a:pt x="17" y="3"/>
                    <a:pt x="19" y="6"/>
                    <a:pt x="19" y="6"/>
                  </a:cubicBezTo>
                  <a:cubicBezTo>
                    <a:pt x="19" y="6"/>
                    <a:pt x="20" y="4"/>
                    <a:pt x="22" y="3"/>
                  </a:cubicBezTo>
                  <a:cubicBezTo>
                    <a:pt x="23" y="2"/>
                    <a:pt x="26" y="5"/>
                    <a:pt x="26" y="5"/>
                  </a:cubicBezTo>
                  <a:cubicBezTo>
                    <a:pt x="26" y="5"/>
                    <a:pt x="26" y="3"/>
                    <a:pt x="28" y="2"/>
                  </a:cubicBezTo>
                  <a:cubicBezTo>
                    <a:pt x="31" y="2"/>
                    <a:pt x="34" y="5"/>
                    <a:pt x="34" y="5"/>
                  </a:cubicBezTo>
                  <a:cubicBezTo>
                    <a:pt x="34" y="5"/>
                    <a:pt x="33" y="2"/>
                    <a:pt x="35" y="1"/>
                  </a:cubicBezTo>
                  <a:cubicBezTo>
                    <a:pt x="38" y="0"/>
                    <a:pt x="40" y="2"/>
                    <a:pt x="40" y="2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20" y="17"/>
                    <a:pt x="0" y="4"/>
                  </a:cubicBezTo>
                  <a:close/>
                </a:path>
              </a:pathLst>
            </a:custGeom>
            <a:solidFill>
              <a:srgbClr val="11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19">
              <a:extLst>
                <a:ext uri="{FF2B5EF4-FFF2-40B4-BE49-F238E27FC236}">
                  <a16:creationId xmlns:a16="http://schemas.microsoft.com/office/drawing/2014/main" id="{B3CCF91B-99B7-8FBF-C0C3-612A2A412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8125" y="4505325"/>
              <a:ext cx="415925" cy="122238"/>
            </a:xfrm>
            <a:custGeom>
              <a:avLst/>
              <a:gdLst>
                <a:gd name="T0" fmla="*/ 0 w 41"/>
                <a:gd name="T1" fmla="*/ 0 h 12"/>
                <a:gd name="T2" fmla="*/ 2 w 41"/>
                <a:gd name="T3" fmla="*/ 9 h 12"/>
                <a:gd name="T4" fmla="*/ 5 w 41"/>
                <a:gd name="T5" fmla="*/ 7 h 12"/>
                <a:gd name="T6" fmla="*/ 8 w 41"/>
                <a:gd name="T7" fmla="*/ 11 h 12"/>
                <a:gd name="T8" fmla="*/ 11 w 41"/>
                <a:gd name="T9" fmla="*/ 9 h 12"/>
                <a:gd name="T10" fmla="*/ 14 w 41"/>
                <a:gd name="T11" fmla="*/ 12 h 12"/>
                <a:gd name="T12" fmla="*/ 17 w 41"/>
                <a:gd name="T13" fmla="*/ 9 h 12"/>
                <a:gd name="T14" fmla="*/ 20 w 41"/>
                <a:gd name="T15" fmla="*/ 11 h 12"/>
                <a:gd name="T16" fmla="*/ 24 w 41"/>
                <a:gd name="T17" fmla="*/ 9 h 12"/>
                <a:gd name="T18" fmla="*/ 28 w 41"/>
                <a:gd name="T19" fmla="*/ 11 h 12"/>
                <a:gd name="T20" fmla="*/ 31 w 41"/>
                <a:gd name="T21" fmla="*/ 8 h 12"/>
                <a:gd name="T22" fmla="*/ 34 w 41"/>
                <a:gd name="T23" fmla="*/ 10 h 12"/>
                <a:gd name="T24" fmla="*/ 37 w 41"/>
                <a:gd name="T25" fmla="*/ 7 h 12"/>
                <a:gd name="T26" fmla="*/ 38 w 41"/>
                <a:gd name="T27" fmla="*/ 8 h 12"/>
                <a:gd name="T28" fmla="*/ 40 w 41"/>
                <a:gd name="T29" fmla="*/ 1 h 12"/>
                <a:gd name="T30" fmla="*/ 0 w 41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12">
                  <a:moveTo>
                    <a:pt x="0" y="0"/>
                  </a:moveTo>
                  <a:cubicBezTo>
                    <a:pt x="0" y="0"/>
                    <a:pt x="0" y="8"/>
                    <a:pt x="2" y="9"/>
                  </a:cubicBezTo>
                  <a:cubicBezTo>
                    <a:pt x="4" y="9"/>
                    <a:pt x="5" y="7"/>
                    <a:pt x="5" y="7"/>
                  </a:cubicBezTo>
                  <a:cubicBezTo>
                    <a:pt x="5" y="7"/>
                    <a:pt x="6" y="11"/>
                    <a:pt x="8" y="11"/>
                  </a:cubicBezTo>
                  <a:cubicBezTo>
                    <a:pt x="10" y="11"/>
                    <a:pt x="11" y="9"/>
                    <a:pt x="11" y="9"/>
                  </a:cubicBezTo>
                  <a:cubicBezTo>
                    <a:pt x="11" y="9"/>
                    <a:pt x="12" y="12"/>
                    <a:pt x="14" y="12"/>
                  </a:cubicBezTo>
                  <a:cubicBezTo>
                    <a:pt x="17" y="12"/>
                    <a:pt x="17" y="9"/>
                    <a:pt x="17" y="9"/>
                  </a:cubicBezTo>
                  <a:cubicBezTo>
                    <a:pt x="17" y="9"/>
                    <a:pt x="17" y="10"/>
                    <a:pt x="20" y="11"/>
                  </a:cubicBezTo>
                  <a:cubicBezTo>
                    <a:pt x="23" y="12"/>
                    <a:pt x="24" y="9"/>
                    <a:pt x="24" y="9"/>
                  </a:cubicBezTo>
                  <a:cubicBezTo>
                    <a:pt x="24" y="9"/>
                    <a:pt x="25" y="11"/>
                    <a:pt x="28" y="11"/>
                  </a:cubicBezTo>
                  <a:cubicBezTo>
                    <a:pt x="31" y="11"/>
                    <a:pt x="31" y="8"/>
                    <a:pt x="31" y="8"/>
                  </a:cubicBezTo>
                  <a:cubicBezTo>
                    <a:pt x="31" y="8"/>
                    <a:pt x="31" y="10"/>
                    <a:pt x="34" y="10"/>
                  </a:cubicBezTo>
                  <a:cubicBezTo>
                    <a:pt x="36" y="10"/>
                    <a:pt x="37" y="7"/>
                    <a:pt x="37" y="7"/>
                  </a:cubicBezTo>
                  <a:cubicBezTo>
                    <a:pt x="37" y="7"/>
                    <a:pt x="36" y="8"/>
                    <a:pt x="38" y="8"/>
                  </a:cubicBezTo>
                  <a:cubicBezTo>
                    <a:pt x="41" y="8"/>
                    <a:pt x="40" y="1"/>
                    <a:pt x="4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20">
              <a:extLst>
                <a:ext uri="{FF2B5EF4-FFF2-40B4-BE49-F238E27FC236}">
                  <a16:creationId xmlns:a16="http://schemas.microsoft.com/office/drawing/2014/main" id="{59F62C2C-E0CB-7E5F-63EE-28A4B3444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4288" y="3675063"/>
              <a:ext cx="862012" cy="920750"/>
            </a:xfrm>
            <a:custGeom>
              <a:avLst/>
              <a:gdLst>
                <a:gd name="T0" fmla="*/ 43 w 85"/>
                <a:gd name="T1" fmla="*/ 0 h 91"/>
                <a:gd name="T2" fmla="*/ 85 w 85"/>
                <a:gd name="T3" fmla="*/ 37 h 91"/>
                <a:gd name="T4" fmla="*/ 77 w 85"/>
                <a:gd name="T5" fmla="*/ 59 h 91"/>
                <a:gd name="T6" fmla="*/ 62 w 85"/>
                <a:gd name="T7" fmla="*/ 83 h 91"/>
                <a:gd name="T8" fmla="*/ 22 w 85"/>
                <a:gd name="T9" fmla="*/ 84 h 91"/>
                <a:gd name="T10" fmla="*/ 13 w 85"/>
                <a:gd name="T11" fmla="*/ 66 h 91"/>
                <a:gd name="T12" fmla="*/ 4 w 85"/>
                <a:gd name="T13" fmla="*/ 53 h 91"/>
                <a:gd name="T14" fmla="*/ 0 w 85"/>
                <a:gd name="T15" fmla="*/ 37 h 91"/>
                <a:gd name="T16" fmla="*/ 43 w 85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91">
                  <a:moveTo>
                    <a:pt x="43" y="0"/>
                  </a:moveTo>
                  <a:cubicBezTo>
                    <a:pt x="66" y="0"/>
                    <a:pt x="85" y="17"/>
                    <a:pt x="85" y="37"/>
                  </a:cubicBezTo>
                  <a:cubicBezTo>
                    <a:pt x="85" y="45"/>
                    <a:pt x="82" y="53"/>
                    <a:pt x="77" y="59"/>
                  </a:cubicBezTo>
                  <a:cubicBezTo>
                    <a:pt x="70" y="67"/>
                    <a:pt x="66" y="72"/>
                    <a:pt x="62" y="83"/>
                  </a:cubicBezTo>
                  <a:cubicBezTo>
                    <a:pt x="58" y="91"/>
                    <a:pt x="25" y="90"/>
                    <a:pt x="22" y="84"/>
                  </a:cubicBezTo>
                  <a:cubicBezTo>
                    <a:pt x="20" y="79"/>
                    <a:pt x="18" y="73"/>
                    <a:pt x="13" y="66"/>
                  </a:cubicBezTo>
                  <a:cubicBezTo>
                    <a:pt x="10" y="61"/>
                    <a:pt x="7" y="59"/>
                    <a:pt x="4" y="53"/>
                  </a:cubicBezTo>
                  <a:cubicBezTo>
                    <a:pt x="1" y="48"/>
                    <a:pt x="0" y="43"/>
                    <a:pt x="0" y="37"/>
                  </a:cubicBezTo>
                  <a:cubicBezTo>
                    <a:pt x="0" y="17"/>
                    <a:pt x="19" y="0"/>
                    <a:pt x="43" y="0"/>
                  </a:cubicBezTo>
                  <a:close/>
                </a:path>
              </a:pathLst>
            </a:custGeom>
            <a:solidFill>
              <a:srgbClr val="D0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21">
              <a:extLst>
                <a:ext uri="{FF2B5EF4-FFF2-40B4-BE49-F238E27FC236}">
                  <a16:creationId xmlns:a16="http://schemas.microsoft.com/office/drawing/2014/main" id="{D68F653E-E9BF-1E89-86D1-930654AE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6200" y="3998913"/>
              <a:ext cx="303212" cy="233363"/>
            </a:xfrm>
            <a:custGeom>
              <a:avLst/>
              <a:gdLst>
                <a:gd name="T0" fmla="*/ 9 w 30"/>
                <a:gd name="T1" fmla="*/ 2 h 23"/>
                <a:gd name="T2" fmla="*/ 2 w 30"/>
                <a:gd name="T3" fmla="*/ 14 h 23"/>
                <a:gd name="T4" fmla="*/ 25 w 30"/>
                <a:gd name="T5" fmla="*/ 22 h 23"/>
                <a:gd name="T6" fmla="*/ 25 w 30"/>
                <a:gd name="T7" fmla="*/ 9 h 23"/>
                <a:gd name="T8" fmla="*/ 9 w 30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9" y="2"/>
                  </a:moveTo>
                  <a:cubicBezTo>
                    <a:pt x="3" y="3"/>
                    <a:pt x="0" y="9"/>
                    <a:pt x="2" y="14"/>
                  </a:cubicBezTo>
                  <a:cubicBezTo>
                    <a:pt x="7" y="23"/>
                    <a:pt x="18" y="22"/>
                    <a:pt x="25" y="22"/>
                  </a:cubicBezTo>
                  <a:cubicBezTo>
                    <a:pt x="30" y="22"/>
                    <a:pt x="28" y="14"/>
                    <a:pt x="25" y="9"/>
                  </a:cubicBezTo>
                  <a:cubicBezTo>
                    <a:pt x="21" y="5"/>
                    <a:pt x="14" y="0"/>
                    <a:pt x="9" y="2"/>
                  </a:cubicBezTo>
                  <a:close/>
                </a:path>
              </a:pathLst>
            </a:custGeom>
            <a:solidFill>
              <a:srgbClr val="11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22">
              <a:extLst>
                <a:ext uri="{FF2B5EF4-FFF2-40B4-BE49-F238E27FC236}">
                  <a16:creationId xmlns:a16="http://schemas.microsoft.com/office/drawing/2014/main" id="{7468D579-5B9E-3D21-9B01-927079EFE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9413" y="4241800"/>
              <a:ext cx="112712" cy="203200"/>
            </a:xfrm>
            <a:custGeom>
              <a:avLst/>
              <a:gdLst>
                <a:gd name="T0" fmla="*/ 7 w 11"/>
                <a:gd name="T1" fmla="*/ 18 h 20"/>
                <a:gd name="T2" fmla="*/ 1 w 11"/>
                <a:gd name="T3" fmla="*/ 9 h 20"/>
                <a:gd name="T4" fmla="*/ 5 w 11"/>
                <a:gd name="T5" fmla="*/ 0 h 20"/>
                <a:gd name="T6" fmla="*/ 8 w 11"/>
                <a:gd name="T7" fmla="*/ 3 h 20"/>
                <a:gd name="T8" fmla="*/ 10 w 11"/>
                <a:gd name="T9" fmla="*/ 10 h 20"/>
                <a:gd name="T10" fmla="*/ 7 w 11"/>
                <a:gd name="T11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7" y="18"/>
                  </a:moveTo>
                  <a:cubicBezTo>
                    <a:pt x="1" y="20"/>
                    <a:pt x="0" y="14"/>
                    <a:pt x="1" y="9"/>
                  </a:cubicBezTo>
                  <a:cubicBezTo>
                    <a:pt x="3" y="4"/>
                    <a:pt x="4" y="0"/>
                    <a:pt x="5" y="0"/>
                  </a:cubicBezTo>
                  <a:cubicBezTo>
                    <a:pt x="6" y="0"/>
                    <a:pt x="7" y="2"/>
                    <a:pt x="8" y="3"/>
                  </a:cubicBezTo>
                  <a:cubicBezTo>
                    <a:pt x="8" y="5"/>
                    <a:pt x="9" y="7"/>
                    <a:pt x="10" y="10"/>
                  </a:cubicBezTo>
                  <a:cubicBezTo>
                    <a:pt x="11" y="12"/>
                    <a:pt x="10" y="19"/>
                    <a:pt x="7" y="18"/>
                  </a:cubicBezTo>
                  <a:close/>
                </a:path>
              </a:pathLst>
            </a:custGeom>
            <a:solidFill>
              <a:srgbClr val="11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Oval 123">
              <a:extLst>
                <a:ext uri="{FF2B5EF4-FFF2-40B4-BE49-F238E27FC236}">
                  <a16:creationId xmlns:a16="http://schemas.microsoft.com/office/drawing/2014/main" id="{FDA8133D-CA9A-29FA-F752-6F9B1F3BE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0363" y="4100513"/>
              <a:ext cx="19050" cy="19050"/>
            </a:xfrm>
            <a:prstGeom prst="ellipse">
              <a:avLst/>
            </a:pr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Oval 124">
              <a:extLst>
                <a:ext uri="{FF2B5EF4-FFF2-40B4-BE49-F238E27FC236}">
                  <a16:creationId xmlns:a16="http://schemas.microsoft.com/office/drawing/2014/main" id="{5D1793E1-F1CD-396C-59BB-6CF9FBD88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9725" y="4059238"/>
              <a:ext cx="30162" cy="30163"/>
            </a:xfrm>
            <a:prstGeom prst="ellipse">
              <a:avLst/>
            </a:pr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Oval 125">
              <a:extLst>
                <a:ext uri="{FF2B5EF4-FFF2-40B4-BE49-F238E27FC236}">
                  <a16:creationId xmlns:a16="http://schemas.microsoft.com/office/drawing/2014/main" id="{9B026ADB-3E10-D8CB-F368-19E953FF8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9088" y="4038600"/>
              <a:ext cx="20637" cy="20638"/>
            </a:xfrm>
            <a:prstGeom prst="ellipse">
              <a:avLst/>
            </a:pr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26">
              <a:extLst>
                <a:ext uri="{FF2B5EF4-FFF2-40B4-BE49-F238E27FC236}">
                  <a16:creationId xmlns:a16="http://schemas.microsoft.com/office/drawing/2014/main" id="{8D6A1DBC-00CD-67AA-D3B5-2B854C372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9400" y="3998913"/>
              <a:ext cx="30162" cy="30163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27">
              <a:extLst>
                <a:ext uri="{FF2B5EF4-FFF2-40B4-BE49-F238E27FC236}">
                  <a16:creationId xmlns:a16="http://schemas.microsoft.com/office/drawing/2014/main" id="{571EEB9B-19B5-7A6C-3DA9-CE66FFD01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8763" y="3978275"/>
              <a:ext cx="20637" cy="30163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1 h 3"/>
                <a:gd name="T4" fmla="*/ 1 w 2"/>
                <a:gd name="T5" fmla="*/ 2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28">
              <a:extLst>
                <a:ext uri="{FF2B5EF4-FFF2-40B4-BE49-F238E27FC236}">
                  <a16:creationId xmlns:a16="http://schemas.microsoft.com/office/drawing/2014/main" id="{2753A0C5-105C-216E-3E5C-5F6A1FAE8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7963" y="3957638"/>
              <a:ext cx="39687" cy="41275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29">
              <a:extLst>
                <a:ext uri="{FF2B5EF4-FFF2-40B4-BE49-F238E27FC236}">
                  <a16:creationId xmlns:a16="http://schemas.microsoft.com/office/drawing/2014/main" id="{8C1D45FB-8591-94B2-B05E-45F653A7D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800" y="3957638"/>
              <a:ext cx="30162" cy="20638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1 h 2"/>
                <a:gd name="T4" fmla="*/ 2 w 3"/>
                <a:gd name="T5" fmla="*/ 2 h 2"/>
                <a:gd name="T6" fmla="*/ 1 w 3"/>
                <a:gd name="T7" fmla="*/ 2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30">
              <a:extLst>
                <a:ext uri="{FF2B5EF4-FFF2-40B4-BE49-F238E27FC236}">
                  <a16:creationId xmlns:a16="http://schemas.microsoft.com/office/drawing/2014/main" id="{BA10FE3E-075D-CF06-D577-679FE1DFB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6525" y="3957638"/>
              <a:ext cx="41275" cy="41275"/>
            </a:xfrm>
            <a:custGeom>
              <a:avLst/>
              <a:gdLst>
                <a:gd name="T0" fmla="*/ 0 w 4"/>
                <a:gd name="T1" fmla="*/ 1 h 4"/>
                <a:gd name="T2" fmla="*/ 2 w 4"/>
                <a:gd name="T3" fmla="*/ 1 h 4"/>
                <a:gd name="T4" fmla="*/ 3 w 4"/>
                <a:gd name="T5" fmla="*/ 3 h 4"/>
                <a:gd name="T6" fmla="*/ 1 w 4"/>
                <a:gd name="T7" fmla="*/ 3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3" y="1"/>
                    <a:pt x="4" y="2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31">
              <a:extLst>
                <a:ext uri="{FF2B5EF4-FFF2-40B4-BE49-F238E27FC236}">
                  <a16:creationId xmlns:a16="http://schemas.microsoft.com/office/drawing/2014/main" id="{9018A3CE-0855-A36A-BBF2-35A15447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363" y="3978275"/>
              <a:ext cx="20637" cy="20638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32">
              <a:extLst>
                <a:ext uri="{FF2B5EF4-FFF2-40B4-BE49-F238E27FC236}">
                  <a16:creationId xmlns:a16="http://schemas.microsoft.com/office/drawing/2014/main" id="{19BAB66A-6763-E28A-5EFF-0B8C57AFF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5088" y="4008438"/>
              <a:ext cx="31750" cy="30163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33">
              <a:extLst>
                <a:ext uri="{FF2B5EF4-FFF2-40B4-BE49-F238E27FC236}">
                  <a16:creationId xmlns:a16="http://schemas.microsoft.com/office/drawing/2014/main" id="{62829BE7-4858-EAC1-7609-F494EC8AA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4049713"/>
              <a:ext cx="20637" cy="206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34">
              <a:extLst>
                <a:ext uri="{FF2B5EF4-FFF2-40B4-BE49-F238E27FC236}">
                  <a16:creationId xmlns:a16="http://schemas.microsoft.com/office/drawing/2014/main" id="{5171BD1D-2E8A-326E-0449-89486D176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6038" y="4079875"/>
              <a:ext cx="30162" cy="30163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1 h 3"/>
                <a:gd name="T4" fmla="*/ 2 w 3"/>
                <a:gd name="T5" fmla="*/ 0 h 3"/>
                <a:gd name="T6" fmla="*/ 3 w 3"/>
                <a:gd name="T7" fmla="*/ 2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35">
              <a:extLst>
                <a:ext uri="{FF2B5EF4-FFF2-40B4-BE49-F238E27FC236}">
                  <a16:creationId xmlns:a16="http://schemas.microsoft.com/office/drawing/2014/main" id="{63C07798-6324-23DE-7E02-5BFA2139D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4119563"/>
              <a:ext cx="30162" cy="20638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2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36">
              <a:extLst>
                <a:ext uri="{FF2B5EF4-FFF2-40B4-BE49-F238E27FC236}">
                  <a16:creationId xmlns:a16="http://schemas.microsoft.com/office/drawing/2014/main" id="{1308F2F4-96DE-4013-8378-B06B0F268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5088" y="4151313"/>
              <a:ext cx="31750" cy="30163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2 w 3"/>
                <a:gd name="T5" fmla="*/ 0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Oval 137">
              <a:extLst>
                <a:ext uri="{FF2B5EF4-FFF2-40B4-BE49-F238E27FC236}">
                  <a16:creationId xmlns:a16="http://schemas.microsoft.com/office/drawing/2014/main" id="{7B204531-05A6-C74C-FCF0-28F2F3244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6838" y="4181475"/>
              <a:ext cx="19050" cy="19050"/>
            </a:xfrm>
            <a:prstGeom prst="ellipse">
              <a:avLst/>
            </a:pr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38">
              <a:extLst>
                <a:ext uri="{FF2B5EF4-FFF2-40B4-BE49-F238E27FC236}">
                  <a16:creationId xmlns:a16="http://schemas.microsoft.com/office/drawing/2014/main" id="{2A90108C-A3A6-AEEA-EE42-2C8831618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0" y="4200525"/>
              <a:ext cx="30162" cy="41275"/>
            </a:xfrm>
            <a:custGeom>
              <a:avLst/>
              <a:gdLst>
                <a:gd name="T0" fmla="*/ 2 w 3"/>
                <a:gd name="T1" fmla="*/ 3 h 4"/>
                <a:gd name="T2" fmla="*/ 0 w 3"/>
                <a:gd name="T3" fmla="*/ 3 h 4"/>
                <a:gd name="T4" fmla="*/ 0 w 3"/>
                <a:gd name="T5" fmla="*/ 1 h 4"/>
                <a:gd name="T6" fmla="*/ 3 w 3"/>
                <a:gd name="T7" fmla="*/ 1 h 4"/>
                <a:gd name="T8" fmla="*/ 2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39">
              <a:extLst>
                <a:ext uri="{FF2B5EF4-FFF2-40B4-BE49-F238E27FC236}">
                  <a16:creationId xmlns:a16="http://schemas.microsoft.com/office/drawing/2014/main" id="{7755608D-291B-3FED-6CFA-759D95251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6688" y="4232275"/>
              <a:ext cx="20637" cy="1905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1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140">
              <a:extLst>
                <a:ext uri="{FF2B5EF4-FFF2-40B4-BE49-F238E27FC236}">
                  <a16:creationId xmlns:a16="http://schemas.microsoft.com/office/drawing/2014/main" id="{42DEA0B2-F8CE-F702-BCFE-5BBA7CD0B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6850" y="4241800"/>
              <a:ext cx="31750" cy="30163"/>
            </a:xfrm>
            <a:custGeom>
              <a:avLst/>
              <a:gdLst>
                <a:gd name="T0" fmla="*/ 3 w 3"/>
                <a:gd name="T1" fmla="*/ 2 h 3"/>
                <a:gd name="T2" fmla="*/ 0 w 3"/>
                <a:gd name="T3" fmla="*/ 2 h 3"/>
                <a:gd name="T4" fmla="*/ 0 w 3"/>
                <a:gd name="T5" fmla="*/ 0 h 3"/>
                <a:gd name="T6" fmla="*/ 2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141">
              <a:extLst>
                <a:ext uri="{FF2B5EF4-FFF2-40B4-BE49-F238E27FC236}">
                  <a16:creationId xmlns:a16="http://schemas.microsoft.com/office/drawing/2014/main" id="{024A2C16-7BF1-32CB-9D8E-E58F3462C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8125" y="4251325"/>
              <a:ext cx="30162" cy="20638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1 w 3"/>
                <a:gd name="T5" fmla="*/ 0 h 2"/>
                <a:gd name="T6" fmla="*/ 2 w 3"/>
                <a:gd name="T7" fmla="*/ 0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2" y="2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142">
              <a:extLst>
                <a:ext uri="{FF2B5EF4-FFF2-40B4-BE49-F238E27FC236}">
                  <a16:creationId xmlns:a16="http://schemas.microsoft.com/office/drawing/2014/main" id="{8D9CD123-8E72-115A-A92E-052B76286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9400" y="4241800"/>
              <a:ext cx="30162" cy="30163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143">
              <a:extLst>
                <a:ext uri="{FF2B5EF4-FFF2-40B4-BE49-F238E27FC236}">
                  <a16:creationId xmlns:a16="http://schemas.microsoft.com/office/drawing/2014/main" id="{0A0A424D-D3E7-F77D-3AB6-9665C05CE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9563" y="4241800"/>
              <a:ext cx="30162" cy="20638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0 w 3"/>
                <a:gd name="T5" fmla="*/ 1 h 2"/>
                <a:gd name="T6" fmla="*/ 2 w 3"/>
                <a:gd name="T7" fmla="*/ 0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144">
              <a:extLst>
                <a:ext uri="{FF2B5EF4-FFF2-40B4-BE49-F238E27FC236}">
                  <a16:creationId xmlns:a16="http://schemas.microsoft.com/office/drawing/2014/main" id="{E980F108-FF17-0D79-347D-AF8219C9E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9725" y="4232275"/>
              <a:ext cx="30162" cy="30163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1 h 3"/>
                <a:gd name="T6" fmla="*/ 2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145">
              <a:extLst>
                <a:ext uri="{FF2B5EF4-FFF2-40B4-BE49-F238E27FC236}">
                  <a16:creationId xmlns:a16="http://schemas.microsoft.com/office/drawing/2014/main" id="{70C8D562-CCB4-F7F2-4441-4D826BC37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9888" y="4211638"/>
              <a:ext cx="20637" cy="206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146">
              <a:extLst>
                <a:ext uri="{FF2B5EF4-FFF2-40B4-BE49-F238E27FC236}">
                  <a16:creationId xmlns:a16="http://schemas.microsoft.com/office/drawing/2014/main" id="{1777DF27-8136-06FE-265F-B5FD2E341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9413" y="4160838"/>
              <a:ext cx="20637" cy="20638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47">
              <a:extLst>
                <a:ext uri="{FF2B5EF4-FFF2-40B4-BE49-F238E27FC236}">
                  <a16:creationId xmlns:a16="http://schemas.microsoft.com/office/drawing/2014/main" id="{B8E66AF1-9D85-122F-C2BE-AFFB312F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0363" y="4119563"/>
              <a:ext cx="39687" cy="41275"/>
            </a:xfrm>
            <a:custGeom>
              <a:avLst/>
              <a:gdLst>
                <a:gd name="T0" fmla="*/ 2 w 4"/>
                <a:gd name="T1" fmla="*/ 0 h 4"/>
                <a:gd name="T2" fmla="*/ 3 w 4"/>
                <a:gd name="T3" fmla="*/ 2 h 4"/>
                <a:gd name="T4" fmla="*/ 2 w 4"/>
                <a:gd name="T5" fmla="*/ 3 h 4"/>
                <a:gd name="T6" fmla="*/ 1 w 4"/>
                <a:gd name="T7" fmla="*/ 2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3" y="1"/>
                    <a:pt x="4" y="1"/>
                    <a:pt x="3" y="2"/>
                  </a:cubicBezTo>
                  <a:cubicBezTo>
                    <a:pt x="3" y="3"/>
                    <a:pt x="2" y="4"/>
                    <a:pt x="2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48">
              <a:extLst>
                <a:ext uri="{FF2B5EF4-FFF2-40B4-BE49-F238E27FC236}">
                  <a16:creationId xmlns:a16="http://schemas.microsoft.com/office/drawing/2014/main" id="{70E0D4CD-BF49-D60B-9A34-7F0F3523D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9888" y="4181475"/>
              <a:ext cx="41275" cy="30163"/>
            </a:xfrm>
            <a:custGeom>
              <a:avLst/>
              <a:gdLst>
                <a:gd name="T0" fmla="*/ 2 w 4"/>
                <a:gd name="T1" fmla="*/ 0 h 3"/>
                <a:gd name="T2" fmla="*/ 3 w 4"/>
                <a:gd name="T3" fmla="*/ 2 h 3"/>
                <a:gd name="T4" fmla="*/ 2 w 4"/>
                <a:gd name="T5" fmla="*/ 3 h 3"/>
                <a:gd name="T6" fmla="*/ 0 w 4"/>
                <a:gd name="T7" fmla="*/ 1 h 3"/>
                <a:gd name="T8" fmla="*/ 2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49">
              <a:extLst>
                <a:ext uri="{FF2B5EF4-FFF2-40B4-BE49-F238E27FC236}">
                  <a16:creationId xmlns:a16="http://schemas.microsoft.com/office/drawing/2014/main" id="{CBBFDB4B-925A-7D0F-85FA-210F9B9F9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650" y="3987800"/>
              <a:ext cx="304800" cy="233363"/>
            </a:xfrm>
            <a:custGeom>
              <a:avLst/>
              <a:gdLst>
                <a:gd name="T0" fmla="*/ 21 w 30"/>
                <a:gd name="T1" fmla="*/ 2 h 23"/>
                <a:gd name="T2" fmla="*/ 27 w 30"/>
                <a:gd name="T3" fmla="*/ 14 h 23"/>
                <a:gd name="T4" fmla="*/ 5 w 30"/>
                <a:gd name="T5" fmla="*/ 22 h 23"/>
                <a:gd name="T6" fmla="*/ 5 w 30"/>
                <a:gd name="T7" fmla="*/ 9 h 23"/>
                <a:gd name="T8" fmla="*/ 21 w 30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21" y="2"/>
                  </a:moveTo>
                  <a:cubicBezTo>
                    <a:pt x="26" y="4"/>
                    <a:pt x="30" y="9"/>
                    <a:pt x="27" y="14"/>
                  </a:cubicBezTo>
                  <a:cubicBezTo>
                    <a:pt x="23" y="23"/>
                    <a:pt x="12" y="23"/>
                    <a:pt x="5" y="22"/>
                  </a:cubicBezTo>
                  <a:cubicBezTo>
                    <a:pt x="0" y="22"/>
                    <a:pt x="2" y="15"/>
                    <a:pt x="5" y="9"/>
                  </a:cubicBezTo>
                  <a:cubicBezTo>
                    <a:pt x="8" y="5"/>
                    <a:pt x="15" y="0"/>
                    <a:pt x="21" y="2"/>
                  </a:cubicBezTo>
                  <a:close/>
                </a:path>
              </a:pathLst>
            </a:custGeom>
            <a:solidFill>
              <a:srgbClr val="11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Oval 150">
              <a:extLst>
                <a:ext uri="{FF2B5EF4-FFF2-40B4-BE49-F238E27FC236}">
                  <a16:creationId xmlns:a16="http://schemas.microsoft.com/office/drawing/2014/main" id="{9D0E4893-FFB4-5762-FAA5-572DCDB4D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650" y="4089400"/>
              <a:ext cx="20637" cy="20638"/>
            </a:xfrm>
            <a:prstGeom prst="ellipse">
              <a:avLst/>
            </a:pr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Oval 151">
              <a:extLst>
                <a:ext uri="{FF2B5EF4-FFF2-40B4-BE49-F238E27FC236}">
                  <a16:creationId xmlns:a16="http://schemas.microsoft.com/office/drawing/2014/main" id="{DD39B4C6-1AB0-E1BA-9BCE-4FA0BA726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1175" y="4059238"/>
              <a:ext cx="31750" cy="30163"/>
            </a:xfrm>
            <a:prstGeom prst="ellipse">
              <a:avLst/>
            </a:pr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Oval 152">
              <a:extLst>
                <a:ext uri="{FF2B5EF4-FFF2-40B4-BE49-F238E27FC236}">
                  <a16:creationId xmlns:a16="http://schemas.microsoft.com/office/drawing/2014/main" id="{474FF191-3627-FA96-10C5-DE2F15FF7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2925" y="4029075"/>
              <a:ext cx="19050" cy="30163"/>
            </a:xfrm>
            <a:prstGeom prst="ellipse">
              <a:avLst/>
            </a:pr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153">
              <a:extLst>
                <a:ext uri="{FF2B5EF4-FFF2-40B4-BE49-F238E27FC236}">
                  <a16:creationId xmlns:a16="http://schemas.microsoft.com/office/drawing/2014/main" id="{1EA3309F-1660-ED2B-6992-58A4510A0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1975" y="3987800"/>
              <a:ext cx="30162" cy="4127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2 h 4"/>
                <a:gd name="T4" fmla="*/ 2 w 3"/>
                <a:gd name="T5" fmla="*/ 3 h 4"/>
                <a:gd name="T6" fmla="*/ 3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154">
              <a:extLst>
                <a:ext uri="{FF2B5EF4-FFF2-40B4-BE49-F238E27FC236}">
                  <a16:creationId xmlns:a16="http://schemas.microsoft.com/office/drawing/2014/main" id="{4996A6AE-C373-121F-FD0E-4A5082626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250" y="3978275"/>
              <a:ext cx="20637" cy="206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155">
              <a:extLst>
                <a:ext uri="{FF2B5EF4-FFF2-40B4-BE49-F238E27FC236}">
                  <a16:creationId xmlns:a16="http://schemas.microsoft.com/office/drawing/2014/main" id="{2096C28F-05F2-F217-D630-808B4A7CA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3413" y="3957638"/>
              <a:ext cx="30162" cy="3016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156">
              <a:extLst>
                <a:ext uri="{FF2B5EF4-FFF2-40B4-BE49-F238E27FC236}">
                  <a16:creationId xmlns:a16="http://schemas.microsoft.com/office/drawing/2014/main" id="{17B4EBB8-1448-33D4-314A-3934E621E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4688" y="3948113"/>
              <a:ext cx="19050" cy="30163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1 h 3"/>
                <a:gd name="T4" fmla="*/ 0 w 2"/>
                <a:gd name="T5" fmla="*/ 2 h 3"/>
                <a:gd name="T6" fmla="*/ 2 w 2"/>
                <a:gd name="T7" fmla="*/ 2 h 3"/>
                <a:gd name="T8" fmla="*/ 1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157">
              <a:extLst>
                <a:ext uri="{FF2B5EF4-FFF2-40B4-BE49-F238E27FC236}">
                  <a16:creationId xmlns:a16="http://schemas.microsoft.com/office/drawing/2014/main" id="{3CB516FD-EFEA-75C0-E6D3-97851C8E4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4850" y="3957638"/>
              <a:ext cx="30162" cy="3016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0 w 3"/>
                <a:gd name="T5" fmla="*/ 2 h 3"/>
                <a:gd name="T6" fmla="*/ 2 w 3"/>
                <a:gd name="T7" fmla="*/ 3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58">
              <a:extLst>
                <a:ext uri="{FF2B5EF4-FFF2-40B4-BE49-F238E27FC236}">
                  <a16:creationId xmlns:a16="http://schemas.microsoft.com/office/drawing/2014/main" id="{091D01F9-6E01-B33C-050C-61DBA8261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4538" y="3968750"/>
              <a:ext cx="20637" cy="30163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1 h 3"/>
                <a:gd name="T4" fmla="*/ 0 w 2"/>
                <a:gd name="T5" fmla="*/ 2 h 3"/>
                <a:gd name="T6" fmla="*/ 2 w 2"/>
                <a:gd name="T7" fmla="*/ 2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3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159">
              <a:extLst>
                <a:ext uri="{FF2B5EF4-FFF2-40B4-BE49-F238E27FC236}">
                  <a16:creationId xmlns:a16="http://schemas.microsoft.com/office/drawing/2014/main" id="{148C0C29-E621-D54D-E517-4312E8B15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4700" y="3998913"/>
              <a:ext cx="41275" cy="30163"/>
            </a:xfrm>
            <a:custGeom>
              <a:avLst/>
              <a:gdLst>
                <a:gd name="T0" fmla="*/ 3 w 4"/>
                <a:gd name="T1" fmla="*/ 2 h 3"/>
                <a:gd name="T2" fmla="*/ 3 w 4"/>
                <a:gd name="T3" fmla="*/ 0 h 3"/>
                <a:gd name="T4" fmla="*/ 1 w 4"/>
                <a:gd name="T5" fmla="*/ 1 h 3"/>
                <a:gd name="T6" fmla="*/ 1 w 4"/>
                <a:gd name="T7" fmla="*/ 3 h 3"/>
                <a:gd name="T8" fmla="*/ 3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60">
              <a:extLst>
                <a:ext uri="{FF2B5EF4-FFF2-40B4-BE49-F238E27FC236}">
                  <a16:creationId xmlns:a16="http://schemas.microsoft.com/office/drawing/2014/main" id="{8BD966F4-3A1F-7C2C-B99A-9EE8C5205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5338" y="4038600"/>
              <a:ext cx="30162" cy="20638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0 w 3"/>
                <a:gd name="T5" fmla="*/ 0 h 2"/>
                <a:gd name="T6" fmla="*/ 1 w 3"/>
                <a:gd name="T7" fmla="*/ 2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61">
              <a:extLst>
                <a:ext uri="{FF2B5EF4-FFF2-40B4-BE49-F238E27FC236}">
                  <a16:creationId xmlns:a16="http://schemas.microsoft.com/office/drawing/2014/main" id="{9E34CF94-6994-2737-1AE5-EB3DB515F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5338" y="4070350"/>
              <a:ext cx="41275" cy="30163"/>
            </a:xfrm>
            <a:custGeom>
              <a:avLst/>
              <a:gdLst>
                <a:gd name="T0" fmla="*/ 3 w 4"/>
                <a:gd name="T1" fmla="*/ 3 h 3"/>
                <a:gd name="T2" fmla="*/ 4 w 4"/>
                <a:gd name="T3" fmla="*/ 1 h 3"/>
                <a:gd name="T4" fmla="*/ 2 w 4"/>
                <a:gd name="T5" fmla="*/ 0 h 3"/>
                <a:gd name="T6" fmla="*/ 1 w 4"/>
                <a:gd name="T7" fmla="*/ 2 h 3"/>
                <a:gd name="T8" fmla="*/ 3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162">
              <a:extLst>
                <a:ext uri="{FF2B5EF4-FFF2-40B4-BE49-F238E27FC236}">
                  <a16:creationId xmlns:a16="http://schemas.microsoft.com/office/drawing/2014/main" id="{08DCCF1D-CF24-C0DE-C4DD-0F25D9F20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5338" y="4110038"/>
              <a:ext cx="20637" cy="20638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2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163">
              <a:extLst>
                <a:ext uri="{FF2B5EF4-FFF2-40B4-BE49-F238E27FC236}">
                  <a16:creationId xmlns:a16="http://schemas.microsoft.com/office/drawing/2014/main" id="{5373282E-F1EB-893F-42FE-C27865813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4700" y="4140200"/>
              <a:ext cx="31750" cy="41275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2 h 4"/>
                <a:gd name="T4" fmla="*/ 2 w 3"/>
                <a:gd name="T5" fmla="*/ 1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164">
              <a:extLst>
                <a:ext uri="{FF2B5EF4-FFF2-40B4-BE49-F238E27FC236}">
                  <a16:creationId xmlns:a16="http://schemas.microsoft.com/office/drawing/2014/main" id="{766ACEF1-0757-C551-3382-8AB35F49B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650" y="4181475"/>
              <a:ext cx="19050" cy="1905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165">
              <a:extLst>
                <a:ext uri="{FF2B5EF4-FFF2-40B4-BE49-F238E27FC236}">
                  <a16:creationId xmlns:a16="http://schemas.microsoft.com/office/drawing/2014/main" id="{F8104571-D02E-01A2-91F4-15B102814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4200525"/>
              <a:ext cx="41275" cy="31750"/>
            </a:xfrm>
            <a:custGeom>
              <a:avLst/>
              <a:gdLst>
                <a:gd name="T0" fmla="*/ 1 w 4"/>
                <a:gd name="T1" fmla="*/ 2 h 3"/>
                <a:gd name="T2" fmla="*/ 3 w 4"/>
                <a:gd name="T3" fmla="*/ 2 h 3"/>
                <a:gd name="T4" fmla="*/ 3 w 4"/>
                <a:gd name="T5" fmla="*/ 0 h 3"/>
                <a:gd name="T6" fmla="*/ 1 w 4"/>
                <a:gd name="T7" fmla="*/ 0 h 3"/>
                <a:gd name="T8" fmla="*/ 1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166">
              <a:extLst>
                <a:ext uri="{FF2B5EF4-FFF2-40B4-BE49-F238E27FC236}">
                  <a16:creationId xmlns:a16="http://schemas.microsoft.com/office/drawing/2014/main" id="{489FB1B8-05F3-5668-7A37-396B1415F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4213" y="4221163"/>
              <a:ext cx="30162" cy="2063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2 h 2"/>
                <a:gd name="T4" fmla="*/ 2 w 3"/>
                <a:gd name="T5" fmla="*/ 0 h 2"/>
                <a:gd name="T6" fmla="*/ 1 w 3"/>
                <a:gd name="T7" fmla="*/ 0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167">
              <a:extLst>
                <a:ext uri="{FF2B5EF4-FFF2-40B4-BE49-F238E27FC236}">
                  <a16:creationId xmlns:a16="http://schemas.microsoft.com/office/drawing/2014/main" id="{0CE7024C-ED8F-5A09-C54A-10FDAC65C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4232275"/>
              <a:ext cx="41275" cy="30163"/>
            </a:xfrm>
            <a:custGeom>
              <a:avLst/>
              <a:gdLst>
                <a:gd name="T0" fmla="*/ 1 w 4"/>
                <a:gd name="T1" fmla="*/ 2 h 3"/>
                <a:gd name="T2" fmla="*/ 3 w 4"/>
                <a:gd name="T3" fmla="*/ 2 h 3"/>
                <a:gd name="T4" fmla="*/ 3 w 4"/>
                <a:gd name="T5" fmla="*/ 0 h 3"/>
                <a:gd name="T6" fmla="*/ 1 w 4"/>
                <a:gd name="T7" fmla="*/ 0 h 3"/>
                <a:gd name="T8" fmla="*/ 1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cubicBezTo>
                    <a:pt x="2" y="3"/>
                    <a:pt x="2" y="3"/>
                    <a:pt x="3" y="2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168">
              <a:extLst>
                <a:ext uri="{FF2B5EF4-FFF2-40B4-BE49-F238E27FC236}">
                  <a16:creationId xmlns:a16="http://schemas.microsoft.com/office/drawing/2014/main" id="{DC0079ED-409F-AD81-C479-A14BBDFB6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5" y="4241800"/>
              <a:ext cx="20637" cy="206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0 w 2"/>
                <a:gd name="T7" fmla="*/ 0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169">
              <a:extLst>
                <a:ext uri="{FF2B5EF4-FFF2-40B4-BE49-F238E27FC236}">
                  <a16:creationId xmlns:a16="http://schemas.microsoft.com/office/drawing/2014/main" id="{4F8EBA06-F617-8DA2-E1D9-FA76BD556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3088" y="4232275"/>
              <a:ext cx="30162" cy="30163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3 h 3"/>
                <a:gd name="T4" fmla="*/ 3 w 3"/>
                <a:gd name="T5" fmla="*/ 2 h 3"/>
                <a:gd name="T6" fmla="*/ 1 w 3"/>
                <a:gd name="T7" fmla="*/ 0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170">
              <a:extLst>
                <a:ext uri="{FF2B5EF4-FFF2-40B4-BE49-F238E27FC236}">
                  <a16:creationId xmlns:a16="http://schemas.microsoft.com/office/drawing/2014/main" id="{4F14CD9F-9B80-24D5-C2B4-5BD17FDEB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2925" y="4232275"/>
              <a:ext cx="19050" cy="1905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171">
              <a:extLst>
                <a:ext uri="{FF2B5EF4-FFF2-40B4-BE49-F238E27FC236}">
                  <a16:creationId xmlns:a16="http://schemas.microsoft.com/office/drawing/2014/main" id="{EC400B45-3306-2D72-B9F0-1A9AB2CEE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650" y="4221163"/>
              <a:ext cx="30162" cy="30163"/>
            </a:xfrm>
            <a:custGeom>
              <a:avLst/>
              <a:gdLst>
                <a:gd name="T0" fmla="*/ 0 w 3"/>
                <a:gd name="T1" fmla="*/ 2 h 3"/>
                <a:gd name="T2" fmla="*/ 2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172">
              <a:extLst>
                <a:ext uri="{FF2B5EF4-FFF2-40B4-BE49-F238E27FC236}">
                  <a16:creationId xmlns:a16="http://schemas.microsoft.com/office/drawing/2014/main" id="{E5943CB2-0092-F35B-4DF0-459AB5737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4200525"/>
              <a:ext cx="30162" cy="20638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173">
              <a:extLst>
                <a:ext uri="{FF2B5EF4-FFF2-40B4-BE49-F238E27FC236}">
                  <a16:creationId xmlns:a16="http://schemas.microsoft.com/office/drawing/2014/main" id="{D3D16D4F-803F-92EC-BEEE-0E4AA85B9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4151313"/>
              <a:ext cx="30162" cy="19050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2 w 3"/>
                <a:gd name="T5" fmla="*/ 2 h 2"/>
                <a:gd name="T6" fmla="*/ 3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174">
              <a:extLst>
                <a:ext uri="{FF2B5EF4-FFF2-40B4-BE49-F238E27FC236}">
                  <a16:creationId xmlns:a16="http://schemas.microsoft.com/office/drawing/2014/main" id="{912B3D8D-2B49-0662-C706-A62A3F331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4110038"/>
              <a:ext cx="30162" cy="41275"/>
            </a:xfrm>
            <a:custGeom>
              <a:avLst/>
              <a:gdLst>
                <a:gd name="T0" fmla="*/ 1 w 3"/>
                <a:gd name="T1" fmla="*/ 1 h 4"/>
                <a:gd name="T2" fmla="*/ 0 w 3"/>
                <a:gd name="T3" fmla="*/ 2 h 4"/>
                <a:gd name="T4" fmla="*/ 2 w 3"/>
                <a:gd name="T5" fmla="*/ 3 h 4"/>
                <a:gd name="T6" fmla="*/ 3 w 3"/>
                <a:gd name="T7" fmla="*/ 2 h 4"/>
                <a:gd name="T8" fmla="*/ 1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4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175">
              <a:extLst>
                <a:ext uri="{FF2B5EF4-FFF2-40B4-BE49-F238E27FC236}">
                  <a16:creationId xmlns:a16="http://schemas.microsoft.com/office/drawing/2014/main" id="{6DE86F9D-DAF2-E61C-3891-D4637D67B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4170363"/>
              <a:ext cx="30162" cy="3016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176">
              <a:extLst>
                <a:ext uri="{FF2B5EF4-FFF2-40B4-BE49-F238E27FC236}">
                  <a16:creationId xmlns:a16="http://schemas.microsoft.com/office/drawing/2014/main" id="{52877A87-7F47-CB12-5E57-2F1CA6CF0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6688" y="3836988"/>
              <a:ext cx="223837" cy="192088"/>
            </a:xfrm>
            <a:custGeom>
              <a:avLst/>
              <a:gdLst>
                <a:gd name="T0" fmla="*/ 11 w 22"/>
                <a:gd name="T1" fmla="*/ 10 h 19"/>
                <a:gd name="T2" fmla="*/ 20 w 22"/>
                <a:gd name="T3" fmla="*/ 19 h 19"/>
                <a:gd name="T4" fmla="*/ 15 w 22"/>
                <a:gd name="T5" fmla="*/ 4 h 19"/>
                <a:gd name="T6" fmla="*/ 11 w 22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11" y="10"/>
                  </a:moveTo>
                  <a:cubicBezTo>
                    <a:pt x="15" y="12"/>
                    <a:pt x="20" y="19"/>
                    <a:pt x="20" y="19"/>
                  </a:cubicBezTo>
                  <a:cubicBezTo>
                    <a:pt x="20" y="19"/>
                    <a:pt x="22" y="8"/>
                    <a:pt x="15" y="4"/>
                  </a:cubicBezTo>
                  <a:cubicBezTo>
                    <a:pt x="9" y="0"/>
                    <a:pt x="0" y="5"/>
                    <a:pt x="11" y="10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177">
              <a:extLst>
                <a:ext uri="{FF2B5EF4-FFF2-40B4-BE49-F238E27FC236}">
                  <a16:creationId xmlns:a16="http://schemas.microsoft.com/office/drawing/2014/main" id="{D61F17BB-595D-EF43-B999-E6097934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9888" y="3795713"/>
              <a:ext cx="122237" cy="233363"/>
            </a:xfrm>
            <a:custGeom>
              <a:avLst/>
              <a:gdLst>
                <a:gd name="T0" fmla="*/ 2 w 12"/>
                <a:gd name="T1" fmla="*/ 8 h 23"/>
                <a:gd name="T2" fmla="*/ 6 w 12"/>
                <a:gd name="T3" fmla="*/ 20 h 23"/>
                <a:gd name="T4" fmla="*/ 8 w 12"/>
                <a:gd name="T5" fmla="*/ 20 h 23"/>
                <a:gd name="T6" fmla="*/ 11 w 12"/>
                <a:gd name="T7" fmla="*/ 9 h 23"/>
                <a:gd name="T8" fmla="*/ 8 w 12"/>
                <a:gd name="T9" fmla="*/ 2 h 23"/>
                <a:gd name="T10" fmla="*/ 2 w 12"/>
                <a:gd name="T1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3">
                  <a:moveTo>
                    <a:pt x="2" y="8"/>
                  </a:moveTo>
                  <a:cubicBezTo>
                    <a:pt x="4" y="14"/>
                    <a:pt x="5" y="18"/>
                    <a:pt x="6" y="20"/>
                  </a:cubicBezTo>
                  <a:cubicBezTo>
                    <a:pt x="7" y="23"/>
                    <a:pt x="7" y="22"/>
                    <a:pt x="8" y="20"/>
                  </a:cubicBezTo>
                  <a:cubicBezTo>
                    <a:pt x="9" y="18"/>
                    <a:pt x="10" y="11"/>
                    <a:pt x="11" y="9"/>
                  </a:cubicBezTo>
                  <a:cubicBezTo>
                    <a:pt x="12" y="5"/>
                    <a:pt x="11" y="3"/>
                    <a:pt x="8" y="2"/>
                  </a:cubicBezTo>
                  <a:cubicBezTo>
                    <a:pt x="5" y="0"/>
                    <a:pt x="0" y="3"/>
                    <a:pt x="2" y="8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178">
              <a:extLst>
                <a:ext uri="{FF2B5EF4-FFF2-40B4-BE49-F238E27FC236}">
                  <a16:creationId xmlns:a16="http://schemas.microsoft.com/office/drawing/2014/main" id="{7D2B961A-BC0E-6971-FCE2-622819CF8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25" y="3846513"/>
              <a:ext cx="222250" cy="192088"/>
            </a:xfrm>
            <a:custGeom>
              <a:avLst/>
              <a:gdLst>
                <a:gd name="T0" fmla="*/ 11 w 22"/>
                <a:gd name="T1" fmla="*/ 9 h 19"/>
                <a:gd name="T2" fmla="*/ 2 w 22"/>
                <a:gd name="T3" fmla="*/ 19 h 19"/>
                <a:gd name="T4" fmla="*/ 7 w 22"/>
                <a:gd name="T5" fmla="*/ 4 h 19"/>
                <a:gd name="T6" fmla="*/ 11 w 22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11" y="9"/>
                  </a:moveTo>
                  <a:cubicBezTo>
                    <a:pt x="6" y="11"/>
                    <a:pt x="2" y="19"/>
                    <a:pt x="2" y="19"/>
                  </a:cubicBezTo>
                  <a:cubicBezTo>
                    <a:pt x="2" y="19"/>
                    <a:pt x="0" y="8"/>
                    <a:pt x="7" y="4"/>
                  </a:cubicBezTo>
                  <a:cubicBezTo>
                    <a:pt x="13" y="0"/>
                    <a:pt x="22" y="4"/>
                    <a:pt x="11" y="9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179">
              <a:extLst>
                <a:ext uri="{FF2B5EF4-FFF2-40B4-BE49-F238E27FC236}">
                  <a16:creationId xmlns:a16="http://schemas.microsoft.com/office/drawing/2014/main" id="{873588E8-BD20-5D78-FBA6-D81E463D2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6200" y="3876675"/>
              <a:ext cx="120650" cy="71438"/>
            </a:xfrm>
            <a:custGeom>
              <a:avLst/>
              <a:gdLst>
                <a:gd name="T0" fmla="*/ 10 w 12"/>
                <a:gd name="T1" fmla="*/ 0 h 7"/>
                <a:gd name="T2" fmla="*/ 2 w 12"/>
                <a:gd name="T3" fmla="*/ 6 h 7"/>
                <a:gd name="T4" fmla="*/ 10 w 12"/>
                <a:gd name="T5" fmla="*/ 2 h 7"/>
                <a:gd name="T6" fmla="*/ 1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0" y="0"/>
                  </a:moveTo>
                  <a:cubicBezTo>
                    <a:pt x="5" y="0"/>
                    <a:pt x="0" y="6"/>
                    <a:pt x="2" y="6"/>
                  </a:cubicBezTo>
                  <a:cubicBezTo>
                    <a:pt x="4" y="7"/>
                    <a:pt x="8" y="2"/>
                    <a:pt x="10" y="2"/>
                  </a:cubicBezTo>
                  <a:cubicBezTo>
                    <a:pt x="12" y="2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180">
              <a:extLst>
                <a:ext uri="{FF2B5EF4-FFF2-40B4-BE49-F238E27FC236}">
                  <a16:creationId xmlns:a16="http://schemas.microsoft.com/office/drawing/2014/main" id="{8E21A4FB-1BE6-5A55-4DA9-764EDE8A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4688" y="3876675"/>
              <a:ext cx="120650" cy="71438"/>
            </a:xfrm>
            <a:custGeom>
              <a:avLst/>
              <a:gdLst>
                <a:gd name="T0" fmla="*/ 2 w 12"/>
                <a:gd name="T1" fmla="*/ 1 h 7"/>
                <a:gd name="T2" fmla="*/ 10 w 12"/>
                <a:gd name="T3" fmla="*/ 6 h 7"/>
                <a:gd name="T4" fmla="*/ 2 w 12"/>
                <a:gd name="T5" fmla="*/ 3 h 7"/>
                <a:gd name="T6" fmla="*/ 2 w 12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7" y="0"/>
                    <a:pt x="12" y="6"/>
                    <a:pt x="10" y="6"/>
                  </a:cubicBezTo>
                  <a:cubicBezTo>
                    <a:pt x="8" y="7"/>
                    <a:pt x="4" y="3"/>
                    <a:pt x="2" y="3"/>
                  </a:cubicBezTo>
                  <a:cubicBezTo>
                    <a:pt x="0" y="3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E30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181">
              <a:extLst>
                <a:ext uri="{FF2B5EF4-FFF2-40B4-BE49-F238E27FC236}">
                  <a16:creationId xmlns:a16="http://schemas.microsoft.com/office/drawing/2014/main" id="{108E8E5B-2D4C-2CD4-22C5-B006BA33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7963" y="4283075"/>
              <a:ext cx="152400" cy="201613"/>
            </a:xfrm>
            <a:custGeom>
              <a:avLst/>
              <a:gdLst>
                <a:gd name="T0" fmla="*/ 0 w 15"/>
                <a:gd name="T1" fmla="*/ 1 h 20"/>
                <a:gd name="T2" fmla="*/ 15 w 15"/>
                <a:gd name="T3" fmla="*/ 0 h 20"/>
                <a:gd name="T4" fmla="*/ 12 w 15"/>
                <a:gd name="T5" fmla="*/ 20 h 20"/>
                <a:gd name="T6" fmla="*/ 0 w 15"/>
                <a:gd name="T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0">
                  <a:moveTo>
                    <a:pt x="0" y="1"/>
                  </a:moveTo>
                  <a:cubicBezTo>
                    <a:pt x="3" y="4"/>
                    <a:pt x="15" y="0"/>
                    <a:pt x="15" y="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13"/>
                    <a:pt x="0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182">
              <a:extLst>
                <a:ext uri="{FF2B5EF4-FFF2-40B4-BE49-F238E27FC236}">
                  <a16:creationId xmlns:a16="http://schemas.microsoft.com/office/drawing/2014/main" id="{7874B9F9-5C29-961D-C8F7-79EDAD83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25" y="4283075"/>
              <a:ext cx="161925" cy="201613"/>
            </a:xfrm>
            <a:custGeom>
              <a:avLst/>
              <a:gdLst>
                <a:gd name="T0" fmla="*/ 16 w 16"/>
                <a:gd name="T1" fmla="*/ 1 h 20"/>
                <a:gd name="T2" fmla="*/ 0 w 16"/>
                <a:gd name="T3" fmla="*/ 0 h 20"/>
                <a:gd name="T4" fmla="*/ 4 w 16"/>
                <a:gd name="T5" fmla="*/ 20 h 20"/>
                <a:gd name="T6" fmla="*/ 16 w 16"/>
                <a:gd name="T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0">
                  <a:moveTo>
                    <a:pt x="16" y="1"/>
                  </a:moveTo>
                  <a:cubicBezTo>
                    <a:pt x="13" y="3"/>
                    <a:pt x="0" y="0"/>
                    <a:pt x="0" y="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13"/>
                    <a:pt x="16" y="1"/>
                  </a:cubicBezTo>
                  <a:close/>
                </a:path>
              </a:pathLst>
            </a:custGeom>
            <a:solidFill>
              <a:srgbClr val="00A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183">
              <a:extLst>
                <a:ext uri="{FF2B5EF4-FFF2-40B4-BE49-F238E27FC236}">
                  <a16:creationId xmlns:a16="http://schemas.microsoft.com/office/drawing/2014/main" id="{AA56416E-0184-7507-EF8C-8FB223AB1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8125" y="4657725"/>
              <a:ext cx="404812" cy="192088"/>
            </a:xfrm>
            <a:custGeom>
              <a:avLst/>
              <a:gdLst>
                <a:gd name="T0" fmla="*/ 0 w 40"/>
                <a:gd name="T1" fmla="*/ 5 h 19"/>
                <a:gd name="T2" fmla="*/ 0 w 40"/>
                <a:gd name="T3" fmla="*/ 1 h 19"/>
                <a:gd name="T4" fmla="*/ 40 w 40"/>
                <a:gd name="T5" fmla="*/ 0 h 19"/>
                <a:gd name="T6" fmla="*/ 40 w 40"/>
                <a:gd name="T7" fmla="*/ 5 h 19"/>
                <a:gd name="T8" fmla="*/ 0 w 40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9">
                  <a:moveTo>
                    <a:pt x="0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9"/>
                    <a:pt x="33" y="9"/>
                    <a:pt x="40" y="0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18"/>
                    <a:pt x="0" y="19"/>
                    <a:pt x="0" y="5"/>
                  </a:cubicBezTo>
                  <a:close/>
                </a:path>
              </a:pathLst>
            </a:custGeom>
            <a:solidFill>
              <a:srgbClr val="D0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184">
              <a:extLst>
                <a:ext uri="{FF2B5EF4-FFF2-40B4-BE49-F238E27FC236}">
                  <a16:creationId xmlns:a16="http://schemas.microsoft.com/office/drawing/2014/main" id="{84D30FD4-C262-5081-6432-E3E0F39CB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7325" y="4100513"/>
              <a:ext cx="122237" cy="80963"/>
            </a:xfrm>
            <a:custGeom>
              <a:avLst/>
              <a:gdLst>
                <a:gd name="T0" fmla="*/ 9 w 12"/>
                <a:gd name="T1" fmla="*/ 4 h 8"/>
                <a:gd name="T2" fmla="*/ 3 w 12"/>
                <a:gd name="T3" fmla="*/ 6 h 8"/>
                <a:gd name="T4" fmla="*/ 9 w 12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9" y="4"/>
                  </a:moveTo>
                  <a:cubicBezTo>
                    <a:pt x="3" y="0"/>
                    <a:pt x="0" y="4"/>
                    <a:pt x="3" y="6"/>
                  </a:cubicBezTo>
                  <a:cubicBezTo>
                    <a:pt x="5" y="8"/>
                    <a:pt x="12" y="7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185">
              <a:extLst>
                <a:ext uri="{FF2B5EF4-FFF2-40B4-BE49-F238E27FC236}">
                  <a16:creationId xmlns:a16="http://schemas.microsoft.com/office/drawing/2014/main" id="{62ED376D-B678-FBB3-1871-610E4D9FC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2613" y="4089400"/>
              <a:ext cx="111125" cy="80963"/>
            </a:xfrm>
            <a:custGeom>
              <a:avLst/>
              <a:gdLst>
                <a:gd name="T0" fmla="*/ 2 w 11"/>
                <a:gd name="T1" fmla="*/ 4 h 8"/>
                <a:gd name="T2" fmla="*/ 9 w 11"/>
                <a:gd name="T3" fmla="*/ 6 h 8"/>
                <a:gd name="T4" fmla="*/ 2 w 11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2" y="4"/>
                  </a:moveTo>
                  <a:cubicBezTo>
                    <a:pt x="8" y="0"/>
                    <a:pt x="11" y="4"/>
                    <a:pt x="9" y="6"/>
                  </a:cubicBezTo>
                  <a:cubicBezTo>
                    <a:pt x="6" y="8"/>
                    <a:pt x="0" y="8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17623AA0-C6A2-4354-8C47-7C8177C62A51}"/>
              </a:ext>
            </a:extLst>
          </p:cNvPr>
          <p:cNvSpPr/>
          <p:nvPr/>
        </p:nvSpPr>
        <p:spPr>
          <a:xfrm>
            <a:off x="217714" y="239486"/>
            <a:ext cx="11974286" cy="6444343"/>
          </a:xfrm>
          <a:prstGeom prst="rect">
            <a:avLst/>
          </a:prstGeom>
          <a:solidFill>
            <a:srgbClr val="008662"/>
          </a:solidFill>
          <a:ln>
            <a:solidFill>
              <a:srgbClr val="008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E073DFEC-9A50-490F-9C22-AD6DBD6DA1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97" y="1882056"/>
            <a:ext cx="4244157" cy="3849812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CEF91A70-0F4A-4584-AF5D-FC8BC816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568" y="1901770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CBD4D9-5124-450A-A8EC-60D3DF33A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883" y="2865525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DC35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C83050-6580-4D7A-86F4-1F0F2966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199" y="3829280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DC35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3E2F80-328B-4334-AC65-F4E776D4E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515" y="4793035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7" name="Oval 46">
            <a:extLst>
              <a:ext uri="{FF2B5EF4-FFF2-40B4-BE49-F238E27FC236}">
                <a16:creationId xmlns:a16="http://schemas.microsoft.com/office/drawing/2014/main" id="{DB180B3E-9FE6-4BA5-805F-E2C0FAD38417}"/>
              </a:ext>
            </a:extLst>
          </p:cNvPr>
          <p:cNvSpPr/>
          <p:nvPr/>
        </p:nvSpPr>
        <p:spPr>
          <a:xfrm>
            <a:off x="5617168" y="1988716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D57F7611-C4F5-4419-BDD3-AFFD48AA5C2C}"/>
              </a:ext>
            </a:extLst>
          </p:cNvPr>
          <p:cNvSpPr/>
          <p:nvPr/>
        </p:nvSpPr>
        <p:spPr>
          <a:xfrm>
            <a:off x="5324875" y="2952346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48">
            <a:extLst>
              <a:ext uri="{FF2B5EF4-FFF2-40B4-BE49-F238E27FC236}">
                <a16:creationId xmlns:a16="http://schemas.microsoft.com/office/drawing/2014/main" id="{75B84676-7726-44D7-A040-EB3F68BB5D6B}"/>
              </a:ext>
            </a:extLst>
          </p:cNvPr>
          <p:cNvSpPr/>
          <p:nvPr/>
        </p:nvSpPr>
        <p:spPr>
          <a:xfrm>
            <a:off x="5032583" y="3915976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49">
            <a:extLst>
              <a:ext uri="{FF2B5EF4-FFF2-40B4-BE49-F238E27FC236}">
                <a16:creationId xmlns:a16="http://schemas.microsoft.com/office/drawing/2014/main" id="{E669CFDC-A6B8-42A7-806B-910E0AC74538}"/>
              </a:ext>
            </a:extLst>
          </p:cNvPr>
          <p:cNvSpPr/>
          <p:nvPr/>
        </p:nvSpPr>
        <p:spPr>
          <a:xfrm>
            <a:off x="4740291" y="4879607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50">
            <a:extLst>
              <a:ext uri="{FF2B5EF4-FFF2-40B4-BE49-F238E27FC236}">
                <a16:creationId xmlns:a16="http://schemas.microsoft.com/office/drawing/2014/main" id="{336C6476-1498-4A5D-9DED-74DA3D2CF3CE}"/>
              </a:ext>
            </a:extLst>
          </p:cNvPr>
          <p:cNvSpPr txBox="1"/>
          <p:nvPr/>
        </p:nvSpPr>
        <p:spPr>
          <a:xfrm flipH="1">
            <a:off x="5603537" y="2058879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18248"/>
                </a:solidFill>
                <a:cs typeface="Calibri" pitchFamily="34" charset="0"/>
              </a:rPr>
              <a:t>01</a:t>
            </a:r>
            <a:endParaRPr lang="ko-KR" altLang="en-US" sz="2800" b="1" dirty="0">
              <a:solidFill>
                <a:srgbClr val="018248"/>
              </a:solidFill>
              <a:cs typeface="Calibri" pitchFamily="34" charset="0"/>
            </a:endParaRPr>
          </a:p>
        </p:txBody>
      </p:sp>
      <p:sp>
        <p:nvSpPr>
          <p:cNvPr id="12" name="TextBox 51">
            <a:extLst>
              <a:ext uri="{FF2B5EF4-FFF2-40B4-BE49-F238E27FC236}">
                <a16:creationId xmlns:a16="http://schemas.microsoft.com/office/drawing/2014/main" id="{DBFE1735-B489-43C7-A9E9-9717C9108E67}"/>
              </a:ext>
            </a:extLst>
          </p:cNvPr>
          <p:cNvSpPr txBox="1"/>
          <p:nvPr/>
        </p:nvSpPr>
        <p:spPr>
          <a:xfrm flipH="1">
            <a:off x="5311244" y="3022201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E73648"/>
                </a:solidFill>
                <a:cs typeface="Calibri" pitchFamily="34" charset="0"/>
              </a:rPr>
              <a:t>02</a:t>
            </a:r>
            <a:endParaRPr lang="ko-KR" altLang="en-US" sz="2800" b="1" dirty="0">
              <a:solidFill>
                <a:srgbClr val="E73648"/>
              </a:solidFill>
              <a:cs typeface="Calibri" pitchFamily="34" charset="0"/>
            </a:endParaRP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C9CC9EAF-D976-4DDE-9744-040BF6C07E83}"/>
              </a:ext>
            </a:extLst>
          </p:cNvPr>
          <p:cNvSpPr txBox="1"/>
          <p:nvPr/>
        </p:nvSpPr>
        <p:spPr>
          <a:xfrm flipH="1">
            <a:off x="5018952" y="3985523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C52527"/>
                </a:solidFill>
                <a:cs typeface="Calibri" pitchFamily="34" charset="0"/>
              </a:rPr>
              <a:t>03</a:t>
            </a:r>
            <a:endParaRPr lang="ko-KR" altLang="en-US" sz="2800" b="1" dirty="0">
              <a:solidFill>
                <a:srgbClr val="C52527"/>
              </a:solidFill>
              <a:cs typeface="Calibri" pitchFamily="34" charset="0"/>
            </a:endParaRP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BA94842A-6C50-4AE3-B79D-1B67705E47FB}"/>
              </a:ext>
            </a:extLst>
          </p:cNvPr>
          <p:cNvSpPr txBox="1"/>
          <p:nvPr/>
        </p:nvSpPr>
        <p:spPr>
          <a:xfrm flipH="1">
            <a:off x="4726660" y="4948845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18248"/>
                </a:solidFill>
                <a:cs typeface="Calibri" pitchFamily="34" charset="0"/>
              </a:rPr>
              <a:t>04</a:t>
            </a:r>
            <a:endParaRPr lang="ko-KR" altLang="en-US" sz="2800" b="1" dirty="0">
              <a:solidFill>
                <a:srgbClr val="018248"/>
              </a:solidFill>
              <a:cs typeface="Calibri" pitchFamily="34" charset="0"/>
            </a:endParaRPr>
          </a:p>
        </p:txBody>
      </p:sp>
      <p:grpSp>
        <p:nvGrpSpPr>
          <p:cNvPr id="15" name="Group 54">
            <a:extLst>
              <a:ext uri="{FF2B5EF4-FFF2-40B4-BE49-F238E27FC236}">
                <a16:creationId xmlns:a16="http://schemas.microsoft.com/office/drawing/2014/main" id="{7BE739A9-FDCA-4BCE-92AC-9815DEE1C014}"/>
              </a:ext>
            </a:extLst>
          </p:cNvPr>
          <p:cNvGrpSpPr/>
          <p:nvPr/>
        </p:nvGrpSpPr>
        <p:grpSpPr>
          <a:xfrm>
            <a:off x="6411475" y="1960138"/>
            <a:ext cx="5178473" cy="703010"/>
            <a:chOff x="2135876" y="1656375"/>
            <a:chExt cx="2138114" cy="703010"/>
          </a:xfrm>
        </p:grpSpPr>
        <p:sp>
          <p:nvSpPr>
            <p:cNvPr id="16" name="TextBox 55">
              <a:extLst>
                <a:ext uri="{FF2B5EF4-FFF2-40B4-BE49-F238E27FC236}">
                  <a16:creationId xmlns:a16="http://schemas.microsoft.com/office/drawing/2014/main" id="{5F8361CD-69FF-484E-894C-16A02D805E50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A983CCAD-E57D-4271-BDA7-681D7B24E261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:a16="http://schemas.microsoft.com/office/drawing/2014/main" id="{CBA9DC59-BFB8-4593-9ECA-8861DA8BF028}"/>
              </a:ext>
            </a:extLst>
          </p:cNvPr>
          <p:cNvGrpSpPr/>
          <p:nvPr/>
        </p:nvGrpSpPr>
        <p:grpSpPr>
          <a:xfrm>
            <a:off x="6120425" y="2926716"/>
            <a:ext cx="5178473" cy="703010"/>
            <a:chOff x="2135876" y="1656375"/>
            <a:chExt cx="2138114" cy="703010"/>
          </a:xfrm>
        </p:grpSpPr>
        <p:sp>
          <p:nvSpPr>
            <p:cNvPr id="19" name="TextBox 58">
              <a:extLst>
                <a:ext uri="{FF2B5EF4-FFF2-40B4-BE49-F238E27FC236}">
                  <a16:creationId xmlns:a16="http://schemas.microsoft.com/office/drawing/2014/main" id="{99DE4AD4-B45E-4656-8764-C9FC318B9DBA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0" name="TextBox 59">
              <a:extLst>
                <a:ext uri="{FF2B5EF4-FFF2-40B4-BE49-F238E27FC236}">
                  <a16:creationId xmlns:a16="http://schemas.microsoft.com/office/drawing/2014/main" id="{9785A2AD-E3F3-4C01-9828-F4B3D408C73C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0">
            <a:extLst>
              <a:ext uri="{FF2B5EF4-FFF2-40B4-BE49-F238E27FC236}">
                <a16:creationId xmlns:a16="http://schemas.microsoft.com/office/drawing/2014/main" id="{5F4FB84E-166B-4BB5-BE89-F7B94D32C3F5}"/>
              </a:ext>
            </a:extLst>
          </p:cNvPr>
          <p:cNvGrpSpPr/>
          <p:nvPr/>
        </p:nvGrpSpPr>
        <p:grpSpPr>
          <a:xfrm>
            <a:off x="5829376" y="3893294"/>
            <a:ext cx="5178473" cy="703010"/>
            <a:chOff x="2135876" y="1656375"/>
            <a:chExt cx="2138114" cy="703010"/>
          </a:xfrm>
        </p:grpSpPr>
        <p:sp>
          <p:nvSpPr>
            <p:cNvPr id="22" name="TextBox 61">
              <a:extLst>
                <a:ext uri="{FF2B5EF4-FFF2-40B4-BE49-F238E27FC236}">
                  <a16:creationId xmlns:a16="http://schemas.microsoft.com/office/drawing/2014/main" id="{7B868BC4-E68D-4E88-A255-B8922B96ADE1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3" name="TextBox 62">
              <a:extLst>
                <a:ext uri="{FF2B5EF4-FFF2-40B4-BE49-F238E27FC236}">
                  <a16:creationId xmlns:a16="http://schemas.microsoft.com/office/drawing/2014/main" id="{ACF9C58E-81E7-4297-AE6F-E81F2DCF5E31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3">
            <a:extLst>
              <a:ext uri="{FF2B5EF4-FFF2-40B4-BE49-F238E27FC236}">
                <a16:creationId xmlns:a16="http://schemas.microsoft.com/office/drawing/2014/main" id="{9DE1CBC9-BB04-4599-8FB3-7943BF10B134}"/>
              </a:ext>
            </a:extLst>
          </p:cNvPr>
          <p:cNvGrpSpPr/>
          <p:nvPr/>
        </p:nvGrpSpPr>
        <p:grpSpPr>
          <a:xfrm>
            <a:off x="5538327" y="4859872"/>
            <a:ext cx="5178473" cy="703010"/>
            <a:chOff x="2135876" y="1656375"/>
            <a:chExt cx="2138114" cy="703010"/>
          </a:xfrm>
        </p:grpSpPr>
        <p:sp>
          <p:nvSpPr>
            <p:cNvPr id="25" name="TextBox 64">
              <a:extLst>
                <a:ext uri="{FF2B5EF4-FFF2-40B4-BE49-F238E27FC236}">
                  <a16:creationId xmlns:a16="http://schemas.microsoft.com/office/drawing/2014/main" id="{164DDED0-31BF-48BF-B766-DCDF9CFE52C9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65">
              <a:extLst>
                <a:ext uri="{FF2B5EF4-FFF2-40B4-BE49-F238E27FC236}">
                  <a16:creationId xmlns:a16="http://schemas.microsoft.com/office/drawing/2014/main" id="{EA2DD53E-58DB-4177-8A96-F88B31D9F6E0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Marcador de texto 3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PE" sz="5400" dirty="0">
                <a:solidFill>
                  <a:schemeClr val="bg1"/>
                </a:solidFill>
              </a:rPr>
              <a:t>Free Template</a:t>
            </a:r>
          </a:p>
        </p:txBody>
      </p:sp>
    </p:spTree>
    <p:extLst>
      <p:ext uri="{BB962C8B-B14F-4D97-AF65-F5344CB8AC3E}">
        <p14:creationId xmlns:p14="http://schemas.microsoft.com/office/powerpoint/2010/main" val="584030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3BBFD05-BDA7-4F37-A37F-6FC66055F623}"/>
              </a:ext>
            </a:extLst>
          </p:cNvPr>
          <p:cNvCxnSpPr>
            <a:cxnSpLocks/>
            <a:stCxn id="17" idx="0"/>
            <a:endCxn id="14" idx="3"/>
          </p:cNvCxnSpPr>
          <p:nvPr/>
        </p:nvCxnSpPr>
        <p:spPr>
          <a:xfrm flipV="1">
            <a:off x="4022487" y="2901260"/>
            <a:ext cx="2334598" cy="1005673"/>
          </a:xfrm>
          <a:prstGeom prst="straightConnector1">
            <a:avLst/>
          </a:prstGeom>
          <a:ln w="38100">
            <a:solidFill>
              <a:srgbClr val="018248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99D38F-C8D3-46AB-A780-EF7A11927F06}"/>
              </a:ext>
            </a:extLst>
          </p:cNvPr>
          <p:cNvCxnSpPr>
            <a:cxnSpLocks/>
            <a:stCxn id="13" idx="3"/>
            <a:endCxn id="17" idx="0"/>
          </p:cNvCxnSpPr>
          <p:nvPr/>
        </p:nvCxnSpPr>
        <p:spPr>
          <a:xfrm flipH="1">
            <a:off x="4022487" y="3192736"/>
            <a:ext cx="4568231" cy="714197"/>
          </a:xfrm>
          <a:prstGeom prst="straightConnector1">
            <a:avLst/>
          </a:prstGeom>
          <a:ln w="38100">
            <a:solidFill>
              <a:srgbClr val="018248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197596-04FC-4BF9-A58C-9A8D8FA4EAA7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flipH="1" flipV="1">
            <a:off x="4022487" y="3906933"/>
            <a:ext cx="5361186" cy="469981"/>
          </a:xfrm>
          <a:prstGeom prst="straightConnector1">
            <a:avLst/>
          </a:prstGeom>
          <a:ln w="38100">
            <a:solidFill>
              <a:srgbClr val="018248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099211-90F6-40F4-B761-92A6B2F34EE7}"/>
              </a:ext>
            </a:extLst>
          </p:cNvPr>
          <p:cNvCxnSpPr>
            <a:stCxn id="12" idx="2"/>
            <a:endCxn id="17" idx="0"/>
          </p:cNvCxnSpPr>
          <p:nvPr/>
        </p:nvCxnSpPr>
        <p:spPr>
          <a:xfrm flipH="1" flipV="1">
            <a:off x="4022487" y="3906933"/>
            <a:ext cx="2793958" cy="1309646"/>
          </a:xfrm>
          <a:prstGeom prst="straightConnector1">
            <a:avLst/>
          </a:prstGeom>
          <a:ln w="38100">
            <a:solidFill>
              <a:srgbClr val="018248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3FDB5CE-1D2B-493E-962D-523705C66D86}"/>
              </a:ext>
            </a:extLst>
          </p:cNvPr>
          <p:cNvSpPr/>
          <p:nvPr/>
        </p:nvSpPr>
        <p:spPr>
          <a:xfrm>
            <a:off x="2606222" y="2519536"/>
            <a:ext cx="2851573" cy="2851573"/>
          </a:xfrm>
          <a:prstGeom prst="ellipse">
            <a:avLst/>
          </a:prstGeom>
          <a:solidFill>
            <a:srgbClr val="018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FF78BB-8878-4E25-982B-9F2A4F610EFF}"/>
              </a:ext>
            </a:extLst>
          </p:cNvPr>
          <p:cNvSpPr/>
          <p:nvPr/>
        </p:nvSpPr>
        <p:spPr>
          <a:xfrm>
            <a:off x="979288" y="2910662"/>
            <a:ext cx="2069316" cy="2069316"/>
          </a:xfrm>
          <a:prstGeom prst="ellipse">
            <a:avLst/>
          </a:prstGeom>
          <a:solidFill>
            <a:srgbClr val="C81517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7D7FE0-F326-4663-B247-CEEB0E2A00A1}"/>
              </a:ext>
            </a:extLst>
          </p:cNvPr>
          <p:cNvGrpSpPr/>
          <p:nvPr/>
        </p:nvGrpSpPr>
        <p:grpSpPr>
          <a:xfrm>
            <a:off x="1121837" y="3911042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72B2AF-EA35-4BA3-A6BD-8D920B9AECC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24E3C6-DDE7-4665-BA20-3472656C749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A0EFF12-A454-4D9A-BEA6-E63C0A4EC81A}"/>
              </a:ext>
            </a:extLst>
          </p:cNvPr>
          <p:cNvSpPr/>
          <p:nvPr/>
        </p:nvSpPr>
        <p:spPr>
          <a:xfrm>
            <a:off x="6816445" y="4388579"/>
            <a:ext cx="1656000" cy="1656000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72DE4-308A-4EDF-BC7C-7A8359C538BE}"/>
              </a:ext>
            </a:extLst>
          </p:cNvPr>
          <p:cNvSpPr/>
          <p:nvPr/>
        </p:nvSpPr>
        <p:spPr>
          <a:xfrm>
            <a:off x="8373698" y="1927848"/>
            <a:ext cx="1481908" cy="1481908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34419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AD5522-2045-41A6-9329-FBE88B94547B}"/>
              </a:ext>
            </a:extLst>
          </p:cNvPr>
          <p:cNvSpPr/>
          <p:nvPr/>
        </p:nvSpPr>
        <p:spPr>
          <a:xfrm>
            <a:off x="6168590" y="1802634"/>
            <a:ext cx="1287121" cy="1287121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8590BB-921A-4774-93E9-B551679EE13A}"/>
              </a:ext>
            </a:extLst>
          </p:cNvPr>
          <p:cNvSpPr/>
          <p:nvPr/>
        </p:nvSpPr>
        <p:spPr>
          <a:xfrm>
            <a:off x="9383673" y="3428874"/>
            <a:ext cx="1896080" cy="1896080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344193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517D3B-F366-4048-B6B6-A12F70385249}"/>
              </a:ext>
            </a:extLst>
          </p:cNvPr>
          <p:cNvGrpSpPr/>
          <p:nvPr/>
        </p:nvGrpSpPr>
        <p:grpSpPr>
          <a:xfrm>
            <a:off x="3034937" y="3906933"/>
            <a:ext cx="1975099" cy="1041157"/>
            <a:chOff x="-475010" y="1129566"/>
            <a:chExt cx="3859356" cy="10411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AA9B0A-DF00-4E99-89B6-967D59A03B0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140EB3-0F51-4755-B25B-F1DC81C5273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41D775-C4AF-4F45-8904-8490C4AA84F8}"/>
              </a:ext>
            </a:extLst>
          </p:cNvPr>
          <p:cNvGrpSpPr/>
          <p:nvPr/>
        </p:nvGrpSpPr>
        <p:grpSpPr>
          <a:xfrm>
            <a:off x="6780910" y="5082730"/>
            <a:ext cx="1727068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E5A200-578E-4DAD-AAF3-387F23C24EE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Text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D9BECB-C24B-4FB3-B472-2E733F1E4AD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Simple PowerPoint Presentation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FE26D4-12A3-438E-95F7-BF8D81574A71}"/>
              </a:ext>
            </a:extLst>
          </p:cNvPr>
          <p:cNvGrpSpPr/>
          <p:nvPr/>
        </p:nvGrpSpPr>
        <p:grpSpPr>
          <a:xfrm>
            <a:off x="8479206" y="2576772"/>
            <a:ext cx="1296000" cy="658923"/>
            <a:chOff x="3233964" y="1954419"/>
            <a:chExt cx="1410044" cy="7248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4B3D1F-B15B-4586-8C60-1C973897220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Text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492CB1-A769-46E9-B16E-07055DF8015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592223F7-DB56-4C3F-B651-A35B41D655C6}"/>
              </a:ext>
            </a:extLst>
          </p:cNvPr>
          <p:cNvGrpSpPr/>
          <p:nvPr/>
        </p:nvGrpSpPr>
        <p:grpSpPr>
          <a:xfrm>
            <a:off x="6228284" y="2268872"/>
            <a:ext cx="1182052" cy="658923"/>
            <a:chOff x="3233964" y="1954419"/>
            <a:chExt cx="1410044" cy="7248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F485E9-4627-490B-B2ED-9A1E2C14D6C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Text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4CC1EB-EDCF-480E-937A-2670DF47FB6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65FF1848-0E56-417D-9411-D73B283039FF}"/>
              </a:ext>
            </a:extLst>
          </p:cNvPr>
          <p:cNvGrpSpPr/>
          <p:nvPr/>
        </p:nvGrpSpPr>
        <p:grpSpPr>
          <a:xfrm>
            <a:off x="9468179" y="4343930"/>
            <a:ext cx="1727068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FE5884-D7C1-454C-9F2A-34D781B3A7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Text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037B88-93C1-447E-A94B-ADA74664687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Simple PowerPoint Presentation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90" name="Grupo 189">
            <a:extLst>
              <a:ext uri="{FF2B5EF4-FFF2-40B4-BE49-F238E27FC236}">
                <a16:creationId xmlns:a16="http://schemas.microsoft.com/office/drawing/2014/main" id="{797DC6AE-B175-862C-532E-DB8FF9682164}"/>
              </a:ext>
            </a:extLst>
          </p:cNvPr>
          <p:cNvGrpSpPr/>
          <p:nvPr/>
        </p:nvGrpSpPr>
        <p:grpSpPr>
          <a:xfrm>
            <a:off x="1576388" y="3057525"/>
            <a:ext cx="857249" cy="842963"/>
            <a:chOff x="1576388" y="3057525"/>
            <a:chExt cx="857249" cy="842963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A0045D7-6302-6A01-C05E-C68D59BDA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338" y="3167063"/>
              <a:ext cx="633412" cy="663575"/>
            </a:xfrm>
            <a:custGeom>
              <a:avLst/>
              <a:gdLst>
                <a:gd name="T0" fmla="*/ 333 w 352"/>
                <a:gd name="T1" fmla="*/ 138 h 369"/>
                <a:gd name="T2" fmla="*/ 320 w 352"/>
                <a:gd name="T3" fmla="*/ 73 h 369"/>
                <a:gd name="T4" fmla="*/ 226 w 352"/>
                <a:gd name="T5" fmla="*/ 6 h 369"/>
                <a:gd name="T6" fmla="*/ 176 w 352"/>
                <a:gd name="T7" fmla="*/ 0 h 369"/>
                <a:gd name="T8" fmla="*/ 176 w 352"/>
                <a:gd name="T9" fmla="*/ 0 h 369"/>
                <a:gd name="T10" fmla="*/ 176 w 352"/>
                <a:gd name="T11" fmla="*/ 0 h 369"/>
                <a:gd name="T12" fmla="*/ 126 w 352"/>
                <a:gd name="T13" fmla="*/ 6 h 369"/>
                <a:gd name="T14" fmla="*/ 32 w 352"/>
                <a:gd name="T15" fmla="*/ 73 h 369"/>
                <a:gd name="T16" fmla="*/ 19 w 352"/>
                <a:gd name="T17" fmla="*/ 138 h 369"/>
                <a:gd name="T18" fmla="*/ 43 w 352"/>
                <a:gd name="T19" fmla="*/ 207 h 369"/>
                <a:gd name="T20" fmla="*/ 2 w 352"/>
                <a:gd name="T21" fmla="*/ 285 h 369"/>
                <a:gd name="T22" fmla="*/ 60 w 352"/>
                <a:gd name="T23" fmla="*/ 364 h 369"/>
                <a:gd name="T24" fmla="*/ 117 w 352"/>
                <a:gd name="T25" fmla="*/ 352 h 369"/>
                <a:gd name="T26" fmla="*/ 157 w 352"/>
                <a:gd name="T27" fmla="*/ 345 h 369"/>
                <a:gd name="T28" fmla="*/ 176 w 352"/>
                <a:gd name="T29" fmla="*/ 329 h 369"/>
                <a:gd name="T30" fmla="*/ 195 w 352"/>
                <a:gd name="T31" fmla="*/ 345 h 369"/>
                <a:gd name="T32" fmla="*/ 236 w 352"/>
                <a:gd name="T33" fmla="*/ 352 h 369"/>
                <a:gd name="T34" fmla="*/ 292 w 352"/>
                <a:gd name="T35" fmla="*/ 364 h 369"/>
                <a:gd name="T36" fmla="*/ 350 w 352"/>
                <a:gd name="T37" fmla="*/ 285 h 369"/>
                <a:gd name="T38" fmla="*/ 310 w 352"/>
                <a:gd name="T39" fmla="*/ 207 h 369"/>
                <a:gd name="T40" fmla="*/ 333 w 352"/>
                <a:gd name="T41" fmla="*/ 13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2" h="369">
                  <a:moveTo>
                    <a:pt x="333" y="138"/>
                  </a:moveTo>
                  <a:cubicBezTo>
                    <a:pt x="336" y="116"/>
                    <a:pt x="331" y="93"/>
                    <a:pt x="320" y="73"/>
                  </a:cubicBezTo>
                  <a:cubicBezTo>
                    <a:pt x="301" y="38"/>
                    <a:pt x="264" y="15"/>
                    <a:pt x="226" y="6"/>
                  </a:cubicBezTo>
                  <a:cubicBezTo>
                    <a:pt x="206" y="0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47" y="0"/>
                    <a:pt x="126" y="6"/>
                  </a:cubicBezTo>
                  <a:cubicBezTo>
                    <a:pt x="88" y="15"/>
                    <a:pt x="51" y="38"/>
                    <a:pt x="32" y="73"/>
                  </a:cubicBezTo>
                  <a:cubicBezTo>
                    <a:pt x="21" y="93"/>
                    <a:pt x="17" y="116"/>
                    <a:pt x="19" y="138"/>
                  </a:cubicBezTo>
                  <a:cubicBezTo>
                    <a:pt x="22" y="163"/>
                    <a:pt x="38" y="182"/>
                    <a:pt x="43" y="207"/>
                  </a:cubicBezTo>
                  <a:cubicBezTo>
                    <a:pt x="49" y="238"/>
                    <a:pt x="5" y="229"/>
                    <a:pt x="2" y="285"/>
                  </a:cubicBezTo>
                  <a:cubicBezTo>
                    <a:pt x="0" y="312"/>
                    <a:pt x="19" y="354"/>
                    <a:pt x="60" y="364"/>
                  </a:cubicBezTo>
                  <a:cubicBezTo>
                    <a:pt x="79" y="369"/>
                    <a:pt x="96" y="350"/>
                    <a:pt x="117" y="352"/>
                  </a:cubicBezTo>
                  <a:cubicBezTo>
                    <a:pt x="130" y="353"/>
                    <a:pt x="145" y="352"/>
                    <a:pt x="157" y="345"/>
                  </a:cubicBezTo>
                  <a:cubicBezTo>
                    <a:pt x="165" y="342"/>
                    <a:pt x="171" y="336"/>
                    <a:pt x="176" y="329"/>
                  </a:cubicBezTo>
                  <a:cubicBezTo>
                    <a:pt x="181" y="336"/>
                    <a:pt x="188" y="342"/>
                    <a:pt x="195" y="345"/>
                  </a:cubicBezTo>
                  <a:cubicBezTo>
                    <a:pt x="208" y="352"/>
                    <a:pt x="222" y="353"/>
                    <a:pt x="236" y="352"/>
                  </a:cubicBezTo>
                  <a:cubicBezTo>
                    <a:pt x="256" y="350"/>
                    <a:pt x="273" y="369"/>
                    <a:pt x="292" y="364"/>
                  </a:cubicBezTo>
                  <a:cubicBezTo>
                    <a:pt x="333" y="354"/>
                    <a:pt x="352" y="312"/>
                    <a:pt x="350" y="285"/>
                  </a:cubicBezTo>
                  <a:cubicBezTo>
                    <a:pt x="347" y="229"/>
                    <a:pt x="304" y="238"/>
                    <a:pt x="310" y="207"/>
                  </a:cubicBezTo>
                  <a:cubicBezTo>
                    <a:pt x="314" y="182"/>
                    <a:pt x="330" y="163"/>
                    <a:pt x="333" y="138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D407517F-59E4-8B8B-F731-31B553C5A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275" y="3556000"/>
              <a:ext cx="68262" cy="87313"/>
            </a:xfrm>
            <a:custGeom>
              <a:avLst/>
              <a:gdLst>
                <a:gd name="T0" fmla="*/ 36 w 38"/>
                <a:gd name="T1" fmla="*/ 24 h 49"/>
                <a:gd name="T2" fmla="*/ 23 w 38"/>
                <a:gd name="T3" fmla="*/ 49 h 49"/>
                <a:gd name="T4" fmla="*/ 2 w 38"/>
                <a:gd name="T5" fmla="*/ 24 h 49"/>
                <a:gd name="T6" fmla="*/ 15 w 38"/>
                <a:gd name="T7" fmla="*/ 0 h 49"/>
                <a:gd name="T8" fmla="*/ 36 w 38"/>
                <a:gd name="T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36" y="24"/>
                  </a:moveTo>
                  <a:cubicBezTo>
                    <a:pt x="38" y="38"/>
                    <a:pt x="32" y="49"/>
                    <a:pt x="23" y="49"/>
                  </a:cubicBezTo>
                  <a:cubicBezTo>
                    <a:pt x="13" y="49"/>
                    <a:pt x="3" y="38"/>
                    <a:pt x="2" y="24"/>
                  </a:cubicBezTo>
                  <a:cubicBezTo>
                    <a:pt x="0" y="11"/>
                    <a:pt x="6" y="0"/>
                    <a:pt x="15" y="0"/>
                  </a:cubicBezTo>
                  <a:cubicBezTo>
                    <a:pt x="24" y="0"/>
                    <a:pt x="34" y="11"/>
                    <a:pt x="36" y="24"/>
                  </a:cubicBezTo>
                  <a:close/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6AF4837A-9133-F1DB-1BE7-EB372A4C2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13" y="3556000"/>
              <a:ext cx="69850" cy="87313"/>
            </a:xfrm>
            <a:custGeom>
              <a:avLst/>
              <a:gdLst>
                <a:gd name="T0" fmla="*/ 37 w 39"/>
                <a:gd name="T1" fmla="*/ 24 h 49"/>
                <a:gd name="T2" fmla="*/ 16 w 39"/>
                <a:gd name="T3" fmla="*/ 49 h 49"/>
                <a:gd name="T4" fmla="*/ 3 w 39"/>
                <a:gd name="T5" fmla="*/ 24 h 49"/>
                <a:gd name="T6" fmla="*/ 24 w 39"/>
                <a:gd name="T7" fmla="*/ 0 h 49"/>
                <a:gd name="T8" fmla="*/ 37 w 39"/>
                <a:gd name="T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9">
                  <a:moveTo>
                    <a:pt x="37" y="24"/>
                  </a:moveTo>
                  <a:cubicBezTo>
                    <a:pt x="36" y="38"/>
                    <a:pt x="26" y="49"/>
                    <a:pt x="16" y="49"/>
                  </a:cubicBezTo>
                  <a:cubicBezTo>
                    <a:pt x="6" y="49"/>
                    <a:pt x="0" y="38"/>
                    <a:pt x="3" y="24"/>
                  </a:cubicBezTo>
                  <a:cubicBezTo>
                    <a:pt x="5" y="11"/>
                    <a:pt x="14" y="0"/>
                    <a:pt x="24" y="0"/>
                  </a:cubicBezTo>
                  <a:cubicBezTo>
                    <a:pt x="33" y="0"/>
                    <a:pt x="39" y="11"/>
                    <a:pt x="37" y="24"/>
                  </a:cubicBezTo>
                  <a:close/>
                </a:path>
              </a:pathLst>
            </a:cu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Oval 8">
              <a:extLst>
                <a:ext uri="{FF2B5EF4-FFF2-40B4-BE49-F238E27FC236}">
                  <a16:creationId xmlns:a16="http://schemas.microsoft.com/office/drawing/2014/main" id="{ADB80D5E-F030-4524-8F9C-875EDA23B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7213" y="3448050"/>
              <a:ext cx="171450" cy="177800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Oval 9">
              <a:extLst>
                <a:ext uri="{FF2B5EF4-FFF2-40B4-BE49-F238E27FC236}">
                  <a16:creationId xmlns:a16="http://schemas.microsoft.com/office/drawing/2014/main" id="{3BF8E693-7B63-DB0C-B0D2-7D61EC4A5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650" y="3692525"/>
              <a:ext cx="204787" cy="176213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Oval 10">
              <a:extLst>
                <a:ext uri="{FF2B5EF4-FFF2-40B4-BE49-F238E27FC236}">
                  <a16:creationId xmlns:a16="http://schemas.microsoft.com/office/drawing/2014/main" id="{CCDA9D27-3752-4B1F-2791-97EFF7B04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3594100"/>
              <a:ext cx="127000" cy="130175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D5BE60A1-1C6E-9CB8-105A-9CEDB0878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663" y="3448050"/>
              <a:ext cx="171450" cy="177800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777F6FAD-5FDF-91D9-083F-D9BC460DC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7200" y="3249613"/>
              <a:ext cx="541337" cy="650875"/>
            </a:xfrm>
            <a:custGeom>
              <a:avLst/>
              <a:gdLst>
                <a:gd name="T0" fmla="*/ 277 w 301"/>
                <a:gd name="T1" fmla="*/ 191 h 362"/>
                <a:gd name="T2" fmla="*/ 262 w 301"/>
                <a:gd name="T3" fmla="*/ 146 h 362"/>
                <a:gd name="T4" fmla="*/ 266 w 301"/>
                <a:gd name="T5" fmla="*/ 110 h 362"/>
                <a:gd name="T6" fmla="*/ 151 w 301"/>
                <a:gd name="T7" fmla="*/ 8 h 362"/>
                <a:gd name="T8" fmla="*/ 36 w 301"/>
                <a:gd name="T9" fmla="*/ 110 h 362"/>
                <a:gd name="T10" fmla="*/ 40 w 301"/>
                <a:gd name="T11" fmla="*/ 144 h 362"/>
                <a:gd name="T12" fmla="*/ 24 w 301"/>
                <a:gd name="T13" fmla="*/ 191 h 362"/>
                <a:gd name="T14" fmla="*/ 50 w 301"/>
                <a:gd name="T15" fmla="*/ 261 h 362"/>
                <a:gd name="T16" fmla="*/ 65 w 301"/>
                <a:gd name="T17" fmla="*/ 283 h 362"/>
                <a:gd name="T18" fmla="*/ 67 w 301"/>
                <a:gd name="T19" fmla="*/ 296 h 362"/>
                <a:gd name="T20" fmla="*/ 97 w 301"/>
                <a:gd name="T21" fmla="*/ 340 h 362"/>
                <a:gd name="T22" fmla="*/ 123 w 301"/>
                <a:gd name="T23" fmla="*/ 353 h 362"/>
                <a:gd name="T24" fmla="*/ 179 w 301"/>
                <a:gd name="T25" fmla="*/ 353 h 362"/>
                <a:gd name="T26" fmla="*/ 204 w 301"/>
                <a:gd name="T27" fmla="*/ 340 h 362"/>
                <a:gd name="T28" fmla="*/ 235 w 301"/>
                <a:gd name="T29" fmla="*/ 296 h 362"/>
                <a:gd name="T30" fmla="*/ 236 w 301"/>
                <a:gd name="T31" fmla="*/ 283 h 362"/>
                <a:gd name="T32" fmla="*/ 251 w 301"/>
                <a:gd name="T33" fmla="*/ 261 h 362"/>
                <a:gd name="T34" fmla="*/ 277 w 301"/>
                <a:gd name="T35" fmla="*/ 191 h 362"/>
                <a:gd name="T36" fmla="*/ 166 w 301"/>
                <a:gd name="T37" fmla="*/ 254 h 362"/>
                <a:gd name="T38" fmla="*/ 151 w 301"/>
                <a:gd name="T39" fmla="*/ 251 h 362"/>
                <a:gd name="T40" fmla="*/ 135 w 301"/>
                <a:gd name="T41" fmla="*/ 254 h 362"/>
                <a:gd name="T42" fmla="*/ 151 w 301"/>
                <a:gd name="T43" fmla="*/ 194 h 362"/>
                <a:gd name="T44" fmla="*/ 166 w 301"/>
                <a:gd name="T45" fmla="*/ 25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1" h="362">
                  <a:moveTo>
                    <a:pt x="277" y="191"/>
                  </a:moveTo>
                  <a:cubicBezTo>
                    <a:pt x="267" y="177"/>
                    <a:pt x="261" y="162"/>
                    <a:pt x="262" y="146"/>
                  </a:cubicBezTo>
                  <a:cubicBezTo>
                    <a:pt x="262" y="136"/>
                    <a:pt x="263" y="124"/>
                    <a:pt x="266" y="110"/>
                  </a:cubicBezTo>
                  <a:cubicBezTo>
                    <a:pt x="290" y="0"/>
                    <a:pt x="151" y="8"/>
                    <a:pt x="151" y="8"/>
                  </a:cubicBezTo>
                  <a:cubicBezTo>
                    <a:pt x="151" y="8"/>
                    <a:pt x="12" y="0"/>
                    <a:pt x="36" y="110"/>
                  </a:cubicBezTo>
                  <a:cubicBezTo>
                    <a:pt x="38" y="123"/>
                    <a:pt x="39" y="134"/>
                    <a:pt x="40" y="144"/>
                  </a:cubicBezTo>
                  <a:cubicBezTo>
                    <a:pt x="40" y="161"/>
                    <a:pt x="34" y="177"/>
                    <a:pt x="24" y="191"/>
                  </a:cubicBezTo>
                  <a:cubicBezTo>
                    <a:pt x="0" y="224"/>
                    <a:pt x="31" y="251"/>
                    <a:pt x="50" y="261"/>
                  </a:cubicBezTo>
                  <a:cubicBezTo>
                    <a:pt x="58" y="266"/>
                    <a:pt x="64" y="274"/>
                    <a:pt x="65" y="283"/>
                  </a:cubicBezTo>
                  <a:cubicBezTo>
                    <a:pt x="67" y="296"/>
                    <a:pt x="67" y="296"/>
                    <a:pt x="67" y="296"/>
                  </a:cubicBezTo>
                  <a:cubicBezTo>
                    <a:pt x="69" y="315"/>
                    <a:pt x="81" y="331"/>
                    <a:pt x="97" y="340"/>
                  </a:cubicBezTo>
                  <a:cubicBezTo>
                    <a:pt x="123" y="353"/>
                    <a:pt x="123" y="353"/>
                    <a:pt x="123" y="353"/>
                  </a:cubicBezTo>
                  <a:cubicBezTo>
                    <a:pt x="140" y="362"/>
                    <a:pt x="161" y="362"/>
                    <a:pt x="179" y="353"/>
                  </a:cubicBezTo>
                  <a:cubicBezTo>
                    <a:pt x="204" y="340"/>
                    <a:pt x="204" y="340"/>
                    <a:pt x="204" y="340"/>
                  </a:cubicBezTo>
                  <a:cubicBezTo>
                    <a:pt x="221" y="331"/>
                    <a:pt x="232" y="315"/>
                    <a:pt x="235" y="296"/>
                  </a:cubicBezTo>
                  <a:cubicBezTo>
                    <a:pt x="236" y="283"/>
                    <a:pt x="236" y="283"/>
                    <a:pt x="236" y="283"/>
                  </a:cubicBezTo>
                  <a:cubicBezTo>
                    <a:pt x="237" y="274"/>
                    <a:pt x="243" y="266"/>
                    <a:pt x="251" y="261"/>
                  </a:cubicBezTo>
                  <a:cubicBezTo>
                    <a:pt x="270" y="251"/>
                    <a:pt x="301" y="224"/>
                    <a:pt x="277" y="191"/>
                  </a:cubicBezTo>
                  <a:close/>
                  <a:moveTo>
                    <a:pt x="166" y="254"/>
                  </a:moveTo>
                  <a:cubicBezTo>
                    <a:pt x="160" y="259"/>
                    <a:pt x="151" y="251"/>
                    <a:pt x="151" y="251"/>
                  </a:cubicBezTo>
                  <a:cubicBezTo>
                    <a:pt x="151" y="251"/>
                    <a:pt x="141" y="259"/>
                    <a:pt x="135" y="254"/>
                  </a:cubicBezTo>
                  <a:cubicBezTo>
                    <a:pt x="122" y="242"/>
                    <a:pt x="151" y="194"/>
                    <a:pt x="151" y="194"/>
                  </a:cubicBezTo>
                  <a:cubicBezTo>
                    <a:pt x="151" y="194"/>
                    <a:pt x="181" y="243"/>
                    <a:pt x="166" y="254"/>
                  </a:cubicBezTo>
                  <a:close/>
                </a:path>
              </a:pathLst>
            </a:custGeom>
            <a:solidFill>
              <a:srgbClr val="D3CB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7BF561CD-CDDB-8C08-F90F-1F5461F43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3752850"/>
              <a:ext cx="201612" cy="25400"/>
            </a:xfrm>
            <a:custGeom>
              <a:avLst/>
              <a:gdLst>
                <a:gd name="T0" fmla="*/ 0 w 112"/>
                <a:gd name="T1" fmla="*/ 0 h 14"/>
                <a:gd name="T2" fmla="*/ 0 w 112"/>
                <a:gd name="T3" fmla="*/ 3 h 14"/>
                <a:gd name="T4" fmla="*/ 6 w 112"/>
                <a:gd name="T5" fmla="*/ 8 h 14"/>
                <a:gd name="T6" fmla="*/ 10 w 112"/>
                <a:gd name="T7" fmla="*/ 11 h 14"/>
                <a:gd name="T8" fmla="*/ 10 w 112"/>
                <a:gd name="T9" fmla="*/ 12 h 14"/>
                <a:gd name="T10" fmla="*/ 13 w 112"/>
                <a:gd name="T11" fmla="*/ 14 h 14"/>
                <a:gd name="T12" fmla="*/ 93 w 112"/>
                <a:gd name="T13" fmla="*/ 14 h 14"/>
                <a:gd name="T14" fmla="*/ 100 w 112"/>
                <a:gd name="T15" fmla="*/ 11 h 14"/>
                <a:gd name="T16" fmla="*/ 112 w 112"/>
                <a:gd name="T17" fmla="*/ 3 h 14"/>
                <a:gd name="T18" fmla="*/ 112 w 112"/>
                <a:gd name="T19" fmla="*/ 0 h 14"/>
                <a:gd name="T20" fmla="*/ 0 w 112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4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4" y="7"/>
                    <a:pt x="6" y="8"/>
                  </a:cubicBezTo>
                  <a:cubicBezTo>
                    <a:pt x="7" y="9"/>
                    <a:pt x="8" y="10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3"/>
                    <a:pt x="13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3"/>
                    <a:pt x="98" y="12"/>
                    <a:pt x="100" y="11"/>
                  </a:cubicBezTo>
                  <a:cubicBezTo>
                    <a:pt x="104" y="10"/>
                    <a:pt x="110" y="10"/>
                    <a:pt x="112" y="3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76" y="7"/>
                    <a:pt x="36" y="10"/>
                    <a:pt x="0" y="0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D811AC45-BCF0-2472-F4BA-79192D188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3705225"/>
              <a:ext cx="201612" cy="65088"/>
            </a:xfrm>
            <a:custGeom>
              <a:avLst/>
              <a:gdLst>
                <a:gd name="T0" fmla="*/ 112 w 112"/>
                <a:gd name="T1" fmla="*/ 27 h 36"/>
                <a:gd name="T2" fmla="*/ 94 w 112"/>
                <a:gd name="T3" fmla="*/ 26 h 36"/>
                <a:gd name="T4" fmla="*/ 76 w 112"/>
                <a:gd name="T5" fmla="*/ 29 h 36"/>
                <a:gd name="T6" fmla="*/ 56 w 112"/>
                <a:gd name="T7" fmla="*/ 29 h 36"/>
                <a:gd name="T8" fmla="*/ 36 w 112"/>
                <a:gd name="T9" fmla="*/ 29 h 36"/>
                <a:gd name="T10" fmla="*/ 18 w 112"/>
                <a:gd name="T11" fmla="*/ 26 h 36"/>
                <a:gd name="T12" fmla="*/ 0 w 112"/>
                <a:gd name="T13" fmla="*/ 27 h 36"/>
                <a:gd name="T14" fmla="*/ 56 w 112"/>
                <a:gd name="T15" fmla="*/ 36 h 36"/>
                <a:gd name="T16" fmla="*/ 112 w 112"/>
                <a:gd name="T1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36">
                  <a:moveTo>
                    <a:pt x="112" y="27"/>
                  </a:moveTo>
                  <a:cubicBezTo>
                    <a:pt x="112" y="27"/>
                    <a:pt x="105" y="0"/>
                    <a:pt x="94" y="26"/>
                  </a:cubicBezTo>
                  <a:cubicBezTo>
                    <a:pt x="94" y="26"/>
                    <a:pt x="84" y="2"/>
                    <a:pt x="76" y="29"/>
                  </a:cubicBezTo>
                  <a:cubicBezTo>
                    <a:pt x="76" y="29"/>
                    <a:pt x="65" y="0"/>
                    <a:pt x="56" y="29"/>
                  </a:cubicBezTo>
                  <a:cubicBezTo>
                    <a:pt x="47" y="0"/>
                    <a:pt x="36" y="29"/>
                    <a:pt x="36" y="29"/>
                  </a:cubicBezTo>
                  <a:cubicBezTo>
                    <a:pt x="28" y="2"/>
                    <a:pt x="18" y="26"/>
                    <a:pt x="18" y="26"/>
                  </a:cubicBezTo>
                  <a:cubicBezTo>
                    <a:pt x="7" y="0"/>
                    <a:pt x="0" y="27"/>
                    <a:pt x="0" y="27"/>
                  </a:cubicBezTo>
                  <a:cubicBezTo>
                    <a:pt x="22" y="34"/>
                    <a:pt x="33" y="36"/>
                    <a:pt x="56" y="36"/>
                  </a:cubicBezTo>
                  <a:cubicBezTo>
                    <a:pt x="79" y="36"/>
                    <a:pt x="90" y="34"/>
                    <a:pt x="112" y="27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2923D215-9473-9729-3E83-CCDDC5AE4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3759200"/>
              <a:ext cx="201612" cy="68263"/>
            </a:xfrm>
            <a:custGeom>
              <a:avLst/>
              <a:gdLst>
                <a:gd name="T0" fmla="*/ 0 w 112"/>
                <a:gd name="T1" fmla="*/ 0 h 38"/>
                <a:gd name="T2" fmla="*/ 17 w 112"/>
                <a:gd name="T3" fmla="*/ 10 h 38"/>
                <a:gd name="T4" fmla="*/ 36 w 112"/>
                <a:gd name="T5" fmla="*/ 14 h 38"/>
                <a:gd name="T6" fmla="*/ 56 w 112"/>
                <a:gd name="T7" fmla="*/ 16 h 38"/>
                <a:gd name="T8" fmla="*/ 76 w 112"/>
                <a:gd name="T9" fmla="*/ 14 h 38"/>
                <a:gd name="T10" fmla="*/ 95 w 112"/>
                <a:gd name="T11" fmla="*/ 10 h 38"/>
                <a:gd name="T12" fmla="*/ 112 w 112"/>
                <a:gd name="T13" fmla="*/ 0 h 38"/>
                <a:gd name="T14" fmla="*/ 56 w 112"/>
                <a:gd name="T15" fmla="*/ 10 h 38"/>
                <a:gd name="T16" fmla="*/ 0 w 112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38">
                  <a:moveTo>
                    <a:pt x="0" y="0"/>
                  </a:moveTo>
                  <a:cubicBezTo>
                    <a:pt x="0" y="0"/>
                    <a:pt x="1" y="25"/>
                    <a:pt x="17" y="10"/>
                  </a:cubicBezTo>
                  <a:cubicBezTo>
                    <a:pt x="17" y="10"/>
                    <a:pt x="25" y="33"/>
                    <a:pt x="36" y="14"/>
                  </a:cubicBezTo>
                  <a:cubicBezTo>
                    <a:pt x="36" y="14"/>
                    <a:pt x="48" y="38"/>
                    <a:pt x="56" y="16"/>
                  </a:cubicBezTo>
                  <a:cubicBezTo>
                    <a:pt x="65" y="38"/>
                    <a:pt x="76" y="14"/>
                    <a:pt x="76" y="14"/>
                  </a:cubicBezTo>
                  <a:cubicBezTo>
                    <a:pt x="87" y="33"/>
                    <a:pt x="95" y="10"/>
                    <a:pt x="95" y="10"/>
                  </a:cubicBezTo>
                  <a:cubicBezTo>
                    <a:pt x="111" y="25"/>
                    <a:pt x="112" y="0"/>
                    <a:pt x="112" y="0"/>
                  </a:cubicBezTo>
                  <a:cubicBezTo>
                    <a:pt x="90" y="8"/>
                    <a:pt x="78" y="10"/>
                    <a:pt x="56" y="10"/>
                  </a:cubicBezTo>
                  <a:cubicBezTo>
                    <a:pt x="34" y="10"/>
                    <a:pt x="23" y="8"/>
                    <a:pt x="0" y="0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0474BAFF-8C85-A63E-2E3D-7F35612F8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3627438"/>
              <a:ext cx="109537" cy="61913"/>
            </a:xfrm>
            <a:custGeom>
              <a:avLst/>
              <a:gdLst>
                <a:gd name="T0" fmla="*/ 50 w 61"/>
                <a:gd name="T1" fmla="*/ 5 h 34"/>
                <a:gd name="T2" fmla="*/ 37 w 61"/>
                <a:gd name="T3" fmla="*/ 1 h 34"/>
                <a:gd name="T4" fmla="*/ 30 w 61"/>
                <a:gd name="T5" fmla="*/ 6 h 34"/>
                <a:gd name="T6" fmla="*/ 24 w 61"/>
                <a:gd name="T7" fmla="*/ 1 h 34"/>
                <a:gd name="T8" fmla="*/ 10 w 61"/>
                <a:gd name="T9" fmla="*/ 5 h 34"/>
                <a:gd name="T10" fmla="*/ 30 w 61"/>
                <a:gd name="T11" fmla="*/ 34 h 34"/>
                <a:gd name="T12" fmla="*/ 50 w 61"/>
                <a:gd name="T13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4">
                  <a:moveTo>
                    <a:pt x="50" y="5"/>
                  </a:moveTo>
                  <a:cubicBezTo>
                    <a:pt x="47" y="0"/>
                    <a:pt x="40" y="0"/>
                    <a:pt x="37" y="1"/>
                  </a:cubicBezTo>
                  <a:cubicBezTo>
                    <a:pt x="32" y="3"/>
                    <a:pt x="30" y="6"/>
                    <a:pt x="30" y="6"/>
                  </a:cubicBezTo>
                  <a:cubicBezTo>
                    <a:pt x="30" y="6"/>
                    <a:pt x="28" y="3"/>
                    <a:pt x="24" y="1"/>
                  </a:cubicBezTo>
                  <a:cubicBezTo>
                    <a:pt x="21" y="0"/>
                    <a:pt x="14" y="0"/>
                    <a:pt x="10" y="5"/>
                  </a:cubicBezTo>
                  <a:cubicBezTo>
                    <a:pt x="0" y="22"/>
                    <a:pt x="30" y="34"/>
                    <a:pt x="30" y="34"/>
                  </a:cubicBezTo>
                  <a:cubicBezTo>
                    <a:pt x="30" y="34"/>
                    <a:pt x="61" y="22"/>
                    <a:pt x="50" y="5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1D7D7A7F-9B59-0AB8-0F41-5C6A362A6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3627438"/>
              <a:ext cx="109537" cy="61913"/>
            </a:xfrm>
            <a:custGeom>
              <a:avLst/>
              <a:gdLst>
                <a:gd name="T0" fmla="*/ 51 w 61"/>
                <a:gd name="T1" fmla="*/ 5 h 34"/>
                <a:gd name="T2" fmla="*/ 37 w 61"/>
                <a:gd name="T3" fmla="*/ 1 h 34"/>
                <a:gd name="T4" fmla="*/ 31 w 61"/>
                <a:gd name="T5" fmla="*/ 6 h 34"/>
                <a:gd name="T6" fmla="*/ 24 w 61"/>
                <a:gd name="T7" fmla="*/ 1 h 34"/>
                <a:gd name="T8" fmla="*/ 11 w 61"/>
                <a:gd name="T9" fmla="*/ 5 h 34"/>
                <a:gd name="T10" fmla="*/ 31 w 61"/>
                <a:gd name="T11" fmla="*/ 34 h 34"/>
                <a:gd name="T12" fmla="*/ 51 w 61"/>
                <a:gd name="T13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4">
                  <a:moveTo>
                    <a:pt x="51" y="5"/>
                  </a:moveTo>
                  <a:cubicBezTo>
                    <a:pt x="47" y="0"/>
                    <a:pt x="40" y="0"/>
                    <a:pt x="37" y="1"/>
                  </a:cubicBezTo>
                  <a:cubicBezTo>
                    <a:pt x="33" y="3"/>
                    <a:pt x="31" y="6"/>
                    <a:pt x="31" y="6"/>
                  </a:cubicBezTo>
                  <a:cubicBezTo>
                    <a:pt x="31" y="6"/>
                    <a:pt x="29" y="3"/>
                    <a:pt x="24" y="1"/>
                  </a:cubicBezTo>
                  <a:cubicBezTo>
                    <a:pt x="21" y="0"/>
                    <a:pt x="14" y="0"/>
                    <a:pt x="11" y="5"/>
                  </a:cubicBezTo>
                  <a:cubicBezTo>
                    <a:pt x="0" y="22"/>
                    <a:pt x="31" y="34"/>
                    <a:pt x="31" y="34"/>
                  </a:cubicBezTo>
                  <a:cubicBezTo>
                    <a:pt x="31" y="34"/>
                    <a:pt x="61" y="22"/>
                    <a:pt x="51" y="5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804A832F-55D0-B750-F842-3CAA403B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0" y="3743325"/>
              <a:ext cx="139700" cy="53975"/>
            </a:xfrm>
            <a:custGeom>
              <a:avLst/>
              <a:gdLst>
                <a:gd name="T0" fmla="*/ 57 w 78"/>
                <a:gd name="T1" fmla="*/ 7 h 30"/>
                <a:gd name="T2" fmla="*/ 39 w 78"/>
                <a:gd name="T3" fmla="*/ 11 h 30"/>
                <a:gd name="T4" fmla="*/ 21 w 78"/>
                <a:gd name="T5" fmla="*/ 7 h 30"/>
                <a:gd name="T6" fmla="*/ 0 w 78"/>
                <a:gd name="T7" fmla="*/ 13 h 30"/>
                <a:gd name="T8" fmla="*/ 39 w 78"/>
                <a:gd name="T9" fmla="*/ 30 h 30"/>
                <a:gd name="T10" fmla="*/ 78 w 78"/>
                <a:gd name="T11" fmla="*/ 13 h 30"/>
                <a:gd name="T12" fmla="*/ 57 w 78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0">
                  <a:moveTo>
                    <a:pt x="57" y="7"/>
                  </a:moveTo>
                  <a:cubicBezTo>
                    <a:pt x="52" y="0"/>
                    <a:pt x="39" y="1"/>
                    <a:pt x="39" y="11"/>
                  </a:cubicBezTo>
                  <a:cubicBezTo>
                    <a:pt x="39" y="1"/>
                    <a:pt x="26" y="0"/>
                    <a:pt x="21" y="7"/>
                  </a:cubicBezTo>
                  <a:cubicBezTo>
                    <a:pt x="16" y="14"/>
                    <a:pt x="0" y="13"/>
                    <a:pt x="0" y="13"/>
                  </a:cubicBezTo>
                  <a:cubicBezTo>
                    <a:pt x="8" y="22"/>
                    <a:pt x="25" y="30"/>
                    <a:pt x="39" y="30"/>
                  </a:cubicBezTo>
                  <a:cubicBezTo>
                    <a:pt x="53" y="30"/>
                    <a:pt x="71" y="22"/>
                    <a:pt x="78" y="13"/>
                  </a:cubicBezTo>
                  <a:cubicBezTo>
                    <a:pt x="78" y="13"/>
                    <a:pt x="62" y="14"/>
                    <a:pt x="57" y="7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Oval 19">
              <a:extLst>
                <a:ext uri="{FF2B5EF4-FFF2-40B4-BE49-F238E27FC236}">
                  <a16:creationId xmlns:a16="http://schemas.microsoft.com/office/drawing/2014/main" id="{0219A836-EC28-42AB-7750-C3FFDC409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950" y="3451225"/>
              <a:ext cx="34925" cy="71438"/>
            </a:xfrm>
            <a:prstGeom prst="ellipse">
              <a:avLst/>
            </a:pr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Oval 20">
              <a:extLst>
                <a:ext uri="{FF2B5EF4-FFF2-40B4-BE49-F238E27FC236}">
                  <a16:creationId xmlns:a16="http://schemas.microsoft.com/office/drawing/2014/main" id="{68267978-4421-EC32-2B37-D16589936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3459163"/>
              <a:ext cx="25400" cy="23813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Oval 21">
              <a:extLst>
                <a:ext uri="{FF2B5EF4-FFF2-40B4-BE49-F238E27FC236}">
                  <a16:creationId xmlns:a16="http://schemas.microsoft.com/office/drawing/2014/main" id="{042279E2-BD78-6325-DC38-3A4BB93FB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950" y="3556000"/>
              <a:ext cx="34925" cy="71438"/>
            </a:xfrm>
            <a:prstGeom prst="ellipse">
              <a:avLst/>
            </a:pr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Oval 22">
              <a:extLst>
                <a:ext uri="{FF2B5EF4-FFF2-40B4-BE49-F238E27FC236}">
                  <a16:creationId xmlns:a16="http://schemas.microsoft.com/office/drawing/2014/main" id="{1075FAF5-4163-2DC4-8816-4424D684C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3595688"/>
              <a:ext cx="25400" cy="25400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B78EEB1F-398C-2A20-B4CF-CD7CE1BCD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3468688"/>
              <a:ext cx="65087" cy="66675"/>
            </a:xfrm>
            <a:custGeom>
              <a:avLst/>
              <a:gdLst>
                <a:gd name="T0" fmla="*/ 18 w 36"/>
                <a:gd name="T1" fmla="*/ 4 h 37"/>
                <a:gd name="T2" fmla="*/ 32 w 36"/>
                <a:gd name="T3" fmla="*/ 33 h 37"/>
                <a:gd name="T4" fmla="*/ 4 w 36"/>
                <a:gd name="T5" fmla="*/ 18 h 37"/>
                <a:gd name="T6" fmla="*/ 4 w 36"/>
                <a:gd name="T7" fmla="*/ 4 h 37"/>
                <a:gd name="T8" fmla="*/ 18 w 36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18" y="4"/>
                  </a:moveTo>
                  <a:cubicBezTo>
                    <a:pt x="22" y="8"/>
                    <a:pt x="36" y="29"/>
                    <a:pt x="32" y="33"/>
                  </a:cubicBezTo>
                  <a:cubicBezTo>
                    <a:pt x="28" y="37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BA2299FD-26F3-F0E7-7A74-A23AEE46B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913" y="3476625"/>
              <a:ext cx="26987" cy="28575"/>
            </a:xfrm>
            <a:custGeom>
              <a:avLst/>
              <a:gdLst>
                <a:gd name="T0" fmla="*/ 13 w 15"/>
                <a:gd name="T1" fmla="*/ 3 h 16"/>
                <a:gd name="T2" fmla="*/ 13 w 15"/>
                <a:gd name="T3" fmla="*/ 13 h 16"/>
                <a:gd name="T4" fmla="*/ 3 w 15"/>
                <a:gd name="T5" fmla="*/ 13 h 16"/>
                <a:gd name="T6" fmla="*/ 3 w 15"/>
                <a:gd name="T7" fmla="*/ 3 h 16"/>
                <a:gd name="T8" fmla="*/ 13 w 15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3" y="3"/>
                  </a:moveTo>
                  <a:cubicBezTo>
                    <a:pt x="15" y="6"/>
                    <a:pt x="15" y="10"/>
                    <a:pt x="13" y="13"/>
                  </a:cubicBezTo>
                  <a:cubicBezTo>
                    <a:pt x="10" y="16"/>
                    <a:pt x="6" y="16"/>
                    <a:pt x="3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2BED6944-8029-3659-4BA2-D010C4E2D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3543300"/>
              <a:ext cx="65087" cy="66675"/>
            </a:xfrm>
            <a:custGeom>
              <a:avLst/>
              <a:gdLst>
                <a:gd name="T0" fmla="*/ 18 w 36"/>
                <a:gd name="T1" fmla="*/ 33 h 37"/>
                <a:gd name="T2" fmla="*/ 4 w 36"/>
                <a:gd name="T3" fmla="*/ 4 h 37"/>
                <a:gd name="T4" fmla="*/ 33 w 36"/>
                <a:gd name="T5" fmla="*/ 19 h 37"/>
                <a:gd name="T6" fmla="*/ 33 w 36"/>
                <a:gd name="T7" fmla="*/ 33 h 37"/>
                <a:gd name="T8" fmla="*/ 18 w 36"/>
                <a:gd name="T9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18" y="33"/>
                  </a:moveTo>
                  <a:cubicBezTo>
                    <a:pt x="15" y="29"/>
                    <a:pt x="0" y="8"/>
                    <a:pt x="4" y="4"/>
                  </a:cubicBezTo>
                  <a:cubicBezTo>
                    <a:pt x="8" y="0"/>
                    <a:pt x="29" y="15"/>
                    <a:pt x="33" y="19"/>
                  </a:cubicBezTo>
                  <a:cubicBezTo>
                    <a:pt x="36" y="23"/>
                    <a:pt x="36" y="29"/>
                    <a:pt x="33" y="33"/>
                  </a:cubicBezTo>
                  <a:cubicBezTo>
                    <a:pt x="29" y="37"/>
                    <a:pt x="22" y="37"/>
                    <a:pt x="18" y="33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1499C634-7730-F4A5-3969-7AFDC7902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0" y="3573463"/>
              <a:ext cx="26987" cy="26988"/>
            </a:xfrm>
            <a:custGeom>
              <a:avLst/>
              <a:gdLst>
                <a:gd name="T0" fmla="*/ 3 w 15"/>
                <a:gd name="T1" fmla="*/ 13 h 15"/>
                <a:gd name="T2" fmla="*/ 3 w 15"/>
                <a:gd name="T3" fmla="*/ 3 h 15"/>
                <a:gd name="T4" fmla="*/ 12 w 15"/>
                <a:gd name="T5" fmla="*/ 3 h 15"/>
                <a:gd name="T6" fmla="*/ 12 w 15"/>
                <a:gd name="T7" fmla="*/ 13 h 15"/>
                <a:gd name="T8" fmla="*/ 3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3" y="13"/>
                  </a:moveTo>
                  <a:cubicBezTo>
                    <a:pt x="0" y="10"/>
                    <a:pt x="0" y="6"/>
                    <a:pt x="3" y="3"/>
                  </a:cubicBezTo>
                  <a:cubicBezTo>
                    <a:pt x="5" y="0"/>
                    <a:pt x="10" y="0"/>
                    <a:pt x="12" y="3"/>
                  </a:cubicBezTo>
                  <a:cubicBezTo>
                    <a:pt x="15" y="6"/>
                    <a:pt x="15" y="10"/>
                    <a:pt x="12" y="13"/>
                  </a:cubicBezTo>
                  <a:cubicBezTo>
                    <a:pt x="10" y="15"/>
                    <a:pt x="5" y="15"/>
                    <a:pt x="3" y="13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Oval 27">
              <a:extLst>
                <a:ext uri="{FF2B5EF4-FFF2-40B4-BE49-F238E27FC236}">
                  <a16:creationId xmlns:a16="http://schemas.microsoft.com/office/drawing/2014/main" id="{D30978D2-DA9F-B55E-078C-ACDE3B430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925" y="3521075"/>
              <a:ext cx="74612" cy="36513"/>
            </a:xfrm>
            <a:prstGeom prst="ellipse">
              <a:avLst/>
            </a:pr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Oval 28">
              <a:extLst>
                <a:ext uri="{FF2B5EF4-FFF2-40B4-BE49-F238E27FC236}">
                  <a16:creationId xmlns:a16="http://schemas.microsoft.com/office/drawing/2014/main" id="{9D7CF92A-8DC9-8CD4-807B-23250CF42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450" y="3527425"/>
              <a:ext cx="25400" cy="23813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Oval 29">
              <a:extLst>
                <a:ext uri="{FF2B5EF4-FFF2-40B4-BE49-F238E27FC236}">
                  <a16:creationId xmlns:a16="http://schemas.microsoft.com/office/drawing/2014/main" id="{ABE849BD-7565-7780-266C-B7A2A4FE4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21075"/>
              <a:ext cx="71437" cy="36513"/>
            </a:xfrm>
            <a:prstGeom prst="ellipse">
              <a:avLst/>
            </a:pr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Oval 30">
              <a:extLst>
                <a:ext uri="{FF2B5EF4-FFF2-40B4-BE49-F238E27FC236}">
                  <a16:creationId xmlns:a16="http://schemas.microsoft.com/office/drawing/2014/main" id="{187B3FA6-447F-4FD1-4776-8B5BB032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975" y="3527425"/>
              <a:ext cx="25400" cy="23813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9C9FCF42-59E2-3EDB-D900-F2FF4AAD2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3543300"/>
              <a:ext cx="65087" cy="66675"/>
            </a:xfrm>
            <a:custGeom>
              <a:avLst/>
              <a:gdLst>
                <a:gd name="T0" fmla="*/ 4 w 36"/>
                <a:gd name="T1" fmla="*/ 19 h 37"/>
                <a:gd name="T2" fmla="*/ 32 w 36"/>
                <a:gd name="T3" fmla="*/ 4 h 37"/>
                <a:gd name="T4" fmla="*/ 18 w 36"/>
                <a:gd name="T5" fmla="*/ 33 h 37"/>
                <a:gd name="T6" fmla="*/ 4 w 36"/>
                <a:gd name="T7" fmla="*/ 33 h 37"/>
                <a:gd name="T8" fmla="*/ 4 w 36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4" y="19"/>
                  </a:moveTo>
                  <a:cubicBezTo>
                    <a:pt x="8" y="15"/>
                    <a:pt x="28" y="0"/>
                    <a:pt x="32" y="4"/>
                  </a:cubicBezTo>
                  <a:cubicBezTo>
                    <a:pt x="36" y="8"/>
                    <a:pt x="22" y="29"/>
                    <a:pt x="18" y="33"/>
                  </a:cubicBezTo>
                  <a:cubicBezTo>
                    <a:pt x="14" y="37"/>
                    <a:pt x="8" y="37"/>
                    <a:pt x="4" y="33"/>
                  </a:cubicBezTo>
                  <a:cubicBezTo>
                    <a:pt x="0" y="29"/>
                    <a:pt x="0" y="23"/>
                    <a:pt x="4" y="19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id="{D12F3EB7-EECD-9607-60E2-A04566993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913" y="3573463"/>
              <a:ext cx="26987" cy="26988"/>
            </a:xfrm>
            <a:custGeom>
              <a:avLst/>
              <a:gdLst>
                <a:gd name="T0" fmla="*/ 3 w 15"/>
                <a:gd name="T1" fmla="*/ 3 h 15"/>
                <a:gd name="T2" fmla="*/ 13 w 15"/>
                <a:gd name="T3" fmla="*/ 3 h 15"/>
                <a:gd name="T4" fmla="*/ 13 w 15"/>
                <a:gd name="T5" fmla="*/ 13 h 15"/>
                <a:gd name="T6" fmla="*/ 3 w 15"/>
                <a:gd name="T7" fmla="*/ 13 h 15"/>
                <a:gd name="T8" fmla="*/ 3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3" y="3"/>
                  </a:moveTo>
                  <a:cubicBezTo>
                    <a:pt x="6" y="0"/>
                    <a:pt x="10" y="0"/>
                    <a:pt x="13" y="3"/>
                  </a:cubicBezTo>
                  <a:cubicBezTo>
                    <a:pt x="15" y="6"/>
                    <a:pt x="15" y="10"/>
                    <a:pt x="13" y="13"/>
                  </a:cubicBezTo>
                  <a:cubicBezTo>
                    <a:pt x="10" y="15"/>
                    <a:pt x="6" y="15"/>
                    <a:pt x="3" y="13"/>
                  </a:cubicBezTo>
                  <a:cubicBezTo>
                    <a:pt x="0" y="10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id="{DDC28814-C0A9-EE2B-13C6-9905D2BD2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3468688"/>
              <a:ext cx="65087" cy="66675"/>
            </a:xfrm>
            <a:custGeom>
              <a:avLst/>
              <a:gdLst>
                <a:gd name="T0" fmla="*/ 33 w 36"/>
                <a:gd name="T1" fmla="*/ 18 h 37"/>
                <a:gd name="T2" fmla="*/ 4 w 36"/>
                <a:gd name="T3" fmla="*/ 33 h 37"/>
                <a:gd name="T4" fmla="*/ 18 w 36"/>
                <a:gd name="T5" fmla="*/ 4 h 37"/>
                <a:gd name="T6" fmla="*/ 33 w 36"/>
                <a:gd name="T7" fmla="*/ 4 h 37"/>
                <a:gd name="T8" fmla="*/ 33 w 36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33" y="18"/>
                  </a:moveTo>
                  <a:cubicBezTo>
                    <a:pt x="29" y="22"/>
                    <a:pt x="8" y="37"/>
                    <a:pt x="4" y="33"/>
                  </a:cubicBezTo>
                  <a:cubicBezTo>
                    <a:pt x="0" y="29"/>
                    <a:pt x="15" y="8"/>
                    <a:pt x="18" y="4"/>
                  </a:cubicBezTo>
                  <a:cubicBezTo>
                    <a:pt x="22" y="0"/>
                    <a:pt x="29" y="0"/>
                    <a:pt x="33" y="4"/>
                  </a:cubicBezTo>
                  <a:cubicBezTo>
                    <a:pt x="36" y="8"/>
                    <a:pt x="36" y="14"/>
                    <a:pt x="33" y="18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5E9770FF-5049-DEB3-7C47-28EB1721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750" y="3476625"/>
              <a:ext cx="26987" cy="28575"/>
            </a:xfrm>
            <a:custGeom>
              <a:avLst/>
              <a:gdLst>
                <a:gd name="T0" fmla="*/ 12 w 15"/>
                <a:gd name="T1" fmla="*/ 13 h 16"/>
                <a:gd name="T2" fmla="*/ 3 w 15"/>
                <a:gd name="T3" fmla="*/ 13 h 16"/>
                <a:gd name="T4" fmla="*/ 3 w 15"/>
                <a:gd name="T5" fmla="*/ 3 h 16"/>
                <a:gd name="T6" fmla="*/ 12 w 15"/>
                <a:gd name="T7" fmla="*/ 3 h 16"/>
                <a:gd name="T8" fmla="*/ 12 w 15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2" y="13"/>
                  </a:moveTo>
                  <a:cubicBezTo>
                    <a:pt x="10" y="16"/>
                    <a:pt x="5" y="16"/>
                    <a:pt x="3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5" y="0"/>
                    <a:pt x="10" y="0"/>
                    <a:pt x="12" y="3"/>
                  </a:cubicBezTo>
                  <a:cubicBezTo>
                    <a:pt x="15" y="6"/>
                    <a:pt x="15" y="10"/>
                    <a:pt x="12" y="13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Oval 35">
              <a:extLst>
                <a:ext uri="{FF2B5EF4-FFF2-40B4-BE49-F238E27FC236}">
                  <a16:creationId xmlns:a16="http://schemas.microsoft.com/office/drawing/2014/main" id="{8CD46545-BC60-58AD-D6CB-1A3FB7B57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613" y="3489325"/>
              <a:ext cx="100012" cy="98425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Oval 36">
              <a:extLst>
                <a:ext uri="{FF2B5EF4-FFF2-40B4-BE49-F238E27FC236}">
                  <a16:creationId xmlns:a16="http://schemas.microsoft.com/office/drawing/2014/main" id="{36D45E7C-002C-5098-2876-7D158F298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425" y="3513138"/>
              <a:ext cx="52387" cy="50800"/>
            </a:xfrm>
            <a:prstGeom prst="ellipse">
              <a:avLst/>
            </a:pr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Oval 37">
              <a:extLst>
                <a:ext uri="{FF2B5EF4-FFF2-40B4-BE49-F238E27FC236}">
                  <a16:creationId xmlns:a16="http://schemas.microsoft.com/office/drawing/2014/main" id="{8B070590-0B1A-D4B9-3243-42359F5E9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950" y="3521075"/>
              <a:ext cx="33337" cy="34925"/>
            </a:xfrm>
            <a:prstGeom prst="ellipse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Oval 38">
              <a:extLst>
                <a:ext uri="{FF2B5EF4-FFF2-40B4-BE49-F238E27FC236}">
                  <a16:creationId xmlns:a16="http://schemas.microsoft.com/office/drawing/2014/main" id="{984AE5B6-2591-1064-1C6B-8BAD507E8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688" y="3451225"/>
              <a:ext cx="36512" cy="71438"/>
            </a:xfrm>
            <a:prstGeom prst="ellipse">
              <a:avLst/>
            </a:pr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Oval 39">
              <a:extLst>
                <a:ext uri="{FF2B5EF4-FFF2-40B4-BE49-F238E27FC236}">
                  <a16:creationId xmlns:a16="http://schemas.microsoft.com/office/drawing/2014/main" id="{5C10B543-A6DF-7126-4A71-F50CF0175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038" y="3459163"/>
              <a:ext cx="25400" cy="23813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Oval 40">
              <a:extLst>
                <a:ext uri="{FF2B5EF4-FFF2-40B4-BE49-F238E27FC236}">
                  <a16:creationId xmlns:a16="http://schemas.microsoft.com/office/drawing/2014/main" id="{6BFFFB38-1DFC-E6ED-E8A0-84FA11B40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688" y="3556000"/>
              <a:ext cx="36512" cy="71438"/>
            </a:xfrm>
            <a:prstGeom prst="ellipse">
              <a:avLst/>
            </a:pr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Oval 41">
              <a:extLst>
                <a:ext uri="{FF2B5EF4-FFF2-40B4-BE49-F238E27FC236}">
                  <a16:creationId xmlns:a16="http://schemas.microsoft.com/office/drawing/2014/main" id="{6B624198-8EB6-3AED-181A-DD320E4AB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038" y="3595688"/>
              <a:ext cx="25400" cy="25400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2">
              <a:extLst>
                <a:ext uri="{FF2B5EF4-FFF2-40B4-BE49-F238E27FC236}">
                  <a16:creationId xmlns:a16="http://schemas.microsoft.com/office/drawing/2014/main" id="{9126C100-B0D8-D1DA-289D-A6C79042D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3468688"/>
              <a:ext cx="66675" cy="66675"/>
            </a:xfrm>
            <a:custGeom>
              <a:avLst/>
              <a:gdLst>
                <a:gd name="T0" fmla="*/ 18 w 37"/>
                <a:gd name="T1" fmla="*/ 4 h 37"/>
                <a:gd name="T2" fmla="*/ 33 w 37"/>
                <a:gd name="T3" fmla="*/ 33 h 37"/>
                <a:gd name="T4" fmla="*/ 4 w 37"/>
                <a:gd name="T5" fmla="*/ 18 h 37"/>
                <a:gd name="T6" fmla="*/ 4 w 37"/>
                <a:gd name="T7" fmla="*/ 4 h 37"/>
                <a:gd name="T8" fmla="*/ 18 w 37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18" y="4"/>
                  </a:moveTo>
                  <a:cubicBezTo>
                    <a:pt x="22" y="8"/>
                    <a:pt x="37" y="29"/>
                    <a:pt x="33" y="33"/>
                  </a:cubicBezTo>
                  <a:cubicBezTo>
                    <a:pt x="29" y="37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43">
              <a:extLst>
                <a:ext uri="{FF2B5EF4-FFF2-40B4-BE49-F238E27FC236}">
                  <a16:creationId xmlns:a16="http://schemas.microsoft.com/office/drawing/2014/main" id="{054123EF-CFB4-B5DA-76E5-D608B319A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3476625"/>
              <a:ext cx="26987" cy="28575"/>
            </a:xfrm>
            <a:custGeom>
              <a:avLst/>
              <a:gdLst>
                <a:gd name="T0" fmla="*/ 12 w 15"/>
                <a:gd name="T1" fmla="*/ 3 h 16"/>
                <a:gd name="T2" fmla="*/ 12 w 15"/>
                <a:gd name="T3" fmla="*/ 13 h 16"/>
                <a:gd name="T4" fmla="*/ 2 w 15"/>
                <a:gd name="T5" fmla="*/ 13 h 16"/>
                <a:gd name="T6" fmla="*/ 2 w 15"/>
                <a:gd name="T7" fmla="*/ 3 h 16"/>
                <a:gd name="T8" fmla="*/ 12 w 15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2" y="3"/>
                  </a:moveTo>
                  <a:cubicBezTo>
                    <a:pt x="15" y="6"/>
                    <a:pt x="15" y="10"/>
                    <a:pt x="12" y="13"/>
                  </a:cubicBezTo>
                  <a:cubicBezTo>
                    <a:pt x="9" y="16"/>
                    <a:pt x="5" y="16"/>
                    <a:pt x="2" y="13"/>
                  </a:cubicBezTo>
                  <a:cubicBezTo>
                    <a:pt x="0" y="10"/>
                    <a:pt x="0" y="6"/>
                    <a:pt x="2" y="3"/>
                  </a:cubicBezTo>
                  <a:cubicBezTo>
                    <a:pt x="5" y="0"/>
                    <a:pt x="9" y="0"/>
                    <a:pt x="12" y="3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97372875-CCB3-0C8E-8E95-2B26B64A7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913" y="3543300"/>
              <a:ext cx="66675" cy="66675"/>
            </a:xfrm>
            <a:custGeom>
              <a:avLst/>
              <a:gdLst>
                <a:gd name="T0" fmla="*/ 19 w 37"/>
                <a:gd name="T1" fmla="*/ 33 h 37"/>
                <a:gd name="T2" fmla="*/ 4 w 37"/>
                <a:gd name="T3" fmla="*/ 4 h 37"/>
                <a:gd name="T4" fmla="*/ 33 w 37"/>
                <a:gd name="T5" fmla="*/ 19 h 37"/>
                <a:gd name="T6" fmla="*/ 33 w 37"/>
                <a:gd name="T7" fmla="*/ 33 h 37"/>
                <a:gd name="T8" fmla="*/ 19 w 37"/>
                <a:gd name="T9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19" y="33"/>
                  </a:moveTo>
                  <a:cubicBezTo>
                    <a:pt x="15" y="29"/>
                    <a:pt x="0" y="8"/>
                    <a:pt x="4" y="4"/>
                  </a:cubicBezTo>
                  <a:cubicBezTo>
                    <a:pt x="8" y="0"/>
                    <a:pt x="29" y="15"/>
                    <a:pt x="33" y="19"/>
                  </a:cubicBezTo>
                  <a:cubicBezTo>
                    <a:pt x="37" y="23"/>
                    <a:pt x="37" y="29"/>
                    <a:pt x="33" y="33"/>
                  </a:cubicBezTo>
                  <a:cubicBezTo>
                    <a:pt x="29" y="37"/>
                    <a:pt x="23" y="37"/>
                    <a:pt x="19" y="33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AB61D69A-0846-4AE8-0CA4-437A568E2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075" y="3573463"/>
              <a:ext cx="28575" cy="26988"/>
            </a:xfrm>
            <a:custGeom>
              <a:avLst/>
              <a:gdLst>
                <a:gd name="T0" fmla="*/ 3 w 16"/>
                <a:gd name="T1" fmla="*/ 13 h 15"/>
                <a:gd name="T2" fmla="*/ 3 w 16"/>
                <a:gd name="T3" fmla="*/ 3 h 15"/>
                <a:gd name="T4" fmla="*/ 13 w 16"/>
                <a:gd name="T5" fmla="*/ 3 h 15"/>
                <a:gd name="T6" fmla="*/ 13 w 16"/>
                <a:gd name="T7" fmla="*/ 13 h 15"/>
                <a:gd name="T8" fmla="*/ 3 w 16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3" y="13"/>
                  </a:moveTo>
                  <a:cubicBezTo>
                    <a:pt x="0" y="10"/>
                    <a:pt x="0" y="6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16" y="6"/>
                    <a:pt x="16" y="10"/>
                    <a:pt x="13" y="13"/>
                  </a:cubicBezTo>
                  <a:cubicBezTo>
                    <a:pt x="10" y="15"/>
                    <a:pt x="6" y="15"/>
                    <a:pt x="3" y="13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Oval 46">
              <a:extLst>
                <a:ext uri="{FF2B5EF4-FFF2-40B4-BE49-F238E27FC236}">
                  <a16:creationId xmlns:a16="http://schemas.microsoft.com/office/drawing/2014/main" id="{EF20B643-5F81-075C-1777-62D79E118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3521075"/>
              <a:ext cx="73025" cy="36513"/>
            </a:xfrm>
            <a:prstGeom prst="ellipse">
              <a:avLst/>
            </a:pr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Oval 47">
              <a:extLst>
                <a:ext uri="{FF2B5EF4-FFF2-40B4-BE49-F238E27FC236}">
                  <a16:creationId xmlns:a16="http://schemas.microsoft.com/office/drawing/2014/main" id="{AECA625D-4948-75FF-8A5D-8A0ED1D13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775" y="3527425"/>
              <a:ext cx="25400" cy="23813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Oval 48">
              <a:extLst>
                <a:ext uri="{FF2B5EF4-FFF2-40B4-BE49-F238E27FC236}">
                  <a16:creationId xmlns:a16="http://schemas.microsoft.com/office/drawing/2014/main" id="{E87A8A88-580E-3D60-CCBD-527E9BA35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613" y="3521075"/>
              <a:ext cx="71437" cy="36513"/>
            </a:xfrm>
            <a:prstGeom prst="ellipse">
              <a:avLst/>
            </a:pr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Oval 49">
              <a:extLst>
                <a:ext uri="{FF2B5EF4-FFF2-40B4-BE49-F238E27FC236}">
                  <a16:creationId xmlns:a16="http://schemas.microsoft.com/office/drawing/2014/main" id="{A5AEFCEE-AB51-4708-CF7B-3F1CBCAD1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300" y="3527425"/>
              <a:ext cx="25400" cy="23813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50">
              <a:extLst>
                <a:ext uri="{FF2B5EF4-FFF2-40B4-BE49-F238E27FC236}">
                  <a16:creationId xmlns:a16="http://schemas.microsoft.com/office/drawing/2014/main" id="{EDD06526-6B78-7A64-C041-8F3AD02B5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3543300"/>
              <a:ext cx="66675" cy="66675"/>
            </a:xfrm>
            <a:custGeom>
              <a:avLst/>
              <a:gdLst>
                <a:gd name="T0" fmla="*/ 4 w 37"/>
                <a:gd name="T1" fmla="*/ 19 h 37"/>
                <a:gd name="T2" fmla="*/ 33 w 37"/>
                <a:gd name="T3" fmla="*/ 4 h 37"/>
                <a:gd name="T4" fmla="*/ 18 w 37"/>
                <a:gd name="T5" fmla="*/ 33 h 37"/>
                <a:gd name="T6" fmla="*/ 4 w 37"/>
                <a:gd name="T7" fmla="*/ 33 h 37"/>
                <a:gd name="T8" fmla="*/ 4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4" y="19"/>
                  </a:moveTo>
                  <a:cubicBezTo>
                    <a:pt x="8" y="15"/>
                    <a:pt x="29" y="0"/>
                    <a:pt x="33" y="4"/>
                  </a:cubicBezTo>
                  <a:cubicBezTo>
                    <a:pt x="37" y="8"/>
                    <a:pt x="22" y="29"/>
                    <a:pt x="18" y="33"/>
                  </a:cubicBezTo>
                  <a:cubicBezTo>
                    <a:pt x="14" y="37"/>
                    <a:pt x="8" y="37"/>
                    <a:pt x="4" y="33"/>
                  </a:cubicBezTo>
                  <a:cubicBezTo>
                    <a:pt x="0" y="29"/>
                    <a:pt x="0" y="23"/>
                    <a:pt x="4" y="19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8CA6E13B-112D-7220-F31F-0F76FABEA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3573463"/>
              <a:ext cx="26987" cy="26988"/>
            </a:xfrm>
            <a:custGeom>
              <a:avLst/>
              <a:gdLst>
                <a:gd name="T0" fmla="*/ 2 w 15"/>
                <a:gd name="T1" fmla="*/ 3 h 15"/>
                <a:gd name="T2" fmla="*/ 12 w 15"/>
                <a:gd name="T3" fmla="*/ 3 h 15"/>
                <a:gd name="T4" fmla="*/ 12 w 15"/>
                <a:gd name="T5" fmla="*/ 13 h 15"/>
                <a:gd name="T6" fmla="*/ 2 w 15"/>
                <a:gd name="T7" fmla="*/ 13 h 15"/>
                <a:gd name="T8" fmla="*/ 2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3"/>
                  </a:moveTo>
                  <a:cubicBezTo>
                    <a:pt x="5" y="0"/>
                    <a:pt x="9" y="0"/>
                    <a:pt x="12" y="3"/>
                  </a:cubicBezTo>
                  <a:cubicBezTo>
                    <a:pt x="15" y="6"/>
                    <a:pt x="15" y="10"/>
                    <a:pt x="12" y="13"/>
                  </a:cubicBezTo>
                  <a:cubicBezTo>
                    <a:pt x="9" y="15"/>
                    <a:pt x="5" y="15"/>
                    <a:pt x="2" y="13"/>
                  </a:cubicBezTo>
                  <a:cubicBezTo>
                    <a:pt x="0" y="10"/>
                    <a:pt x="0" y="6"/>
                    <a:pt x="2" y="3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5BAF6474-631A-F4AB-3C8F-D8FE0AA4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913" y="3468688"/>
              <a:ext cx="66675" cy="66675"/>
            </a:xfrm>
            <a:custGeom>
              <a:avLst/>
              <a:gdLst>
                <a:gd name="T0" fmla="*/ 33 w 37"/>
                <a:gd name="T1" fmla="*/ 18 h 37"/>
                <a:gd name="T2" fmla="*/ 4 w 37"/>
                <a:gd name="T3" fmla="*/ 33 h 37"/>
                <a:gd name="T4" fmla="*/ 19 w 37"/>
                <a:gd name="T5" fmla="*/ 4 h 37"/>
                <a:gd name="T6" fmla="*/ 33 w 37"/>
                <a:gd name="T7" fmla="*/ 4 h 37"/>
                <a:gd name="T8" fmla="*/ 33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3" y="18"/>
                  </a:moveTo>
                  <a:cubicBezTo>
                    <a:pt x="29" y="22"/>
                    <a:pt x="8" y="37"/>
                    <a:pt x="4" y="33"/>
                  </a:cubicBezTo>
                  <a:cubicBezTo>
                    <a:pt x="0" y="29"/>
                    <a:pt x="15" y="8"/>
                    <a:pt x="19" y="4"/>
                  </a:cubicBezTo>
                  <a:cubicBezTo>
                    <a:pt x="23" y="0"/>
                    <a:pt x="29" y="0"/>
                    <a:pt x="33" y="4"/>
                  </a:cubicBezTo>
                  <a:cubicBezTo>
                    <a:pt x="37" y="8"/>
                    <a:pt x="37" y="14"/>
                    <a:pt x="33" y="18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9BB48114-7F04-2F6A-8B29-7DF57BA15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075" y="3476625"/>
              <a:ext cx="28575" cy="28575"/>
            </a:xfrm>
            <a:custGeom>
              <a:avLst/>
              <a:gdLst>
                <a:gd name="T0" fmla="*/ 13 w 16"/>
                <a:gd name="T1" fmla="*/ 13 h 16"/>
                <a:gd name="T2" fmla="*/ 3 w 16"/>
                <a:gd name="T3" fmla="*/ 13 h 16"/>
                <a:gd name="T4" fmla="*/ 3 w 16"/>
                <a:gd name="T5" fmla="*/ 3 h 16"/>
                <a:gd name="T6" fmla="*/ 13 w 16"/>
                <a:gd name="T7" fmla="*/ 3 h 16"/>
                <a:gd name="T8" fmla="*/ 13 w 16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3" y="13"/>
                  </a:moveTo>
                  <a:cubicBezTo>
                    <a:pt x="10" y="16"/>
                    <a:pt x="6" y="16"/>
                    <a:pt x="3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16" y="6"/>
                    <a:pt x="16" y="10"/>
                    <a:pt x="13" y="13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Oval 54">
              <a:extLst>
                <a:ext uri="{FF2B5EF4-FFF2-40B4-BE49-F238E27FC236}">
                  <a16:creationId xmlns:a16="http://schemas.microsoft.com/office/drawing/2014/main" id="{40F08BCE-C802-DA11-2683-A0C451B95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525" y="3489325"/>
              <a:ext cx="96837" cy="98425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Oval 55">
              <a:extLst>
                <a:ext uri="{FF2B5EF4-FFF2-40B4-BE49-F238E27FC236}">
                  <a16:creationId xmlns:a16="http://schemas.microsoft.com/office/drawing/2014/main" id="{1D6C1ADE-4A44-0859-932B-1973D8A09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750" y="3513138"/>
              <a:ext cx="53975" cy="50800"/>
            </a:xfrm>
            <a:prstGeom prst="ellipse">
              <a:avLst/>
            </a:pr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Oval 56">
              <a:extLst>
                <a:ext uri="{FF2B5EF4-FFF2-40B4-BE49-F238E27FC236}">
                  <a16:creationId xmlns:a16="http://schemas.microsoft.com/office/drawing/2014/main" id="{AD499BA2-7A7E-E095-8749-162D9B998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863" y="3521075"/>
              <a:ext cx="31750" cy="34925"/>
            </a:xfrm>
            <a:prstGeom prst="ellipse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310A0795-6031-81AA-8387-738B3B277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3386138"/>
              <a:ext cx="381000" cy="85725"/>
            </a:xfrm>
            <a:custGeom>
              <a:avLst/>
              <a:gdLst>
                <a:gd name="T0" fmla="*/ 162 w 212"/>
                <a:gd name="T1" fmla="*/ 0 h 47"/>
                <a:gd name="T2" fmla="*/ 106 w 212"/>
                <a:gd name="T3" fmla="*/ 21 h 47"/>
                <a:gd name="T4" fmla="*/ 50 w 212"/>
                <a:gd name="T5" fmla="*/ 0 h 47"/>
                <a:gd name="T6" fmla="*/ 0 w 212"/>
                <a:gd name="T7" fmla="*/ 30 h 47"/>
                <a:gd name="T8" fmla="*/ 106 w 212"/>
                <a:gd name="T9" fmla="*/ 47 h 47"/>
                <a:gd name="T10" fmla="*/ 212 w 212"/>
                <a:gd name="T11" fmla="*/ 30 h 47"/>
                <a:gd name="T12" fmla="*/ 162 w 212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47">
                  <a:moveTo>
                    <a:pt x="162" y="0"/>
                  </a:moveTo>
                  <a:cubicBezTo>
                    <a:pt x="131" y="0"/>
                    <a:pt x="106" y="21"/>
                    <a:pt x="106" y="21"/>
                  </a:cubicBezTo>
                  <a:cubicBezTo>
                    <a:pt x="106" y="21"/>
                    <a:pt x="81" y="0"/>
                    <a:pt x="50" y="0"/>
                  </a:cubicBezTo>
                  <a:cubicBezTo>
                    <a:pt x="19" y="0"/>
                    <a:pt x="0" y="30"/>
                    <a:pt x="0" y="30"/>
                  </a:cubicBezTo>
                  <a:cubicBezTo>
                    <a:pt x="0" y="30"/>
                    <a:pt x="68" y="7"/>
                    <a:pt x="106" y="47"/>
                  </a:cubicBezTo>
                  <a:cubicBezTo>
                    <a:pt x="144" y="7"/>
                    <a:pt x="212" y="30"/>
                    <a:pt x="212" y="30"/>
                  </a:cubicBezTo>
                  <a:cubicBezTo>
                    <a:pt x="212" y="30"/>
                    <a:pt x="194" y="0"/>
                    <a:pt x="162" y="0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Oval 58">
              <a:extLst>
                <a:ext uri="{FF2B5EF4-FFF2-40B4-BE49-F238E27FC236}">
                  <a16:creationId xmlns:a16="http://schemas.microsoft.com/office/drawing/2014/main" id="{B81157DE-764F-C0BF-FF88-2D6AEFEB5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013" y="3671888"/>
              <a:ext cx="34925" cy="33338"/>
            </a:xfrm>
            <a:prstGeom prst="ellipse">
              <a:avLst/>
            </a:pr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Oval 59">
              <a:extLst>
                <a:ext uri="{FF2B5EF4-FFF2-40B4-BE49-F238E27FC236}">
                  <a16:creationId xmlns:a16="http://schemas.microsoft.com/office/drawing/2014/main" id="{CFEF330E-8518-BD8D-D740-E8E42A97F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700" y="3584575"/>
              <a:ext cx="31750" cy="31750"/>
            </a:xfrm>
            <a:prstGeom prst="ellipse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Oval 60">
              <a:extLst>
                <a:ext uri="{FF2B5EF4-FFF2-40B4-BE49-F238E27FC236}">
                  <a16:creationId xmlns:a16="http://schemas.microsoft.com/office/drawing/2014/main" id="{8C871F37-AD17-24B8-E836-577049AB6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288" y="3584575"/>
              <a:ext cx="31750" cy="31750"/>
            </a:xfrm>
            <a:prstGeom prst="ellipse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Oval 61">
              <a:extLst>
                <a:ext uri="{FF2B5EF4-FFF2-40B4-BE49-F238E27FC236}">
                  <a16:creationId xmlns:a16="http://schemas.microsoft.com/office/drawing/2014/main" id="{8C2442F0-4281-6F2A-74B7-FBBFE71A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388" y="3671888"/>
              <a:ext cx="34925" cy="33338"/>
            </a:xfrm>
            <a:prstGeom prst="ellipse">
              <a:avLst/>
            </a:prstGeom>
            <a:solidFill>
              <a:srgbClr val="018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62">
              <a:extLst>
                <a:ext uri="{FF2B5EF4-FFF2-40B4-BE49-F238E27FC236}">
                  <a16:creationId xmlns:a16="http://schemas.microsoft.com/office/drawing/2014/main" id="{1472186F-421E-1CE3-40FE-E3B9EAA9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125" y="3200400"/>
              <a:ext cx="163512" cy="169863"/>
            </a:xfrm>
            <a:custGeom>
              <a:avLst/>
              <a:gdLst>
                <a:gd name="T0" fmla="*/ 25 w 91"/>
                <a:gd name="T1" fmla="*/ 40 h 95"/>
                <a:gd name="T2" fmla="*/ 15 w 91"/>
                <a:gd name="T3" fmla="*/ 30 h 95"/>
                <a:gd name="T4" fmla="*/ 30 w 91"/>
                <a:gd name="T5" fmla="*/ 3 h 95"/>
                <a:gd name="T6" fmla="*/ 56 w 91"/>
                <a:gd name="T7" fmla="*/ 19 h 95"/>
                <a:gd name="T8" fmla="*/ 71 w 91"/>
                <a:gd name="T9" fmla="*/ 13 h 95"/>
                <a:gd name="T10" fmla="*/ 81 w 91"/>
                <a:gd name="T11" fmla="*/ 24 h 95"/>
                <a:gd name="T12" fmla="*/ 71 w 91"/>
                <a:gd name="T13" fmla="*/ 35 h 95"/>
                <a:gd name="T14" fmla="*/ 84 w 91"/>
                <a:gd name="T15" fmla="*/ 43 h 95"/>
                <a:gd name="T16" fmla="*/ 89 w 91"/>
                <a:gd name="T17" fmla="*/ 51 h 95"/>
                <a:gd name="T18" fmla="*/ 82 w 91"/>
                <a:gd name="T19" fmla="*/ 66 h 95"/>
                <a:gd name="T20" fmla="*/ 65 w 91"/>
                <a:gd name="T21" fmla="*/ 65 h 95"/>
                <a:gd name="T22" fmla="*/ 64 w 91"/>
                <a:gd name="T23" fmla="*/ 87 h 95"/>
                <a:gd name="T24" fmla="*/ 42 w 91"/>
                <a:gd name="T25" fmla="*/ 91 h 95"/>
                <a:gd name="T26" fmla="*/ 32 w 91"/>
                <a:gd name="T27" fmla="*/ 71 h 95"/>
                <a:gd name="T28" fmla="*/ 5 w 91"/>
                <a:gd name="T29" fmla="*/ 68 h 95"/>
                <a:gd name="T30" fmla="*/ 5 w 91"/>
                <a:gd name="T31" fmla="*/ 47 h 95"/>
                <a:gd name="T32" fmla="*/ 25 w 91"/>
                <a:gd name="T33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5">
                  <a:moveTo>
                    <a:pt x="25" y="40"/>
                  </a:moveTo>
                  <a:cubicBezTo>
                    <a:pt x="20" y="40"/>
                    <a:pt x="17" y="35"/>
                    <a:pt x="15" y="30"/>
                  </a:cubicBezTo>
                  <a:cubicBezTo>
                    <a:pt x="12" y="20"/>
                    <a:pt x="19" y="7"/>
                    <a:pt x="30" y="3"/>
                  </a:cubicBezTo>
                  <a:cubicBezTo>
                    <a:pt x="41" y="0"/>
                    <a:pt x="54" y="8"/>
                    <a:pt x="56" y="19"/>
                  </a:cubicBezTo>
                  <a:cubicBezTo>
                    <a:pt x="59" y="15"/>
                    <a:pt x="65" y="12"/>
                    <a:pt x="71" y="13"/>
                  </a:cubicBezTo>
                  <a:cubicBezTo>
                    <a:pt x="76" y="14"/>
                    <a:pt x="81" y="18"/>
                    <a:pt x="81" y="24"/>
                  </a:cubicBezTo>
                  <a:cubicBezTo>
                    <a:pt x="82" y="30"/>
                    <a:pt x="77" y="35"/>
                    <a:pt x="71" y="35"/>
                  </a:cubicBezTo>
                  <a:cubicBezTo>
                    <a:pt x="76" y="37"/>
                    <a:pt x="80" y="40"/>
                    <a:pt x="84" y="43"/>
                  </a:cubicBezTo>
                  <a:cubicBezTo>
                    <a:pt x="86" y="46"/>
                    <a:pt x="88" y="48"/>
                    <a:pt x="89" y="51"/>
                  </a:cubicBezTo>
                  <a:cubicBezTo>
                    <a:pt x="91" y="57"/>
                    <a:pt x="87" y="63"/>
                    <a:pt x="82" y="66"/>
                  </a:cubicBezTo>
                  <a:cubicBezTo>
                    <a:pt x="76" y="68"/>
                    <a:pt x="70" y="67"/>
                    <a:pt x="65" y="65"/>
                  </a:cubicBezTo>
                  <a:cubicBezTo>
                    <a:pt x="69" y="71"/>
                    <a:pt x="69" y="81"/>
                    <a:pt x="64" y="87"/>
                  </a:cubicBezTo>
                  <a:cubicBezTo>
                    <a:pt x="59" y="93"/>
                    <a:pt x="49" y="95"/>
                    <a:pt x="42" y="91"/>
                  </a:cubicBezTo>
                  <a:cubicBezTo>
                    <a:pt x="35" y="88"/>
                    <a:pt x="31" y="79"/>
                    <a:pt x="32" y="71"/>
                  </a:cubicBezTo>
                  <a:cubicBezTo>
                    <a:pt x="24" y="78"/>
                    <a:pt x="11" y="77"/>
                    <a:pt x="5" y="68"/>
                  </a:cubicBezTo>
                  <a:cubicBezTo>
                    <a:pt x="0" y="62"/>
                    <a:pt x="0" y="53"/>
                    <a:pt x="5" y="47"/>
                  </a:cubicBezTo>
                  <a:cubicBezTo>
                    <a:pt x="9" y="41"/>
                    <a:pt x="18" y="38"/>
                    <a:pt x="25" y="40"/>
                  </a:cubicBezTo>
                  <a:close/>
                </a:path>
              </a:pathLst>
            </a:custGeom>
            <a:solidFill>
              <a:srgbClr val="AE1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63">
              <a:extLst>
                <a:ext uri="{FF2B5EF4-FFF2-40B4-BE49-F238E27FC236}">
                  <a16:creationId xmlns:a16="http://schemas.microsoft.com/office/drawing/2014/main" id="{4B8686D3-A826-131D-E435-E82516A29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13" y="3127375"/>
              <a:ext cx="184150" cy="157163"/>
            </a:xfrm>
            <a:custGeom>
              <a:avLst/>
              <a:gdLst>
                <a:gd name="T0" fmla="*/ 32 w 102"/>
                <a:gd name="T1" fmla="*/ 85 h 87"/>
                <a:gd name="T2" fmla="*/ 44 w 102"/>
                <a:gd name="T3" fmla="*/ 86 h 87"/>
                <a:gd name="T4" fmla="*/ 50 w 102"/>
                <a:gd name="T5" fmla="*/ 76 h 87"/>
                <a:gd name="T6" fmla="*/ 70 w 102"/>
                <a:gd name="T7" fmla="*/ 85 h 87"/>
                <a:gd name="T8" fmla="*/ 86 w 102"/>
                <a:gd name="T9" fmla="*/ 74 h 87"/>
                <a:gd name="T10" fmla="*/ 81 w 102"/>
                <a:gd name="T11" fmla="*/ 56 h 87"/>
                <a:gd name="T12" fmla="*/ 102 w 102"/>
                <a:gd name="T13" fmla="*/ 38 h 87"/>
                <a:gd name="T14" fmla="*/ 80 w 102"/>
                <a:gd name="T15" fmla="*/ 21 h 87"/>
                <a:gd name="T16" fmla="*/ 82 w 102"/>
                <a:gd name="T17" fmla="*/ 9 h 87"/>
                <a:gd name="T18" fmla="*/ 70 w 102"/>
                <a:gd name="T19" fmla="*/ 2 h 87"/>
                <a:gd name="T20" fmla="*/ 54 w 102"/>
                <a:gd name="T21" fmla="*/ 2 h 87"/>
                <a:gd name="T22" fmla="*/ 47 w 102"/>
                <a:gd name="T23" fmla="*/ 14 h 87"/>
                <a:gd name="T24" fmla="*/ 24 w 102"/>
                <a:gd name="T25" fmla="*/ 9 h 87"/>
                <a:gd name="T26" fmla="*/ 19 w 102"/>
                <a:gd name="T27" fmla="*/ 31 h 87"/>
                <a:gd name="T28" fmla="*/ 4 w 102"/>
                <a:gd name="T29" fmla="*/ 38 h 87"/>
                <a:gd name="T30" fmla="*/ 4 w 102"/>
                <a:gd name="T31" fmla="*/ 58 h 87"/>
                <a:gd name="T32" fmla="*/ 22 w 102"/>
                <a:gd name="T33" fmla="*/ 62 h 87"/>
                <a:gd name="T34" fmla="*/ 21 w 102"/>
                <a:gd name="T35" fmla="*/ 76 h 87"/>
                <a:gd name="T36" fmla="*/ 32 w 102"/>
                <a:gd name="T37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87">
                  <a:moveTo>
                    <a:pt x="32" y="85"/>
                  </a:moveTo>
                  <a:cubicBezTo>
                    <a:pt x="36" y="86"/>
                    <a:pt x="40" y="87"/>
                    <a:pt x="44" y="86"/>
                  </a:cubicBezTo>
                  <a:cubicBezTo>
                    <a:pt x="48" y="84"/>
                    <a:pt x="51" y="80"/>
                    <a:pt x="50" y="76"/>
                  </a:cubicBezTo>
                  <a:cubicBezTo>
                    <a:pt x="52" y="84"/>
                    <a:pt x="62" y="87"/>
                    <a:pt x="70" y="85"/>
                  </a:cubicBezTo>
                  <a:cubicBezTo>
                    <a:pt x="77" y="84"/>
                    <a:pt x="84" y="80"/>
                    <a:pt x="86" y="74"/>
                  </a:cubicBezTo>
                  <a:cubicBezTo>
                    <a:pt x="89" y="68"/>
                    <a:pt x="87" y="59"/>
                    <a:pt x="81" y="56"/>
                  </a:cubicBezTo>
                  <a:cubicBezTo>
                    <a:pt x="91" y="58"/>
                    <a:pt x="102" y="49"/>
                    <a:pt x="102" y="38"/>
                  </a:cubicBezTo>
                  <a:cubicBezTo>
                    <a:pt x="102" y="28"/>
                    <a:pt x="90" y="19"/>
                    <a:pt x="80" y="21"/>
                  </a:cubicBezTo>
                  <a:cubicBezTo>
                    <a:pt x="84" y="19"/>
                    <a:pt x="85" y="12"/>
                    <a:pt x="82" y="9"/>
                  </a:cubicBezTo>
                  <a:cubicBezTo>
                    <a:pt x="79" y="5"/>
                    <a:pt x="75" y="3"/>
                    <a:pt x="70" y="2"/>
                  </a:cubicBezTo>
                  <a:cubicBezTo>
                    <a:pt x="65" y="1"/>
                    <a:pt x="59" y="0"/>
                    <a:pt x="54" y="2"/>
                  </a:cubicBezTo>
                  <a:cubicBezTo>
                    <a:pt x="50" y="4"/>
                    <a:pt x="45" y="9"/>
                    <a:pt x="47" y="14"/>
                  </a:cubicBezTo>
                  <a:cubicBezTo>
                    <a:pt x="42" y="7"/>
                    <a:pt x="31" y="4"/>
                    <a:pt x="24" y="9"/>
                  </a:cubicBezTo>
                  <a:cubicBezTo>
                    <a:pt x="17" y="13"/>
                    <a:pt x="15" y="24"/>
                    <a:pt x="19" y="31"/>
                  </a:cubicBezTo>
                  <a:cubicBezTo>
                    <a:pt x="14" y="29"/>
                    <a:pt x="7" y="33"/>
                    <a:pt x="4" y="38"/>
                  </a:cubicBezTo>
                  <a:cubicBezTo>
                    <a:pt x="1" y="44"/>
                    <a:pt x="0" y="52"/>
                    <a:pt x="4" y="58"/>
                  </a:cubicBezTo>
                  <a:cubicBezTo>
                    <a:pt x="8" y="64"/>
                    <a:pt x="17" y="66"/>
                    <a:pt x="22" y="62"/>
                  </a:cubicBezTo>
                  <a:cubicBezTo>
                    <a:pt x="19" y="66"/>
                    <a:pt x="19" y="72"/>
                    <a:pt x="21" y="76"/>
                  </a:cubicBezTo>
                  <a:cubicBezTo>
                    <a:pt x="23" y="80"/>
                    <a:pt x="27" y="83"/>
                    <a:pt x="32" y="85"/>
                  </a:cubicBezTo>
                  <a:close/>
                </a:path>
              </a:pathLst>
            </a:custGeom>
            <a:solidFill>
              <a:srgbClr val="AE1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64">
              <a:extLst>
                <a:ext uri="{FF2B5EF4-FFF2-40B4-BE49-F238E27FC236}">
                  <a16:creationId xmlns:a16="http://schemas.microsoft.com/office/drawing/2014/main" id="{F9FDD63B-80ED-7820-AB21-AE41F2AD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3203575"/>
              <a:ext cx="15875" cy="17463"/>
            </a:xfrm>
            <a:custGeom>
              <a:avLst/>
              <a:gdLst>
                <a:gd name="T0" fmla="*/ 0 w 9"/>
                <a:gd name="T1" fmla="*/ 8 h 10"/>
                <a:gd name="T2" fmla="*/ 0 w 9"/>
                <a:gd name="T3" fmla="*/ 8 h 10"/>
                <a:gd name="T4" fmla="*/ 5 w 9"/>
                <a:gd name="T5" fmla="*/ 10 h 10"/>
                <a:gd name="T6" fmla="*/ 8 w 9"/>
                <a:gd name="T7" fmla="*/ 7 h 10"/>
                <a:gd name="T8" fmla="*/ 8 w 9"/>
                <a:gd name="T9" fmla="*/ 3 h 10"/>
                <a:gd name="T10" fmla="*/ 4 w 9"/>
                <a:gd name="T11" fmla="*/ 0 h 10"/>
                <a:gd name="T12" fmla="*/ 3 w 9"/>
                <a:gd name="T13" fmla="*/ 0 h 10"/>
                <a:gd name="T14" fmla="*/ 3 w 9"/>
                <a:gd name="T15" fmla="*/ 2 h 10"/>
                <a:gd name="T16" fmla="*/ 2 w 9"/>
                <a:gd name="T17" fmla="*/ 5 h 10"/>
                <a:gd name="T18" fmla="*/ 1 w 9"/>
                <a:gd name="T19" fmla="*/ 7 h 10"/>
                <a:gd name="T20" fmla="*/ 0 w 9"/>
                <a:gd name="T2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0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1"/>
                    <a:pt x="5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65">
              <a:extLst>
                <a:ext uri="{FF2B5EF4-FFF2-40B4-BE49-F238E27FC236}">
                  <a16:creationId xmlns:a16="http://schemas.microsoft.com/office/drawing/2014/main" id="{087741A2-00A7-F049-20C4-50FFF8815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188" y="3219450"/>
              <a:ext cx="15875" cy="15875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4 h 9"/>
                <a:gd name="T4" fmla="*/ 2 w 9"/>
                <a:gd name="T5" fmla="*/ 8 h 9"/>
                <a:gd name="T6" fmla="*/ 7 w 9"/>
                <a:gd name="T7" fmla="*/ 8 h 9"/>
                <a:gd name="T8" fmla="*/ 9 w 9"/>
                <a:gd name="T9" fmla="*/ 7 h 9"/>
                <a:gd name="T10" fmla="*/ 9 w 9"/>
                <a:gd name="T11" fmla="*/ 5 h 9"/>
                <a:gd name="T12" fmla="*/ 7 w 9"/>
                <a:gd name="T13" fmla="*/ 0 h 9"/>
                <a:gd name="T14" fmla="*/ 7 w 9"/>
                <a:gd name="T15" fmla="*/ 0 h 9"/>
                <a:gd name="T16" fmla="*/ 6 w 9"/>
                <a:gd name="T17" fmla="*/ 1 h 9"/>
                <a:gd name="T18" fmla="*/ 5 w 9"/>
                <a:gd name="T19" fmla="*/ 2 h 9"/>
                <a:gd name="T20" fmla="*/ 4 w 9"/>
                <a:gd name="T21" fmla="*/ 3 h 9"/>
                <a:gd name="T22" fmla="*/ 1 w 9"/>
                <a:gd name="T23" fmla="*/ 4 h 9"/>
                <a:gd name="T24" fmla="*/ 0 w 9"/>
                <a:gd name="T2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4" y="9"/>
                    <a:pt x="5" y="9"/>
                    <a:pt x="7" y="8"/>
                  </a:cubicBezTo>
                  <a:cubicBezTo>
                    <a:pt x="8" y="8"/>
                    <a:pt x="8" y="7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3"/>
                    <a:pt x="9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66">
              <a:extLst>
                <a:ext uri="{FF2B5EF4-FFF2-40B4-BE49-F238E27FC236}">
                  <a16:creationId xmlns:a16="http://schemas.microsoft.com/office/drawing/2014/main" id="{802713A8-6708-95F7-8C56-30803BD4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3222625"/>
              <a:ext cx="17462" cy="15875"/>
            </a:xfrm>
            <a:custGeom>
              <a:avLst/>
              <a:gdLst>
                <a:gd name="T0" fmla="*/ 1 w 10"/>
                <a:gd name="T1" fmla="*/ 0 h 9"/>
                <a:gd name="T2" fmla="*/ 1 w 10"/>
                <a:gd name="T3" fmla="*/ 0 h 9"/>
                <a:gd name="T4" fmla="*/ 1 w 10"/>
                <a:gd name="T5" fmla="*/ 5 h 9"/>
                <a:gd name="T6" fmla="*/ 4 w 10"/>
                <a:gd name="T7" fmla="*/ 8 h 9"/>
                <a:gd name="T8" fmla="*/ 8 w 10"/>
                <a:gd name="T9" fmla="*/ 7 h 9"/>
                <a:gd name="T10" fmla="*/ 10 w 10"/>
                <a:gd name="T11" fmla="*/ 2 h 9"/>
                <a:gd name="T12" fmla="*/ 10 w 10"/>
                <a:gd name="T13" fmla="*/ 2 h 9"/>
                <a:gd name="T14" fmla="*/ 8 w 10"/>
                <a:gd name="T15" fmla="*/ 2 h 9"/>
                <a:gd name="T16" fmla="*/ 5 w 10"/>
                <a:gd name="T17" fmla="*/ 2 h 9"/>
                <a:gd name="T18" fmla="*/ 3 w 10"/>
                <a:gd name="T19" fmla="*/ 1 h 9"/>
                <a:gd name="T20" fmla="*/ 1 w 10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1" y="7"/>
                    <a:pt x="2" y="8"/>
                    <a:pt x="4" y="8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9" y="6"/>
                    <a:pt x="10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67">
              <a:extLst>
                <a:ext uri="{FF2B5EF4-FFF2-40B4-BE49-F238E27FC236}">
                  <a16:creationId xmlns:a16="http://schemas.microsoft.com/office/drawing/2014/main" id="{0A1BE9EA-A8DF-944C-AD6C-E0C712B5D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675" y="3209925"/>
              <a:ext cx="17462" cy="17463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1 w 9"/>
                <a:gd name="T5" fmla="*/ 3 h 9"/>
                <a:gd name="T6" fmla="*/ 0 w 9"/>
                <a:gd name="T7" fmla="*/ 5 h 9"/>
                <a:gd name="T8" fmla="*/ 0 w 9"/>
                <a:gd name="T9" fmla="*/ 7 h 9"/>
                <a:gd name="T10" fmla="*/ 1 w 9"/>
                <a:gd name="T11" fmla="*/ 8 h 9"/>
                <a:gd name="T12" fmla="*/ 3 w 9"/>
                <a:gd name="T13" fmla="*/ 9 h 9"/>
                <a:gd name="T14" fmla="*/ 5 w 9"/>
                <a:gd name="T15" fmla="*/ 9 h 9"/>
                <a:gd name="T16" fmla="*/ 9 w 9"/>
                <a:gd name="T17" fmla="*/ 7 h 9"/>
                <a:gd name="T18" fmla="*/ 9 w 9"/>
                <a:gd name="T19" fmla="*/ 7 h 9"/>
                <a:gd name="T20" fmla="*/ 6 w 9"/>
                <a:gd name="T21" fmla="*/ 4 h 9"/>
                <a:gd name="T22" fmla="*/ 5 w 9"/>
                <a:gd name="T23" fmla="*/ 1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2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8" y="5"/>
                    <a:pt x="6" y="4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68">
              <a:extLst>
                <a:ext uri="{FF2B5EF4-FFF2-40B4-BE49-F238E27FC236}">
                  <a16:creationId xmlns:a16="http://schemas.microsoft.com/office/drawing/2014/main" id="{937B441D-212E-F91A-98B0-43534C07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913" y="3192463"/>
              <a:ext cx="12700" cy="15875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2 w 7"/>
                <a:gd name="T5" fmla="*/ 0 h 9"/>
                <a:gd name="T6" fmla="*/ 0 w 7"/>
                <a:gd name="T7" fmla="*/ 4 h 9"/>
                <a:gd name="T8" fmla="*/ 2 w 7"/>
                <a:gd name="T9" fmla="*/ 8 h 9"/>
                <a:gd name="T10" fmla="*/ 7 w 7"/>
                <a:gd name="T11" fmla="*/ 9 h 9"/>
                <a:gd name="T12" fmla="*/ 7 w 7"/>
                <a:gd name="T13" fmla="*/ 9 h 9"/>
                <a:gd name="T14" fmla="*/ 6 w 7"/>
                <a:gd name="T15" fmla="*/ 5 h 9"/>
                <a:gd name="T16" fmla="*/ 7 w 7"/>
                <a:gd name="T17" fmla="*/ 2 h 9"/>
                <a:gd name="T18" fmla="*/ 7 w 7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7"/>
                    <a:pt x="6" y="5"/>
                  </a:cubicBezTo>
                  <a:cubicBezTo>
                    <a:pt x="7" y="4"/>
                    <a:pt x="7" y="2"/>
                    <a:pt x="7" y="2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69">
              <a:extLst>
                <a:ext uri="{FF2B5EF4-FFF2-40B4-BE49-F238E27FC236}">
                  <a16:creationId xmlns:a16="http://schemas.microsoft.com/office/drawing/2014/main" id="{9A02B399-305D-3D27-7F4D-E1E80AC92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3175000"/>
              <a:ext cx="15875" cy="15875"/>
            </a:xfrm>
            <a:custGeom>
              <a:avLst/>
              <a:gdLst>
                <a:gd name="T0" fmla="*/ 9 w 9"/>
                <a:gd name="T1" fmla="*/ 3 h 9"/>
                <a:gd name="T2" fmla="*/ 9 w 9"/>
                <a:gd name="T3" fmla="*/ 3 h 9"/>
                <a:gd name="T4" fmla="*/ 6 w 9"/>
                <a:gd name="T5" fmla="*/ 0 h 9"/>
                <a:gd name="T6" fmla="*/ 1 w 9"/>
                <a:gd name="T7" fmla="*/ 1 h 9"/>
                <a:gd name="T8" fmla="*/ 0 w 9"/>
                <a:gd name="T9" fmla="*/ 6 h 9"/>
                <a:gd name="T10" fmla="*/ 4 w 9"/>
                <a:gd name="T11" fmla="*/ 9 h 9"/>
                <a:gd name="T12" fmla="*/ 4 w 9"/>
                <a:gd name="T13" fmla="*/ 9 h 9"/>
                <a:gd name="T14" fmla="*/ 4 w 9"/>
                <a:gd name="T15" fmla="*/ 8 h 9"/>
                <a:gd name="T16" fmla="*/ 6 w 9"/>
                <a:gd name="T17" fmla="*/ 6 h 9"/>
                <a:gd name="T18" fmla="*/ 8 w 9"/>
                <a:gd name="T19" fmla="*/ 4 h 9"/>
                <a:gd name="T20" fmla="*/ 9 w 9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7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1" y="7"/>
                    <a:pt x="2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70">
              <a:extLst>
                <a:ext uri="{FF2B5EF4-FFF2-40B4-BE49-F238E27FC236}">
                  <a16:creationId xmlns:a16="http://schemas.microsoft.com/office/drawing/2014/main" id="{2333E5F8-6B60-394A-3E5B-0F5389606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313" y="3165475"/>
              <a:ext cx="15875" cy="12700"/>
            </a:xfrm>
            <a:custGeom>
              <a:avLst/>
              <a:gdLst>
                <a:gd name="T0" fmla="*/ 9 w 9"/>
                <a:gd name="T1" fmla="*/ 6 h 7"/>
                <a:gd name="T2" fmla="*/ 9 w 9"/>
                <a:gd name="T3" fmla="*/ 6 h 7"/>
                <a:gd name="T4" fmla="*/ 8 w 9"/>
                <a:gd name="T5" fmla="*/ 2 h 7"/>
                <a:gd name="T6" fmla="*/ 6 w 9"/>
                <a:gd name="T7" fmla="*/ 0 h 7"/>
                <a:gd name="T8" fmla="*/ 4 w 9"/>
                <a:gd name="T9" fmla="*/ 0 h 7"/>
                <a:gd name="T10" fmla="*/ 0 w 9"/>
                <a:gd name="T11" fmla="*/ 3 h 7"/>
                <a:gd name="T12" fmla="*/ 1 w 9"/>
                <a:gd name="T13" fmla="*/ 7 h 7"/>
                <a:gd name="T14" fmla="*/ 1 w 9"/>
                <a:gd name="T15" fmla="*/ 7 h 7"/>
                <a:gd name="T16" fmla="*/ 1 w 9"/>
                <a:gd name="T17" fmla="*/ 7 h 7"/>
                <a:gd name="T18" fmla="*/ 2 w 9"/>
                <a:gd name="T19" fmla="*/ 7 h 7"/>
                <a:gd name="T20" fmla="*/ 5 w 9"/>
                <a:gd name="T21" fmla="*/ 6 h 7"/>
                <a:gd name="T22" fmla="*/ 6 w 9"/>
                <a:gd name="T23" fmla="*/ 6 h 7"/>
                <a:gd name="T24" fmla="*/ 8 w 9"/>
                <a:gd name="T25" fmla="*/ 6 h 7"/>
                <a:gd name="T26" fmla="*/ 9 w 9"/>
                <a:gd name="T2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7">
                  <a:moveTo>
                    <a:pt x="9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71">
              <a:extLst>
                <a:ext uri="{FF2B5EF4-FFF2-40B4-BE49-F238E27FC236}">
                  <a16:creationId xmlns:a16="http://schemas.microsoft.com/office/drawing/2014/main" id="{73CCF00E-E92E-5CE1-CE7C-62532409C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5" y="3168650"/>
              <a:ext cx="19050" cy="15875"/>
            </a:xfrm>
            <a:custGeom>
              <a:avLst/>
              <a:gdLst>
                <a:gd name="T0" fmla="*/ 7 w 10"/>
                <a:gd name="T1" fmla="*/ 9 h 9"/>
                <a:gd name="T2" fmla="*/ 7 w 10"/>
                <a:gd name="T3" fmla="*/ 9 h 9"/>
                <a:gd name="T4" fmla="*/ 10 w 10"/>
                <a:gd name="T5" fmla="*/ 5 h 9"/>
                <a:gd name="T6" fmla="*/ 8 w 10"/>
                <a:gd name="T7" fmla="*/ 1 h 9"/>
                <a:gd name="T8" fmla="*/ 3 w 10"/>
                <a:gd name="T9" fmla="*/ 1 h 9"/>
                <a:gd name="T10" fmla="*/ 0 w 10"/>
                <a:gd name="T11" fmla="*/ 5 h 9"/>
                <a:gd name="T12" fmla="*/ 0 w 10"/>
                <a:gd name="T13" fmla="*/ 5 h 9"/>
                <a:gd name="T14" fmla="*/ 1 w 10"/>
                <a:gd name="T15" fmla="*/ 5 h 9"/>
                <a:gd name="T16" fmla="*/ 4 w 10"/>
                <a:gd name="T17" fmla="*/ 6 h 9"/>
                <a:gd name="T18" fmla="*/ 6 w 10"/>
                <a:gd name="T19" fmla="*/ 8 h 9"/>
                <a:gd name="T20" fmla="*/ 7 w 10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9">
                  <a:moveTo>
                    <a:pt x="7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9" y="8"/>
                    <a:pt x="10" y="7"/>
                    <a:pt x="10" y="5"/>
                  </a:cubicBezTo>
                  <a:cubicBezTo>
                    <a:pt x="10" y="4"/>
                    <a:pt x="9" y="2"/>
                    <a:pt x="8" y="1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1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7"/>
                    <a:pt x="6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72">
              <a:extLst>
                <a:ext uri="{FF2B5EF4-FFF2-40B4-BE49-F238E27FC236}">
                  <a16:creationId xmlns:a16="http://schemas.microsoft.com/office/drawing/2014/main" id="{7D1E6803-D4C3-8EB8-5EC4-7661077E7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063" y="3184525"/>
              <a:ext cx="14287" cy="17463"/>
            </a:xfrm>
            <a:custGeom>
              <a:avLst/>
              <a:gdLst>
                <a:gd name="T0" fmla="*/ 3 w 8"/>
                <a:gd name="T1" fmla="*/ 9 h 9"/>
                <a:gd name="T2" fmla="*/ 3 w 8"/>
                <a:gd name="T3" fmla="*/ 9 h 9"/>
                <a:gd name="T4" fmla="*/ 7 w 8"/>
                <a:gd name="T5" fmla="*/ 8 h 9"/>
                <a:gd name="T6" fmla="*/ 8 w 8"/>
                <a:gd name="T7" fmla="*/ 5 h 9"/>
                <a:gd name="T8" fmla="*/ 8 w 8"/>
                <a:gd name="T9" fmla="*/ 3 h 9"/>
                <a:gd name="T10" fmla="*/ 5 w 8"/>
                <a:gd name="T11" fmla="*/ 0 h 9"/>
                <a:gd name="T12" fmla="*/ 0 w 8"/>
                <a:gd name="T13" fmla="*/ 1 h 9"/>
                <a:gd name="T14" fmla="*/ 0 w 8"/>
                <a:gd name="T15" fmla="*/ 1 h 9"/>
                <a:gd name="T16" fmla="*/ 1 w 8"/>
                <a:gd name="T17" fmla="*/ 2 h 9"/>
                <a:gd name="T18" fmla="*/ 1 w 8"/>
                <a:gd name="T19" fmla="*/ 4 h 9"/>
                <a:gd name="T20" fmla="*/ 2 w 8"/>
                <a:gd name="T21" fmla="*/ 5 h 9"/>
                <a:gd name="T22" fmla="*/ 2 w 8"/>
                <a:gd name="T23" fmla="*/ 6 h 9"/>
                <a:gd name="T24" fmla="*/ 2 w 8"/>
                <a:gd name="T25" fmla="*/ 8 h 9"/>
                <a:gd name="T26" fmla="*/ 3 w 8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9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6" y="9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1"/>
                    <a:pt x="6" y="0"/>
                    <a:pt x="5" y="0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Oval 73">
              <a:extLst>
                <a:ext uri="{FF2B5EF4-FFF2-40B4-BE49-F238E27FC236}">
                  <a16:creationId xmlns:a16="http://schemas.microsoft.com/office/drawing/2014/main" id="{BE210226-08BE-2B99-F57A-29C549FF0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025" y="3175000"/>
              <a:ext cx="53975" cy="53975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74">
              <a:extLst>
                <a:ext uri="{FF2B5EF4-FFF2-40B4-BE49-F238E27FC236}">
                  <a16:creationId xmlns:a16="http://schemas.microsoft.com/office/drawing/2014/main" id="{07115494-0239-7D5B-53EB-EEE9456D2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75" y="3279775"/>
              <a:ext cx="14287" cy="15875"/>
            </a:xfrm>
            <a:custGeom>
              <a:avLst/>
              <a:gdLst>
                <a:gd name="T0" fmla="*/ 0 w 8"/>
                <a:gd name="T1" fmla="*/ 7 h 8"/>
                <a:gd name="T2" fmla="*/ 0 w 8"/>
                <a:gd name="T3" fmla="*/ 7 h 8"/>
                <a:gd name="T4" fmla="*/ 4 w 8"/>
                <a:gd name="T5" fmla="*/ 8 h 8"/>
                <a:gd name="T6" fmla="*/ 8 w 8"/>
                <a:gd name="T7" fmla="*/ 6 h 8"/>
                <a:gd name="T8" fmla="*/ 7 w 8"/>
                <a:gd name="T9" fmla="*/ 2 h 8"/>
                <a:gd name="T10" fmla="*/ 3 w 8"/>
                <a:gd name="T11" fmla="*/ 0 h 8"/>
                <a:gd name="T12" fmla="*/ 3 w 8"/>
                <a:gd name="T13" fmla="*/ 0 h 8"/>
                <a:gd name="T14" fmla="*/ 3 w 8"/>
                <a:gd name="T15" fmla="*/ 1 h 8"/>
                <a:gd name="T16" fmla="*/ 2 w 8"/>
                <a:gd name="T17" fmla="*/ 4 h 8"/>
                <a:gd name="T18" fmla="*/ 1 w 8"/>
                <a:gd name="T19" fmla="*/ 6 h 8"/>
                <a:gd name="T20" fmla="*/ 0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75">
              <a:extLst>
                <a:ext uri="{FF2B5EF4-FFF2-40B4-BE49-F238E27FC236}">
                  <a16:creationId xmlns:a16="http://schemas.microsoft.com/office/drawing/2014/main" id="{720DE09C-969E-99BC-9087-E3B6BBD65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675" y="3295650"/>
              <a:ext cx="14287" cy="14288"/>
            </a:xfrm>
            <a:custGeom>
              <a:avLst/>
              <a:gdLst>
                <a:gd name="T0" fmla="*/ 0 w 8"/>
                <a:gd name="T1" fmla="*/ 3 h 8"/>
                <a:gd name="T2" fmla="*/ 0 w 8"/>
                <a:gd name="T3" fmla="*/ 3 h 8"/>
                <a:gd name="T4" fmla="*/ 2 w 8"/>
                <a:gd name="T5" fmla="*/ 7 h 8"/>
                <a:gd name="T6" fmla="*/ 6 w 8"/>
                <a:gd name="T7" fmla="*/ 7 h 8"/>
                <a:gd name="T8" fmla="*/ 8 w 8"/>
                <a:gd name="T9" fmla="*/ 5 h 8"/>
                <a:gd name="T10" fmla="*/ 8 w 8"/>
                <a:gd name="T11" fmla="*/ 3 h 8"/>
                <a:gd name="T12" fmla="*/ 7 w 8"/>
                <a:gd name="T13" fmla="*/ 0 h 8"/>
                <a:gd name="T14" fmla="*/ 7 w 8"/>
                <a:gd name="T15" fmla="*/ 0 h 8"/>
                <a:gd name="T16" fmla="*/ 6 w 8"/>
                <a:gd name="T17" fmla="*/ 0 h 8"/>
                <a:gd name="T18" fmla="*/ 5 w 8"/>
                <a:gd name="T19" fmla="*/ 1 h 8"/>
                <a:gd name="T20" fmla="*/ 4 w 8"/>
                <a:gd name="T21" fmla="*/ 2 h 8"/>
                <a:gd name="T22" fmla="*/ 1 w 8"/>
                <a:gd name="T23" fmla="*/ 3 h 8"/>
                <a:gd name="T24" fmla="*/ 0 w 8"/>
                <a:gd name="T2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3" y="7"/>
                    <a:pt x="5" y="8"/>
                    <a:pt x="6" y="7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76">
              <a:extLst>
                <a:ext uri="{FF2B5EF4-FFF2-40B4-BE49-F238E27FC236}">
                  <a16:creationId xmlns:a16="http://schemas.microsoft.com/office/drawing/2014/main" id="{F42A02E2-90C9-B6D6-1701-5FCAB82E1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800" y="3298825"/>
              <a:ext cx="14287" cy="12700"/>
            </a:xfrm>
            <a:custGeom>
              <a:avLst/>
              <a:gdLst>
                <a:gd name="T0" fmla="*/ 1 w 8"/>
                <a:gd name="T1" fmla="*/ 0 h 7"/>
                <a:gd name="T2" fmla="*/ 1 w 8"/>
                <a:gd name="T3" fmla="*/ 0 h 7"/>
                <a:gd name="T4" fmla="*/ 0 w 8"/>
                <a:gd name="T5" fmla="*/ 4 h 7"/>
                <a:gd name="T6" fmla="*/ 3 w 8"/>
                <a:gd name="T7" fmla="*/ 6 h 7"/>
                <a:gd name="T8" fmla="*/ 7 w 8"/>
                <a:gd name="T9" fmla="*/ 5 h 7"/>
                <a:gd name="T10" fmla="*/ 8 w 8"/>
                <a:gd name="T11" fmla="*/ 1 h 7"/>
                <a:gd name="T12" fmla="*/ 8 w 8"/>
                <a:gd name="T13" fmla="*/ 1 h 7"/>
                <a:gd name="T14" fmla="*/ 7 w 8"/>
                <a:gd name="T15" fmla="*/ 1 h 7"/>
                <a:gd name="T16" fmla="*/ 4 w 8"/>
                <a:gd name="T17" fmla="*/ 1 h 7"/>
                <a:gd name="T18" fmla="*/ 2 w 8"/>
                <a:gd name="T19" fmla="*/ 0 h 7"/>
                <a:gd name="T20" fmla="*/ 1 w 8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8" y="4"/>
                    <a:pt x="8" y="3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77">
              <a:extLst>
                <a:ext uri="{FF2B5EF4-FFF2-40B4-BE49-F238E27FC236}">
                  <a16:creationId xmlns:a16="http://schemas.microsoft.com/office/drawing/2014/main" id="{953D68F7-C425-18F7-DAA2-580F1B367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3286125"/>
              <a:ext cx="14287" cy="14288"/>
            </a:xfrm>
            <a:custGeom>
              <a:avLst/>
              <a:gdLst>
                <a:gd name="T0" fmla="*/ 3 w 8"/>
                <a:gd name="T1" fmla="*/ 0 h 8"/>
                <a:gd name="T2" fmla="*/ 3 w 8"/>
                <a:gd name="T3" fmla="*/ 0 h 8"/>
                <a:gd name="T4" fmla="*/ 0 w 8"/>
                <a:gd name="T5" fmla="*/ 3 h 8"/>
                <a:gd name="T6" fmla="*/ 0 w 8"/>
                <a:gd name="T7" fmla="*/ 5 h 8"/>
                <a:gd name="T8" fmla="*/ 0 w 8"/>
                <a:gd name="T9" fmla="*/ 6 h 8"/>
                <a:gd name="T10" fmla="*/ 1 w 8"/>
                <a:gd name="T11" fmla="*/ 7 h 8"/>
                <a:gd name="T12" fmla="*/ 2 w 8"/>
                <a:gd name="T13" fmla="*/ 8 h 8"/>
                <a:gd name="T14" fmla="*/ 4 w 8"/>
                <a:gd name="T15" fmla="*/ 8 h 8"/>
                <a:gd name="T16" fmla="*/ 8 w 8"/>
                <a:gd name="T17" fmla="*/ 6 h 8"/>
                <a:gd name="T18" fmla="*/ 8 w 8"/>
                <a:gd name="T19" fmla="*/ 6 h 8"/>
                <a:gd name="T20" fmla="*/ 5 w 8"/>
                <a:gd name="T21" fmla="*/ 3 h 8"/>
                <a:gd name="T22" fmla="*/ 4 w 8"/>
                <a:gd name="T23" fmla="*/ 1 h 8"/>
                <a:gd name="T24" fmla="*/ 3 w 8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6" y="5"/>
                    <a:pt x="5" y="3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78">
              <a:extLst>
                <a:ext uri="{FF2B5EF4-FFF2-40B4-BE49-F238E27FC236}">
                  <a16:creationId xmlns:a16="http://schemas.microsoft.com/office/drawing/2014/main" id="{1FB58747-12F0-F40C-5A10-A66E47078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0" y="3270250"/>
              <a:ext cx="9525" cy="15875"/>
            </a:xfrm>
            <a:custGeom>
              <a:avLst/>
              <a:gdLst>
                <a:gd name="T0" fmla="*/ 6 w 6"/>
                <a:gd name="T1" fmla="*/ 1 h 9"/>
                <a:gd name="T2" fmla="*/ 6 w 6"/>
                <a:gd name="T3" fmla="*/ 1 h 9"/>
                <a:gd name="T4" fmla="*/ 2 w 6"/>
                <a:gd name="T5" fmla="*/ 1 h 9"/>
                <a:gd name="T6" fmla="*/ 0 w 6"/>
                <a:gd name="T7" fmla="*/ 4 h 9"/>
                <a:gd name="T8" fmla="*/ 2 w 6"/>
                <a:gd name="T9" fmla="*/ 8 h 9"/>
                <a:gd name="T10" fmla="*/ 6 w 6"/>
                <a:gd name="T11" fmla="*/ 8 h 9"/>
                <a:gd name="T12" fmla="*/ 6 w 6"/>
                <a:gd name="T13" fmla="*/ 8 h 9"/>
                <a:gd name="T14" fmla="*/ 6 w 6"/>
                <a:gd name="T15" fmla="*/ 4 h 9"/>
                <a:gd name="T16" fmla="*/ 6 w 6"/>
                <a:gd name="T17" fmla="*/ 2 h 9"/>
                <a:gd name="T18" fmla="*/ 6 w 6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3" y="8"/>
                    <a:pt x="5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6"/>
                    <a:pt x="6" y="4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79">
              <a:extLst>
                <a:ext uri="{FF2B5EF4-FFF2-40B4-BE49-F238E27FC236}">
                  <a16:creationId xmlns:a16="http://schemas.microsoft.com/office/drawing/2014/main" id="{1E74042A-BF9A-A167-3C13-9E16E8353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513" y="3252788"/>
              <a:ext cx="15875" cy="17463"/>
            </a:xfrm>
            <a:custGeom>
              <a:avLst/>
              <a:gdLst>
                <a:gd name="T0" fmla="*/ 9 w 9"/>
                <a:gd name="T1" fmla="*/ 3 h 9"/>
                <a:gd name="T2" fmla="*/ 9 w 9"/>
                <a:gd name="T3" fmla="*/ 3 h 9"/>
                <a:gd name="T4" fmla="*/ 6 w 9"/>
                <a:gd name="T5" fmla="*/ 1 h 9"/>
                <a:gd name="T6" fmla="*/ 2 w 9"/>
                <a:gd name="T7" fmla="*/ 2 h 9"/>
                <a:gd name="T8" fmla="*/ 1 w 9"/>
                <a:gd name="T9" fmla="*/ 6 h 9"/>
                <a:gd name="T10" fmla="*/ 4 w 9"/>
                <a:gd name="T11" fmla="*/ 9 h 9"/>
                <a:gd name="T12" fmla="*/ 4 w 9"/>
                <a:gd name="T13" fmla="*/ 9 h 9"/>
                <a:gd name="T14" fmla="*/ 4 w 9"/>
                <a:gd name="T15" fmla="*/ 8 h 9"/>
                <a:gd name="T16" fmla="*/ 6 w 9"/>
                <a:gd name="T17" fmla="*/ 6 h 9"/>
                <a:gd name="T18" fmla="*/ 8 w 9"/>
                <a:gd name="T19" fmla="*/ 4 h 9"/>
                <a:gd name="T20" fmla="*/ 9 w 9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1" y="7"/>
                    <a:pt x="2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80">
              <a:extLst>
                <a:ext uri="{FF2B5EF4-FFF2-40B4-BE49-F238E27FC236}">
                  <a16:creationId xmlns:a16="http://schemas.microsoft.com/office/drawing/2014/main" id="{C326436F-8E4B-2397-A211-67CAD9877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3246438"/>
              <a:ext cx="14287" cy="12700"/>
            </a:xfrm>
            <a:custGeom>
              <a:avLst/>
              <a:gdLst>
                <a:gd name="T0" fmla="*/ 8 w 8"/>
                <a:gd name="T1" fmla="*/ 6 h 7"/>
                <a:gd name="T2" fmla="*/ 8 w 8"/>
                <a:gd name="T3" fmla="*/ 6 h 7"/>
                <a:gd name="T4" fmla="*/ 7 w 8"/>
                <a:gd name="T5" fmla="*/ 2 h 7"/>
                <a:gd name="T6" fmla="*/ 6 w 8"/>
                <a:gd name="T7" fmla="*/ 0 h 7"/>
                <a:gd name="T8" fmla="*/ 4 w 8"/>
                <a:gd name="T9" fmla="*/ 0 h 7"/>
                <a:gd name="T10" fmla="*/ 0 w 8"/>
                <a:gd name="T11" fmla="*/ 3 h 7"/>
                <a:gd name="T12" fmla="*/ 1 w 8"/>
                <a:gd name="T13" fmla="*/ 7 h 7"/>
                <a:gd name="T14" fmla="*/ 1 w 8"/>
                <a:gd name="T15" fmla="*/ 7 h 7"/>
                <a:gd name="T16" fmla="*/ 1 w 8"/>
                <a:gd name="T17" fmla="*/ 7 h 7"/>
                <a:gd name="T18" fmla="*/ 2 w 8"/>
                <a:gd name="T19" fmla="*/ 6 h 7"/>
                <a:gd name="T20" fmla="*/ 4 w 8"/>
                <a:gd name="T21" fmla="*/ 6 h 7"/>
                <a:gd name="T22" fmla="*/ 6 w 8"/>
                <a:gd name="T23" fmla="*/ 6 h 7"/>
                <a:gd name="T24" fmla="*/ 7 w 8"/>
                <a:gd name="T25" fmla="*/ 6 h 7"/>
                <a:gd name="T26" fmla="*/ 8 w 8"/>
                <a:gd name="T2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5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81">
              <a:extLst>
                <a:ext uri="{FF2B5EF4-FFF2-40B4-BE49-F238E27FC236}">
                  <a16:creationId xmlns:a16="http://schemas.microsoft.com/office/drawing/2014/main" id="{6B948993-8700-E705-7046-BC960788E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263" y="3249613"/>
              <a:ext cx="17462" cy="14288"/>
            </a:xfrm>
            <a:custGeom>
              <a:avLst/>
              <a:gdLst>
                <a:gd name="T0" fmla="*/ 6 w 9"/>
                <a:gd name="T1" fmla="*/ 8 h 8"/>
                <a:gd name="T2" fmla="*/ 6 w 9"/>
                <a:gd name="T3" fmla="*/ 8 h 8"/>
                <a:gd name="T4" fmla="*/ 9 w 9"/>
                <a:gd name="T5" fmla="*/ 4 h 8"/>
                <a:gd name="T6" fmla="*/ 7 w 9"/>
                <a:gd name="T7" fmla="*/ 1 h 8"/>
                <a:gd name="T8" fmla="*/ 3 w 9"/>
                <a:gd name="T9" fmla="*/ 1 h 8"/>
                <a:gd name="T10" fmla="*/ 0 w 9"/>
                <a:gd name="T11" fmla="*/ 4 h 8"/>
                <a:gd name="T12" fmla="*/ 0 w 9"/>
                <a:gd name="T13" fmla="*/ 4 h 8"/>
                <a:gd name="T14" fmla="*/ 1 w 9"/>
                <a:gd name="T15" fmla="*/ 4 h 8"/>
                <a:gd name="T16" fmla="*/ 4 w 9"/>
                <a:gd name="T17" fmla="*/ 6 h 8"/>
                <a:gd name="T18" fmla="*/ 6 w 9"/>
                <a:gd name="T19" fmla="*/ 7 h 8"/>
                <a:gd name="T20" fmla="*/ 6 w 9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8" y="6"/>
                    <a:pt x="9" y="4"/>
                  </a:cubicBezTo>
                  <a:cubicBezTo>
                    <a:pt x="9" y="3"/>
                    <a:pt x="8" y="2"/>
                    <a:pt x="7" y="1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82">
              <a:extLst>
                <a:ext uri="{FF2B5EF4-FFF2-40B4-BE49-F238E27FC236}">
                  <a16:creationId xmlns:a16="http://schemas.microsoft.com/office/drawing/2014/main" id="{0C67D591-AAE2-196B-65B8-2C5A24DBE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3" y="3263900"/>
              <a:ext cx="12700" cy="14288"/>
            </a:xfrm>
            <a:custGeom>
              <a:avLst/>
              <a:gdLst>
                <a:gd name="T0" fmla="*/ 2 w 7"/>
                <a:gd name="T1" fmla="*/ 8 h 8"/>
                <a:gd name="T2" fmla="*/ 2 w 7"/>
                <a:gd name="T3" fmla="*/ 8 h 8"/>
                <a:gd name="T4" fmla="*/ 6 w 7"/>
                <a:gd name="T5" fmla="*/ 7 h 8"/>
                <a:gd name="T6" fmla="*/ 7 w 7"/>
                <a:gd name="T7" fmla="*/ 5 h 8"/>
                <a:gd name="T8" fmla="*/ 7 w 7"/>
                <a:gd name="T9" fmla="*/ 3 h 8"/>
                <a:gd name="T10" fmla="*/ 4 w 7"/>
                <a:gd name="T11" fmla="*/ 0 h 8"/>
                <a:gd name="T12" fmla="*/ 0 w 7"/>
                <a:gd name="T13" fmla="*/ 1 h 8"/>
                <a:gd name="T14" fmla="*/ 0 w 7"/>
                <a:gd name="T15" fmla="*/ 1 h 8"/>
                <a:gd name="T16" fmla="*/ 1 w 7"/>
                <a:gd name="T17" fmla="*/ 2 h 8"/>
                <a:gd name="T18" fmla="*/ 1 w 7"/>
                <a:gd name="T19" fmla="*/ 3 h 8"/>
                <a:gd name="T20" fmla="*/ 2 w 7"/>
                <a:gd name="T21" fmla="*/ 4 h 8"/>
                <a:gd name="T22" fmla="*/ 2 w 7"/>
                <a:gd name="T23" fmla="*/ 6 h 8"/>
                <a:gd name="T24" fmla="*/ 2 w 7"/>
                <a:gd name="T25" fmla="*/ 7 h 8"/>
                <a:gd name="T26" fmla="*/ 2 w 7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Oval 83">
              <a:extLst>
                <a:ext uri="{FF2B5EF4-FFF2-40B4-BE49-F238E27FC236}">
                  <a16:creationId xmlns:a16="http://schemas.microsoft.com/office/drawing/2014/main" id="{D16B540F-D9E4-E413-A7EF-E16D91792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688" y="3255963"/>
              <a:ext cx="49212" cy="46038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84">
              <a:extLst>
                <a:ext uri="{FF2B5EF4-FFF2-40B4-BE49-F238E27FC236}">
                  <a16:creationId xmlns:a16="http://schemas.microsoft.com/office/drawing/2014/main" id="{C53BF261-3931-A5B8-6F75-066C3C3A2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3146425"/>
              <a:ext cx="190500" cy="182563"/>
            </a:xfrm>
            <a:custGeom>
              <a:avLst/>
              <a:gdLst>
                <a:gd name="T0" fmla="*/ 74 w 106"/>
                <a:gd name="T1" fmla="*/ 0 h 102"/>
                <a:gd name="T2" fmla="*/ 58 w 106"/>
                <a:gd name="T3" fmla="*/ 12 h 102"/>
                <a:gd name="T4" fmla="*/ 33 w 106"/>
                <a:gd name="T5" fmla="*/ 4 h 102"/>
                <a:gd name="T6" fmla="*/ 24 w 106"/>
                <a:gd name="T7" fmla="*/ 26 h 102"/>
                <a:gd name="T8" fmla="*/ 3 w 106"/>
                <a:gd name="T9" fmla="*/ 38 h 102"/>
                <a:gd name="T10" fmla="*/ 15 w 106"/>
                <a:gd name="T11" fmla="*/ 60 h 102"/>
                <a:gd name="T12" fmla="*/ 15 w 106"/>
                <a:gd name="T13" fmla="*/ 80 h 102"/>
                <a:gd name="T14" fmla="*/ 33 w 106"/>
                <a:gd name="T15" fmla="*/ 89 h 102"/>
                <a:gd name="T16" fmla="*/ 54 w 106"/>
                <a:gd name="T17" fmla="*/ 100 h 102"/>
                <a:gd name="T18" fmla="*/ 70 w 106"/>
                <a:gd name="T19" fmla="*/ 84 h 102"/>
                <a:gd name="T20" fmla="*/ 95 w 106"/>
                <a:gd name="T21" fmla="*/ 78 h 102"/>
                <a:gd name="T22" fmla="*/ 89 w 106"/>
                <a:gd name="T23" fmla="*/ 52 h 102"/>
                <a:gd name="T24" fmla="*/ 103 w 106"/>
                <a:gd name="T25" fmla="*/ 31 h 102"/>
                <a:gd name="T26" fmla="*/ 81 w 106"/>
                <a:gd name="T27" fmla="*/ 15 h 102"/>
                <a:gd name="T28" fmla="*/ 84 w 106"/>
                <a:gd name="T29" fmla="*/ 5 h 102"/>
                <a:gd name="T30" fmla="*/ 74 w 106"/>
                <a:gd name="T3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102">
                  <a:moveTo>
                    <a:pt x="74" y="0"/>
                  </a:moveTo>
                  <a:cubicBezTo>
                    <a:pt x="67" y="0"/>
                    <a:pt x="60" y="5"/>
                    <a:pt x="58" y="12"/>
                  </a:cubicBezTo>
                  <a:cubicBezTo>
                    <a:pt x="52" y="5"/>
                    <a:pt x="42" y="0"/>
                    <a:pt x="33" y="4"/>
                  </a:cubicBezTo>
                  <a:cubicBezTo>
                    <a:pt x="24" y="7"/>
                    <a:pt x="19" y="18"/>
                    <a:pt x="24" y="26"/>
                  </a:cubicBezTo>
                  <a:cubicBezTo>
                    <a:pt x="15" y="24"/>
                    <a:pt x="5" y="29"/>
                    <a:pt x="3" y="38"/>
                  </a:cubicBezTo>
                  <a:cubicBezTo>
                    <a:pt x="0" y="47"/>
                    <a:pt x="6" y="57"/>
                    <a:pt x="15" y="60"/>
                  </a:cubicBezTo>
                  <a:cubicBezTo>
                    <a:pt x="11" y="66"/>
                    <a:pt x="11" y="74"/>
                    <a:pt x="15" y="80"/>
                  </a:cubicBezTo>
                  <a:cubicBezTo>
                    <a:pt x="19" y="86"/>
                    <a:pt x="26" y="90"/>
                    <a:pt x="33" y="89"/>
                  </a:cubicBezTo>
                  <a:cubicBezTo>
                    <a:pt x="37" y="97"/>
                    <a:pt x="45" y="102"/>
                    <a:pt x="54" y="100"/>
                  </a:cubicBezTo>
                  <a:cubicBezTo>
                    <a:pt x="62" y="99"/>
                    <a:pt x="69" y="92"/>
                    <a:pt x="70" y="84"/>
                  </a:cubicBezTo>
                  <a:cubicBezTo>
                    <a:pt x="78" y="89"/>
                    <a:pt x="90" y="86"/>
                    <a:pt x="95" y="78"/>
                  </a:cubicBezTo>
                  <a:cubicBezTo>
                    <a:pt x="100" y="70"/>
                    <a:pt x="97" y="57"/>
                    <a:pt x="89" y="52"/>
                  </a:cubicBezTo>
                  <a:cubicBezTo>
                    <a:pt x="99" y="52"/>
                    <a:pt x="106" y="40"/>
                    <a:pt x="103" y="31"/>
                  </a:cubicBezTo>
                  <a:cubicBezTo>
                    <a:pt x="100" y="21"/>
                    <a:pt x="90" y="15"/>
                    <a:pt x="81" y="15"/>
                  </a:cubicBezTo>
                  <a:cubicBezTo>
                    <a:pt x="84" y="14"/>
                    <a:pt x="86" y="8"/>
                    <a:pt x="84" y="5"/>
                  </a:cubicBezTo>
                  <a:cubicBezTo>
                    <a:pt x="82" y="2"/>
                    <a:pt x="78" y="0"/>
                    <a:pt x="74" y="0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85">
              <a:extLst>
                <a:ext uri="{FF2B5EF4-FFF2-40B4-BE49-F238E27FC236}">
                  <a16:creationId xmlns:a16="http://schemas.microsoft.com/office/drawing/2014/main" id="{6A1BD622-7B8B-A691-255D-A4EAF2598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388" y="3200400"/>
              <a:ext cx="165100" cy="163513"/>
            </a:xfrm>
            <a:custGeom>
              <a:avLst/>
              <a:gdLst>
                <a:gd name="T0" fmla="*/ 52 w 92"/>
                <a:gd name="T1" fmla="*/ 8 h 91"/>
                <a:gd name="T2" fmla="*/ 51 w 92"/>
                <a:gd name="T3" fmla="*/ 2 h 91"/>
                <a:gd name="T4" fmla="*/ 44 w 92"/>
                <a:gd name="T5" fmla="*/ 1 h 91"/>
                <a:gd name="T6" fmla="*/ 28 w 92"/>
                <a:gd name="T7" fmla="*/ 2 h 91"/>
                <a:gd name="T8" fmla="*/ 21 w 92"/>
                <a:gd name="T9" fmla="*/ 15 h 91"/>
                <a:gd name="T10" fmla="*/ 3 w 92"/>
                <a:gd name="T11" fmla="*/ 26 h 91"/>
                <a:gd name="T12" fmla="*/ 11 w 92"/>
                <a:gd name="T13" fmla="*/ 43 h 91"/>
                <a:gd name="T14" fmla="*/ 3 w 92"/>
                <a:gd name="T15" fmla="*/ 65 h 91"/>
                <a:gd name="T16" fmla="*/ 24 w 92"/>
                <a:gd name="T17" fmla="*/ 77 h 91"/>
                <a:gd name="T18" fmla="*/ 41 w 92"/>
                <a:gd name="T19" fmla="*/ 90 h 91"/>
                <a:gd name="T20" fmla="*/ 56 w 92"/>
                <a:gd name="T21" fmla="*/ 74 h 91"/>
                <a:gd name="T22" fmla="*/ 76 w 92"/>
                <a:gd name="T23" fmla="*/ 72 h 91"/>
                <a:gd name="T24" fmla="*/ 76 w 92"/>
                <a:gd name="T25" fmla="*/ 54 h 91"/>
                <a:gd name="T26" fmla="*/ 90 w 92"/>
                <a:gd name="T27" fmla="*/ 41 h 91"/>
                <a:gd name="T28" fmla="*/ 90 w 92"/>
                <a:gd name="T29" fmla="*/ 29 h 91"/>
                <a:gd name="T30" fmla="*/ 80 w 92"/>
                <a:gd name="T31" fmla="*/ 23 h 91"/>
                <a:gd name="T32" fmla="*/ 72 w 92"/>
                <a:gd name="T33" fmla="*/ 7 h 91"/>
                <a:gd name="T34" fmla="*/ 52 w 92"/>
                <a:gd name="T35" fmla="*/ 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1">
                  <a:moveTo>
                    <a:pt x="52" y="8"/>
                  </a:moveTo>
                  <a:cubicBezTo>
                    <a:pt x="54" y="6"/>
                    <a:pt x="53" y="4"/>
                    <a:pt x="51" y="2"/>
                  </a:cubicBezTo>
                  <a:cubicBezTo>
                    <a:pt x="49" y="1"/>
                    <a:pt x="47" y="1"/>
                    <a:pt x="44" y="1"/>
                  </a:cubicBezTo>
                  <a:cubicBezTo>
                    <a:pt x="39" y="0"/>
                    <a:pt x="33" y="0"/>
                    <a:pt x="28" y="2"/>
                  </a:cubicBezTo>
                  <a:cubicBezTo>
                    <a:pt x="22" y="4"/>
                    <a:pt x="19" y="10"/>
                    <a:pt x="21" y="15"/>
                  </a:cubicBezTo>
                  <a:cubicBezTo>
                    <a:pt x="14" y="15"/>
                    <a:pt x="6" y="19"/>
                    <a:pt x="3" y="26"/>
                  </a:cubicBezTo>
                  <a:cubicBezTo>
                    <a:pt x="0" y="33"/>
                    <a:pt x="4" y="42"/>
                    <a:pt x="11" y="43"/>
                  </a:cubicBezTo>
                  <a:cubicBezTo>
                    <a:pt x="4" y="48"/>
                    <a:pt x="0" y="57"/>
                    <a:pt x="3" y="65"/>
                  </a:cubicBezTo>
                  <a:cubicBezTo>
                    <a:pt x="5" y="73"/>
                    <a:pt x="15" y="78"/>
                    <a:pt x="24" y="77"/>
                  </a:cubicBezTo>
                  <a:cubicBezTo>
                    <a:pt x="25" y="84"/>
                    <a:pt x="32" y="91"/>
                    <a:pt x="41" y="90"/>
                  </a:cubicBezTo>
                  <a:cubicBezTo>
                    <a:pt x="49" y="89"/>
                    <a:pt x="56" y="82"/>
                    <a:pt x="56" y="74"/>
                  </a:cubicBezTo>
                  <a:cubicBezTo>
                    <a:pt x="62" y="77"/>
                    <a:pt x="71" y="76"/>
                    <a:pt x="76" y="72"/>
                  </a:cubicBezTo>
                  <a:cubicBezTo>
                    <a:pt x="81" y="67"/>
                    <a:pt x="81" y="58"/>
                    <a:pt x="76" y="54"/>
                  </a:cubicBezTo>
                  <a:cubicBezTo>
                    <a:pt x="83" y="53"/>
                    <a:pt x="88" y="47"/>
                    <a:pt x="90" y="41"/>
                  </a:cubicBezTo>
                  <a:cubicBezTo>
                    <a:pt x="91" y="37"/>
                    <a:pt x="92" y="33"/>
                    <a:pt x="90" y="29"/>
                  </a:cubicBezTo>
                  <a:cubicBezTo>
                    <a:pt x="89" y="26"/>
                    <a:pt x="85" y="23"/>
                    <a:pt x="80" y="23"/>
                  </a:cubicBezTo>
                  <a:cubicBezTo>
                    <a:pt x="81" y="17"/>
                    <a:pt x="78" y="11"/>
                    <a:pt x="72" y="7"/>
                  </a:cubicBezTo>
                  <a:cubicBezTo>
                    <a:pt x="66" y="4"/>
                    <a:pt x="58" y="4"/>
                    <a:pt x="52" y="8"/>
                  </a:cubicBezTo>
                  <a:close/>
                </a:path>
              </a:pathLst>
            </a:custGeom>
            <a:solidFill>
              <a:srgbClr val="AE1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86">
              <a:extLst>
                <a:ext uri="{FF2B5EF4-FFF2-40B4-BE49-F238E27FC236}">
                  <a16:creationId xmlns:a16="http://schemas.microsoft.com/office/drawing/2014/main" id="{571C6529-9E58-5E4D-7DB8-C269A3769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275013"/>
              <a:ext cx="14287" cy="15875"/>
            </a:xfrm>
            <a:custGeom>
              <a:avLst/>
              <a:gdLst>
                <a:gd name="T0" fmla="*/ 0 w 8"/>
                <a:gd name="T1" fmla="*/ 7 h 9"/>
                <a:gd name="T2" fmla="*/ 0 w 8"/>
                <a:gd name="T3" fmla="*/ 7 h 9"/>
                <a:gd name="T4" fmla="*/ 4 w 8"/>
                <a:gd name="T5" fmla="*/ 9 h 9"/>
                <a:gd name="T6" fmla="*/ 7 w 8"/>
                <a:gd name="T7" fmla="*/ 6 h 9"/>
                <a:gd name="T8" fmla="*/ 7 w 8"/>
                <a:gd name="T9" fmla="*/ 2 h 9"/>
                <a:gd name="T10" fmla="*/ 3 w 8"/>
                <a:gd name="T11" fmla="*/ 0 h 9"/>
                <a:gd name="T12" fmla="*/ 3 w 8"/>
                <a:gd name="T13" fmla="*/ 0 h 9"/>
                <a:gd name="T14" fmla="*/ 2 w 8"/>
                <a:gd name="T15" fmla="*/ 1 h 9"/>
                <a:gd name="T16" fmla="*/ 2 w 8"/>
                <a:gd name="T17" fmla="*/ 4 h 9"/>
                <a:gd name="T18" fmla="*/ 0 w 8"/>
                <a:gd name="T19" fmla="*/ 6 h 9"/>
                <a:gd name="T20" fmla="*/ 0 w 8"/>
                <a:gd name="T2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2" y="9"/>
                    <a:pt x="4" y="9"/>
                  </a:cubicBezTo>
                  <a:cubicBezTo>
                    <a:pt x="5" y="9"/>
                    <a:pt x="6" y="8"/>
                    <a:pt x="7" y="6"/>
                  </a:cubicBezTo>
                  <a:cubicBezTo>
                    <a:pt x="8" y="5"/>
                    <a:pt x="8" y="3"/>
                    <a:pt x="7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87">
              <a:extLst>
                <a:ext uri="{FF2B5EF4-FFF2-40B4-BE49-F238E27FC236}">
                  <a16:creationId xmlns:a16="http://schemas.microsoft.com/office/drawing/2014/main" id="{5CBC2CD1-E32E-3987-97B8-00F17C3A7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825" y="3289300"/>
              <a:ext cx="15875" cy="14288"/>
            </a:xfrm>
            <a:custGeom>
              <a:avLst/>
              <a:gdLst>
                <a:gd name="T0" fmla="*/ 0 w 9"/>
                <a:gd name="T1" fmla="*/ 4 h 8"/>
                <a:gd name="T2" fmla="*/ 0 w 9"/>
                <a:gd name="T3" fmla="*/ 4 h 8"/>
                <a:gd name="T4" fmla="*/ 2 w 9"/>
                <a:gd name="T5" fmla="*/ 7 h 8"/>
                <a:gd name="T6" fmla="*/ 6 w 9"/>
                <a:gd name="T7" fmla="*/ 8 h 8"/>
                <a:gd name="T8" fmla="*/ 8 w 9"/>
                <a:gd name="T9" fmla="*/ 6 h 8"/>
                <a:gd name="T10" fmla="*/ 9 w 9"/>
                <a:gd name="T11" fmla="*/ 4 h 8"/>
                <a:gd name="T12" fmla="*/ 7 w 9"/>
                <a:gd name="T13" fmla="*/ 0 h 8"/>
                <a:gd name="T14" fmla="*/ 7 w 9"/>
                <a:gd name="T15" fmla="*/ 0 h 8"/>
                <a:gd name="T16" fmla="*/ 6 w 9"/>
                <a:gd name="T17" fmla="*/ 1 h 8"/>
                <a:gd name="T18" fmla="*/ 5 w 9"/>
                <a:gd name="T19" fmla="*/ 2 h 8"/>
                <a:gd name="T20" fmla="*/ 4 w 9"/>
                <a:gd name="T21" fmla="*/ 2 h 8"/>
                <a:gd name="T22" fmla="*/ 1 w 9"/>
                <a:gd name="T23" fmla="*/ 3 h 8"/>
                <a:gd name="T24" fmla="*/ 0 w 9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7"/>
                    <a:pt x="2" y="7"/>
                  </a:cubicBezTo>
                  <a:cubicBezTo>
                    <a:pt x="3" y="8"/>
                    <a:pt x="5" y="8"/>
                    <a:pt x="6" y="8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8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88">
              <a:extLst>
                <a:ext uri="{FF2B5EF4-FFF2-40B4-BE49-F238E27FC236}">
                  <a16:creationId xmlns:a16="http://schemas.microsoft.com/office/drawing/2014/main" id="{BD0A7C75-6661-74FA-DF38-5FD097F36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3292475"/>
              <a:ext cx="15875" cy="14288"/>
            </a:xfrm>
            <a:custGeom>
              <a:avLst/>
              <a:gdLst>
                <a:gd name="T0" fmla="*/ 2 w 9"/>
                <a:gd name="T1" fmla="*/ 0 h 8"/>
                <a:gd name="T2" fmla="*/ 1 w 9"/>
                <a:gd name="T3" fmla="*/ 0 h 8"/>
                <a:gd name="T4" fmla="*/ 1 w 9"/>
                <a:gd name="T5" fmla="*/ 4 h 8"/>
                <a:gd name="T6" fmla="*/ 4 w 9"/>
                <a:gd name="T7" fmla="*/ 7 h 8"/>
                <a:gd name="T8" fmla="*/ 8 w 9"/>
                <a:gd name="T9" fmla="*/ 6 h 8"/>
                <a:gd name="T10" fmla="*/ 9 w 9"/>
                <a:gd name="T11" fmla="*/ 2 h 8"/>
                <a:gd name="T12" fmla="*/ 9 w 9"/>
                <a:gd name="T13" fmla="*/ 2 h 8"/>
                <a:gd name="T14" fmla="*/ 8 w 9"/>
                <a:gd name="T15" fmla="*/ 2 h 8"/>
                <a:gd name="T16" fmla="*/ 5 w 9"/>
                <a:gd name="T17" fmla="*/ 1 h 8"/>
                <a:gd name="T18" fmla="*/ 3 w 9"/>
                <a:gd name="T19" fmla="*/ 1 h 8"/>
                <a:gd name="T20" fmla="*/ 2 w 9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8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8"/>
                    <a:pt x="7" y="7"/>
                    <a:pt x="8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89">
              <a:extLst>
                <a:ext uri="{FF2B5EF4-FFF2-40B4-BE49-F238E27FC236}">
                  <a16:creationId xmlns:a16="http://schemas.microsoft.com/office/drawing/2014/main" id="{4CF579F0-B9C0-FB89-612F-D53961CF8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075" y="3279775"/>
              <a:ext cx="15875" cy="17463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1 w 9"/>
                <a:gd name="T5" fmla="*/ 3 h 9"/>
                <a:gd name="T6" fmla="*/ 0 w 9"/>
                <a:gd name="T7" fmla="*/ 5 h 9"/>
                <a:gd name="T8" fmla="*/ 0 w 9"/>
                <a:gd name="T9" fmla="*/ 6 h 9"/>
                <a:gd name="T10" fmla="*/ 1 w 9"/>
                <a:gd name="T11" fmla="*/ 7 h 9"/>
                <a:gd name="T12" fmla="*/ 3 w 9"/>
                <a:gd name="T13" fmla="*/ 9 h 9"/>
                <a:gd name="T14" fmla="*/ 5 w 9"/>
                <a:gd name="T15" fmla="*/ 9 h 9"/>
                <a:gd name="T16" fmla="*/ 8 w 9"/>
                <a:gd name="T17" fmla="*/ 7 h 9"/>
                <a:gd name="T18" fmla="*/ 9 w 9"/>
                <a:gd name="T19" fmla="*/ 6 h 9"/>
                <a:gd name="T20" fmla="*/ 6 w 9"/>
                <a:gd name="T21" fmla="*/ 4 h 9"/>
                <a:gd name="T22" fmla="*/ 4 w 9"/>
                <a:gd name="T23" fmla="*/ 1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3" y="9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8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7" y="5"/>
                    <a:pt x="6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90">
              <a:extLst>
                <a:ext uri="{FF2B5EF4-FFF2-40B4-BE49-F238E27FC236}">
                  <a16:creationId xmlns:a16="http://schemas.microsoft.com/office/drawing/2014/main" id="{58826E59-47F0-8C02-D673-8FFF4206C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725" y="3263900"/>
              <a:ext cx="12700" cy="15875"/>
            </a:xfrm>
            <a:custGeom>
              <a:avLst/>
              <a:gdLst>
                <a:gd name="T0" fmla="*/ 7 w 7"/>
                <a:gd name="T1" fmla="*/ 1 h 9"/>
                <a:gd name="T2" fmla="*/ 7 w 7"/>
                <a:gd name="T3" fmla="*/ 1 h 9"/>
                <a:gd name="T4" fmla="*/ 2 w 7"/>
                <a:gd name="T5" fmla="*/ 1 h 9"/>
                <a:gd name="T6" fmla="*/ 0 w 7"/>
                <a:gd name="T7" fmla="*/ 4 h 9"/>
                <a:gd name="T8" fmla="*/ 2 w 7"/>
                <a:gd name="T9" fmla="*/ 8 h 9"/>
                <a:gd name="T10" fmla="*/ 6 w 7"/>
                <a:gd name="T11" fmla="*/ 8 h 9"/>
                <a:gd name="T12" fmla="*/ 7 w 7"/>
                <a:gd name="T13" fmla="*/ 8 h 9"/>
                <a:gd name="T14" fmla="*/ 6 w 7"/>
                <a:gd name="T15" fmla="*/ 4 h 9"/>
                <a:gd name="T16" fmla="*/ 7 w 7"/>
                <a:gd name="T17" fmla="*/ 2 h 9"/>
                <a:gd name="T18" fmla="*/ 7 w 7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6"/>
                    <a:pt x="6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91">
              <a:extLst>
                <a:ext uri="{FF2B5EF4-FFF2-40B4-BE49-F238E27FC236}">
                  <a16:creationId xmlns:a16="http://schemas.microsoft.com/office/drawing/2014/main" id="{4AFFF2C2-491A-273A-F028-7DD11FBBC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3248025"/>
              <a:ext cx="15875" cy="15875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3 h 9"/>
                <a:gd name="T4" fmla="*/ 5 w 9"/>
                <a:gd name="T5" fmla="*/ 0 h 9"/>
                <a:gd name="T6" fmla="*/ 1 w 9"/>
                <a:gd name="T7" fmla="*/ 1 h 9"/>
                <a:gd name="T8" fmla="*/ 0 w 9"/>
                <a:gd name="T9" fmla="*/ 5 h 9"/>
                <a:gd name="T10" fmla="*/ 3 w 9"/>
                <a:gd name="T11" fmla="*/ 8 h 9"/>
                <a:gd name="T12" fmla="*/ 3 w 9"/>
                <a:gd name="T13" fmla="*/ 9 h 9"/>
                <a:gd name="T14" fmla="*/ 4 w 9"/>
                <a:gd name="T15" fmla="*/ 7 h 9"/>
                <a:gd name="T16" fmla="*/ 5 w 9"/>
                <a:gd name="T17" fmla="*/ 5 h 9"/>
                <a:gd name="T18" fmla="*/ 7 w 9"/>
                <a:gd name="T19" fmla="*/ 4 h 9"/>
                <a:gd name="T20" fmla="*/ 9 w 9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8"/>
                    <a:pt x="4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8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92">
              <a:extLst>
                <a:ext uri="{FF2B5EF4-FFF2-40B4-BE49-F238E27FC236}">
                  <a16:creationId xmlns:a16="http://schemas.microsoft.com/office/drawing/2014/main" id="{E9C04570-B4D9-0682-4EBC-4678BF4F6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538" y="3238500"/>
              <a:ext cx="14287" cy="12700"/>
            </a:xfrm>
            <a:custGeom>
              <a:avLst/>
              <a:gdLst>
                <a:gd name="T0" fmla="*/ 8 w 8"/>
                <a:gd name="T1" fmla="*/ 6 h 7"/>
                <a:gd name="T2" fmla="*/ 8 w 8"/>
                <a:gd name="T3" fmla="*/ 6 h 7"/>
                <a:gd name="T4" fmla="*/ 7 w 8"/>
                <a:gd name="T5" fmla="*/ 2 h 7"/>
                <a:gd name="T6" fmla="*/ 6 w 8"/>
                <a:gd name="T7" fmla="*/ 1 h 7"/>
                <a:gd name="T8" fmla="*/ 3 w 8"/>
                <a:gd name="T9" fmla="*/ 0 h 7"/>
                <a:gd name="T10" fmla="*/ 0 w 8"/>
                <a:gd name="T11" fmla="*/ 3 h 7"/>
                <a:gd name="T12" fmla="*/ 0 w 8"/>
                <a:gd name="T13" fmla="*/ 7 h 7"/>
                <a:gd name="T14" fmla="*/ 1 w 8"/>
                <a:gd name="T15" fmla="*/ 7 h 7"/>
                <a:gd name="T16" fmla="*/ 1 w 8"/>
                <a:gd name="T17" fmla="*/ 7 h 7"/>
                <a:gd name="T18" fmla="*/ 2 w 8"/>
                <a:gd name="T19" fmla="*/ 7 h 7"/>
                <a:gd name="T20" fmla="*/ 4 w 8"/>
                <a:gd name="T21" fmla="*/ 6 h 7"/>
                <a:gd name="T22" fmla="*/ 6 w 8"/>
                <a:gd name="T23" fmla="*/ 6 h 7"/>
                <a:gd name="T24" fmla="*/ 7 w 8"/>
                <a:gd name="T25" fmla="*/ 6 h 7"/>
                <a:gd name="T26" fmla="*/ 8 w 8"/>
                <a:gd name="T2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3"/>
                    <a:pt x="7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93">
              <a:extLst>
                <a:ext uri="{FF2B5EF4-FFF2-40B4-BE49-F238E27FC236}">
                  <a16:creationId xmlns:a16="http://schemas.microsoft.com/office/drawing/2014/main" id="{22996FCF-7C87-A6B1-1A08-4534BBE58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413" y="3243263"/>
              <a:ext cx="15875" cy="15875"/>
            </a:xfrm>
            <a:custGeom>
              <a:avLst/>
              <a:gdLst>
                <a:gd name="T0" fmla="*/ 7 w 9"/>
                <a:gd name="T1" fmla="*/ 9 h 9"/>
                <a:gd name="T2" fmla="*/ 7 w 9"/>
                <a:gd name="T3" fmla="*/ 9 h 9"/>
                <a:gd name="T4" fmla="*/ 9 w 9"/>
                <a:gd name="T5" fmla="*/ 5 h 9"/>
                <a:gd name="T6" fmla="*/ 7 w 9"/>
                <a:gd name="T7" fmla="*/ 1 h 9"/>
                <a:gd name="T8" fmla="*/ 3 w 9"/>
                <a:gd name="T9" fmla="*/ 1 h 9"/>
                <a:gd name="T10" fmla="*/ 0 w 9"/>
                <a:gd name="T11" fmla="*/ 5 h 9"/>
                <a:gd name="T12" fmla="*/ 0 w 9"/>
                <a:gd name="T13" fmla="*/ 5 h 9"/>
                <a:gd name="T14" fmla="*/ 1 w 9"/>
                <a:gd name="T15" fmla="*/ 5 h 9"/>
                <a:gd name="T16" fmla="*/ 4 w 9"/>
                <a:gd name="T17" fmla="*/ 6 h 9"/>
                <a:gd name="T18" fmla="*/ 6 w 9"/>
                <a:gd name="T19" fmla="*/ 8 h 9"/>
                <a:gd name="T20" fmla="*/ 7 w 9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6"/>
                    <a:pt x="9" y="5"/>
                  </a:cubicBezTo>
                  <a:cubicBezTo>
                    <a:pt x="9" y="4"/>
                    <a:pt x="8" y="2"/>
                    <a:pt x="7" y="1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2" y="2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7"/>
                    <a:pt x="5" y="7"/>
                    <a:pt x="6" y="8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94">
              <a:extLst>
                <a:ext uri="{FF2B5EF4-FFF2-40B4-BE49-F238E27FC236}">
                  <a16:creationId xmlns:a16="http://schemas.microsoft.com/office/drawing/2014/main" id="{FE5FEFB4-65E2-9186-F369-169CDBD18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257550"/>
              <a:ext cx="14287" cy="15875"/>
            </a:xfrm>
            <a:custGeom>
              <a:avLst/>
              <a:gdLst>
                <a:gd name="T0" fmla="*/ 3 w 8"/>
                <a:gd name="T1" fmla="*/ 9 h 9"/>
                <a:gd name="T2" fmla="*/ 3 w 8"/>
                <a:gd name="T3" fmla="*/ 9 h 9"/>
                <a:gd name="T4" fmla="*/ 7 w 8"/>
                <a:gd name="T5" fmla="*/ 7 h 9"/>
                <a:gd name="T6" fmla="*/ 8 w 8"/>
                <a:gd name="T7" fmla="*/ 6 h 9"/>
                <a:gd name="T8" fmla="*/ 8 w 8"/>
                <a:gd name="T9" fmla="*/ 3 h 9"/>
                <a:gd name="T10" fmla="*/ 5 w 8"/>
                <a:gd name="T11" fmla="*/ 1 h 9"/>
                <a:gd name="T12" fmla="*/ 0 w 8"/>
                <a:gd name="T13" fmla="*/ 2 h 9"/>
                <a:gd name="T14" fmla="*/ 0 w 8"/>
                <a:gd name="T15" fmla="*/ 2 h 9"/>
                <a:gd name="T16" fmla="*/ 1 w 8"/>
                <a:gd name="T17" fmla="*/ 3 h 9"/>
                <a:gd name="T18" fmla="*/ 2 w 8"/>
                <a:gd name="T19" fmla="*/ 4 h 9"/>
                <a:gd name="T20" fmla="*/ 2 w 8"/>
                <a:gd name="T21" fmla="*/ 5 h 9"/>
                <a:gd name="T22" fmla="*/ 2 w 8"/>
                <a:gd name="T23" fmla="*/ 7 h 9"/>
                <a:gd name="T24" fmla="*/ 3 w 8"/>
                <a:gd name="T25" fmla="*/ 8 h 9"/>
                <a:gd name="T26" fmla="*/ 3 w 8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9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6" y="8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Oval 95">
              <a:extLst>
                <a:ext uri="{FF2B5EF4-FFF2-40B4-BE49-F238E27FC236}">
                  <a16:creationId xmlns:a16="http://schemas.microsoft.com/office/drawing/2014/main" id="{26CBFA72-0E8B-8DA0-A212-2AC7E4450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50" y="3248025"/>
              <a:ext cx="50800" cy="50800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96">
              <a:extLst>
                <a:ext uri="{FF2B5EF4-FFF2-40B4-BE49-F238E27FC236}">
                  <a16:creationId xmlns:a16="http://schemas.microsoft.com/office/drawing/2014/main" id="{25708A99-0D11-775C-20C3-B50C4D0FA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3130550"/>
              <a:ext cx="147637" cy="146050"/>
            </a:xfrm>
            <a:custGeom>
              <a:avLst/>
              <a:gdLst>
                <a:gd name="T0" fmla="*/ 44 w 82"/>
                <a:gd name="T1" fmla="*/ 78 h 81"/>
                <a:gd name="T2" fmla="*/ 59 w 82"/>
                <a:gd name="T3" fmla="*/ 76 h 81"/>
                <a:gd name="T4" fmla="*/ 64 w 82"/>
                <a:gd name="T5" fmla="*/ 63 h 81"/>
                <a:gd name="T6" fmla="*/ 80 w 82"/>
                <a:gd name="T7" fmla="*/ 52 h 81"/>
                <a:gd name="T8" fmla="*/ 68 w 82"/>
                <a:gd name="T9" fmla="*/ 37 h 81"/>
                <a:gd name="T10" fmla="*/ 74 w 82"/>
                <a:gd name="T11" fmla="*/ 20 h 81"/>
                <a:gd name="T12" fmla="*/ 57 w 82"/>
                <a:gd name="T13" fmla="*/ 15 h 81"/>
                <a:gd name="T14" fmla="*/ 52 w 82"/>
                <a:gd name="T15" fmla="*/ 3 h 81"/>
                <a:gd name="T16" fmla="*/ 38 w 82"/>
                <a:gd name="T17" fmla="*/ 2 h 81"/>
                <a:gd name="T18" fmla="*/ 27 w 82"/>
                <a:gd name="T19" fmla="*/ 19 h 81"/>
                <a:gd name="T20" fmla="*/ 7 w 82"/>
                <a:gd name="T21" fmla="*/ 21 h 81"/>
                <a:gd name="T22" fmla="*/ 10 w 82"/>
                <a:gd name="T23" fmla="*/ 38 h 81"/>
                <a:gd name="T24" fmla="*/ 2 w 82"/>
                <a:gd name="T25" fmla="*/ 54 h 81"/>
                <a:gd name="T26" fmla="*/ 17 w 82"/>
                <a:gd name="T27" fmla="*/ 63 h 81"/>
                <a:gd name="T28" fmla="*/ 22 w 82"/>
                <a:gd name="T29" fmla="*/ 79 h 81"/>
                <a:gd name="T30" fmla="*/ 39 w 82"/>
                <a:gd name="T31" fmla="*/ 76 h 81"/>
                <a:gd name="T32" fmla="*/ 39 w 82"/>
                <a:gd name="T33" fmla="*/ 73 h 81"/>
                <a:gd name="T34" fmla="*/ 44 w 82"/>
                <a:gd name="T35" fmla="*/ 7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81">
                  <a:moveTo>
                    <a:pt x="44" y="78"/>
                  </a:moveTo>
                  <a:cubicBezTo>
                    <a:pt x="49" y="79"/>
                    <a:pt x="54" y="79"/>
                    <a:pt x="59" y="76"/>
                  </a:cubicBezTo>
                  <a:cubicBezTo>
                    <a:pt x="63" y="74"/>
                    <a:pt x="66" y="68"/>
                    <a:pt x="64" y="63"/>
                  </a:cubicBezTo>
                  <a:cubicBezTo>
                    <a:pt x="71" y="65"/>
                    <a:pt x="79" y="59"/>
                    <a:pt x="80" y="52"/>
                  </a:cubicBezTo>
                  <a:cubicBezTo>
                    <a:pt x="82" y="45"/>
                    <a:pt x="76" y="38"/>
                    <a:pt x="68" y="37"/>
                  </a:cubicBezTo>
                  <a:cubicBezTo>
                    <a:pt x="75" y="34"/>
                    <a:pt x="78" y="26"/>
                    <a:pt x="74" y="20"/>
                  </a:cubicBezTo>
                  <a:cubicBezTo>
                    <a:pt x="71" y="14"/>
                    <a:pt x="62" y="11"/>
                    <a:pt x="57" y="15"/>
                  </a:cubicBezTo>
                  <a:cubicBezTo>
                    <a:pt x="59" y="11"/>
                    <a:pt x="56" y="5"/>
                    <a:pt x="52" y="3"/>
                  </a:cubicBezTo>
                  <a:cubicBezTo>
                    <a:pt x="48" y="0"/>
                    <a:pt x="43" y="0"/>
                    <a:pt x="38" y="2"/>
                  </a:cubicBezTo>
                  <a:cubicBezTo>
                    <a:pt x="31" y="4"/>
                    <a:pt x="24" y="12"/>
                    <a:pt x="27" y="19"/>
                  </a:cubicBezTo>
                  <a:cubicBezTo>
                    <a:pt x="20" y="16"/>
                    <a:pt x="12" y="16"/>
                    <a:pt x="7" y="21"/>
                  </a:cubicBezTo>
                  <a:cubicBezTo>
                    <a:pt x="2" y="26"/>
                    <a:pt x="4" y="36"/>
                    <a:pt x="10" y="38"/>
                  </a:cubicBezTo>
                  <a:cubicBezTo>
                    <a:pt x="4" y="40"/>
                    <a:pt x="0" y="47"/>
                    <a:pt x="2" y="54"/>
                  </a:cubicBezTo>
                  <a:cubicBezTo>
                    <a:pt x="3" y="60"/>
                    <a:pt x="10" y="64"/>
                    <a:pt x="17" y="63"/>
                  </a:cubicBezTo>
                  <a:cubicBezTo>
                    <a:pt x="13" y="68"/>
                    <a:pt x="16" y="76"/>
                    <a:pt x="22" y="79"/>
                  </a:cubicBezTo>
                  <a:cubicBezTo>
                    <a:pt x="27" y="81"/>
                    <a:pt x="34" y="80"/>
                    <a:pt x="39" y="76"/>
                  </a:cubicBezTo>
                  <a:cubicBezTo>
                    <a:pt x="39" y="75"/>
                    <a:pt x="39" y="74"/>
                    <a:pt x="39" y="73"/>
                  </a:cubicBezTo>
                  <a:cubicBezTo>
                    <a:pt x="38" y="75"/>
                    <a:pt x="41" y="77"/>
                    <a:pt x="44" y="78"/>
                  </a:cubicBezTo>
                  <a:close/>
                </a:path>
              </a:pathLst>
            </a:custGeom>
            <a:solidFill>
              <a:srgbClr val="AE1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97">
              <a:extLst>
                <a:ext uri="{FF2B5EF4-FFF2-40B4-BE49-F238E27FC236}">
                  <a16:creationId xmlns:a16="http://schemas.microsoft.com/office/drawing/2014/main" id="{FD24939D-7381-B05A-EC32-4D19643A9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0" y="3209925"/>
              <a:ext cx="14287" cy="17463"/>
            </a:xfrm>
            <a:custGeom>
              <a:avLst/>
              <a:gdLst>
                <a:gd name="T0" fmla="*/ 0 w 8"/>
                <a:gd name="T1" fmla="*/ 7 h 9"/>
                <a:gd name="T2" fmla="*/ 0 w 8"/>
                <a:gd name="T3" fmla="*/ 7 h 9"/>
                <a:gd name="T4" fmla="*/ 4 w 8"/>
                <a:gd name="T5" fmla="*/ 8 h 9"/>
                <a:gd name="T6" fmla="*/ 8 w 8"/>
                <a:gd name="T7" fmla="*/ 6 h 9"/>
                <a:gd name="T8" fmla="*/ 7 w 8"/>
                <a:gd name="T9" fmla="*/ 2 h 9"/>
                <a:gd name="T10" fmla="*/ 3 w 8"/>
                <a:gd name="T11" fmla="*/ 0 h 9"/>
                <a:gd name="T12" fmla="*/ 3 w 8"/>
                <a:gd name="T13" fmla="*/ 0 h 9"/>
                <a:gd name="T14" fmla="*/ 3 w 8"/>
                <a:gd name="T15" fmla="*/ 1 h 9"/>
                <a:gd name="T16" fmla="*/ 2 w 8"/>
                <a:gd name="T17" fmla="*/ 3 h 9"/>
                <a:gd name="T18" fmla="*/ 1 w 8"/>
                <a:gd name="T19" fmla="*/ 6 h 9"/>
                <a:gd name="T20" fmla="*/ 0 w 8"/>
                <a:gd name="T2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3" y="9"/>
                    <a:pt x="4" y="8"/>
                  </a:cubicBezTo>
                  <a:cubicBezTo>
                    <a:pt x="6" y="8"/>
                    <a:pt x="7" y="7"/>
                    <a:pt x="8" y="6"/>
                  </a:cubicBezTo>
                  <a:cubicBezTo>
                    <a:pt x="8" y="4"/>
                    <a:pt x="8" y="3"/>
                    <a:pt x="7" y="2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98">
              <a:extLst>
                <a:ext uri="{FF2B5EF4-FFF2-40B4-BE49-F238E27FC236}">
                  <a16:creationId xmlns:a16="http://schemas.microsoft.com/office/drawing/2014/main" id="{2161DA05-79D3-BDA2-E763-43A51A112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775" y="3224213"/>
              <a:ext cx="17462" cy="17463"/>
            </a:xfrm>
            <a:custGeom>
              <a:avLst/>
              <a:gdLst>
                <a:gd name="T0" fmla="*/ 0 w 9"/>
                <a:gd name="T1" fmla="*/ 3 h 9"/>
                <a:gd name="T2" fmla="*/ 0 w 9"/>
                <a:gd name="T3" fmla="*/ 4 h 9"/>
                <a:gd name="T4" fmla="*/ 2 w 9"/>
                <a:gd name="T5" fmla="*/ 7 h 9"/>
                <a:gd name="T6" fmla="*/ 7 w 9"/>
                <a:gd name="T7" fmla="*/ 8 h 9"/>
                <a:gd name="T8" fmla="*/ 8 w 9"/>
                <a:gd name="T9" fmla="*/ 6 h 9"/>
                <a:gd name="T10" fmla="*/ 9 w 9"/>
                <a:gd name="T11" fmla="*/ 4 h 9"/>
                <a:gd name="T12" fmla="*/ 7 w 9"/>
                <a:gd name="T13" fmla="*/ 0 h 9"/>
                <a:gd name="T14" fmla="*/ 7 w 9"/>
                <a:gd name="T15" fmla="*/ 0 h 9"/>
                <a:gd name="T16" fmla="*/ 6 w 9"/>
                <a:gd name="T17" fmla="*/ 1 h 9"/>
                <a:gd name="T18" fmla="*/ 5 w 9"/>
                <a:gd name="T19" fmla="*/ 1 h 9"/>
                <a:gd name="T20" fmla="*/ 4 w 9"/>
                <a:gd name="T21" fmla="*/ 2 h 9"/>
                <a:gd name="T22" fmla="*/ 1 w 9"/>
                <a:gd name="T23" fmla="*/ 3 h 9"/>
                <a:gd name="T24" fmla="*/ 0 w 9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7"/>
                    <a:pt x="2" y="7"/>
                  </a:cubicBezTo>
                  <a:cubicBezTo>
                    <a:pt x="3" y="8"/>
                    <a:pt x="5" y="9"/>
                    <a:pt x="7" y="8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99">
              <a:extLst>
                <a:ext uri="{FF2B5EF4-FFF2-40B4-BE49-F238E27FC236}">
                  <a16:creationId xmlns:a16="http://schemas.microsoft.com/office/drawing/2014/main" id="{93296B77-8FD9-D664-9B4F-08B567610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313" y="3228975"/>
              <a:ext cx="15875" cy="14288"/>
            </a:xfrm>
            <a:custGeom>
              <a:avLst/>
              <a:gdLst>
                <a:gd name="T0" fmla="*/ 1 w 9"/>
                <a:gd name="T1" fmla="*/ 0 h 8"/>
                <a:gd name="T2" fmla="*/ 1 w 9"/>
                <a:gd name="T3" fmla="*/ 0 h 8"/>
                <a:gd name="T4" fmla="*/ 0 w 9"/>
                <a:gd name="T5" fmla="*/ 4 h 8"/>
                <a:gd name="T6" fmla="*/ 3 w 9"/>
                <a:gd name="T7" fmla="*/ 7 h 8"/>
                <a:gd name="T8" fmla="*/ 8 w 9"/>
                <a:gd name="T9" fmla="*/ 6 h 8"/>
                <a:gd name="T10" fmla="*/ 9 w 9"/>
                <a:gd name="T11" fmla="*/ 2 h 8"/>
                <a:gd name="T12" fmla="*/ 9 w 9"/>
                <a:gd name="T13" fmla="*/ 2 h 8"/>
                <a:gd name="T14" fmla="*/ 8 w 9"/>
                <a:gd name="T15" fmla="*/ 2 h 8"/>
                <a:gd name="T16" fmla="*/ 5 w 9"/>
                <a:gd name="T17" fmla="*/ 1 h 8"/>
                <a:gd name="T18" fmla="*/ 2 w 9"/>
                <a:gd name="T19" fmla="*/ 0 h 8"/>
                <a:gd name="T20" fmla="*/ 1 w 9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5" y="8"/>
                    <a:pt x="7" y="7"/>
                    <a:pt x="8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00">
              <a:extLst>
                <a:ext uri="{FF2B5EF4-FFF2-40B4-BE49-F238E27FC236}">
                  <a16:creationId xmlns:a16="http://schemas.microsoft.com/office/drawing/2014/main" id="{05453CE1-890C-E122-5073-E6FA1A5CC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438" y="3216275"/>
              <a:ext cx="15875" cy="15875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1 w 9"/>
                <a:gd name="T5" fmla="*/ 3 h 9"/>
                <a:gd name="T6" fmla="*/ 0 w 9"/>
                <a:gd name="T7" fmla="*/ 5 h 9"/>
                <a:gd name="T8" fmla="*/ 1 w 9"/>
                <a:gd name="T9" fmla="*/ 6 h 9"/>
                <a:gd name="T10" fmla="*/ 1 w 9"/>
                <a:gd name="T11" fmla="*/ 7 h 9"/>
                <a:gd name="T12" fmla="*/ 3 w 9"/>
                <a:gd name="T13" fmla="*/ 9 h 9"/>
                <a:gd name="T14" fmla="*/ 5 w 9"/>
                <a:gd name="T15" fmla="*/ 9 h 9"/>
                <a:gd name="T16" fmla="*/ 9 w 9"/>
                <a:gd name="T17" fmla="*/ 6 h 9"/>
                <a:gd name="T18" fmla="*/ 9 w 9"/>
                <a:gd name="T19" fmla="*/ 6 h 9"/>
                <a:gd name="T20" fmla="*/ 6 w 9"/>
                <a:gd name="T21" fmla="*/ 3 h 9"/>
                <a:gd name="T22" fmla="*/ 5 w 9"/>
                <a:gd name="T23" fmla="*/ 1 h 9"/>
                <a:gd name="T24" fmla="*/ 4 w 9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3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7" y="9"/>
                    <a:pt x="8" y="8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7" y="5"/>
                    <a:pt x="6" y="3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01">
              <a:extLst>
                <a:ext uri="{FF2B5EF4-FFF2-40B4-BE49-F238E27FC236}">
                  <a16:creationId xmlns:a16="http://schemas.microsoft.com/office/drawing/2014/main" id="{55A84992-1F7B-1601-E0CE-2EB70FE0C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675" y="3197225"/>
              <a:ext cx="11112" cy="17463"/>
            </a:xfrm>
            <a:custGeom>
              <a:avLst/>
              <a:gdLst>
                <a:gd name="T0" fmla="*/ 7 w 7"/>
                <a:gd name="T1" fmla="*/ 1 h 9"/>
                <a:gd name="T2" fmla="*/ 7 w 7"/>
                <a:gd name="T3" fmla="*/ 1 h 9"/>
                <a:gd name="T4" fmla="*/ 3 w 7"/>
                <a:gd name="T5" fmla="*/ 1 h 9"/>
                <a:gd name="T6" fmla="*/ 0 w 7"/>
                <a:gd name="T7" fmla="*/ 4 h 9"/>
                <a:gd name="T8" fmla="*/ 2 w 7"/>
                <a:gd name="T9" fmla="*/ 8 h 9"/>
                <a:gd name="T10" fmla="*/ 7 w 7"/>
                <a:gd name="T11" fmla="*/ 9 h 9"/>
                <a:gd name="T12" fmla="*/ 7 w 7"/>
                <a:gd name="T13" fmla="*/ 9 h 9"/>
                <a:gd name="T14" fmla="*/ 6 w 7"/>
                <a:gd name="T15" fmla="*/ 5 h 9"/>
                <a:gd name="T16" fmla="*/ 7 w 7"/>
                <a:gd name="T17" fmla="*/ 2 h 9"/>
                <a:gd name="T18" fmla="*/ 7 w 7"/>
                <a:gd name="T1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9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3" y="9"/>
                    <a:pt x="5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7"/>
                    <a:pt x="6" y="5"/>
                  </a:cubicBezTo>
                  <a:cubicBezTo>
                    <a:pt x="7" y="4"/>
                    <a:pt x="6" y="3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02">
              <a:extLst>
                <a:ext uri="{FF2B5EF4-FFF2-40B4-BE49-F238E27FC236}">
                  <a16:creationId xmlns:a16="http://schemas.microsoft.com/office/drawing/2014/main" id="{B2854298-D846-A16E-CD07-9CA398CFC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3181350"/>
              <a:ext cx="15875" cy="15875"/>
            </a:xfrm>
            <a:custGeom>
              <a:avLst/>
              <a:gdLst>
                <a:gd name="T0" fmla="*/ 9 w 9"/>
                <a:gd name="T1" fmla="*/ 3 h 9"/>
                <a:gd name="T2" fmla="*/ 9 w 9"/>
                <a:gd name="T3" fmla="*/ 3 h 9"/>
                <a:gd name="T4" fmla="*/ 5 w 9"/>
                <a:gd name="T5" fmla="*/ 0 h 9"/>
                <a:gd name="T6" fmla="*/ 1 w 9"/>
                <a:gd name="T7" fmla="*/ 1 h 9"/>
                <a:gd name="T8" fmla="*/ 0 w 9"/>
                <a:gd name="T9" fmla="*/ 5 h 9"/>
                <a:gd name="T10" fmla="*/ 4 w 9"/>
                <a:gd name="T11" fmla="*/ 9 h 9"/>
                <a:gd name="T12" fmla="*/ 4 w 9"/>
                <a:gd name="T13" fmla="*/ 9 h 9"/>
                <a:gd name="T14" fmla="*/ 4 w 9"/>
                <a:gd name="T15" fmla="*/ 8 h 9"/>
                <a:gd name="T16" fmla="*/ 6 w 9"/>
                <a:gd name="T17" fmla="*/ 5 h 9"/>
                <a:gd name="T18" fmla="*/ 8 w 9"/>
                <a:gd name="T19" fmla="*/ 3 h 9"/>
                <a:gd name="T20" fmla="*/ 9 w 9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1" y="7"/>
                    <a:pt x="2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4"/>
                    <a:pt x="7" y="4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03">
              <a:extLst>
                <a:ext uri="{FF2B5EF4-FFF2-40B4-BE49-F238E27FC236}">
                  <a16:creationId xmlns:a16="http://schemas.microsoft.com/office/drawing/2014/main" id="{F5D10912-8301-0D9B-2D82-867EE11B1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900" y="3173413"/>
              <a:ext cx="15875" cy="11113"/>
            </a:xfrm>
            <a:custGeom>
              <a:avLst/>
              <a:gdLst>
                <a:gd name="T0" fmla="*/ 9 w 9"/>
                <a:gd name="T1" fmla="*/ 6 h 7"/>
                <a:gd name="T2" fmla="*/ 9 w 9"/>
                <a:gd name="T3" fmla="*/ 6 h 7"/>
                <a:gd name="T4" fmla="*/ 8 w 9"/>
                <a:gd name="T5" fmla="*/ 2 h 7"/>
                <a:gd name="T6" fmla="*/ 6 w 9"/>
                <a:gd name="T7" fmla="*/ 0 h 7"/>
                <a:gd name="T8" fmla="*/ 4 w 9"/>
                <a:gd name="T9" fmla="*/ 0 h 7"/>
                <a:gd name="T10" fmla="*/ 1 w 9"/>
                <a:gd name="T11" fmla="*/ 3 h 7"/>
                <a:gd name="T12" fmla="*/ 1 w 9"/>
                <a:gd name="T13" fmla="*/ 7 h 7"/>
                <a:gd name="T14" fmla="*/ 1 w 9"/>
                <a:gd name="T15" fmla="*/ 7 h 7"/>
                <a:gd name="T16" fmla="*/ 1 w 9"/>
                <a:gd name="T17" fmla="*/ 7 h 7"/>
                <a:gd name="T18" fmla="*/ 2 w 9"/>
                <a:gd name="T19" fmla="*/ 7 h 7"/>
                <a:gd name="T20" fmla="*/ 5 w 9"/>
                <a:gd name="T21" fmla="*/ 6 h 7"/>
                <a:gd name="T22" fmla="*/ 6 w 9"/>
                <a:gd name="T23" fmla="*/ 6 h 7"/>
                <a:gd name="T24" fmla="*/ 8 w 9"/>
                <a:gd name="T25" fmla="*/ 6 h 7"/>
                <a:gd name="T26" fmla="*/ 9 w 9"/>
                <a:gd name="T2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7">
                  <a:moveTo>
                    <a:pt x="9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04">
              <a:extLst>
                <a:ext uri="{FF2B5EF4-FFF2-40B4-BE49-F238E27FC236}">
                  <a16:creationId xmlns:a16="http://schemas.microsoft.com/office/drawing/2014/main" id="{688E7D21-8972-1067-C43C-2D78A7FE0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950" y="3176588"/>
              <a:ext cx="15875" cy="15875"/>
            </a:xfrm>
            <a:custGeom>
              <a:avLst/>
              <a:gdLst>
                <a:gd name="T0" fmla="*/ 7 w 9"/>
                <a:gd name="T1" fmla="*/ 9 h 9"/>
                <a:gd name="T2" fmla="*/ 7 w 9"/>
                <a:gd name="T3" fmla="*/ 9 h 9"/>
                <a:gd name="T4" fmla="*/ 9 w 9"/>
                <a:gd name="T5" fmla="*/ 5 h 9"/>
                <a:gd name="T6" fmla="*/ 7 w 9"/>
                <a:gd name="T7" fmla="*/ 1 h 9"/>
                <a:gd name="T8" fmla="*/ 3 w 9"/>
                <a:gd name="T9" fmla="*/ 1 h 9"/>
                <a:gd name="T10" fmla="*/ 0 w 9"/>
                <a:gd name="T11" fmla="*/ 4 h 9"/>
                <a:gd name="T12" fmla="*/ 0 w 9"/>
                <a:gd name="T13" fmla="*/ 4 h 9"/>
                <a:gd name="T14" fmla="*/ 1 w 9"/>
                <a:gd name="T15" fmla="*/ 5 h 9"/>
                <a:gd name="T16" fmla="*/ 4 w 9"/>
                <a:gd name="T17" fmla="*/ 6 h 9"/>
                <a:gd name="T18" fmla="*/ 6 w 9"/>
                <a:gd name="T19" fmla="*/ 8 h 9"/>
                <a:gd name="T20" fmla="*/ 7 w 9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9" y="6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1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7"/>
                    <a:pt x="5" y="7"/>
                    <a:pt x="6" y="8"/>
                  </a:cubicBezTo>
                  <a:cubicBezTo>
                    <a:pt x="7" y="8"/>
                    <a:pt x="7" y="9"/>
                    <a:pt x="7" y="9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05">
              <a:extLst>
                <a:ext uri="{FF2B5EF4-FFF2-40B4-BE49-F238E27FC236}">
                  <a16:creationId xmlns:a16="http://schemas.microsoft.com/office/drawing/2014/main" id="{97DA0B9C-0551-1109-F7E7-0C007FA3F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238" y="3190875"/>
              <a:ext cx="14287" cy="15875"/>
            </a:xfrm>
            <a:custGeom>
              <a:avLst/>
              <a:gdLst>
                <a:gd name="T0" fmla="*/ 2 w 8"/>
                <a:gd name="T1" fmla="*/ 9 h 9"/>
                <a:gd name="T2" fmla="*/ 2 w 8"/>
                <a:gd name="T3" fmla="*/ 9 h 9"/>
                <a:gd name="T4" fmla="*/ 6 w 8"/>
                <a:gd name="T5" fmla="*/ 8 h 9"/>
                <a:gd name="T6" fmla="*/ 7 w 8"/>
                <a:gd name="T7" fmla="*/ 6 h 9"/>
                <a:gd name="T8" fmla="*/ 7 w 8"/>
                <a:gd name="T9" fmla="*/ 4 h 9"/>
                <a:gd name="T10" fmla="*/ 4 w 8"/>
                <a:gd name="T11" fmla="*/ 1 h 9"/>
                <a:gd name="T12" fmla="*/ 0 w 8"/>
                <a:gd name="T13" fmla="*/ 2 h 9"/>
                <a:gd name="T14" fmla="*/ 0 w 8"/>
                <a:gd name="T15" fmla="*/ 2 h 9"/>
                <a:gd name="T16" fmla="*/ 0 w 8"/>
                <a:gd name="T17" fmla="*/ 3 h 9"/>
                <a:gd name="T18" fmla="*/ 1 w 8"/>
                <a:gd name="T19" fmla="*/ 4 h 9"/>
                <a:gd name="T20" fmla="*/ 1 w 8"/>
                <a:gd name="T21" fmla="*/ 5 h 9"/>
                <a:gd name="T22" fmla="*/ 2 w 8"/>
                <a:gd name="T23" fmla="*/ 7 h 9"/>
                <a:gd name="T24" fmla="*/ 2 w 8"/>
                <a:gd name="T25" fmla="*/ 8 h 9"/>
                <a:gd name="T26" fmla="*/ 2 w 8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9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6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8" y="5"/>
                    <a:pt x="7" y="4"/>
                    <a:pt x="7" y="4"/>
                  </a:cubicBezTo>
                  <a:cubicBezTo>
                    <a:pt x="7" y="2"/>
                    <a:pt x="5" y="1"/>
                    <a:pt x="4" y="1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Oval 106">
              <a:extLst>
                <a:ext uri="{FF2B5EF4-FFF2-40B4-BE49-F238E27FC236}">
                  <a16:creationId xmlns:a16="http://schemas.microsoft.com/office/drawing/2014/main" id="{C6A6F303-0C3D-40AC-400E-9CCD92517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200" y="3181350"/>
              <a:ext cx="50800" cy="52388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07">
              <a:extLst>
                <a:ext uri="{FF2B5EF4-FFF2-40B4-BE49-F238E27FC236}">
                  <a16:creationId xmlns:a16="http://schemas.microsoft.com/office/drawing/2014/main" id="{ABAC3B01-2844-9C94-65EA-FCC7B454F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057525"/>
              <a:ext cx="255587" cy="222250"/>
            </a:xfrm>
            <a:custGeom>
              <a:avLst/>
              <a:gdLst>
                <a:gd name="T0" fmla="*/ 94 w 142"/>
                <a:gd name="T1" fmla="*/ 19 h 124"/>
                <a:gd name="T2" fmla="*/ 75 w 142"/>
                <a:gd name="T3" fmla="*/ 1 h 124"/>
                <a:gd name="T4" fmla="*/ 52 w 142"/>
                <a:gd name="T5" fmla="*/ 15 h 124"/>
                <a:gd name="T6" fmla="*/ 54 w 142"/>
                <a:gd name="T7" fmla="*/ 24 h 124"/>
                <a:gd name="T8" fmla="*/ 19 w 142"/>
                <a:gd name="T9" fmla="*/ 22 h 124"/>
                <a:gd name="T10" fmla="*/ 14 w 142"/>
                <a:gd name="T11" fmla="*/ 54 h 124"/>
                <a:gd name="T12" fmla="*/ 3 w 142"/>
                <a:gd name="T13" fmla="*/ 79 h 124"/>
                <a:gd name="T14" fmla="*/ 26 w 142"/>
                <a:gd name="T15" fmla="*/ 94 h 124"/>
                <a:gd name="T16" fmla="*/ 41 w 142"/>
                <a:gd name="T17" fmla="*/ 118 h 124"/>
                <a:gd name="T18" fmla="*/ 69 w 142"/>
                <a:gd name="T19" fmla="*/ 114 h 124"/>
                <a:gd name="T20" fmla="*/ 96 w 142"/>
                <a:gd name="T21" fmla="*/ 119 h 124"/>
                <a:gd name="T22" fmla="*/ 108 w 142"/>
                <a:gd name="T23" fmla="*/ 94 h 124"/>
                <a:gd name="T24" fmla="*/ 138 w 142"/>
                <a:gd name="T25" fmla="*/ 78 h 124"/>
                <a:gd name="T26" fmla="*/ 121 w 142"/>
                <a:gd name="T27" fmla="*/ 52 h 124"/>
                <a:gd name="T28" fmla="*/ 123 w 142"/>
                <a:gd name="T29" fmla="*/ 24 h 124"/>
                <a:gd name="T30" fmla="*/ 94 w 142"/>
                <a:gd name="T31" fmla="*/ 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124">
                  <a:moveTo>
                    <a:pt x="94" y="19"/>
                  </a:moveTo>
                  <a:cubicBezTo>
                    <a:pt x="93" y="10"/>
                    <a:pt x="84" y="2"/>
                    <a:pt x="75" y="1"/>
                  </a:cubicBezTo>
                  <a:cubicBezTo>
                    <a:pt x="65" y="0"/>
                    <a:pt x="55" y="6"/>
                    <a:pt x="52" y="15"/>
                  </a:cubicBezTo>
                  <a:cubicBezTo>
                    <a:pt x="51" y="18"/>
                    <a:pt x="50" y="23"/>
                    <a:pt x="54" y="24"/>
                  </a:cubicBezTo>
                  <a:cubicBezTo>
                    <a:pt x="43" y="18"/>
                    <a:pt x="29" y="16"/>
                    <a:pt x="19" y="22"/>
                  </a:cubicBezTo>
                  <a:cubicBezTo>
                    <a:pt x="9" y="29"/>
                    <a:pt x="5" y="46"/>
                    <a:pt x="14" y="54"/>
                  </a:cubicBezTo>
                  <a:cubicBezTo>
                    <a:pt x="5" y="58"/>
                    <a:pt x="0" y="69"/>
                    <a:pt x="3" y="79"/>
                  </a:cubicBezTo>
                  <a:cubicBezTo>
                    <a:pt x="6" y="89"/>
                    <a:pt x="16" y="95"/>
                    <a:pt x="26" y="94"/>
                  </a:cubicBezTo>
                  <a:cubicBezTo>
                    <a:pt x="26" y="104"/>
                    <a:pt x="32" y="114"/>
                    <a:pt x="41" y="118"/>
                  </a:cubicBezTo>
                  <a:cubicBezTo>
                    <a:pt x="50" y="122"/>
                    <a:pt x="62" y="120"/>
                    <a:pt x="69" y="114"/>
                  </a:cubicBezTo>
                  <a:cubicBezTo>
                    <a:pt x="76" y="121"/>
                    <a:pt x="87" y="124"/>
                    <a:pt x="96" y="119"/>
                  </a:cubicBezTo>
                  <a:cubicBezTo>
                    <a:pt x="105" y="115"/>
                    <a:pt x="110" y="104"/>
                    <a:pt x="108" y="94"/>
                  </a:cubicBezTo>
                  <a:cubicBezTo>
                    <a:pt x="120" y="96"/>
                    <a:pt x="134" y="90"/>
                    <a:pt x="138" y="78"/>
                  </a:cubicBezTo>
                  <a:cubicBezTo>
                    <a:pt x="142" y="66"/>
                    <a:pt x="133" y="51"/>
                    <a:pt x="121" y="52"/>
                  </a:cubicBezTo>
                  <a:cubicBezTo>
                    <a:pt x="129" y="46"/>
                    <a:pt x="130" y="32"/>
                    <a:pt x="123" y="24"/>
                  </a:cubicBezTo>
                  <a:cubicBezTo>
                    <a:pt x="116" y="16"/>
                    <a:pt x="104" y="15"/>
                    <a:pt x="94" y="19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08">
              <a:extLst>
                <a:ext uri="{FF2B5EF4-FFF2-40B4-BE49-F238E27FC236}">
                  <a16:creationId xmlns:a16="http://schemas.microsoft.com/office/drawing/2014/main" id="{5F3D0504-D0AA-9002-8078-B6D2FFE1A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525" y="3125788"/>
              <a:ext cx="195262" cy="187325"/>
            </a:xfrm>
            <a:custGeom>
              <a:avLst/>
              <a:gdLst>
                <a:gd name="T0" fmla="*/ 11 w 109"/>
                <a:gd name="T1" fmla="*/ 45 h 104"/>
                <a:gd name="T2" fmla="*/ 1 w 109"/>
                <a:gd name="T3" fmla="*/ 58 h 104"/>
                <a:gd name="T4" fmla="*/ 4 w 109"/>
                <a:gd name="T5" fmla="*/ 74 h 104"/>
                <a:gd name="T6" fmla="*/ 20 w 109"/>
                <a:gd name="T7" fmla="*/ 79 h 104"/>
                <a:gd name="T8" fmla="*/ 30 w 109"/>
                <a:gd name="T9" fmla="*/ 101 h 104"/>
                <a:gd name="T10" fmla="*/ 53 w 109"/>
                <a:gd name="T11" fmla="*/ 93 h 104"/>
                <a:gd name="T12" fmla="*/ 74 w 109"/>
                <a:gd name="T13" fmla="*/ 97 h 104"/>
                <a:gd name="T14" fmla="*/ 88 w 109"/>
                <a:gd name="T15" fmla="*/ 80 h 104"/>
                <a:gd name="T16" fmla="*/ 107 w 109"/>
                <a:gd name="T17" fmla="*/ 66 h 104"/>
                <a:gd name="T18" fmla="*/ 96 w 109"/>
                <a:gd name="T19" fmla="*/ 45 h 104"/>
                <a:gd name="T20" fmla="*/ 99 w 109"/>
                <a:gd name="T21" fmla="*/ 20 h 104"/>
                <a:gd name="T22" fmla="*/ 75 w 109"/>
                <a:gd name="T23" fmla="*/ 13 h 104"/>
                <a:gd name="T24" fmla="*/ 54 w 109"/>
                <a:gd name="T25" fmla="*/ 0 h 104"/>
                <a:gd name="T26" fmla="*/ 34 w 109"/>
                <a:gd name="T27" fmla="*/ 16 h 104"/>
                <a:gd name="T28" fmla="*/ 11 w 109"/>
                <a:gd name="T29" fmla="*/ 21 h 104"/>
                <a:gd name="T30" fmla="*/ 11 w 109"/>
                <a:gd name="T31" fmla="*/ 4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104">
                  <a:moveTo>
                    <a:pt x="11" y="45"/>
                  </a:moveTo>
                  <a:cubicBezTo>
                    <a:pt x="5" y="45"/>
                    <a:pt x="2" y="52"/>
                    <a:pt x="1" y="58"/>
                  </a:cubicBezTo>
                  <a:cubicBezTo>
                    <a:pt x="0" y="64"/>
                    <a:pt x="1" y="70"/>
                    <a:pt x="4" y="74"/>
                  </a:cubicBezTo>
                  <a:cubicBezTo>
                    <a:pt x="8" y="79"/>
                    <a:pt x="15" y="81"/>
                    <a:pt x="20" y="79"/>
                  </a:cubicBezTo>
                  <a:cubicBezTo>
                    <a:pt x="17" y="87"/>
                    <a:pt x="22" y="97"/>
                    <a:pt x="30" y="101"/>
                  </a:cubicBezTo>
                  <a:cubicBezTo>
                    <a:pt x="38" y="104"/>
                    <a:pt x="49" y="100"/>
                    <a:pt x="53" y="93"/>
                  </a:cubicBezTo>
                  <a:cubicBezTo>
                    <a:pt x="58" y="98"/>
                    <a:pt x="67" y="100"/>
                    <a:pt x="74" y="97"/>
                  </a:cubicBezTo>
                  <a:cubicBezTo>
                    <a:pt x="82" y="95"/>
                    <a:pt x="87" y="88"/>
                    <a:pt x="88" y="80"/>
                  </a:cubicBezTo>
                  <a:cubicBezTo>
                    <a:pt x="96" y="81"/>
                    <a:pt x="105" y="74"/>
                    <a:pt x="107" y="66"/>
                  </a:cubicBezTo>
                  <a:cubicBezTo>
                    <a:pt x="109" y="58"/>
                    <a:pt x="104" y="48"/>
                    <a:pt x="96" y="45"/>
                  </a:cubicBezTo>
                  <a:cubicBezTo>
                    <a:pt x="103" y="38"/>
                    <a:pt x="104" y="27"/>
                    <a:pt x="99" y="20"/>
                  </a:cubicBezTo>
                  <a:cubicBezTo>
                    <a:pt x="94" y="12"/>
                    <a:pt x="83" y="9"/>
                    <a:pt x="75" y="13"/>
                  </a:cubicBezTo>
                  <a:cubicBezTo>
                    <a:pt x="71" y="5"/>
                    <a:pt x="62" y="0"/>
                    <a:pt x="54" y="0"/>
                  </a:cubicBezTo>
                  <a:cubicBezTo>
                    <a:pt x="45" y="1"/>
                    <a:pt x="37" y="7"/>
                    <a:pt x="34" y="16"/>
                  </a:cubicBezTo>
                  <a:cubicBezTo>
                    <a:pt x="27" y="12"/>
                    <a:pt x="17" y="15"/>
                    <a:pt x="11" y="21"/>
                  </a:cubicBezTo>
                  <a:cubicBezTo>
                    <a:pt x="6" y="28"/>
                    <a:pt x="6" y="38"/>
                    <a:pt x="11" y="45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09">
              <a:extLst>
                <a:ext uri="{FF2B5EF4-FFF2-40B4-BE49-F238E27FC236}">
                  <a16:creationId xmlns:a16="http://schemas.microsoft.com/office/drawing/2014/main" id="{2755BB92-5A92-189D-5EA3-53FF5626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238" y="3248025"/>
              <a:ext cx="704850" cy="185738"/>
            </a:xfrm>
            <a:custGeom>
              <a:avLst/>
              <a:gdLst>
                <a:gd name="T0" fmla="*/ 196 w 392"/>
                <a:gd name="T1" fmla="*/ 0 h 103"/>
                <a:gd name="T2" fmla="*/ 0 w 392"/>
                <a:gd name="T3" fmla="*/ 56 h 103"/>
                <a:gd name="T4" fmla="*/ 13 w 392"/>
                <a:gd name="T5" fmla="*/ 87 h 103"/>
                <a:gd name="T6" fmla="*/ 33 w 392"/>
                <a:gd name="T7" fmla="*/ 103 h 103"/>
                <a:gd name="T8" fmla="*/ 53 w 392"/>
                <a:gd name="T9" fmla="*/ 83 h 103"/>
                <a:gd name="T10" fmla="*/ 52 w 392"/>
                <a:gd name="T11" fmla="*/ 80 h 103"/>
                <a:gd name="T12" fmla="*/ 67 w 392"/>
                <a:gd name="T13" fmla="*/ 86 h 103"/>
                <a:gd name="T14" fmla="*/ 87 w 392"/>
                <a:gd name="T15" fmla="*/ 66 h 103"/>
                <a:gd name="T16" fmla="*/ 87 w 392"/>
                <a:gd name="T17" fmla="*/ 63 h 103"/>
                <a:gd name="T18" fmla="*/ 104 w 392"/>
                <a:gd name="T19" fmla="*/ 73 h 103"/>
                <a:gd name="T20" fmla="*/ 124 w 392"/>
                <a:gd name="T21" fmla="*/ 55 h 103"/>
                <a:gd name="T22" fmla="*/ 141 w 392"/>
                <a:gd name="T23" fmla="*/ 64 h 103"/>
                <a:gd name="T24" fmla="*/ 160 w 392"/>
                <a:gd name="T25" fmla="*/ 48 h 103"/>
                <a:gd name="T26" fmla="*/ 177 w 392"/>
                <a:gd name="T27" fmla="*/ 57 h 103"/>
                <a:gd name="T28" fmla="*/ 196 w 392"/>
                <a:gd name="T29" fmla="*/ 44 h 103"/>
                <a:gd name="T30" fmla="*/ 215 w 392"/>
                <a:gd name="T31" fmla="*/ 57 h 103"/>
                <a:gd name="T32" fmla="*/ 232 w 392"/>
                <a:gd name="T33" fmla="*/ 48 h 103"/>
                <a:gd name="T34" fmla="*/ 252 w 392"/>
                <a:gd name="T35" fmla="*/ 64 h 103"/>
                <a:gd name="T36" fmla="*/ 269 w 392"/>
                <a:gd name="T37" fmla="*/ 55 h 103"/>
                <a:gd name="T38" fmla="*/ 289 w 392"/>
                <a:gd name="T39" fmla="*/ 73 h 103"/>
                <a:gd name="T40" fmla="*/ 306 w 392"/>
                <a:gd name="T41" fmla="*/ 63 h 103"/>
                <a:gd name="T42" fmla="*/ 305 w 392"/>
                <a:gd name="T43" fmla="*/ 66 h 103"/>
                <a:gd name="T44" fmla="*/ 325 w 392"/>
                <a:gd name="T45" fmla="*/ 86 h 103"/>
                <a:gd name="T46" fmla="*/ 340 w 392"/>
                <a:gd name="T47" fmla="*/ 80 h 103"/>
                <a:gd name="T48" fmla="*/ 340 w 392"/>
                <a:gd name="T49" fmla="*/ 83 h 103"/>
                <a:gd name="T50" fmla="*/ 360 w 392"/>
                <a:gd name="T51" fmla="*/ 103 h 103"/>
                <a:gd name="T52" fmla="*/ 379 w 392"/>
                <a:gd name="T53" fmla="*/ 87 h 103"/>
                <a:gd name="T54" fmla="*/ 392 w 392"/>
                <a:gd name="T55" fmla="*/ 56 h 103"/>
                <a:gd name="T56" fmla="*/ 196 w 392"/>
                <a:gd name="T5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2" h="103">
                  <a:moveTo>
                    <a:pt x="196" y="0"/>
                  </a:moveTo>
                  <a:cubicBezTo>
                    <a:pt x="168" y="0"/>
                    <a:pt x="79" y="5"/>
                    <a:pt x="0" y="56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5" y="96"/>
                    <a:pt x="23" y="103"/>
                    <a:pt x="33" y="103"/>
                  </a:cubicBezTo>
                  <a:cubicBezTo>
                    <a:pt x="44" y="103"/>
                    <a:pt x="53" y="94"/>
                    <a:pt x="53" y="83"/>
                  </a:cubicBezTo>
                  <a:cubicBezTo>
                    <a:pt x="53" y="82"/>
                    <a:pt x="53" y="81"/>
                    <a:pt x="52" y="80"/>
                  </a:cubicBezTo>
                  <a:cubicBezTo>
                    <a:pt x="56" y="84"/>
                    <a:pt x="61" y="86"/>
                    <a:pt x="67" y="86"/>
                  </a:cubicBezTo>
                  <a:cubicBezTo>
                    <a:pt x="78" y="86"/>
                    <a:pt x="87" y="77"/>
                    <a:pt x="87" y="66"/>
                  </a:cubicBezTo>
                  <a:cubicBezTo>
                    <a:pt x="87" y="65"/>
                    <a:pt x="87" y="64"/>
                    <a:pt x="87" y="63"/>
                  </a:cubicBezTo>
                  <a:cubicBezTo>
                    <a:pt x="90" y="69"/>
                    <a:pt x="97" y="73"/>
                    <a:pt x="104" y="73"/>
                  </a:cubicBezTo>
                  <a:cubicBezTo>
                    <a:pt x="114" y="73"/>
                    <a:pt x="123" y="65"/>
                    <a:pt x="124" y="55"/>
                  </a:cubicBezTo>
                  <a:cubicBezTo>
                    <a:pt x="127" y="60"/>
                    <a:pt x="134" y="64"/>
                    <a:pt x="141" y="64"/>
                  </a:cubicBezTo>
                  <a:cubicBezTo>
                    <a:pt x="150" y="64"/>
                    <a:pt x="159" y="57"/>
                    <a:pt x="160" y="48"/>
                  </a:cubicBezTo>
                  <a:cubicBezTo>
                    <a:pt x="164" y="53"/>
                    <a:pt x="170" y="57"/>
                    <a:pt x="177" y="57"/>
                  </a:cubicBezTo>
                  <a:cubicBezTo>
                    <a:pt x="186" y="57"/>
                    <a:pt x="193" y="52"/>
                    <a:pt x="196" y="44"/>
                  </a:cubicBezTo>
                  <a:cubicBezTo>
                    <a:pt x="199" y="52"/>
                    <a:pt x="206" y="57"/>
                    <a:pt x="215" y="57"/>
                  </a:cubicBezTo>
                  <a:cubicBezTo>
                    <a:pt x="222" y="57"/>
                    <a:pt x="229" y="53"/>
                    <a:pt x="232" y="48"/>
                  </a:cubicBezTo>
                  <a:cubicBezTo>
                    <a:pt x="234" y="57"/>
                    <a:pt x="242" y="64"/>
                    <a:pt x="252" y="64"/>
                  </a:cubicBezTo>
                  <a:cubicBezTo>
                    <a:pt x="259" y="64"/>
                    <a:pt x="265" y="60"/>
                    <a:pt x="269" y="55"/>
                  </a:cubicBezTo>
                  <a:cubicBezTo>
                    <a:pt x="270" y="65"/>
                    <a:pt x="278" y="73"/>
                    <a:pt x="289" y="73"/>
                  </a:cubicBezTo>
                  <a:cubicBezTo>
                    <a:pt x="296" y="73"/>
                    <a:pt x="302" y="69"/>
                    <a:pt x="306" y="63"/>
                  </a:cubicBezTo>
                  <a:cubicBezTo>
                    <a:pt x="305" y="64"/>
                    <a:pt x="305" y="65"/>
                    <a:pt x="305" y="66"/>
                  </a:cubicBezTo>
                  <a:cubicBezTo>
                    <a:pt x="305" y="77"/>
                    <a:pt x="314" y="86"/>
                    <a:pt x="325" y="86"/>
                  </a:cubicBezTo>
                  <a:cubicBezTo>
                    <a:pt x="331" y="86"/>
                    <a:pt x="336" y="84"/>
                    <a:pt x="340" y="80"/>
                  </a:cubicBezTo>
                  <a:cubicBezTo>
                    <a:pt x="340" y="81"/>
                    <a:pt x="340" y="82"/>
                    <a:pt x="340" y="83"/>
                  </a:cubicBezTo>
                  <a:cubicBezTo>
                    <a:pt x="340" y="94"/>
                    <a:pt x="349" y="103"/>
                    <a:pt x="360" y="103"/>
                  </a:cubicBezTo>
                  <a:cubicBezTo>
                    <a:pt x="369" y="103"/>
                    <a:pt x="377" y="96"/>
                    <a:pt x="379" y="87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14" y="5"/>
                    <a:pt x="225" y="0"/>
                    <a:pt x="196" y="0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10">
              <a:extLst>
                <a:ext uri="{FF2B5EF4-FFF2-40B4-BE49-F238E27FC236}">
                  <a16:creationId xmlns:a16="http://schemas.microsoft.com/office/drawing/2014/main" id="{A8C0AF83-CDBC-813B-22A7-F72089019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238" y="3248025"/>
              <a:ext cx="704850" cy="119063"/>
            </a:xfrm>
            <a:custGeom>
              <a:avLst/>
              <a:gdLst>
                <a:gd name="T0" fmla="*/ 196 w 392"/>
                <a:gd name="T1" fmla="*/ 13 h 66"/>
                <a:gd name="T2" fmla="*/ 388 w 392"/>
                <a:gd name="T3" fmla="*/ 66 h 66"/>
                <a:gd name="T4" fmla="*/ 392 w 392"/>
                <a:gd name="T5" fmla="*/ 56 h 66"/>
                <a:gd name="T6" fmla="*/ 196 w 392"/>
                <a:gd name="T7" fmla="*/ 0 h 66"/>
                <a:gd name="T8" fmla="*/ 0 w 392"/>
                <a:gd name="T9" fmla="*/ 56 h 66"/>
                <a:gd name="T10" fmla="*/ 5 w 392"/>
                <a:gd name="T11" fmla="*/ 66 h 66"/>
                <a:gd name="T12" fmla="*/ 196 w 392"/>
                <a:gd name="T13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66">
                  <a:moveTo>
                    <a:pt x="196" y="13"/>
                  </a:moveTo>
                  <a:cubicBezTo>
                    <a:pt x="224" y="13"/>
                    <a:pt x="310" y="18"/>
                    <a:pt x="388" y="66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14" y="5"/>
                    <a:pt x="225" y="0"/>
                    <a:pt x="196" y="0"/>
                  </a:cubicBezTo>
                  <a:cubicBezTo>
                    <a:pt x="168" y="0"/>
                    <a:pt x="79" y="5"/>
                    <a:pt x="0" y="5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82" y="18"/>
                    <a:pt x="168" y="13"/>
                    <a:pt x="196" y="13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11">
              <a:extLst>
                <a:ext uri="{FF2B5EF4-FFF2-40B4-BE49-F238E27FC236}">
                  <a16:creationId xmlns:a16="http://schemas.microsoft.com/office/drawing/2014/main" id="{4F515437-221F-1CFC-0606-B616AD30A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125" y="3230563"/>
              <a:ext cx="20637" cy="20638"/>
            </a:xfrm>
            <a:custGeom>
              <a:avLst/>
              <a:gdLst>
                <a:gd name="T0" fmla="*/ 0 w 11"/>
                <a:gd name="T1" fmla="*/ 10 h 12"/>
                <a:gd name="T2" fmla="*/ 0 w 11"/>
                <a:gd name="T3" fmla="*/ 10 h 12"/>
                <a:gd name="T4" fmla="*/ 6 w 11"/>
                <a:gd name="T5" fmla="*/ 12 h 12"/>
                <a:gd name="T6" fmla="*/ 10 w 11"/>
                <a:gd name="T7" fmla="*/ 8 h 12"/>
                <a:gd name="T8" fmla="*/ 9 w 11"/>
                <a:gd name="T9" fmla="*/ 3 h 12"/>
                <a:gd name="T10" fmla="*/ 4 w 11"/>
                <a:gd name="T11" fmla="*/ 0 h 12"/>
                <a:gd name="T12" fmla="*/ 4 w 11"/>
                <a:gd name="T13" fmla="*/ 0 h 12"/>
                <a:gd name="T14" fmla="*/ 4 w 11"/>
                <a:gd name="T15" fmla="*/ 2 h 12"/>
                <a:gd name="T16" fmla="*/ 3 w 11"/>
                <a:gd name="T17" fmla="*/ 5 h 12"/>
                <a:gd name="T18" fmla="*/ 1 w 11"/>
                <a:gd name="T19" fmla="*/ 9 h 12"/>
                <a:gd name="T20" fmla="*/ 0 w 11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2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" y="11"/>
                    <a:pt x="4" y="12"/>
                    <a:pt x="6" y="12"/>
                  </a:cubicBezTo>
                  <a:cubicBezTo>
                    <a:pt x="7" y="12"/>
                    <a:pt x="9" y="10"/>
                    <a:pt x="10" y="8"/>
                  </a:cubicBezTo>
                  <a:cubicBezTo>
                    <a:pt x="11" y="6"/>
                    <a:pt x="10" y="4"/>
                    <a:pt x="9" y="3"/>
                  </a:cubicBezTo>
                  <a:cubicBezTo>
                    <a:pt x="8" y="1"/>
                    <a:pt x="6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12">
              <a:extLst>
                <a:ext uri="{FF2B5EF4-FFF2-40B4-BE49-F238E27FC236}">
                  <a16:creationId xmlns:a16="http://schemas.microsoft.com/office/drawing/2014/main" id="{F78A839F-EA57-D841-69F0-DE9C93472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663" y="3249613"/>
              <a:ext cx="20637" cy="20638"/>
            </a:xfrm>
            <a:custGeom>
              <a:avLst/>
              <a:gdLst>
                <a:gd name="T0" fmla="*/ 0 w 12"/>
                <a:gd name="T1" fmla="*/ 5 h 11"/>
                <a:gd name="T2" fmla="*/ 0 w 12"/>
                <a:gd name="T3" fmla="*/ 5 h 11"/>
                <a:gd name="T4" fmla="*/ 3 w 12"/>
                <a:gd name="T5" fmla="*/ 10 h 11"/>
                <a:gd name="T6" fmla="*/ 8 w 12"/>
                <a:gd name="T7" fmla="*/ 10 h 11"/>
                <a:gd name="T8" fmla="*/ 11 w 12"/>
                <a:gd name="T9" fmla="*/ 8 h 11"/>
                <a:gd name="T10" fmla="*/ 11 w 12"/>
                <a:gd name="T11" fmla="*/ 5 h 11"/>
                <a:gd name="T12" fmla="*/ 9 w 12"/>
                <a:gd name="T13" fmla="*/ 0 h 11"/>
                <a:gd name="T14" fmla="*/ 9 w 12"/>
                <a:gd name="T15" fmla="*/ 0 h 11"/>
                <a:gd name="T16" fmla="*/ 8 w 12"/>
                <a:gd name="T17" fmla="*/ 1 h 11"/>
                <a:gd name="T18" fmla="*/ 7 w 12"/>
                <a:gd name="T19" fmla="*/ 2 h 11"/>
                <a:gd name="T20" fmla="*/ 5 w 12"/>
                <a:gd name="T21" fmla="*/ 3 h 11"/>
                <a:gd name="T22" fmla="*/ 2 w 12"/>
                <a:gd name="T23" fmla="*/ 4 h 11"/>
                <a:gd name="T24" fmla="*/ 0 w 12"/>
                <a:gd name="T2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9"/>
                    <a:pt x="3" y="10"/>
                  </a:cubicBezTo>
                  <a:cubicBezTo>
                    <a:pt x="4" y="11"/>
                    <a:pt x="7" y="11"/>
                    <a:pt x="8" y="10"/>
                  </a:cubicBezTo>
                  <a:cubicBezTo>
                    <a:pt x="9" y="9"/>
                    <a:pt x="10" y="9"/>
                    <a:pt x="11" y="8"/>
                  </a:cubicBezTo>
                  <a:cubicBezTo>
                    <a:pt x="11" y="7"/>
                    <a:pt x="11" y="6"/>
                    <a:pt x="11" y="5"/>
                  </a:cubicBezTo>
                  <a:cubicBezTo>
                    <a:pt x="12" y="3"/>
                    <a:pt x="11" y="2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13">
              <a:extLst>
                <a:ext uri="{FF2B5EF4-FFF2-40B4-BE49-F238E27FC236}">
                  <a16:creationId xmlns:a16="http://schemas.microsoft.com/office/drawing/2014/main" id="{B80E1707-5283-FCCF-0857-8437826F1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3255963"/>
              <a:ext cx="22225" cy="15875"/>
            </a:xfrm>
            <a:custGeom>
              <a:avLst/>
              <a:gdLst>
                <a:gd name="T0" fmla="*/ 2 w 12"/>
                <a:gd name="T1" fmla="*/ 0 h 9"/>
                <a:gd name="T2" fmla="*/ 2 w 12"/>
                <a:gd name="T3" fmla="*/ 0 h 9"/>
                <a:gd name="T4" fmla="*/ 1 w 12"/>
                <a:gd name="T5" fmla="*/ 5 h 9"/>
                <a:gd name="T6" fmla="*/ 5 w 12"/>
                <a:gd name="T7" fmla="*/ 9 h 9"/>
                <a:gd name="T8" fmla="*/ 10 w 12"/>
                <a:gd name="T9" fmla="*/ 7 h 9"/>
                <a:gd name="T10" fmla="*/ 12 w 12"/>
                <a:gd name="T11" fmla="*/ 2 h 9"/>
                <a:gd name="T12" fmla="*/ 11 w 12"/>
                <a:gd name="T13" fmla="*/ 2 h 9"/>
                <a:gd name="T14" fmla="*/ 10 w 12"/>
                <a:gd name="T15" fmla="*/ 2 h 9"/>
                <a:gd name="T16" fmla="*/ 6 w 12"/>
                <a:gd name="T17" fmla="*/ 1 h 9"/>
                <a:gd name="T18" fmla="*/ 3 w 12"/>
                <a:gd name="T19" fmla="*/ 0 h 9"/>
                <a:gd name="T20" fmla="*/ 2 w 12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1" y="7"/>
                    <a:pt x="3" y="8"/>
                    <a:pt x="5" y="9"/>
                  </a:cubicBezTo>
                  <a:cubicBezTo>
                    <a:pt x="7" y="9"/>
                    <a:pt x="9" y="9"/>
                    <a:pt x="10" y="7"/>
                  </a:cubicBezTo>
                  <a:cubicBezTo>
                    <a:pt x="11" y="6"/>
                    <a:pt x="12" y="4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9" y="2"/>
                    <a:pt x="8" y="2"/>
                    <a:pt x="6" y="1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14">
              <a:extLst>
                <a:ext uri="{FF2B5EF4-FFF2-40B4-BE49-F238E27FC236}">
                  <a16:creationId xmlns:a16="http://schemas.microsoft.com/office/drawing/2014/main" id="{8CAFA1F7-CF04-B18E-7919-CF6994AF3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800" y="3238500"/>
              <a:ext cx="19050" cy="20638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0 h 11"/>
                <a:gd name="T4" fmla="*/ 1 w 11"/>
                <a:gd name="T5" fmla="*/ 3 h 11"/>
                <a:gd name="T6" fmla="*/ 0 w 11"/>
                <a:gd name="T7" fmla="*/ 6 h 11"/>
                <a:gd name="T8" fmla="*/ 1 w 11"/>
                <a:gd name="T9" fmla="*/ 8 h 11"/>
                <a:gd name="T10" fmla="*/ 1 w 11"/>
                <a:gd name="T11" fmla="*/ 9 h 11"/>
                <a:gd name="T12" fmla="*/ 4 w 11"/>
                <a:gd name="T13" fmla="*/ 11 h 11"/>
                <a:gd name="T14" fmla="*/ 7 w 11"/>
                <a:gd name="T15" fmla="*/ 11 h 11"/>
                <a:gd name="T16" fmla="*/ 11 w 11"/>
                <a:gd name="T17" fmla="*/ 8 h 11"/>
                <a:gd name="T18" fmla="*/ 11 w 11"/>
                <a:gd name="T19" fmla="*/ 8 h 11"/>
                <a:gd name="T20" fmla="*/ 8 w 11"/>
                <a:gd name="T21" fmla="*/ 4 h 11"/>
                <a:gd name="T22" fmla="*/ 6 w 11"/>
                <a:gd name="T23" fmla="*/ 1 h 11"/>
                <a:gd name="T24" fmla="*/ 5 w 11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2" y="10"/>
                    <a:pt x="3" y="10"/>
                    <a:pt x="4" y="11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9" y="6"/>
                    <a:pt x="8" y="4"/>
                  </a:cubicBezTo>
                  <a:cubicBezTo>
                    <a:pt x="7" y="3"/>
                    <a:pt x="6" y="2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15">
              <a:extLst>
                <a:ext uri="{FF2B5EF4-FFF2-40B4-BE49-F238E27FC236}">
                  <a16:creationId xmlns:a16="http://schemas.microsoft.com/office/drawing/2014/main" id="{4EDA94D6-4E3F-ED50-DC8C-7440311A9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863" y="3216275"/>
              <a:ext cx="15875" cy="20638"/>
            </a:xfrm>
            <a:custGeom>
              <a:avLst/>
              <a:gdLst>
                <a:gd name="T0" fmla="*/ 9 w 9"/>
                <a:gd name="T1" fmla="*/ 1 h 12"/>
                <a:gd name="T2" fmla="*/ 9 w 9"/>
                <a:gd name="T3" fmla="*/ 1 h 12"/>
                <a:gd name="T4" fmla="*/ 3 w 9"/>
                <a:gd name="T5" fmla="*/ 1 h 12"/>
                <a:gd name="T6" fmla="*/ 0 w 9"/>
                <a:gd name="T7" fmla="*/ 6 h 12"/>
                <a:gd name="T8" fmla="*/ 3 w 9"/>
                <a:gd name="T9" fmla="*/ 11 h 12"/>
                <a:gd name="T10" fmla="*/ 9 w 9"/>
                <a:gd name="T11" fmla="*/ 11 h 12"/>
                <a:gd name="T12" fmla="*/ 9 w 9"/>
                <a:gd name="T13" fmla="*/ 11 h 12"/>
                <a:gd name="T14" fmla="*/ 8 w 9"/>
                <a:gd name="T15" fmla="*/ 6 h 12"/>
                <a:gd name="T16" fmla="*/ 9 w 9"/>
                <a:gd name="T17" fmla="*/ 3 h 12"/>
                <a:gd name="T18" fmla="*/ 9 w 9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0" y="8"/>
                    <a:pt x="1" y="10"/>
                    <a:pt x="3" y="11"/>
                  </a:cubicBezTo>
                  <a:cubicBezTo>
                    <a:pt x="4" y="12"/>
                    <a:pt x="7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9"/>
                    <a:pt x="8" y="6"/>
                  </a:cubicBezTo>
                  <a:cubicBezTo>
                    <a:pt x="8" y="5"/>
                    <a:pt x="8" y="3"/>
                    <a:pt x="9" y="3"/>
                  </a:cubicBezTo>
                  <a:cubicBezTo>
                    <a:pt x="9" y="2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16">
              <a:extLst>
                <a:ext uri="{FF2B5EF4-FFF2-40B4-BE49-F238E27FC236}">
                  <a16:creationId xmlns:a16="http://schemas.microsoft.com/office/drawing/2014/main" id="{D216E707-0690-6ECE-9C8C-787E52960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8" y="3194050"/>
              <a:ext cx="20637" cy="22225"/>
            </a:xfrm>
            <a:custGeom>
              <a:avLst/>
              <a:gdLst>
                <a:gd name="T0" fmla="*/ 12 w 12"/>
                <a:gd name="T1" fmla="*/ 4 h 12"/>
                <a:gd name="T2" fmla="*/ 12 w 12"/>
                <a:gd name="T3" fmla="*/ 4 h 12"/>
                <a:gd name="T4" fmla="*/ 7 w 12"/>
                <a:gd name="T5" fmla="*/ 0 h 12"/>
                <a:gd name="T6" fmla="*/ 2 w 12"/>
                <a:gd name="T7" fmla="*/ 2 h 12"/>
                <a:gd name="T8" fmla="*/ 1 w 12"/>
                <a:gd name="T9" fmla="*/ 7 h 12"/>
                <a:gd name="T10" fmla="*/ 5 w 12"/>
                <a:gd name="T11" fmla="*/ 12 h 12"/>
                <a:gd name="T12" fmla="*/ 5 w 12"/>
                <a:gd name="T13" fmla="*/ 12 h 12"/>
                <a:gd name="T14" fmla="*/ 6 w 12"/>
                <a:gd name="T15" fmla="*/ 10 h 12"/>
                <a:gd name="T16" fmla="*/ 8 w 12"/>
                <a:gd name="T17" fmla="*/ 7 h 12"/>
                <a:gd name="T18" fmla="*/ 10 w 12"/>
                <a:gd name="T19" fmla="*/ 5 h 12"/>
                <a:gd name="T20" fmla="*/ 12 w 12"/>
                <a:gd name="T2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1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4"/>
                    <a:pt x="0" y="6"/>
                    <a:pt x="1" y="7"/>
                  </a:cubicBezTo>
                  <a:cubicBezTo>
                    <a:pt x="1" y="9"/>
                    <a:pt x="3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1"/>
                    <a:pt x="6" y="10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8" y="6"/>
                    <a:pt x="10" y="6"/>
                    <a:pt x="10" y="5"/>
                  </a:cubicBezTo>
                  <a:cubicBezTo>
                    <a:pt x="11" y="4"/>
                    <a:pt x="12" y="4"/>
                    <a:pt x="12" y="4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17">
              <a:extLst>
                <a:ext uri="{FF2B5EF4-FFF2-40B4-BE49-F238E27FC236}">
                  <a16:creationId xmlns:a16="http://schemas.microsoft.com/office/drawing/2014/main" id="{355A9790-4F11-11A4-7A17-B5F7A3B1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3182938"/>
              <a:ext cx="20637" cy="17463"/>
            </a:xfrm>
            <a:custGeom>
              <a:avLst/>
              <a:gdLst>
                <a:gd name="T0" fmla="*/ 11 w 11"/>
                <a:gd name="T1" fmla="*/ 8 h 9"/>
                <a:gd name="T2" fmla="*/ 11 w 11"/>
                <a:gd name="T3" fmla="*/ 8 h 9"/>
                <a:gd name="T4" fmla="*/ 10 w 11"/>
                <a:gd name="T5" fmla="*/ 2 h 9"/>
                <a:gd name="T6" fmla="*/ 8 w 11"/>
                <a:gd name="T7" fmla="*/ 1 h 9"/>
                <a:gd name="T8" fmla="*/ 5 w 11"/>
                <a:gd name="T9" fmla="*/ 0 h 9"/>
                <a:gd name="T10" fmla="*/ 0 w 11"/>
                <a:gd name="T11" fmla="*/ 4 h 9"/>
                <a:gd name="T12" fmla="*/ 1 w 11"/>
                <a:gd name="T13" fmla="*/ 9 h 9"/>
                <a:gd name="T14" fmla="*/ 1 w 11"/>
                <a:gd name="T15" fmla="*/ 9 h 9"/>
                <a:gd name="T16" fmla="*/ 1 w 11"/>
                <a:gd name="T17" fmla="*/ 9 h 9"/>
                <a:gd name="T18" fmla="*/ 2 w 11"/>
                <a:gd name="T19" fmla="*/ 9 h 9"/>
                <a:gd name="T20" fmla="*/ 6 w 11"/>
                <a:gd name="T21" fmla="*/ 8 h 9"/>
                <a:gd name="T22" fmla="*/ 8 w 11"/>
                <a:gd name="T23" fmla="*/ 8 h 9"/>
                <a:gd name="T24" fmla="*/ 9 w 11"/>
                <a:gd name="T25" fmla="*/ 8 h 9"/>
                <a:gd name="T26" fmla="*/ 11 w 11"/>
                <a:gd name="T2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9"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6"/>
                    <a:pt x="11" y="4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5"/>
                    <a:pt x="0" y="7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5" y="8"/>
                    <a:pt x="6" y="8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1" y="8"/>
                    <a:pt x="11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18">
              <a:extLst>
                <a:ext uri="{FF2B5EF4-FFF2-40B4-BE49-F238E27FC236}">
                  <a16:creationId xmlns:a16="http://schemas.microsoft.com/office/drawing/2014/main" id="{A198EF36-E09E-E631-D277-DDAEE09FF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3189288"/>
              <a:ext cx="19050" cy="19050"/>
            </a:xfrm>
            <a:custGeom>
              <a:avLst/>
              <a:gdLst>
                <a:gd name="T0" fmla="*/ 8 w 11"/>
                <a:gd name="T1" fmla="*/ 11 h 11"/>
                <a:gd name="T2" fmla="*/ 8 w 11"/>
                <a:gd name="T3" fmla="*/ 11 h 11"/>
                <a:gd name="T4" fmla="*/ 11 w 11"/>
                <a:gd name="T5" fmla="*/ 6 h 11"/>
                <a:gd name="T6" fmla="*/ 8 w 11"/>
                <a:gd name="T7" fmla="*/ 1 h 11"/>
                <a:gd name="T8" fmla="*/ 3 w 11"/>
                <a:gd name="T9" fmla="*/ 1 h 11"/>
                <a:gd name="T10" fmla="*/ 0 w 11"/>
                <a:gd name="T11" fmla="*/ 5 h 11"/>
                <a:gd name="T12" fmla="*/ 0 w 11"/>
                <a:gd name="T13" fmla="*/ 6 h 11"/>
                <a:gd name="T14" fmla="*/ 1 w 11"/>
                <a:gd name="T15" fmla="*/ 6 h 11"/>
                <a:gd name="T16" fmla="*/ 4 w 11"/>
                <a:gd name="T17" fmla="*/ 8 h 11"/>
                <a:gd name="T18" fmla="*/ 7 w 11"/>
                <a:gd name="T19" fmla="*/ 10 h 11"/>
                <a:gd name="T20" fmla="*/ 8 w 11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10" y="10"/>
                    <a:pt x="11" y="8"/>
                    <a:pt x="11" y="6"/>
                  </a:cubicBezTo>
                  <a:cubicBezTo>
                    <a:pt x="11" y="4"/>
                    <a:pt x="10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7" y="10"/>
                  </a:cubicBezTo>
                  <a:cubicBezTo>
                    <a:pt x="8" y="10"/>
                    <a:pt x="8" y="11"/>
                    <a:pt x="8" y="11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19">
              <a:extLst>
                <a:ext uri="{FF2B5EF4-FFF2-40B4-BE49-F238E27FC236}">
                  <a16:creationId xmlns:a16="http://schemas.microsoft.com/office/drawing/2014/main" id="{B2F9D35C-DAA0-D3E3-2BAD-3A0B99D8E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713" y="3206750"/>
              <a:ext cx="19050" cy="22225"/>
            </a:xfrm>
            <a:custGeom>
              <a:avLst/>
              <a:gdLst>
                <a:gd name="T0" fmla="*/ 3 w 10"/>
                <a:gd name="T1" fmla="*/ 12 h 12"/>
                <a:gd name="T2" fmla="*/ 3 w 10"/>
                <a:gd name="T3" fmla="*/ 12 h 12"/>
                <a:gd name="T4" fmla="*/ 8 w 10"/>
                <a:gd name="T5" fmla="*/ 10 h 12"/>
                <a:gd name="T6" fmla="*/ 10 w 10"/>
                <a:gd name="T7" fmla="*/ 7 h 12"/>
                <a:gd name="T8" fmla="*/ 10 w 10"/>
                <a:gd name="T9" fmla="*/ 4 h 12"/>
                <a:gd name="T10" fmla="*/ 6 w 10"/>
                <a:gd name="T11" fmla="*/ 1 h 12"/>
                <a:gd name="T12" fmla="*/ 0 w 10"/>
                <a:gd name="T13" fmla="*/ 2 h 12"/>
                <a:gd name="T14" fmla="*/ 0 w 10"/>
                <a:gd name="T15" fmla="*/ 2 h 12"/>
                <a:gd name="T16" fmla="*/ 1 w 10"/>
                <a:gd name="T17" fmla="*/ 4 h 12"/>
                <a:gd name="T18" fmla="*/ 2 w 10"/>
                <a:gd name="T19" fmla="*/ 5 h 12"/>
                <a:gd name="T20" fmla="*/ 2 w 10"/>
                <a:gd name="T21" fmla="*/ 7 h 12"/>
                <a:gd name="T22" fmla="*/ 3 w 10"/>
                <a:gd name="T23" fmla="*/ 9 h 12"/>
                <a:gd name="T24" fmla="*/ 3 w 10"/>
                <a:gd name="T25" fmla="*/ 10 h 12"/>
                <a:gd name="T26" fmla="*/ 3 w 10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2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5" y="12"/>
                    <a:pt x="7" y="11"/>
                    <a:pt x="8" y="10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9" y="2"/>
                    <a:pt x="7" y="1"/>
                    <a:pt x="6" y="1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8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1"/>
                    <a:pt x="3" y="12"/>
                    <a:pt x="3" y="12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Oval 120">
              <a:extLst>
                <a:ext uri="{FF2B5EF4-FFF2-40B4-BE49-F238E27FC236}">
                  <a16:creationId xmlns:a16="http://schemas.microsoft.com/office/drawing/2014/main" id="{EF86F02D-D239-6610-0EE1-F03D8CEC1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563" y="3195638"/>
              <a:ext cx="66675" cy="65088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21">
              <a:extLst>
                <a:ext uri="{FF2B5EF4-FFF2-40B4-BE49-F238E27FC236}">
                  <a16:creationId xmlns:a16="http://schemas.microsoft.com/office/drawing/2014/main" id="{D969EC3C-8C13-5182-9265-39954AEAE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50" y="3175000"/>
              <a:ext cx="22225" cy="22225"/>
            </a:xfrm>
            <a:custGeom>
              <a:avLst/>
              <a:gdLst>
                <a:gd name="T0" fmla="*/ 0 w 12"/>
                <a:gd name="T1" fmla="*/ 11 h 13"/>
                <a:gd name="T2" fmla="*/ 0 w 12"/>
                <a:gd name="T3" fmla="*/ 11 h 13"/>
                <a:gd name="T4" fmla="*/ 7 w 12"/>
                <a:gd name="T5" fmla="*/ 13 h 13"/>
                <a:gd name="T6" fmla="*/ 12 w 12"/>
                <a:gd name="T7" fmla="*/ 9 h 13"/>
                <a:gd name="T8" fmla="*/ 11 w 12"/>
                <a:gd name="T9" fmla="*/ 3 h 13"/>
                <a:gd name="T10" fmla="*/ 5 w 12"/>
                <a:gd name="T11" fmla="*/ 0 h 13"/>
                <a:gd name="T12" fmla="*/ 5 w 12"/>
                <a:gd name="T13" fmla="*/ 0 h 13"/>
                <a:gd name="T14" fmla="*/ 4 w 12"/>
                <a:gd name="T15" fmla="*/ 2 h 13"/>
                <a:gd name="T16" fmla="*/ 3 w 12"/>
                <a:gd name="T17" fmla="*/ 6 h 13"/>
                <a:gd name="T18" fmla="*/ 1 w 12"/>
                <a:gd name="T19" fmla="*/ 9 h 13"/>
                <a:gd name="T20" fmla="*/ 0 w 12"/>
                <a:gd name="T2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3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" y="12"/>
                    <a:pt x="4" y="13"/>
                    <a:pt x="7" y="13"/>
                  </a:cubicBezTo>
                  <a:cubicBezTo>
                    <a:pt x="9" y="13"/>
                    <a:pt x="11" y="11"/>
                    <a:pt x="12" y="9"/>
                  </a:cubicBezTo>
                  <a:cubicBezTo>
                    <a:pt x="12" y="7"/>
                    <a:pt x="12" y="4"/>
                    <a:pt x="11" y="3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2"/>
                  </a:cubicBezTo>
                  <a:cubicBezTo>
                    <a:pt x="4" y="3"/>
                    <a:pt x="4" y="4"/>
                    <a:pt x="3" y="6"/>
                  </a:cubicBezTo>
                  <a:cubicBezTo>
                    <a:pt x="3" y="7"/>
                    <a:pt x="2" y="8"/>
                    <a:pt x="1" y="9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22">
              <a:extLst>
                <a:ext uri="{FF2B5EF4-FFF2-40B4-BE49-F238E27FC236}">
                  <a16:creationId xmlns:a16="http://schemas.microsoft.com/office/drawing/2014/main" id="{C05FAE11-02EA-12B0-EF8E-C10E0170F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425" y="3195638"/>
              <a:ext cx="25400" cy="23813"/>
            </a:xfrm>
            <a:custGeom>
              <a:avLst/>
              <a:gdLst>
                <a:gd name="T0" fmla="*/ 0 w 14"/>
                <a:gd name="T1" fmla="*/ 5 h 13"/>
                <a:gd name="T2" fmla="*/ 0 w 14"/>
                <a:gd name="T3" fmla="*/ 6 h 13"/>
                <a:gd name="T4" fmla="*/ 4 w 14"/>
                <a:gd name="T5" fmla="*/ 11 h 13"/>
                <a:gd name="T6" fmla="*/ 10 w 14"/>
                <a:gd name="T7" fmla="*/ 12 h 13"/>
                <a:gd name="T8" fmla="*/ 13 w 14"/>
                <a:gd name="T9" fmla="*/ 9 h 13"/>
                <a:gd name="T10" fmla="*/ 14 w 14"/>
                <a:gd name="T11" fmla="*/ 6 h 13"/>
                <a:gd name="T12" fmla="*/ 11 w 14"/>
                <a:gd name="T13" fmla="*/ 0 h 13"/>
                <a:gd name="T14" fmla="*/ 11 w 14"/>
                <a:gd name="T15" fmla="*/ 0 h 13"/>
                <a:gd name="T16" fmla="*/ 9 w 14"/>
                <a:gd name="T17" fmla="*/ 1 h 13"/>
                <a:gd name="T18" fmla="*/ 8 w 14"/>
                <a:gd name="T19" fmla="*/ 2 h 13"/>
                <a:gd name="T20" fmla="*/ 6 w 14"/>
                <a:gd name="T21" fmla="*/ 4 h 13"/>
                <a:gd name="T22" fmla="*/ 2 w 14"/>
                <a:gd name="T23" fmla="*/ 5 h 13"/>
                <a:gd name="T24" fmla="*/ 0 w 14"/>
                <a:gd name="T2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2" y="10"/>
                    <a:pt x="4" y="11"/>
                  </a:cubicBezTo>
                  <a:cubicBezTo>
                    <a:pt x="6" y="12"/>
                    <a:pt x="8" y="13"/>
                    <a:pt x="10" y="12"/>
                  </a:cubicBezTo>
                  <a:cubicBezTo>
                    <a:pt x="11" y="11"/>
                    <a:pt x="12" y="10"/>
                    <a:pt x="13" y="9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4"/>
                    <a:pt x="13" y="2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23">
              <a:extLst>
                <a:ext uri="{FF2B5EF4-FFF2-40B4-BE49-F238E27FC236}">
                  <a16:creationId xmlns:a16="http://schemas.microsoft.com/office/drawing/2014/main" id="{E32D8D50-EA17-D108-8529-371E4032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438" y="3201988"/>
              <a:ext cx="25400" cy="20638"/>
            </a:xfrm>
            <a:custGeom>
              <a:avLst/>
              <a:gdLst>
                <a:gd name="T0" fmla="*/ 2 w 14"/>
                <a:gd name="T1" fmla="*/ 0 h 12"/>
                <a:gd name="T2" fmla="*/ 2 w 14"/>
                <a:gd name="T3" fmla="*/ 0 h 12"/>
                <a:gd name="T4" fmla="*/ 1 w 14"/>
                <a:gd name="T5" fmla="*/ 7 h 12"/>
                <a:gd name="T6" fmla="*/ 6 w 14"/>
                <a:gd name="T7" fmla="*/ 11 h 12"/>
                <a:gd name="T8" fmla="*/ 12 w 14"/>
                <a:gd name="T9" fmla="*/ 9 h 12"/>
                <a:gd name="T10" fmla="*/ 14 w 14"/>
                <a:gd name="T11" fmla="*/ 3 h 12"/>
                <a:gd name="T12" fmla="*/ 14 w 14"/>
                <a:gd name="T13" fmla="*/ 3 h 12"/>
                <a:gd name="T14" fmla="*/ 12 w 14"/>
                <a:gd name="T15" fmla="*/ 3 h 12"/>
                <a:gd name="T16" fmla="*/ 8 w 14"/>
                <a:gd name="T17" fmla="*/ 2 h 12"/>
                <a:gd name="T18" fmla="*/ 4 w 14"/>
                <a:gd name="T19" fmla="*/ 1 h 12"/>
                <a:gd name="T20" fmla="*/ 2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9"/>
                    <a:pt x="3" y="10"/>
                    <a:pt x="6" y="11"/>
                  </a:cubicBezTo>
                  <a:cubicBezTo>
                    <a:pt x="8" y="12"/>
                    <a:pt x="10" y="11"/>
                    <a:pt x="12" y="9"/>
                  </a:cubicBezTo>
                  <a:cubicBezTo>
                    <a:pt x="13" y="8"/>
                    <a:pt x="14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9" y="3"/>
                    <a:pt x="8" y="2"/>
                  </a:cubicBezTo>
                  <a:cubicBezTo>
                    <a:pt x="6" y="2"/>
                    <a:pt x="5" y="2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24">
              <a:extLst>
                <a:ext uri="{FF2B5EF4-FFF2-40B4-BE49-F238E27FC236}">
                  <a16:creationId xmlns:a16="http://schemas.microsoft.com/office/drawing/2014/main" id="{1E202634-C68A-9677-C7C8-452B22655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0" y="3182938"/>
              <a:ext cx="23812" cy="23813"/>
            </a:xfrm>
            <a:custGeom>
              <a:avLst/>
              <a:gdLst>
                <a:gd name="T0" fmla="*/ 5 w 13"/>
                <a:gd name="T1" fmla="*/ 0 h 13"/>
                <a:gd name="T2" fmla="*/ 5 w 13"/>
                <a:gd name="T3" fmla="*/ 0 h 13"/>
                <a:gd name="T4" fmla="*/ 0 w 13"/>
                <a:gd name="T5" fmla="*/ 4 h 13"/>
                <a:gd name="T6" fmla="*/ 0 w 13"/>
                <a:gd name="T7" fmla="*/ 7 h 13"/>
                <a:gd name="T8" fmla="*/ 0 w 13"/>
                <a:gd name="T9" fmla="*/ 9 h 13"/>
                <a:gd name="T10" fmla="*/ 1 w 13"/>
                <a:gd name="T11" fmla="*/ 11 h 13"/>
                <a:gd name="T12" fmla="*/ 4 w 13"/>
                <a:gd name="T13" fmla="*/ 13 h 13"/>
                <a:gd name="T14" fmla="*/ 7 w 13"/>
                <a:gd name="T15" fmla="*/ 13 h 13"/>
                <a:gd name="T16" fmla="*/ 12 w 13"/>
                <a:gd name="T17" fmla="*/ 9 h 13"/>
                <a:gd name="T18" fmla="*/ 12 w 13"/>
                <a:gd name="T19" fmla="*/ 9 h 13"/>
                <a:gd name="T20" fmla="*/ 8 w 13"/>
                <a:gd name="T21" fmla="*/ 5 h 13"/>
                <a:gd name="T22" fmla="*/ 6 w 13"/>
                <a:gd name="T23" fmla="*/ 1 h 13"/>
                <a:gd name="T24" fmla="*/ 5 w 13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1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0" y="7"/>
                    <a:pt x="8" y="5"/>
                  </a:cubicBezTo>
                  <a:cubicBezTo>
                    <a:pt x="7" y="4"/>
                    <a:pt x="7" y="2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25">
              <a:extLst>
                <a:ext uri="{FF2B5EF4-FFF2-40B4-BE49-F238E27FC236}">
                  <a16:creationId xmlns:a16="http://schemas.microsoft.com/office/drawing/2014/main" id="{03D36E2A-6322-32F7-D443-94BFECB3D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275" y="3155950"/>
              <a:ext cx="17462" cy="25400"/>
            </a:xfrm>
            <a:custGeom>
              <a:avLst/>
              <a:gdLst>
                <a:gd name="T0" fmla="*/ 10 w 10"/>
                <a:gd name="T1" fmla="*/ 1 h 14"/>
                <a:gd name="T2" fmla="*/ 10 w 10"/>
                <a:gd name="T3" fmla="*/ 1 h 14"/>
                <a:gd name="T4" fmla="*/ 3 w 10"/>
                <a:gd name="T5" fmla="*/ 1 h 14"/>
                <a:gd name="T6" fmla="*/ 0 w 10"/>
                <a:gd name="T7" fmla="*/ 7 h 14"/>
                <a:gd name="T8" fmla="*/ 3 w 10"/>
                <a:gd name="T9" fmla="*/ 12 h 14"/>
                <a:gd name="T10" fmla="*/ 10 w 10"/>
                <a:gd name="T11" fmla="*/ 13 h 14"/>
                <a:gd name="T12" fmla="*/ 10 w 10"/>
                <a:gd name="T13" fmla="*/ 13 h 14"/>
                <a:gd name="T14" fmla="*/ 9 w 10"/>
                <a:gd name="T15" fmla="*/ 7 h 14"/>
                <a:gd name="T16" fmla="*/ 10 w 10"/>
                <a:gd name="T17" fmla="*/ 3 h 14"/>
                <a:gd name="T18" fmla="*/ 10 w 10"/>
                <a:gd name="T1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4"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5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5" y="14"/>
                    <a:pt x="7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0"/>
                    <a:pt x="9" y="7"/>
                  </a:cubicBezTo>
                  <a:cubicBezTo>
                    <a:pt x="9" y="6"/>
                    <a:pt x="9" y="4"/>
                    <a:pt x="10" y="3"/>
                  </a:cubicBezTo>
                  <a:cubicBezTo>
                    <a:pt x="10" y="2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26">
              <a:extLst>
                <a:ext uri="{FF2B5EF4-FFF2-40B4-BE49-F238E27FC236}">
                  <a16:creationId xmlns:a16="http://schemas.microsoft.com/office/drawing/2014/main" id="{BB8D5282-6533-0C73-584E-0C095DE97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0" y="3130550"/>
              <a:ext cx="25400" cy="23813"/>
            </a:xfrm>
            <a:custGeom>
              <a:avLst/>
              <a:gdLst>
                <a:gd name="T0" fmla="*/ 14 w 14"/>
                <a:gd name="T1" fmla="*/ 5 h 13"/>
                <a:gd name="T2" fmla="*/ 14 w 14"/>
                <a:gd name="T3" fmla="*/ 5 h 13"/>
                <a:gd name="T4" fmla="*/ 9 w 14"/>
                <a:gd name="T5" fmla="*/ 0 h 13"/>
                <a:gd name="T6" fmla="*/ 3 w 14"/>
                <a:gd name="T7" fmla="*/ 2 h 13"/>
                <a:gd name="T8" fmla="*/ 1 w 14"/>
                <a:gd name="T9" fmla="*/ 9 h 13"/>
                <a:gd name="T10" fmla="*/ 6 w 14"/>
                <a:gd name="T11" fmla="*/ 13 h 13"/>
                <a:gd name="T12" fmla="*/ 6 w 14"/>
                <a:gd name="T13" fmla="*/ 13 h 13"/>
                <a:gd name="T14" fmla="*/ 7 w 14"/>
                <a:gd name="T15" fmla="*/ 12 h 13"/>
                <a:gd name="T16" fmla="*/ 9 w 14"/>
                <a:gd name="T17" fmla="*/ 8 h 13"/>
                <a:gd name="T18" fmla="*/ 12 w 14"/>
                <a:gd name="T19" fmla="*/ 6 h 13"/>
                <a:gd name="T20" fmla="*/ 14 w 14"/>
                <a:gd name="T2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3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7" y="0"/>
                    <a:pt x="4" y="0"/>
                    <a:pt x="3" y="2"/>
                  </a:cubicBezTo>
                  <a:cubicBezTo>
                    <a:pt x="1" y="4"/>
                    <a:pt x="0" y="6"/>
                    <a:pt x="1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7" y="12"/>
                  </a:cubicBezTo>
                  <a:cubicBezTo>
                    <a:pt x="7" y="11"/>
                    <a:pt x="8" y="10"/>
                    <a:pt x="9" y="8"/>
                  </a:cubicBezTo>
                  <a:cubicBezTo>
                    <a:pt x="10" y="7"/>
                    <a:pt x="12" y="7"/>
                    <a:pt x="12" y="6"/>
                  </a:cubicBezTo>
                  <a:cubicBezTo>
                    <a:pt x="13" y="5"/>
                    <a:pt x="14" y="5"/>
                    <a:pt x="14" y="5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27">
              <a:extLst>
                <a:ext uri="{FF2B5EF4-FFF2-40B4-BE49-F238E27FC236}">
                  <a16:creationId xmlns:a16="http://schemas.microsoft.com/office/drawing/2014/main" id="{A46B296F-1FBF-E93A-1214-78D951815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200" y="3119438"/>
              <a:ext cx="25400" cy="19050"/>
            </a:xfrm>
            <a:custGeom>
              <a:avLst/>
              <a:gdLst>
                <a:gd name="T0" fmla="*/ 13 w 14"/>
                <a:gd name="T1" fmla="*/ 9 h 11"/>
                <a:gd name="T2" fmla="*/ 13 w 14"/>
                <a:gd name="T3" fmla="*/ 9 h 11"/>
                <a:gd name="T4" fmla="*/ 12 w 14"/>
                <a:gd name="T5" fmla="*/ 3 h 11"/>
                <a:gd name="T6" fmla="*/ 10 w 14"/>
                <a:gd name="T7" fmla="*/ 1 h 11"/>
                <a:gd name="T8" fmla="*/ 6 w 14"/>
                <a:gd name="T9" fmla="*/ 0 h 11"/>
                <a:gd name="T10" fmla="*/ 1 w 14"/>
                <a:gd name="T11" fmla="*/ 4 h 11"/>
                <a:gd name="T12" fmla="*/ 2 w 14"/>
                <a:gd name="T13" fmla="*/ 11 h 11"/>
                <a:gd name="T14" fmla="*/ 2 w 14"/>
                <a:gd name="T15" fmla="*/ 11 h 11"/>
                <a:gd name="T16" fmla="*/ 2 w 14"/>
                <a:gd name="T17" fmla="*/ 11 h 11"/>
                <a:gd name="T18" fmla="*/ 3 w 14"/>
                <a:gd name="T19" fmla="*/ 10 h 11"/>
                <a:gd name="T20" fmla="*/ 7 w 14"/>
                <a:gd name="T21" fmla="*/ 9 h 11"/>
                <a:gd name="T22" fmla="*/ 10 w 14"/>
                <a:gd name="T23" fmla="*/ 9 h 11"/>
                <a:gd name="T24" fmla="*/ 11 w 14"/>
                <a:gd name="T25" fmla="*/ 9 h 11"/>
                <a:gd name="T26" fmla="*/ 13 w 14"/>
                <a:gd name="T2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1"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4" y="7"/>
                    <a:pt x="13" y="4"/>
                    <a:pt x="12" y="3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6"/>
                    <a:pt x="0" y="8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6" y="9"/>
                    <a:pt x="7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3" y="9"/>
                    <a:pt x="13" y="9"/>
                    <a:pt x="13" y="9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28">
              <a:extLst>
                <a:ext uri="{FF2B5EF4-FFF2-40B4-BE49-F238E27FC236}">
                  <a16:creationId xmlns:a16="http://schemas.microsoft.com/office/drawing/2014/main" id="{CC1A41B4-7989-037D-5051-0ABA8FAB6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188" y="3124200"/>
              <a:ext cx="25400" cy="23813"/>
            </a:xfrm>
            <a:custGeom>
              <a:avLst/>
              <a:gdLst>
                <a:gd name="T0" fmla="*/ 10 w 14"/>
                <a:gd name="T1" fmla="*/ 13 h 13"/>
                <a:gd name="T2" fmla="*/ 10 w 14"/>
                <a:gd name="T3" fmla="*/ 13 h 13"/>
                <a:gd name="T4" fmla="*/ 14 w 14"/>
                <a:gd name="T5" fmla="*/ 7 h 13"/>
                <a:gd name="T6" fmla="*/ 11 w 14"/>
                <a:gd name="T7" fmla="*/ 1 h 13"/>
                <a:gd name="T8" fmla="*/ 4 w 14"/>
                <a:gd name="T9" fmla="*/ 1 h 13"/>
                <a:gd name="T10" fmla="*/ 0 w 14"/>
                <a:gd name="T11" fmla="*/ 7 h 13"/>
                <a:gd name="T12" fmla="*/ 0 w 14"/>
                <a:gd name="T13" fmla="*/ 7 h 13"/>
                <a:gd name="T14" fmla="*/ 2 w 14"/>
                <a:gd name="T15" fmla="*/ 7 h 13"/>
                <a:gd name="T16" fmla="*/ 6 w 14"/>
                <a:gd name="T17" fmla="*/ 9 h 13"/>
                <a:gd name="T18" fmla="*/ 9 w 14"/>
                <a:gd name="T19" fmla="*/ 12 h 13"/>
                <a:gd name="T20" fmla="*/ 10 w 14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3">
                  <a:moveTo>
                    <a:pt x="10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2" y="12"/>
                    <a:pt x="13" y="9"/>
                    <a:pt x="14" y="7"/>
                  </a:cubicBezTo>
                  <a:cubicBezTo>
                    <a:pt x="14" y="5"/>
                    <a:pt x="13" y="3"/>
                    <a:pt x="11" y="1"/>
                  </a:cubicBezTo>
                  <a:cubicBezTo>
                    <a:pt x="8" y="0"/>
                    <a:pt x="6" y="0"/>
                    <a:pt x="4" y="1"/>
                  </a:cubicBezTo>
                  <a:cubicBezTo>
                    <a:pt x="2" y="2"/>
                    <a:pt x="1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3" y="8"/>
                    <a:pt x="4" y="9"/>
                    <a:pt x="6" y="9"/>
                  </a:cubicBezTo>
                  <a:cubicBezTo>
                    <a:pt x="7" y="10"/>
                    <a:pt x="8" y="11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29">
              <a:extLst>
                <a:ext uri="{FF2B5EF4-FFF2-40B4-BE49-F238E27FC236}">
                  <a16:creationId xmlns:a16="http://schemas.microsoft.com/office/drawing/2014/main" id="{17A3EEED-33A1-C651-E094-532A54780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238" y="3146425"/>
              <a:ext cx="22225" cy="23813"/>
            </a:xfrm>
            <a:custGeom>
              <a:avLst/>
              <a:gdLst>
                <a:gd name="T0" fmla="*/ 4 w 12"/>
                <a:gd name="T1" fmla="*/ 14 h 14"/>
                <a:gd name="T2" fmla="*/ 4 w 12"/>
                <a:gd name="T3" fmla="*/ 14 h 14"/>
                <a:gd name="T4" fmla="*/ 10 w 12"/>
                <a:gd name="T5" fmla="*/ 12 h 14"/>
                <a:gd name="T6" fmla="*/ 12 w 12"/>
                <a:gd name="T7" fmla="*/ 9 h 14"/>
                <a:gd name="T8" fmla="*/ 12 w 12"/>
                <a:gd name="T9" fmla="*/ 5 h 14"/>
                <a:gd name="T10" fmla="*/ 7 w 12"/>
                <a:gd name="T11" fmla="*/ 1 h 14"/>
                <a:gd name="T12" fmla="*/ 0 w 12"/>
                <a:gd name="T13" fmla="*/ 2 h 14"/>
                <a:gd name="T14" fmla="*/ 0 w 12"/>
                <a:gd name="T15" fmla="*/ 3 h 14"/>
                <a:gd name="T16" fmla="*/ 1 w 12"/>
                <a:gd name="T17" fmla="*/ 4 h 14"/>
                <a:gd name="T18" fmla="*/ 2 w 12"/>
                <a:gd name="T19" fmla="*/ 6 h 14"/>
                <a:gd name="T20" fmla="*/ 3 w 12"/>
                <a:gd name="T21" fmla="*/ 8 h 14"/>
                <a:gd name="T22" fmla="*/ 3 w 12"/>
                <a:gd name="T23" fmla="*/ 10 h 14"/>
                <a:gd name="T24" fmla="*/ 4 w 12"/>
                <a:gd name="T25" fmla="*/ 12 h 14"/>
                <a:gd name="T26" fmla="*/ 4 w 12"/>
                <a:gd name="T2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4"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6" y="14"/>
                    <a:pt x="9" y="13"/>
                    <a:pt x="10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2" y="8"/>
                    <a:pt x="12" y="6"/>
                    <a:pt x="12" y="5"/>
                  </a:cubicBezTo>
                  <a:cubicBezTo>
                    <a:pt x="11" y="3"/>
                    <a:pt x="9" y="1"/>
                    <a:pt x="7" y="1"/>
                  </a:cubicBezTo>
                  <a:cubicBezTo>
                    <a:pt x="5" y="0"/>
                    <a:pt x="2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2" y="7"/>
                    <a:pt x="3" y="7"/>
                    <a:pt x="3" y="8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3"/>
                    <a:pt x="4" y="14"/>
                    <a:pt x="4" y="14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Oval 130">
              <a:extLst>
                <a:ext uri="{FF2B5EF4-FFF2-40B4-BE49-F238E27FC236}">
                  <a16:creationId xmlns:a16="http://schemas.microsoft.com/office/drawing/2014/main" id="{7883809C-7A76-7B61-79B7-A12E34811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150" y="3135313"/>
              <a:ext cx="73025" cy="71438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31">
              <a:extLst>
                <a:ext uri="{FF2B5EF4-FFF2-40B4-BE49-F238E27FC236}">
                  <a16:creationId xmlns:a16="http://schemas.microsoft.com/office/drawing/2014/main" id="{A2323E73-A8BE-FEFA-5191-166CA3D41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0" y="3227388"/>
              <a:ext cx="17462" cy="19050"/>
            </a:xfrm>
            <a:custGeom>
              <a:avLst/>
              <a:gdLst>
                <a:gd name="T0" fmla="*/ 0 w 10"/>
                <a:gd name="T1" fmla="*/ 9 h 11"/>
                <a:gd name="T2" fmla="*/ 0 w 10"/>
                <a:gd name="T3" fmla="*/ 9 h 11"/>
                <a:gd name="T4" fmla="*/ 5 w 10"/>
                <a:gd name="T5" fmla="*/ 11 h 11"/>
                <a:gd name="T6" fmla="*/ 10 w 10"/>
                <a:gd name="T7" fmla="*/ 8 h 11"/>
                <a:gd name="T8" fmla="*/ 9 w 10"/>
                <a:gd name="T9" fmla="*/ 2 h 11"/>
                <a:gd name="T10" fmla="*/ 4 w 10"/>
                <a:gd name="T11" fmla="*/ 0 h 11"/>
                <a:gd name="T12" fmla="*/ 4 w 10"/>
                <a:gd name="T13" fmla="*/ 0 h 11"/>
                <a:gd name="T14" fmla="*/ 3 w 10"/>
                <a:gd name="T15" fmla="*/ 2 h 11"/>
                <a:gd name="T16" fmla="*/ 2 w 10"/>
                <a:gd name="T17" fmla="*/ 5 h 11"/>
                <a:gd name="T18" fmla="*/ 1 w 10"/>
                <a:gd name="T19" fmla="*/ 8 h 11"/>
                <a:gd name="T20" fmla="*/ 0 w 10"/>
                <a:gd name="T2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1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11"/>
                    <a:pt x="3" y="11"/>
                    <a:pt x="5" y="11"/>
                  </a:cubicBezTo>
                  <a:cubicBezTo>
                    <a:pt x="7" y="11"/>
                    <a:pt x="9" y="10"/>
                    <a:pt x="10" y="8"/>
                  </a:cubicBezTo>
                  <a:cubicBezTo>
                    <a:pt x="10" y="6"/>
                    <a:pt x="10" y="4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2"/>
                    <a:pt x="3" y="4"/>
                    <a:pt x="2" y="5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32">
              <a:extLst>
                <a:ext uri="{FF2B5EF4-FFF2-40B4-BE49-F238E27FC236}">
                  <a16:creationId xmlns:a16="http://schemas.microsoft.com/office/drawing/2014/main" id="{DBA0C290-3003-A3A8-0AAC-037B24E42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950" y="3244850"/>
              <a:ext cx="20637" cy="19050"/>
            </a:xfrm>
            <a:custGeom>
              <a:avLst/>
              <a:gdLst>
                <a:gd name="T0" fmla="*/ 0 w 11"/>
                <a:gd name="T1" fmla="*/ 5 h 11"/>
                <a:gd name="T2" fmla="*/ 0 w 11"/>
                <a:gd name="T3" fmla="*/ 5 h 11"/>
                <a:gd name="T4" fmla="*/ 3 w 11"/>
                <a:gd name="T5" fmla="*/ 10 h 11"/>
                <a:gd name="T6" fmla="*/ 8 w 11"/>
                <a:gd name="T7" fmla="*/ 10 h 11"/>
                <a:gd name="T8" fmla="*/ 10 w 11"/>
                <a:gd name="T9" fmla="*/ 8 h 11"/>
                <a:gd name="T10" fmla="*/ 11 w 11"/>
                <a:gd name="T11" fmla="*/ 6 h 11"/>
                <a:gd name="T12" fmla="*/ 9 w 11"/>
                <a:gd name="T13" fmla="*/ 1 h 11"/>
                <a:gd name="T14" fmla="*/ 9 w 11"/>
                <a:gd name="T15" fmla="*/ 0 h 11"/>
                <a:gd name="T16" fmla="*/ 7 w 11"/>
                <a:gd name="T17" fmla="*/ 1 h 11"/>
                <a:gd name="T18" fmla="*/ 6 w 11"/>
                <a:gd name="T19" fmla="*/ 3 h 11"/>
                <a:gd name="T20" fmla="*/ 4 w 11"/>
                <a:gd name="T21" fmla="*/ 3 h 11"/>
                <a:gd name="T22" fmla="*/ 1 w 11"/>
                <a:gd name="T23" fmla="*/ 5 h 11"/>
                <a:gd name="T24" fmla="*/ 0 w 11"/>
                <a:gd name="T2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9"/>
                    <a:pt x="3" y="10"/>
                  </a:cubicBezTo>
                  <a:cubicBezTo>
                    <a:pt x="4" y="11"/>
                    <a:pt x="6" y="11"/>
                    <a:pt x="8" y="10"/>
                  </a:cubicBezTo>
                  <a:cubicBezTo>
                    <a:pt x="9" y="10"/>
                    <a:pt x="10" y="9"/>
                    <a:pt x="10" y="8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1" y="4"/>
                    <a:pt x="10" y="2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7" y="2"/>
                    <a:pt x="7" y="2"/>
                    <a:pt x="6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33">
              <a:extLst>
                <a:ext uri="{FF2B5EF4-FFF2-40B4-BE49-F238E27FC236}">
                  <a16:creationId xmlns:a16="http://schemas.microsoft.com/office/drawing/2014/main" id="{5BBC6F56-4A8E-7AE3-E3BF-554026362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3249613"/>
              <a:ext cx="19050" cy="19050"/>
            </a:xfrm>
            <a:custGeom>
              <a:avLst/>
              <a:gdLst>
                <a:gd name="T0" fmla="*/ 1 w 11"/>
                <a:gd name="T1" fmla="*/ 0 h 10"/>
                <a:gd name="T2" fmla="*/ 1 w 11"/>
                <a:gd name="T3" fmla="*/ 0 h 10"/>
                <a:gd name="T4" fmla="*/ 0 w 11"/>
                <a:gd name="T5" fmla="*/ 6 h 10"/>
                <a:gd name="T6" fmla="*/ 4 w 11"/>
                <a:gd name="T7" fmla="*/ 10 h 10"/>
                <a:gd name="T8" fmla="*/ 10 w 11"/>
                <a:gd name="T9" fmla="*/ 8 h 10"/>
                <a:gd name="T10" fmla="*/ 11 w 11"/>
                <a:gd name="T11" fmla="*/ 2 h 10"/>
                <a:gd name="T12" fmla="*/ 11 w 11"/>
                <a:gd name="T13" fmla="*/ 2 h 10"/>
                <a:gd name="T14" fmla="*/ 9 w 11"/>
                <a:gd name="T15" fmla="*/ 2 h 10"/>
                <a:gd name="T16" fmla="*/ 6 w 11"/>
                <a:gd name="T17" fmla="*/ 2 h 10"/>
                <a:gd name="T18" fmla="*/ 3 w 11"/>
                <a:gd name="T19" fmla="*/ 1 h 10"/>
                <a:gd name="T20" fmla="*/ 1 w 11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1" y="8"/>
                    <a:pt x="2" y="9"/>
                    <a:pt x="4" y="10"/>
                  </a:cubicBezTo>
                  <a:cubicBezTo>
                    <a:pt x="6" y="10"/>
                    <a:pt x="8" y="9"/>
                    <a:pt x="10" y="8"/>
                  </a:cubicBezTo>
                  <a:cubicBezTo>
                    <a:pt x="11" y="6"/>
                    <a:pt x="11" y="4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5" y="2"/>
                    <a:pt x="3" y="1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34">
              <a:extLst>
                <a:ext uri="{FF2B5EF4-FFF2-40B4-BE49-F238E27FC236}">
                  <a16:creationId xmlns:a16="http://schemas.microsoft.com/office/drawing/2014/main" id="{FEEE2DC8-D470-70B4-3F83-F066EEB11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88" y="3233738"/>
              <a:ext cx="20637" cy="22225"/>
            </a:xfrm>
            <a:custGeom>
              <a:avLst/>
              <a:gdLst>
                <a:gd name="T0" fmla="*/ 5 w 11"/>
                <a:gd name="T1" fmla="*/ 0 h 12"/>
                <a:gd name="T2" fmla="*/ 5 w 11"/>
                <a:gd name="T3" fmla="*/ 0 h 12"/>
                <a:gd name="T4" fmla="*/ 0 w 11"/>
                <a:gd name="T5" fmla="*/ 4 h 12"/>
                <a:gd name="T6" fmla="*/ 0 w 11"/>
                <a:gd name="T7" fmla="*/ 7 h 12"/>
                <a:gd name="T8" fmla="*/ 0 w 11"/>
                <a:gd name="T9" fmla="*/ 8 h 12"/>
                <a:gd name="T10" fmla="*/ 1 w 11"/>
                <a:gd name="T11" fmla="*/ 9 h 12"/>
                <a:gd name="T12" fmla="*/ 3 w 11"/>
                <a:gd name="T13" fmla="*/ 11 h 12"/>
                <a:gd name="T14" fmla="*/ 6 w 11"/>
                <a:gd name="T15" fmla="*/ 12 h 12"/>
                <a:gd name="T16" fmla="*/ 11 w 11"/>
                <a:gd name="T17" fmla="*/ 8 h 12"/>
                <a:gd name="T18" fmla="*/ 11 w 11"/>
                <a:gd name="T19" fmla="*/ 8 h 12"/>
                <a:gd name="T20" fmla="*/ 7 w 11"/>
                <a:gd name="T21" fmla="*/ 5 h 12"/>
                <a:gd name="T22" fmla="*/ 5 w 11"/>
                <a:gd name="T23" fmla="*/ 2 h 12"/>
                <a:gd name="T24" fmla="*/ 5 w 11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1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9" y="7"/>
                    <a:pt x="7" y="5"/>
                  </a:cubicBezTo>
                  <a:cubicBezTo>
                    <a:pt x="6" y="4"/>
                    <a:pt x="6" y="2"/>
                    <a:pt x="5" y="2"/>
                  </a:cubicBezTo>
                  <a:cubicBezTo>
                    <a:pt x="5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35">
              <a:extLst>
                <a:ext uri="{FF2B5EF4-FFF2-40B4-BE49-F238E27FC236}">
                  <a16:creationId xmlns:a16="http://schemas.microsoft.com/office/drawing/2014/main" id="{0C3E65DE-D41A-940A-9B50-32082B252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3211513"/>
              <a:ext cx="15875" cy="20638"/>
            </a:xfrm>
            <a:custGeom>
              <a:avLst/>
              <a:gdLst>
                <a:gd name="T0" fmla="*/ 9 w 9"/>
                <a:gd name="T1" fmla="*/ 1 h 11"/>
                <a:gd name="T2" fmla="*/ 9 w 9"/>
                <a:gd name="T3" fmla="*/ 1 h 11"/>
                <a:gd name="T4" fmla="*/ 3 w 9"/>
                <a:gd name="T5" fmla="*/ 1 h 11"/>
                <a:gd name="T6" fmla="*/ 0 w 9"/>
                <a:gd name="T7" fmla="*/ 5 h 11"/>
                <a:gd name="T8" fmla="*/ 2 w 9"/>
                <a:gd name="T9" fmla="*/ 10 h 11"/>
                <a:gd name="T10" fmla="*/ 8 w 9"/>
                <a:gd name="T11" fmla="*/ 11 h 11"/>
                <a:gd name="T12" fmla="*/ 8 w 9"/>
                <a:gd name="T13" fmla="*/ 11 h 11"/>
                <a:gd name="T14" fmla="*/ 8 w 9"/>
                <a:gd name="T15" fmla="*/ 6 h 11"/>
                <a:gd name="T16" fmla="*/ 8 w 9"/>
                <a:gd name="T17" fmla="*/ 2 h 11"/>
                <a:gd name="T18" fmla="*/ 9 w 9"/>
                <a:gd name="T1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4" y="11"/>
                    <a:pt x="6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8"/>
                    <a:pt x="8" y="6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36">
              <a:extLst>
                <a:ext uri="{FF2B5EF4-FFF2-40B4-BE49-F238E27FC236}">
                  <a16:creationId xmlns:a16="http://schemas.microsoft.com/office/drawing/2014/main" id="{CD58598C-B20D-DBAF-728D-45013706A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675" y="3190875"/>
              <a:ext cx="20637" cy="19050"/>
            </a:xfrm>
            <a:custGeom>
              <a:avLst/>
              <a:gdLst>
                <a:gd name="T0" fmla="*/ 11 w 11"/>
                <a:gd name="T1" fmla="*/ 4 h 11"/>
                <a:gd name="T2" fmla="*/ 11 w 11"/>
                <a:gd name="T3" fmla="*/ 4 h 11"/>
                <a:gd name="T4" fmla="*/ 7 w 11"/>
                <a:gd name="T5" fmla="*/ 0 h 11"/>
                <a:gd name="T6" fmla="*/ 1 w 11"/>
                <a:gd name="T7" fmla="*/ 2 h 11"/>
                <a:gd name="T8" fmla="*/ 0 w 11"/>
                <a:gd name="T9" fmla="*/ 7 h 11"/>
                <a:gd name="T10" fmla="*/ 4 w 11"/>
                <a:gd name="T11" fmla="*/ 11 h 11"/>
                <a:gd name="T12" fmla="*/ 4 w 11"/>
                <a:gd name="T13" fmla="*/ 11 h 11"/>
                <a:gd name="T14" fmla="*/ 5 w 11"/>
                <a:gd name="T15" fmla="*/ 10 h 11"/>
                <a:gd name="T16" fmla="*/ 7 w 11"/>
                <a:gd name="T17" fmla="*/ 7 h 11"/>
                <a:gd name="T18" fmla="*/ 10 w 11"/>
                <a:gd name="T19" fmla="*/ 5 h 11"/>
                <a:gd name="T20" fmla="*/ 11 w 11"/>
                <a:gd name="T2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1"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2"/>
                    <a:pt x="9" y="0"/>
                    <a:pt x="7" y="0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1" y="9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8" y="6"/>
                    <a:pt x="9" y="5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37">
              <a:extLst>
                <a:ext uri="{FF2B5EF4-FFF2-40B4-BE49-F238E27FC236}">
                  <a16:creationId xmlns:a16="http://schemas.microsoft.com/office/drawing/2014/main" id="{73ECB258-05EA-9964-6743-0604A5417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3179763"/>
              <a:ext cx="20637" cy="15875"/>
            </a:xfrm>
            <a:custGeom>
              <a:avLst/>
              <a:gdLst>
                <a:gd name="T0" fmla="*/ 12 w 12"/>
                <a:gd name="T1" fmla="*/ 8 h 9"/>
                <a:gd name="T2" fmla="*/ 12 w 12"/>
                <a:gd name="T3" fmla="*/ 8 h 9"/>
                <a:gd name="T4" fmla="*/ 11 w 12"/>
                <a:gd name="T5" fmla="*/ 2 h 9"/>
                <a:gd name="T6" fmla="*/ 8 w 12"/>
                <a:gd name="T7" fmla="*/ 0 h 9"/>
                <a:gd name="T8" fmla="*/ 5 w 12"/>
                <a:gd name="T9" fmla="*/ 0 h 9"/>
                <a:gd name="T10" fmla="*/ 1 w 12"/>
                <a:gd name="T11" fmla="*/ 3 h 9"/>
                <a:gd name="T12" fmla="*/ 1 w 12"/>
                <a:gd name="T13" fmla="*/ 9 h 9"/>
                <a:gd name="T14" fmla="*/ 2 w 12"/>
                <a:gd name="T15" fmla="*/ 9 h 9"/>
                <a:gd name="T16" fmla="*/ 2 w 12"/>
                <a:gd name="T17" fmla="*/ 9 h 9"/>
                <a:gd name="T18" fmla="*/ 3 w 12"/>
                <a:gd name="T19" fmla="*/ 8 h 9"/>
                <a:gd name="T20" fmla="*/ 6 w 12"/>
                <a:gd name="T21" fmla="*/ 8 h 9"/>
                <a:gd name="T22" fmla="*/ 8 w 12"/>
                <a:gd name="T23" fmla="*/ 7 h 9"/>
                <a:gd name="T24" fmla="*/ 10 w 12"/>
                <a:gd name="T25" fmla="*/ 7 h 9"/>
                <a:gd name="T26" fmla="*/ 12 w 12"/>
                <a:gd name="T2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9"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2" y="3"/>
                    <a:pt x="11" y="2"/>
                  </a:cubicBezTo>
                  <a:cubicBezTo>
                    <a:pt x="10" y="1"/>
                    <a:pt x="9" y="1"/>
                    <a:pt x="8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3" y="0"/>
                    <a:pt x="2" y="2"/>
                    <a:pt x="1" y="3"/>
                  </a:cubicBezTo>
                  <a:cubicBezTo>
                    <a:pt x="0" y="5"/>
                    <a:pt x="1" y="7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1" y="8"/>
                    <a:pt x="12" y="8"/>
                    <a:pt x="12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38">
              <a:extLst>
                <a:ext uri="{FF2B5EF4-FFF2-40B4-BE49-F238E27FC236}">
                  <a16:creationId xmlns:a16="http://schemas.microsoft.com/office/drawing/2014/main" id="{6B6A9362-C1C1-BBC5-00C2-11B9BF2EC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538" y="3182938"/>
              <a:ext cx="22225" cy="20638"/>
            </a:xfrm>
            <a:custGeom>
              <a:avLst/>
              <a:gdLst>
                <a:gd name="T0" fmla="*/ 9 w 12"/>
                <a:gd name="T1" fmla="*/ 11 h 11"/>
                <a:gd name="T2" fmla="*/ 9 w 12"/>
                <a:gd name="T3" fmla="*/ 11 h 11"/>
                <a:gd name="T4" fmla="*/ 12 w 12"/>
                <a:gd name="T5" fmla="*/ 6 h 11"/>
                <a:gd name="T6" fmla="*/ 9 w 12"/>
                <a:gd name="T7" fmla="*/ 1 h 11"/>
                <a:gd name="T8" fmla="*/ 4 w 12"/>
                <a:gd name="T9" fmla="*/ 1 h 11"/>
                <a:gd name="T10" fmla="*/ 0 w 12"/>
                <a:gd name="T11" fmla="*/ 6 h 11"/>
                <a:gd name="T12" fmla="*/ 0 w 12"/>
                <a:gd name="T13" fmla="*/ 6 h 11"/>
                <a:gd name="T14" fmla="*/ 2 w 12"/>
                <a:gd name="T15" fmla="*/ 6 h 11"/>
                <a:gd name="T16" fmla="*/ 5 w 12"/>
                <a:gd name="T17" fmla="*/ 8 h 11"/>
                <a:gd name="T18" fmla="*/ 8 w 12"/>
                <a:gd name="T19" fmla="*/ 10 h 11"/>
                <a:gd name="T20" fmla="*/ 9 w 12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1"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0" y="10"/>
                    <a:pt x="11" y="8"/>
                    <a:pt x="12" y="6"/>
                  </a:cubicBezTo>
                  <a:cubicBezTo>
                    <a:pt x="12" y="5"/>
                    <a:pt x="11" y="3"/>
                    <a:pt x="9" y="1"/>
                  </a:cubicBezTo>
                  <a:cubicBezTo>
                    <a:pt x="7" y="1"/>
                    <a:pt x="5" y="0"/>
                    <a:pt x="4" y="1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6" y="9"/>
                    <a:pt x="7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39">
              <a:extLst>
                <a:ext uri="{FF2B5EF4-FFF2-40B4-BE49-F238E27FC236}">
                  <a16:creationId xmlns:a16="http://schemas.microsoft.com/office/drawing/2014/main" id="{DC5CD5EE-9981-3F72-79F2-6B58165FA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3203575"/>
              <a:ext cx="17462" cy="19050"/>
            </a:xfrm>
            <a:custGeom>
              <a:avLst/>
              <a:gdLst>
                <a:gd name="T0" fmla="*/ 3 w 10"/>
                <a:gd name="T1" fmla="*/ 11 h 11"/>
                <a:gd name="T2" fmla="*/ 3 w 10"/>
                <a:gd name="T3" fmla="*/ 11 h 11"/>
                <a:gd name="T4" fmla="*/ 8 w 10"/>
                <a:gd name="T5" fmla="*/ 9 h 11"/>
                <a:gd name="T6" fmla="*/ 9 w 10"/>
                <a:gd name="T7" fmla="*/ 7 h 11"/>
                <a:gd name="T8" fmla="*/ 9 w 10"/>
                <a:gd name="T9" fmla="*/ 4 h 11"/>
                <a:gd name="T10" fmla="*/ 5 w 10"/>
                <a:gd name="T11" fmla="*/ 0 h 11"/>
                <a:gd name="T12" fmla="*/ 0 w 10"/>
                <a:gd name="T13" fmla="*/ 2 h 11"/>
                <a:gd name="T14" fmla="*/ 0 w 10"/>
                <a:gd name="T15" fmla="*/ 2 h 11"/>
                <a:gd name="T16" fmla="*/ 0 w 10"/>
                <a:gd name="T17" fmla="*/ 3 h 11"/>
                <a:gd name="T18" fmla="*/ 1 w 10"/>
                <a:gd name="T19" fmla="*/ 5 h 11"/>
                <a:gd name="T20" fmla="*/ 2 w 10"/>
                <a:gd name="T21" fmla="*/ 6 h 11"/>
                <a:gd name="T22" fmla="*/ 2 w 10"/>
                <a:gd name="T23" fmla="*/ 8 h 11"/>
                <a:gd name="T24" fmla="*/ 3 w 10"/>
                <a:gd name="T25" fmla="*/ 10 h 11"/>
                <a:gd name="T26" fmla="*/ 3 w 10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1"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5" y="11"/>
                    <a:pt x="7" y="11"/>
                    <a:pt x="8" y="9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9" y="2"/>
                    <a:pt x="7" y="1"/>
                    <a:pt x="5" y="0"/>
                  </a:cubicBezTo>
                  <a:cubicBezTo>
                    <a:pt x="3" y="0"/>
                    <a:pt x="2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9"/>
                    <a:pt x="2" y="9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Oval 140">
              <a:extLst>
                <a:ext uri="{FF2B5EF4-FFF2-40B4-BE49-F238E27FC236}">
                  <a16:creationId xmlns:a16="http://schemas.microsoft.com/office/drawing/2014/main" id="{3CB3F3B0-5A0B-4E5C-8D87-F02E3C696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850" y="3190875"/>
              <a:ext cx="66675" cy="66675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41">
              <a:extLst>
                <a:ext uri="{FF2B5EF4-FFF2-40B4-BE49-F238E27FC236}">
                  <a16:creationId xmlns:a16="http://schemas.microsoft.com/office/drawing/2014/main" id="{60FFDBC5-9B1B-7CBA-1B87-966D8FFBF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3" y="3363913"/>
              <a:ext cx="28575" cy="28575"/>
            </a:xfrm>
            <a:custGeom>
              <a:avLst/>
              <a:gdLst>
                <a:gd name="T0" fmla="*/ 2 w 16"/>
                <a:gd name="T1" fmla="*/ 5 h 16"/>
                <a:gd name="T2" fmla="*/ 11 w 16"/>
                <a:gd name="T3" fmla="*/ 2 h 16"/>
                <a:gd name="T4" fmla="*/ 14 w 16"/>
                <a:gd name="T5" fmla="*/ 11 h 16"/>
                <a:gd name="T6" fmla="*/ 5 w 16"/>
                <a:gd name="T7" fmla="*/ 15 h 16"/>
                <a:gd name="T8" fmla="*/ 2 w 16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5"/>
                  </a:moveTo>
                  <a:cubicBezTo>
                    <a:pt x="3" y="2"/>
                    <a:pt x="7" y="0"/>
                    <a:pt x="11" y="2"/>
                  </a:cubicBezTo>
                  <a:cubicBezTo>
                    <a:pt x="14" y="4"/>
                    <a:pt x="16" y="8"/>
                    <a:pt x="14" y="11"/>
                  </a:cubicBezTo>
                  <a:cubicBezTo>
                    <a:pt x="12" y="15"/>
                    <a:pt x="8" y="16"/>
                    <a:pt x="5" y="15"/>
                  </a:cubicBezTo>
                  <a:cubicBezTo>
                    <a:pt x="1" y="13"/>
                    <a:pt x="0" y="9"/>
                    <a:pt x="2" y="5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42">
              <a:extLst>
                <a:ext uri="{FF2B5EF4-FFF2-40B4-BE49-F238E27FC236}">
                  <a16:creationId xmlns:a16="http://schemas.microsoft.com/office/drawing/2014/main" id="{5C2CACF7-E930-D62E-FC51-CA4E3FF6F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50" y="3343275"/>
              <a:ext cx="28575" cy="28575"/>
            </a:xfrm>
            <a:custGeom>
              <a:avLst/>
              <a:gdLst>
                <a:gd name="T0" fmla="*/ 2 w 16"/>
                <a:gd name="T1" fmla="*/ 5 h 16"/>
                <a:gd name="T2" fmla="*/ 11 w 16"/>
                <a:gd name="T3" fmla="*/ 1 h 16"/>
                <a:gd name="T4" fmla="*/ 14 w 16"/>
                <a:gd name="T5" fmla="*/ 10 h 16"/>
                <a:gd name="T6" fmla="*/ 6 w 16"/>
                <a:gd name="T7" fmla="*/ 14 h 16"/>
                <a:gd name="T8" fmla="*/ 2 w 16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5"/>
                  </a:moveTo>
                  <a:cubicBezTo>
                    <a:pt x="3" y="2"/>
                    <a:pt x="7" y="0"/>
                    <a:pt x="11" y="1"/>
                  </a:cubicBezTo>
                  <a:cubicBezTo>
                    <a:pt x="14" y="3"/>
                    <a:pt x="16" y="7"/>
                    <a:pt x="14" y="10"/>
                  </a:cubicBezTo>
                  <a:cubicBezTo>
                    <a:pt x="13" y="14"/>
                    <a:pt x="9" y="16"/>
                    <a:pt x="6" y="14"/>
                  </a:cubicBezTo>
                  <a:cubicBezTo>
                    <a:pt x="2" y="13"/>
                    <a:pt x="0" y="9"/>
                    <a:pt x="2" y="5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43">
              <a:extLst>
                <a:ext uri="{FF2B5EF4-FFF2-40B4-BE49-F238E27FC236}">
                  <a16:creationId xmlns:a16="http://schemas.microsoft.com/office/drawing/2014/main" id="{3534DE2C-8F09-7B3F-7950-5D482A0AA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3325813"/>
              <a:ext cx="26987" cy="28575"/>
            </a:xfrm>
            <a:custGeom>
              <a:avLst/>
              <a:gdLst>
                <a:gd name="T0" fmla="*/ 1 w 15"/>
                <a:gd name="T1" fmla="*/ 6 h 16"/>
                <a:gd name="T2" fmla="*/ 10 w 15"/>
                <a:gd name="T3" fmla="*/ 1 h 16"/>
                <a:gd name="T4" fmla="*/ 14 w 15"/>
                <a:gd name="T5" fmla="*/ 10 h 16"/>
                <a:gd name="T6" fmla="*/ 6 w 15"/>
                <a:gd name="T7" fmla="*/ 15 h 16"/>
                <a:gd name="T8" fmla="*/ 1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6"/>
                  </a:moveTo>
                  <a:cubicBezTo>
                    <a:pt x="2" y="3"/>
                    <a:pt x="6" y="0"/>
                    <a:pt x="10" y="1"/>
                  </a:cubicBezTo>
                  <a:cubicBezTo>
                    <a:pt x="13" y="2"/>
                    <a:pt x="15" y="6"/>
                    <a:pt x="14" y="10"/>
                  </a:cubicBezTo>
                  <a:cubicBezTo>
                    <a:pt x="13" y="14"/>
                    <a:pt x="9" y="16"/>
                    <a:pt x="6" y="15"/>
                  </a:cubicBezTo>
                  <a:cubicBezTo>
                    <a:pt x="2" y="14"/>
                    <a:pt x="0" y="10"/>
                    <a:pt x="1" y="6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44">
              <a:extLst>
                <a:ext uri="{FF2B5EF4-FFF2-40B4-BE49-F238E27FC236}">
                  <a16:creationId xmlns:a16="http://schemas.microsoft.com/office/drawing/2014/main" id="{54C91940-5C83-1E77-B388-1619303F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3313113"/>
              <a:ext cx="26987" cy="26988"/>
            </a:xfrm>
            <a:custGeom>
              <a:avLst/>
              <a:gdLst>
                <a:gd name="T0" fmla="*/ 1 w 15"/>
                <a:gd name="T1" fmla="*/ 6 h 15"/>
                <a:gd name="T2" fmla="*/ 9 w 15"/>
                <a:gd name="T3" fmla="*/ 1 h 15"/>
                <a:gd name="T4" fmla="*/ 14 w 15"/>
                <a:gd name="T5" fmla="*/ 9 h 15"/>
                <a:gd name="T6" fmla="*/ 6 w 15"/>
                <a:gd name="T7" fmla="*/ 15 h 15"/>
                <a:gd name="T8" fmla="*/ 1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6"/>
                  </a:moveTo>
                  <a:cubicBezTo>
                    <a:pt x="1" y="2"/>
                    <a:pt x="5" y="0"/>
                    <a:pt x="9" y="1"/>
                  </a:cubicBezTo>
                  <a:cubicBezTo>
                    <a:pt x="13" y="2"/>
                    <a:pt x="15" y="5"/>
                    <a:pt x="14" y="9"/>
                  </a:cubicBezTo>
                  <a:cubicBezTo>
                    <a:pt x="13" y="13"/>
                    <a:pt x="10" y="15"/>
                    <a:pt x="6" y="15"/>
                  </a:cubicBezTo>
                  <a:cubicBezTo>
                    <a:pt x="2" y="14"/>
                    <a:pt x="0" y="10"/>
                    <a:pt x="1" y="6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45">
              <a:extLst>
                <a:ext uri="{FF2B5EF4-FFF2-40B4-BE49-F238E27FC236}">
                  <a16:creationId xmlns:a16="http://schemas.microsoft.com/office/drawing/2014/main" id="{4A5626AD-098D-0974-2BD5-3000B84EE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325" y="3303588"/>
              <a:ext cx="25400" cy="26988"/>
            </a:xfrm>
            <a:custGeom>
              <a:avLst/>
              <a:gdLst>
                <a:gd name="T0" fmla="*/ 0 w 14"/>
                <a:gd name="T1" fmla="*/ 6 h 15"/>
                <a:gd name="T2" fmla="*/ 8 w 14"/>
                <a:gd name="T3" fmla="*/ 0 h 15"/>
                <a:gd name="T4" fmla="*/ 14 w 14"/>
                <a:gd name="T5" fmla="*/ 8 h 15"/>
                <a:gd name="T6" fmla="*/ 6 w 14"/>
                <a:gd name="T7" fmla="*/ 14 h 15"/>
                <a:gd name="T8" fmla="*/ 0 w 14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0" y="6"/>
                  </a:moveTo>
                  <a:cubicBezTo>
                    <a:pt x="1" y="2"/>
                    <a:pt x="4" y="0"/>
                    <a:pt x="8" y="0"/>
                  </a:cubicBezTo>
                  <a:cubicBezTo>
                    <a:pt x="12" y="1"/>
                    <a:pt x="14" y="5"/>
                    <a:pt x="14" y="8"/>
                  </a:cubicBezTo>
                  <a:cubicBezTo>
                    <a:pt x="13" y="12"/>
                    <a:pt x="10" y="15"/>
                    <a:pt x="6" y="14"/>
                  </a:cubicBezTo>
                  <a:cubicBezTo>
                    <a:pt x="2" y="14"/>
                    <a:pt x="0" y="10"/>
                    <a:pt x="0" y="6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46">
              <a:extLst>
                <a:ext uri="{FF2B5EF4-FFF2-40B4-BE49-F238E27FC236}">
                  <a16:creationId xmlns:a16="http://schemas.microsoft.com/office/drawing/2014/main" id="{4AFC6868-A5C8-AE8C-C466-D487443A8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938" y="3298825"/>
              <a:ext cx="25400" cy="26988"/>
            </a:xfrm>
            <a:custGeom>
              <a:avLst/>
              <a:gdLst>
                <a:gd name="T0" fmla="*/ 0 w 14"/>
                <a:gd name="T1" fmla="*/ 7 h 15"/>
                <a:gd name="T2" fmla="*/ 7 w 14"/>
                <a:gd name="T3" fmla="*/ 0 h 15"/>
                <a:gd name="T4" fmla="*/ 14 w 14"/>
                <a:gd name="T5" fmla="*/ 8 h 15"/>
                <a:gd name="T6" fmla="*/ 6 w 14"/>
                <a:gd name="T7" fmla="*/ 14 h 15"/>
                <a:gd name="T8" fmla="*/ 0 w 14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cubicBezTo>
                    <a:pt x="0" y="3"/>
                    <a:pt x="4" y="0"/>
                    <a:pt x="7" y="0"/>
                  </a:cubicBezTo>
                  <a:cubicBezTo>
                    <a:pt x="11" y="0"/>
                    <a:pt x="14" y="4"/>
                    <a:pt x="14" y="8"/>
                  </a:cubicBezTo>
                  <a:cubicBezTo>
                    <a:pt x="13" y="12"/>
                    <a:pt x="10" y="15"/>
                    <a:pt x="6" y="14"/>
                  </a:cubicBezTo>
                  <a:cubicBezTo>
                    <a:pt x="3" y="14"/>
                    <a:pt x="0" y="10"/>
                    <a:pt x="0" y="7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Oval 147">
              <a:extLst>
                <a:ext uri="{FF2B5EF4-FFF2-40B4-BE49-F238E27FC236}">
                  <a16:creationId xmlns:a16="http://schemas.microsoft.com/office/drawing/2014/main" id="{7A61AAA4-56AD-0AD8-C5B0-40004F306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550" y="3297238"/>
              <a:ext cx="25400" cy="25400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48">
              <a:extLst>
                <a:ext uri="{FF2B5EF4-FFF2-40B4-BE49-F238E27FC236}">
                  <a16:creationId xmlns:a16="http://schemas.microsoft.com/office/drawing/2014/main" id="{C039A7BB-3EB6-E3B3-8CF8-BB7097E88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3298825"/>
              <a:ext cx="25400" cy="26988"/>
            </a:xfrm>
            <a:custGeom>
              <a:avLst/>
              <a:gdLst>
                <a:gd name="T0" fmla="*/ 0 w 14"/>
                <a:gd name="T1" fmla="*/ 8 h 15"/>
                <a:gd name="T2" fmla="*/ 6 w 14"/>
                <a:gd name="T3" fmla="*/ 0 h 15"/>
                <a:gd name="T4" fmla="*/ 14 w 14"/>
                <a:gd name="T5" fmla="*/ 7 h 15"/>
                <a:gd name="T6" fmla="*/ 7 w 14"/>
                <a:gd name="T7" fmla="*/ 14 h 15"/>
                <a:gd name="T8" fmla="*/ 0 w 14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0" y="8"/>
                  </a:moveTo>
                  <a:cubicBezTo>
                    <a:pt x="0" y="4"/>
                    <a:pt x="2" y="0"/>
                    <a:pt x="6" y="0"/>
                  </a:cubicBezTo>
                  <a:cubicBezTo>
                    <a:pt x="10" y="0"/>
                    <a:pt x="13" y="3"/>
                    <a:pt x="14" y="7"/>
                  </a:cubicBezTo>
                  <a:cubicBezTo>
                    <a:pt x="14" y="10"/>
                    <a:pt x="11" y="14"/>
                    <a:pt x="7" y="14"/>
                  </a:cubicBezTo>
                  <a:cubicBezTo>
                    <a:pt x="4" y="15"/>
                    <a:pt x="0" y="12"/>
                    <a:pt x="0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49">
              <a:extLst>
                <a:ext uri="{FF2B5EF4-FFF2-40B4-BE49-F238E27FC236}">
                  <a16:creationId xmlns:a16="http://schemas.microsoft.com/office/drawing/2014/main" id="{E883FF98-4E9B-EB17-C82C-EA57B89DF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188" y="3303588"/>
              <a:ext cx="26987" cy="26988"/>
            </a:xfrm>
            <a:custGeom>
              <a:avLst/>
              <a:gdLst>
                <a:gd name="T0" fmla="*/ 1 w 15"/>
                <a:gd name="T1" fmla="*/ 8 h 15"/>
                <a:gd name="T2" fmla="*/ 7 w 15"/>
                <a:gd name="T3" fmla="*/ 0 h 15"/>
                <a:gd name="T4" fmla="*/ 15 w 15"/>
                <a:gd name="T5" fmla="*/ 6 h 15"/>
                <a:gd name="T6" fmla="*/ 9 w 15"/>
                <a:gd name="T7" fmla="*/ 14 h 15"/>
                <a:gd name="T8" fmla="*/ 1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8"/>
                  </a:moveTo>
                  <a:cubicBezTo>
                    <a:pt x="0" y="5"/>
                    <a:pt x="3" y="1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cubicBezTo>
                    <a:pt x="15" y="10"/>
                    <a:pt x="13" y="14"/>
                    <a:pt x="9" y="14"/>
                  </a:cubicBezTo>
                  <a:cubicBezTo>
                    <a:pt x="5" y="15"/>
                    <a:pt x="2" y="12"/>
                    <a:pt x="1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50">
              <a:extLst>
                <a:ext uri="{FF2B5EF4-FFF2-40B4-BE49-F238E27FC236}">
                  <a16:creationId xmlns:a16="http://schemas.microsoft.com/office/drawing/2014/main" id="{EEAE876E-FFE3-1EEC-D4B9-892752951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75" y="3313113"/>
              <a:ext cx="26987" cy="26988"/>
            </a:xfrm>
            <a:custGeom>
              <a:avLst/>
              <a:gdLst>
                <a:gd name="T0" fmla="*/ 1 w 15"/>
                <a:gd name="T1" fmla="*/ 9 h 15"/>
                <a:gd name="T2" fmla="*/ 6 w 15"/>
                <a:gd name="T3" fmla="*/ 1 h 15"/>
                <a:gd name="T4" fmla="*/ 14 w 15"/>
                <a:gd name="T5" fmla="*/ 6 h 15"/>
                <a:gd name="T6" fmla="*/ 9 w 15"/>
                <a:gd name="T7" fmla="*/ 15 h 15"/>
                <a:gd name="T8" fmla="*/ 1 w 15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0" y="5"/>
                    <a:pt x="2" y="2"/>
                    <a:pt x="6" y="1"/>
                  </a:cubicBezTo>
                  <a:cubicBezTo>
                    <a:pt x="10" y="0"/>
                    <a:pt x="13" y="2"/>
                    <a:pt x="14" y="6"/>
                  </a:cubicBezTo>
                  <a:cubicBezTo>
                    <a:pt x="15" y="10"/>
                    <a:pt x="13" y="14"/>
                    <a:pt x="9" y="15"/>
                  </a:cubicBezTo>
                  <a:cubicBezTo>
                    <a:pt x="5" y="15"/>
                    <a:pt x="1" y="13"/>
                    <a:pt x="1" y="9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51">
              <a:extLst>
                <a:ext uri="{FF2B5EF4-FFF2-40B4-BE49-F238E27FC236}">
                  <a16:creationId xmlns:a16="http://schemas.microsoft.com/office/drawing/2014/main" id="{93D80DA8-EECC-C2A2-65F6-00793F569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3325813"/>
              <a:ext cx="28575" cy="28575"/>
            </a:xfrm>
            <a:custGeom>
              <a:avLst/>
              <a:gdLst>
                <a:gd name="T0" fmla="*/ 2 w 16"/>
                <a:gd name="T1" fmla="*/ 10 h 16"/>
                <a:gd name="T2" fmla="*/ 6 w 16"/>
                <a:gd name="T3" fmla="*/ 1 h 16"/>
                <a:gd name="T4" fmla="*/ 15 w 16"/>
                <a:gd name="T5" fmla="*/ 6 h 16"/>
                <a:gd name="T6" fmla="*/ 10 w 16"/>
                <a:gd name="T7" fmla="*/ 15 h 16"/>
                <a:gd name="T8" fmla="*/ 2 w 16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0"/>
                  </a:move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3"/>
                    <a:pt x="15" y="6"/>
                  </a:cubicBezTo>
                  <a:cubicBezTo>
                    <a:pt x="16" y="10"/>
                    <a:pt x="14" y="14"/>
                    <a:pt x="10" y="15"/>
                  </a:cubicBezTo>
                  <a:cubicBezTo>
                    <a:pt x="7" y="16"/>
                    <a:pt x="3" y="14"/>
                    <a:pt x="2" y="1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52">
              <a:extLst>
                <a:ext uri="{FF2B5EF4-FFF2-40B4-BE49-F238E27FC236}">
                  <a16:creationId xmlns:a16="http://schemas.microsoft.com/office/drawing/2014/main" id="{1C9309A8-8E83-381E-F60A-7760BA5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75" y="3343275"/>
              <a:ext cx="28575" cy="28575"/>
            </a:xfrm>
            <a:custGeom>
              <a:avLst/>
              <a:gdLst>
                <a:gd name="T0" fmla="*/ 1 w 16"/>
                <a:gd name="T1" fmla="*/ 10 h 16"/>
                <a:gd name="T2" fmla="*/ 5 w 16"/>
                <a:gd name="T3" fmla="*/ 1 h 16"/>
                <a:gd name="T4" fmla="*/ 14 w 16"/>
                <a:gd name="T5" fmla="*/ 5 h 16"/>
                <a:gd name="T6" fmla="*/ 10 w 16"/>
                <a:gd name="T7" fmla="*/ 14 h 16"/>
                <a:gd name="T8" fmla="*/ 1 w 16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2"/>
                    <a:pt x="14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53">
              <a:extLst>
                <a:ext uri="{FF2B5EF4-FFF2-40B4-BE49-F238E27FC236}">
                  <a16:creationId xmlns:a16="http://schemas.microsoft.com/office/drawing/2014/main" id="{F651F3C6-B73C-B45D-4EA9-B4C8BD09C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3363913"/>
              <a:ext cx="28575" cy="28575"/>
            </a:xfrm>
            <a:custGeom>
              <a:avLst/>
              <a:gdLst>
                <a:gd name="T0" fmla="*/ 2 w 16"/>
                <a:gd name="T1" fmla="*/ 11 h 16"/>
                <a:gd name="T2" fmla="*/ 5 w 16"/>
                <a:gd name="T3" fmla="*/ 2 h 16"/>
                <a:gd name="T4" fmla="*/ 14 w 16"/>
                <a:gd name="T5" fmla="*/ 5 h 16"/>
                <a:gd name="T6" fmla="*/ 11 w 16"/>
                <a:gd name="T7" fmla="*/ 15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3" y="2"/>
                    <a:pt x="14" y="5"/>
                  </a:cubicBezTo>
                  <a:cubicBezTo>
                    <a:pt x="16" y="9"/>
                    <a:pt x="14" y="13"/>
                    <a:pt x="11" y="15"/>
                  </a:cubicBezTo>
                  <a:cubicBezTo>
                    <a:pt x="8" y="16"/>
                    <a:pt x="4" y="15"/>
                    <a:pt x="2" y="11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54">
              <a:extLst>
                <a:ext uri="{FF2B5EF4-FFF2-40B4-BE49-F238E27FC236}">
                  <a16:creationId xmlns:a16="http://schemas.microsoft.com/office/drawing/2014/main" id="{9AA00B3C-D274-1DE0-B860-FE53ABB42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813" y="3846513"/>
              <a:ext cx="138112" cy="50800"/>
            </a:xfrm>
            <a:custGeom>
              <a:avLst/>
              <a:gdLst>
                <a:gd name="T0" fmla="*/ 18 w 77"/>
                <a:gd name="T1" fmla="*/ 5 h 28"/>
                <a:gd name="T2" fmla="*/ 0 w 77"/>
                <a:gd name="T3" fmla="*/ 15 h 28"/>
                <a:gd name="T4" fmla="*/ 10 w 77"/>
                <a:gd name="T5" fmla="*/ 21 h 28"/>
                <a:gd name="T6" fmla="*/ 39 w 77"/>
                <a:gd name="T7" fmla="*/ 28 h 28"/>
                <a:gd name="T8" fmla="*/ 67 w 77"/>
                <a:gd name="T9" fmla="*/ 21 h 28"/>
                <a:gd name="T10" fmla="*/ 77 w 77"/>
                <a:gd name="T11" fmla="*/ 15 h 28"/>
                <a:gd name="T12" fmla="*/ 59 w 77"/>
                <a:gd name="T13" fmla="*/ 5 h 28"/>
                <a:gd name="T14" fmla="*/ 18 w 77"/>
                <a:gd name="T15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28">
                  <a:moveTo>
                    <a:pt x="18" y="5"/>
                  </a:moveTo>
                  <a:cubicBezTo>
                    <a:pt x="11" y="7"/>
                    <a:pt x="5" y="10"/>
                    <a:pt x="0" y="15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9" y="25"/>
                    <a:pt x="29" y="28"/>
                    <a:pt x="39" y="28"/>
                  </a:cubicBezTo>
                  <a:cubicBezTo>
                    <a:pt x="48" y="28"/>
                    <a:pt x="58" y="25"/>
                    <a:pt x="67" y="21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2" y="10"/>
                    <a:pt x="66" y="7"/>
                    <a:pt x="59" y="5"/>
                  </a:cubicBezTo>
                  <a:cubicBezTo>
                    <a:pt x="46" y="0"/>
                    <a:pt x="31" y="0"/>
                    <a:pt x="18" y="5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55">
              <a:extLst>
                <a:ext uri="{FF2B5EF4-FFF2-40B4-BE49-F238E27FC236}">
                  <a16:creationId xmlns:a16="http://schemas.microsoft.com/office/drawing/2014/main" id="{54783020-0C9D-E80B-8BF0-423558341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950" y="3798888"/>
              <a:ext cx="44450" cy="49213"/>
            </a:xfrm>
            <a:custGeom>
              <a:avLst/>
              <a:gdLst>
                <a:gd name="T0" fmla="*/ 21 w 25"/>
                <a:gd name="T1" fmla="*/ 23 h 28"/>
                <a:gd name="T2" fmla="*/ 4 w 25"/>
                <a:gd name="T3" fmla="*/ 18 h 28"/>
                <a:gd name="T4" fmla="*/ 0 w 25"/>
                <a:gd name="T5" fmla="*/ 0 h 28"/>
                <a:gd name="T6" fmla="*/ 10 w 25"/>
                <a:gd name="T7" fmla="*/ 10 h 28"/>
                <a:gd name="T8" fmla="*/ 21 w 2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21" y="23"/>
                  </a:moveTo>
                  <a:cubicBezTo>
                    <a:pt x="18" y="27"/>
                    <a:pt x="9" y="28"/>
                    <a:pt x="4" y="18"/>
                  </a:cubicBezTo>
                  <a:cubicBezTo>
                    <a:pt x="2" y="13"/>
                    <a:pt x="1" y="9"/>
                    <a:pt x="0" y="0"/>
                  </a:cubicBezTo>
                  <a:cubicBezTo>
                    <a:pt x="4" y="6"/>
                    <a:pt x="6" y="9"/>
                    <a:pt x="10" y="10"/>
                  </a:cubicBezTo>
                  <a:cubicBezTo>
                    <a:pt x="25" y="12"/>
                    <a:pt x="23" y="20"/>
                    <a:pt x="21" y="23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56">
              <a:extLst>
                <a:ext uri="{FF2B5EF4-FFF2-40B4-BE49-F238E27FC236}">
                  <a16:creationId xmlns:a16="http://schemas.microsoft.com/office/drawing/2014/main" id="{AB6A1B08-119D-B2A1-CBA9-A8AFD9190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3798888"/>
              <a:ext cx="44450" cy="49213"/>
            </a:xfrm>
            <a:custGeom>
              <a:avLst/>
              <a:gdLst>
                <a:gd name="T0" fmla="*/ 3 w 25"/>
                <a:gd name="T1" fmla="*/ 23 h 28"/>
                <a:gd name="T2" fmla="*/ 21 w 25"/>
                <a:gd name="T3" fmla="*/ 18 h 28"/>
                <a:gd name="T4" fmla="*/ 25 w 25"/>
                <a:gd name="T5" fmla="*/ 0 h 28"/>
                <a:gd name="T6" fmla="*/ 15 w 25"/>
                <a:gd name="T7" fmla="*/ 10 h 28"/>
                <a:gd name="T8" fmla="*/ 3 w 2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3" y="23"/>
                  </a:moveTo>
                  <a:cubicBezTo>
                    <a:pt x="7" y="27"/>
                    <a:pt x="16" y="28"/>
                    <a:pt x="21" y="18"/>
                  </a:cubicBezTo>
                  <a:cubicBezTo>
                    <a:pt x="23" y="13"/>
                    <a:pt x="24" y="9"/>
                    <a:pt x="25" y="0"/>
                  </a:cubicBezTo>
                  <a:cubicBezTo>
                    <a:pt x="20" y="6"/>
                    <a:pt x="19" y="9"/>
                    <a:pt x="15" y="10"/>
                  </a:cubicBezTo>
                  <a:cubicBezTo>
                    <a:pt x="0" y="12"/>
                    <a:pt x="1" y="20"/>
                    <a:pt x="3" y="23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57">
              <a:extLst>
                <a:ext uri="{FF2B5EF4-FFF2-40B4-BE49-F238E27FC236}">
                  <a16:creationId xmlns:a16="http://schemas.microsoft.com/office/drawing/2014/main" id="{BE308839-7F47-AFD9-BB18-CBF0B2EEA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963" y="3819525"/>
              <a:ext cx="23812" cy="23813"/>
            </a:xfrm>
            <a:custGeom>
              <a:avLst/>
              <a:gdLst>
                <a:gd name="T0" fmla="*/ 12 w 13"/>
                <a:gd name="T1" fmla="*/ 5 h 13"/>
                <a:gd name="T2" fmla="*/ 5 w 13"/>
                <a:gd name="T3" fmla="*/ 12 h 13"/>
                <a:gd name="T4" fmla="*/ 1 w 13"/>
                <a:gd name="T5" fmla="*/ 8 h 13"/>
                <a:gd name="T6" fmla="*/ 8 w 13"/>
                <a:gd name="T7" fmla="*/ 1 h 13"/>
                <a:gd name="T8" fmla="*/ 12 w 13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2" y="5"/>
                  </a:moveTo>
                  <a:cubicBezTo>
                    <a:pt x="13" y="9"/>
                    <a:pt x="9" y="13"/>
                    <a:pt x="5" y="12"/>
                  </a:cubicBezTo>
                  <a:cubicBezTo>
                    <a:pt x="3" y="11"/>
                    <a:pt x="1" y="10"/>
                    <a:pt x="1" y="8"/>
                  </a:cubicBezTo>
                  <a:cubicBezTo>
                    <a:pt x="0" y="4"/>
                    <a:pt x="4" y="0"/>
                    <a:pt x="8" y="1"/>
                  </a:cubicBezTo>
                  <a:cubicBezTo>
                    <a:pt x="10" y="1"/>
                    <a:pt x="11" y="3"/>
                    <a:pt x="12" y="5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58">
              <a:extLst>
                <a:ext uri="{FF2B5EF4-FFF2-40B4-BE49-F238E27FC236}">
                  <a16:creationId xmlns:a16="http://schemas.microsoft.com/office/drawing/2014/main" id="{E83482F4-373D-6F77-FA1D-A41F4CB2B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513" y="3829050"/>
              <a:ext cx="20637" cy="20638"/>
            </a:xfrm>
            <a:custGeom>
              <a:avLst/>
              <a:gdLst>
                <a:gd name="T0" fmla="*/ 11 w 12"/>
                <a:gd name="T1" fmla="*/ 5 h 12"/>
                <a:gd name="T2" fmla="*/ 5 w 12"/>
                <a:gd name="T3" fmla="*/ 11 h 12"/>
                <a:gd name="T4" fmla="*/ 0 w 12"/>
                <a:gd name="T5" fmla="*/ 7 h 12"/>
                <a:gd name="T6" fmla="*/ 7 w 12"/>
                <a:gd name="T7" fmla="*/ 1 h 12"/>
                <a:gd name="T8" fmla="*/ 1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cubicBezTo>
                    <a:pt x="12" y="9"/>
                    <a:pt x="8" y="12"/>
                    <a:pt x="5" y="11"/>
                  </a:cubicBezTo>
                  <a:cubicBezTo>
                    <a:pt x="2" y="11"/>
                    <a:pt x="1" y="9"/>
                    <a:pt x="0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159">
              <a:extLst>
                <a:ext uri="{FF2B5EF4-FFF2-40B4-BE49-F238E27FC236}">
                  <a16:creationId xmlns:a16="http://schemas.microsoft.com/office/drawing/2014/main" id="{A2B977EB-C9A3-E127-A788-716F3090A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13" y="3829050"/>
              <a:ext cx="23812" cy="20638"/>
            </a:xfrm>
            <a:custGeom>
              <a:avLst/>
              <a:gdLst>
                <a:gd name="T0" fmla="*/ 12 w 13"/>
                <a:gd name="T1" fmla="*/ 5 h 12"/>
                <a:gd name="T2" fmla="*/ 6 w 13"/>
                <a:gd name="T3" fmla="*/ 11 h 12"/>
                <a:gd name="T4" fmla="*/ 1 w 13"/>
                <a:gd name="T5" fmla="*/ 7 h 12"/>
                <a:gd name="T6" fmla="*/ 8 w 13"/>
                <a:gd name="T7" fmla="*/ 1 h 12"/>
                <a:gd name="T8" fmla="*/ 12 w 13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2" y="5"/>
                  </a:moveTo>
                  <a:cubicBezTo>
                    <a:pt x="13" y="9"/>
                    <a:pt x="9" y="12"/>
                    <a:pt x="6" y="11"/>
                  </a:cubicBezTo>
                  <a:cubicBezTo>
                    <a:pt x="3" y="11"/>
                    <a:pt x="2" y="9"/>
                    <a:pt x="1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10" y="1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59" name="Grupo 258">
            <a:extLst>
              <a:ext uri="{FF2B5EF4-FFF2-40B4-BE49-F238E27FC236}">
                <a16:creationId xmlns:a16="http://schemas.microsoft.com/office/drawing/2014/main" id="{1A664568-6ABA-02E4-AF04-5EA2EB29034B}"/>
              </a:ext>
            </a:extLst>
          </p:cNvPr>
          <p:cNvGrpSpPr/>
          <p:nvPr/>
        </p:nvGrpSpPr>
        <p:grpSpPr>
          <a:xfrm>
            <a:off x="3524250" y="2586037"/>
            <a:ext cx="1069976" cy="1282701"/>
            <a:chOff x="3524250" y="2586037"/>
            <a:chExt cx="1069976" cy="1282701"/>
          </a:xfrm>
        </p:grpSpPr>
        <p:sp>
          <p:nvSpPr>
            <p:cNvPr id="193" name="Freeform 163">
              <a:extLst>
                <a:ext uri="{FF2B5EF4-FFF2-40B4-BE49-F238E27FC236}">
                  <a16:creationId xmlns:a16="http://schemas.microsoft.com/office/drawing/2014/main" id="{3A2956FE-BC21-F750-55AF-FE79EB3FE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575" y="2765425"/>
              <a:ext cx="285750" cy="736600"/>
            </a:xfrm>
            <a:custGeom>
              <a:avLst/>
              <a:gdLst>
                <a:gd name="T0" fmla="*/ 29 w 94"/>
                <a:gd name="T1" fmla="*/ 0 h 243"/>
                <a:gd name="T2" fmla="*/ 7 w 94"/>
                <a:gd name="T3" fmla="*/ 104 h 243"/>
                <a:gd name="T4" fmla="*/ 0 w 94"/>
                <a:gd name="T5" fmla="*/ 181 h 243"/>
                <a:gd name="T6" fmla="*/ 64 w 94"/>
                <a:gd name="T7" fmla="*/ 207 h 243"/>
                <a:gd name="T8" fmla="*/ 29 w 94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43">
                  <a:moveTo>
                    <a:pt x="29" y="0"/>
                  </a:moveTo>
                  <a:cubicBezTo>
                    <a:pt x="29" y="0"/>
                    <a:pt x="7" y="29"/>
                    <a:pt x="7" y="104"/>
                  </a:cubicBezTo>
                  <a:cubicBezTo>
                    <a:pt x="7" y="146"/>
                    <a:pt x="4" y="142"/>
                    <a:pt x="0" y="181"/>
                  </a:cubicBezTo>
                  <a:cubicBezTo>
                    <a:pt x="0" y="181"/>
                    <a:pt x="33" y="243"/>
                    <a:pt x="64" y="207"/>
                  </a:cubicBezTo>
                  <a:cubicBezTo>
                    <a:pt x="94" y="171"/>
                    <a:pt x="68" y="13"/>
                    <a:pt x="29" y="0"/>
                  </a:cubicBezTo>
                  <a:close/>
                </a:path>
              </a:pathLst>
            </a:custGeom>
            <a:solidFill>
              <a:srgbClr val="8E1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164">
              <a:extLst>
                <a:ext uri="{FF2B5EF4-FFF2-40B4-BE49-F238E27FC236}">
                  <a16:creationId xmlns:a16="http://schemas.microsoft.com/office/drawing/2014/main" id="{427EF060-559E-F060-D8BC-5C727EDFF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63" y="2765425"/>
              <a:ext cx="288925" cy="736600"/>
            </a:xfrm>
            <a:custGeom>
              <a:avLst/>
              <a:gdLst>
                <a:gd name="T0" fmla="*/ 65 w 95"/>
                <a:gd name="T1" fmla="*/ 0 h 243"/>
                <a:gd name="T2" fmla="*/ 87 w 95"/>
                <a:gd name="T3" fmla="*/ 104 h 243"/>
                <a:gd name="T4" fmla="*/ 95 w 95"/>
                <a:gd name="T5" fmla="*/ 181 h 243"/>
                <a:gd name="T6" fmla="*/ 31 w 95"/>
                <a:gd name="T7" fmla="*/ 207 h 243"/>
                <a:gd name="T8" fmla="*/ 65 w 95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43">
                  <a:moveTo>
                    <a:pt x="65" y="0"/>
                  </a:moveTo>
                  <a:cubicBezTo>
                    <a:pt x="65" y="0"/>
                    <a:pt x="87" y="29"/>
                    <a:pt x="87" y="104"/>
                  </a:cubicBezTo>
                  <a:cubicBezTo>
                    <a:pt x="87" y="146"/>
                    <a:pt x="90" y="142"/>
                    <a:pt x="95" y="181"/>
                  </a:cubicBezTo>
                  <a:cubicBezTo>
                    <a:pt x="95" y="181"/>
                    <a:pt x="62" y="243"/>
                    <a:pt x="31" y="207"/>
                  </a:cubicBezTo>
                  <a:cubicBezTo>
                    <a:pt x="0" y="171"/>
                    <a:pt x="26" y="13"/>
                    <a:pt x="65" y="0"/>
                  </a:cubicBezTo>
                  <a:close/>
                </a:path>
              </a:pathLst>
            </a:custGeom>
            <a:solidFill>
              <a:srgbClr val="8E1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Oval 165">
              <a:extLst>
                <a:ext uri="{FF2B5EF4-FFF2-40B4-BE49-F238E27FC236}">
                  <a16:creationId xmlns:a16="http://schemas.microsoft.com/office/drawing/2014/main" id="{9C769C5F-4822-EDA2-0617-CA979EB80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2973388"/>
              <a:ext cx="341313" cy="352425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Oval 166">
              <a:extLst>
                <a:ext uri="{FF2B5EF4-FFF2-40B4-BE49-F238E27FC236}">
                  <a16:creationId xmlns:a16="http://schemas.microsoft.com/office/drawing/2014/main" id="{00B11164-50AA-B1AC-14F0-A0CEF6AFA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800" y="3455988"/>
              <a:ext cx="407988" cy="352425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Oval 167">
              <a:extLst>
                <a:ext uri="{FF2B5EF4-FFF2-40B4-BE49-F238E27FC236}">
                  <a16:creationId xmlns:a16="http://schemas.microsoft.com/office/drawing/2014/main" id="{8A00564B-DC78-1CC0-2923-31332A666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3276600"/>
              <a:ext cx="252413" cy="258763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Oval 168">
              <a:extLst>
                <a:ext uri="{FF2B5EF4-FFF2-40B4-BE49-F238E27FC236}">
                  <a16:creationId xmlns:a16="http://schemas.microsoft.com/office/drawing/2014/main" id="{F548B3C9-67AE-0250-B1E2-5F822EFC1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238" y="2973388"/>
              <a:ext cx="339725" cy="352425"/>
            </a:xfrm>
            <a:prstGeom prst="ellipse">
              <a:avLst/>
            </a:pr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69">
              <a:extLst>
                <a:ext uri="{FF2B5EF4-FFF2-40B4-BE49-F238E27FC236}">
                  <a16:creationId xmlns:a16="http://schemas.microsoft.com/office/drawing/2014/main" id="{0F938F5A-DAE2-71A5-B103-0899E4358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250" y="2586037"/>
              <a:ext cx="1069976" cy="1282701"/>
            </a:xfrm>
            <a:custGeom>
              <a:avLst/>
              <a:gdLst>
                <a:gd name="T0" fmla="*/ 324 w 352"/>
                <a:gd name="T1" fmla="*/ 223 h 423"/>
                <a:gd name="T2" fmla="*/ 306 w 352"/>
                <a:gd name="T3" fmla="*/ 170 h 423"/>
                <a:gd name="T4" fmla="*/ 311 w 352"/>
                <a:gd name="T5" fmla="*/ 129 h 423"/>
                <a:gd name="T6" fmla="*/ 176 w 352"/>
                <a:gd name="T7" fmla="*/ 9 h 423"/>
                <a:gd name="T8" fmla="*/ 42 w 352"/>
                <a:gd name="T9" fmla="*/ 129 h 423"/>
                <a:gd name="T10" fmla="*/ 46 w 352"/>
                <a:gd name="T11" fmla="*/ 168 h 423"/>
                <a:gd name="T12" fmla="*/ 28 w 352"/>
                <a:gd name="T13" fmla="*/ 223 h 423"/>
                <a:gd name="T14" fmla="*/ 59 w 352"/>
                <a:gd name="T15" fmla="*/ 306 h 423"/>
                <a:gd name="T16" fmla="*/ 76 w 352"/>
                <a:gd name="T17" fmla="*/ 331 h 423"/>
                <a:gd name="T18" fmla="*/ 78 w 352"/>
                <a:gd name="T19" fmla="*/ 346 h 423"/>
                <a:gd name="T20" fmla="*/ 114 w 352"/>
                <a:gd name="T21" fmla="*/ 397 h 423"/>
                <a:gd name="T22" fmla="*/ 144 w 352"/>
                <a:gd name="T23" fmla="*/ 413 h 423"/>
                <a:gd name="T24" fmla="*/ 209 w 352"/>
                <a:gd name="T25" fmla="*/ 413 h 423"/>
                <a:gd name="T26" fmla="*/ 239 w 352"/>
                <a:gd name="T27" fmla="*/ 397 h 423"/>
                <a:gd name="T28" fmla="*/ 275 w 352"/>
                <a:gd name="T29" fmla="*/ 346 h 423"/>
                <a:gd name="T30" fmla="*/ 277 w 352"/>
                <a:gd name="T31" fmla="*/ 331 h 423"/>
                <a:gd name="T32" fmla="*/ 294 w 352"/>
                <a:gd name="T33" fmla="*/ 306 h 423"/>
                <a:gd name="T34" fmla="*/ 324 w 352"/>
                <a:gd name="T35" fmla="*/ 223 h 423"/>
                <a:gd name="T36" fmla="*/ 119 w 352"/>
                <a:gd name="T37" fmla="*/ 219 h 423"/>
                <a:gd name="T38" fmla="*/ 89 w 352"/>
                <a:gd name="T39" fmla="*/ 189 h 423"/>
                <a:gd name="T40" fmla="*/ 119 w 352"/>
                <a:gd name="T41" fmla="*/ 158 h 423"/>
                <a:gd name="T42" fmla="*/ 150 w 352"/>
                <a:gd name="T43" fmla="*/ 189 h 423"/>
                <a:gd name="T44" fmla="*/ 119 w 352"/>
                <a:gd name="T45" fmla="*/ 219 h 423"/>
                <a:gd name="T46" fmla="*/ 232 w 352"/>
                <a:gd name="T47" fmla="*/ 219 h 423"/>
                <a:gd name="T48" fmla="*/ 202 w 352"/>
                <a:gd name="T49" fmla="*/ 189 h 423"/>
                <a:gd name="T50" fmla="*/ 232 w 352"/>
                <a:gd name="T51" fmla="*/ 158 h 423"/>
                <a:gd name="T52" fmla="*/ 263 w 352"/>
                <a:gd name="T53" fmla="*/ 189 h 423"/>
                <a:gd name="T54" fmla="*/ 232 w 352"/>
                <a:gd name="T55" fmla="*/ 219 h 423"/>
                <a:gd name="T56" fmla="*/ 194 w 352"/>
                <a:gd name="T57" fmla="*/ 297 h 423"/>
                <a:gd name="T58" fmla="*/ 176 w 352"/>
                <a:gd name="T59" fmla="*/ 293 h 423"/>
                <a:gd name="T60" fmla="*/ 158 w 352"/>
                <a:gd name="T61" fmla="*/ 297 h 423"/>
                <a:gd name="T62" fmla="*/ 176 w 352"/>
                <a:gd name="T63" fmla="*/ 227 h 423"/>
                <a:gd name="T64" fmla="*/ 194 w 352"/>
                <a:gd name="T65" fmla="*/ 29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" h="423">
                  <a:moveTo>
                    <a:pt x="324" y="223"/>
                  </a:moveTo>
                  <a:cubicBezTo>
                    <a:pt x="313" y="207"/>
                    <a:pt x="306" y="189"/>
                    <a:pt x="306" y="170"/>
                  </a:cubicBezTo>
                  <a:cubicBezTo>
                    <a:pt x="306" y="159"/>
                    <a:pt x="308" y="145"/>
                    <a:pt x="311" y="129"/>
                  </a:cubicBezTo>
                  <a:cubicBezTo>
                    <a:pt x="339" y="0"/>
                    <a:pt x="176" y="9"/>
                    <a:pt x="176" y="9"/>
                  </a:cubicBezTo>
                  <a:cubicBezTo>
                    <a:pt x="176" y="9"/>
                    <a:pt x="14" y="0"/>
                    <a:pt x="42" y="129"/>
                  </a:cubicBezTo>
                  <a:cubicBezTo>
                    <a:pt x="45" y="144"/>
                    <a:pt x="46" y="157"/>
                    <a:pt x="46" y="168"/>
                  </a:cubicBezTo>
                  <a:cubicBezTo>
                    <a:pt x="47" y="188"/>
                    <a:pt x="39" y="207"/>
                    <a:pt x="28" y="223"/>
                  </a:cubicBezTo>
                  <a:cubicBezTo>
                    <a:pt x="0" y="262"/>
                    <a:pt x="36" y="293"/>
                    <a:pt x="59" y="306"/>
                  </a:cubicBezTo>
                  <a:cubicBezTo>
                    <a:pt x="68" y="311"/>
                    <a:pt x="75" y="320"/>
                    <a:pt x="76" y="331"/>
                  </a:cubicBezTo>
                  <a:cubicBezTo>
                    <a:pt x="78" y="346"/>
                    <a:pt x="78" y="346"/>
                    <a:pt x="78" y="346"/>
                  </a:cubicBezTo>
                  <a:cubicBezTo>
                    <a:pt x="81" y="368"/>
                    <a:pt x="95" y="387"/>
                    <a:pt x="114" y="397"/>
                  </a:cubicBezTo>
                  <a:cubicBezTo>
                    <a:pt x="144" y="413"/>
                    <a:pt x="144" y="413"/>
                    <a:pt x="144" y="413"/>
                  </a:cubicBezTo>
                  <a:cubicBezTo>
                    <a:pt x="164" y="423"/>
                    <a:pt x="189" y="423"/>
                    <a:pt x="209" y="413"/>
                  </a:cubicBezTo>
                  <a:cubicBezTo>
                    <a:pt x="239" y="397"/>
                    <a:pt x="239" y="397"/>
                    <a:pt x="239" y="397"/>
                  </a:cubicBezTo>
                  <a:cubicBezTo>
                    <a:pt x="258" y="387"/>
                    <a:pt x="272" y="368"/>
                    <a:pt x="275" y="346"/>
                  </a:cubicBezTo>
                  <a:cubicBezTo>
                    <a:pt x="277" y="331"/>
                    <a:pt x="277" y="331"/>
                    <a:pt x="277" y="331"/>
                  </a:cubicBezTo>
                  <a:cubicBezTo>
                    <a:pt x="278" y="320"/>
                    <a:pt x="284" y="311"/>
                    <a:pt x="294" y="306"/>
                  </a:cubicBezTo>
                  <a:cubicBezTo>
                    <a:pt x="316" y="294"/>
                    <a:pt x="352" y="262"/>
                    <a:pt x="324" y="223"/>
                  </a:cubicBezTo>
                  <a:close/>
                  <a:moveTo>
                    <a:pt x="119" y="219"/>
                  </a:moveTo>
                  <a:cubicBezTo>
                    <a:pt x="103" y="219"/>
                    <a:pt x="89" y="206"/>
                    <a:pt x="89" y="189"/>
                  </a:cubicBezTo>
                  <a:cubicBezTo>
                    <a:pt x="89" y="172"/>
                    <a:pt x="103" y="158"/>
                    <a:pt x="119" y="158"/>
                  </a:cubicBezTo>
                  <a:cubicBezTo>
                    <a:pt x="136" y="158"/>
                    <a:pt x="150" y="172"/>
                    <a:pt x="150" y="189"/>
                  </a:cubicBezTo>
                  <a:cubicBezTo>
                    <a:pt x="150" y="206"/>
                    <a:pt x="136" y="219"/>
                    <a:pt x="119" y="219"/>
                  </a:cubicBezTo>
                  <a:close/>
                  <a:moveTo>
                    <a:pt x="232" y="219"/>
                  </a:moveTo>
                  <a:cubicBezTo>
                    <a:pt x="215" y="219"/>
                    <a:pt x="202" y="206"/>
                    <a:pt x="202" y="189"/>
                  </a:cubicBezTo>
                  <a:cubicBezTo>
                    <a:pt x="202" y="172"/>
                    <a:pt x="215" y="158"/>
                    <a:pt x="232" y="158"/>
                  </a:cubicBezTo>
                  <a:cubicBezTo>
                    <a:pt x="249" y="158"/>
                    <a:pt x="263" y="172"/>
                    <a:pt x="263" y="189"/>
                  </a:cubicBezTo>
                  <a:cubicBezTo>
                    <a:pt x="263" y="206"/>
                    <a:pt x="249" y="219"/>
                    <a:pt x="232" y="219"/>
                  </a:cubicBezTo>
                  <a:close/>
                  <a:moveTo>
                    <a:pt x="194" y="297"/>
                  </a:moveTo>
                  <a:cubicBezTo>
                    <a:pt x="187" y="303"/>
                    <a:pt x="176" y="293"/>
                    <a:pt x="176" y="293"/>
                  </a:cubicBezTo>
                  <a:cubicBezTo>
                    <a:pt x="176" y="293"/>
                    <a:pt x="165" y="303"/>
                    <a:pt x="158" y="297"/>
                  </a:cubicBezTo>
                  <a:cubicBezTo>
                    <a:pt x="143" y="283"/>
                    <a:pt x="176" y="227"/>
                    <a:pt x="176" y="227"/>
                  </a:cubicBezTo>
                  <a:cubicBezTo>
                    <a:pt x="176" y="227"/>
                    <a:pt x="212" y="284"/>
                    <a:pt x="194" y="297"/>
                  </a:cubicBezTo>
                  <a:close/>
                </a:path>
              </a:pathLst>
            </a:custGeom>
            <a:solidFill>
              <a:srgbClr val="DC2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70">
              <a:extLst>
                <a:ext uri="{FF2B5EF4-FFF2-40B4-BE49-F238E27FC236}">
                  <a16:creationId xmlns:a16="http://schemas.microsoft.com/office/drawing/2014/main" id="{397F825E-F9D1-01C1-4B08-34384C289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125" y="3765550"/>
              <a:ext cx="277813" cy="96838"/>
            </a:xfrm>
            <a:custGeom>
              <a:avLst/>
              <a:gdLst>
                <a:gd name="T0" fmla="*/ 21 w 91"/>
                <a:gd name="T1" fmla="*/ 5 h 32"/>
                <a:gd name="T2" fmla="*/ 0 w 91"/>
                <a:gd name="T3" fmla="*/ 17 h 32"/>
                <a:gd name="T4" fmla="*/ 13 w 91"/>
                <a:gd name="T5" fmla="*/ 24 h 32"/>
                <a:gd name="T6" fmla="*/ 45 w 91"/>
                <a:gd name="T7" fmla="*/ 32 h 32"/>
                <a:gd name="T8" fmla="*/ 78 w 91"/>
                <a:gd name="T9" fmla="*/ 24 h 32"/>
                <a:gd name="T10" fmla="*/ 91 w 91"/>
                <a:gd name="T11" fmla="*/ 17 h 32"/>
                <a:gd name="T12" fmla="*/ 70 w 91"/>
                <a:gd name="T13" fmla="*/ 5 h 32"/>
                <a:gd name="T14" fmla="*/ 21 w 91"/>
                <a:gd name="T15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32">
                  <a:moveTo>
                    <a:pt x="21" y="5"/>
                  </a:moveTo>
                  <a:cubicBezTo>
                    <a:pt x="13" y="8"/>
                    <a:pt x="6" y="12"/>
                    <a:pt x="0" y="17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23" y="29"/>
                    <a:pt x="34" y="32"/>
                    <a:pt x="45" y="32"/>
                  </a:cubicBezTo>
                  <a:cubicBezTo>
                    <a:pt x="57" y="32"/>
                    <a:pt x="68" y="29"/>
                    <a:pt x="78" y="24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85" y="12"/>
                    <a:pt x="78" y="8"/>
                    <a:pt x="70" y="5"/>
                  </a:cubicBezTo>
                  <a:cubicBezTo>
                    <a:pt x="54" y="0"/>
                    <a:pt x="37" y="0"/>
                    <a:pt x="21" y="5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171">
              <a:extLst>
                <a:ext uri="{FF2B5EF4-FFF2-40B4-BE49-F238E27FC236}">
                  <a16:creationId xmlns:a16="http://schemas.microsoft.com/office/drawing/2014/main" id="{A443C53D-9726-3398-008A-E250C1158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3589338"/>
              <a:ext cx="401638" cy="52388"/>
            </a:xfrm>
            <a:custGeom>
              <a:avLst/>
              <a:gdLst>
                <a:gd name="T0" fmla="*/ 0 w 132"/>
                <a:gd name="T1" fmla="*/ 0 h 17"/>
                <a:gd name="T2" fmla="*/ 0 w 132"/>
                <a:gd name="T3" fmla="*/ 5 h 17"/>
                <a:gd name="T4" fmla="*/ 8 w 132"/>
                <a:gd name="T5" fmla="*/ 11 h 17"/>
                <a:gd name="T6" fmla="*/ 12 w 132"/>
                <a:gd name="T7" fmla="*/ 14 h 17"/>
                <a:gd name="T8" fmla="*/ 12 w 132"/>
                <a:gd name="T9" fmla="*/ 15 h 17"/>
                <a:gd name="T10" fmla="*/ 15 w 132"/>
                <a:gd name="T11" fmla="*/ 17 h 17"/>
                <a:gd name="T12" fmla="*/ 110 w 132"/>
                <a:gd name="T13" fmla="*/ 17 h 17"/>
                <a:gd name="T14" fmla="*/ 118 w 132"/>
                <a:gd name="T15" fmla="*/ 14 h 17"/>
                <a:gd name="T16" fmla="*/ 132 w 132"/>
                <a:gd name="T17" fmla="*/ 5 h 17"/>
                <a:gd name="T18" fmla="*/ 132 w 132"/>
                <a:gd name="T19" fmla="*/ 0 h 17"/>
                <a:gd name="T20" fmla="*/ 0 w 132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17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6"/>
                    <a:pt x="6" y="9"/>
                    <a:pt x="8" y="11"/>
                  </a:cubicBezTo>
                  <a:cubicBezTo>
                    <a:pt x="9" y="12"/>
                    <a:pt x="10" y="13"/>
                    <a:pt x="12" y="14"/>
                  </a:cubicBezTo>
                  <a:cubicBezTo>
                    <a:pt x="12" y="14"/>
                    <a:pt x="12" y="14"/>
                    <a:pt x="12" y="15"/>
                  </a:cubicBezTo>
                  <a:cubicBezTo>
                    <a:pt x="13" y="15"/>
                    <a:pt x="14" y="16"/>
                    <a:pt x="15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6"/>
                    <a:pt x="115" y="15"/>
                    <a:pt x="118" y="14"/>
                  </a:cubicBezTo>
                  <a:cubicBezTo>
                    <a:pt x="122" y="12"/>
                    <a:pt x="129" y="12"/>
                    <a:pt x="132" y="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9" y="9"/>
                    <a:pt x="43" y="12"/>
                    <a:pt x="0" y="0"/>
                  </a:cubicBezTo>
                  <a:close/>
                </a:path>
              </a:pathLst>
            </a:custGeom>
            <a:solidFill>
              <a:srgbClr val="101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172">
              <a:extLst>
                <a:ext uri="{FF2B5EF4-FFF2-40B4-BE49-F238E27FC236}">
                  <a16:creationId xmlns:a16="http://schemas.microsoft.com/office/drawing/2014/main" id="{99B34A0F-7E19-977D-F1CD-446255115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3495675"/>
              <a:ext cx="401638" cy="127000"/>
            </a:xfrm>
            <a:custGeom>
              <a:avLst/>
              <a:gdLst>
                <a:gd name="T0" fmla="*/ 132 w 132"/>
                <a:gd name="T1" fmla="*/ 31 h 42"/>
                <a:gd name="T2" fmla="*/ 111 w 132"/>
                <a:gd name="T3" fmla="*/ 30 h 42"/>
                <a:gd name="T4" fmla="*/ 90 w 132"/>
                <a:gd name="T5" fmla="*/ 34 h 42"/>
                <a:gd name="T6" fmla="*/ 66 w 132"/>
                <a:gd name="T7" fmla="*/ 34 h 42"/>
                <a:gd name="T8" fmla="*/ 43 w 132"/>
                <a:gd name="T9" fmla="*/ 34 h 42"/>
                <a:gd name="T10" fmla="*/ 21 w 132"/>
                <a:gd name="T11" fmla="*/ 30 h 42"/>
                <a:gd name="T12" fmla="*/ 0 w 132"/>
                <a:gd name="T13" fmla="*/ 31 h 42"/>
                <a:gd name="T14" fmla="*/ 66 w 132"/>
                <a:gd name="T15" fmla="*/ 42 h 42"/>
                <a:gd name="T16" fmla="*/ 132 w 132"/>
                <a:gd name="T17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42">
                  <a:moveTo>
                    <a:pt x="132" y="31"/>
                  </a:moveTo>
                  <a:cubicBezTo>
                    <a:pt x="132" y="31"/>
                    <a:pt x="123" y="0"/>
                    <a:pt x="111" y="30"/>
                  </a:cubicBezTo>
                  <a:cubicBezTo>
                    <a:pt x="111" y="30"/>
                    <a:pt x="99" y="2"/>
                    <a:pt x="90" y="34"/>
                  </a:cubicBezTo>
                  <a:cubicBezTo>
                    <a:pt x="90" y="34"/>
                    <a:pt x="76" y="0"/>
                    <a:pt x="66" y="34"/>
                  </a:cubicBezTo>
                  <a:cubicBezTo>
                    <a:pt x="56" y="0"/>
                    <a:pt x="43" y="34"/>
                    <a:pt x="43" y="34"/>
                  </a:cubicBezTo>
                  <a:cubicBezTo>
                    <a:pt x="33" y="2"/>
                    <a:pt x="21" y="30"/>
                    <a:pt x="21" y="30"/>
                  </a:cubicBezTo>
                  <a:cubicBezTo>
                    <a:pt x="9" y="0"/>
                    <a:pt x="0" y="31"/>
                    <a:pt x="0" y="31"/>
                  </a:cubicBezTo>
                  <a:cubicBezTo>
                    <a:pt x="26" y="40"/>
                    <a:pt x="39" y="42"/>
                    <a:pt x="66" y="42"/>
                  </a:cubicBezTo>
                  <a:cubicBezTo>
                    <a:pt x="93" y="42"/>
                    <a:pt x="106" y="40"/>
                    <a:pt x="132" y="31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173">
              <a:extLst>
                <a:ext uri="{FF2B5EF4-FFF2-40B4-BE49-F238E27FC236}">
                  <a16:creationId xmlns:a16="http://schemas.microsoft.com/office/drawing/2014/main" id="{1325EF1A-9957-C07D-BB3E-C81FE4C35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975" y="3605213"/>
              <a:ext cx="401638" cy="133350"/>
            </a:xfrm>
            <a:custGeom>
              <a:avLst/>
              <a:gdLst>
                <a:gd name="T0" fmla="*/ 0 w 132"/>
                <a:gd name="T1" fmla="*/ 0 h 44"/>
                <a:gd name="T2" fmla="*/ 20 w 132"/>
                <a:gd name="T3" fmla="*/ 11 h 44"/>
                <a:gd name="T4" fmla="*/ 42 w 132"/>
                <a:gd name="T5" fmla="*/ 15 h 44"/>
                <a:gd name="T6" fmla="*/ 66 w 132"/>
                <a:gd name="T7" fmla="*/ 18 h 44"/>
                <a:gd name="T8" fmla="*/ 90 w 132"/>
                <a:gd name="T9" fmla="*/ 15 h 44"/>
                <a:gd name="T10" fmla="*/ 112 w 132"/>
                <a:gd name="T11" fmla="*/ 11 h 44"/>
                <a:gd name="T12" fmla="*/ 132 w 132"/>
                <a:gd name="T13" fmla="*/ 0 h 44"/>
                <a:gd name="T14" fmla="*/ 66 w 132"/>
                <a:gd name="T15" fmla="*/ 11 h 44"/>
                <a:gd name="T16" fmla="*/ 0 w 132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44">
                  <a:moveTo>
                    <a:pt x="0" y="0"/>
                  </a:moveTo>
                  <a:cubicBezTo>
                    <a:pt x="0" y="0"/>
                    <a:pt x="2" y="29"/>
                    <a:pt x="20" y="11"/>
                  </a:cubicBezTo>
                  <a:cubicBezTo>
                    <a:pt x="20" y="11"/>
                    <a:pt x="29" y="38"/>
                    <a:pt x="42" y="15"/>
                  </a:cubicBezTo>
                  <a:cubicBezTo>
                    <a:pt x="42" y="15"/>
                    <a:pt x="56" y="44"/>
                    <a:pt x="66" y="18"/>
                  </a:cubicBezTo>
                  <a:cubicBezTo>
                    <a:pt x="76" y="44"/>
                    <a:pt x="90" y="15"/>
                    <a:pt x="90" y="15"/>
                  </a:cubicBezTo>
                  <a:cubicBezTo>
                    <a:pt x="103" y="38"/>
                    <a:pt x="112" y="11"/>
                    <a:pt x="112" y="11"/>
                  </a:cubicBezTo>
                  <a:cubicBezTo>
                    <a:pt x="130" y="29"/>
                    <a:pt x="132" y="0"/>
                    <a:pt x="132" y="0"/>
                  </a:cubicBezTo>
                  <a:cubicBezTo>
                    <a:pt x="105" y="8"/>
                    <a:pt x="92" y="11"/>
                    <a:pt x="66" y="11"/>
                  </a:cubicBezTo>
                  <a:cubicBezTo>
                    <a:pt x="40" y="11"/>
                    <a:pt x="27" y="8"/>
                    <a:pt x="0" y="0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174">
              <a:extLst>
                <a:ext uri="{FF2B5EF4-FFF2-40B4-BE49-F238E27FC236}">
                  <a16:creationId xmlns:a16="http://schemas.microsoft.com/office/drawing/2014/main" id="{D8D6828A-DDA5-E91C-DB74-6A009EB47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3168650"/>
              <a:ext cx="63500" cy="66675"/>
            </a:xfrm>
            <a:custGeom>
              <a:avLst/>
              <a:gdLst>
                <a:gd name="T0" fmla="*/ 0 w 21"/>
                <a:gd name="T1" fmla="*/ 18 h 22"/>
                <a:gd name="T2" fmla="*/ 0 w 21"/>
                <a:gd name="T3" fmla="*/ 18 h 22"/>
                <a:gd name="T4" fmla="*/ 11 w 21"/>
                <a:gd name="T5" fmla="*/ 22 h 22"/>
                <a:gd name="T6" fmla="*/ 20 w 21"/>
                <a:gd name="T7" fmla="*/ 15 h 22"/>
                <a:gd name="T8" fmla="*/ 18 w 21"/>
                <a:gd name="T9" fmla="*/ 4 h 22"/>
                <a:gd name="T10" fmla="*/ 8 w 21"/>
                <a:gd name="T11" fmla="*/ 0 h 22"/>
                <a:gd name="T12" fmla="*/ 8 w 21"/>
                <a:gd name="T13" fmla="*/ 0 h 22"/>
                <a:gd name="T14" fmla="*/ 7 w 21"/>
                <a:gd name="T15" fmla="*/ 3 h 22"/>
                <a:gd name="T16" fmla="*/ 5 w 21"/>
                <a:gd name="T17" fmla="*/ 9 h 22"/>
                <a:gd name="T18" fmla="*/ 2 w 21"/>
                <a:gd name="T19" fmla="*/ 16 h 22"/>
                <a:gd name="T20" fmla="*/ 0 w 21"/>
                <a:gd name="T2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3" y="21"/>
                    <a:pt x="7" y="22"/>
                    <a:pt x="11" y="22"/>
                  </a:cubicBezTo>
                  <a:cubicBezTo>
                    <a:pt x="15" y="22"/>
                    <a:pt x="18" y="19"/>
                    <a:pt x="20" y="15"/>
                  </a:cubicBezTo>
                  <a:cubicBezTo>
                    <a:pt x="21" y="11"/>
                    <a:pt x="21" y="7"/>
                    <a:pt x="18" y="4"/>
                  </a:cubicBezTo>
                  <a:cubicBezTo>
                    <a:pt x="16" y="1"/>
                    <a:pt x="12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1"/>
                    <a:pt x="7" y="3"/>
                  </a:cubicBezTo>
                  <a:cubicBezTo>
                    <a:pt x="7" y="5"/>
                    <a:pt x="6" y="7"/>
                    <a:pt x="5" y="9"/>
                  </a:cubicBezTo>
                  <a:cubicBezTo>
                    <a:pt x="4" y="12"/>
                    <a:pt x="3" y="14"/>
                    <a:pt x="2" y="16"/>
                  </a:cubicBezTo>
                  <a:cubicBezTo>
                    <a:pt x="1" y="17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175">
              <a:extLst>
                <a:ext uri="{FF2B5EF4-FFF2-40B4-BE49-F238E27FC236}">
                  <a16:creationId xmlns:a16="http://schemas.microsoft.com/office/drawing/2014/main" id="{AA7607C9-5B8C-772B-F785-9D9BBD41A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663" y="3228975"/>
              <a:ext cx="69850" cy="66675"/>
            </a:xfrm>
            <a:custGeom>
              <a:avLst/>
              <a:gdLst>
                <a:gd name="T0" fmla="*/ 0 w 23"/>
                <a:gd name="T1" fmla="*/ 10 h 22"/>
                <a:gd name="T2" fmla="*/ 0 w 23"/>
                <a:gd name="T3" fmla="*/ 10 h 22"/>
                <a:gd name="T4" fmla="*/ 6 w 23"/>
                <a:gd name="T5" fmla="*/ 19 h 22"/>
                <a:gd name="T6" fmla="*/ 17 w 23"/>
                <a:gd name="T7" fmla="*/ 20 h 22"/>
                <a:gd name="T8" fmla="*/ 21 w 23"/>
                <a:gd name="T9" fmla="*/ 16 h 22"/>
                <a:gd name="T10" fmla="*/ 23 w 23"/>
                <a:gd name="T11" fmla="*/ 11 h 22"/>
                <a:gd name="T12" fmla="*/ 18 w 23"/>
                <a:gd name="T13" fmla="*/ 1 h 22"/>
                <a:gd name="T14" fmla="*/ 18 w 23"/>
                <a:gd name="T15" fmla="*/ 0 h 22"/>
                <a:gd name="T16" fmla="*/ 15 w 23"/>
                <a:gd name="T17" fmla="*/ 2 h 22"/>
                <a:gd name="T18" fmla="*/ 13 w 23"/>
                <a:gd name="T19" fmla="*/ 4 h 22"/>
                <a:gd name="T20" fmla="*/ 10 w 23"/>
                <a:gd name="T21" fmla="*/ 6 h 22"/>
                <a:gd name="T22" fmla="*/ 3 w 23"/>
                <a:gd name="T23" fmla="*/ 9 h 22"/>
                <a:gd name="T24" fmla="*/ 0 w 23"/>
                <a:gd name="T2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2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4"/>
                    <a:pt x="3" y="18"/>
                    <a:pt x="6" y="19"/>
                  </a:cubicBezTo>
                  <a:cubicBezTo>
                    <a:pt x="9" y="21"/>
                    <a:pt x="13" y="22"/>
                    <a:pt x="17" y="20"/>
                  </a:cubicBezTo>
                  <a:cubicBezTo>
                    <a:pt x="19" y="19"/>
                    <a:pt x="20" y="18"/>
                    <a:pt x="21" y="16"/>
                  </a:cubicBezTo>
                  <a:cubicBezTo>
                    <a:pt x="22" y="14"/>
                    <a:pt x="23" y="13"/>
                    <a:pt x="23" y="11"/>
                  </a:cubicBezTo>
                  <a:cubicBezTo>
                    <a:pt x="23" y="7"/>
                    <a:pt x="21" y="4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1" y="6"/>
                    <a:pt x="10" y="6"/>
                  </a:cubicBezTo>
                  <a:cubicBezTo>
                    <a:pt x="8" y="8"/>
                    <a:pt x="5" y="8"/>
                    <a:pt x="3" y="9"/>
                  </a:cubicBezTo>
                  <a:cubicBezTo>
                    <a:pt x="1" y="9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176">
              <a:extLst>
                <a:ext uri="{FF2B5EF4-FFF2-40B4-BE49-F238E27FC236}">
                  <a16:creationId xmlns:a16="http://schemas.microsoft.com/office/drawing/2014/main" id="{8D812442-BBBB-1F7C-28B3-4824EB4EF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288" y="3246438"/>
              <a:ext cx="69850" cy="58738"/>
            </a:xfrm>
            <a:custGeom>
              <a:avLst/>
              <a:gdLst>
                <a:gd name="T0" fmla="*/ 3 w 23"/>
                <a:gd name="T1" fmla="*/ 0 h 19"/>
                <a:gd name="T2" fmla="*/ 3 w 23"/>
                <a:gd name="T3" fmla="*/ 0 h 19"/>
                <a:gd name="T4" fmla="*/ 1 w 23"/>
                <a:gd name="T5" fmla="*/ 11 h 19"/>
                <a:gd name="T6" fmla="*/ 10 w 23"/>
                <a:gd name="T7" fmla="*/ 18 h 19"/>
                <a:gd name="T8" fmla="*/ 20 w 23"/>
                <a:gd name="T9" fmla="*/ 15 h 19"/>
                <a:gd name="T10" fmla="*/ 23 w 23"/>
                <a:gd name="T11" fmla="*/ 4 h 19"/>
                <a:gd name="T12" fmla="*/ 23 w 23"/>
                <a:gd name="T13" fmla="*/ 4 h 19"/>
                <a:gd name="T14" fmla="*/ 20 w 23"/>
                <a:gd name="T15" fmla="*/ 4 h 19"/>
                <a:gd name="T16" fmla="*/ 13 w 23"/>
                <a:gd name="T17" fmla="*/ 3 h 19"/>
                <a:gd name="T18" fmla="*/ 6 w 23"/>
                <a:gd name="T19" fmla="*/ 1 h 19"/>
                <a:gd name="T20" fmla="*/ 3 w 23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0" y="7"/>
                    <a:pt x="1" y="11"/>
                  </a:cubicBezTo>
                  <a:cubicBezTo>
                    <a:pt x="2" y="15"/>
                    <a:pt x="6" y="17"/>
                    <a:pt x="10" y="18"/>
                  </a:cubicBezTo>
                  <a:cubicBezTo>
                    <a:pt x="14" y="19"/>
                    <a:pt x="18" y="18"/>
                    <a:pt x="20" y="15"/>
                  </a:cubicBezTo>
                  <a:cubicBezTo>
                    <a:pt x="22" y="12"/>
                    <a:pt x="23" y="8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5" y="4"/>
                    <a:pt x="13" y="3"/>
                  </a:cubicBezTo>
                  <a:cubicBezTo>
                    <a:pt x="11" y="2"/>
                    <a:pt x="8" y="2"/>
                    <a:pt x="6" y="1"/>
                  </a:cubicBezTo>
                  <a:cubicBezTo>
                    <a:pt x="5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77">
              <a:extLst>
                <a:ext uri="{FF2B5EF4-FFF2-40B4-BE49-F238E27FC236}">
                  <a16:creationId xmlns:a16="http://schemas.microsoft.com/office/drawing/2014/main" id="{BF156ADD-73F9-ADD3-57EB-6837175A8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3192463"/>
              <a:ext cx="66675" cy="69850"/>
            </a:xfrm>
            <a:custGeom>
              <a:avLst/>
              <a:gdLst>
                <a:gd name="T0" fmla="*/ 10 w 22"/>
                <a:gd name="T1" fmla="*/ 0 h 23"/>
                <a:gd name="T2" fmla="*/ 9 w 22"/>
                <a:gd name="T3" fmla="*/ 0 h 23"/>
                <a:gd name="T4" fmla="*/ 1 w 22"/>
                <a:gd name="T5" fmla="*/ 7 h 23"/>
                <a:gd name="T6" fmla="*/ 0 w 22"/>
                <a:gd name="T7" fmla="*/ 13 h 23"/>
                <a:gd name="T8" fmla="*/ 1 w 22"/>
                <a:gd name="T9" fmla="*/ 16 h 23"/>
                <a:gd name="T10" fmla="*/ 2 w 22"/>
                <a:gd name="T11" fmla="*/ 18 h 23"/>
                <a:gd name="T12" fmla="*/ 7 w 22"/>
                <a:gd name="T13" fmla="*/ 22 h 23"/>
                <a:gd name="T14" fmla="*/ 12 w 22"/>
                <a:gd name="T15" fmla="*/ 22 h 23"/>
                <a:gd name="T16" fmla="*/ 22 w 22"/>
                <a:gd name="T17" fmla="*/ 16 h 23"/>
                <a:gd name="T18" fmla="*/ 22 w 22"/>
                <a:gd name="T19" fmla="*/ 16 h 23"/>
                <a:gd name="T20" fmla="*/ 15 w 22"/>
                <a:gd name="T21" fmla="*/ 9 h 23"/>
                <a:gd name="T22" fmla="*/ 11 w 22"/>
                <a:gd name="T23" fmla="*/ 3 h 23"/>
                <a:gd name="T24" fmla="*/ 10 w 22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2" y="4"/>
                    <a:pt x="1" y="7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4" y="20"/>
                    <a:pt x="5" y="21"/>
                    <a:pt x="7" y="22"/>
                  </a:cubicBezTo>
                  <a:cubicBezTo>
                    <a:pt x="9" y="23"/>
                    <a:pt x="11" y="23"/>
                    <a:pt x="12" y="22"/>
                  </a:cubicBezTo>
                  <a:cubicBezTo>
                    <a:pt x="16" y="22"/>
                    <a:pt x="19" y="20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17" y="13"/>
                    <a:pt x="15" y="9"/>
                  </a:cubicBezTo>
                  <a:cubicBezTo>
                    <a:pt x="13" y="7"/>
                    <a:pt x="12" y="4"/>
                    <a:pt x="11" y="3"/>
                  </a:cubicBezTo>
                  <a:cubicBezTo>
                    <a:pt x="10" y="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178">
              <a:extLst>
                <a:ext uri="{FF2B5EF4-FFF2-40B4-BE49-F238E27FC236}">
                  <a16:creationId xmlns:a16="http://schemas.microsoft.com/office/drawing/2014/main" id="{6BA1AD28-323B-ED58-4060-B932CAFAC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3116263"/>
              <a:ext cx="53975" cy="69850"/>
            </a:xfrm>
            <a:custGeom>
              <a:avLst/>
              <a:gdLst>
                <a:gd name="T0" fmla="*/ 18 w 18"/>
                <a:gd name="T1" fmla="*/ 2 h 23"/>
                <a:gd name="T2" fmla="*/ 17 w 18"/>
                <a:gd name="T3" fmla="*/ 2 h 23"/>
                <a:gd name="T4" fmla="*/ 6 w 18"/>
                <a:gd name="T5" fmla="*/ 2 h 23"/>
                <a:gd name="T6" fmla="*/ 0 w 18"/>
                <a:gd name="T7" fmla="*/ 11 h 23"/>
                <a:gd name="T8" fmla="*/ 5 w 18"/>
                <a:gd name="T9" fmla="*/ 21 h 23"/>
                <a:gd name="T10" fmla="*/ 17 w 18"/>
                <a:gd name="T11" fmla="*/ 22 h 23"/>
                <a:gd name="T12" fmla="*/ 17 w 18"/>
                <a:gd name="T13" fmla="*/ 22 h 23"/>
                <a:gd name="T14" fmla="*/ 16 w 18"/>
                <a:gd name="T15" fmla="*/ 12 h 23"/>
                <a:gd name="T16" fmla="*/ 17 w 18"/>
                <a:gd name="T17" fmla="*/ 5 h 23"/>
                <a:gd name="T18" fmla="*/ 18 w 18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3">
                  <a:moveTo>
                    <a:pt x="18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3" y="0"/>
                    <a:pt x="10" y="0"/>
                    <a:pt x="6" y="2"/>
                  </a:cubicBezTo>
                  <a:cubicBezTo>
                    <a:pt x="3" y="4"/>
                    <a:pt x="1" y="7"/>
                    <a:pt x="0" y="11"/>
                  </a:cubicBezTo>
                  <a:cubicBezTo>
                    <a:pt x="0" y="15"/>
                    <a:pt x="2" y="19"/>
                    <a:pt x="5" y="21"/>
                  </a:cubicBezTo>
                  <a:cubicBezTo>
                    <a:pt x="8" y="23"/>
                    <a:pt x="13" y="23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17"/>
                    <a:pt x="16" y="12"/>
                  </a:cubicBezTo>
                  <a:cubicBezTo>
                    <a:pt x="16" y="9"/>
                    <a:pt x="16" y="7"/>
                    <a:pt x="17" y="5"/>
                  </a:cubicBezTo>
                  <a:cubicBezTo>
                    <a:pt x="17" y="3"/>
                    <a:pt x="18" y="2"/>
                    <a:pt x="18" y="2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79">
              <a:extLst>
                <a:ext uri="{FF2B5EF4-FFF2-40B4-BE49-F238E27FC236}">
                  <a16:creationId xmlns:a16="http://schemas.microsoft.com/office/drawing/2014/main" id="{FA50D389-E3B0-A124-42A6-10324358B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3043238"/>
              <a:ext cx="73025" cy="69850"/>
            </a:xfrm>
            <a:custGeom>
              <a:avLst/>
              <a:gdLst>
                <a:gd name="T0" fmla="*/ 23 w 24"/>
                <a:gd name="T1" fmla="*/ 8 h 23"/>
                <a:gd name="T2" fmla="*/ 23 w 24"/>
                <a:gd name="T3" fmla="*/ 8 h 23"/>
                <a:gd name="T4" fmla="*/ 15 w 24"/>
                <a:gd name="T5" fmla="*/ 1 h 23"/>
                <a:gd name="T6" fmla="*/ 4 w 24"/>
                <a:gd name="T7" fmla="*/ 4 h 23"/>
                <a:gd name="T8" fmla="*/ 2 w 24"/>
                <a:gd name="T9" fmla="*/ 15 h 23"/>
                <a:gd name="T10" fmla="*/ 10 w 24"/>
                <a:gd name="T11" fmla="*/ 23 h 23"/>
                <a:gd name="T12" fmla="*/ 10 w 24"/>
                <a:gd name="T13" fmla="*/ 23 h 23"/>
                <a:gd name="T14" fmla="*/ 11 w 24"/>
                <a:gd name="T15" fmla="*/ 20 h 23"/>
                <a:gd name="T16" fmla="*/ 16 w 24"/>
                <a:gd name="T17" fmla="*/ 15 h 23"/>
                <a:gd name="T18" fmla="*/ 21 w 24"/>
                <a:gd name="T19" fmla="*/ 10 h 23"/>
                <a:gd name="T20" fmla="*/ 23 w 24"/>
                <a:gd name="T2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23" y="8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18" y="2"/>
                    <a:pt x="15" y="1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1" y="7"/>
                    <a:pt x="0" y="11"/>
                    <a:pt x="2" y="15"/>
                  </a:cubicBezTo>
                  <a:cubicBezTo>
                    <a:pt x="3" y="19"/>
                    <a:pt x="6" y="21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2"/>
                    <a:pt x="11" y="20"/>
                  </a:cubicBezTo>
                  <a:cubicBezTo>
                    <a:pt x="12" y="19"/>
                    <a:pt x="14" y="17"/>
                    <a:pt x="16" y="15"/>
                  </a:cubicBezTo>
                  <a:cubicBezTo>
                    <a:pt x="17" y="13"/>
                    <a:pt x="19" y="11"/>
                    <a:pt x="21" y="10"/>
                  </a:cubicBezTo>
                  <a:cubicBezTo>
                    <a:pt x="22" y="9"/>
                    <a:pt x="24" y="8"/>
                    <a:pt x="23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80">
              <a:extLst>
                <a:ext uri="{FF2B5EF4-FFF2-40B4-BE49-F238E27FC236}">
                  <a16:creationId xmlns:a16="http://schemas.microsoft.com/office/drawing/2014/main" id="{281F339D-6FBB-DAC9-C271-31B8514DB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009900"/>
              <a:ext cx="69850" cy="55563"/>
            </a:xfrm>
            <a:custGeom>
              <a:avLst/>
              <a:gdLst>
                <a:gd name="T0" fmla="*/ 22 w 23"/>
                <a:gd name="T1" fmla="*/ 15 h 18"/>
                <a:gd name="T2" fmla="*/ 22 w 23"/>
                <a:gd name="T3" fmla="*/ 15 h 18"/>
                <a:gd name="T4" fmla="*/ 20 w 23"/>
                <a:gd name="T5" fmla="*/ 4 h 18"/>
                <a:gd name="T6" fmla="*/ 16 w 23"/>
                <a:gd name="T7" fmla="*/ 0 h 18"/>
                <a:gd name="T8" fmla="*/ 10 w 23"/>
                <a:gd name="T9" fmla="*/ 0 h 18"/>
                <a:gd name="T10" fmla="*/ 1 w 23"/>
                <a:gd name="T11" fmla="*/ 6 h 18"/>
                <a:gd name="T12" fmla="*/ 2 w 23"/>
                <a:gd name="T13" fmla="*/ 18 h 18"/>
                <a:gd name="T14" fmla="*/ 2 w 23"/>
                <a:gd name="T15" fmla="*/ 18 h 18"/>
                <a:gd name="T16" fmla="*/ 3 w 23"/>
                <a:gd name="T17" fmla="*/ 17 h 18"/>
                <a:gd name="T18" fmla="*/ 5 w 23"/>
                <a:gd name="T19" fmla="*/ 17 h 18"/>
                <a:gd name="T20" fmla="*/ 12 w 23"/>
                <a:gd name="T21" fmla="*/ 15 h 18"/>
                <a:gd name="T22" fmla="*/ 16 w 23"/>
                <a:gd name="T23" fmla="*/ 15 h 18"/>
                <a:gd name="T24" fmla="*/ 19 w 23"/>
                <a:gd name="T25" fmla="*/ 15 h 18"/>
                <a:gd name="T26" fmla="*/ 22 w 23"/>
                <a:gd name="T2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22" y="15"/>
                  </a:moveTo>
                  <a:cubicBezTo>
                    <a:pt x="22" y="15"/>
                    <a:pt x="22" y="15"/>
                    <a:pt x="22" y="15"/>
                  </a:cubicBezTo>
                  <a:cubicBezTo>
                    <a:pt x="23" y="11"/>
                    <a:pt x="22" y="7"/>
                    <a:pt x="20" y="4"/>
                  </a:cubicBezTo>
                  <a:cubicBezTo>
                    <a:pt x="19" y="3"/>
                    <a:pt x="17" y="1"/>
                    <a:pt x="16" y="0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6" y="0"/>
                    <a:pt x="3" y="3"/>
                    <a:pt x="1" y="6"/>
                  </a:cubicBezTo>
                  <a:cubicBezTo>
                    <a:pt x="0" y="10"/>
                    <a:pt x="0" y="14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3" y="17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7" y="16"/>
                    <a:pt x="9" y="15"/>
                    <a:pt x="12" y="15"/>
                  </a:cubicBezTo>
                  <a:cubicBezTo>
                    <a:pt x="13" y="15"/>
                    <a:pt x="14" y="15"/>
                    <a:pt x="16" y="15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21" y="15"/>
                    <a:pt x="22" y="15"/>
                    <a:pt x="22" y="15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181">
              <a:extLst>
                <a:ext uri="{FF2B5EF4-FFF2-40B4-BE49-F238E27FC236}">
                  <a16:creationId xmlns:a16="http://schemas.microsoft.com/office/drawing/2014/main" id="{066FF89E-ACCF-2494-6E0C-BD0D9D714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188" y="3022600"/>
              <a:ext cx="69850" cy="69850"/>
            </a:xfrm>
            <a:custGeom>
              <a:avLst/>
              <a:gdLst>
                <a:gd name="T0" fmla="*/ 17 w 23"/>
                <a:gd name="T1" fmla="*/ 23 h 23"/>
                <a:gd name="T2" fmla="*/ 17 w 23"/>
                <a:gd name="T3" fmla="*/ 23 h 23"/>
                <a:gd name="T4" fmla="*/ 23 w 23"/>
                <a:gd name="T5" fmla="*/ 13 h 23"/>
                <a:gd name="T6" fmla="*/ 18 w 23"/>
                <a:gd name="T7" fmla="*/ 3 h 23"/>
                <a:gd name="T8" fmla="*/ 7 w 23"/>
                <a:gd name="T9" fmla="*/ 3 h 23"/>
                <a:gd name="T10" fmla="*/ 0 w 23"/>
                <a:gd name="T11" fmla="*/ 12 h 23"/>
                <a:gd name="T12" fmla="*/ 0 w 23"/>
                <a:gd name="T13" fmla="*/ 12 h 23"/>
                <a:gd name="T14" fmla="*/ 3 w 23"/>
                <a:gd name="T15" fmla="*/ 13 h 23"/>
                <a:gd name="T16" fmla="*/ 9 w 23"/>
                <a:gd name="T17" fmla="*/ 16 h 23"/>
                <a:gd name="T18" fmla="*/ 15 w 23"/>
                <a:gd name="T19" fmla="*/ 20 h 23"/>
                <a:gd name="T20" fmla="*/ 17 w 23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3"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  <a:cubicBezTo>
                    <a:pt x="20" y="20"/>
                    <a:pt x="22" y="17"/>
                    <a:pt x="23" y="13"/>
                  </a:cubicBezTo>
                  <a:cubicBezTo>
                    <a:pt x="23" y="9"/>
                    <a:pt x="21" y="5"/>
                    <a:pt x="18" y="3"/>
                  </a:cubicBezTo>
                  <a:cubicBezTo>
                    <a:pt x="14" y="1"/>
                    <a:pt x="10" y="0"/>
                    <a:pt x="7" y="3"/>
                  </a:cubicBezTo>
                  <a:cubicBezTo>
                    <a:pt x="3" y="4"/>
                    <a:pt x="1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3" y="13"/>
                  </a:cubicBezTo>
                  <a:cubicBezTo>
                    <a:pt x="5" y="13"/>
                    <a:pt x="7" y="15"/>
                    <a:pt x="9" y="16"/>
                  </a:cubicBezTo>
                  <a:cubicBezTo>
                    <a:pt x="12" y="17"/>
                    <a:pt x="13" y="19"/>
                    <a:pt x="15" y="20"/>
                  </a:cubicBezTo>
                  <a:cubicBezTo>
                    <a:pt x="16" y="22"/>
                    <a:pt x="17" y="23"/>
                    <a:pt x="17" y="23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182">
              <a:extLst>
                <a:ext uri="{FF2B5EF4-FFF2-40B4-BE49-F238E27FC236}">
                  <a16:creationId xmlns:a16="http://schemas.microsoft.com/office/drawing/2014/main" id="{989FA407-8C32-46D2-4219-518D74469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3089275"/>
              <a:ext cx="60325" cy="66675"/>
            </a:xfrm>
            <a:custGeom>
              <a:avLst/>
              <a:gdLst>
                <a:gd name="T0" fmla="*/ 6 w 20"/>
                <a:gd name="T1" fmla="*/ 22 h 22"/>
                <a:gd name="T2" fmla="*/ 6 w 20"/>
                <a:gd name="T3" fmla="*/ 22 h 22"/>
                <a:gd name="T4" fmla="*/ 17 w 20"/>
                <a:gd name="T5" fmla="*/ 18 h 22"/>
                <a:gd name="T6" fmla="*/ 19 w 20"/>
                <a:gd name="T7" fmla="*/ 14 h 22"/>
                <a:gd name="T8" fmla="*/ 19 w 20"/>
                <a:gd name="T9" fmla="*/ 8 h 22"/>
                <a:gd name="T10" fmla="*/ 11 w 20"/>
                <a:gd name="T11" fmla="*/ 0 h 22"/>
                <a:gd name="T12" fmla="*/ 0 w 20"/>
                <a:gd name="T13" fmla="*/ 3 h 22"/>
                <a:gd name="T14" fmla="*/ 0 w 20"/>
                <a:gd name="T15" fmla="*/ 3 h 22"/>
                <a:gd name="T16" fmla="*/ 1 w 20"/>
                <a:gd name="T17" fmla="*/ 6 h 22"/>
                <a:gd name="T18" fmla="*/ 3 w 20"/>
                <a:gd name="T19" fmla="*/ 9 h 22"/>
                <a:gd name="T20" fmla="*/ 4 w 20"/>
                <a:gd name="T21" fmla="*/ 12 h 22"/>
                <a:gd name="T22" fmla="*/ 5 w 20"/>
                <a:gd name="T23" fmla="*/ 16 h 22"/>
                <a:gd name="T24" fmla="*/ 6 w 20"/>
                <a:gd name="T25" fmla="*/ 19 h 22"/>
                <a:gd name="T26" fmla="*/ 6 w 20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2"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10" y="22"/>
                    <a:pt x="14" y="21"/>
                    <a:pt x="17" y="18"/>
                  </a:cubicBezTo>
                  <a:cubicBezTo>
                    <a:pt x="18" y="17"/>
                    <a:pt x="19" y="15"/>
                    <a:pt x="19" y="14"/>
                  </a:cubicBezTo>
                  <a:cubicBezTo>
                    <a:pt x="20" y="12"/>
                    <a:pt x="20" y="10"/>
                    <a:pt x="19" y="8"/>
                  </a:cubicBezTo>
                  <a:cubicBezTo>
                    <a:pt x="18" y="4"/>
                    <a:pt x="15" y="1"/>
                    <a:pt x="11" y="0"/>
                  </a:cubicBezTo>
                  <a:cubicBezTo>
                    <a:pt x="7" y="0"/>
                    <a:pt x="4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7"/>
                    <a:pt x="6" y="18"/>
                    <a:pt x="6" y="19"/>
                  </a:cubicBezTo>
                  <a:cubicBezTo>
                    <a:pt x="6" y="21"/>
                    <a:pt x="6" y="22"/>
                    <a:pt x="6" y="22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183">
              <a:extLst>
                <a:ext uri="{FF2B5EF4-FFF2-40B4-BE49-F238E27FC236}">
                  <a16:creationId xmlns:a16="http://schemas.microsoft.com/office/drawing/2014/main" id="{55C1EE9E-043A-D90B-3352-F68D0065C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5" y="3168650"/>
              <a:ext cx="63500" cy="66675"/>
            </a:xfrm>
            <a:custGeom>
              <a:avLst/>
              <a:gdLst>
                <a:gd name="T0" fmla="*/ 0 w 21"/>
                <a:gd name="T1" fmla="*/ 18 h 22"/>
                <a:gd name="T2" fmla="*/ 0 w 21"/>
                <a:gd name="T3" fmla="*/ 18 h 22"/>
                <a:gd name="T4" fmla="*/ 11 w 21"/>
                <a:gd name="T5" fmla="*/ 22 h 22"/>
                <a:gd name="T6" fmla="*/ 20 w 21"/>
                <a:gd name="T7" fmla="*/ 15 h 22"/>
                <a:gd name="T8" fmla="*/ 18 w 21"/>
                <a:gd name="T9" fmla="*/ 4 h 22"/>
                <a:gd name="T10" fmla="*/ 8 w 21"/>
                <a:gd name="T11" fmla="*/ 0 h 22"/>
                <a:gd name="T12" fmla="*/ 8 w 21"/>
                <a:gd name="T13" fmla="*/ 0 h 22"/>
                <a:gd name="T14" fmla="*/ 7 w 21"/>
                <a:gd name="T15" fmla="*/ 3 h 22"/>
                <a:gd name="T16" fmla="*/ 6 w 21"/>
                <a:gd name="T17" fmla="*/ 9 h 22"/>
                <a:gd name="T18" fmla="*/ 2 w 21"/>
                <a:gd name="T19" fmla="*/ 16 h 22"/>
                <a:gd name="T20" fmla="*/ 0 w 21"/>
                <a:gd name="T2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" y="21"/>
                    <a:pt x="7" y="22"/>
                    <a:pt x="11" y="22"/>
                  </a:cubicBezTo>
                  <a:cubicBezTo>
                    <a:pt x="15" y="22"/>
                    <a:pt x="18" y="19"/>
                    <a:pt x="20" y="15"/>
                  </a:cubicBezTo>
                  <a:cubicBezTo>
                    <a:pt x="21" y="11"/>
                    <a:pt x="21" y="7"/>
                    <a:pt x="18" y="4"/>
                  </a:cubicBezTo>
                  <a:cubicBezTo>
                    <a:pt x="16" y="1"/>
                    <a:pt x="12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7" y="3"/>
                  </a:cubicBezTo>
                  <a:cubicBezTo>
                    <a:pt x="7" y="5"/>
                    <a:pt x="6" y="7"/>
                    <a:pt x="6" y="9"/>
                  </a:cubicBezTo>
                  <a:cubicBezTo>
                    <a:pt x="4" y="12"/>
                    <a:pt x="3" y="14"/>
                    <a:pt x="2" y="16"/>
                  </a:cubicBezTo>
                  <a:cubicBezTo>
                    <a:pt x="1" y="17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184">
              <a:extLst>
                <a:ext uri="{FF2B5EF4-FFF2-40B4-BE49-F238E27FC236}">
                  <a16:creationId xmlns:a16="http://schemas.microsoft.com/office/drawing/2014/main" id="{C97FE89B-51CA-936E-14CC-5A04AFB7E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63" y="3228975"/>
              <a:ext cx="69850" cy="66675"/>
            </a:xfrm>
            <a:custGeom>
              <a:avLst/>
              <a:gdLst>
                <a:gd name="T0" fmla="*/ 0 w 23"/>
                <a:gd name="T1" fmla="*/ 10 h 22"/>
                <a:gd name="T2" fmla="*/ 0 w 23"/>
                <a:gd name="T3" fmla="*/ 10 h 22"/>
                <a:gd name="T4" fmla="*/ 6 w 23"/>
                <a:gd name="T5" fmla="*/ 19 h 22"/>
                <a:gd name="T6" fmla="*/ 17 w 23"/>
                <a:gd name="T7" fmla="*/ 20 h 22"/>
                <a:gd name="T8" fmla="*/ 21 w 23"/>
                <a:gd name="T9" fmla="*/ 16 h 22"/>
                <a:gd name="T10" fmla="*/ 23 w 23"/>
                <a:gd name="T11" fmla="*/ 11 h 22"/>
                <a:gd name="T12" fmla="*/ 18 w 23"/>
                <a:gd name="T13" fmla="*/ 1 h 22"/>
                <a:gd name="T14" fmla="*/ 18 w 23"/>
                <a:gd name="T15" fmla="*/ 0 h 22"/>
                <a:gd name="T16" fmla="*/ 16 w 23"/>
                <a:gd name="T17" fmla="*/ 2 h 22"/>
                <a:gd name="T18" fmla="*/ 13 w 23"/>
                <a:gd name="T19" fmla="*/ 4 h 22"/>
                <a:gd name="T20" fmla="*/ 10 w 23"/>
                <a:gd name="T21" fmla="*/ 6 h 22"/>
                <a:gd name="T22" fmla="*/ 3 w 23"/>
                <a:gd name="T23" fmla="*/ 9 h 22"/>
                <a:gd name="T24" fmla="*/ 0 w 23"/>
                <a:gd name="T2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2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4"/>
                    <a:pt x="3" y="18"/>
                    <a:pt x="6" y="19"/>
                  </a:cubicBezTo>
                  <a:cubicBezTo>
                    <a:pt x="9" y="21"/>
                    <a:pt x="13" y="22"/>
                    <a:pt x="17" y="20"/>
                  </a:cubicBezTo>
                  <a:cubicBezTo>
                    <a:pt x="19" y="19"/>
                    <a:pt x="20" y="18"/>
                    <a:pt x="21" y="16"/>
                  </a:cubicBezTo>
                  <a:cubicBezTo>
                    <a:pt x="22" y="14"/>
                    <a:pt x="23" y="13"/>
                    <a:pt x="23" y="11"/>
                  </a:cubicBezTo>
                  <a:cubicBezTo>
                    <a:pt x="23" y="7"/>
                    <a:pt x="21" y="4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5"/>
                    <a:pt x="11" y="6"/>
                    <a:pt x="10" y="6"/>
                  </a:cubicBezTo>
                  <a:cubicBezTo>
                    <a:pt x="8" y="8"/>
                    <a:pt x="5" y="8"/>
                    <a:pt x="3" y="9"/>
                  </a:cubicBezTo>
                  <a:cubicBezTo>
                    <a:pt x="2" y="9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185">
              <a:extLst>
                <a:ext uri="{FF2B5EF4-FFF2-40B4-BE49-F238E27FC236}">
                  <a16:creationId xmlns:a16="http://schemas.microsoft.com/office/drawing/2014/main" id="{6B779749-BEA9-7277-9400-CFA16497E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3246438"/>
              <a:ext cx="69850" cy="58738"/>
            </a:xfrm>
            <a:custGeom>
              <a:avLst/>
              <a:gdLst>
                <a:gd name="T0" fmla="*/ 3 w 23"/>
                <a:gd name="T1" fmla="*/ 0 h 19"/>
                <a:gd name="T2" fmla="*/ 3 w 23"/>
                <a:gd name="T3" fmla="*/ 0 h 19"/>
                <a:gd name="T4" fmla="*/ 1 w 23"/>
                <a:gd name="T5" fmla="*/ 11 h 19"/>
                <a:gd name="T6" fmla="*/ 9 w 23"/>
                <a:gd name="T7" fmla="*/ 18 h 19"/>
                <a:gd name="T8" fmla="*/ 19 w 23"/>
                <a:gd name="T9" fmla="*/ 15 h 19"/>
                <a:gd name="T10" fmla="*/ 22 w 23"/>
                <a:gd name="T11" fmla="*/ 4 h 19"/>
                <a:gd name="T12" fmla="*/ 22 w 23"/>
                <a:gd name="T13" fmla="*/ 4 h 19"/>
                <a:gd name="T14" fmla="*/ 19 w 23"/>
                <a:gd name="T15" fmla="*/ 4 h 19"/>
                <a:gd name="T16" fmla="*/ 12 w 23"/>
                <a:gd name="T17" fmla="*/ 3 h 19"/>
                <a:gd name="T18" fmla="*/ 5 w 23"/>
                <a:gd name="T19" fmla="*/ 1 h 19"/>
                <a:gd name="T20" fmla="*/ 3 w 23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7"/>
                    <a:pt x="1" y="11"/>
                  </a:cubicBezTo>
                  <a:cubicBezTo>
                    <a:pt x="2" y="15"/>
                    <a:pt x="5" y="17"/>
                    <a:pt x="9" y="18"/>
                  </a:cubicBezTo>
                  <a:cubicBezTo>
                    <a:pt x="13" y="19"/>
                    <a:pt x="17" y="18"/>
                    <a:pt x="19" y="15"/>
                  </a:cubicBezTo>
                  <a:cubicBezTo>
                    <a:pt x="22" y="12"/>
                    <a:pt x="23" y="8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19" y="4"/>
                  </a:cubicBezTo>
                  <a:cubicBezTo>
                    <a:pt x="17" y="4"/>
                    <a:pt x="15" y="4"/>
                    <a:pt x="12" y="3"/>
                  </a:cubicBezTo>
                  <a:cubicBezTo>
                    <a:pt x="10" y="2"/>
                    <a:pt x="7" y="2"/>
                    <a:pt x="5" y="1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186">
              <a:extLst>
                <a:ext uri="{FF2B5EF4-FFF2-40B4-BE49-F238E27FC236}">
                  <a16:creationId xmlns:a16="http://schemas.microsoft.com/office/drawing/2014/main" id="{426F5A2F-410D-7681-6A28-C31C01F5C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3192463"/>
              <a:ext cx="66675" cy="69850"/>
            </a:xfrm>
            <a:custGeom>
              <a:avLst/>
              <a:gdLst>
                <a:gd name="T0" fmla="*/ 10 w 22"/>
                <a:gd name="T1" fmla="*/ 0 h 23"/>
                <a:gd name="T2" fmla="*/ 10 w 22"/>
                <a:gd name="T3" fmla="*/ 0 h 23"/>
                <a:gd name="T4" fmla="*/ 1 w 22"/>
                <a:gd name="T5" fmla="*/ 7 h 23"/>
                <a:gd name="T6" fmla="*/ 0 w 22"/>
                <a:gd name="T7" fmla="*/ 13 h 23"/>
                <a:gd name="T8" fmla="*/ 1 w 22"/>
                <a:gd name="T9" fmla="*/ 16 h 23"/>
                <a:gd name="T10" fmla="*/ 2 w 22"/>
                <a:gd name="T11" fmla="*/ 18 h 23"/>
                <a:gd name="T12" fmla="*/ 7 w 22"/>
                <a:gd name="T13" fmla="*/ 22 h 23"/>
                <a:gd name="T14" fmla="*/ 13 w 22"/>
                <a:gd name="T15" fmla="*/ 22 h 23"/>
                <a:gd name="T16" fmla="*/ 22 w 22"/>
                <a:gd name="T17" fmla="*/ 16 h 23"/>
                <a:gd name="T18" fmla="*/ 22 w 22"/>
                <a:gd name="T19" fmla="*/ 16 h 23"/>
                <a:gd name="T20" fmla="*/ 15 w 22"/>
                <a:gd name="T21" fmla="*/ 9 h 23"/>
                <a:gd name="T22" fmla="*/ 11 w 22"/>
                <a:gd name="T23" fmla="*/ 3 h 23"/>
                <a:gd name="T24" fmla="*/ 10 w 22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1"/>
                    <a:pt x="2" y="4"/>
                    <a:pt x="1" y="7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4" y="20"/>
                    <a:pt x="5" y="21"/>
                    <a:pt x="7" y="22"/>
                  </a:cubicBezTo>
                  <a:cubicBezTo>
                    <a:pt x="9" y="23"/>
                    <a:pt x="11" y="23"/>
                    <a:pt x="13" y="22"/>
                  </a:cubicBezTo>
                  <a:cubicBezTo>
                    <a:pt x="16" y="22"/>
                    <a:pt x="19" y="20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18" y="13"/>
                    <a:pt x="15" y="9"/>
                  </a:cubicBezTo>
                  <a:cubicBezTo>
                    <a:pt x="13" y="7"/>
                    <a:pt x="12" y="4"/>
                    <a:pt x="11" y="3"/>
                  </a:cubicBezTo>
                  <a:cubicBezTo>
                    <a:pt x="10" y="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187">
              <a:extLst>
                <a:ext uri="{FF2B5EF4-FFF2-40B4-BE49-F238E27FC236}">
                  <a16:creationId xmlns:a16="http://schemas.microsoft.com/office/drawing/2014/main" id="{15F5F923-0F65-F9E2-E87B-ACF17F17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5" y="3116263"/>
              <a:ext cx="53975" cy="69850"/>
            </a:xfrm>
            <a:custGeom>
              <a:avLst/>
              <a:gdLst>
                <a:gd name="T0" fmla="*/ 18 w 18"/>
                <a:gd name="T1" fmla="*/ 2 h 23"/>
                <a:gd name="T2" fmla="*/ 18 w 18"/>
                <a:gd name="T3" fmla="*/ 2 h 23"/>
                <a:gd name="T4" fmla="*/ 6 w 18"/>
                <a:gd name="T5" fmla="*/ 2 h 23"/>
                <a:gd name="T6" fmla="*/ 0 w 18"/>
                <a:gd name="T7" fmla="*/ 11 h 23"/>
                <a:gd name="T8" fmla="*/ 5 w 18"/>
                <a:gd name="T9" fmla="*/ 21 h 23"/>
                <a:gd name="T10" fmla="*/ 17 w 18"/>
                <a:gd name="T11" fmla="*/ 22 h 23"/>
                <a:gd name="T12" fmla="*/ 17 w 18"/>
                <a:gd name="T13" fmla="*/ 22 h 23"/>
                <a:gd name="T14" fmla="*/ 16 w 18"/>
                <a:gd name="T15" fmla="*/ 12 h 23"/>
                <a:gd name="T16" fmla="*/ 17 w 18"/>
                <a:gd name="T17" fmla="*/ 5 h 23"/>
                <a:gd name="T18" fmla="*/ 18 w 18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3">
                  <a:moveTo>
                    <a:pt x="18" y="2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4" y="0"/>
                    <a:pt x="10" y="0"/>
                    <a:pt x="6" y="2"/>
                  </a:cubicBezTo>
                  <a:cubicBezTo>
                    <a:pt x="3" y="4"/>
                    <a:pt x="1" y="7"/>
                    <a:pt x="0" y="11"/>
                  </a:cubicBezTo>
                  <a:cubicBezTo>
                    <a:pt x="0" y="15"/>
                    <a:pt x="3" y="19"/>
                    <a:pt x="5" y="21"/>
                  </a:cubicBezTo>
                  <a:cubicBezTo>
                    <a:pt x="8" y="23"/>
                    <a:pt x="13" y="23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17"/>
                    <a:pt x="16" y="12"/>
                  </a:cubicBezTo>
                  <a:cubicBezTo>
                    <a:pt x="16" y="9"/>
                    <a:pt x="16" y="7"/>
                    <a:pt x="17" y="5"/>
                  </a:cubicBezTo>
                  <a:cubicBezTo>
                    <a:pt x="17" y="3"/>
                    <a:pt x="18" y="2"/>
                    <a:pt x="18" y="2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188">
              <a:extLst>
                <a:ext uri="{FF2B5EF4-FFF2-40B4-BE49-F238E27FC236}">
                  <a16:creationId xmlns:a16="http://schemas.microsoft.com/office/drawing/2014/main" id="{94EE7CC8-D446-07F2-1623-8764AAD74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8" y="3043238"/>
              <a:ext cx="69850" cy="69850"/>
            </a:xfrm>
            <a:custGeom>
              <a:avLst/>
              <a:gdLst>
                <a:gd name="T0" fmla="*/ 23 w 23"/>
                <a:gd name="T1" fmla="*/ 8 h 23"/>
                <a:gd name="T2" fmla="*/ 23 w 23"/>
                <a:gd name="T3" fmla="*/ 8 h 23"/>
                <a:gd name="T4" fmla="*/ 14 w 23"/>
                <a:gd name="T5" fmla="*/ 1 h 23"/>
                <a:gd name="T6" fmla="*/ 3 w 23"/>
                <a:gd name="T7" fmla="*/ 4 h 23"/>
                <a:gd name="T8" fmla="*/ 1 w 23"/>
                <a:gd name="T9" fmla="*/ 15 h 23"/>
                <a:gd name="T10" fmla="*/ 9 w 23"/>
                <a:gd name="T11" fmla="*/ 23 h 23"/>
                <a:gd name="T12" fmla="*/ 9 w 23"/>
                <a:gd name="T13" fmla="*/ 23 h 23"/>
                <a:gd name="T14" fmla="*/ 11 w 23"/>
                <a:gd name="T15" fmla="*/ 20 h 23"/>
                <a:gd name="T16" fmla="*/ 15 w 23"/>
                <a:gd name="T17" fmla="*/ 15 h 23"/>
                <a:gd name="T18" fmla="*/ 20 w 23"/>
                <a:gd name="T19" fmla="*/ 10 h 23"/>
                <a:gd name="T20" fmla="*/ 23 w 23"/>
                <a:gd name="T2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3">
                  <a:moveTo>
                    <a:pt x="23" y="8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0" y="5"/>
                    <a:pt x="17" y="2"/>
                    <a:pt x="14" y="1"/>
                  </a:cubicBezTo>
                  <a:cubicBezTo>
                    <a:pt x="10" y="0"/>
                    <a:pt x="6" y="1"/>
                    <a:pt x="3" y="4"/>
                  </a:cubicBezTo>
                  <a:cubicBezTo>
                    <a:pt x="1" y="7"/>
                    <a:pt x="0" y="11"/>
                    <a:pt x="1" y="15"/>
                  </a:cubicBezTo>
                  <a:cubicBezTo>
                    <a:pt x="2" y="19"/>
                    <a:pt x="5" y="21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10" y="22"/>
                    <a:pt x="11" y="20"/>
                  </a:cubicBezTo>
                  <a:cubicBezTo>
                    <a:pt x="11" y="19"/>
                    <a:pt x="13" y="17"/>
                    <a:pt x="15" y="15"/>
                  </a:cubicBezTo>
                  <a:cubicBezTo>
                    <a:pt x="16" y="13"/>
                    <a:pt x="19" y="11"/>
                    <a:pt x="20" y="10"/>
                  </a:cubicBezTo>
                  <a:cubicBezTo>
                    <a:pt x="21" y="9"/>
                    <a:pt x="23" y="8"/>
                    <a:pt x="23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189">
              <a:extLst>
                <a:ext uri="{FF2B5EF4-FFF2-40B4-BE49-F238E27FC236}">
                  <a16:creationId xmlns:a16="http://schemas.microsoft.com/office/drawing/2014/main" id="{10374111-7260-C839-1D2D-7AF57AA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8" y="3009900"/>
              <a:ext cx="69850" cy="55563"/>
            </a:xfrm>
            <a:custGeom>
              <a:avLst/>
              <a:gdLst>
                <a:gd name="T0" fmla="*/ 22 w 23"/>
                <a:gd name="T1" fmla="*/ 15 h 18"/>
                <a:gd name="T2" fmla="*/ 22 w 23"/>
                <a:gd name="T3" fmla="*/ 15 h 18"/>
                <a:gd name="T4" fmla="*/ 20 w 23"/>
                <a:gd name="T5" fmla="*/ 4 h 18"/>
                <a:gd name="T6" fmla="*/ 16 w 23"/>
                <a:gd name="T7" fmla="*/ 0 h 18"/>
                <a:gd name="T8" fmla="*/ 10 w 23"/>
                <a:gd name="T9" fmla="*/ 0 h 18"/>
                <a:gd name="T10" fmla="*/ 1 w 23"/>
                <a:gd name="T11" fmla="*/ 6 h 18"/>
                <a:gd name="T12" fmla="*/ 2 w 23"/>
                <a:gd name="T13" fmla="*/ 18 h 18"/>
                <a:gd name="T14" fmla="*/ 2 w 23"/>
                <a:gd name="T15" fmla="*/ 18 h 18"/>
                <a:gd name="T16" fmla="*/ 3 w 23"/>
                <a:gd name="T17" fmla="*/ 17 h 18"/>
                <a:gd name="T18" fmla="*/ 5 w 23"/>
                <a:gd name="T19" fmla="*/ 17 h 18"/>
                <a:gd name="T20" fmla="*/ 12 w 23"/>
                <a:gd name="T21" fmla="*/ 15 h 18"/>
                <a:gd name="T22" fmla="*/ 16 w 23"/>
                <a:gd name="T23" fmla="*/ 15 h 18"/>
                <a:gd name="T24" fmla="*/ 19 w 23"/>
                <a:gd name="T25" fmla="*/ 15 h 18"/>
                <a:gd name="T26" fmla="*/ 22 w 23"/>
                <a:gd name="T2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18">
                  <a:moveTo>
                    <a:pt x="22" y="15"/>
                  </a:moveTo>
                  <a:cubicBezTo>
                    <a:pt x="22" y="15"/>
                    <a:pt x="22" y="15"/>
                    <a:pt x="22" y="15"/>
                  </a:cubicBezTo>
                  <a:cubicBezTo>
                    <a:pt x="23" y="11"/>
                    <a:pt x="22" y="7"/>
                    <a:pt x="20" y="4"/>
                  </a:cubicBezTo>
                  <a:cubicBezTo>
                    <a:pt x="19" y="3"/>
                    <a:pt x="18" y="1"/>
                    <a:pt x="16" y="0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6" y="0"/>
                    <a:pt x="3" y="3"/>
                    <a:pt x="1" y="6"/>
                  </a:cubicBezTo>
                  <a:cubicBezTo>
                    <a:pt x="0" y="10"/>
                    <a:pt x="0" y="14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3" y="18"/>
                    <a:pt x="3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7" y="16"/>
                    <a:pt x="9" y="15"/>
                    <a:pt x="12" y="15"/>
                  </a:cubicBezTo>
                  <a:cubicBezTo>
                    <a:pt x="13" y="15"/>
                    <a:pt x="15" y="15"/>
                    <a:pt x="16" y="15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21" y="15"/>
                    <a:pt x="22" y="15"/>
                    <a:pt x="22" y="15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190">
              <a:extLst>
                <a:ext uri="{FF2B5EF4-FFF2-40B4-BE49-F238E27FC236}">
                  <a16:creationId xmlns:a16="http://schemas.microsoft.com/office/drawing/2014/main" id="{D74DA5EC-41A4-43BA-1033-2624B8BF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3022600"/>
              <a:ext cx="69850" cy="69850"/>
            </a:xfrm>
            <a:custGeom>
              <a:avLst/>
              <a:gdLst>
                <a:gd name="T0" fmla="*/ 17 w 23"/>
                <a:gd name="T1" fmla="*/ 23 h 23"/>
                <a:gd name="T2" fmla="*/ 17 w 23"/>
                <a:gd name="T3" fmla="*/ 23 h 23"/>
                <a:gd name="T4" fmla="*/ 23 w 23"/>
                <a:gd name="T5" fmla="*/ 13 h 23"/>
                <a:gd name="T6" fmla="*/ 18 w 23"/>
                <a:gd name="T7" fmla="*/ 3 h 23"/>
                <a:gd name="T8" fmla="*/ 7 w 23"/>
                <a:gd name="T9" fmla="*/ 3 h 23"/>
                <a:gd name="T10" fmla="*/ 0 w 23"/>
                <a:gd name="T11" fmla="*/ 12 h 23"/>
                <a:gd name="T12" fmla="*/ 0 w 23"/>
                <a:gd name="T13" fmla="*/ 12 h 23"/>
                <a:gd name="T14" fmla="*/ 3 w 23"/>
                <a:gd name="T15" fmla="*/ 13 h 23"/>
                <a:gd name="T16" fmla="*/ 10 w 23"/>
                <a:gd name="T17" fmla="*/ 16 h 23"/>
                <a:gd name="T18" fmla="*/ 15 w 23"/>
                <a:gd name="T19" fmla="*/ 20 h 23"/>
                <a:gd name="T20" fmla="*/ 17 w 23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3">
                  <a:moveTo>
                    <a:pt x="17" y="23"/>
                  </a:moveTo>
                  <a:cubicBezTo>
                    <a:pt x="17" y="23"/>
                    <a:pt x="17" y="23"/>
                    <a:pt x="17" y="23"/>
                  </a:cubicBezTo>
                  <a:cubicBezTo>
                    <a:pt x="21" y="20"/>
                    <a:pt x="23" y="17"/>
                    <a:pt x="23" y="13"/>
                  </a:cubicBezTo>
                  <a:cubicBezTo>
                    <a:pt x="23" y="9"/>
                    <a:pt x="21" y="5"/>
                    <a:pt x="18" y="3"/>
                  </a:cubicBezTo>
                  <a:cubicBezTo>
                    <a:pt x="14" y="1"/>
                    <a:pt x="10" y="0"/>
                    <a:pt x="7" y="3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3" y="13"/>
                  </a:cubicBezTo>
                  <a:cubicBezTo>
                    <a:pt x="5" y="13"/>
                    <a:pt x="7" y="15"/>
                    <a:pt x="10" y="16"/>
                  </a:cubicBezTo>
                  <a:cubicBezTo>
                    <a:pt x="12" y="17"/>
                    <a:pt x="13" y="19"/>
                    <a:pt x="15" y="20"/>
                  </a:cubicBezTo>
                  <a:cubicBezTo>
                    <a:pt x="16" y="22"/>
                    <a:pt x="17" y="23"/>
                    <a:pt x="17" y="23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191">
              <a:extLst>
                <a:ext uri="{FF2B5EF4-FFF2-40B4-BE49-F238E27FC236}">
                  <a16:creationId xmlns:a16="http://schemas.microsoft.com/office/drawing/2014/main" id="{C5AF9933-852E-C5B4-7A30-454BA710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3089275"/>
              <a:ext cx="61913" cy="66675"/>
            </a:xfrm>
            <a:custGeom>
              <a:avLst/>
              <a:gdLst>
                <a:gd name="T0" fmla="*/ 6 w 20"/>
                <a:gd name="T1" fmla="*/ 22 h 22"/>
                <a:gd name="T2" fmla="*/ 6 w 20"/>
                <a:gd name="T3" fmla="*/ 22 h 22"/>
                <a:gd name="T4" fmla="*/ 17 w 20"/>
                <a:gd name="T5" fmla="*/ 18 h 22"/>
                <a:gd name="T6" fmla="*/ 20 w 20"/>
                <a:gd name="T7" fmla="*/ 14 h 22"/>
                <a:gd name="T8" fmla="*/ 19 w 20"/>
                <a:gd name="T9" fmla="*/ 8 h 22"/>
                <a:gd name="T10" fmla="*/ 11 w 20"/>
                <a:gd name="T11" fmla="*/ 0 h 22"/>
                <a:gd name="T12" fmla="*/ 0 w 20"/>
                <a:gd name="T13" fmla="*/ 3 h 22"/>
                <a:gd name="T14" fmla="*/ 0 w 20"/>
                <a:gd name="T15" fmla="*/ 3 h 22"/>
                <a:gd name="T16" fmla="*/ 2 w 20"/>
                <a:gd name="T17" fmla="*/ 6 h 22"/>
                <a:gd name="T18" fmla="*/ 3 w 20"/>
                <a:gd name="T19" fmla="*/ 9 h 22"/>
                <a:gd name="T20" fmla="*/ 4 w 20"/>
                <a:gd name="T21" fmla="*/ 12 h 22"/>
                <a:gd name="T22" fmla="*/ 5 w 20"/>
                <a:gd name="T23" fmla="*/ 16 h 22"/>
                <a:gd name="T24" fmla="*/ 6 w 20"/>
                <a:gd name="T25" fmla="*/ 19 h 22"/>
                <a:gd name="T26" fmla="*/ 6 w 20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2"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11" y="22"/>
                    <a:pt x="14" y="21"/>
                    <a:pt x="17" y="18"/>
                  </a:cubicBezTo>
                  <a:cubicBezTo>
                    <a:pt x="18" y="17"/>
                    <a:pt x="19" y="15"/>
                    <a:pt x="20" y="14"/>
                  </a:cubicBezTo>
                  <a:cubicBezTo>
                    <a:pt x="20" y="12"/>
                    <a:pt x="20" y="10"/>
                    <a:pt x="19" y="8"/>
                  </a:cubicBezTo>
                  <a:cubicBezTo>
                    <a:pt x="18" y="4"/>
                    <a:pt x="15" y="1"/>
                    <a:pt x="11" y="0"/>
                  </a:cubicBezTo>
                  <a:cubicBezTo>
                    <a:pt x="8" y="0"/>
                    <a:pt x="4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2" y="6"/>
                  </a:cubicBezTo>
                  <a:cubicBezTo>
                    <a:pt x="2" y="7"/>
                    <a:pt x="3" y="8"/>
                    <a:pt x="3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6" y="17"/>
                    <a:pt x="6" y="18"/>
                    <a:pt x="6" y="19"/>
                  </a:cubicBezTo>
                  <a:cubicBezTo>
                    <a:pt x="6" y="21"/>
                    <a:pt x="6" y="22"/>
                    <a:pt x="6" y="22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192">
              <a:extLst>
                <a:ext uri="{FF2B5EF4-FFF2-40B4-BE49-F238E27FC236}">
                  <a16:creationId xmlns:a16="http://schemas.microsoft.com/office/drawing/2014/main" id="{BFF4DC70-E287-DB5F-4180-7DE5340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125" y="2755900"/>
              <a:ext cx="280988" cy="153988"/>
            </a:xfrm>
            <a:custGeom>
              <a:avLst/>
              <a:gdLst>
                <a:gd name="T0" fmla="*/ 76 w 92"/>
                <a:gd name="T1" fmla="*/ 8 h 51"/>
                <a:gd name="T2" fmla="*/ 56 w 92"/>
                <a:gd name="T3" fmla="*/ 1 h 51"/>
                <a:gd name="T4" fmla="*/ 46 w 92"/>
                <a:gd name="T5" fmla="*/ 10 h 51"/>
                <a:gd name="T6" fmla="*/ 36 w 92"/>
                <a:gd name="T7" fmla="*/ 1 h 51"/>
                <a:gd name="T8" fmla="*/ 16 w 92"/>
                <a:gd name="T9" fmla="*/ 8 h 51"/>
                <a:gd name="T10" fmla="*/ 46 w 92"/>
                <a:gd name="T11" fmla="*/ 51 h 51"/>
                <a:gd name="T12" fmla="*/ 76 w 92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51">
                  <a:moveTo>
                    <a:pt x="76" y="8"/>
                  </a:moveTo>
                  <a:cubicBezTo>
                    <a:pt x="71" y="0"/>
                    <a:pt x="60" y="0"/>
                    <a:pt x="56" y="1"/>
                  </a:cubicBezTo>
                  <a:cubicBezTo>
                    <a:pt x="49" y="4"/>
                    <a:pt x="46" y="10"/>
                    <a:pt x="46" y="10"/>
                  </a:cubicBezTo>
                  <a:cubicBezTo>
                    <a:pt x="46" y="10"/>
                    <a:pt x="43" y="4"/>
                    <a:pt x="36" y="1"/>
                  </a:cubicBezTo>
                  <a:cubicBezTo>
                    <a:pt x="32" y="0"/>
                    <a:pt x="21" y="0"/>
                    <a:pt x="16" y="8"/>
                  </a:cubicBezTo>
                  <a:cubicBezTo>
                    <a:pt x="0" y="33"/>
                    <a:pt x="46" y="51"/>
                    <a:pt x="46" y="51"/>
                  </a:cubicBezTo>
                  <a:cubicBezTo>
                    <a:pt x="46" y="51"/>
                    <a:pt x="92" y="33"/>
                    <a:pt x="76" y="8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193">
              <a:extLst>
                <a:ext uri="{FF2B5EF4-FFF2-40B4-BE49-F238E27FC236}">
                  <a16:creationId xmlns:a16="http://schemas.microsoft.com/office/drawing/2014/main" id="{CBA4F585-308A-5F46-BCD5-3E7714525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2733675"/>
              <a:ext cx="149225" cy="109538"/>
            </a:xfrm>
            <a:custGeom>
              <a:avLst/>
              <a:gdLst>
                <a:gd name="T0" fmla="*/ 4 w 49"/>
                <a:gd name="T1" fmla="*/ 25 h 36"/>
                <a:gd name="T2" fmla="*/ 20 w 49"/>
                <a:gd name="T3" fmla="*/ 2 h 36"/>
                <a:gd name="T4" fmla="*/ 49 w 49"/>
                <a:gd name="T5" fmla="*/ 4 h 36"/>
                <a:gd name="T6" fmla="*/ 30 w 49"/>
                <a:gd name="T7" fmla="*/ 14 h 36"/>
                <a:gd name="T8" fmla="*/ 4 w 49"/>
                <a:gd name="T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">
                  <a:moveTo>
                    <a:pt x="4" y="25"/>
                  </a:moveTo>
                  <a:cubicBezTo>
                    <a:pt x="0" y="19"/>
                    <a:pt x="3" y="4"/>
                    <a:pt x="20" y="2"/>
                  </a:cubicBezTo>
                  <a:cubicBezTo>
                    <a:pt x="29" y="1"/>
                    <a:pt x="35" y="0"/>
                    <a:pt x="49" y="4"/>
                  </a:cubicBezTo>
                  <a:cubicBezTo>
                    <a:pt x="37" y="8"/>
                    <a:pt x="32" y="9"/>
                    <a:pt x="30" y="14"/>
                  </a:cubicBezTo>
                  <a:cubicBezTo>
                    <a:pt x="19" y="36"/>
                    <a:pt x="7" y="30"/>
                    <a:pt x="4" y="25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194">
              <a:extLst>
                <a:ext uri="{FF2B5EF4-FFF2-40B4-BE49-F238E27FC236}">
                  <a16:creationId xmlns:a16="http://schemas.microsoft.com/office/drawing/2014/main" id="{129EEF41-89BC-216E-EAD3-89FDE0218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0" y="2759075"/>
              <a:ext cx="82550" cy="111125"/>
            </a:xfrm>
            <a:custGeom>
              <a:avLst/>
              <a:gdLst>
                <a:gd name="T0" fmla="*/ 15 w 27"/>
                <a:gd name="T1" fmla="*/ 36 h 37"/>
                <a:gd name="T2" fmla="*/ 5 w 27"/>
                <a:gd name="T3" fmla="*/ 18 h 37"/>
                <a:gd name="T4" fmla="*/ 15 w 27"/>
                <a:gd name="T5" fmla="*/ 0 h 37"/>
                <a:gd name="T6" fmla="*/ 16 w 27"/>
                <a:gd name="T7" fmla="*/ 15 h 37"/>
                <a:gd name="T8" fmla="*/ 15 w 27"/>
                <a:gd name="T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7">
                  <a:moveTo>
                    <a:pt x="15" y="36"/>
                  </a:moveTo>
                  <a:cubicBezTo>
                    <a:pt x="9" y="37"/>
                    <a:pt x="0" y="30"/>
                    <a:pt x="5" y="18"/>
                  </a:cubicBezTo>
                  <a:cubicBezTo>
                    <a:pt x="7" y="12"/>
                    <a:pt x="8" y="7"/>
                    <a:pt x="15" y="0"/>
                  </a:cubicBezTo>
                  <a:cubicBezTo>
                    <a:pt x="14" y="8"/>
                    <a:pt x="13" y="12"/>
                    <a:pt x="16" y="15"/>
                  </a:cubicBezTo>
                  <a:cubicBezTo>
                    <a:pt x="27" y="29"/>
                    <a:pt x="19" y="35"/>
                    <a:pt x="15" y="36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195">
              <a:extLst>
                <a:ext uri="{FF2B5EF4-FFF2-40B4-BE49-F238E27FC236}">
                  <a16:creationId xmlns:a16="http://schemas.microsoft.com/office/drawing/2014/main" id="{F35F686E-D66C-AF07-035E-B6F31038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2659063"/>
              <a:ext cx="96838" cy="69850"/>
            </a:xfrm>
            <a:custGeom>
              <a:avLst/>
              <a:gdLst>
                <a:gd name="T0" fmla="*/ 0 w 32"/>
                <a:gd name="T1" fmla="*/ 11 h 23"/>
                <a:gd name="T2" fmla="*/ 19 w 32"/>
                <a:gd name="T3" fmla="*/ 7 h 23"/>
                <a:gd name="T4" fmla="*/ 32 w 32"/>
                <a:gd name="T5" fmla="*/ 21 h 23"/>
                <a:gd name="T6" fmla="*/ 18 w 32"/>
                <a:gd name="T7" fmla="*/ 18 h 23"/>
                <a:gd name="T8" fmla="*/ 0 w 3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0" y="11"/>
                  </a:moveTo>
                  <a:cubicBezTo>
                    <a:pt x="2" y="5"/>
                    <a:pt x="10" y="0"/>
                    <a:pt x="19" y="7"/>
                  </a:cubicBezTo>
                  <a:cubicBezTo>
                    <a:pt x="24" y="10"/>
                    <a:pt x="27" y="13"/>
                    <a:pt x="32" y="21"/>
                  </a:cubicBezTo>
                  <a:cubicBezTo>
                    <a:pt x="25" y="18"/>
                    <a:pt x="22" y="16"/>
                    <a:pt x="18" y="18"/>
                  </a:cubicBezTo>
                  <a:cubicBezTo>
                    <a:pt x="3" y="23"/>
                    <a:pt x="0" y="14"/>
                    <a:pt x="0" y="11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196">
              <a:extLst>
                <a:ext uri="{FF2B5EF4-FFF2-40B4-BE49-F238E27FC236}">
                  <a16:creationId xmlns:a16="http://schemas.microsoft.com/office/drawing/2014/main" id="{3046A6E4-32B7-ADE7-9F31-4D04CC3E1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050" y="2733675"/>
              <a:ext cx="149225" cy="109538"/>
            </a:xfrm>
            <a:custGeom>
              <a:avLst/>
              <a:gdLst>
                <a:gd name="T0" fmla="*/ 45 w 49"/>
                <a:gd name="T1" fmla="*/ 25 h 36"/>
                <a:gd name="T2" fmla="*/ 29 w 49"/>
                <a:gd name="T3" fmla="*/ 2 h 36"/>
                <a:gd name="T4" fmla="*/ 0 w 49"/>
                <a:gd name="T5" fmla="*/ 4 h 36"/>
                <a:gd name="T6" fmla="*/ 19 w 49"/>
                <a:gd name="T7" fmla="*/ 14 h 36"/>
                <a:gd name="T8" fmla="*/ 45 w 49"/>
                <a:gd name="T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">
                  <a:moveTo>
                    <a:pt x="45" y="25"/>
                  </a:moveTo>
                  <a:cubicBezTo>
                    <a:pt x="49" y="19"/>
                    <a:pt x="46" y="4"/>
                    <a:pt x="29" y="2"/>
                  </a:cubicBezTo>
                  <a:cubicBezTo>
                    <a:pt x="20" y="1"/>
                    <a:pt x="14" y="0"/>
                    <a:pt x="0" y="4"/>
                  </a:cubicBezTo>
                  <a:cubicBezTo>
                    <a:pt x="12" y="8"/>
                    <a:pt x="17" y="9"/>
                    <a:pt x="19" y="14"/>
                  </a:cubicBezTo>
                  <a:cubicBezTo>
                    <a:pt x="30" y="36"/>
                    <a:pt x="42" y="30"/>
                    <a:pt x="45" y="25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197">
              <a:extLst>
                <a:ext uri="{FF2B5EF4-FFF2-40B4-BE49-F238E27FC236}">
                  <a16:creationId xmlns:a16="http://schemas.microsoft.com/office/drawing/2014/main" id="{100ED612-41A3-F548-89FF-642903102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8" y="2759075"/>
              <a:ext cx="82550" cy="111125"/>
            </a:xfrm>
            <a:custGeom>
              <a:avLst/>
              <a:gdLst>
                <a:gd name="T0" fmla="*/ 12 w 27"/>
                <a:gd name="T1" fmla="*/ 36 h 37"/>
                <a:gd name="T2" fmla="*/ 22 w 27"/>
                <a:gd name="T3" fmla="*/ 18 h 37"/>
                <a:gd name="T4" fmla="*/ 12 w 27"/>
                <a:gd name="T5" fmla="*/ 0 h 37"/>
                <a:gd name="T6" fmla="*/ 11 w 27"/>
                <a:gd name="T7" fmla="*/ 15 h 37"/>
                <a:gd name="T8" fmla="*/ 12 w 27"/>
                <a:gd name="T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7">
                  <a:moveTo>
                    <a:pt x="12" y="36"/>
                  </a:moveTo>
                  <a:cubicBezTo>
                    <a:pt x="18" y="37"/>
                    <a:pt x="27" y="30"/>
                    <a:pt x="22" y="18"/>
                  </a:cubicBezTo>
                  <a:cubicBezTo>
                    <a:pt x="20" y="12"/>
                    <a:pt x="18" y="7"/>
                    <a:pt x="12" y="0"/>
                  </a:cubicBezTo>
                  <a:cubicBezTo>
                    <a:pt x="13" y="8"/>
                    <a:pt x="14" y="12"/>
                    <a:pt x="11" y="15"/>
                  </a:cubicBezTo>
                  <a:cubicBezTo>
                    <a:pt x="0" y="29"/>
                    <a:pt x="8" y="35"/>
                    <a:pt x="12" y="36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198">
              <a:extLst>
                <a:ext uri="{FF2B5EF4-FFF2-40B4-BE49-F238E27FC236}">
                  <a16:creationId xmlns:a16="http://schemas.microsoft.com/office/drawing/2014/main" id="{3F555292-F380-79B6-04E8-5B1D0BE80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3668713"/>
              <a:ext cx="87313" cy="96838"/>
            </a:xfrm>
            <a:custGeom>
              <a:avLst/>
              <a:gdLst>
                <a:gd name="T0" fmla="*/ 25 w 29"/>
                <a:gd name="T1" fmla="*/ 26 h 32"/>
                <a:gd name="T2" fmla="*/ 5 w 29"/>
                <a:gd name="T3" fmla="*/ 20 h 32"/>
                <a:gd name="T4" fmla="*/ 0 w 29"/>
                <a:gd name="T5" fmla="*/ 0 h 32"/>
                <a:gd name="T6" fmla="*/ 12 w 29"/>
                <a:gd name="T7" fmla="*/ 11 h 32"/>
                <a:gd name="T8" fmla="*/ 25 w 29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25" y="26"/>
                  </a:moveTo>
                  <a:cubicBezTo>
                    <a:pt x="22" y="31"/>
                    <a:pt x="10" y="32"/>
                    <a:pt x="5" y="20"/>
                  </a:cubicBezTo>
                  <a:cubicBezTo>
                    <a:pt x="3" y="15"/>
                    <a:pt x="1" y="10"/>
                    <a:pt x="0" y="0"/>
                  </a:cubicBezTo>
                  <a:cubicBezTo>
                    <a:pt x="6" y="7"/>
                    <a:pt x="8" y="10"/>
                    <a:pt x="12" y="11"/>
                  </a:cubicBezTo>
                  <a:cubicBezTo>
                    <a:pt x="29" y="13"/>
                    <a:pt x="28" y="23"/>
                    <a:pt x="25" y="26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199">
              <a:extLst>
                <a:ext uri="{FF2B5EF4-FFF2-40B4-BE49-F238E27FC236}">
                  <a16:creationId xmlns:a16="http://schemas.microsoft.com/office/drawing/2014/main" id="{74908CB6-6B7C-B580-92FF-09E76C825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3668713"/>
              <a:ext cx="90488" cy="96838"/>
            </a:xfrm>
            <a:custGeom>
              <a:avLst/>
              <a:gdLst>
                <a:gd name="T0" fmla="*/ 4 w 30"/>
                <a:gd name="T1" fmla="*/ 26 h 32"/>
                <a:gd name="T2" fmla="*/ 25 w 30"/>
                <a:gd name="T3" fmla="*/ 20 h 32"/>
                <a:gd name="T4" fmla="*/ 30 w 30"/>
                <a:gd name="T5" fmla="*/ 0 h 32"/>
                <a:gd name="T6" fmla="*/ 18 w 30"/>
                <a:gd name="T7" fmla="*/ 11 h 32"/>
                <a:gd name="T8" fmla="*/ 4 w 30"/>
                <a:gd name="T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4" y="26"/>
                  </a:moveTo>
                  <a:cubicBezTo>
                    <a:pt x="8" y="31"/>
                    <a:pt x="19" y="32"/>
                    <a:pt x="25" y="20"/>
                  </a:cubicBezTo>
                  <a:cubicBezTo>
                    <a:pt x="27" y="15"/>
                    <a:pt x="29" y="10"/>
                    <a:pt x="30" y="0"/>
                  </a:cubicBezTo>
                  <a:cubicBezTo>
                    <a:pt x="24" y="7"/>
                    <a:pt x="22" y="10"/>
                    <a:pt x="18" y="11"/>
                  </a:cubicBezTo>
                  <a:cubicBezTo>
                    <a:pt x="0" y="13"/>
                    <a:pt x="2" y="23"/>
                    <a:pt x="4" y="26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200">
              <a:extLst>
                <a:ext uri="{FF2B5EF4-FFF2-40B4-BE49-F238E27FC236}">
                  <a16:creationId xmlns:a16="http://schemas.microsoft.com/office/drawing/2014/main" id="{D8FEC502-0D4D-20EB-A833-F7A4D454C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2659063"/>
              <a:ext cx="96838" cy="69850"/>
            </a:xfrm>
            <a:custGeom>
              <a:avLst/>
              <a:gdLst>
                <a:gd name="T0" fmla="*/ 31 w 32"/>
                <a:gd name="T1" fmla="*/ 11 h 23"/>
                <a:gd name="T2" fmla="*/ 13 w 32"/>
                <a:gd name="T3" fmla="*/ 7 h 23"/>
                <a:gd name="T4" fmla="*/ 0 w 32"/>
                <a:gd name="T5" fmla="*/ 21 h 23"/>
                <a:gd name="T6" fmla="*/ 14 w 32"/>
                <a:gd name="T7" fmla="*/ 18 h 23"/>
                <a:gd name="T8" fmla="*/ 31 w 32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31" y="11"/>
                  </a:moveTo>
                  <a:cubicBezTo>
                    <a:pt x="30" y="5"/>
                    <a:pt x="22" y="0"/>
                    <a:pt x="13" y="7"/>
                  </a:cubicBezTo>
                  <a:cubicBezTo>
                    <a:pt x="8" y="10"/>
                    <a:pt x="5" y="13"/>
                    <a:pt x="0" y="21"/>
                  </a:cubicBezTo>
                  <a:cubicBezTo>
                    <a:pt x="7" y="18"/>
                    <a:pt x="10" y="16"/>
                    <a:pt x="14" y="18"/>
                  </a:cubicBezTo>
                  <a:cubicBezTo>
                    <a:pt x="29" y="23"/>
                    <a:pt x="32" y="14"/>
                    <a:pt x="31" y="11"/>
                  </a:cubicBez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201">
              <a:extLst>
                <a:ext uri="{FF2B5EF4-FFF2-40B4-BE49-F238E27FC236}">
                  <a16:creationId xmlns:a16="http://schemas.microsoft.com/office/drawing/2014/main" id="{EDDAB1A3-E48D-94F2-7878-94B391BCA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913" y="3289300"/>
              <a:ext cx="239713" cy="176213"/>
            </a:xfrm>
            <a:custGeom>
              <a:avLst/>
              <a:gdLst>
                <a:gd name="T0" fmla="*/ 77 w 79"/>
                <a:gd name="T1" fmla="*/ 33 h 58"/>
                <a:gd name="T2" fmla="*/ 38 w 79"/>
                <a:gd name="T3" fmla="*/ 9 h 58"/>
                <a:gd name="T4" fmla="*/ 0 w 79"/>
                <a:gd name="T5" fmla="*/ 31 h 58"/>
                <a:gd name="T6" fmla="*/ 34 w 79"/>
                <a:gd name="T7" fmla="*/ 34 h 58"/>
                <a:gd name="T8" fmla="*/ 77 w 79"/>
                <a:gd name="T9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8">
                  <a:moveTo>
                    <a:pt x="77" y="33"/>
                  </a:moveTo>
                  <a:cubicBezTo>
                    <a:pt x="79" y="20"/>
                    <a:pt x="65" y="0"/>
                    <a:pt x="38" y="9"/>
                  </a:cubicBezTo>
                  <a:cubicBezTo>
                    <a:pt x="26" y="13"/>
                    <a:pt x="17" y="17"/>
                    <a:pt x="0" y="31"/>
                  </a:cubicBezTo>
                  <a:cubicBezTo>
                    <a:pt x="18" y="29"/>
                    <a:pt x="27" y="28"/>
                    <a:pt x="34" y="34"/>
                  </a:cubicBezTo>
                  <a:cubicBezTo>
                    <a:pt x="63" y="58"/>
                    <a:pt x="76" y="41"/>
                    <a:pt x="77" y="33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202">
              <a:extLst>
                <a:ext uri="{FF2B5EF4-FFF2-40B4-BE49-F238E27FC236}">
                  <a16:creationId xmlns:a16="http://schemas.microsoft.com/office/drawing/2014/main" id="{5636AF2C-CF21-7B78-B09D-BC2075D9B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3289300"/>
              <a:ext cx="244475" cy="176213"/>
            </a:xfrm>
            <a:custGeom>
              <a:avLst/>
              <a:gdLst>
                <a:gd name="T0" fmla="*/ 2 w 80"/>
                <a:gd name="T1" fmla="*/ 33 h 58"/>
                <a:gd name="T2" fmla="*/ 41 w 80"/>
                <a:gd name="T3" fmla="*/ 9 h 58"/>
                <a:gd name="T4" fmla="*/ 80 w 80"/>
                <a:gd name="T5" fmla="*/ 31 h 58"/>
                <a:gd name="T6" fmla="*/ 46 w 80"/>
                <a:gd name="T7" fmla="*/ 34 h 58"/>
                <a:gd name="T8" fmla="*/ 2 w 80"/>
                <a:gd name="T9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58">
                  <a:moveTo>
                    <a:pt x="2" y="33"/>
                  </a:moveTo>
                  <a:cubicBezTo>
                    <a:pt x="0" y="20"/>
                    <a:pt x="14" y="0"/>
                    <a:pt x="41" y="9"/>
                  </a:cubicBezTo>
                  <a:cubicBezTo>
                    <a:pt x="53" y="13"/>
                    <a:pt x="63" y="17"/>
                    <a:pt x="80" y="31"/>
                  </a:cubicBezTo>
                  <a:cubicBezTo>
                    <a:pt x="61" y="29"/>
                    <a:pt x="53" y="28"/>
                    <a:pt x="46" y="34"/>
                  </a:cubicBezTo>
                  <a:cubicBezTo>
                    <a:pt x="16" y="58"/>
                    <a:pt x="3" y="41"/>
                    <a:pt x="2" y="33"/>
                  </a:cubicBezTo>
                  <a:close/>
                </a:path>
              </a:pathLst>
            </a:cu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203">
              <a:extLst>
                <a:ext uri="{FF2B5EF4-FFF2-40B4-BE49-F238E27FC236}">
                  <a16:creationId xmlns:a16="http://schemas.microsoft.com/office/drawing/2014/main" id="{D4366C9A-B9A1-C4A7-F1BE-F19464147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650" y="3435350"/>
              <a:ext cx="76200" cy="74613"/>
            </a:xfrm>
            <a:custGeom>
              <a:avLst/>
              <a:gdLst>
                <a:gd name="T0" fmla="*/ 23 w 25"/>
                <a:gd name="T1" fmla="*/ 10 h 25"/>
                <a:gd name="T2" fmla="*/ 10 w 25"/>
                <a:gd name="T3" fmla="*/ 23 h 25"/>
                <a:gd name="T4" fmla="*/ 1 w 25"/>
                <a:gd name="T5" fmla="*/ 14 h 25"/>
                <a:gd name="T6" fmla="*/ 14 w 25"/>
                <a:gd name="T7" fmla="*/ 1 h 25"/>
                <a:gd name="T8" fmla="*/ 23 w 25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10"/>
                  </a:moveTo>
                  <a:cubicBezTo>
                    <a:pt x="25" y="18"/>
                    <a:pt x="18" y="25"/>
                    <a:pt x="10" y="23"/>
                  </a:cubicBezTo>
                  <a:cubicBezTo>
                    <a:pt x="5" y="22"/>
                    <a:pt x="2" y="19"/>
                    <a:pt x="1" y="14"/>
                  </a:cubicBezTo>
                  <a:cubicBezTo>
                    <a:pt x="0" y="6"/>
                    <a:pt x="6" y="0"/>
                    <a:pt x="14" y="1"/>
                  </a:cubicBezTo>
                  <a:cubicBezTo>
                    <a:pt x="19" y="2"/>
                    <a:pt x="22" y="6"/>
                    <a:pt x="23" y="1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204">
              <a:extLst>
                <a:ext uri="{FF2B5EF4-FFF2-40B4-BE49-F238E27FC236}">
                  <a16:creationId xmlns:a16="http://schemas.microsoft.com/office/drawing/2014/main" id="{D1502407-78F7-BFBA-40B9-67F8D9E78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3435350"/>
              <a:ext cx="76200" cy="74613"/>
            </a:xfrm>
            <a:custGeom>
              <a:avLst/>
              <a:gdLst>
                <a:gd name="T0" fmla="*/ 24 w 25"/>
                <a:gd name="T1" fmla="*/ 10 h 25"/>
                <a:gd name="T2" fmla="*/ 11 w 25"/>
                <a:gd name="T3" fmla="*/ 23 h 25"/>
                <a:gd name="T4" fmla="*/ 2 w 25"/>
                <a:gd name="T5" fmla="*/ 14 h 25"/>
                <a:gd name="T6" fmla="*/ 15 w 25"/>
                <a:gd name="T7" fmla="*/ 1 h 25"/>
                <a:gd name="T8" fmla="*/ 24 w 25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0"/>
                  </a:moveTo>
                  <a:cubicBezTo>
                    <a:pt x="25" y="18"/>
                    <a:pt x="18" y="25"/>
                    <a:pt x="11" y="23"/>
                  </a:cubicBezTo>
                  <a:cubicBezTo>
                    <a:pt x="6" y="22"/>
                    <a:pt x="3" y="19"/>
                    <a:pt x="2" y="14"/>
                  </a:cubicBezTo>
                  <a:cubicBezTo>
                    <a:pt x="0" y="6"/>
                    <a:pt x="7" y="0"/>
                    <a:pt x="15" y="1"/>
                  </a:cubicBezTo>
                  <a:cubicBezTo>
                    <a:pt x="19" y="2"/>
                    <a:pt x="23" y="6"/>
                    <a:pt x="24" y="10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205">
              <a:extLst>
                <a:ext uri="{FF2B5EF4-FFF2-40B4-BE49-F238E27FC236}">
                  <a16:creationId xmlns:a16="http://schemas.microsoft.com/office/drawing/2014/main" id="{0BBA859F-64ED-4339-1B9E-C2BD041BC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3" y="3711575"/>
              <a:ext cx="46038" cy="444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4 h 15"/>
                <a:gd name="T4" fmla="*/ 1 w 15"/>
                <a:gd name="T5" fmla="*/ 9 h 15"/>
                <a:gd name="T6" fmla="*/ 9 w 15"/>
                <a:gd name="T7" fmla="*/ 1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5" y="11"/>
                    <a:pt x="11" y="15"/>
                    <a:pt x="6" y="14"/>
                  </a:cubicBezTo>
                  <a:cubicBezTo>
                    <a:pt x="4" y="13"/>
                    <a:pt x="2" y="11"/>
                    <a:pt x="1" y="9"/>
                  </a:cubicBezTo>
                  <a:cubicBezTo>
                    <a:pt x="0" y="4"/>
                    <a:pt x="4" y="0"/>
                    <a:pt x="9" y="1"/>
                  </a:cubicBezTo>
                  <a:cubicBezTo>
                    <a:pt x="11" y="1"/>
                    <a:pt x="13" y="4"/>
                    <a:pt x="14" y="6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206">
              <a:extLst>
                <a:ext uri="{FF2B5EF4-FFF2-40B4-BE49-F238E27FC236}">
                  <a16:creationId xmlns:a16="http://schemas.microsoft.com/office/drawing/2014/main" id="{BDD5F1D7-82AB-9EFD-7231-33796E577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3725863"/>
              <a:ext cx="42863" cy="46038"/>
            </a:xfrm>
            <a:custGeom>
              <a:avLst/>
              <a:gdLst>
                <a:gd name="T0" fmla="*/ 14 w 14"/>
                <a:gd name="T1" fmla="*/ 6 h 15"/>
                <a:gd name="T2" fmla="*/ 6 w 14"/>
                <a:gd name="T3" fmla="*/ 14 h 15"/>
                <a:gd name="T4" fmla="*/ 1 w 14"/>
                <a:gd name="T5" fmla="*/ 9 h 15"/>
                <a:gd name="T6" fmla="*/ 9 w 14"/>
                <a:gd name="T7" fmla="*/ 1 h 15"/>
                <a:gd name="T8" fmla="*/ 14 w 14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4" y="11"/>
                    <a:pt x="11" y="15"/>
                    <a:pt x="6" y="14"/>
                  </a:cubicBezTo>
                  <a:cubicBezTo>
                    <a:pt x="3" y="14"/>
                    <a:pt x="1" y="11"/>
                    <a:pt x="1" y="9"/>
                  </a:cubicBezTo>
                  <a:cubicBezTo>
                    <a:pt x="0" y="4"/>
                    <a:pt x="4" y="0"/>
                    <a:pt x="9" y="1"/>
                  </a:cubicBezTo>
                  <a:cubicBezTo>
                    <a:pt x="11" y="2"/>
                    <a:pt x="13" y="4"/>
                    <a:pt x="14" y="6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207">
              <a:extLst>
                <a:ext uri="{FF2B5EF4-FFF2-40B4-BE49-F238E27FC236}">
                  <a16:creationId xmlns:a16="http://schemas.microsoft.com/office/drawing/2014/main" id="{CD189235-7F6C-1465-FFA3-3D2B4DFC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3725863"/>
              <a:ext cx="41275" cy="46038"/>
            </a:xfrm>
            <a:custGeom>
              <a:avLst/>
              <a:gdLst>
                <a:gd name="T0" fmla="*/ 13 w 14"/>
                <a:gd name="T1" fmla="*/ 6 h 15"/>
                <a:gd name="T2" fmla="*/ 6 w 14"/>
                <a:gd name="T3" fmla="*/ 14 h 15"/>
                <a:gd name="T4" fmla="*/ 1 w 14"/>
                <a:gd name="T5" fmla="*/ 9 h 15"/>
                <a:gd name="T6" fmla="*/ 8 w 14"/>
                <a:gd name="T7" fmla="*/ 1 h 15"/>
                <a:gd name="T8" fmla="*/ 13 w 14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3" y="6"/>
                  </a:moveTo>
                  <a:cubicBezTo>
                    <a:pt x="14" y="11"/>
                    <a:pt x="10" y="15"/>
                    <a:pt x="6" y="14"/>
                  </a:cubicBezTo>
                  <a:cubicBezTo>
                    <a:pt x="3" y="14"/>
                    <a:pt x="1" y="11"/>
                    <a:pt x="1" y="9"/>
                  </a:cubicBezTo>
                  <a:cubicBezTo>
                    <a:pt x="0" y="4"/>
                    <a:pt x="4" y="0"/>
                    <a:pt x="8" y="1"/>
                  </a:cubicBezTo>
                  <a:cubicBezTo>
                    <a:pt x="11" y="2"/>
                    <a:pt x="13" y="4"/>
                    <a:pt x="13" y="6"/>
                  </a:cubicBezTo>
                  <a:close/>
                </a:path>
              </a:pathLst>
            </a:cu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Oval 208">
              <a:extLst>
                <a:ext uri="{FF2B5EF4-FFF2-40B4-BE49-F238E27FC236}">
                  <a16:creationId xmlns:a16="http://schemas.microsoft.com/office/drawing/2014/main" id="{0BA866CB-AC08-A7DB-C749-70D0C3369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1413" y="2973388"/>
              <a:ext cx="63500" cy="63500"/>
            </a:xfrm>
            <a:prstGeom prst="ellipse">
              <a:avLst/>
            </a:pr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Oval 209">
              <a:extLst>
                <a:ext uri="{FF2B5EF4-FFF2-40B4-BE49-F238E27FC236}">
                  <a16:creationId xmlns:a16="http://schemas.microsoft.com/office/drawing/2014/main" id="{A75E311D-B614-5ECF-E400-3BFD7FE5D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913" y="2932113"/>
              <a:ext cx="65088" cy="63500"/>
            </a:xfrm>
            <a:prstGeom prst="ellipse">
              <a:avLst/>
            </a:pr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Oval 210">
              <a:extLst>
                <a:ext uri="{FF2B5EF4-FFF2-40B4-BE49-F238E27FC236}">
                  <a16:creationId xmlns:a16="http://schemas.microsoft.com/office/drawing/2014/main" id="{FA3AE3B3-3A94-01A7-C217-B77D8D284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938" y="2903538"/>
              <a:ext cx="66675" cy="65088"/>
            </a:xfrm>
            <a:prstGeom prst="ellipse">
              <a:avLst/>
            </a:pr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Oval 211">
              <a:extLst>
                <a:ext uri="{FF2B5EF4-FFF2-40B4-BE49-F238E27FC236}">
                  <a16:creationId xmlns:a16="http://schemas.microsoft.com/office/drawing/2014/main" id="{EDCC2EB6-23CA-CE22-B832-FF5CB6726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488" y="2903538"/>
              <a:ext cx="63500" cy="65088"/>
            </a:xfrm>
            <a:prstGeom prst="ellipse">
              <a:avLst/>
            </a:pr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Oval 212">
              <a:extLst>
                <a:ext uri="{FF2B5EF4-FFF2-40B4-BE49-F238E27FC236}">
                  <a16:creationId xmlns:a16="http://schemas.microsoft.com/office/drawing/2014/main" id="{112A6893-FE87-1883-CA71-461BEF069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338" y="2940050"/>
              <a:ext cx="63500" cy="63500"/>
            </a:xfrm>
            <a:prstGeom prst="ellipse">
              <a:avLst/>
            </a:pr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Oval 213">
              <a:extLst>
                <a:ext uri="{FF2B5EF4-FFF2-40B4-BE49-F238E27FC236}">
                  <a16:creationId xmlns:a16="http://schemas.microsoft.com/office/drawing/2014/main" id="{86B89594-440C-AAEB-C591-95BEB10F3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2973388"/>
              <a:ext cx="63500" cy="63500"/>
            </a:xfrm>
            <a:prstGeom prst="ellipse">
              <a:avLst/>
            </a:pr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Oval 214">
              <a:extLst>
                <a:ext uri="{FF2B5EF4-FFF2-40B4-BE49-F238E27FC236}">
                  <a16:creationId xmlns:a16="http://schemas.microsoft.com/office/drawing/2014/main" id="{F54D6DF4-E2AA-30A1-23E8-0C49E32D8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238" y="2932113"/>
              <a:ext cx="65088" cy="63500"/>
            </a:xfrm>
            <a:prstGeom prst="ellipse">
              <a:avLst/>
            </a:pr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Oval 215">
              <a:extLst>
                <a:ext uri="{FF2B5EF4-FFF2-40B4-BE49-F238E27FC236}">
                  <a16:creationId xmlns:a16="http://schemas.microsoft.com/office/drawing/2014/main" id="{828A0172-B4A1-FF6B-BD65-1ECCAB950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625" y="2903538"/>
              <a:ext cx="63500" cy="65088"/>
            </a:xfrm>
            <a:prstGeom prst="ellipse">
              <a:avLst/>
            </a:pr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Oval 216">
              <a:extLst>
                <a:ext uri="{FF2B5EF4-FFF2-40B4-BE49-F238E27FC236}">
                  <a16:creationId xmlns:a16="http://schemas.microsoft.com/office/drawing/2014/main" id="{08AEC940-56AD-4735-8EDF-6FC3C6D0D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0" y="2903538"/>
              <a:ext cx="63500" cy="65088"/>
            </a:xfrm>
            <a:prstGeom prst="ellipse">
              <a:avLst/>
            </a:pr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Oval 217">
              <a:extLst>
                <a:ext uri="{FF2B5EF4-FFF2-40B4-BE49-F238E27FC236}">
                  <a16:creationId xmlns:a16="http://schemas.microsoft.com/office/drawing/2014/main" id="{A51F45C1-A381-27DB-7DD2-E22BC88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0" y="2940050"/>
              <a:ext cx="63500" cy="63500"/>
            </a:xfrm>
            <a:prstGeom prst="ellipse">
              <a:avLst/>
            </a:pr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Oval 218">
              <a:extLst>
                <a:ext uri="{FF2B5EF4-FFF2-40B4-BE49-F238E27FC236}">
                  <a16:creationId xmlns:a16="http://schemas.microsoft.com/office/drawing/2014/main" id="{7951C236-BC3F-852D-15A3-8FBB2C2C2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2822575"/>
              <a:ext cx="53975" cy="50800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Oval 219">
              <a:extLst>
                <a:ext uri="{FF2B5EF4-FFF2-40B4-BE49-F238E27FC236}">
                  <a16:creationId xmlns:a16="http://schemas.microsoft.com/office/drawing/2014/main" id="{33972F8A-4441-7924-0F85-3F04BC38B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7013" y="2667000"/>
              <a:ext cx="55563" cy="55563"/>
            </a:xfrm>
            <a:prstGeom prst="ellipse">
              <a:avLst/>
            </a:pr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Oval 220">
              <a:extLst>
                <a:ext uri="{FF2B5EF4-FFF2-40B4-BE49-F238E27FC236}">
                  <a16:creationId xmlns:a16="http://schemas.microsoft.com/office/drawing/2014/main" id="{62109942-D2CA-3708-4F99-AC9BD8FCF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463" y="2643188"/>
              <a:ext cx="52388" cy="52388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Oval 221">
              <a:extLst>
                <a:ext uri="{FF2B5EF4-FFF2-40B4-BE49-F238E27FC236}">
                  <a16:creationId xmlns:a16="http://schemas.microsoft.com/office/drawing/2014/main" id="{653792DE-26A9-3847-3608-A7C6B9E74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2738" y="2643188"/>
              <a:ext cx="50800" cy="52388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Oval 222">
              <a:extLst>
                <a:ext uri="{FF2B5EF4-FFF2-40B4-BE49-F238E27FC236}">
                  <a16:creationId xmlns:a16="http://schemas.microsoft.com/office/drawing/2014/main" id="{FC2A1E7E-6AA6-C08F-1A25-5F3CC4F00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8" y="2822575"/>
              <a:ext cx="53975" cy="50800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Oval 223">
              <a:extLst>
                <a:ext uri="{FF2B5EF4-FFF2-40B4-BE49-F238E27FC236}">
                  <a16:creationId xmlns:a16="http://schemas.microsoft.com/office/drawing/2014/main" id="{93CDDE71-B89A-66E4-1122-B1BEF6240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613" y="3216275"/>
              <a:ext cx="58738" cy="57150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Oval 224">
              <a:extLst>
                <a:ext uri="{FF2B5EF4-FFF2-40B4-BE49-F238E27FC236}">
                  <a16:creationId xmlns:a16="http://schemas.microsoft.com/office/drawing/2014/main" id="{0D7D150B-2536-C0D2-BB5C-928082ADF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3216275"/>
              <a:ext cx="55563" cy="57150"/>
            </a:xfrm>
            <a:prstGeom prst="ellipse">
              <a:avLst/>
            </a:prstGeom>
            <a:solidFill>
              <a:srgbClr val="F9C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Oval 225">
              <a:extLst>
                <a:ext uri="{FF2B5EF4-FFF2-40B4-BE49-F238E27FC236}">
                  <a16:creationId xmlns:a16="http://schemas.microsoft.com/office/drawing/2014/main" id="{BAFDA5AE-3267-384D-592E-4FE3D6ABE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813" y="3101975"/>
              <a:ext cx="100013" cy="100013"/>
            </a:xfrm>
            <a:prstGeom prst="ellipse">
              <a:avLst/>
            </a:pr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Oval 226">
              <a:extLst>
                <a:ext uri="{FF2B5EF4-FFF2-40B4-BE49-F238E27FC236}">
                  <a16:creationId xmlns:a16="http://schemas.microsoft.com/office/drawing/2014/main" id="{7BDD04E6-518D-F445-B7A4-6EDF9BAB9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888" y="3101975"/>
              <a:ext cx="100013" cy="100013"/>
            </a:xfrm>
            <a:prstGeom prst="ellipse">
              <a:avLst/>
            </a:prstGeom>
            <a:solidFill>
              <a:srgbClr val="189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Oval 227">
              <a:extLst>
                <a:ext uri="{FF2B5EF4-FFF2-40B4-BE49-F238E27FC236}">
                  <a16:creationId xmlns:a16="http://schemas.microsoft.com/office/drawing/2014/main" id="{467FF20A-C2AA-5BF9-1DC0-F3E4B8D9E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450" y="3122613"/>
              <a:ext cx="58738" cy="57150"/>
            </a:xfrm>
            <a:prstGeom prst="ellipse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Oval 228">
              <a:extLst>
                <a:ext uri="{FF2B5EF4-FFF2-40B4-BE49-F238E27FC236}">
                  <a16:creationId xmlns:a16="http://schemas.microsoft.com/office/drawing/2014/main" id="{73EEC4AB-15D1-302C-A4A1-DD9623E85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113" y="3122613"/>
              <a:ext cx="57150" cy="57150"/>
            </a:xfrm>
            <a:prstGeom prst="ellipse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CBA238B0-8C30-442A-A7DB-2125A977DE16}"/>
              </a:ext>
            </a:extLst>
          </p:cNvPr>
          <p:cNvSpPr/>
          <p:nvPr/>
        </p:nvSpPr>
        <p:spPr>
          <a:xfrm>
            <a:off x="7772400" y="1560277"/>
            <a:ext cx="4419600" cy="4666605"/>
          </a:xfrm>
          <a:prstGeom prst="rect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81A52AD-0060-42FA-AFE0-5690A4F320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3804" y="322369"/>
            <a:ext cx="10544391" cy="724247"/>
          </a:xfrm>
        </p:spPr>
        <p:txBody>
          <a:bodyPr/>
          <a:lstStyle/>
          <a:p>
            <a:r>
              <a:rPr lang="es-ES" sz="6000" dirty="0"/>
              <a:t>Free Template</a:t>
            </a:r>
          </a:p>
        </p:txBody>
      </p:sp>
      <p:grpSp>
        <p:nvGrpSpPr>
          <p:cNvPr id="50" name="Grupo 49"/>
          <p:cNvGrpSpPr/>
          <p:nvPr/>
        </p:nvGrpSpPr>
        <p:grpSpPr>
          <a:xfrm>
            <a:off x="1272086" y="1448865"/>
            <a:ext cx="3473450" cy="4778017"/>
            <a:chOff x="6302166" y="1478386"/>
            <a:chExt cx="3473450" cy="47780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1598A8C-3606-424C-8169-32B3F76E57A2}"/>
                </a:ext>
              </a:extLst>
            </p:cNvPr>
            <p:cNvGrpSpPr/>
            <p:nvPr/>
          </p:nvGrpSpPr>
          <p:grpSpPr>
            <a:xfrm>
              <a:off x="6302166" y="1533705"/>
              <a:ext cx="244648" cy="244648"/>
              <a:chOff x="2411760" y="3708613"/>
              <a:chExt cx="206152" cy="20615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0F51DC9-7240-4029-9525-A5A2D2E4E618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008662"/>
                  </a:solidFill>
                </a:endParaRPr>
              </a:p>
            </p:txBody>
          </p:sp>
          <p:sp>
            <p:nvSpPr>
              <p:cNvPr id="6" name="Chevron 25">
                <a:extLst>
                  <a:ext uri="{FF2B5EF4-FFF2-40B4-BE49-F238E27FC236}">
                    <a16:creationId xmlns:a16="http://schemas.microsoft.com/office/drawing/2014/main" id="{EB1233C1-FE9B-4F17-A898-21F449958BEF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rgbClr val="008662"/>
                  </a:solidFill>
                </a:endParaRPr>
              </a:p>
            </p:txBody>
          </p:sp>
        </p:grpSp>
        <p:grpSp>
          <p:nvGrpSpPr>
            <p:cNvPr id="7" name="그룹 15">
              <a:extLst>
                <a:ext uri="{FF2B5EF4-FFF2-40B4-BE49-F238E27FC236}">
                  <a16:creationId xmlns:a16="http://schemas.microsoft.com/office/drawing/2014/main" id="{68A368EF-A352-44A1-B970-7B092A98B623}"/>
                </a:ext>
              </a:extLst>
            </p:cNvPr>
            <p:cNvGrpSpPr/>
            <p:nvPr/>
          </p:nvGrpSpPr>
          <p:grpSpPr>
            <a:xfrm>
              <a:off x="6650588" y="1478386"/>
              <a:ext cx="2941653" cy="1084001"/>
              <a:chOff x="5739558" y="1915394"/>
              <a:chExt cx="2027333" cy="131968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D8B46C-CEDA-4273-9C70-A0C86A360777}"/>
                  </a:ext>
                </a:extLst>
              </p:cNvPr>
              <p:cNvSpPr txBox="1"/>
              <p:nvPr/>
            </p:nvSpPr>
            <p:spPr>
              <a:xfrm>
                <a:off x="5739558" y="1915394"/>
                <a:ext cx="2027333" cy="3372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08662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008662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1A96BC-8873-4387-9CF9-D1B366E2E950}"/>
                  </a:ext>
                </a:extLst>
              </p:cNvPr>
              <p:cNvSpPr txBox="1"/>
              <p:nvPr/>
            </p:nvSpPr>
            <p:spPr>
              <a:xfrm>
                <a:off x="5739912" y="2223407"/>
                <a:ext cx="2026979" cy="101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8662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rgbClr val="008662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809F0C-010B-473E-B25F-17DE4B7F9870}"/>
                </a:ext>
              </a:extLst>
            </p:cNvPr>
            <p:cNvGrpSpPr/>
            <p:nvPr/>
          </p:nvGrpSpPr>
          <p:grpSpPr>
            <a:xfrm>
              <a:off x="6381768" y="2746598"/>
              <a:ext cx="244648" cy="244648"/>
              <a:chOff x="2411760" y="3708613"/>
              <a:chExt cx="206152" cy="20615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5A34C17-BD39-40C4-B8BB-DF43DF1EBC0A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008662"/>
                  </a:solidFill>
                </a:endParaRPr>
              </a:p>
            </p:txBody>
          </p:sp>
          <p:sp>
            <p:nvSpPr>
              <p:cNvPr id="13" name="Chevron 32">
                <a:extLst>
                  <a:ext uri="{FF2B5EF4-FFF2-40B4-BE49-F238E27FC236}">
                    <a16:creationId xmlns:a16="http://schemas.microsoft.com/office/drawing/2014/main" id="{30C05027-F65A-44F9-92D8-1AC018492714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rgbClr val="008662"/>
                  </a:solidFill>
                </a:endParaRPr>
              </a:p>
            </p:txBody>
          </p:sp>
        </p:grpSp>
        <p:grpSp>
          <p:nvGrpSpPr>
            <p:cNvPr id="14" name="그룹 16">
              <a:extLst>
                <a:ext uri="{FF2B5EF4-FFF2-40B4-BE49-F238E27FC236}">
                  <a16:creationId xmlns:a16="http://schemas.microsoft.com/office/drawing/2014/main" id="{4077F50D-7C4F-40CE-A0C8-2C3CA538467E}"/>
                </a:ext>
              </a:extLst>
            </p:cNvPr>
            <p:cNvGrpSpPr/>
            <p:nvPr/>
          </p:nvGrpSpPr>
          <p:grpSpPr>
            <a:xfrm>
              <a:off x="6730190" y="2691279"/>
              <a:ext cx="2941653" cy="1084001"/>
              <a:chOff x="6477225" y="2987389"/>
              <a:chExt cx="2027333" cy="131968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A18AF9-A2B4-4EC3-8D57-9A302F7EB306}"/>
                  </a:ext>
                </a:extLst>
              </p:cNvPr>
              <p:cNvSpPr txBox="1"/>
              <p:nvPr/>
            </p:nvSpPr>
            <p:spPr>
              <a:xfrm>
                <a:off x="6477225" y="2987389"/>
                <a:ext cx="2027333" cy="3372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08662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008662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4F8AA3-288F-407E-8DCE-99F0208756A9}"/>
                  </a:ext>
                </a:extLst>
              </p:cNvPr>
              <p:cNvSpPr txBox="1"/>
              <p:nvPr/>
            </p:nvSpPr>
            <p:spPr>
              <a:xfrm>
                <a:off x="6477579" y="3295402"/>
                <a:ext cx="2026979" cy="101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8662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rgbClr val="008662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2F5BA5B-7BBC-442F-947F-3D439A53653C}"/>
                </a:ext>
              </a:extLst>
            </p:cNvPr>
            <p:cNvGrpSpPr/>
            <p:nvPr/>
          </p:nvGrpSpPr>
          <p:grpSpPr>
            <a:xfrm>
              <a:off x="6413194" y="3991600"/>
              <a:ext cx="244648" cy="244648"/>
              <a:chOff x="2411760" y="3708613"/>
              <a:chExt cx="206152" cy="20615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6F7BFA8-0FC8-413B-A17F-FE9FD4A165A1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008662"/>
                  </a:solidFill>
                </a:endParaRPr>
              </a:p>
            </p:txBody>
          </p:sp>
          <p:sp>
            <p:nvSpPr>
              <p:cNvPr id="20" name="Chevron 53">
                <a:extLst>
                  <a:ext uri="{FF2B5EF4-FFF2-40B4-BE49-F238E27FC236}">
                    <a16:creationId xmlns:a16="http://schemas.microsoft.com/office/drawing/2014/main" id="{9256CC44-3173-4500-B900-EA1994BF0180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rgbClr val="008662"/>
                  </a:solidFill>
                </a:endParaRPr>
              </a:p>
            </p:txBody>
          </p:sp>
        </p:grpSp>
        <p:grpSp>
          <p:nvGrpSpPr>
            <p:cNvPr id="21" name="그룹 17">
              <a:extLst>
                <a:ext uri="{FF2B5EF4-FFF2-40B4-BE49-F238E27FC236}">
                  <a16:creationId xmlns:a16="http://schemas.microsoft.com/office/drawing/2014/main" id="{465E05D3-5B88-48C8-83A1-55D064F8E12B}"/>
                </a:ext>
              </a:extLst>
            </p:cNvPr>
            <p:cNvGrpSpPr/>
            <p:nvPr/>
          </p:nvGrpSpPr>
          <p:grpSpPr>
            <a:xfrm>
              <a:off x="6761616" y="3936280"/>
              <a:ext cx="2941653" cy="1084001"/>
              <a:chOff x="5748390" y="4067509"/>
              <a:chExt cx="2027333" cy="131968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6C6B03-6311-4051-B483-92B438B6F467}"/>
                  </a:ext>
                </a:extLst>
              </p:cNvPr>
              <p:cNvSpPr txBox="1"/>
              <p:nvPr/>
            </p:nvSpPr>
            <p:spPr>
              <a:xfrm>
                <a:off x="5748390" y="4067509"/>
                <a:ext cx="2027333" cy="3372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08662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008662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33D2C4-E067-47C0-AA22-3FB363F8E28C}"/>
                  </a:ext>
                </a:extLst>
              </p:cNvPr>
              <p:cNvSpPr txBox="1"/>
              <p:nvPr/>
            </p:nvSpPr>
            <p:spPr>
              <a:xfrm>
                <a:off x="5748744" y="4375522"/>
                <a:ext cx="2026979" cy="101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8662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rgbClr val="008662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7D4304-FEDD-4942-97CF-6B772496B547}"/>
                </a:ext>
              </a:extLst>
            </p:cNvPr>
            <p:cNvGrpSpPr/>
            <p:nvPr/>
          </p:nvGrpSpPr>
          <p:grpSpPr>
            <a:xfrm>
              <a:off x="6485541" y="5227723"/>
              <a:ext cx="244648" cy="244648"/>
              <a:chOff x="2411760" y="3708613"/>
              <a:chExt cx="206152" cy="206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5EA7613-F8A3-4320-92C2-8FBE6ABE4F56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rgbClr val="008662"/>
                  </a:solidFill>
                </a:endParaRPr>
              </a:p>
            </p:txBody>
          </p:sp>
          <p:sp>
            <p:nvSpPr>
              <p:cNvPr id="27" name="Chevron 60">
                <a:extLst>
                  <a:ext uri="{FF2B5EF4-FFF2-40B4-BE49-F238E27FC236}">
                    <a16:creationId xmlns:a16="http://schemas.microsoft.com/office/drawing/2014/main" id="{2A5A5F15-67CB-4B35-B723-E94F5BA89BC9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rgbClr val="008662"/>
                  </a:solidFill>
                </a:endParaRPr>
              </a:p>
            </p:txBody>
          </p:sp>
        </p:grpSp>
        <p:grpSp>
          <p:nvGrpSpPr>
            <p:cNvPr id="28" name="그룹 18">
              <a:extLst>
                <a:ext uri="{FF2B5EF4-FFF2-40B4-BE49-F238E27FC236}">
                  <a16:creationId xmlns:a16="http://schemas.microsoft.com/office/drawing/2014/main" id="{FE45F043-0EE4-4FCC-A48B-56211130DA0E}"/>
                </a:ext>
              </a:extLst>
            </p:cNvPr>
            <p:cNvGrpSpPr/>
            <p:nvPr/>
          </p:nvGrpSpPr>
          <p:grpSpPr>
            <a:xfrm>
              <a:off x="6833963" y="5172402"/>
              <a:ext cx="2941653" cy="1084001"/>
              <a:chOff x="6486057" y="5139504"/>
              <a:chExt cx="2027333" cy="131968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E9F0108-F036-453E-8F7A-D55AA2812302}"/>
                  </a:ext>
                </a:extLst>
              </p:cNvPr>
              <p:cNvSpPr txBox="1"/>
              <p:nvPr/>
            </p:nvSpPr>
            <p:spPr>
              <a:xfrm>
                <a:off x="6486057" y="5139504"/>
                <a:ext cx="2027333" cy="3372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08662"/>
                    </a:solidFill>
                  </a:rPr>
                  <a:t>Content here</a:t>
                </a:r>
                <a:endParaRPr lang="ko-KR" altLang="en-US" sz="1200" b="1" dirty="0">
                  <a:solidFill>
                    <a:srgbClr val="008662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B0F8E1-DF7A-4E01-82D6-599BD8C2EA1D}"/>
                  </a:ext>
                </a:extLst>
              </p:cNvPr>
              <p:cNvSpPr txBox="1"/>
              <p:nvPr/>
            </p:nvSpPr>
            <p:spPr>
              <a:xfrm>
                <a:off x="6486411" y="5447517"/>
                <a:ext cx="2026979" cy="101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008662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</a:t>
                </a:r>
                <a:endParaRPr lang="ko-KR" altLang="en-US" sz="1200" dirty="0">
                  <a:solidFill>
                    <a:srgbClr val="008662"/>
                  </a:solidFill>
                </a:endParaRPr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4409DE28-12C8-4110-8B77-AF0411ABD6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916" y="1959328"/>
            <a:ext cx="5778084" cy="38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7C602A-7DF0-4EC6-A879-3FE58B60B1B2}"/>
              </a:ext>
            </a:extLst>
          </p:cNvPr>
          <p:cNvSpPr/>
          <p:nvPr/>
        </p:nvSpPr>
        <p:spPr>
          <a:xfrm>
            <a:off x="7884283" y="3508545"/>
            <a:ext cx="914400" cy="914400"/>
          </a:xfrm>
          <a:prstGeom prst="ellipse">
            <a:avLst/>
          </a:pr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5D22F-B723-4B90-926B-907A5F873868}"/>
              </a:ext>
            </a:extLst>
          </p:cNvPr>
          <p:cNvSpPr/>
          <p:nvPr/>
        </p:nvSpPr>
        <p:spPr>
          <a:xfrm>
            <a:off x="7026797" y="1807130"/>
            <a:ext cx="914400" cy="914400"/>
          </a:xfrm>
          <a:prstGeom prst="ellipse">
            <a:avLst/>
          </a:pr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EE568-DED5-42BC-AB0A-55F58DCA7DC4}"/>
              </a:ext>
            </a:extLst>
          </p:cNvPr>
          <p:cNvSpPr txBox="1"/>
          <p:nvPr/>
        </p:nvSpPr>
        <p:spPr>
          <a:xfrm>
            <a:off x="7051952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07690-54CD-4B44-9133-D9A45307FB18}"/>
              </a:ext>
            </a:extLst>
          </p:cNvPr>
          <p:cNvSpPr txBox="1"/>
          <p:nvPr/>
        </p:nvSpPr>
        <p:spPr>
          <a:xfrm>
            <a:off x="7909437" y="381865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8C58F1-8589-4D94-A2D0-F6CCDD2732C5}"/>
              </a:ext>
            </a:extLst>
          </p:cNvPr>
          <p:cNvSpPr/>
          <p:nvPr/>
        </p:nvSpPr>
        <p:spPr>
          <a:xfrm>
            <a:off x="4171281" y="1807130"/>
            <a:ext cx="914400" cy="914400"/>
          </a:xfrm>
          <a:prstGeom prst="ellipse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EB4545-471D-4FA6-B533-DFE98099D33B}"/>
              </a:ext>
            </a:extLst>
          </p:cNvPr>
          <p:cNvSpPr/>
          <p:nvPr/>
        </p:nvSpPr>
        <p:spPr>
          <a:xfrm>
            <a:off x="3451762" y="3496890"/>
            <a:ext cx="914400" cy="914400"/>
          </a:xfrm>
          <a:prstGeom prst="ellipse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346A92-99D2-4DB1-81D7-B4312FD7705B}"/>
              </a:ext>
            </a:extLst>
          </p:cNvPr>
          <p:cNvSpPr/>
          <p:nvPr/>
        </p:nvSpPr>
        <p:spPr>
          <a:xfrm>
            <a:off x="4171281" y="5108489"/>
            <a:ext cx="914400" cy="914400"/>
          </a:xfrm>
          <a:prstGeom prst="ellipse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E8C473-C388-4200-9F77-1B856A8FBE58}"/>
              </a:ext>
            </a:extLst>
          </p:cNvPr>
          <p:cNvSpPr/>
          <p:nvPr/>
        </p:nvSpPr>
        <p:spPr>
          <a:xfrm>
            <a:off x="7026797" y="5108489"/>
            <a:ext cx="914400" cy="914400"/>
          </a:xfrm>
          <a:prstGeom prst="ellipse">
            <a:avLst/>
          </a:pr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ie 14">
            <a:extLst>
              <a:ext uri="{FF2B5EF4-FFF2-40B4-BE49-F238E27FC236}">
                <a16:creationId xmlns:a16="http://schemas.microsoft.com/office/drawing/2014/main" id="{65227340-1F8E-434D-9C76-8055BFEC0D5D}"/>
              </a:ext>
            </a:extLst>
          </p:cNvPr>
          <p:cNvSpPr/>
          <p:nvPr/>
        </p:nvSpPr>
        <p:spPr>
          <a:xfrm rot="10800000">
            <a:off x="5774255" y="3241909"/>
            <a:ext cx="1430440" cy="1430440"/>
          </a:xfrm>
          <a:prstGeom prst="pie">
            <a:avLst>
              <a:gd name="adj1" fmla="val 0"/>
              <a:gd name="adj2" fmla="val 18048089"/>
            </a:avLst>
          </a:pr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e 15">
            <a:extLst>
              <a:ext uri="{FF2B5EF4-FFF2-40B4-BE49-F238E27FC236}">
                <a16:creationId xmlns:a16="http://schemas.microsoft.com/office/drawing/2014/main" id="{D1FC8D80-69BF-409B-8D1F-675D33A4B050}"/>
              </a:ext>
            </a:extLst>
          </p:cNvPr>
          <p:cNvSpPr/>
          <p:nvPr/>
        </p:nvSpPr>
        <p:spPr>
          <a:xfrm>
            <a:off x="5059017" y="3241893"/>
            <a:ext cx="1430456" cy="1430521"/>
          </a:xfrm>
          <a:custGeom>
            <a:avLst/>
            <a:gdLst>
              <a:gd name="connsiteX0" fmla="*/ 1430440 w 1430440"/>
              <a:gd name="connsiteY0" fmla="*/ 715220 h 1430440"/>
              <a:gd name="connsiteX1" fmla="*/ 901155 w 1430440"/>
              <a:gd name="connsiteY1" fmla="*/ 1405849 h 1430440"/>
              <a:gd name="connsiteX2" fmla="*/ 96675 w 1430440"/>
              <a:gd name="connsiteY2" fmla="*/ 1074305 h 1430440"/>
              <a:gd name="connsiteX3" fmla="*/ 207679 w 1430440"/>
              <a:gd name="connsiteY3" fmla="*/ 211294 h 1430440"/>
              <a:gd name="connsiteX4" fmla="*/ 1069875 w 1430440"/>
              <a:gd name="connsiteY4" fmla="*/ 94125 h 1430440"/>
              <a:gd name="connsiteX5" fmla="*/ 715220 w 1430440"/>
              <a:gd name="connsiteY5" fmla="*/ 715220 h 1430440"/>
              <a:gd name="connsiteX6" fmla="*/ 1430440 w 1430440"/>
              <a:gd name="connsiteY6" fmla="*/ 715220 h 1430440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7E40A7A7-956E-48CB-944F-7DC7D44E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203" y="2619590"/>
            <a:ext cx="1170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E10714"/>
                </a:solidFill>
                <a:cs typeface="Arial" charset="0"/>
              </a:rPr>
              <a:t>Text Here</a:t>
            </a:r>
            <a:endParaRPr lang="ko-KR" altLang="en-US" sz="1600" dirty="0">
              <a:solidFill>
                <a:srgbClr val="E10714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B3F6106E-8EB5-4F50-A0F2-2CEF30F75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52" y="4950692"/>
            <a:ext cx="123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Text Here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446F16-9B2A-4D64-AC5B-F92803F07D04}"/>
              </a:ext>
            </a:extLst>
          </p:cNvPr>
          <p:cNvSpPr txBox="1"/>
          <p:nvPr/>
        </p:nvSpPr>
        <p:spPr>
          <a:xfrm>
            <a:off x="7051952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BBBF88-51C6-436B-8B92-4B5BA6AA833F}"/>
              </a:ext>
            </a:extLst>
          </p:cNvPr>
          <p:cNvSpPr txBox="1"/>
          <p:nvPr/>
        </p:nvSpPr>
        <p:spPr>
          <a:xfrm>
            <a:off x="4200849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F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9D7E98-80A3-4896-A896-3A431A756C34}"/>
              </a:ext>
            </a:extLst>
          </p:cNvPr>
          <p:cNvSpPr txBox="1"/>
          <p:nvPr/>
        </p:nvSpPr>
        <p:spPr>
          <a:xfrm>
            <a:off x="3476916" y="381559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9AB4A9-4F2C-4858-9648-BBA2A2BB6A51}"/>
              </a:ext>
            </a:extLst>
          </p:cNvPr>
          <p:cNvSpPr txBox="1"/>
          <p:nvPr/>
        </p:nvSpPr>
        <p:spPr>
          <a:xfrm>
            <a:off x="4200849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0609EE-12AD-4F02-9E3E-52EA027BE15F}"/>
              </a:ext>
            </a:extLst>
          </p:cNvPr>
          <p:cNvCxnSpPr>
            <a:cxnSpLocks/>
          </p:cNvCxnSpPr>
          <p:nvPr/>
        </p:nvCxnSpPr>
        <p:spPr>
          <a:xfrm flipH="1" flipV="1">
            <a:off x="5029783" y="2659135"/>
            <a:ext cx="405233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8413DD-2621-4C3C-B08B-78C0A62D8913}"/>
              </a:ext>
            </a:extLst>
          </p:cNvPr>
          <p:cNvCxnSpPr/>
          <p:nvPr/>
        </p:nvCxnSpPr>
        <p:spPr>
          <a:xfrm flipH="1">
            <a:off x="4409815" y="3954090"/>
            <a:ext cx="648000" cy="2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C522C9-0FEF-4D23-99C7-9B8ED6977E18}"/>
              </a:ext>
            </a:extLst>
          </p:cNvPr>
          <p:cNvCxnSpPr/>
          <p:nvPr/>
        </p:nvCxnSpPr>
        <p:spPr>
          <a:xfrm flipH="1">
            <a:off x="5054313" y="4600003"/>
            <a:ext cx="405235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59F791-FE8A-4667-A257-C34C32CBB50D}"/>
              </a:ext>
            </a:extLst>
          </p:cNvPr>
          <p:cNvCxnSpPr>
            <a:cxnSpLocks/>
          </p:cNvCxnSpPr>
          <p:nvPr/>
        </p:nvCxnSpPr>
        <p:spPr>
          <a:xfrm flipV="1">
            <a:off x="6819168" y="2657720"/>
            <a:ext cx="338080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40A7AD-1E26-4D9B-AAF4-0DECD1477AFB}"/>
              </a:ext>
            </a:extLst>
          </p:cNvPr>
          <p:cNvCxnSpPr/>
          <p:nvPr/>
        </p:nvCxnSpPr>
        <p:spPr>
          <a:xfrm>
            <a:off x="7184135" y="3956794"/>
            <a:ext cx="648000" cy="2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EDAE0E-275C-4342-853B-1C3211261A39}"/>
              </a:ext>
            </a:extLst>
          </p:cNvPr>
          <p:cNvCxnSpPr/>
          <p:nvPr/>
        </p:nvCxnSpPr>
        <p:spPr>
          <a:xfrm>
            <a:off x="6709950" y="4584153"/>
            <a:ext cx="360587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B9D455-0CA0-4465-A3E0-C2DB813D8A65}"/>
              </a:ext>
            </a:extLst>
          </p:cNvPr>
          <p:cNvGrpSpPr/>
          <p:nvPr/>
        </p:nvGrpSpPr>
        <p:grpSpPr>
          <a:xfrm>
            <a:off x="8089743" y="1749511"/>
            <a:ext cx="2357003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F9CA8-3C94-4FD8-9225-C76A7B4CCA8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6DFF0C-41CD-4460-A5E5-4A7FDC7F40C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7D7A46-D74F-4F12-AADB-CB9F1D92B33B}"/>
              </a:ext>
            </a:extLst>
          </p:cNvPr>
          <p:cNvGrpSpPr/>
          <p:nvPr/>
        </p:nvGrpSpPr>
        <p:grpSpPr>
          <a:xfrm>
            <a:off x="8978814" y="3421218"/>
            <a:ext cx="2336966" cy="923330"/>
            <a:chOff x="2551705" y="4283314"/>
            <a:chExt cx="235700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DD15F3-9FE0-4F9D-A0CB-D10FF6ABB5F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C0D920-76B5-42EB-BBC2-FFB4740BA7B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FBDBD1-C9A2-4C73-B343-3BDCBC8C3FD5}"/>
              </a:ext>
            </a:extLst>
          </p:cNvPr>
          <p:cNvGrpSpPr/>
          <p:nvPr/>
        </p:nvGrpSpPr>
        <p:grpSpPr>
          <a:xfrm>
            <a:off x="8089743" y="5050870"/>
            <a:ext cx="235700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735E64-9BDC-4BBA-A474-1AF1C25D311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A6EDF0-E270-4A61-9895-4089A2E9543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BE26D1A-4E02-4311-ABB3-763DCFD4BB70}"/>
              </a:ext>
            </a:extLst>
          </p:cNvPr>
          <p:cNvGrpSpPr/>
          <p:nvPr/>
        </p:nvGrpSpPr>
        <p:grpSpPr>
          <a:xfrm>
            <a:off x="1670714" y="1749511"/>
            <a:ext cx="235700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75C04C-676F-40D7-B661-66D929E9B69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DD542F-B685-4A89-9397-39C2E4B9152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4F799C-CF80-4AFA-B16D-F7FE8DF57EBA}"/>
              </a:ext>
            </a:extLst>
          </p:cNvPr>
          <p:cNvGrpSpPr/>
          <p:nvPr/>
        </p:nvGrpSpPr>
        <p:grpSpPr>
          <a:xfrm>
            <a:off x="948838" y="3429845"/>
            <a:ext cx="2336966" cy="923330"/>
            <a:chOff x="2551705" y="4283314"/>
            <a:chExt cx="2357003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562720-8172-47E3-8DEB-60641AB4B67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696195-A8B6-4832-B259-F3FEDC3DFBE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30C8D7-674A-4FDB-BE83-E8C2300124D7}"/>
              </a:ext>
            </a:extLst>
          </p:cNvPr>
          <p:cNvGrpSpPr/>
          <p:nvPr/>
        </p:nvGrpSpPr>
        <p:grpSpPr>
          <a:xfrm>
            <a:off x="1670714" y="5050870"/>
            <a:ext cx="2357003" cy="923330"/>
            <a:chOff x="2551705" y="4283314"/>
            <a:chExt cx="235700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3BA87D1-C4AC-42C9-AB58-A0B975FBB5F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535051-1C8A-4D8D-93B7-8231DDE1DA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 9">
            <a:extLst>
              <a:ext uri="{FF2B5EF4-FFF2-40B4-BE49-F238E27FC236}">
                <a16:creationId xmlns:a16="http://schemas.microsoft.com/office/drawing/2014/main" id="{AA316E01-3CAF-47F7-8321-3845FC9830F4}"/>
              </a:ext>
            </a:extLst>
          </p:cNvPr>
          <p:cNvSpPr/>
          <p:nvPr/>
        </p:nvSpPr>
        <p:spPr>
          <a:xfrm>
            <a:off x="5772135" y="411125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30FBB5C1-2FCF-4D12-942B-BF35A10250ED}"/>
              </a:ext>
            </a:extLst>
          </p:cNvPr>
          <p:cNvSpPr/>
          <p:nvPr/>
        </p:nvSpPr>
        <p:spPr>
          <a:xfrm flipH="1">
            <a:off x="6134092" y="34968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59"/>
          <p:cNvGrpSpPr/>
          <p:nvPr/>
        </p:nvGrpSpPr>
        <p:grpSpPr>
          <a:xfrm>
            <a:off x="1214415" y="4460743"/>
            <a:ext cx="2118052" cy="1347299"/>
            <a:chOff x="2752270" y="4460743"/>
            <a:chExt cx="2118052" cy="1347299"/>
          </a:xfrm>
        </p:grpSpPr>
        <p:sp>
          <p:nvSpPr>
            <p:cNvPr id="52" name="Google Shape;1316;p31"/>
            <p:cNvSpPr txBox="1">
              <a:spLocks/>
            </p:cNvSpPr>
            <p:nvPr/>
          </p:nvSpPr>
          <p:spPr>
            <a:xfrm>
              <a:off x="2752270" y="4460743"/>
              <a:ext cx="2118052" cy="3851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s-PE" sz="2400">
                  <a:solidFill>
                    <a:schemeClr val="bg1"/>
                  </a:solidFill>
                </a:rPr>
                <a:t>Text</a:t>
              </a:r>
              <a:endParaRPr lang="es-PE" sz="2400" dirty="0">
                <a:solidFill>
                  <a:schemeClr val="bg1"/>
                </a:solidFill>
              </a:endParaRPr>
            </a:p>
          </p:txBody>
        </p:sp>
        <p:sp>
          <p:nvSpPr>
            <p:cNvPr id="53" name="Google Shape;1317;p31"/>
            <p:cNvSpPr txBox="1">
              <a:spLocks/>
            </p:cNvSpPr>
            <p:nvPr/>
          </p:nvSpPr>
          <p:spPr>
            <a:xfrm>
              <a:off x="2752270" y="4836979"/>
              <a:ext cx="2118052" cy="971063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bg1"/>
                  </a:solidFill>
                </a:rPr>
                <a:t>It must be legible at a glance, so try to use big font sizes</a:t>
              </a:r>
            </a:p>
          </p:txBody>
        </p:sp>
      </p:grpSp>
      <p:sp>
        <p:nvSpPr>
          <p:cNvPr id="54" name="Google Shape;1319;p31"/>
          <p:cNvSpPr txBox="1">
            <a:spLocks/>
          </p:cNvSpPr>
          <p:nvPr/>
        </p:nvSpPr>
        <p:spPr>
          <a:xfrm>
            <a:off x="4839759" y="325826"/>
            <a:ext cx="3954463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es-PE" sz="11500" dirty="0">
                <a:solidFill>
                  <a:schemeClr val="bg1"/>
                </a:solidFill>
              </a:rPr>
              <a:t>Tips</a:t>
            </a:r>
          </a:p>
        </p:txBody>
      </p:sp>
      <p:grpSp>
        <p:nvGrpSpPr>
          <p:cNvPr id="62" name="Grupo 61"/>
          <p:cNvGrpSpPr/>
          <p:nvPr/>
        </p:nvGrpSpPr>
        <p:grpSpPr>
          <a:xfrm>
            <a:off x="5262612" y="4460743"/>
            <a:ext cx="2118052" cy="1347299"/>
            <a:chOff x="4933983" y="4460743"/>
            <a:chExt cx="2118052" cy="1347299"/>
          </a:xfrm>
        </p:grpSpPr>
        <p:sp>
          <p:nvSpPr>
            <p:cNvPr id="55" name="Google Shape;1316;p31"/>
            <p:cNvSpPr txBox="1">
              <a:spLocks/>
            </p:cNvSpPr>
            <p:nvPr/>
          </p:nvSpPr>
          <p:spPr>
            <a:xfrm>
              <a:off x="4933983" y="4460743"/>
              <a:ext cx="2118052" cy="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algn="ctr"/>
              <a:r>
                <a:rPr lang="es-PE" sz="2000">
                  <a:solidFill>
                    <a:schemeClr val="bg1"/>
                  </a:solidFill>
                </a:rPr>
                <a:t>Text</a:t>
              </a:r>
              <a:endParaRPr lang="es-PE" sz="2000" dirty="0">
                <a:solidFill>
                  <a:schemeClr val="bg1"/>
                </a:solidFill>
              </a:endParaRPr>
            </a:p>
          </p:txBody>
        </p:sp>
        <p:sp>
          <p:nvSpPr>
            <p:cNvPr id="56" name="Google Shape;1317;p31"/>
            <p:cNvSpPr txBox="1">
              <a:spLocks/>
            </p:cNvSpPr>
            <p:nvPr/>
          </p:nvSpPr>
          <p:spPr>
            <a:xfrm>
              <a:off x="4933983" y="4836979"/>
              <a:ext cx="2118052" cy="971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rmAutofit fontScale="85000" lnSpcReduction="2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Montserrat"/>
                <a:buChar char="●"/>
                <a:defRPr sz="18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 algn="ctr">
                <a:spcAft>
                  <a:spcPts val="1200"/>
                </a:spcAft>
                <a:buFont typeface="Montserrat"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It must be legible at a glance, so try to use big font sizes</a:t>
              </a:r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9310809" y="4460743"/>
            <a:ext cx="2118052" cy="1347299"/>
            <a:chOff x="7087155" y="4460743"/>
            <a:chExt cx="2118052" cy="1347299"/>
          </a:xfrm>
        </p:grpSpPr>
        <p:sp>
          <p:nvSpPr>
            <p:cNvPr id="57" name="Google Shape;1316;p31"/>
            <p:cNvSpPr txBox="1">
              <a:spLocks/>
            </p:cNvSpPr>
            <p:nvPr/>
          </p:nvSpPr>
          <p:spPr>
            <a:xfrm>
              <a:off x="7087155" y="4460743"/>
              <a:ext cx="2118052" cy="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ontserrat"/>
                <a:buNone/>
                <a:defRPr sz="2800" b="1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algn="ctr"/>
              <a:r>
                <a:rPr lang="es-PE" sz="2000">
                  <a:solidFill>
                    <a:schemeClr val="bg1"/>
                  </a:solidFill>
                </a:rPr>
                <a:t>Text</a:t>
              </a:r>
              <a:endParaRPr lang="es-PE" sz="2000" dirty="0">
                <a:solidFill>
                  <a:schemeClr val="bg1"/>
                </a:solidFill>
              </a:endParaRPr>
            </a:p>
          </p:txBody>
        </p:sp>
        <p:sp>
          <p:nvSpPr>
            <p:cNvPr id="58" name="Google Shape;1317;p31"/>
            <p:cNvSpPr txBox="1">
              <a:spLocks/>
            </p:cNvSpPr>
            <p:nvPr/>
          </p:nvSpPr>
          <p:spPr>
            <a:xfrm>
              <a:off x="7087155" y="4836979"/>
              <a:ext cx="2118052" cy="971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rmAutofit fontScale="85000" lnSpcReduction="2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Montserrat"/>
                <a:buChar char="●"/>
                <a:defRPr sz="18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 algn="ctr">
                <a:spcAft>
                  <a:spcPts val="1200"/>
                </a:spcAft>
                <a:buFont typeface="Montserrat"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It must be legible at a glance, so try to use big font sizes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9DFBDC2-A8D3-4EA7-8FB4-10D64F3B182C}"/>
              </a:ext>
            </a:extLst>
          </p:cNvPr>
          <p:cNvGrpSpPr/>
          <p:nvPr/>
        </p:nvGrpSpPr>
        <p:grpSpPr>
          <a:xfrm>
            <a:off x="1812925" y="2903538"/>
            <a:ext cx="885826" cy="1196975"/>
            <a:chOff x="1812925" y="2903538"/>
            <a:chExt cx="885826" cy="1196975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C12EFC7-BDF2-4AAF-826F-7C0F5A898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925" y="2903538"/>
              <a:ext cx="879475" cy="1196975"/>
            </a:xfrm>
            <a:custGeom>
              <a:avLst/>
              <a:gdLst>
                <a:gd name="T0" fmla="*/ 230 w 231"/>
                <a:gd name="T1" fmla="*/ 221 h 316"/>
                <a:gd name="T2" fmla="*/ 176 w 231"/>
                <a:gd name="T3" fmla="*/ 298 h 316"/>
                <a:gd name="T4" fmla="*/ 68 w 231"/>
                <a:gd name="T5" fmla="*/ 300 h 316"/>
                <a:gd name="T6" fmla="*/ 16 w 231"/>
                <a:gd name="T7" fmla="*/ 175 h 316"/>
                <a:gd name="T8" fmla="*/ 56 w 231"/>
                <a:gd name="T9" fmla="*/ 62 h 316"/>
                <a:gd name="T10" fmla="*/ 68 w 231"/>
                <a:gd name="T11" fmla="*/ 40 h 316"/>
                <a:gd name="T12" fmla="*/ 175 w 231"/>
                <a:gd name="T13" fmla="*/ 41 h 316"/>
                <a:gd name="T14" fmla="*/ 193 w 231"/>
                <a:gd name="T15" fmla="*/ 79 h 316"/>
                <a:gd name="T16" fmla="*/ 213 w 231"/>
                <a:gd name="T17" fmla="*/ 138 h 316"/>
                <a:gd name="T18" fmla="*/ 206 w 231"/>
                <a:gd name="T19" fmla="*/ 142 h 316"/>
                <a:gd name="T20" fmla="*/ 204 w 231"/>
                <a:gd name="T21" fmla="*/ 141 h 316"/>
                <a:gd name="T22" fmla="*/ 199 w 231"/>
                <a:gd name="T23" fmla="*/ 129 h 316"/>
                <a:gd name="T24" fmla="*/ 172 w 231"/>
                <a:gd name="T25" fmla="*/ 60 h 316"/>
                <a:gd name="T26" fmla="*/ 156 w 231"/>
                <a:gd name="T27" fmla="*/ 37 h 316"/>
                <a:gd name="T28" fmla="*/ 83 w 231"/>
                <a:gd name="T29" fmla="*/ 40 h 316"/>
                <a:gd name="T30" fmla="*/ 54 w 231"/>
                <a:gd name="T31" fmla="*/ 98 h 316"/>
                <a:gd name="T32" fmla="*/ 31 w 231"/>
                <a:gd name="T33" fmla="*/ 163 h 316"/>
                <a:gd name="T34" fmla="*/ 24 w 231"/>
                <a:gd name="T35" fmla="*/ 224 h 316"/>
                <a:gd name="T36" fmla="*/ 108 w 231"/>
                <a:gd name="T37" fmla="*/ 299 h 316"/>
                <a:gd name="T38" fmla="*/ 156 w 231"/>
                <a:gd name="T39" fmla="*/ 295 h 316"/>
                <a:gd name="T40" fmla="*/ 211 w 231"/>
                <a:gd name="T41" fmla="*/ 249 h 316"/>
                <a:gd name="T42" fmla="*/ 215 w 231"/>
                <a:gd name="T43" fmla="*/ 242 h 316"/>
                <a:gd name="T44" fmla="*/ 220 w 231"/>
                <a:gd name="T45" fmla="*/ 231 h 316"/>
                <a:gd name="T46" fmla="*/ 220 w 231"/>
                <a:gd name="T47" fmla="*/ 223 h 316"/>
                <a:gd name="T48" fmla="*/ 220 w 231"/>
                <a:gd name="T49" fmla="*/ 220 h 316"/>
                <a:gd name="T50" fmla="*/ 221 w 231"/>
                <a:gd name="T51" fmla="*/ 208 h 316"/>
                <a:gd name="T52" fmla="*/ 225 w 231"/>
                <a:gd name="T53" fmla="*/ 202 h 316"/>
                <a:gd name="T54" fmla="*/ 230 w 231"/>
                <a:gd name="T55" fmla="*/ 209 h 316"/>
                <a:gd name="T56" fmla="*/ 230 w 231"/>
                <a:gd name="T57" fmla="*/ 22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1" h="316">
                  <a:moveTo>
                    <a:pt x="230" y="221"/>
                  </a:moveTo>
                  <a:cubicBezTo>
                    <a:pt x="226" y="257"/>
                    <a:pt x="208" y="283"/>
                    <a:pt x="176" y="298"/>
                  </a:cubicBezTo>
                  <a:cubicBezTo>
                    <a:pt x="141" y="316"/>
                    <a:pt x="104" y="316"/>
                    <a:pt x="68" y="300"/>
                  </a:cubicBezTo>
                  <a:cubicBezTo>
                    <a:pt x="23" y="279"/>
                    <a:pt x="0" y="227"/>
                    <a:pt x="16" y="175"/>
                  </a:cubicBezTo>
                  <a:cubicBezTo>
                    <a:pt x="28" y="137"/>
                    <a:pt x="40" y="99"/>
                    <a:pt x="56" y="62"/>
                  </a:cubicBezTo>
                  <a:cubicBezTo>
                    <a:pt x="60" y="55"/>
                    <a:pt x="64" y="47"/>
                    <a:pt x="68" y="40"/>
                  </a:cubicBezTo>
                  <a:cubicBezTo>
                    <a:pt x="97" y="0"/>
                    <a:pt x="147" y="0"/>
                    <a:pt x="175" y="41"/>
                  </a:cubicBezTo>
                  <a:cubicBezTo>
                    <a:pt x="183" y="53"/>
                    <a:pt x="188" y="66"/>
                    <a:pt x="193" y="79"/>
                  </a:cubicBezTo>
                  <a:cubicBezTo>
                    <a:pt x="200" y="99"/>
                    <a:pt x="207" y="118"/>
                    <a:pt x="213" y="138"/>
                  </a:cubicBezTo>
                  <a:cubicBezTo>
                    <a:pt x="213" y="143"/>
                    <a:pt x="209" y="142"/>
                    <a:pt x="206" y="142"/>
                  </a:cubicBezTo>
                  <a:cubicBezTo>
                    <a:pt x="205" y="142"/>
                    <a:pt x="205" y="142"/>
                    <a:pt x="204" y="141"/>
                  </a:cubicBezTo>
                  <a:cubicBezTo>
                    <a:pt x="201" y="138"/>
                    <a:pt x="200" y="134"/>
                    <a:pt x="199" y="129"/>
                  </a:cubicBezTo>
                  <a:cubicBezTo>
                    <a:pt x="191" y="106"/>
                    <a:pt x="184" y="82"/>
                    <a:pt x="172" y="60"/>
                  </a:cubicBezTo>
                  <a:cubicBezTo>
                    <a:pt x="168" y="51"/>
                    <a:pt x="163" y="43"/>
                    <a:pt x="156" y="37"/>
                  </a:cubicBezTo>
                  <a:cubicBezTo>
                    <a:pt x="135" y="16"/>
                    <a:pt x="103" y="17"/>
                    <a:pt x="83" y="40"/>
                  </a:cubicBezTo>
                  <a:cubicBezTo>
                    <a:pt x="69" y="57"/>
                    <a:pt x="62" y="77"/>
                    <a:pt x="54" y="98"/>
                  </a:cubicBezTo>
                  <a:cubicBezTo>
                    <a:pt x="47" y="119"/>
                    <a:pt x="40" y="141"/>
                    <a:pt x="31" y="163"/>
                  </a:cubicBezTo>
                  <a:cubicBezTo>
                    <a:pt x="24" y="183"/>
                    <a:pt x="20" y="203"/>
                    <a:pt x="24" y="224"/>
                  </a:cubicBezTo>
                  <a:cubicBezTo>
                    <a:pt x="31" y="265"/>
                    <a:pt x="67" y="296"/>
                    <a:pt x="108" y="299"/>
                  </a:cubicBezTo>
                  <a:cubicBezTo>
                    <a:pt x="124" y="300"/>
                    <a:pt x="141" y="300"/>
                    <a:pt x="156" y="295"/>
                  </a:cubicBezTo>
                  <a:cubicBezTo>
                    <a:pt x="181" y="287"/>
                    <a:pt x="198" y="271"/>
                    <a:pt x="211" y="249"/>
                  </a:cubicBezTo>
                  <a:cubicBezTo>
                    <a:pt x="212" y="247"/>
                    <a:pt x="213" y="244"/>
                    <a:pt x="215" y="242"/>
                  </a:cubicBezTo>
                  <a:cubicBezTo>
                    <a:pt x="220" y="240"/>
                    <a:pt x="222" y="236"/>
                    <a:pt x="220" y="231"/>
                  </a:cubicBezTo>
                  <a:cubicBezTo>
                    <a:pt x="219" y="229"/>
                    <a:pt x="219" y="226"/>
                    <a:pt x="220" y="223"/>
                  </a:cubicBezTo>
                  <a:cubicBezTo>
                    <a:pt x="220" y="222"/>
                    <a:pt x="220" y="221"/>
                    <a:pt x="220" y="220"/>
                  </a:cubicBezTo>
                  <a:cubicBezTo>
                    <a:pt x="221" y="216"/>
                    <a:pt x="220" y="212"/>
                    <a:pt x="221" y="208"/>
                  </a:cubicBezTo>
                  <a:cubicBezTo>
                    <a:pt x="221" y="205"/>
                    <a:pt x="222" y="202"/>
                    <a:pt x="225" y="202"/>
                  </a:cubicBezTo>
                  <a:cubicBezTo>
                    <a:pt x="229" y="202"/>
                    <a:pt x="230" y="205"/>
                    <a:pt x="230" y="209"/>
                  </a:cubicBezTo>
                  <a:cubicBezTo>
                    <a:pt x="230" y="213"/>
                    <a:pt x="231" y="217"/>
                    <a:pt x="230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4CCE6B9-D77B-4A45-9FC4-CEC25E07E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3471863"/>
              <a:ext cx="87313" cy="276225"/>
            </a:xfrm>
            <a:custGeom>
              <a:avLst/>
              <a:gdLst>
                <a:gd name="T0" fmla="*/ 20 w 23"/>
                <a:gd name="T1" fmla="*/ 71 h 73"/>
                <a:gd name="T2" fmla="*/ 19 w 23"/>
                <a:gd name="T3" fmla="*/ 59 h 73"/>
                <a:gd name="T4" fmla="*/ 15 w 23"/>
                <a:gd name="T5" fmla="*/ 54 h 73"/>
                <a:gd name="T6" fmla="*/ 13 w 23"/>
                <a:gd name="T7" fmla="*/ 59 h 73"/>
                <a:gd name="T8" fmla="*/ 11 w 23"/>
                <a:gd name="T9" fmla="*/ 73 h 73"/>
                <a:gd name="T10" fmla="*/ 9 w 23"/>
                <a:gd name="T11" fmla="*/ 60 h 73"/>
                <a:gd name="T12" fmla="*/ 5 w 23"/>
                <a:gd name="T13" fmla="*/ 26 h 73"/>
                <a:gd name="T14" fmla="*/ 1 w 23"/>
                <a:gd name="T15" fmla="*/ 12 h 73"/>
                <a:gd name="T16" fmla="*/ 0 w 23"/>
                <a:gd name="T17" fmla="*/ 7 h 73"/>
                <a:gd name="T18" fmla="*/ 1 w 23"/>
                <a:gd name="T19" fmla="*/ 5 h 73"/>
                <a:gd name="T20" fmla="*/ 8 w 23"/>
                <a:gd name="T21" fmla="*/ 1 h 73"/>
                <a:gd name="T22" fmla="*/ 20 w 23"/>
                <a:gd name="T23" fmla="*/ 7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73">
                  <a:moveTo>
                    <a:pt x="20" y="71"/>
                  </a:moveTo>
                  <a:cubicBezTo>
                    <a:pt x="20" y="67"/>
                    <a:pt x="20" y="63"/>
                    <a:pt x="19" y="59"/>
                  </a:cubicBezTo>
                  <a:cubicBezTo>
                    <a:pt x="19" y="56"/>
                    <a:pt x="18" y="54"/>
                    <a:pt x="15" y="54"/>
                  </a:cubicBezTo>
                  <a:cubicBezTo>
                    <a:pt x="12" y="54"/>
                    <a:pt x="13" y="57"/>
                    <a:pt x="13" y="59"/>
                  </a:cubicBezTo>
                  <a:cubicBezTo>
                    <a:pt x="12" y="64"/>
                    <a:pt x="15" y="69"/>
                    <a:pt x="11" y="73"/>
                  </a:cubicBezTo>
                  <a:cubicBezTo>
                    <a:pt x="8" y="69"/>
                    <a:pt x="9" y="64"/>
                    <a:pt x="9" y="60"/>
                  </a:cubicBezTo>
                  <a:cubicBezTo>
                    <a:pt x="10" y="48"/>
                    <a:pt x="8" y="37"/>
                    <a:pt x="5" y="26"/>
                  </a:cubicBezTo>
                  <a:cubicBezTo>
                    <a:pt x="4" y="21"/>
                    <a:pt x="3" y="16"/>
                    <a:pt x="1" y="12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3" y="3"/>
                    <a:pt x="5" y="0"/>
                    <a:pt x="8" y="1"/>
                  </a:cubicBezTo>
                  <a:cubicBezTo>
                    <a:pt x="19" y="24"/>
                    <a:pt x="23" y="47"/>
                    <a:pt x="20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502575-A254-42C6-B22F-1CC153D9D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3425826"/>
              <a:ext cx="52388" cy="65088"/>
            </a:xfrm>
            <a:custGeom>
              <a:avLst/>
              <a:gdLst>
                <a:gd name="T0" fmla="*/ 14 w 14"/>
                <a:gd name="T1" fmla="*/ 13 h 17"/>
                <a:gd name="T2" fmla="*/ 7 w 14"/>
                <a:gd name="T3" fmla="*/ 17 h 17"/>
                <a:gd name="T4" fmla="*/ 2 w 14"/>
                <a:gd name="T5" fmla="*/ 4 h 17"/>
                <a:gd name="T6" fmla="*/ 9 w 14"/>
                <a:gd name="T7" fmla="*/ 0 h 17"/>
                <a:gd name="T8" fmla="*/ 14 w 14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4" y="13"/>
                  </a:moveTo>
                  <a:cubicBezTo>
                    <a:pt x="12" y="14"/>
                    <a:pt x="10" y="17"/>
                    <a:pt x="7" y="17"/>
                  </a:cubicBezTo>
                  <a:cubicBezTo>
                    <a:pt x="1" y="14"/>
                    <a:pt x="0" y="9"/>
                    <a:pt x="2" y="4"/>
                  </a:cubicBezTo>
                  <a:cubicBezTo>
                    <a:pt x="4" y="1"/>
                    <a:pt x="8" y="3"/>
                    <a:pt x="9" y="0"/>
                  </a:cubicBezTo>
                  <a:cubicBezTo>
                    <a:pt x="11" y="4"/>
                    <a:pt x="12" y="9"/>
                    <a:pt x="14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0D22A84-3F87-4624-A886-6D2330B11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2947988"/>
              <a:ext cx="787400" cy="1141413"/>
            </a:xfrm>
            <a:custGeom>
              <a:avLst/>
              <a:gdLst>
                <a:gd name="T0" fmla="*/ 193 w 207"/>
                <a:gd name="T1" fmla="*/ 144 h 301"/>
                <a:gd name="T2" fmla="*/ 195 w 207"/>
                <a:gd name="T3" fmla="*/ 149 h 301"/>
                <a:gd name="T4" fmla="*/ 184 w 207"/>
                <a:gd name="T5" fmla="*/ 153 h 301"/>
                <a:gd name="T6" fmla="*/ 178 w 207"/>
                <a:gd name="T7" fmla="*/ 141 h 301"/>
                <a:gd name="T8" fmla="*/ 152 w 207"/>
                <a:gd name="T9" fmla="*/ 68 h 301"/>
                <a:gd name="T10" fmla="*/ 134 w 207"/>
                <a:gd name="T11" fmla="*/ 36 h 301"/>
                <a:gd name="T12" fmla="*/ 77 w 207"/>
                <a:gd name="T13" fmla="*/ 33 h 301"/>
                <a:gd name="T14" fmla="*/ 53 w 207"/>
                <a:gd name="T15" fmla="*/ 76 h 301"/>
                <a:gd name="T16" fmla="*/ 23 w 207"/>
                <a:gd name="T17" fmla="*/ 160 h 301"/>
                <a:gd name="T18" fmla="*/ 31 w 207"/>
                <a:gd name="T19" fmla="*/ 241 h 301"/>
                <a:gd name="T20" fmla="*/ 52 w 207"/>
                <a:gd name="T21" fmla="*/ 262 h 301"/>
                <a:gd name="T22" fmla="*/ 159 w 207"/>
                <a:gd name="T23" fmla="*/ 261 h 301"/>
                <a:gd name="T24" fmla="*/ 184 w 207"/>
                <a:gd name="T25" fmla="*/ 230 h 301"/>
                <a:gd name="T26" fmla="*/ 191 w 207"/>
                <a:gd name="T27" fmla="*/ 206 h 301"/>
                <a:gd name="T28" fmla="*/ 191 w 207"/>
                <a:gd name="T29" fmla="*/ 203 h 301"/>
                <a:gd name="T30" fmla="*/ 195 w 207"/>
                <a:gd name="T31" fmla="*/ 194 h 301"/>
                <a:gd name="T32" fmla="*/ 197 w 207"/>
                <a:gd name="T33" fmla="*/ 181 h 301"/>
                <a:gd name="T34" fmla="*/ 199 w 207"/>
                <a:gd name="T35" fmla="*/ 162 h 301"/>
                <a:gd name="T36" fmla="*/ 204 w 207"/>
                <a:gd name="T37" fmla="*/ 211 h 301"/>
                <a:gd name="T38" fmla="*/ 204 w 207"/>
                <a:gd name="T39" fmla="*/ 211 h 301"/>
                <a:gd name="T40" fmla="*/ 199 w 207"/>
                <a:gd name="T41" fmla="*/ 231 h 301"/>
                <a:gd name="T42" fmla="*/ 160 w 207"/>
                <a:gd name="T43" fmla="*/ 276 h 301"/>
                <a:gd name="T44" fmla="*/ 12 w 207"/>
                <a:gd name="T45" fmla="*/ 237 h 301"/>
                <a:gd name="T46" fmla="*/ 10 w 207"/>
                <a:gd name="T47" fmla="*/ 158 h 301"/>
                <a:gd name="T48" fmla="*/ 45 w 207"/>
                <a:gd name="T49" fmla="*/ 60 h 301"/>
                <a:gd name="T50" fmla="*/ 62 w 207"/>
                <a:gd name="T51" fmla="*/ 29 h 301"/>
                <a:gd name="T52" fmla="*/ 147 w 207"/>
                <a:gd name="T53" fmla="*/ 31 h 301"/>
                <a:gd name="T54" fmla="*/ 177 w 207"/>
                <a:gd name="T55" fmla="*/ 97 h 301"/>
                <a:gd name="T56" fmla="*/ 188 w 207"/>
                <a:gd name="T57" fmla="*/ 129 h 301"/>
                <a:gd name="T58" fmla="*/ 193 w 207"/>
                <a:gd name="T59" fmla="*/ 14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7" h="301">
                  <a:moveTo>
                    <a:pt x="193" y="144"/>
                  </a:moveTo>
                  <a:cubicBezTo>
                    <a:pt x="194" y="146"/>
                    <a:pt x="194" y="147"/>
                    <a:pt x="195" y="149"/>
                  </a:cubicBezTo>
                  <a:cubicBezTo>
                    <a:pt x="192" y="152"/>
                    <a:pt x="188" y="153"/>
                    <a:pt x="184" y="153"/>
                  </a:cubicBezTo>
                  <a:cubicBezTo>
                    <a:pt x="180" y="150"/>
                    <a:pt x="179" y="145"/>
                    <a:pt x="178" y="141"/>
                  </a:cubicBezTo>
                  <a:cubicBezTo>
                    <a:pt x="169" y="117"/>
                    <a:pt x="162" y="92"/>
                    <a:pt x="152" y="68"/>
                  </a:cubicBezTo>
                  <a:cubicBezTo>
                    <a:pt x="148" y="56"/>
                    <a:pt x="142" y="46"/>
                    <a:pt x="134" y="36"/>
                  </a:cubicBezTo>
                  <a:cubicBezTo>
                    <a:pt x="121" y="19"/>
                    <a:pt x="93" y="16"/>
                    <a:pt x="77" y="33"/>
                  </a:cubicBezTo>
                  <a:cubicBezTo>
                    <a:pt x="66" y="45"/>
                    <a:pt x="59" y="60"/>
                    <a:pt x="53" y="76"/>
                  </a:cubicBezTo>
                  <a:cubicBezTo>
                    <a:pt x="43" y="104"/>
                    <a:pt x="34" y="132"/>
                    <a:pt x="23" y="160"/>
                  </a:cubicBezTo>
                  <a:cubicBezTo>
                    <a:pt x="13" y="188"/>
                    <a:pt x="14" y="215"/>
                    <a:pt x="31" y="241"/>
                  </a:cubicBezTo>
                  <a:cubicBezTo>
                    <a:pt x="36" y="249"/>
                    <a:pt x="43" y="257"/>
                    <a:pt x="52" y="262"/>
                  </a:cubicBezTo>
                  <a:cubicBezTo>
                    <a:pt x="83" y="282"/>
                    <a:pt x="129" y="281"/>
                    <a:pt x="159" y="261"/>
                  </a:cubicBezTo>
                  <a:cubicBezTo>
                    <a:pt x="170" y="253"/>
                    <a:pt x="178" y="242"/>
                    <a:pt x="184" y="230"/>
                  </a:cubicBezTo>
                  <a:cubicBezTo>
                    <a:pt x="189" y="223"/>
                    <a:pt x="189" y="214"/>
                    <a:pt x="191" y="206"/>
                  </a:cubicBezTo>
                  <a:cubicBezTo>
                    <a:pt x="191" y="205"/>
                    <a:pt x="191" y="204"/>
                    <a:pt x="191" y="203"/>
                  </a:cubicBezTo>
                  <a:cubicBezTo>
                    <a:pt x="192" y="200"/>
                    <a:pt x="192" y="197"/>
                    <a:pt x="195" y="194"/>
                  </a:cubicBezTo>
                  <a:cubicBezTo>
                    <a:pt x="199" y="191"/>
                    <a:pt x="196" y="186"/>
                    <a:pt x="197" y="181"/>
                  </a:cubicBezTo>
                  <a:cubicBezTo>
                    <a:pt x="198" y="175"/>
                    <a:pt x="195" y="168"/>
                    <a:pt x="199" y="162"/>
                  </a:cubicBezTo>
                  <a:cubicBezTo>
                    <a:pt x="207" y="178"/>
                    <a:pt x="205" y="194"/>
                    <a:pt x="204" y="211"/>
                  </a:cubicBezTo>
                  <a:cubicBezTo>
                    <a:pt x="204" y="211"/>
                    <a:pt x="204" y="211"/>
                    <a:pt x="204" y="211"/>
                  </a:cubicBezTo>
                  <a:cubicBezTo>
                    <a:pt x="202" y="218"/>
                    <a:pt x="205" y="225"/>
                    <a:pt x="199" y="231"/>
                  </a:cubicBezTo>
                  <a:cubicBezTo>
                    <a:pt x="190" y="249"/>
                    <a:pt x="178" y="265"/>
                    <a:pt x="160" y="276"/>
                  </a:cubicBezTo>
                  <a:cubicBezTo>
                    <a:pt x="117" y="301"/>
                    <a:pt x="40" y="295"/>
                    <a:pt x="12" y="237"/>
                  </a:cubicBezTo>
                  <a:cubicBezTo>
                    <a:pt x="1" y="211"/>
                    <a:pt x="0" y="184"/>
                    <a:pt x="10" y="158"/>
                  </a:cubicBezTo>
                  <a:cubicBezTo>
                    <a:pt x="22" y="126"/>
                    <a:pt x="32" y="92"/>
                    <a:pt x="45" y="60"/>
                  </a:cubicBezTo>
                  <a:cubicBezTo>
                    <a:pt x="50" y="49"/>
                    <a:pt x="55" y="38"/>
                    <a:pt x="62" y="29"/>
                  </a:cubicBezTo>
                  <a:cubicBezTo>
                    <a:pt x="86" y="0"/>
                    <a:pt x="125" y="1"/>
                    <a:pt x="147" y="31"/>
                  </a:cubicBezTo>
                  <a:cubicBezTo>
                    <a:pt x="162" y="51"/>
                    <a:pt x="169" y="74"/>
                    <a:pt x="177" y="97"/>
                  </a:cubicBezTo>
                  <a:cubicBezTo>
                    <a:pt x="181" y="108"/>
                    <a:pt x="184" y="119"/>
                    <a:pt x="188" y="129"/>
                  </a:cubicBezTo>
                  <a:cubicBezTo>
                    <a:pt x="185" y="136"/>
                    <a:pt x="188" y="141"/>
                    <a:pt x="193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A6DE47A-6E79-44EF-BC26-0BE36BC3F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3436938"/>
              <a:ext cx="46038" cy="57150"/>
            </a:xfrm>
            <a:custGeom>
              <a:avLst/>
              <a:gdLst>
                <a:gd name="T0" fmla="*/ 11 w 12"/>
                <a:gd name="T1" fmla="*/ 15 h 15"/>
                <a:gd name="T2" fmla="*/ 6 w 12"/>
                <a:gd name="T3" fmla="*/ 0 h 15"/>
                <a:gd name="T4" fmla="*/ 7 w 12"/>
                <a:gd name="T5" fmla="*/ 1 h 15"/>
                <a:gd name="T6" fmla="*/ 12 w 12"/>
                <a:gd name="T7" fmla="*/ 14 h 15"/>
                <a:gd name="T8" fmla="*/ 11 w 1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1" y="15"/>
                  </a:moveTo>
                  <a:cubicBezTo>
                    <a:pt x="2" y="12"/>
                    <a:pt x="0" y="9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5"/>
                    <a:pt x="9" y="10"/>
                    <a:pt x="12" y="14"/>
                  </a:cubicBezTo>
                  <a:cubicBezTo>
                    <a:pt x="12" y="14"/>
                    <a:pt x="12" y="15"/>
                    <a:pt x="11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6EBAD8D-DBE8-4140-9429-9BF06FC2E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250" y="3748088"/>
              <a:ext cx="30163" cy="76200"/>
            </a:xfrm>
            <a:custGeom>
              <a:avLst/>
              <a:gdLst>
                <a:gd name="T0" fmla="*/ 0 w 8"/>
                <a:gd name="T1" fmla="*/ 20 h 20"/>
                <a:gd name="T2" fmla="*/ 5 w 8"/>
                <a:gd name="T3" fmla="*/ 0 h 20"/>
                <a:gd name="T4" fmla="*/ 6 w 8"/>
                <a:gd name="T5" fmla="*/ 10 h 20"/>
                <a:gd name="T6" fmla="*/ 0 w 8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cubicBezTo>
                    <a:pt x="1" y="13"/>
                    <a:pt x="3" y="7"/>
                    <a:pt x="5" y="0"/>
                  </a:cubicBezTo>
                  <a:cubicBezTo>
                    <a:pt x="6" y="3"/>
                    <a:pt x="6" y="6"/>
                    <a:pt x="6" y="10"/>
                  </a:cubicBezTo>
                  <a:cubicBezTo>
                    <a:pt x="8" y="15"/>
                    <a:pt x="6" y="19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530C288-B897-438F-BBCF-CBF3E33B5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3509963"/>
              <a:ext cx="65088" cy="180975"/>
            </a:xfrm>
            <a:custGeom>
              <a:avLst/>
              <a:gdLst>
                <a:gd name="T0" fmla="*/ 17 w 17"/>
                <a:gd name="T1" fmla="*/ 14 h 48"/>
                <a:gd name="T2" fmla="*/ 17 w 17"/>
                <a:gd name="T3" fmla="*/ 42 h 48"/>
                <a:gd name="T4" fmla="*/ 12 w 17"/>
                <a:gd name="T5" fmla="*/ 48 h 48"/>
                <a:gd name="T6" fmla="*/ 7 w 17"/>
                <a:gd name="T7" fmla="*/ 25 h 48"/>
                <a:gd name="T8" fmla="*/ 2 w 17"/>
                <a:gd name="T9" fmla="*/ 11 h 48"/>
                <a:gd name="T10" fmla="*/ 3 w 17"/>
                <a:gd name="T11" fmla="*/ 5 h 48"/>
                <a:gd name="T12" fmla="*/ 13 w 17"/>
                <a:gd name="T13" fmla="*/ 1 h 48"/>
                <a:gd name="T14" fmla="*/ 17 w 17"/>
                <a:gd name="T15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8">
                  <a:moveTo>
                    <a:pt x="17" y="14"/>
                  </a:moveTo>
                  <a:cubicBezTo>
                    <a:pt x="17" y="23"/>
                    <a:pt x="17" y="32"/>
                    <a:pt x="17" y="42"/>
                  </a:cubicBezTo>
                  <a:cubicBezTo>
                    <a:pt x="17" y="45"/>
                    <a:pt x="17" y="48"/>
                    <a:pt x="12" y="48"/>
                  </a:cubicBezTo>
                  <a:cubicBezTo>
                    <a:pt x="9" y="41"/>
                    <a:pt x="9" y="33"/>
                    <a:pt x="7" y="25"/>
                  </a:cubicBezTo>
                  <a:cubicBezTo>
                    <a:pt x="6" y="20"/>
                    <a:pt x="5" y="15"/>
                    <a:pt x="2" y="11"/>
                  </a:cubicBezTo>
                  <a:cubicBezTo>
                    <a:pt x="1" y="9"/>
                    <a:pt x="0" y="6"/>
                    <a:pt x="3" y="5"/>
                  </a:cubicBezTo>
                  <a:cubicBezTo>
                    <a:pt x="5" y="0"/>
                    <a:pt x="9" y="2"/>
                    <a:pt x="13" y="1"/>
                  </a:cubicBezTo>
                  <a:cubicBezTo>
                    <a:pt x="17" y="4"/>
                    <a:pt x="17" y="10"/>
                    <a:pt x="1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B266F97-8FAE-41C8-858B-F8982421A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5" y="2990851"/>
              <a:ext cx="708025" cy="1025525"/>
            </a:xfrm>
            <a:custGeom>
              <a:avLst/>
              <a:gdLst>
                <a:gd name="T0" fmla="*/ 177 w 186"/>
                <a:gd name="T1" fmla="*/ 142 h 271"/>
                <a:gd name="T2" fmla="*/ 178 w 186"/>
                <a:gd name="T3" fmla="*/ 147 h 271"/>
                <a:gd name="T4" fmla="*/ 181 w 186"/>
                <a:gd name="T5" fmla="*/ 165 h 271"/>
                <a:gd name="T6" fmla="*/ 185 w 186"/>
                <a:gd name="T7" fmla="*/ 185 h 271"/>
                <a:gd name="T8" fmla="*/ 185 w 186"/>
                <a:gd name="T9" fmla="*/ 193 h 271"/>
                <a:gd name="T10" fmla="*/ 185 w 186"/>
                <a:gd name="T11" fmla="*/ 193 h 271"/>
                <a:gd name="T12" fmla="*/ 178 w 186"/>
                <a:gd name="T13" fmla="*/ 220 h 271"/>
                <a:gd name="T14" fmla="*/ 114 w 186"/>
                <a:gd name="T15" fmla="*/ 266 h 271"/>
                <a:gd name="T16" fmla="*/ 34 w 186"/>
                <a:gd name="T17" fmla="*/ 246 h 271"/>
                <a:gd name="T18" fmla="*/ 10 w 186"/>
                <a:gd name="T19" fmla="*/ 162 h 271"/>
                <a:gd name="T20" fmla="*/ 54 w 186"/>
                <a:gd name="T21" fmla="*/ 40 h 271"/>
                <a:gd name="T22" fmla="*/ 62 w 186"/>
                <a:gd name="T23" fmla="*/ 26 h 271"/>
                <a:gd name="T24" fmla="*/ 133 w 186"/>
                <a:gd name="T25" fmla="*/ 31 h 271"/>
                <a:gd name="T26" fmla="*/ 160 w 186"/>
                <a:gd name="T27" fmla="*/ 93 h 271"/>
                <a:gd name="T28" fmla="*/ 177 w 186"/>
                <a:gd name="T29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271">
                  <a:moveTo>
                    <a:pt x="177" y="142"/>
                  </a:moveTo>
                  <a:cubicBezTo>
                    <a:pt x="176" y="144"/>
                    <a:pt x="176" y="145"/>
                    <a:pt x="178" y="147"/>
                  </a:cubicBezTo>
                  <a:cubicBezTo>
                    <a:pt x="180" y="153"/>
                    <a:pt x="180" y="159"/>
                    <a:pt x="181" y="165"/>
                  </a:cubicBezTo>
                  <a:cubicBezTo>
                    <a:pt x="181" y="172"/>
                    <a:pt x="179" y="179"/>
                    <a:pt x="185" y="185"/>
                  </a:cubicBezTo>
                  <a:cubicBezTo>
                    <a:pt x="186" y="187"/>
                    <a:pt x="186" y="191"/>
                    <a:pt x="185" y="193"/>
                  </a:cubicBezTo>
                  <a:cubicBezTo>
                    <a:pt x="185" y="193"/>
                    <a:pt x="185" y="193"/>
                    <a:pt x="185" y="193"/>
                  </a:cubicBezTo>
                  <a:cubicBezTo>
                    <a:pt x="182" y="202"/>
                    <a:pt x="182" y="211"/>
                    <a:pt x="178" y="220"/>
                  </a:cubicBezTo>
                  <a:cubicBezTo>
                    <a:pt x="165" y="247"/>
                    <a:pt x="143" y="262"/>
                    <a:pt x="114" y="266"/>
                  </a:cubicBezTo>
                  <a:cubicBezTo>
                    <a:pt x="84" y="271"/>
                    <a:pt x="57" y="266"/>
                    <a:pt x="34" y="246"/>
                  </a:cubicBezTo>
                  <a:cubicBezTo>
                    <a:pt x="8" y="223"/>
                    <a:pt x="0" y="193"/>
                    <a:pt x="10" y="162"/>
                  </a:cubicBezTo>
                  <a:cubicBezTo>
                    <a:pt x="22" y="121"/>
                    <a:pt x="35" y="79"/>
                    <a:pt x="54" y="40"/>
                  </a:cubicBezTo>
                  <a:cubicBezTo>
                    <a:pt x="56" y="35"/>
                    <a:pt x="59" y="31"/>
                    <a:pt x="62" y="26"/>
                  </a:cubicBezTo>
                  <a:cubicBezTo>
                    <a:pt x="82" y="0"/>
                    <a:pt x="115" y="2"/>
                    <a:pt x="133" y="31"/>
                  </a:cubicBezTo>
                  <a:cubicBezTo>
                    <a:pt x="146" y="50"/>
                    <a:pt x="152" y="72"/>
                    <a:pt x="160" y="93"/>
                  </a:cubicBezTo>
                  <a:cubicBezTo>
                    <a:pt x="165" y="110"/>
                    <a:pt x="170" y="126"/>
                    <a:pt x="177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C505884-3F2C-4E6F-AA8A-102C4E165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275" y="3548063"/>
              <a:ext cx="38100" cy="173038"/>
            </a:xfrm>
            <a:custGeom>
              <a:avLst/>
              <a:gdLst>
                <a:gd name="T0" fmla="*/ 8 w 10"/>
                <a:gd name="T1" fmla="*/ 46 h 46"/>
                <a:gd name="T2" fmla="*/ 3 w 10"/>
                <a:gd name="T3" fmla="*/ 37 h 46"/>
                <a:gd name="T4" fmla="*/ 1 w 10"/>
                <a:gd name="T5" fmla="*/ 31 h 46"/>
                <a:gd name="T6" fmla="*/ 1 w 10"/>
                <a:gd name="T7" fmla="*/ 0 h 46"/>
                <a:gd name="T8" fmla="*/ 9 w 10"/>
                <a:gd name="T9" fmla="*/ 38 h 46"/>
                <a:gd name="T10" fmla="*/ 8 w 10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6">
                  <a:moveTo>
                    <a:pt x="8" y="46"/>
                  </a:moveTo>
                  <a:cubicBezTo>
                    <a:pt x="7" y="43"/>
                    <a:pt x="9" y="38"/>
                    <a:pt x="3" y="37"/>
                  </a:cubicBezTo>
                  <a:cubicBezTo>
                    <a:pt x="0" y="37"/>
                    <a:pt x="1" y="33"/>
                    <a:pt x="1" y="31"/>
                  </a:cubicBezTo>
                  <a:cubicBezTo>
                    <a:pt x="1" y="21"/>
                    <a:pt x="1" y="10"/>
                    <a:pt x="1" y="0"/>
                  </a:cubicBezTo>
                  <a:cubicBezTo>
                    <a:pt x="8" y="12"/>
                    <a:pt x="8" y="25"/>
                    <a:pt x="9" y="38"/>
                  </a:cubicBezTo>
                  <a:cubicBezTo>
                    <a:pt x="8" y="41"/>
                    <a:pt x="10" y="44"/>
                    <a:pt x="8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874DA9-DDC8-43C6-A82C-4F76F8A4C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038" y="3721101"/>
              <a:ext cx="25400" cy="103188"/>
            </a:xfrm>
            <a:custGeom>
              <a:avLst/>
              <a:gdLst>
                <a:gd name="T0" fmla="*/ 0 w 7"/>
                <a:gd name="T1" fmla="*/ 27 h 27"/>
                <a:gd name="T2" fmla="*/ 7 w 7"/>
                <a:gd name="T3" fmla="*/ 0 h 27"/>
                <a:gd name="T4" fmla="*/ 0 w 7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7">
                  <a:moveTo>
                    <a:pt x="0" y="27"/>
                  </a:moveTo>
                  <a:cubicBezTo>
                    <a:pt x="3" y="18"/>
                    <a:pt x="1" y="8"/>
                    <a:pt x="7" y="0"/>
                  </a:cubicBezTo>
                  <a:cubicBezTo>
                    <a:pt x="6" y="9"/>
                    <a:pt x="6" y="19"/>
                    <a:pt x="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2658847-9160-48FC-98D1-66DBCF0F0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675" y="3417888"/>
              <a:ext cx="341313" cy="455613"/>
            </a:xfrm>
            <a:custGeom>
              <a:avLst/>
              <a:gdLst>
                <a:gd name="T0" fmla="*/ 90 w 90"/>
                <a:gd name="T1" fmla="*/ 69 h 120"/>
                <a:gd name="T2" fmla="*/ 88 w 90"/>
                <a:gd name="T3" fmla="*/ 84 h 120"/>
                <a:gd name="T4" fmla="*/ 46 w 90"/>
                <a:gd name="T5" fmla="*/ 119 h 120"/>
                <a:gd name="T6" fmla="*/ 4 w 90"/>
                <a:gd name="T7" fmla="*/ 83 h 120"/>
                <a:gd name="T8" fmla="*/ 15 w 90"/>
                <a:gd name="T9" fmla="*/ 26 h 120"/>
                <a:gd name="T10" fmla="*/ 78 w 90"/>
                <a:gd name="T11" fmla="*/ 28 h 120"/>
                <a:gd name="T12" fmla="*/ 90 w 90"/>
                <a:gd name="T13" fmla="*/ 6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0">
                  <a:moveTo>
                    <a:pt x="90" y="69"/>
                  </a:moveTo>
                  <a:cubicBezTo>
                    <a:pt x="90" y="74"/>
                    <a:pt x="89" y="79"/>
                    <a:pt x="88" y="84"/>
                  </a:cubicBezTo>
                  <a:cubicBezTo>
                    <a:pt x="83" y="107"/>
                    <a:pt x="68" y="120"/>
                    <a:pt x="46" y="119"/>
                  </a:cubicBezTo>
                  <a:cubicBezTo>
                    <a:pt x="24" y="119"/>
                    <a:pt x="8" y="106"/>
                    <a:pt x="4" y="83"/>
                  </a:cubicBezTo>
                  <a:cubicBezTo>
                    <a:pt x="0" y="63"/>
                    <a:pt x="4" y="44"/>
                    <a:pt x="15" y="26"/>
                  </a:cubicBezTo>
                  <a:cubicBezTo>
                    <a:pt x="32" y="0"/>
                    <a:pt x="62" y="1"/>
                    <a:pt x="78" y="28"/>
                  </a:cubicBezTo>
                  <a:cubicBezTo>
                    <a:pt x="86" y="40"/>
                    <a:pt x="90" y="54"/>
                    <a:pt x="90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A6BDDF3-185D-4DDC-B349-109EACA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3305176"/>
              <a:ext cx="114300" cy="52388"/>
            </a:xfrm>
            <a:custGeom>
              <a:avLst/>
              <a:gdLst>
                <a:gd name="T0" fmla="*/ 15 w 30"/>
                <a:gd name="T1" fmla="*/ 14 h 14"/>
                <a:gd name="T2" fmla="*/ 3 w 30"/>
                <a:gd name="T3" fmla="*/ 10 h 14"/>
                <a:gd name="T4" fmla="*/ 2 w 30"/>
                <a:gd name="T5" fmla="*/ 3 h 14"/>
                <a:gd name="T6" fmla="*/ 8 w 30"/>
                <a:gd name="T7" fmla="*/ 2 h 14"/>
                <a:gd name="T8" fmla="*/ 22 w 30"/>
                <a:gd name="T9" fmla="*/ 2 h 14"/>
                <a:gd name="T10" fmla="*/ 28 w 30"/>
                <a:gd name="T11" fmla="*/ 3 h 14"/>
                <a:gd name="T12" fmla="*/ 26 w 30"/>
                <a:gd name="T13" fmla="*/ 10 h 14"/>
                <a:gd name="T14" fmla="*/ 15 w 30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11" y="13"/>
                    <a:pt x="6" y="13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4" y="1"/>
                    <a:pt x="6" y="0"/>
                    <a:pt x="8" y="2"/>
                  </a:cubicBezTo>
                  <a:cubicBezTo>
                    <a:pt x="13" y="5"/>
                    <a:pt x="17" y="5"/>
                    <a:pt x="22" y="2"/>
                  </a:cubicBezTo>
                  <a:cubicBezTo>
                    <a:pt x="24" y="1"/>
                    <a:pt x="27" y="1"/>
                    <a:pt x="28" y="3"/>
                  </a:cubicBezTo>
                  <a:cubicBezTo>
                    <a:pt x="30" y="6"/>
                    <a:pt x="29" y="9"/>
                    <a:pt x="26" y="10"/>
                  </a:cubicBezTo>
                  <a:cubicBezTo>
                    <a:pt x="23" y="13"/>
                    <a:pt x="19" y="13"/>
                    <a:pt x="15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D6F12518-7DF5-4DE4-9D5D-C53359287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3255963"/>
              <a:ext cx="53975" cy="52388"/>
            </a:xfrm>
            <a:custGeom>
              <a:avLst/>
              <a:gdLst>
                <a:gd name="T0" fmla="*/ 7 w 14"/>
                <a:gd name="T1" fmla="*/ 14 h 14"/>
                <a:gd name="T2" fmla="*/ 0 w 14"/>
                <a:gd name="T3" fmla="*/ 7 h 14"/>
                <a:gd name="T4" fmla="*/ 7 w 14"/>
                <a:gd name="T5" fmla="*/ 0 h 14"/>
                <a:gd name="T6" fmla="*/ 14 w 14"/>
                <a:gd name="T7" fmla="*/ 7 h 14"/>
                <a:gd name="T8" fmla="*/ 7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2" y="14"/>
                    <a:pt x="0" y="11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2" y="0"/>
                    <a:pt x="14" y="3"/>
                    <a:pt x="14" y="7"/>
                  </a:cubicBezTo>
                  <a:cubicBezTo>
                    <a:pt x="14" y="12"/>
                    <a:pt x="11" y="14"/>
                    <a:pt x="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CA90205-6E84-464B-9681-A6388A81E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963" y="3255963"/>
              <a:ext cx="57150" cy="52388"/>
            </a:xfrm>
            <a:custGeom>
              <a:avLst/>
              <a:gdLst>
                <a:gd name="T0" fmla="*/ 6 w 15"/>
                <a:gd name="T1" fmla="*/ 0 h 14"/>
                <a:gd name="T2" fmla="*/ 14 w 15"/>
                <a:gd name="T3" fmla="*/ 7 h 14"/>
                <a:gd name="T4" fmla="*/ 7 w 15"/>
                <a:gd name="T5" fmla="*/ 14 h 14"/>
                <a:gd name="T6" fmla="*/ 0 w 15"/>
                <a:gd name="T7" fmla="*/ 7 h 14"/>
                <a:gd name="T8" fmla="*/ 6 w 1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6" y="0"/>
                  </a:moveTo>
                  <a:cubicBezTo>
                    <a:pt x="12" y="0"/>
                    <a:pt x="14" y="2"/>
                    <a:pt x="14" y="7"/>
                  </a:cubicBezTo>
                  <a:cubicBezTo>
                    <a:pt x="15" y="11"/>
                    <a:pt x="12" y="14"/>
                    <a:pt x="7" y="14"/>
                  </a:cubicBezTo>
                  <a:cubicBezTo>
                    <a:pt x="3" y="14"/>
                    <a:pt x="0" y="12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F505C089-EBCA-4ABB-8AE5-05A7070C2BD0}"/>
              </a:ext>
            </a:extLst>
          </p:cNvPr>
          <p:cNvGrpSpPr/>
          <p:nvPr/>
        </p:nvGrpSpPr>
        <p:grpSpPr>
          <a:xfrm>
            <a:off x="5878725" y="2947988"/>
            <a:ext cx="885826" cy="1196975"/>
            <a:chOff x="1812925" y="2903538"/>
            <a:chExt cx="885826" cy="1196975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4FE20FE4-3C38-402D-9CDF-4CD10923A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925" y="2903538"/>
              <a:ext cx="879475" cy="1196975"/>
            </a:xfrm>
            <a:custGeom>
              <a:avLst/>
              <a:gdLst>
                <a:gd name="T0" fmla="*/ 230 w 231"/>
                <a:gd name="T1" fmla="*/ 221 h 316"/>
                <a:gd name="T2" fmla="*/ 176 w 231"/>
                <a:gd name="T3" fmla="*/ 298 h 316"/>
                <a:gd name="T4" fmla="*/ 68 w 231"/>
                <a:gd name="T5" fmla="*/ 300 h 316"/>
                <a:gd name="T6" fmla="*/ 16 w 231"/>
                <a:gd name="T7" fmla="*/ 175 h 316"/>
                <a:gd name="T8" fmla="*/ 56 w 231"/>
                <a:gd name="T9" fmla="*/ 62 h 316"/>
                <a:gd name="T10" fmla="*/ 68 w 231"/>
                <a:gd name="T11" fmla="*/ 40 h 316"/>
                <a:gd name="T12" fmla="*/ 175 w 231"/>
                <a:gd name="T13" fmla="*/ 41 h 316"/>
                <a:gd name="T14" fmla="*/ 193 w 231"/>
                <a:gd name="T15" fmla="*/ 79 h 316"/>
                <a:gd name="T16" fmla="*/ 213 w 231"/>
                <a:gd name="T17" fmla="*/ 138 h 316"/>
                <a:gd name="T18" fmla="*/ 206 w 231"/>
                <a:gd name="T19" fmla="*/ 142 h 316"/>
                <a:gd name="T20" fmla="*/ 204 w 231"/>
                <a:gd name="T21" fmla="*/ 141 h 316"/>
                <a:gd name="T22" fmla="*/ 199 w 231"/>
                <a:gd name="T23" fmla="*/ 129 h 316"/>
                <a:gd name="T24" fmla="*/ 172 w 231"/>
                <a:gd name="T25" fmla="*/ 60 h 316"/>
                <a:gd name="T26" fmla="*/ 156 w 231"/>
                <a:gd name="T27" fmla="*/ 37 h 316"/>
                <a:gd name="T28" fmla="*/ 83 w 231"/>
                <a:gd name="T29" fmla="*/ 40 h 316"/>
                <a:gd name="T30" fmla="*/ 54 w 231"/>
                <a:gd name="T31" fmla="*/ 98 h 316"/>
                <a:gd name="T32" fmla="*/ 31 w 231"/>
                <a:gd name="T33" fmla="*/ 163 h 316"/>
                <a:gd name="T34" fmla="*/ 24 w 231"/>
                <a:gd name="T35" fmla="*/ 224 h 316"/>
                <a:gd name="T36" fmla="*/ 108 w 231"/>
                <a:gd name="T37" fmla="*/ 299 h 316"/>
                <a:gd name="T38" fmla="*/ 156 w 231"/>
                <a:gd name="T39" fmla="*/ 295 h 316"/>
                <a:gd name="T40" fmla="*/ 211 w 231"/>
                <a:gd name="T41" fmla="*/ 249 h 316"/>
                <a:gd name="T42" fmla="*/ 215 w 231"/>
                <a:gd name="T43" fmla="*/ 242 h 316"/>
                <a:gd name="T44" fmla="*/ 220 w 231"/>
                <a:gd name="T45" fmla="*/ 231 h 316"/>
                <a:gd name="T46" fmla="*/ 220 w 231"/>
                <a:gd name="T47" fmla="*/ 223 h 316"/>
                <a:gd name="T48" fmla="*/ 220 w 231"/>
                <a:gd name="T49" fmla="*/ 220 h 316"/>
                <a:gd name="T50" fmla="*/ 221 w 231"/>
                <a:gd name="T51" fmla="*/ 208 h 316"/>
                <a:gd name="T52" fmla="*/ 225 w 231"/>
                <a:gd name="T53" fmla="*/ 202 h 316"/>
                <a:gd name="T54" fmla="*/ 230 w 231"/>
                <a:gd name="T55" fmla="*/ 209 h 316"/>
                <a:gd name="T56" fmla="*/ 230 w 231"/>
                <a:gd name="T57" fmla="*/ 22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1" h="316">
                  <a:moveTo>
                    <a:pt x="230" y="221"/>
                  </a:moveTo>
                  <a:cubicBezTo>
                    <a:pt x="226" y="257"/>
                    <a:pt x="208" y="283"/>
                    <a:pt x="176" y="298"/>
                  </a:cubicBezTo>
                  <a:cubicBezTo>
                    <a:pt x="141" y="316"/>
                    <a:pt x="104" y="316"/>
                    <a:pt x="68" y="300"/>
                  </a:cubicBezTo>
                  <a:cubicBezTo>
                    <a:pt x="23" y="279"/>
                    <a:pt x="0" y="227"/>
                    <a:pt x="16" y="175"/>
                  </a:cubicBezTo>
                  <a:cubicBezTo>
                    <a:pt x="28" y="137"/>
                    <a:pt x="40" y="99"/>
                    <a:pt x="56" y="62"/>
                  </a:cubicBezTo>
                  <a:cubicBezTo>
                    <a:pt x="60" y="55"/>
                    <a:pt x="64" y="47"/>
                    <a:pt x="68" y="40"/>
                  </a:cubicBezTo>
                  <a:cubicBezTo>
                    <a:pt x="97" y="0"/>
                    <a:pt x="147" y="0"/>
                    <a:pt x="175" y="41"/>
                  </a:cubicBezTo>
                  <a:cubicBezTo>
                    <a:pt x="183" y="53"/>
                    <a:pt x="188" y="66"/>
                    <a:pt x="193" y="79"/>
                  </a:cubicBezTo>
                  <a:cubicBezTo>
                    <a:pt x="200" y="99"/>
                    <a:pt x="207" y="118"/>
                    <a:pt x="213" y="138"/>
                  </a:cubicBezTo>
                  <a:cubicBezTo>
                    <a:pt x="213" y="143"/>
                    <a:pt x="209" y="142"/>
                    <a:pt x="206" y="142"/>
                  </a:cubicBezTo>
                  <a:cubicBezTo>
                    <a:pt x="205" y="142"/>
                    <a:pt x="205" y="142"/>
                    <a:pt x="204" y="141"/>
                  </a:cubicBezTo>
                  <a:cubicBezTo>
                    <a:pt x="201" y="138"/>
                    <a:pt x="200" y="134"/>
                    <a:pt x="199" y="129"/>
                  </a:cubicBezTo>
                  <a:cubicBezTo>
                    <a:pt x="191" y="106"/>
                    <a:pt x="184" y="82"/>
                    <a:pt x="172" y="60"/>
                  </a:cubicBezTo>
                  <a:cubicBezTo>
                    <a:pt x="168" y="51"/>
                    <a:pt x="163" y="43"/>
                    <a:pt x="156" y="37"/>
                  </a:cubicBezTo>
                  <a:cubicBezTo>
                    <a:pt x="135" y="16"/>
                    <a:pt x="103" y="17"/>
                    <a:pt x="83" y="40"/>
                  </a:cubicBezTo>
                  <a:cubicBezTo>
                    <a:pt x="69" y="57"/>
                    <a:pt x="62" y="77"/>
                    <a:pt x="54" y="98"/>
                  </a:cubicBezTo>
                  <a:cubicBezTo>
                    <a:pt x="47" y="119"/>
                    <a:pt x="40" y="141"/>
                    <a:pt x="31" y="163"/>
                  </a:cubicBezTo>
                  <a:cubicBezTo>
                    <a:pt x="24" y="183"/>
                    <a:pt x="20" y="203"/>
                    <a:pt x="24" y="224"/>
                  </a:cubicBezTo>
                  <a:cubicBezTo>
                    <a:pt x="31" y="265"/>
                    <a:pt x="67" y="296"/>
                    <a:pt x="108" y="299"/>
                  </a:cubicBezTo>
                  <a:cubicBezTo>
                    <a:pt x="124" y="300"/>
                    <a:pt x="141" y="300"/>
                    <a:pt x="156" y="295"/>
                  </a:cubicBezTo>
                  <a:cubicBezTo>
                    <a:pt x="181" y="287"/>
                    <a:pt x="198" y="271"/>
                    <a:pt x="211" y="249"/>
                  </a:cubicBezTo>
                  <a:cubicBezTo>
                    <a:pt x="212" y="247"/>
                    <a:pt x="213" y="244"/>
                    <a:pt x="215" y="242"/>
                  </a:cubicBezTo>
                  <a:cubicBezTo>
                    <a:pt x="220" y="240"/>
                    <a:pt x="222" y="236"/>
                    <a:pt x="220" y="231"/>
                  </a:cubicBezTo>
                  <a:cubicBezTo>
                    <a:pt x="219" y="229"/>
                    <a:pt x="219" y="226"/>
                    <a:pt x="220" y="223"/>
                  </a:cubicBezTo>
                  <a:cubicBezTo>
                    <a:pt x="220" y="222"/>
                    <a:pt x="220" y="221"/>
                    <a:pt x="220" y="220"/>
                  </a:cubicBezTo>
                  <a:cubicBezTo>
                    <a:pt x="221" y="216"/>
                    <a:pt x="220" y="212"/>
                    <a:pt x="221" y="208"/>
                  </a:cubicBezTo>
                  <a:cubicBezTo>
                    <a:pt x="221" y="205"/>
                    <a:pt x="222" y="202"/>
                    <a:pt x="225" y="202"/>
                  </a:cubicBezTo>
                  <a:cubicBezTo>
                    <a:pt x="229" y="202"/>
                    <a:pt x="230" y="205"/>
                    <a:pt x="230" y="209"/>
                  </a:cubicBezTo>
                  <a:cubicBezTo>
                    <a:pt x="230" y="213"/>
                    <a:pt x="231" y="217"/>
                    <a:pt x="230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6D0C05B-1C2D-4DE6-B97C-A1DD1C64C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3471863"/>
              <a:ext cx="87313" cy="276225"/>
            </a:xfrm>
            <a:custGeom>
              <a:avLst/>
              <a:gdLst>
                <a:gd name="T0" fmla="*/ 20 w 23"/>
                <a:gd name="T1" fmla="*/ 71 h 73"/>
                <a:gd name="T2" fmla="*/ 19 w 23"/>
                <a:gd name="T3" fmla="*/ 59 h 73"/>
                <a:gd name="T4" fmla="*/ 15 w 23"/>
                <a:gd name="T5" fmla="*/ 54 h 73"/>
                <a:gd name="T6" fmla="*/ 13 w 23"/>
                <a:gd name="T7" fmla="*/ 59 h 73"/>
                <a:gd name="T8" fmla="*/ 11 w 23"/>
                <a:gd name="T9" fmla="*/ 73 h 73"/>
                <a:gd name="T10" fmla="*/ 9 w 23"/>
                <a:gd name="T11" fmla="*/ 60 h 73"/>
                <a:gd name="T12" fmla="*/ 5 w 23"/>
                <a:gd name="T13" fmla="*/ 26 h 73"/>
                <a:gd name="T14" fmla="*/ 1 w 23"/>
                <a:gd name="T15" fmla="*/ 12 h 73"/>
                <a:gd name="T16" fmla="*/ 0 w 23"/>
                <a:gd name="T17" fmla="*/ 7 h 73"/>
                <a:gd name="T18" fmla="*/ 1 w 23"/>
                <a:gd name="T19" fmla="*/ 5 h 73"/>
                <a:gd name="T20" fmla="*/ 8 w 23"/>
                <a:gd name="T21" fmla="*/ 1 h 73"/>
                <a:gd name="T22" fmla="*/ 20 w 23"/>
                <a:gd name="T23" fmla="*/ 7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73">
                  <a:moveTo>
                    <a:pt x="20" y="71"/>
                  </a:moveTo>
                  <a:cubicBezTo>
                    <a:pt x="20" y="67"/>
                    <a:pt x="20" y="63"/>
                    <a:pt x="19" y="59"/>
                  </a:cubicBezTo>
                  <a:cubicBezTo>
                    <a:pt x="19" y="56"/>
                    <a:pt x="18" y="54"/>
                    <a:pt x="15" y="54"/>
                  </a:cubicBezTo>
                  <a:cubicBezTo>
                    <a:pt x="12" y="54"/>
                    <a:pt x="13" y="57"/>
                    <a:pt x="13" y="59"/>
                  </a:cubicBezTo>
                  <a:cubicBezTo>
                    <a:pt x="12" y="64"/>
                    <a:pt x="15" y="69"/>
                    <a:pt x="11" y="73"/>
                  </a:cubicBezTo>
                  <a:cubicBezTo>
                    <a:pt x="8" y="69"/>
                    <a:pt x="9" y="64"/>
                    <a:pt x="9" y="60"/>
                  </a:cubicBezTo>
                  <a:cubicBezTo>
                    <a:pt x="10" y="48"/>
                    <a:pt x="8" y="37"/>
                    <a:pt x="5" y="26"/>
                  </a:cubicBezTo>
                  <a:cubicBezTo>
                    <a:pt x="4" y="21"/>
                    <a:pt x="3" y="16"/>
                    <a:pt x="1" y="12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3" y="3"/>
                    <a:pt x="5" y="0"/>
                    <a:pt x="8" y="1"/>
                  </a:cubicBezTo>
                  <a:cubicBezTo>
                    <a:pt x="19" y="24"/>
                    <a:pt x="23" y="47"/>
                    <a:pt x="20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84B94551-91B9-4AFB-8ED5-27B3908D4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3425826"/>
              <a:ext cx="52388" cy="65088"/>
            </a:xfrm>
            <a:custGeom>
              <a:avLst/>
              <a:gdLst>
                <a:gd name="T0" fmla="*/ 14 w 14"/>
                <a:gd name="T1" fmla="*/ 13 h 17"/>
                <a:gd name="T2" fmla="*/ 7 w 14"/>
                <a:gd name="T3" fmla="*/ 17 h 17"/>
                <a:gd name="T4" fmla="*/ 2 w 14"/>
                <a:gd name="T5" fmla="*/ 4 h 17"/>
                <a:gd name="T6" fmla="*/ 9 w 14"/>
                <a:gd name="T7" fmla="*/ 0 h 17"/>
                <a:gd name="T8" fmla="*/ 14 w 14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4" y="13"/>
                  </a:moveTo>
                  <a:cubicBezTo>
                    <a:pt x="12" y="14"/>
                    <a:pt x="10" y="17"/>
                    <a:pt x="7" y="17"/>
                  </a:cubicBezTo>
                  <a:cubicBezTo>
                    <a:pt x="1" y="14"/>
                    <a:pt x="0" y="9"/>
                    <a:pt x="2" y="4"/>
                  </a:cubicBezTo>
                  <a:cubicBezTo>
                    <a:pt x="4" y="1"/>
                    <a:pt x="8" y="3"/>
                    <a:pt x="9" y="0"/>
                  </a:cubicBezTo>
                  <a:cubicBezTo>
                    <a:pt x="11" y="4"/>
                    <a:pt x="12" y="9"/>
                    <a:pt x="14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030C9671-3FAB-4244-92CE-8B3F3D152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2947988"/>
              <a:ext cx="787400" cy="1141413"/>
            </a:xfrm>
            <a:custGeom>
              <a:avLst/>
              <a:gdLst>
                <a:gd name="T0" fmla="*/ 193 w 207"/>
                <a:gd name="T1" fmla="*/ 144 h 301"/>
                <a:gd name="T2" fmla="*/ 195 w 207"/>
                <a:gd name="T3" fmla="*/ 149 h 301"/>
                <a:gd name="T4" fmla="*/ 184 w 207"/>
                <a:gd name="T5" fmla="*/ 153 h 301"/>
                <a:gd name="T6" fmla="*/ 178 w 207"/>
                <a:gd name="T7" fmla="*/ 141 h 301"/>
                <a:gd name="T8" fmla="*/ 152 w 207"/>
                <a:gd name="T9" fmla="*/ 68 h 301"/>
                <a:gd name="T10" fmla="*/ 134 w 207"/>
                <a:gd name="T11" fmla="*/ 36 h 301"/>
                <a:gd name="T12" fmla="*/ 77 w 207"/>
                <a:gd name="T13" fmla="*/ 33 h 301"/>
                <a:gd name="T14" fmla="*/ 53 w 207"/>
                <a:gd name="T15" fmla="*/ 76 h 301"/>
                <a:gd name="T16" fmla="*/ 23 w 207"/>
                <a:gd name="T17" fmla="*/ 160 h 301"/>
                <a:gd name="T18" fmla="*/ 31 w 207"/>
                <a:gd name="T19" fmla="*/ 241 h 301"/>
                <a:gd name="T20" fmla="*/ 52 w 207"/>
                <a:gd name="T21" fmla="*/ 262 h 301"/>
                <a:gd name="T22" fmla="*/ 159 w 207"/>
                <a:gd name="T23" fmla="*/ 261 h 301"/>
                <a:gd name="T24" fmla="*/ 184 w 207"/>
                <a:gd name="T25" fmla="*/ 230 h 301"/>
                <a:gd name="T26" fmla="*/ 191 w 207"/>
                <a:gd name="T27" fmla="*/ 206 h 301"/>
                <a:gd name="T28" fmla="*/ 191 w 207"/>
                <a:gd name="T29" fmla="*/ 203 h 301"/>
                <a:gd name="T30" fmla="*/ 195 w 207"/>
                <a:gd name="T31" fmla="*/ 194 h 301"/>
                <a:gd name="T32" fmla="*/ 197 w 207"/>
                <a:gd name="T33" fmla="*/ 181 h 301"/>
                <a:gd name="T34" fmla="*/ 199 w 207"/>
                <a:gd name="T35" fmla="*/ 162 h 301"/>
                <a:gd name="T36" fmla="*/ 204 w 207"/>
                <a:gd name="T37" fmla="*/ 211 h 301"/>
                <a:gd name="T38" fmla="*/ 204 w 207"/>
                <a:gd name="T39" fmla="*/ 211 h 301"/>
                <a:gd name="T40" fmla="*/ 199 w 207"/>
                <a:gd name="T41" fmla="*/ 231 h 301"/>
                <a:gd name="T42" fmla="*/ 160 w 207"/>
                <a:gd name="T43" fmla="*/ 276 h 301"/>
                <a:gd name="T44" fmla="*/ 12 w 207"/>
                <a:gd name="T45" fmla="*/ 237 h 301"/>
                <a:gd name="T46" fmla="*/ 10 w 207"/>
                <a:gd name="T47" fmla="*/ 158 h 301"/>
                <a:gd name="T48" fmla="*/ 45 w 207"/>
                <a:gd name="T49" fmla="*/ 60 h 301"/>
                <a:gd name="T50" fmla="*/ 62 w 207"/>
                <a:gd name="T51" fmla="*/ 29 h 301"/>
                <a:gd name="T52" fmla="*/ 147 w 207"/>
                <a:gd name="T53" fmla="*/ 31 h 301"/>
                <a:gd name="T54" fmla="*/ 177 w 207"/>
                <a:gd name="T55" fmla="*/ 97 h 301"/>
                <a:gd name="T56" fmla="*/ 188 w 207"/>
                <a:gd name="T57" fmla="*/ 129 h 301"/>
                <a:gd name="T58" fmla="*/ 193 w 207"/>
                <a:gd name="T59" fmla="*/ 14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7" h="301">
                  <a:moveTo>
                    <a:pt x="193" y="144"/>
                  </a:moveTo>
                  <a:cubicBezTo>
                    <a:pt x="194" y="146"/>
                    <a:pt x="194" y="147"/>
                    <a:pt x="195" y="149"/>
                  </a:cubicBezTo>
                  <a:cubicBezTo>
                    <a:pt x="192" y="152"/>
                    <a:pt x="188" y="153"/>
                    <a:pt x="184" y="153"/>
                  </a:cubicBezTo>
                  <a:cubicBezTo>
                    <a:pt x="180" y="150"/>
                    <a:pt x="179" y="145"/>
                    <a:pt x="178" y="141"/>
                  </a:cubicBezTo>
                  <a:cubicBezTo>
                    <a:pt x="169" y="117"/>
                    <a:pt x="162" y="92"/>
                    <a:pt x="152" y="68"/>
                  </a:cubicBezTo>
                  <a:cubicBezTo>
                    <a:pt x="148" y="56"/>
                    <a:pt x="142" y="46"/>
                    <a:pt x="134" y="36"/>
                  </a:cubicBezTo>
                  <a:cubicBezTo>
                    <a:pt x="121" y="19"/>
                    <a:pt x="93" y="16"/>
                    <a:pt x="77" y="33"/>
                  </a:cubicBezTo>
                  <a:cubicBezTo>
                    <a:pt x="66" y="45"/>
                    <a:pt x="59" y="60"/>
                    <a:pt x="53" y="76"/>
                  </a:cubicBezTo>
                  <a:cubicBezTo>
                    <a:pt x="43" y="104"/>
                    <a:pt x="34" y="132"/>
                    <a:pt x="23" y="160"/>
                  </a:cubicBezTo>
                  <a:cubicBezTo>
                    <a:pt x="13" y="188"/>
                    <a:pt x="14" y="215"/>
                    <a:pt x="31" y="241"/>
                  </a:cubicBezTo>
                  <a:cubicBezTo>
                    <a:pt x="36" y="249"/>
                    <a:pt x="43" y="257"/>
                    <a:pt x="52" y="262"/>
                  </a:cubicBezTo>
                  <a:cubicBezTo>
                    <a:pt x="83" y="282"/>
                    <a:pt x="129" y="281"/>
                    <a:pt x="159" y="261"/>
                  </a:cubicBezTo>
                  <a:cubicBezTo>
                    <a:pt x="170" y="253"/>
                    <a:pt x="178" y="242"/>
                    <a:pt x="184" y="230"/>
                  </a:cubicBezTo>
                  <a:cubicBezTo>
                    <a:pt x="189" y="223"/>
                    <a:pt x="189" y="214"/>
                    <a:pt x="191" y="206"/>
                  </a:cubicBezTo>
                  <a:cubicBezTo>
                    <a:pt x="191" y="205"/>
                    <a:pt x="191" y="204"/>
                    <a:pt x="191" y="203"/>
                  </a:cubicBezTo>
                  <a:cubicBezTo>
                    <a:pt x="192" y="200"/>
                    <a:pt x="192" y="197"/>
                    <a:pt x="195" y="194"/>
                  </a:cubicBezTo>
                  <a:cubicBezTo>
                    <a:pt x="199" y="191"/>
                    <a:pt x="196" y="186"/>
                    <a:pt x="197" y="181"/>
                  </a:cubicBezTo>
                  <a:cubicBezTo>
                    <a:pt x="198" y="175"/>
                    <a:pt x="195" y="168"/>
                    <a:pt x="199" y="162"/>
                  </a:cubicBezTo>
                  <a:cubicBezTo>
                    <a:pt x="207" y="178"/>
                    <a:pt x="205" y="194"/>
                    <a:pt x="204" y="211"/>
                  </a:cubicBezTo>
                  <a:cubicBezTo>
                    <a:pt x="204" y="211"/>
                    <a:pt x="204" y="211"/>
                    <a:pt x="204" y="211"/>
                  </a:cubicBezTo>
                  <a:cubicBezTo>
                    <a:pt x="202" y="218"/>
                    <a:pt x="205" y="225"/>
                    <a:pt x="199" y="231"/>
                  </a:cubicBezTo>
                  <a:cubicBezTo>
                    <a:pt x="190" y="249"/>
                    <a:pt x="178" y="265"/>
                    <a:pt x="160" y="276"/>
                  </a:cubicBezTo>
                  <a:cubicBezTo>
                    <a:pt x="117" y="301"/>
                    <a:pt x="40" y="295"/>
                    <a:pt x="12" y="237"/>
                  </a:cubicBezTo>
                  <a:cubicBezTo>
                    <a:pt x="1" y="211"/>
                    <a:pt x="0" y="184"/>
                    <a:pt x="10" y="158"/>
                  </a:cubicBezTo>
                  <a:cubicBezTo>
                    <a:pt x="22" y="126"/>
                    <a:pt x="32" y="92"/>
                    <a:pt x="45" y="60"/>
                  </a:cubicBezTo>
                  <a:cubicBezTo>
                    <a:pt x="50" y="49"/>
                    <a:pt x="55" y="38"/>
                    <a:pt x="62" y="29"/>
                  </a:cubicBezTo>
                  <a:cubicBezTo>
                    <a:pt x="86" y="0"/>
                    <a:pt x="125" y="1"/>
                    <a:pt x="147" y="31"/>
                  </a:cubicBezTo>
                  <a:cubicBezTo>
                    <a:pt x="162" y="51"/>
                    <a:pt x="169" y="74"/>
                    <a:pt x="177" y="97"/>
                  </a:cubicBezTo>
                  <a:cubicBezTo>
                    <a:pt x="181" y="108"/>
                    <a:pt x="184" y="119"/>
                    <a:pt x="188" y="129"/>
                  </a:cubicBezTo>
                  <a:cubicBezTo>
                    <a:pt x="185" y="136"/>
                    <a:pt x="188" y="141"/>
                    <a:pt x="193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FCD1B205-7DA1-45F5-8BB3-2387F1D59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3436938"/>
              <a:ext cx="46038" cy="57150"/>
            </a:xfrm>
            <a:custGeom>
              <a:avLst/>
              <a:gdLst>
                <a:gd name="T0" fmla="*/ 11 w 12"/>
                <a:gd name="T1" fmla="*/ 15 h 15"/>
                <a:gd name="T2" fmla="*/ 6 w 12"/>
                <a:gd name="T3" fmla="*/ 0 h 15"/>
                <a:gd name="T4" fmla="*/ 7 w 12"/>
                <a:gd name="T5" fmla="*/ 1 h 15"/>
                <a:gd name="T6" fmla="*/ 12 w 12"/>
                <a:gd name="T7" fmla="*/ 14 h 15"/>
                <a:gd name="T8" fmla="*/ 11 w 1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1" y="15"/>
                  </a:moveTo>
                  <a:cubicBezTo>
                    <a:pt x="2" y="12"/>
                    <a:pt x="0" y="9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5"/>
                    <a:pt x="9" y="10"/>
                    <a:pt x="12" y="14"/>
                  </a:cubicBezTo>
                  <a:cubicBezTo>
                    <a:pt x="12" y="14"/>
                    <a:pt x="12" y="15"/>
                    <a:pt x="11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1CF1CEB4-B0BE-4B48-A255-BD887D0E2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250" y="3748088"/>
              <a:ext cx="30163" cy="76200"/>
            </a:xfrm>
            <a:custGeom>
              <a:avLst/>
              <a:gdLst>
                <a:gd name="T0" fmla="*/ 0 w 8"/>
                <a:gd name="T1" fmla="*/ 20 h 20"/>
                <a:gd name="T2" fmla="*/ 5 w 8"/>
                <a:gd name="T3" fmla="*/ 0 h 20"/>
                <a:gd name="T4" fmla="*/ 6 w 8"/>
                <a:gd name="T5" fmla="*/ 10 h 20"/>
                <a:gd name="T6" fmla="*/ 0 w 8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cubicBezTo>
                    <a:pt x="1" y="13"/>
                    <a:pt x="3" y="7"/>
                    <a:pt x="5" y="0"/>
                  </a:cubicBezTo>
                  <a:cubicBezTo>
                    <a:pt x="6" y="3"/>
                    <a:pt x="6" y="6"/>
                    <a:pt x="6" y="10"/>
                  </a:cubicBezTo>
                  <a:cubicBezTo>
                    <a:pt x="8" y="15"/>
                    <a:pt x="6" y="19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53EEDA75-0A69-410D-934A-7CA1175D2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3509963"/>
              <a:ext cx="65088" cy="180975"/>
            </a:xfrm>
            <a:custGeom>
              <a:avLst/>
              <a:gdLst>
                <a:gd name="T0" fmla="*/ 17 w 17"/>
                <a:gd name="T1" fmla="*/ 14 h 48"/>
                <a:gd name="T2" fmla="*/ 17 w 17"/>
                <a:gd name="T3" fmla="*/ 42 h 48"/>
                <a:gd name="T4" fmla="*/ 12 w 17"/>
                <a:gd name="T5" fmla="*/ 48 h 48"/>
                <a:gd name="T6" fmla="*/ 7 w 17"/>
                <a:gd name="T7" fmla="*/ 25 h 48"/>
                <a:gd name="T8" fmla="*/ 2 w 17"/>
                <a:gd name="T9" fmla="*/ 11 h 48"/>
                <a:gd name="T10" fmla="*/ 3 w 17"/>
                <a:gd name="T11" fmla="*/ 5 h 48"/>
                <a:gd name="T12" fmla="*/ 13 w 17"/>
                <a:gd name="T13" fmla="*/ 1 h 48"/>
                <a:gd name="T14" fmla="*/ 17 w 17"/>
                <a:gd name="T15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8">
                  <a:moveTo>
                    <a:pt x="17" y="14"/>
                  </a:moveTo>
                  <a:cubicBezTo>
                    <a:pt x="17" y="23"/>
                    <a:pt x="17" y="32"/>
                    <a:pt x="17" y="42"/>
                  </a:cubicBezTo>
                  <a:cubicBezTo>
                    <a:pt x="17" y="45"/>
                    <a:pt x="17" y="48"/>
                    <a:pt x="12" y="48"/>
                  </a:cubicBezTo>
                  <a:cubicBezTo>
                    <a:pt x="9" y="41"/>
                    <a:pt x="9" y="33"/>
                    <a:pt x="7" y="25"/>
                  </a:cubicBezTo>
                  <a:cubicBezTo>
                    <a:pt x="6" y="20"/>
                    <a:pt x="5" y="15"/>
                    <a:pt x="2" y="11"/>
                  </a:cubicBezTo>
                  <a:cubicBezTo>
                    <a:pt x="1" y="9"/>
                    <a:pt x="0" y="6"/>
                    <a:pt x="3" y="5"/>
                  </a:cubicBezTo>
                  <a:cubicBezTo>
                    <a:pt x="5" y="0"/>
                    <a:pt x="9" y="2"/>
                    <a:pt x="13" y="1"/>
                  </a:cubicBezTo>
                  <a:cubicBezTo>
                    <a:pt x="17" y="4"/>
                    <a:pt x="17" y="10"/>
                    <a:pt x="1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5A108D02-5BC0-4042-9583-D930C742D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5" y="2990851"/>
              <a:ext cx="708025" cy="1025525"/>
            </a:xfrm>
            <a:custGeom>
              <a:avLst/>
              <a:gdLst>
                <a:gd name="T0" fmla="*/ 177 w 186"/>
                <a:gd name="T1" fmla="*/ 142 h 271"/>
                <a:gd name="T2" fmla="*/ 178 w 186"/>
                <a:gd name="T3" fmla="*/ 147 h 271"/>
                <a:gd name="T4" fmla="*/ 181 w 186"/>
                <a:gd name="T5" fmla="*/ 165 h 271"/>
                <a:gd name="T6" fmla="*/ 185 w 186"/>
                <a:gd name="T7" fmla="*/ 185 h 271"/>
                <a:gd name="T8" fmla="*/ 185 w 186"/>
                <a:gd name="T9" fmla="*/ 193 h 271"/>
                <a:gd name="T10" fmla="*/ 185 w 186"/>
                <a:gd name="T11" fmla="*/ 193 h 271"/>
                <a:gd name="T12" fmla="*/ 178 w 186"/>
                <a:gd name="T13" fmla="*/ 220 h 271"/>
                <a:gd name="T14" fmla="*/ 114 w 186"/>
                <a:gd name="T15" fmla="*/ 266 h 271"/>
                <a:gd name="T16" fmla="*/ 34 w 186"/>
                <a:gd name="T17" fmla="*/ 246 h 271"/>
                <a:gd name="T18" fmla="*/ 10 w 186"/>
                <a:gd name="T19" fmla="*/ 162 h 271"/>
                <a:gd name="T20" fmla="*/ 54 w 186"/>
                <a:gd name="T21" fmla="*/ 40 h 271"/>
                <a:gd name="T22" fmla="*/ 62 w 186"/>
                <a:gd name="T23" fmla="*/ 26 h 271"/>
                <a:gd name="T24" fmla="*/ 133 w 186"/>
                <a:gd name="T25" fmla="*/ 31 h 271"/>
                <a:gd name="T26" fmla="*/ 160 w 186"/>
                <a:gd name="T27" fmla="*/ 93 h 271"/>
                <a:gd name="T28" fmla="*/ 177 w 186"/>
                <a:gd name="T29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271">
                  <a:moveTo>
                    <a:pt x="177" y="142"/>
                  </a:moveTo>
                  <a:cubicBezTo>
                    <a:pt x="176" y="144"/>
                    <a:pt x="176" y="145"/>
                    <a:pt x="178" y="147"/>
                  </a:cubicBezTo>
                  <a:cubicBezTo>
                    <a:pt x="180" y="153"/>
                    <a:pt x="180" y="159"/>
                    <a:pt x="181" y="165"/>
                  </a:cubicBezTo>
                  <a:cubicBezTo>
                    <a:pt x="181" y="172"/>
                    <a:pt x="179" y="179"/>
                    <a:pt x="185" y="185"/>
                  </a:cubicBezTo>
                  <a:cubicBezTo>
                    <a:pt x="186" y="187"/>
                    <a:pt x="186" y="191"/>
                    <a:pt x="185" y="193"/>
                  </a:cubicBezTo>
                  <a:cubicBezTo>
                    <a:pt x="185" y="193"/>
                    <a:pt x="185" y="193"/>
                    <a:pt x="185" y="193"/>
                  </a:cubicBezTo>
                  <a:cubicBezTo>
                    <a:pt x="182" y="202"/>
                    <a:pt x="182" y="211"/>
                    <a:pt x="178" y="220"/>
                  </a:cubicBezTo>
                  <a:cubicBezTo>
                    <a:pt x="165" y="247"/>
                    <a:pt x="143" y="262"/>
                    <a:pt x="114" y="266"/>
                  </a:cubicBezTo>
                  <a:cubicBezTo>
                    <a:pt x="84" y="271"/>
                    <a:pt x="57" y="266"/>
                    <a:pt x="34" y="246"/>
                  </a:cubicBezTo>
                  <a:cubicBezTo>
                    <a:pt x="8" y="223"/>
                    <a:pt x="0" y="193"/>
                    <a:pt x="10" y="162"/>
                  </a:cubicBezTo>
                  <a:cubicBezTo>
                    <a:pt x="22" y="121"/>
                    <a:pt x="35" y="79"/>
                    <a:pt x="54" y="40"/>
                  </a:cubicBezTo>
                  <a:cubicBezTo>
                    <a:pt x="56" y="35"/>
                    <a:pt x="59" y="31"/>
                    <a:pt x="62" y="26"/>
                  </a:cubicBezTo>
                  <a:cubicBezTo>
                    <a:pt x="82" y="0"/>
                    <a:pt x="115" y="2"/>
                    <a:pt x="133" y="31"/>
                  </a:cubicBezTo>
                  <a:cubicBezTo>
                    <a:pt x="146" y="50"/>
                    <a:pt x="152" y="72"/>
                    <a:pt x="160" y="93"/>
                  </a:cubicBezTo>
                  <a:cubicBezTo>
                    <a:pt x="165" y="110"/>
                    <a:pt x="170" y="126"/>
                    <a:pt x="177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57ACE974-1B4B-42C4-9AC0-9B0EF92CF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275" y="3548063"/>
              <a:ext cx="38100" cy="173038"/>
            </a:xfrm>
            <a:custGeom>
              <a:avLst/>
              <a:gdLst>
                <a:gd name="T0" fmla="*/ 8 w 10"/>
                <a:gd name="T1" fmla="*/ 46 h 46"/>
                <a:gd name="T2" fmla="*/ 3 w 10"/>
                <a:gd name="T3" fmla="*/ 37 h 46"/>
                <a:gd name="T4" fmla="*/ 1 w 10"/>
                <a:gd name="T5" fmla="*/ 31 h 46"/>
                <a:gd name="T6" fmla="*/ 1 w 10"/>
                <a:gd name="T7" fmla="*/ 0 h 46"/>
                <a:gd name="T8" fmla="*/ 9 w 10"/>
                <a:gd name="T9" fmla="*/ 38 h 46"/>
                <a:gd name="T10" fmla="*/ 8 w 10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6">
                  <a:moveTo>
                    <a:pt x="8" y="46"/>
                  </a:moveTo>
                  <a:cubicBezTo>
                    <a:pt x="7" y="43"/>
                    <a:pt x="9" y="38"/>
                    <a:pt x="3" y="37"/>
                  </a:cubicBezTo>
                  <a:cubicBezTo>
                    <a:pt x="0" y="37"/>
                    <a:pt x="1" y="33"/>
                    <a:pt x="1" y="31"/>
                  </a:cubicBezTo>
                  <a:cubicBezTo>
                    <a:pt x="1" y="21"/>
                    <a:pt x="1" y="10"/>
                    <a:pt x="1" y="0"/>
                  </a:cubicBezTo>
                  <a:cubicBezTo>
                    <a:pt x="8" y="12"/>
                    <a:pt x="8" y="25"/>
                    <a:pt x="9" y="38"/>
                  </a:cubicBezTo>
                  <a:cubicBezTo>
                    <a:pt x="8" y="41"/>
                    <a:pt x="10" y="44"/>
                    <a:pt x="8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A2D84B8B-6B9B-44FA-81CC-E532B18E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038" y="3721101"/>
              <a:ext cx="25400" cy="103188"/>
            </a:xfrm>
            <a:custGeom>
              <a:avLst/>
              <a:gdLst>
                <a:gd name="T0" fmla="*/ 0 w 7"/>
                <a:gd name="T1" fmla="*/ 27 h 27"/>
                <a:gd name="T2" fmla="*/ 7 w 7"/>
                <a:gd name="T3" fmla="*/ 0 h 27"/>
                <a:gd name="T4" fmla="*/ 0 w 7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7">
                  <a:moveTo>
                    <a:pt x="0" y="27"/>
                  </a:moveTo>
                  <a:cubicBezTo>
                    <a:pt x="3" y="18"/>
                    <a:pt x="1" y="8"/>
                    <a:pt x="7" y="0"/>
                  </a:cubicBezTo>
                  <a:cubicBezTo>
                    <a:pt x="6" y="9"/>
                    <a:pt x="6" y="19"/>
                    <a:pt x="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FEF79ED8-D53A-4474-A4FF-4E4DA36BA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675" y="3417888"/>
              <a:ext cx="341313" cy="455613"/>
            </a:xfrm>
            <a:custGeom>
              <a:avLst/>
              <a:gdLst>
                <a:gd name="T0" fmla="*/ 90 w 90"/>
                <a:gd name="T1" fmla="*/ 69 h 120"/>
                <a:gd name="T2" fmla="*/ 88 w 90"/>
                <a:gd name="T3" fmla="*/ 84 h 120"/>
                <a:gd name="T4" fmla="*/ 46 w 90"/>
                <a:gd name="T5" fmla="*/ 119 h 120"/>
                <a:gd name="T6" fmla="*/ 4 w 90"/>
                <a:gd name="T7" fmla="*/ 83 h 120"/>
                <a:gd name="T8" fmla="*/ 15 w 90"/>
                <a:gd name="T9" fmla="*/ 26 h 120"/>
                <a:gd name="T10" fmla="*/ 78 w 90"/>
                <a:gd name="T11" fmla="*/ 28 h 120"/>
                <a:gd name="T12" fmla="*/ 90 w 90"/>
                <a:gd name="T13" fmla="*/ 6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0">
                  <a:moveTo>
                    <a:pt x="90" y="69"/>
                  </a:moveTo>
                  <a:cubicBezTo>
                    <a:pt x="90" y="74"/>
                    <a:pt x="89" y="79"/>
                    <a:pt x="88" y="84"/>
                  </a:cubicBezTo>
                  <a:cubicBezTo>
                    <a:pt x="83" y="107"/>
                    <a:pt x="68" y="120"/>
                    <a:pt x="46" y="119"/>
                  </a:cubicBezTo>
                  <a:cubicBezTo>
                    <a:pt x="24" y="119"/>
                    <a:pt x="8" y="106"/>
                    <a:pt x="4" y="83"/>
                  </a:cubicBezTo>
                  <a:cubicBezTo>
                    <a:pt x="0" y="63"/>
                    <a:pt x="4" y="44"/>
                    <a:pt x="15" y="26"/>
                  </a:cubicBezTo>
                  <a:cubicBezTo>
                    <a:pt x="32" y="0"/>
                    <a:pt x="62" y="1"/>
                    <a:pt x="78" y="28"/>
                  </a:cubicBezTo>
                  <a:cubicBezTo>
                    <a:pt x="86" y="40"/>
                    <a:pt x="90" y="54"/>
                    <a:pt x="90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7DE77AE-C905-47C7-8DD9-1A3D9342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3305176"/>
              <a:ext cx="114300" cy="52388"/>
            </a:xfrm>
            <a:custGeom>
              <a:avLst/>
              <a:gdLst>
                <a:gd name="T0" fmla="*/ 15 w 30"/>
                <a:gd name="T1" fmla="*/ 14 h 14"/>
                <a:gd name="T2" fmla="*/ 3 w 30"/>
                <a:gd name="T3" fmla="*/ 10 h 14"/>
                <a:gd name="T4" fmla="*/ 2 w 30"/>
                <a:gd name="T5" fmla="*/ 3 h 14"/>
                <a:gd name="T6" fmla="*/ 8 w 30"/>
                <a:gd name="T7" fmla="*/ 2 h 14"/>
                <a:gd name="T8" fmla="*/ 22 w 30"/>
                <a:gd name="T9" fmla="*/ 2 h 14"/>
                <a:gd name="T10" fmla="*/ 28 w 30"/>
                <a:gd name="T11" fmla="*/ 3 h 14"/>
                <a:gd name="T12" fmla="*/ 26 w 30"/>
                <a:gd name="T13" fmla="*/ 10 h 14"/>
                <a:gd name="T14" fmla="*/ 15 w 30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11" y="13"/>
                    <a:pt x="6" y="13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4" y="1"/>
                    <a:pt x="6" y="0"/>
                    <a:pt x="8" y="2"/>
                  </a:cubicBezTo>
                  <a:cubicBezTo>
                    <a:pt x="13" y="5"/>
                    <a:pt x="17" y="5"/>
                    <a:pt x="22" y="2"/>
                  </a:cubicBezTo>
                  <a:cubicBezTo>
                    <a:pt x="24" y="1"/>
                    <a:pt x="27" y="1"/>
                    <a:pt x="28" y="3"/>
                  </a:cubicBezTo>
                  <a:cubicBezTo>
                    <a:pt x="30" y="6"/>
                    <a:pt x="29" y="9"/>
                    <a:pt x="26" y="10"/>
                  </a:cubicBezTo>
                  <a:cubicBezTo>
                    <a:pt x="23" y="13"/>
                    <a:pt x="19" y="13"/>
                    <a:pt x="15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6F63F0CE-C607-4D71-90BE-76FE2B3E5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3255963"/>
              <a:ext cx="53975" cy="52388"/>
            </a:xfrm>
            <a:custGeom>
              <a:avLst/>
              <a:gdLst>
                <a:gd name="T0" fmla="*/ 7 w 14"/>
                <a:gd name="T1" fmla="*/ 14 h 14"/>
                <a:gd name="T2" fmla="*/ 0 w 14"/>
                <a:gd name="T3" fmla="*/ 7 h 14"/>
                <a:gd name="T4" fmla="*/ 7 w 14"/>
                <a:gd name="T5" fmla="*/ 0 h 14"/>
                <a:gd name="T6" fmla="*/ 14 w 14"/>
                <a:gd name="T7" fmla="*/ 7 h 14"/>
                <a:gd name="T8" fmla="*/ 7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2" y="14"/>
                    <a:pt x="0" y="11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2" y="0"/>
                    <a:pt x="14" y="3"/>
                    <a:pt x="14" y="7"/>
                  </a:cubicBezTo>
                  <a:cubicBezTo>
                    <a:pt x="14" y="12"/>
                    <a:pt x="11" y="14"/>
                    <a:pt x="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D2B534D5-7336-4638-9691-64475EB75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963" y="3255963"/>
              <a:ext cx="57150" cy="52388"/>
            </a:xfrm>
            <a:custGeom>
              <a:avLst/>
              <a:gdLst>
                <a:gd name="T0" fmla="*/ 6 w 15"/>
                <a:gd name="T1" fmla="*/ 0 h 14"/>
                <a:gd name="T2" fmla="*/ 14 w 15"/>
                <a:gd name="T3" fmla="*/ 7 h 14"/>
                <a:gd name="T4" fmla="*/ 7 w 15"/>
                <a:gd name="T5" fmla="*/ 14 h 14"/>
                <a:gd name="T6" fmla="*/ 0 w 15"/>
                <a:gd name="T7" fmla="*/ 7 h 14"/>
                <a:gd name="T8" fmla="*/ 6 w 1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6" y="0"/>
                  </a:moveTo>
                  <a:cubicBezTo>
                    <a:pt x="12" y="0"/>
                    <a:pt x="14" y="2"/>
                    <a:pt x="14" y="7"/>
                  </a:cubicBezTo>
                  <a:cubicBezTo>
                    <a:pt x="15" y="11"/>
                    <a:pt x="12" y="14"/>
                    <a:pt x="7" y="14"/>
                  </a:cubicBezTo>
                  <a:cubicBezTo>
                    <a:pt x="3" y="14"/>
                    <a:pt x="0" y="12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228EE2B8-6D44-498D-B348-1AB4E8EF23E8}"/>
              </a:ext>
            </a:extLst>
          </p:cNvPr>
          <p:cNvGrpSpPr/>
          <p:nvPr/>
        </p:nvGrpSpPr>
        <p:grpSpPr>
          <a:xfrm>
            <a:off x="9926922" y="2964656"/>
            <a:ext cx="885826" cy="1196975"/>
            <a:chOff x="1812925" y="2903538"/>
            <a:chExt cx="885826" cy="1196975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9B039223-4140-498F-B4A8-42BF5E9E0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925" y="2903538"/>
              <a:ext cx="879475" cy="1196975"/>
            </a:xfrm>
            <a:custGeom>
              <a:avLst/>
              <a:gdLst>
                <a:gd name="T0" fmla="*/ 230 w 231"/>
                <a:gd name="T1" fmla="*/ 221 h 316"/>
                <a:gd name="T2" fmla="*/ 176 w 231"/>
                <a:gd name="T3" fmla="*/ 298 h 316"/>
                <a:gd name="T4" fmla="*/ 68 w 231"/>
                <a:gd name="T5" fmla="*/ 300 h 316"/>
                <a:gd name="T6" fmla="*/ 16 w 231"/>
                <a:gd name="T7" fmla="*/ 175 h 316"/>
                <a:gd name="T8" fmla="*/ 56 w 231"/>
                <a:gd name="T9" fmla="*/ 62 h 316"/>
                <a:gd name="T10" fmla="*/ 68 w 231"/>
                <a:gd name="T11" fmla="*/ 40 h 316"/>
                <a:gd name="T12" fmla="*/ 175 w 231"/>
                <a:gd name="T13" fmla="*/ 41 h 316"/>
                <a:gd name="T14" fmla="*/ 193 w 231"/>
                <a:gd name="T15" fmla="*/ 79 h 316"/>
                <a:gd name="T16" fmla="*/ 213 w 231"/>
                <a:gd name="T17" fmla="*/ 138 h 316"/>
                <a:gd name="T18" fmla="*/ 206 w 231"/>
                <a:gd name="T19" fmla="*/ 142 h 316"/>
                <a:gd name="T20" fmla="*/ 204 w 231"/>
                <a:gd name="T21" fmla="*/ 141 h 316"/>
                <a:gd name="T22" fmla="*/ 199 w 231"/>
                <a:gd name="T23" fmla="*/ 129 h 316"/>
                <a:gd name="T24" fmla="*/ 172 w 231"/>
                <a:gd name="T25" fmla="*/ 60 h 316"/>
                <a:gd name="T26" fmla="*/ 156 w 231"/>
                <a:gd name="T27" fmla="*/ 37 h 316"/>
                <a:gd name="T28" fmla="*/ 83 w 231"/>
                <a:gd name="T29" fmla="*/ 40 h 316"/>
                <a:gd name="T30" fmla="*/ 54 w 231"/>
                <a:gd name="T31" fmla="*/ 98 h 316"/>
                <a:gd name="T32" fmla="*/ 31 w 231"/>
                <a:gd name="T33" fmla="*/ 163 h 316"/>
                <a:gd name="T34" fmla="*/ 24 w 231"/>
                <a:gd name="T35" fmla="*/ 224 h 316"/>
                <a:gd name="T36" fmla="*/ 108 w 231"/>
                <a:gd name="T37" fmla="*/ 299 h 316"/>
                <a:gd name="T38" fmla="*/ 156 w 231"/>
                <a:gd name="T39" fmla="*/ 295 h 316"/>
                <a:gd name="T40" fmla="*/ 211 w 231"/>
                <a:gd name="T41" fmla="*/ 249 h 316"/>
                <a:gd name="T42" fmla="*/ 215 w 231"/>
                <a:gd name="T43" fmla="*/ 242 h 316"/>
                <a:gd name="T44" fmla="*/ 220 w 231"/>
                <a:gd name="T45" fmla="*/ 231 h 316"/>
                <a:gd name="T46" fmla="*/ 220 w 231"/>
                <a:gd name="T47" fmla="*/ 223 h 316"/>
                <a:gd name="T48" fmla="*/ 220 w 231"/>
                <a:gd name="T49" fmla="*/ 220 h 316"/>
                <a:gd name="T50" fmla="*/ 221 w 231"/>
                <a:gd name="T51" fmla="*/ 208 h 316"/>
                <a:gd name="T52" fmla="*/ 225 w 231"/>
                <a:gd name="T53" fmla="*/ 202 h 316"/>
                <a:gd name="T54" fmla="*/ 230 w 231"/>
                <a:gd name="T55" fmla="*/ 209 h 316"/>
                <a:gd name="T56" fmla="*/ 230 w 231"/>
                <a:gd name="T57" fmla="*/ 22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1" h="316">
                  <a:moveTo>
                    <a:pt x="230" y="221"/>
                  </a:moveTo>
                  <a:cubicBezTo>
                    <a:pt x="226" y="257"/>
                    <a:pt x="208" y="283"/>
                    <a:pt x="176" y="298"/>
                  </a:cubicBezTo>
                  <a:cubicBezTo>
                    <a:pt x="141" y="316"/>
                    <a:pt x="104" y="316"/>
                    <a:pt x="68" y="300"/>
                  </a:cubicBezTo>
                  <a:cubicBezTo>
                    <a:pt x="23" y="279"/>
                    <a:pt x="0" y="227"/>
                    <a:pt x="16" y="175"/>
                  </a:cubicBezTo>
                  <a:cubicBezTo>
                    <a:pt x="28" y="137"/>
                    <a:pt x="40" y="99"/>
                    <a:pt x="56" y="62"/>
                  </a:cubicBezTo>
                  <a:cubicBezTo>
                    <a:pt x="60" y="55"/>
                    <a:pt x="64" y="47"/>
                    <a:pt x="68" y="40"/>
                  </a:cubicBezTo>
                  <a:cubicBezTo>
                    <a:pt x="97" y="0"/>
                    <a:pt x="147" y="0"/>
                    <a:pt x="175" y="41"/>
                  </a:cubicBezTo>
                  <a:cubicBezTo>
                    <a:pt x="183" y="53"/>
                    <a:pt x="188" y="66"/>
                    <a:pt x="193" y="79"/>
                  </a:cubicBezTo>
                  <a:cubicBezTo>
                    <a:pt x="200" y="99"/>
                    <a:pt x="207" y="118"/>
                    <a:pt x="213" y="138"/>
                  </a:cubicBezTo>
                  <a:cubicBezTo>
                    <a:pt x="213" y="143"/>
                    <a:pt x="209" y="142"/>
                    <a:pt x="206" y="142"/>
                  </a:cubicBezTo>
                  <a:cubicBezTo>
                    <a:pt x="205" y="142"/>
                    <a:pt x="205" y="142"/>
                    <a:pt x="204" y="141"/>
                  </a:cubicBezTo>
                  <a:cubicBezTo>
                    <a:pt x="201" y="138"/>
                    <a:pt x="200" y="134"/>
                    <a:pt x="199" y="129"/>
                  </a:cubicBezTo>
                  <a:cubicBezTo>
                    <a:pt x="191" y="106"/>
                    <a:pt x="184" y="82"/>
                    <a:pt x="172" y="60"/>
                  </a:cubicBezTo>
                  <a:cubicBezTo>
                    <a:pt x="168" y="51"/>
                    <a:pt x="163" y="43"/>
                    <a:pt x="156" y="37"/>
                  </a:cubicBezTo>
                  <a:cubicBezTo>
                    <a:pt x="135" y="16"/>
                    <a:pt x="103" y="17"/>
                    <a:pt x="83" y="40"/>
                  </a:cubicBezTo>
                  <a:cubicBezTo>
                    <a:pt x="69" y="57"/>
                    <a:pt x="62" y="77"/>
                    <a:pt x="54" y="98"/>
                  </a:cubicBezTo>
                  <a:cubicBezTo>
                    <a:pt x="47" y="119"/>
                    <a:pt x="40" y="141"/>
                    <a:pt x="31" y="163"/>
                  </a:cubicBezTo>
                  <a:cubicBezTo>
                    <a:pt x="24" y="183"/>
                    <a:pt x="20" y="203"/>
                    <a:pt x="24" y="224"/>
                  </a:cubicBezTo>
                  <a:cubicBezTo>
                    <a:pt x="31" y="265"/>
                    <a:pt x="67" y="296"/>
                    <a:pt x="108" y="299"/>
                  </a:cubicBezTo>
                  <a:cubicBezTo>
                    <a:pt x="124" y="300"/>
                    <a:pt x="141" y="300"/>
                    <a:pt x="156" y="295"/>
                  </a:cubicBezTo>
                  <a:cubicBezTo>
                    <a:pt x="181" y="287"/>
                    <a:pt x="198" y="271"/>
                    <a:pt x="211" y="249"/>
                  </a:cubicBezTo>
                  <a:cubicBezTo>
                    <a:pt x="212" y="247"/>
                    <a:pt x="213" y="244"/>
                    <a:pt x="215" y="242"/>
                  </a:cubicBezTo>
                  <a:cubicBezTo>
                    <a:pt x="220" y="240"/>
                    <a:pt x="222" y="236"/>
                    <a:pt x="220" y="231"/>
                  </a:cubicBezTo>
                  <a:cubicBezTo>
                    <a:pt x="219" y="229"/>
                    <a:pt x="219" y="226"/>
                    <a:pt x="220" y="223"/>
                  </a:cubicBezTo>
                  <a:cubicBezTo>
                    <a:pt x="220" y="222"/>
                    <a:pt x="220" y="221"/>
                    <a:pt x="220" y="220"/>
                  </a:cubicBezTo>
                  <a:cubicBezTo>
                    <a:pt x="221" y="216"/>
                    <a:pt x="220" y="212"/>
                    <a:pt x="221" y="208"/>
                  </a:cubicBezTo>
                  <a:cubicBezTo>
                    <a:pt x="221" y="205"/>
                    <a:pt x="222" y="202"/>
                    <a:pt x="225" y="202"/>
                  </a:cubicBezTo>
                  <a:cubicBezTo>
                    <a:pt x="229" y="202"/>
                    <a:pt x="230" y="205"/>
                    <a:pt x="230" y="209"/>
                  </a:cubicBezTo>
                  <a:cubicBezTo>
                    <a:pt x="230" y="213"/>
                    <a:pt x="231" y="217"/>
                    <a:pt x="230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87FD3A71-E869-42CA-BD7E-72143A8E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3471863"/>
              <a:ext cx="87313" cy="276225"/>
            </a:xfrm>
            <a:custGeom>
              <a:avLst/>
              <a:gdLst>
                <a:gd name="T0" fmla="*/ 20 w 23"/>
                <a:gd name="T1" fmla="*/ 71 h 73"/>
                <a:gd name="T2" fmla="*/ 19 w 23"/>
                <a:gd name="T3" fmla="*/ 59 h 73"/>
                <a:gd name="T4" fmla="*/ 15 w 23"/>
                <a:gd name="T5" fmla="*/ 54 h 73"/>
                <a:gd name="T6" fmla="*/ 13 w 23"/>
                <a:gd name="T7" fmla="*/ 59 h 73"/>
                <a:gd name="T8" fmla="*/ 11 w 23"/>
                <a:gd name="T9" fmla="*/ 73 h 73"/>
                <a:gd name="T10" fmla="*/ 9 w 23"/>
                <a:gd name="T11" fmla="*/ 60 h 73"/>
                <a:gd name="T12" fmla="*/ 5 w 23"/>
                <a:gd name="T13" fmla="*/ 26 h 73"/>
                <a:gd name="T14" fmla="*/ 1 w 23"/>
                <a:gd name="T15" fmla="*/ 12 h 73"/>
                <a:gd name="T16" fmla="*/ 0 w 23"/>
                <a:gd name="T17" fmla="*/ 7 h 73"/>
                <a:gd name="T18" fmla="*/ 1 w 23"/>
                <a:gd name="T19" fmla="*/ 5 h 73"/>
                <a:gd name="T20" fmla="*/ 8 w 23"/>
                <a:gd name="T21" fmla="*/ 1 h 73"/>
                <a:gd name="T22" fmla="*/ 20 w 23"/>
                <a:gd name="T23" fmla="*/ 7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73">
                  <a:moveTo>
                    <a:pt x="20" y="71"/>
                  </a:moveTo>
                  <a:cubicBezTo>
                    <a:pt x="20" y="67"/>
                    <a:pt x="20" y="63"/>
                    <a:pt x="19" y="59"/>
                  </a:cubicBezTo>
                  <a:cubicBezTo>
                    <a:pt x="19" y="56"/>
                    <a:pt x="18" y="54"/>
                    <a:pt x="15" y="54"/>
                  </a:cubicBezTo>
                  <a:cubicBezTo>
                    <a:pt x="12" y="54"/>
                    <a:pt x="13" y="57"/>
                    <a:pt x="13" y="59"/>
                  </a:cubicBezTo>
                  <a:cubicBezTo>
                    <a:pt x="12" y="64"/>
                    <a:pt x="15" y="69"/>
                    <a:pt x="11" y="73"/>
                  </a:cubicBezTo>
                  <a:cubicBezTo>
                    <a:pt x="8" y="69"/>
                    <a:pt x="9" y="64"/>
                    <a:pt x="9" y="60"/>
                  </a:cubicBezTo>
                  <a:cubicBezTo>
                    <a:pt x="10" y="48"/>
                    <a:pt x="8" y="37"/>
                    <a:pt x="5" y="26"/>
                  </a:cubicBezTo>
                  <a:cubicBezTo>
                    <a:pt x="4" y="21"/>
                    <a:pt x="3" y="16"/>
                    <a:pt x="1" y="12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3" y="3"/>
                    <a:pt x="5" y="0"/>
                    <a:pt x="8" y="1"/>
                  </a:cubicBezTo>
                  <a:cubicBezTo>
                    <a:pt x="19" y="24"/>
                    <a:pt x="23" y="47"/>
                    <a:pt x="20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9BD5A6EC-80F2-45F1-9D14-F559193EA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3425826"/>
              <a:ext cx="52388" cy="65088"/>
            </a:xfrm>
            <a:custGeom>
              <a:avLst/>
              <a:gdLst>
                <a:gd name="T0" fmla="*/ 14 w 14"/>
                <a:gd name="T1" fmla="*/ 13 h 17"/>
                <a:gd name="T2" fmla="*/ 7 w 14"/>
                <a:gd name="T3" fmla="*/ 17 h 17"/>
                <a:gd name="T4" fmla="*/ 2 w 14"/>
                <a:gd name="T5" fmla="*/ 4 h 17"/>
                <a:gd name="T6" fmla="*/ 9 w 14"/>
                <a:gd name="T7" fmla="*/ 0 h 17"/>
                <a:gd name="T8" fmla="*/ 14 w 14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4" y="13"/>
                  </a:moveTo>
                  <a:cubicBezTo>
                    <a:pt x="12" y="14"/>
                    <a:pt x="10" y="17"/>
                    <a:pt x="7" y="17"/>
                  </a:cubicBezTo>
                  <a:cubicBezTo>
                    <a:pt x="1" y="14"/>
                    <a:pt x="0" y="9"/>
                    <a:pt x="2" y="4"/>
                  </a:cubicBezTo>
                  <a:cubicBezTo>
                    <a:pt x="4" y="1"/>
                    <a:pt x="8" y="3"/>
                    <a:pt x="9" y="0"/>
                  </a:cubicBezTo>
                  <a:cubicBezTo>
                    <a:pt x="11" y="4"/>
                    <a:pt x="12" y="9"/>
                    <a:pt x="14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A063B8F5-0F08-47AF-88AC-D40059B4E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2947988"/>
              <a:ext cx="787400" cy="1141413"/>
            </a:xfrm>
            <a:custGeom>
              <a:avLst/>
              <a:gdLst>
                <a:gd name="T0" fmla="*/ 193 w 207"/>
                <a:gd name="T1" fmla="*/ 144 h 301"/>
                <a:gd name="T2" fmla="*/ 195 w 207"/>
                <a:gd name="T3" fmla="*/ 149 h 301"/>
                <a:gd name="T4" fmla="*/ 184 w 207"/>
                <a:gd name="T5" fmla="*/ 153 h 301"/>
                <a:gd name="T6" fmla="*/ 178 w 207"/>
                <a:gd name="T7" fmla="*/ 141 h 301"/>
                <a:gd name="T8" fmla="*/ 152 w 207"/>
                <a:gd name="T9" fmla="*/ 68 h 301"/>
                <a:gd name="T10" fmla="*/ 134 w 207"/>
                <a:gd name="T11" fmla="*/ 36 h 301"/>
                <a:gd name="T12" fmla="*/ 77 w 207"/>
                <a:gd name="T13" fmla="*/ 33 h 301"/>
                <a:gd name="T14" fmla="*/ 53 w 207"/>
                <a:gd name="T15" fmla="*/ 76 h 301"/>
                <a:gd name="T16" fmla="*/ 23 w 207"/>
                <a:gd name="T17" fmla="*/ 160 h 301"/>
                <a:gd name="T18" fmla="*/ 31 w 207"/>
                <a:gd name="T19" fmla="*/ 241 h 301"/>
                <a:gd name="T20" fmla="*/ 52 w 207"/>
                <a:gd name="T21" fmla="*/ 262 h 301"/>
                <a:gd name="T22" fmla="*/ 159 w 207"/>
                <a:gd name="T23" fmla="*/ 261 h 301"/>
                <a:gd name="T24" fmla="*/ 184 w 207"/>
                <a:gd name="T25" fmla="*/ 230 h 301"/>
                <a:gd name="T26" fmla="*/ 191 w 207"/>
                <a:gd name="T27" fmla="*/ 206 h 301"/>
                <a:gd name="T28" fmla="*/ 191 w 207"/>
                <a:gd name="T29" fmla="*/ 203 h 301"/>
                <a:gd name="T30" fmla="*/ 195 w 207"/>
                <a:gd name="T31" fmla="*/ 194 h 301"/>
                <a:gd name="T32" fmla="*/ 197 w 207"/>
                <a:gd name="T33" fmla="*/ 181 h 301"/>
                <a:gd name="T34" fmla="*/ 199 w 207"/>
                <a:gd name="T35" fmla="*/ 162 h 301"/>
                <a:gd name="T36" fmla="*/ 204 w 207"/>
                <a:gd name="T37" fmla="*/ 211 h 301"/>
                <a:gd name="T38" fmla="*/ 204 w 207"/>
                <a:gd name="T39" fmla="*/ 211 h 301"/>
                <a:gd name="T40" fmla="*/ 199 w 207"/>
                <a:gd name="T41" fmla="*/ 231 h 301"/>
                <a:gd name="T42" fmla="*/ 160 w 207"/>
                <a:gd name="T43" fmla="*/ 276 h 301"/>
                <a:gd name="T44" fmla="*/ 12 w 207"/>
                <a:gd name="T45" fmla="*/ 237 h 301"/>
                <a:gd name="T46" fmla="*/ 10 w 207"/>
                <a:gd name="T47" fmla="*/ 158 h 301"/>
                <a:gd name="T48" fmla="*/ 45 w 207"/>
                <a:gd name="T49" fmla="*/ 60 h 301"/>
                <a:gd name="T50" fmla="*/ 62 w 207"/>
                <a:gd name="T51" fmla="*/ 29 h 301"/>
                <a:gd name="T52" fmla="*/ 147 w 207"/>
                <a:gd name="T53" fmla="*/ 31 h 301"/>
                <a:gd name="T54" fmla="*/ 177 w 207"/>
                <a:gd name="T55" fmla="*/ 97 h 301"/>
                <a:gd name="T56" fmla="*/ 188 w 207"/>
                <a:gd name="T57" fmla="*/ 129 h 301"/>
                <a:gd name="T58" fmla="*/ 193 w 207"/>
                <a:gd name="T59" fmla="*/ 14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7" h="301">
                  <a:moveTo>
                    <a:pt x="193" y="144"/>
                  </a:moveTo>
                  <a:cubicBezTo>
                    <a:pt x="194" y="146"/>
                    <a:pt x="194" y="147"/>
                    <a:pt x="195" y="149"/>
                  </a:cubicBezTo>
                  <a:cubicBezTo>
                    <a:pt x="192" y="152"/>
                    <a:pt x="188" y="153"/>
                    <a:pt x="184" y="153"/>
                  </a:cubicBezTo>
                  <a:cubicBezTo>
                    <a:pt x="180" y="150"/>
                    <a:pt x="179" y="145"/>
                    <a:pt x="178" y="141"/>
                  </a:cubicBezTo>
                  <a:cubicBezTo>
                    <a:pt x="169" y="117"/>
                    <a:pt x="162" y="92"/>
                    <a:pt x="152" y="68"/>
                  </a:cubicBezTo>
                  <a:cubicBezTo>
                    <a:pt x="148" y="56"/>
                    <a:pt x="142" y="46"/>
                    <a:pt x="134" y="36"/>
                  </a:cubicBezTo>
                  <a:cubicBezTo>
                    <a:pt x="121" y="19"/>
                    <a:pt x="93" y="16"/>
                    <a:pt x="77" y="33"/>
                  </a:cubicBezTo>
                  <a:cubicBezTo>
                    <a:pt x="66" y="45"/>
                    <a:pt x="59" y="60"/>
                    <a:pt x="53" y="76"/>
                  </a:cubicBezTo>
                  <a:cubicBezTo>
                    <a:pt x="43" y="104"/>
                    <a:pt x="34" y="132"/>
                    <a:pt x="23" y="160"/>
                  </a:cubicBezTo>
                  <a:cubicBezTo>
                    <a:pt x="13" y="188"/>
                    <a:pt x="14" y="215"/>
                    <a:pt x="31" y="241"/>
                  </a:cubicBezTo>
                  <a:cubicBezTo>
                    <a:pt x="36" y="249"/>
                    <a:pt x="43" y="257"/>
                    <a:pt x="52" y="262"/>
                  </a:cubicBezTo>
                  <a:cubicBezTo>
                    <a:pt x="83" y="282"/>
                    <a:pt x="129" y="281"/>
                    <a:pt x="159" y="261"/>
                  </a:cubicBezTo>
                  <a:cubicBezTo>
                    <a:pt x="170" y="253"/>
                    <a:pt x="178" y="242"/>
                    <a:pt x="184" y="230"/>
                  </a:cubicBezTo>
                  <a:cubicBezTo>
                    <a:pt x="189" y="223"/>
                    <a:pt x="189" y="214"/>
                    <a:pt x="191" y="206"/>
                  </a:cubicBezTo>
                  <a:cubicBezTo>
                    <a:pt x="191" y="205"/>
                    <a:pt x="191" y="204"/>
                    <a:pt x="191" y="203"/>
                  </a:cubicBezTo>
                  <a:cubicBezTo>
                    <a:pt x="192" y="200"/>
                    <a:pt x="192" y="197"/>
                    <a:pt x="195" y="194"/>
                  </a:cubicBezTo>
                  <a:cubicBezTo>
                    <a:pt x="199" y="191"/>
                    <a:pt x="196" y="186"/>
                    <a:pt x="197" y="181"/>
                  </a:cubicBezTo>
                  <a:cubicBezTo>
                    <a:pt x="198" y="175"/>
                    <a:pt x="195" y="168"/>
                    <a:pt x="199" y="162"/>
                  </a:cubicBezTo>
                  <a:cubicBezTo>
                    <a:pt x="207" y="178"/>
                    <a:pt x="205" y="194"/>
                    <a:pt x="204" y="211"/>
                  </a:cubicBezTo>
                  <a:cubicBezTo>
                    <a:pt x="204" y="211"/>
                    <a:pt x="204" y="211"/>
                    <a:pt x="204" y="211"/>
                  </a:cubicBezTo>
                  <a:cubicBezTo>
                    <a:pt x="202" y="218"/>
                    <a:pt x="205" y="225"/>
                    <a:pt x="199" y="231"/>
                  </a:cubicBezTo>
                  <a:cubicBezTo>
                    <a:pt x="190" y="249"/>
                    <a:pt x="178" y="265"/>
                    <a:pt x="160" y="276"/>
                  </a:cubicBezTo>
                  <a:cubicBezTo>
                    <a:pt x="117" y="301"/>
                    <a:pt x="40" y="295"/>
                    <a:pt x="12" y="237"/>
                  </a:cubicBezTo>
                  <a:cubicBezTo>
                    <a:pt x="1" y="211"/>
                    <a:pt x="0" y="184"/>
                    <a:pt x="10" y="158"/>
                  </a:cubicBezTo>
                  <a:cubicBezTo>
                    <a:pt x="22" y="126"/>
                    <a:pt x="32" y="92"/>
                    <a:pt x="45" y="60"/>
                  </a:cubicBezTo>
                  <a:cubicBezTo>
                    <a:pt x="50" y="49"/>
                    <a:pt x="55" y="38"/>
                    <a:pt x="62" y="29"/>
                  </a:cubicBezTo>
                  <a:cubicBezTo>
                    <a:pt x="86" y="0"/>
                    <a:pt x="125" y="1"/>
                    <a:pt x="147" y="31"/>
                  </a:cubicBezTo>
                  <a:cubicBezTo>
                    <a:pt x="162" y="51"/>
                    <a:pt x="169" y="74"/>
                    <a:pt x="177" y="97"/>
                  </a:cubicBezTo>
                  <a:cubicBezTo>
                    <a:pt x="181" y="108"/>
                    <a:pt x="184" y="119"/>
                    <a:pt x="188" y="129"/>
                  </a:cubicBezTo>
                  <a:cubicBezTo>
                    <a:pt x="185" y="136"/>
                    <a:pt x="188" y="141"/>
                    <a:pt x="193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8D387E9D-6908-4C4F-8DD1-A6CD42320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3436938"/>
              <a:ext cx="46038" cy="57150"/>
            </a:xfrm>
            <a:custGeom>
              <a:avLst/>
              <a:gdLst>
                <a:gd name="T0" fmla="*/ 11 w 12"/>
                <a:gd name="T1" fmla="*/ 15 h 15"/>
                <a:gd name="T2" fmla="*/ 6 w 12"/>
                <a:gd name="T3" fmla="*/ 0 h 15"/>
                <a:gd name="T4" fmla="*/ 7 w 12"/>
                <a:gd name="T5" fmla="*/ 1 h 15"/>
                <a:gd name="T6" fmla="*/ 12 w 12"/>
                <a:gd name="T7" fmla="*/ 14 h 15"/>
                <a:gd name="T8" fmla="*/ 11 w 1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1" y="15"/>
                  </a:moveTo>
                  <a:cubicBezTo>
                    <a:pt x="2" y="12"/>
                    <a:pt x="0" y="9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5"/>
                    <a:pt x="9" y="10"/>
                    <a:pt x="12" y="14"/>
                  </a:cubicBezTo>
                  <a:cubicBezTo>
                    <a:pt x="12" y="14"/>
                    <a:pt x="12" y="15"/>
                    <a:pt x="11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29828DDD-7333-4E29-8F7F-0DD9227A7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250" y="3748088"/>
              <a:ext cx="30163" cy="76200"/>
            </a:xfrm>
            <a:custGeom>
              <a:avLst/>
              <a:gdLst>
                <a:gd name="T0" fmla="*/ 0 w 8"/>
                <a:gd name="T1" fmla="*/ 20 h 20"/>
                <a:gd name="T2" fmla="*/ 5 w 8"/>
                <a:gd name="T3" fmla="*/ 0 h 20"/>
                <a:gd name="T4" fmla="*/ 6 w 8"/>
                <a:gd name="T5" fmla="*/ 10 h 20"/>
                <a:gd name="T6" fmla="*/ 0 w 8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cubicBezTo>
                    <a:pt x="1" y="13"/>
                    <a:pt x="3" y="7"/>
                    <a:pt x="5" y="0"/>
                  </a:cubicBezTo>
                  <a:cubicBezTo>
                    <a:pt x="6" y="3"/>
                    <a:pt x="6" y="6"/>
                    <a:pt x="6" y="10"/>
                  </a:cubicBezTo>
                  <a:cubicBezTo>
                    <a:pt x="8" y="15"/>
                    <a:pt x="6" y="19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C24405D4-1EFD-4B76-8408-B083EA2EE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3509963"/>
              <a:ext cx="65088" cy="180975"/>
            </a:xfrm>
            <a:custGeom>
              <a:avLst/>
              <a:gdLst>
                <a:gd name="T0" fmla="*/ 17 w 17"/>
                <a:gd name="T1" fmla="*/ 14 h 48"/>
                <a:gd name="T2" fmla="*/ 17 w 17"/>
                <a:gd name="T3" fmla="*/ 42 h 48"/>
                <a:gd name="T4" fmla="*/ 12 w 17"/>
                <a:gd name="T5" fmla="*/ 48 h 48"/>
                <a:gd name="T6" fmla="*/ 7 w 17"/>
                <a:gd name="T7" fmla="*/ 25 h 48"/>
                <a:gd name="T8" fmla="*/ 2 w 17"/>
                <a:gd name="T9" fmla="*/ 11 h 48"/>
                <a:gd name="T10" fmla="*/ 3 w 17"/>
                <a:gd name="T11" fmla="*/ 5 h 48"/>
                <a:gd name="T12" fmla="*/ 13 w 17"/>
                <a:gd name="T13" fmla="*/ 1 h 48"/>
                <a:gd name="T14" fmla="*/ 17 w 17"/>
                <a:gd name="T15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8">
                  <a:moveTo>
                    <a:pt x="17" y="14"/>
                  </a:moveTo>
                  <a:cubicBezTo>
                    <a:pt x="17" y="23"/>
                    <a:pt x="17" y="32"/>
                    <a:pt x="17" y="42"/>
                  </a:cubicBezTo>
                  <a:cubicBezTo>
                    <a:pt x="17" y="45"/>
                    <a:pt x="17" y="48"/>
                    <a:pt x="12" y="48"/>
                  </a:cubicBezTo>
                  <a:cubicBezTo>
                    <a:pt x="9" y="41"/>
                    <a:pt x="9" y="33"/>
                    <a:pt x="7" y="25"/>
                  </a:cubicBezTo>
                  <a:cubicBezTo>
                    <a:pt x="6" y="20"/>
                    <a:pt x="5" y="15"/>
                    <a:pt x="2" y="11"/>
                  </a:cubicBezTo>
                  <a:cubicBezTo>
                    <a:pt x="1" y="9"/>
                    <a:pt x="0" y="6"/>
                    <a:pt x="3" y="5"/>
                  </a:cubicBezTo>
                  <a:cubicBezTo>
                    <a:pt x="5" y="0"/>
                    <a:pt x="9" y="2"/>
                    <a:pt x="13" y="1"/>
                  </a:cubicBezTo>
                  <a:cubicBezTo>
                    <a:pt x="17" y="4"/>
                    <a:pt x="17" y="10"/>
                    <a:pt x="1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EF05D2B5-C8D2-49CD-9603-24FA2161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5" y="2990851"/>
              <a:ext cx="708025" cy="1025525"/>
            </a:xfrm>
            <a:custGeom>
              <a:avLst/>
              <a:gdLst>
                <a:gd name="T0" fmla="*/ 177 w 186"/>
                <a:gd name="T1" fmla="*/ 142 h 271"/>
                <a:gd name="T2" fmla="*/ 178 w 186"/>
                <a:gd name="T3" fmla="*/ 147 h 271"/>
                <a:gd name="T4" fmla="*/ 181 w 186"/>
                <a:gd name="T5" fmla="*/ 165 h 271"/>
                <a:gd name="T6" fmla="*/ 185 w 186"/>
                <a:gd name="T7" fmla="*/ 185 h 271"/>
                <a:gd name="T8" fmla="*/ 185 w 186"/>
                <a:gd name="T9" fmla="*/ 193 h 271"/>
                <a:gd name="T10" fmla="*/ 185 w 186"/>
                <a:gd name="T11" fmla="*/ 193 h 271"/>
                <a:gd name="T12" fmla="*/ 178 w 186"/>
                <a:gd name="T13" fmla="*/ 220 h 271"/>
                <a:gd name="T14" fmla="*/ 114 w 186"/>
                <a:gd name="T15" fmla="*/ 266 h 271"/>
                <a:gd name="T16" fmla="*/ 34 w 186"/>
                <a:gd name="T17" fmla="*/ 246 h 271"/>
                <a:gd name="T18" fmla="*/ 10 w 186"/>
                <a:gd name="T19" fmla="*/ 162 h 271"/>
                <a:gd name="T20" fmla="*/ 54 w 186"/>
                <a:gd name="T21" fmla="*/ 40 h 271"/>
                <a:gd name="T22" fmla="*/ 62 w 186"/>
                <a:gd name="T23" fmla="*/ 26 h 271"/>
                <a:gd name="T24" fmla="*/ 133 w 186"/>
                <a:gd name="T25" fmla="*/ 31 h 271"/>
                <a:gd name="T26" fmla="*/ 160 w 186"/>
                <a:gd name="T27" fmla="*/ 93 h 271"/>
                <a:gd name="T28" fmla="*/ 177 w 186"/>
                <a:gd name="T29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271">
                  <a:moveTo>
                    <a:pt x="177" y="142"/>
                  </a:moveTo>
                  <a:cubicBezTo>
                    <a:pt x="176" y="144"/>
                    <a:pt x="176" y="145"/>
                    <a:pt x="178" y="147"/>
                  </a:cubicBezTo>
                  <a:cubicBezTo>
                    <a:pt x="180" y="153"/>
                    <a:pt x="180" y="159"/>
                    <a:pt x="181" y="165"/>
                  </a:cubicBezTo>
                  <a:cubicBezTo>
                    <a:pt x="181" y="172"/>
                    <a:pt x="179" y="179"/>
                    <a:pt x="185" y="185"/>
                  </a:cubicBezTo>
                  <a:cubicBezTo>
                    <a:pt x="186" y="187"/>
                    <a:pt x="186" y="191"/>
                    <a:pt x="185" y="193"/>
                  </a:cubicBezTo>
                  <a:cubicBezTo>
                    <a:pt x="185" y="193"/>
                    <a:pt x="185" y="193"/>
                    <a:pt x="185" y="193"/>
                  </a:cubicBezTo>
                  <a:cubicBezTo>
                    <a:pt x="182" y="202"/>
                    <a:pt x="182" y="211"/>
                    <a:pt x="178" y="220"/>
                  </a:cubicBezTo>
                  <a:cubicBezTo>
                    <a:pt x="165" y="247"/>
                    <a:pt x="143" y="262"/>
                    <a:pt x="114" y="266"/>
                  </a:cubicBezTo>
                  <a:cubicBezTo>
                    <a:pt x="84" y="271"/>
                    <a:pt x="57" y="266"/>
                    <a:pt x="34" y="246"/>
                  </a:cubicBezTo>
                  <a:cubicBezTo>
                    <a:pt x="8" y="223"/>
                    <a:pt x="0" y="193"/>
                    <a:pt x="10" y="162"/>
                  </a:cubicBezTo>
                  <a:cubicBezTo>
                    <a:pt x="22" y="121"/>
                    <a:pt x="35" y="79"/>
                    <a:pt x="54" y="40"/>
                  </a:cubicBezTo>
                  <a:cubicBezTo>
                    <a:pt x="56" y="35"/>
                    <a:pt x="59" y="31"/>
                    <a:pt x="62" y="26"/>
                  </a:cubicBezTo>
                  <a:cubicBezTo>
                    <a:pt x="82" y="0"/>
                    <a:pt x="115" y="2"/>
                    <a:pt x="133" y="31"/>
                  </a:cubicBezTo>
                  <a:cubicBezTo>
                    <a:pt x="146" y="50"/>
                    <a:pt x="152" y="72"/>
                    <a:pt x="160" y="93"/>
                  </a:cubicBezTo>
                  <a:cubicBezTo>
                    <a:pt x="165" y="110"/>
                    <a:pt x="170" y="126"/>
                    <a:pt x="177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AAEB37C4-555D-454C-8B64-2FC526162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275" y="3548063"/>
              <a:ext cx="38100" cy="173038"/>
            </a:xfrm>
            <a:custGeom>
              <a:avLst/>
              <a:gdLst>
                <a:gd name="T0" fmla="*/ 8 w 10"/>
                <a:gd name="T1" fmla="*/ 46 h 46"/>
                <a:gd name="T2" fmla="*/ 3 w 10"/>
                <a:gd name="T3" fmla="*/ 37 h 46"/>
                <a:gd name="T4" fmla="*/ 1 w 10"/>
                <a:gd name="T5" fmla="*/ 31 h 46"/>
                <a:gd name="T6" fmla="*/ 1 w 10"/>
                <a:gd name="T7" fmla="*/ 0 h 46"/>
                <a:gd name="T8" fmla="*/ 9 w 10"/>
                <a:gd name="T9" fmla="*/ 38 h 46"/>
                <a:gd name="T10" fmla="*/ 8 w 10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6">
                  <a:moveTo>
                    <a:pt x="8" y="46"/>
                  </a:moveTo>
                  <a:cubicBezTo>
                    <a:pt x="7" y="43"/>
                    <a:pt x="9" y="38"/>
                    <a:pt x="3" y="37"/>
                  </a:cubicBezTo>
                  <a:cubicBezTo>
                    <a:pt x="0" y="37"/>
                    <a:pt x="1" y="33"/>
                    <a:pt x="1" y="31"/>
                  </a:cubicBezTo>
                  <a:cubicBezTo>
                    <a:pt x="1" y="21"/>
                    <a:pt x="1" y="10"/>
                    <a:pt x="1" y="0"/>
                  </a:cubicBezTo>
                  <a:cubicBezTo>
                    <a:pt x="8" y="12"/>
                    <a:pt x="8" y="25"/>
                    <a:pt x="9" y="38"/>
                  </a:cubicBezTo>
                  <a:cubicBezTo>
                    <a:pt x="8" y="41"/>
                    <a:pt x="10" y="44"/>
                    <a:pt x="8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C04AA1D2-54C0-4FCB-829F-D835AB008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038" y="3721101"/>
              <a:ext cx="25400" cy="103188"/>
            </a:xfrm>
            <a:custGeom>
              <a:avLst/>
              <a:gdLst>
                <a:gd name="T0" fmla="*/ 0 w 7"/>
                <a:gd name="T1" fmla="*/ 27 h 27"/>
                <a:gd name="T2" fmla="*/ 7 w 7"/>
                <a:gd name="T3" fmla="*/ 0 h 27"/>
                <a:gd name="T4" fmla="*/ 0 w 7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7">
                  <a:moveTo>
                    <a:pt x="0" y="27"/>
                  </a:moveTo>
                  <a:cubicBezTo>
                    <a:pt x="3" y="18"/>
                    <a:pt x="1" y="8"/>
                    <a:pt x="7" y="0"/>
                  </a:cubicBezTo>
                  <a:cubicBezTo>
                    <a:pt x="6" y="9"/>
                    <a:pt x="6" y="19"/>
                    <a:pt x="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985EAB6A-335C-4D48-BBA8-7948BC95A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675" y="3417888"/>
              <a:ext cx="341313" cy="455613"/>
            </a:xfrm>
            <a:custGeom>
              <a:avLst/>
              <a:gdLst>
                <a:gd name="T0" fmla="*/ 90 w 90"/>
                <a:gd name="T1" fmla="*/ 69 h 120"/>
                <a:gd name="T2" fmla="*/ 88 w 90"/>
                <a:gd name="T3" fmla="*/ 84 h 120"/>
                <a:gd name="T4" fmla="*/ 46 w 90"/>
                <a:gd name="T5" fmla="*/ 119 h 120"/>
                <a:gd name="T6" fmla="*/ 4 w 90"/>
                <a:gd name="T7" fmla="*/ 83 h 120"/>
                <a:gd name="T8" fmla="*/ 15 w 90"/>
                <a:gd name="T9" fmla="*/ 26 h 120"/>
                <a:gd name="T10" fmla="*/ 78 w 90"/>
                <a:gd name="T11" fmla="*/ 28 h 120"/>
                <a:gd name="T12" fmla="*/ 90 w 90"/>
                <a:gd name="T13" fmla="*/ 6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0">
                  <a:moveTo>
                    <a:pt x="90" y="69"/>
                  </a:moveTo>
                  <a:cubicBezTo>
                    <a:pt x="90" y="74"/>
                    <a:pt x="89" y="79"/>
                    <a:pt x="88" y="84"/>
                  </a:cubicBezTo>
                  <a:cubicBezTo>
                    <a:pt x="83" y="107"/>
                    <a:pt x="68" y="120"/>
                    <a:pt x="46" y="119"/>
                  </a:cubicBezTo>
                  <a:cubicBezTo>
                    <a:pt x="24" y="119"/>
                    <a:pt x="8" y="106"/>
                    <a:pt x="4" y="83"/>
                  </a:cubicBezTo>
                  <a:cubicBezTo>
                    <a:pt x="0" y="63"/>
                    <a:pt x="4" y="44"/>
                    <a:pt x="15" y="26"/>
                  </a:cubicBezTo>
                  <a:cubicBezTo>
                    <a:pt x="32" y="0"/>
                    <a:pt x="62" y="1"/>
                    <a:pt x="78" y="28"/>
                  </a:cubicBezTo>
                  <a:cubicBezTo>
                    <a:pt x="86" y="40"/>
                    <a:pt x="90" y="54"/>
                    <a:pt x="90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3D391417-9301-48A2-A8F7-D0F9B6FEF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50" y="3305176"/>
              <a:ext cx="114300" cy="52388"/>
            </a:xfrm>
            <a:custGeom>
              <a:avLst/>
              <a:gdLst>
                <a:gd name="T0" fmla="*/ 15 w 30"/>
                <a:gd name="T1" fmla="*/ 14 h 14"/>
                <a:gd name="T2" fmla="*/ 3 w 30"/>
                <a:gd name="T3" fmla="*/ 10 h 14"/>
                <a:gd name="T4" fmla="*/ 2 w 30"/>
                <a:gd name="T5" fmla="*/ 3 h 14"/>
                <a:gd name="T6" fmla="*/ 8 w 30"/>
                <a:gd name="T7" fmla="*/ 2 h 14"/>
                <a:gd name="T8" fmla="*/ 22 w 30"/>
                <a:gd name="T9" fmla="*/ 2 h 14"/>
                <a:gd name="T10" fmla="*/ 28 w 30"/>
                <a:gd name="T11" fmla="*/ 3 h 14"/>
                <a:gd name="T12" fmla="*/ 26 w 30"/>
                <a:gd name="T13" fmla="*/ 10 h 14"/>
                <a:gd name="T14" fmla="*/ 15 w 30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4">
                  <a:moveTo>
                    <a:pt x="15" y="14"/>
                  </a:moveTo>
                  <a:cubicBezTo>
                    <a:pt x="11" y="13"/>
                    <a:pt x="6" y="13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4" y="1"/>
                    <a:pt x="6" y="0"/>
                    <a:pt x="8" y="2"/>
                  </a:cubicBezTo>
                  <a:cubicBezTo>
                    <a:pt x="13" y="5"/>
                    <a:pt x="17" y="5"/>
                    <a:pt x="22" y="2"/>
                  </a:cubicBezTo>
                  <a:cubicBezTo>
                    <a:pt x="24" y="1"/>
                    <a:pt x="27" y="1"/>
                    <a:pt x="28" y="3"/>
                  </a:cubicBezTo>
                  <a:cubicBezTo>
                    <a:pt x="30" y="6"/>
                    <a:pt x="29" y="9"/>
                    <a:pt x="26" y="10"/>
                  </a:cubicBezTo>
                  <a:cubicBezTo>
                    <a:pt x="23" y="13"/>
                    <a:pt x="19" y="13"/>
                    <a:pt x="15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B2834966-E287-4C6D-B4C8-9D3DBA7B8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3255963"/>
              <a:ext cx="53975" cy="52388"/>
            </a:xfrm>
            <a:custGeom>
              <a:avLst/>
              <a:gdLst>
                <a:gd name="T0" fmla="*/ 7 w 14"/>
                <a:gd name="T1" fmla="*/ 14 h 14"/>
                <a:gd name="T2" fmla="*/ 0 w 14"/>
                <a:gd name="T3" fmla="*/ 7 h 14"/>
                <a:gd name="T4" fmla="*/ 7 w 14"/>
                <a:gd name="T5" fmla="*/ 0 h 14"/>
                <a:gd name="T6" fmla="*/ 14 w 14"/>
                <a:gd name="T7" fmla="*/ 7 h 14"/>
                <a:gd name="T8" fmla="*/ 7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2" y="14"/>
                    <a:pt x="0" y="11"/>
                    <a:pt x="0" y="7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2" y="0"/>
                    <a:pt x="14" y="3"/>
                    <a:pt x="14" y="7"/>
                  </a:cubicBezTo>
                  <a:cubicBezTo>
                    <a:pt x="14" y="12"/>
                    <a:pt x="11" y="14"/>
                    <a:pt x="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769FD7C9-91DA-4A78-9E72-469471076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963" y="3255963"/>
              <a:ext cx="57150" cy="52388"/>
            </a:xfrm>
            <a:custGeom>
              <a:avLst/>
              <a:gdLst>
                <a:gd name="T0" fmla="*/ 6 w 15"/>
                <a:gd name="T1" fmla="*/ 0 h 14"/>
                <a:gd name="T2" fmla="*/ 14 w 15"/>
                <a:gd name="T3" fmla="*/ 7 h 14"/>
                <a:gd name="T4" fmla="*/ 7 w 15"/>
                <a:gd name="T5" fmla="*/ 14 h 14"/>
                <a:gd name="T6" fmla="*/ 0 w 15"/>
                <a:gd name="T7" fmla="*/ 7 h 14"/>
                <a:gd name="T8" fmla="*/ 6 w 1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6" y="0"/>
                  </a:moveTo>
                  <a:cubicBezTo>
                    <a:pt x="12" y="0"/>
                    <a:pt x="14" y="2"/>
                    <a:pt x="14" y="7"/>
                  </a:cubicBezTo>
                  <a:cubicBezTo>
                    <a:pt x="15" y="11"/>
                    <a:pt x="12" y="14"/>
                    <a:pt x="7" y="14"/>
                  </a:cubicBezTo>
                  <a:cubicBezTo>
                    <a:pt x="3" y="14"/>
                    <a:pt x="0" y="12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0A53AB2-F5C7-4159-AB60-A3DA2A2BC26E}"/>
              </a:ext>
            </a:extLst>
          </p:cNvPr>
          <p:cNvSpPr txBox="1">
            <a:spLocks/>
          </p:cNvSpPr>
          <p:nvPr/>
        </p:nvSpPr>
        <p:spPr>
          <a:xfrm>
            <a:off x="8271592" y="2912675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EB88-D2EF-4157-9017-BE258648C1AB}"/>
              </a:ext>
            </a:extLst>
          </p:cNvPr>
          <p:cNvSpPr txBox="1"/>
          <p:nvPr/>
        </p:nvSpPr>
        <p:spPr>
          <a:xfrm>
            <a:off x="7346598" y="3324891"/>
            <a:ext cx="426941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rgbClr val="018248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dirty="0">
              <a:solidFill>
                <a:srgbClr val="018248"/>
              </a:solidFill>
              <a:cs typeface="Arial" pitchFamily="34" charset="0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6721348" y="949055"/>
            <a:ext cx="4894664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rgbClr val="018248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54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54" name="Medio marco 53"/>
          <p:cNvSpPr/>
          <p:nvPr/>
        </p:nvSpPr>
        <p:spPr>
          <a:xfrm>
            <a:off x="-37370" y="-26895"/>
            <a:ext cx="1032452" cy="6867323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43C348DA-2429-4722-B88F-EF3E1E8F87C0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022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2199520" y="2181893"/>
            <a:ext cx="7975840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THANK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YOU SO MUCH</a:t>
            </a:r>
          </a:p>
        </p:txBody>
      </p:sp>
      <p:sp>
        <p:nvSpPr>
          <p:cNvPr id="186" name="Text Placeholder 13">
            <a:extLst>
              <a:ext uri="{FF2B5EF4-FFF2-40B4-BE49-F238E27FC236}">
                <a16:creationId xmlns:a16="http://schemas.microsoft.com/office/drawing/2014/main" id="{4C00BA6F-AE3D-4965-BB91-D2F1D2295C60}"/>
              </a:ext>
            </a:extLst>
          </p:cNvPr>
          <p:cNvSpPr txBox="1">
            <a:spLocks/>
          </p:cNvSpPr>
          <p:nvPr/>
        </p:nvSpPr>
        <p:spPr>
          <a:xfrm>
            <a:off x="4459091" y="3611891"/>
            <a:ext cx="3456697" cy="712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dirty="0">
                <a:latin typeface="Arial Black" panose="020B0A04020102020204" pitchFamily="34" charset="0"/>
                <a:cs typeface="Arial" pitchFamily="34" charset="0"/>
              </a:rPr>
              <a:t>Free Template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9EC6A1B-065E-CCB4-EE2A-7334F727F83E}"/>
              </a:ext>
            </a:extLst>
          </p:cNvPr>
          <p:cNvGrpSpPr/>
          <p:nvPr/>
        </p:nvGrpSpPr>
        <p:grpSpPr>
          <a:xfrm>
            <a:off x="92908" y="5220427"/>
            <a:ext cx="2106612" cy="1663699"/>
            <a:chOff x="92908" y="5220427"/>
            <a:chExt cx="2106612" cy="166369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47E8091-B6EB-49E3-B98F-0310E9CED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8" y="5220427"/>
              <a:ext cx="2106612" cy="1663699"/>
            </a:xfrm>
            <a:custGeom>
              <a:avLst/>
              <a:gdLst>
                <a:gd name="T0" fmla="*/ 961 w 1037"/>
                <a:gd name="T1" fmla="*/ 3 h 818"/>
                <a:gd name="T2" fmla="*/ 921 w 1037"/>
                <a:gd name="T3" fmla="*/ 111 h 818"/>
                <a:gd name="T4" fmla="*/ 931 w 1037"/>
                <a:gd name="T5" fmla="*/ 122 h 818"/>
                <a:gd name="T6" fmla="*/ 971 w 1037"/>
                <a:gd name="T7" fmla="*/ 192 h 818"/>
                <a:gd name="T8" fmla="*/ 1018 w 1037"/>
                <a:gd name="T9" fmla="*/ 276 h 818"/>
                <a:gd name="T10" fmla="*/ 1032 w 1037"/>
                <a:gd name="T11" fmla="*/ 305 h 818"/>
                <a:gd name="T12" fmla="*/ 1009 w 1037"/>
                <a:gd name="T13" fmla="*/ 366 h 818"/>
                <a:gd name="T14" fmla="*/ 944 w 1037"/>
                <a:gd name="T15" fmla="*/ 368 h 818"/>
                <a:gd name="T16" fmla="*/ 846 w 1037"/>
                <a:gd name="T17" fmla="*/ 312 h 818"/>
                <a:gd name="T18" fmla="*/ 757 w 1037"/>
                <a:gd name="T19" fmla="*/ 424 h 818"/>
                <a:gd name="T20" fmla="*/ 752 w 1037"/>
                <a:gd name="T21" fmla="*/ 439 h 818"/>
                <a:gd name="T22" fmla="*/ 663 w 1037"/>
                <a:gd name="T23" fmla="*/ 546 h 818"/>
                <a:gd name="T24" fmla="*/ 644 w 1037"/>
                <a:gd name="T25" fmla="*/ 572 h 818"/>
                <a:gd name="T26" fmla="*/ 645 w 1037"/>
                <a:gd name="T27" fmla="*/ 774 h 818"/>
                <a:gd name="T28" fmla="*/ 609 w 1037"/>
                <a:gd name="T29" fmla="*/ 817 h 818"/>
                <a:gd name="T30" fmla="*/ 575 w 1037"/>
                <a:gd name="T31" fmla="*/ 774 h 818"/>
                <a:gd name="T32" fmla="*/ 574 w 1037"/>
                <a:gd name="T33" fmla="*/ 556 h 818"/>
                <a:gd name="T34" fmla="*/ 271 w 1037"/>
                <a:gd name="T35" fmla="*/ 463 h 818"/>
                <a:gd name="T36" fmla="*/ 184 w 1037"/>
                <a:gd name="T37" fmla="*/ 599 h 818"/>
                <a:gd name="T38" fmla="*/ 174 w 1037"/>
                <a:gd name="T39" fmla="*/ 612 h 818"/>
                <a:gd name="T40" fmla="*/ 136 w 1037"/>
                <a:gd name="T41" fmla="*/ 718 h 818"/>
                <a:gd name="T42" fmla="*/ 136 w 1037"/>
                <a:gd name="T43" fmla="*/ 783 h 818"/>
                <a:gd name="T44" fmla="*/ 100 w 1037"/>
                <a:gd name="T45" fmla="*/ 817 h 818"/>
                <a:gd name="T46" fmla="*/ 66 w 1037"/>
                <a:gd name="T47" fmla="*/ 783 h 818"/>
                <a:gd name="T48" fmla="*/ 67 w 1037"/>
                <a:gd name="T49" fmla="*/ 631 h 818"/>
                <a:gd name="T50" fmla="*/ 76 w 1037"/>
                <a:gd name="T51" fmla="*/ 611 h 818"/>
                <a:gd name="T52" fmla="*/ 114 w 1037"/>
                <a:gd name="T53" fmla="*/ 508 h 818"/>
                <a:gd name="T54" fmla="*/ 114 w 1037"/>
                <a:gd name="T55" fmla="*/ 365 h 818"/>
                <a:gd name="T56" fmla="*/ 125 w 1037"/>
                <a:gd name="T57" fmla="*/ 277 h 818"/>
                <a:gd name="T58" fmla="*/ 93 w 1037"/>
                <a:gd name="T59" fmla="*/ 320 h 818"/>
                <a:gd name="T60" fmla="*/ 93 w 1037"/>
                <a:gd name="T61" fmla="*/ 428 h 818"/>
                <a:gd name="T62" fmla="*/ 92 w 1037"/>
                <a:gd name="T63" fmla="*/ 463 h 818"/>
                <a:gd name="T64" fmla="*/ 37 w 1037"/>
                <a:gd name="T65" fmla="*/ 528 h 818"/>
                <a:gd name="T66" fmla="*/ 8 w 1037"/>
                <a:gd name="T67" fmla="*/ 534 h 818"/>
                <a:gd name="T68" fmla="*/ 67 w 1037"/>
                <a:gd name="T69" fmla="*/ 428 h 818"/>
                <a:gd name="T70" fmla="*/ 66 w 1037"/>
                <a:gd name="T71" fmla="*/ 343 h 818"/>
                <a:gd name="T72" fmla="*/ 151 w 1037"/>
                <a:gd name="T73" fmla="*/ 245 h 818"/>
                <a:gd name="T74" fmla="*/ 168 w 1037"/>
                <a:gd name="T75" fmla="*/ 239 h 818"/>
                <a:gd name="T76" fmla="*/ 258 w 1037"/>
                <a:gd name="T77" fmla="*/ 219 h 818"/>
                <a:gd name="T78" fmla="*/ 559 w 1037"/>
                <a:gd name="T79" fmla="*/ 243 h 818"/>
                <a:gd name="T80" fmla="*/ 620 w 1037"/>
                <a:gd name="T81" fmla="*/ 228 h 818"/>
                <a:gd name="T82" fmla="*/ 779 w 1037"/>
                <a:gd name="T83" fmla="*/ 129 h 818"/>
                <a:gd name="T84" fmla="*/ 883 w 1037"/>
                <a:gd name="T85" fmla="*/ 88 h 818"/>
                <a:gd name="T86" fmla="*/ 897 w 1037"/>
                <a:gd name="T87" fmla="*/ 75 h 818"/>
                <a:gd name="T88" fmla="*/ 954 w 1037"/>
                <a:gd name="T89" fmla="*/ 0 h 818"/>
                <a:gd name="T90" fmla="*/ 961 w 1037"/>
                <a:gd name="T91" fmla="*/ 3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7" h="818">
                  <a:moveTo>
                    <a:pt x="961" y="3"/>
                  </a:moveTo>
                  <a:cubicBezTo>
                    <a:pt x="966" y="45"/>
                    <a:pt x="947" y="78"/>
                    <a:pt x="921" y="111"/>
                  </a:cubicBezTo>
                  <a:cubicBezTo>
                    <a:pt x="924" y="115"/>
                    <a:pt x="927" y="118"/>
                    <a:pt x="931" y="122"/>
                  </a:cubicBezTo>
                  <a:cubicBezTo>
                    <a:pt x="947" y="144"/>
                    <a:pt x="965" y="162"/>
                    <a:pt x="971" y="192"/>
                  </a:cubicBezTo>
                  <a:cubicBezTo>
                    <a:pt x="978" y="222"/>
                    <a:pt x="1002" y="248"/>
                    <a:pt x="1018" y="276"/>
                  </a:cubicBezTo>
                  <a:cubicBezTo>
                    <a:pt x="1024" y="285"/>
                    <a:pt x="1030" y="295"/>
                    <a:pt x="1032" y="305"/>
                  </a:cubicBezTo>
                  <a:cubicBezTo>
                    <a:pt x="1037" y="329"/>
                    <a:pt x="1031" y="351"/>
                    <a:pt x="1009" y="366"/>
                  </a:cubicBezTo>
                  <a:cubicBezTo>
                    <a:pt x="988" y="380"/>
                    <a:pt x="966" y="380"/>
                    <a:pt x="944" y="368"/>
                  </a:cubicBezTo>
                  <a:cubicBezTo>
                    <a:pt x="912" y="349"/>
                    <a:pt x="880" y="331"/>
                    <a:pt x="846" y="312"/>
                  </a:cubicBezTo>
                  <a:cubicBezTo>
                    <a:pt x="815" y="351"/>
                    <a:pt x="785" y="387"/>
                    <a:pt x="757" y="424"/>
                  </a:cubicBezTo>
                  <a:cubicBezTo>
                    <a:pt x="753" y="427"/>
                    <a:pt x="753" y="434"/>
                    <a:pt x="752" y="439"/>
                  </a:cubicBezTo>
                  <a:cubicBezTo>
                    <a:pt x="745" y="493"/>
                    <a:pt x="712" y="527"/>
                    <a:pt x="663" y="546"/>
                  </a:cubicBezTo>
                  <a:cubicBezTo>
                    <a:pt x="649" y="551"/>
                    <a:pt x="644" y="558"/>
                    <a:pt x="644" y="572"/>
                  </a:cubicBezTo>
                  <a:cubicBezTo>
                    <a:pt x="645" y="639"/>
                    <a:pt x="645" y="706"/>
                    <a:pt x="645" y="774"/>
                  </a:cubicBezTo>
                  <a:cubicBezTo>
                    <a:pt x="645" y="802"/>
                    <a:pt x="631" y="818"/>
                    <a:pt x="609" y="817"/>
                  </a:cubicBezTo>
                  <a:cubicBezTo>
                    <a:pt x="587" y="817"/>
                    <a:pt x="575" y="801"/>
                    <a:pt x="575" y="774"/>
                  </a:cubicBezTo>
                  <a:cubicBezTo>
                    <a:pt x="574" y="703"/>
                    <a:pt x="574" y="631"/>
                    <a:pt x="574" y="556"/>
                  </a:cubicBezTo>
                  <a:cubicBezTo>
                    <a:pt x="462" y="558"/>
                    <a:pt x="361" y="525"/>
                    <a:pt x="271" y="463"/>
                  </a:cubicBezTo>
                  <a:cubicBezTo>
                    <a:pt x="241" y="509"/>
                    <a:pt x="213" y="554"/>
                    <a:pt x="184" y="599"/>
                  </a:cubicBezTo>
                  <a:cubicBezTo>
                    <a:pt x="181" y="604"/>
                    <a:pt x="178" y="608"/>
                    <a:pt x="174" y="612"/>
                  </a:cubicBezTo>
                  <a:cubicBezTo>
                    <a:pt x="139" y="639"/>
                    <a:pt x="131" y="676"/>
                    <a:pt x="136" y="718"/>
                  </a:cubicBezTo>
                  <a:cubicBezTo>
                    <a:pt x="138" y="740"/>
                    <a:pt x="137" y="761"/>
                    <a:pt x="136" y="783"/>
                  </a:cubicBezTo>
                  <a:cubicBezTo>
                    <a:pt x="135" y="803"/>
                    <a:pt x="119" y="818"/>
                    <a:pt x="100" y="817"/>
                  </a:cubicBezTo>
                  <a:cubicBezTo>
                    <a:pt x="82" y="817"/>
                    <a:pt x="67" y="802"/>
                    <a:pt x="66" y="783"/>
                  </a:cubicBezTo>
                  <a:cubicBezTo>
                    <a:pt x="66" y="732"/>
                    <a:pt x="66" y="682"/>
                    <a:pt x="67" y="631"/>
                  </a:cubicBezTo>
                  <a:cubicBezTo>
                    <a:pt x="67" y="624"/>
                    <a:pt x="72" y="617"/>
                    <a:pt x="76" y="611"/>
                  </a:cubicBezTo>
                  <a:cubicBezTo>
                    <a:pt x="102" y="581"/>
                    <a:pt x="115" y="548"/>
                    <a:pt x="114" y="508"/>
                  </a:cubicBezTo>
                  <a:cubicBezTo>
                    <a:pt x="113" y="460"/>
                    <a:pt x="113" y="413"/>
                    <a:pt x="114" y="365"/>
                  </a:cubicBezTo>
                  <a:cubicBezTo>
                    <a:pt x="116" y="335"/>
                    <a:pt x="121" y="305"/>
                    <a:pt x="125" y="277"/>
                  </a:cubicBezTo>
                  <a:cubicBezTo>
                    <a:pt x="105" y="284"/>
                    <a:pt x="93" y="295"/>
                    <a:pt x="93" y="320"/>
                  </a:cubicBezTo>
                  <a:cubicBezTo>
                    <a:pt x="91" y="356"/>
                    <a:pt x="93" y="392"/>
                    <a:pt x="93" y="428"/>
                  </a:cubicBezTo>
                  <a:cubicBezTo>
                    <a:pt x="93" y="440"/>
                    <a:pt x="93" y="451"/>
                    <a:pt x="92" y="463"/>
                  </a:cubicBezTo>
                  <a:cubicBezTo>
                    <a:pt x="90" y="502"/>
                    <a:pt x="75" y="518"/>
                    <a:pt x="37" y="528"/>
                  </a:cubicBezTo>
                  <a:cubicBezTo>
                    <a:pt x="27" y="530"/>
                    <a:pt x="18" y="532"/>
                    <a:pt x="8" y="534"/>
                  </a:cubicBezTo>
                  <a:cubicBezTo>
                    <a:pt x="0" y="467"/>
                    <a:pt x="10" y="449"/>
                    <a:pt x="67" y="428"/>
                  </a:cubicBezTo>
                  <a:cubicBezTo>
                    <a:pt x="67" y="400"/>
                    <a:pt x="69" y="371"/>
                    <a:pt x="66" y="343"/>
                  </a:cubicBezTo>
                  <a:cubicBezTo>
                    <a:pt x="62" y="294"/>
                    <a:pt x="94" y="242"/>
                    <a:pt x="151" y="245"/>
                  </a:cubicBezTo>
                  <a:cubicBezTo>
                    <a:pt x="157" y="246"/>
                    <a:pt x="163" y="242"/>
                    <a:pt x="168" y="239"/>
                  </a:cubicBezTo>
                  <a:cubicBezTo>
                    <a:pt x="195" y="219"/>
                    <a:pt x="226" y="216"/>
                    <a:pt x="258" y="219"/>
                  </a:cubicBezTo>
                  <a:cubicBezTo>
                    <a:pt x="358" y="227"/>
                    <a:pt x="459" y="237"/>
                    <a:pt x="559" y="243"/>
                  </a:cubicBezTo>
                  <a:cubicBezTo>
                    <a:pt x="579" y="245"/>
                    <a:pt x="602" y="238"/>
                    <a:pt x="620" y="228"/>
                  </a:cubicBezTo>
                  <a:cubicBezTo>
                    <a:pt x="674" y="197"/>
                    <a:pt x="726" y="162"/>
                    <a:pt x="779" y="129"/>
                  </a:cubicBezTo>
                  <a:cubicBezTo>
                    <a:pt x="811" y="110"/>
                    <a:pt x="843" y="90"/>
                    <a:pt x="883" y="88"/>
                  </a:cubicBezTo>
                  <a:cubicBezTo>
                    <a:pt x="888" y="88"/>
                    <a:pt x="893" y="80"/>
                    <a:pt x="897" y="75"/>
                  </a:cubicBezTo>
                  <a:cubicBezTo>
                    <a:pt x="916" y="50"/>
                    <a:pt x="935" y="25"/>
                    <a:pt x="954" y="0"/>
                  </a:cubicBezTo>
                  <a:cubicBezTo>
                    <a:pt x="956" y="1"/>
                    <a:pt x="959" y="2"/>
                    <a:pt x="96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438E2F0-68C5-4747-B519-FE892EC82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45" y="6219826"/>
              <a:ext cx="261937" cy="646112"/>
            </a:xfrm>
            <a:custGeom>
              <a:avLst/>
              <a:gdLst>
                <a:gd name="T0" fmla="*/ 57 w 129"/>
                <a:gd name="T1" fmla="*/ 0 h 318"/>
                <a:gd name="T2" fmla="*/ 109 w 129"/>
                <a:gd name="T3" fmla="*/ 27 h 318"/>
                <a:gd name="T4" fmla="*/ 83 w 129"/>
                <a:gd name="T5" fmla="*/ 99 h 318"/>
                <a:gd name="T6" fmla="*/ 81 w 129"/>
                <a:gd name="T7" fmla="*/ 138 h 318"/>
                <a:gd name="T8" fmla="*/ 121 w 129"/>
                <a:gd name="T9" fmla="*/ 261 h 318"/>
                <a:gd name="T10" fmla="*/ 100 w 129"/>
                <a:gd name="T11" fmla="*/ 311 h 318"/>
                <a:gd name="T12" fmla="*/ 53 w 129"/>
                <a:gd name="T13" fmla="*/ 283 h 318"/>
                <a:gd name="T14" fmla="*/ 4 w 129"/>
                <a:gd name="T15" fmla="*/ 130 h 318"/>
                <a:gd name="T16" fmla="*/ 11 w 129"/>
                <a:gd name="T17" fmla="*/ 78 h 318"/>
                <a:gd name="T18" fmla="*/ 57 w 129"/>
                <a:gd name="T1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318">
                  <a:moveTo>
                    <a:pt x="57" y="0"/>
                  </a:moveTo>
                  <a:cubicBezTo>
                    <a:pt x="74" y="9"/>
                    <a:pt x="91" y="18"/>
                    <a:pt x="109" y="27"/>
                  </a:cubicBezTo>
                  <a:cubicBezTo>
                    <a:pt x="99" y="52"/>
                    <a:pt x="89" y="75"/>
                    <a:pt x="83" y="99"/>
                  </a:cubicBezTo>
                  <a:cubicBezTo>
                    <a:pt x="79" y="112"/>
                    <a:pt x="78" y="126"/>
                    <a:pt x="81" y="138"/>
                  </a:cubicBezTo>
                  <a:cubicBezTo>
                    <a:pt x="93" y="179"/>
                    <a:pt x="108" y="220"/>
                    <a:pt x="121" y="261"/>
                  </a:cubicBezTo>
                  <a:cubicBezTo>
                    <a:pt x="129" y="285"/>
                    <a:pt x="121" y="304"/>
                    <a:pt x="100" y="311"/>
                  </a:cubicBezTo>
                  <a:cubicBezTo>
                    <a:pt x="79" y="318"/>
                    <a:pt x="61" y="308"/>
                    <a:pt x="53" y="283"/>
                  </a:cubicBezTo>
                  <a:cubicBezTo>
                    <a:pt x="36" y="232"/>
                    <a:pt x="18" y="181"/>
                    <a:pt x="4" y="130"/>
                  </a:cubicBezTo>
                  <a:cubicBezTo>
                    <a:pt x="0" y="114"/>
                    <a:pt x="4" y="93"/>
                    <a:pt x="11" y="78"/>
                  </a:cubicBezTo>
                  <a:cubicBezTo>
                    <a:pt x="23" y="51"/>
                    <a:pt x="40" y="27"/>
                    <a:pt x="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437A022-01A0-42A2-97B0-96B14AA16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108" y="6292851"/>
              <a:ext cx="146050" cy="561975"/>
            </a:xfrm>
            <a:custGeom>
              <a:avLst/>
              <a:gdLst>
                <a:gd name="T0" fmla="*/ 72 w 72"/>
                <a:gd name="T1" fmla="*/ 0 h 277"/>
                <a:gd name="T2" fmla="*/ 71 w 72"/>
                <a:gd name="T3" fmla="*/ 244 h 277"/>
                <a:gd name="T4" fmla="*/ 36 w 72"/>
                <a:gd name="T5" fmla="*/ 277 h 277"/>
                <a:gd name="T6" fmla="*/ 0 w 72"/>
                <a:gd name="T7" fmla="*/ 242 h 277"/>
                <a:gd name="T8" fmla="*/ 0 w 72"/>
                <a:gd name="T9" fmla="*/ 48 h 277"/>
                <a:gd name="T10" fmla="*/ 7 w 72"/>
                <a:gd name="T11" fmla="*/ 35 h 277"/>
                <a:gd name="T12" fmla="*/ 72 w 72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77">
                  <a:moveTo>
                    <a:pt x="72" y="0"/>
                  </a:moveTo>
                  <a:cubicBezTo>
                    <a:pt x="72" y="81"/>
                    <a:pt x="72" y="163"/>
                    <a:pt x="71" y="244"/>
                  </a:cubicBezTo>
                  <a:cubicBezTo>
                    <a:pt x="71" y="263"/>
                    <a:pt x="54" y="277"/>
                    <a:pt x="36" y="277"/>
                  </a:cubicBezTo>
                  <a:cubicBezTo>
                    <a:pt x="18" y="277"/>
                    <a:pt x="1" y="262"/>
                    <a:pt x="0" y="242"/>
                  </a:cubicBezTo>
                  <a:cubicBezTo>
                    <a:pt x="0" y="178"/>
                    <a:pt x="0" y="113"/>
                    <a:pt x="0" y="48"/>
                  </a:cubicBezTo>
                  <a:cubicBezTo>
                    <a:pt x="0" y="44"/>
                    <a:pt x="3" y="37"/>
                    <a:pt x="7" y="35"/>
                  </a:cubicBezTo>
                  <a:cubicBezTo>
                    <a:pt x="28" y="23"/>
                    <a:pt x="49" y="12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4" name="Freeform 11">
            <a:extLst>
              <a:ext uri="{FF2B5EF4-FFF2-40B4-BE49-F238E27FC236}">
                <a16:creationId xmlns:a16="http://schemas.microsoft.com/office/drawing/2014/main" id="{0771A5FB-3051-471F-9CAA-E684F5087D2D}"/>
              </a:ext>
            </a:extLst>
          </p:cNvPr>
          <p:cNvSpPr>
            <a:spLocks noEditPoints="1"/>
          </p:cNvSpPr>
          <p:nvPr/>
        </p:nvSpPr>
        <p:spPr bwMode="auto">
          <a:xfrm>
            <a:off x="10482716" y="5285742"/>
            <a:ext cx="1520825" cy="1423988"/>
          </a:xfrm>
          <a:custGeom>
            <a:avLst/>
            <a:gdLst>
              <a:gd name="T0" fmla="*/ 779 w 862"/>
              <a:gd name="T1" fmla="*/ 221 h 807"/>
              <a:gd name="T2" fmla="*/ 766 w 862"/>
              <a:gd name="T3" fmla="*/ 52 h 807"/>
              <a:gd name="T4" fmla="*/ 754 w 862"/>
              <a:gd name="T5" fmla="*/ 32 h 807"/>
              <a:gd name="T6" fmla="*/ 766 w 862"/>
              <a:gd name="T7" fmla="*/ 3 h 807"/>
              <a:gd name="T8" fmla="*/ 798 w 862"/>
              <a:gd name="T9" fmla="*/ 9 h 807"/>
              <a:gd name="T10" fmla="*/ 852 w 862"/>
              <a:gd name="T11" fmla="*/ 169 h 807"/>
              <a:gd name="T12" fmla="*/ 818 w 862"/>
              <a:gd name="T13" fmla="*/ 272 h 807"/>
              <a:gd name="T14" fmla="*/ 857 w 862"/>
              <a:gd name="T15" fmla="*/ 390 h 807"/>
              <a:gd name="T16" fmla="*/ 818 w 862"/>
              <a:gd name="T17" fmla="*/ 469 h 807"/>
              <a:gd name="T18" fmla="*/ 338 w 862"/>
              <a:gd name="T19" fmla="*/ 758 h 807"/>
              <a:gd name="T20" fmla="*/ 121 w 862"/>
              <a:gd name="T21" fmla="*/ 806 h 807"/>
              <a:gd name="T22" fmla="*/ 41 w 862"/>
              <a:gd name="T23" fmla="*/ 797 h 807"/>
              <a:gd name="T24" fmla="*/ 30 w 862"/>
              <a:gd name="T25" fmla="*/ 734 h 807"/>
              <a:gd name="T26" fmla="*/ 137 w 862"/>
              <a:gd name="T27" fmla="*/ 654 h 807"/>
              <a:gd name="T28" fmla="*/ 318 w 862"/>
              <a:gd name="T29" fmla="*/ 470 h 807"/>
              <a:gd name="T30" fmla="*/ 521 w 862"/>
              <a:gd name="T31" fmla="*/ 258 h 807"/>
              <a:gd name="T32" fmla="*/ 561 w 862"/>
              <a:gd name="T33" fmla="*/ 213 h 807"/>
              <a:gd name="T34" fmla="*/ 696 w 862"/>
              <a:gd name="T35" fmla="*/ 180 h 807"/>
              <a:gd name="T36" fmla="*/ 779 w 862"/>
              <a:gd name="T37" fmla="*/ 221 h 807"/>
              <a:gd name="T38" fmla="*/ 411 w 862"/>
              <a:gd name="T39" fmla="*/ 675 h 807"/>
              <a:gd name="T40" fmla="*/ 427 w 862"/>
              <a:gd name="T41" fmla="*/ 669 h 807"/>
              <a:gd name="T42" fmla="*/ 781 w 862"/>
              <a:gd name="T43" fmla="*/ 431 h 807"/>
              <a:gd name="T44" fmla="*/ 789 w 862"/>
              <a:gd name="T45" fmla="*/ 406 h 807"/>
              <a:gd name="T46" fmla="*/ 762 w 862"/>
              <a:gd name="T47" fmla="*/ 412 h 807"/>
              <a:gd name="T48" fmla="*/ 414 w 862"/>
              <a:gd name="T49" fmla="*/ 643 h 807"/>
              <a:gd name="T50" fmla="*/ 404 w 862"/>
              <a:gd name="T51" fmla="*/ 649 h 807"/>
              <a:gd name="T52" fmla="*/ 400 w 862"/>
              <a:gd name="T53" fmla="*/ 665 h 807"/>
              <a:gd name="T54" fmla="*/ 411 w 862"/>
              <a:gd name="T55" fmla="*/ 675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62" h="807">
                <a:moveTo>
                  <a:pt x="779" y="221"/>
                </a:moveTo>
                <a:cubicBezTo>
                  <a:pt x="812" y="166"/>
                  <a:pt x="807" y="101"/>
                  <a:pt x="766" y="52"/>
                </a:cubicBezTo>
                <a:cubicBezTo>
                  <a:pt x="761" y="46"/>
                  <a:pt x="753" y="38"/>
                  <a:pt x="754" y="32"/>
                </a:cubicBezTo>
                <a:cubicBezTo>
                  <a:pt x="754" y="22"/>
                  <a:pt x="759" y="6"/>
                  <a:pt x="766" y="3"/>
                </a:cubicBezTo>
                <a:cubicBezTo>
                  <a:pt x="774" y="0"/>
                  <a:pt x="792" y="2"/>
                  <a:pt x="798" y="9"/>
                </a:cubicBezTo>
                <a:cubicBezTo>
                  <a:pt x="841" y="53"/>
                  <a:pt x="862" y="108"/>
                  <a:pt x="852" y="169"/>
                </a:cubicBezTo>
                <a:cubicBezTo>
                  <a:pt x="846" y="203"/>
                  <a:pt x="830" y="235"/>
                  <a:pt x="818" y="272"/>
                </a:cubicBezTo>
                <a:cubicBezTo>
                  <a:pt x="842" y="303"/>
                  <a:pt x="859" y="343"/>
                  <a:pt x="857" y="390"/>
                </a:cubicBezTo>
                <a:cubicBezTo>
                  <a:pt x="855" y="422"/>
                  <a:pt x="841" y="447"/>
                  <a:pt x="818" y="469"/>
                </a:cubicBezTo>
                <a:cubicBezTo>
                  <a:pt x="679" y="600"/>
                  <a:pt x="517" y="694"/>
                  <a:pt x="338" y="758"/>
                </a:cubicBezTo>
                <a:cubicBezTo>
                  <a:pt x="267" y="783"/>
                  <a:pt x="196" y="803"/>
                  <a:pt x="121" y="806"/>
                </a:cubicBezTo>
                <a:cubicBezTo>
                  <a:pt x="94" y="807"/>
                  <a:pt x="66" y="805"/>
                  <a:pt x="41" y="797"/>
                </a:cubicBezTo>
                <a:cubicBezTo>
                  <a:pt x="5" y="786"/>
                  <a:pt x="0" y="758"/>
                  <a:pt x="30" y="734"/>
                </a:cubicBezTo>
                <a:cubicBezTo>
                  <a:pt x="65" y="707"/>
                  <a:pt x="105" y="685"/>
                  <a:pt x="137" y="654"/>
                </a:cubicBezTo>
                <a:cubicBezTo>
                  <a:pt x="199" y="595"/>
                  <a:pt x="258" y="532"/>
                  <a:pt x="318" y="470"/>
                </a:cubicBezTo>
                <a:cubicBezTo>
                  <a:pt x="386" y="399"/>
                  <a:pt x="453" y="329"/>
                  <a:pt x="521" y="258"/>
                </a:cubicBezTo>
                <a:cubicBezTo>
                  <a:pt x="534" y="244"/>
                  <a:pt x="548" y="229"/>
                  <a:pt x="561" y="213"/>
                </a:cubicBezTo>
                <a:cubicBezTo>
                  <a:pt x="598" y="169"/>
                  <a:pt x="645" y="161"/>
                  <a:pt x="696" y="180"/>
                </a:cubicBezTo>
                <a:cubicBezTo>
                  <a:pt x="724" y="190"/>
                  <a:pt x="750" y="207"/>
                  <a:pt x="779" y="221"/>
                </a:cubicBezTo>
                <a:close/>
                <a:moveTo>
                  <a:pt x="411" y="675"/>
                </a:moveTo>
                <a:cubicBezTo>
                  <a:pt x="418" y="672"/>
                  <a:pt x="423" y="671"/>
                  <a:pt x="427" y="669"/>
                </a:cubicBezTo>
                <a:cubicBezTo>
                  <a:pt x="556" y="607"/>
                  <a:pt x="676" y="530"/>
                  <a:pt x="781" y="431"/>
                </a:cubicBezTo>
                <a:cubicBezTo>
                  <a:pt x="787" y="426"/>
                  <a:pt x="787" y="415"/>
                  <a:pt x="789" y="406"/>
                </a:cubicBezTo>
                <a:cubicBezTo>
                  <a:pt x="780" y="408"/>
                  <a:pt x="768" y="406"/>
                  <a:pt x="762" y="412"/>
                </a:cubicBezTo>
                <a:cubicBezTo>
                  <a:pt x="657" y="506"/>
                  <a:pt x="541" y="583"/>
                  <a:pt x="414" y="643"/>
                </a:cubicBezTo>
                <a:cubicBezTo>
                  <a:pt x="410" y="645"/>
                  <a:pt x="405" y="646"/>
                  <a:pt x="404" y="649"/>
                </a:cubicBezTo>
                <a:cubicBezTo>
                  <a:pt x="401" y="654"/>
                  <a:pt x="398" y="660"/>
                  <a:pt x="400" y="665"/>
                </a:cubicBezTo>
                <a:cubicBezTo>
                  <a:pt x="401" y="669"/>
                  <a:pt x="408" y="672"/>
                  <a:pt x="411" y="6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TextBox 40">
            <a:extLst>
              <a:ext uri="{FF2B5EF4-FFF2-40B4-BE49-F238E27FC236}">
                <a16:creationId xmlns:a16="http://schemas.microsoft.com/office/drawing/2014/main" id="{108C6B1E-0317-4A19-9800-D131FF06DA1F}"/>
              </a:ext>
            </a:extLst>
          </p:cNvPr>
          <p:cNvSpPr txBox="1"/>
          <p:nvPr/>
        </p:nvSpPr>
        <p:spPr>
          <a:xfrm>
            <a:off x="4916744" y="4267175"/>
            <a:ext cx="25413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F8F9E6AB-50BE-4C49-87A1-2862EDF80A0F}"/>
              </a:ext>
            </a:extLst>
          </p:cNvPr>
          <p:cNvSpPr txBox="1"/>
          <p:nvPr/>
        </p:nvSpPr>
        <p:spPr>
          <a:xfrm>
            <a:off x="5071439" y="4750222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0D7F1459-DE10-40D7-486B-D7608323D35D}"/>
              </a:ext>
            </a:extLst>
          </p:cNvPr>
          <p:cNvGrpSpPr/>
          <p:nvPr/>
        </p:nvGrpSpPr>
        <p:grpSpPr>
          <a:xfrm>
            <a:off x="2967038" y="454025"/>
            <a:ext cx="6251575" cy="5919788"/>
            <a:chOff x="2967038" y="454025"/>
            <a:chExt cx="6251575" cy="591978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54F8973-7DD2-3DB0-1C95-EF86993342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4726" y="931863"/>
              <a:ext cx="1389063" cy="1270000"/>
            </a:xfrm>
            <a:custGeom>
              <a:avLst/>
              <a:gdLst>
                <a:gd name="T0" fmla="*/ 960 w 1234"/>
                <a:gd name="T1" fmla="*/ 1108 h 1128"/>
                <a:gd name="T2" fmla="*/ 980 w 1234"/>
                <a:gd name="T3" fmla="*/ 1111 h 1128"/>
                <a:gd name="T4" fmla="*/ 981 w 1234"/>
                <a:gd name="T5" fmla="*/ 1111 h 1128"/>
                <a:gd name="T6" fmla="*/ 1011 w 1234"/>
                <a:gd name="T7" fmla="*/ 1106 h 1128"/>
                <a:gd name="T8" fmla="*/ 1105 w 1234"/>
                <a:gd name="T9" fmla="*/ 974 h 1128"/>
                <a:gd name="T10" fmla="*/ 1145 w 1234"/>
                <a:gd name="T11" fmla="*/ 903 h 1128"/>
                <a:gd name="T12" fmla="*/ 1211 w 1234"/>
                <a:gd name="T13" fmla="*/ 735 h 1128"/>
                <a:gd name="T14" fmla="*/ 1211 w 1234"/>
                <a:gd name="T15" fmla="*/ 732 h 1128"/>
                <a:gd name="T16" fmla="*/ 1222 w 1234"/>
                <a:gd name="T17" fmla="*/ 619 h 1128"/>
                <a:gd name="T18" fmla="*/ 1106 w 1234"/>
                <a:gd name="T19" fmla="*/ 481 h 1128"/>
                <a:gd name="T20" fmla="*/ 1105 w 1234"/>
                <a:gd name="T21" fmla="*/ 482 h 1128"/>
                <a:gd name="T22" fmla="*/ 1105 w 1234"/>
                <a:gd name="T23" fmla="*/ 481 h 1128"/>
                <a:gd name="T24" fmla="*/ 1039 w 1234"/>
                <a:gd name="T25" fmla="*/ 412 h 1128"/>
                <a:gd name="T26" fmla="*/ 991 w 1234"/>
                <a:gd name="T27" fmla="*/ 369 h 1128"/>
                <a:gd name="T28" fmla="*/ 907 w 1234"/>
                <a:gd name="T29" fmla="*/ 272 h 1128"/>
                <a:gd name="T30" fmla="*/ 899 w 1234"/>
                <a:gd name="T31" fmla="*/ 255 h 1128"/>
                <a:gd name="T32" fmla="*/ 839 w 1234"/>
                <a:gd name="T33" fmla="*/ 187 h 1128"/>
                <a:gd name="T34" fmla="*/ 754 w 1234"/>
                <a:gd name="T35" fmla="*/ 119 h 1128"/>
                <a:gd name="T36" fmla="*/ 752 w 1234"/>
                <a:gd name="T37" fmla="*/ 121 h 1128"/>
                <a:gd name="T38" fmla="*/ 753 w 1234"/>
                <a:gd name="T39" fmla="*/ 118 h 1128"/>
                <a:gd name="T40" fmla="*/ 735 w 1234"/>
                <a:gd name="T41" fmla="*/ 116 h 1128"/>
                <a:gd name="T42" fmla="*/ 735 w 1234"/>
                <a:gd name="T43" fmla="*/ 115 h 1128"/>
                <a:gd name="T44" fmla="*/ 309 w 1234"/>
                <a:gd name="T45" fmla="*/ 40 h 1128"/>
                <a:gd name="T46" fmla="*/ 309 w 1234"/>
                <a:gd name="T47" fmla="*/ 40 h 1128"/>
                <a:gd name="T48" fmla="*/ 260 w 1234"/>
                <a:gd name="T49" fmla="*/ 58 h 1128"/>
                <a:gd name="T50" fmla="*/ 265 w 1234"/>
                <a:gd name="T51" fmla="*/ 60 h 1128"/>
                <a:gd name="T52" fmla="*/ 261 w 1234"/>
                <a:gd name="T53" fmla="*/ 60 h 1128"/>
                <a:gd name="T54" fmla="*/ 183 w 1234"/>
                <a:gd name="T55" fmla="*/ 96 h 1128"/>
                <a:gd name="T56" fmla="*/ 182 w 1234"/>
                <a:gd name="T57" fmla="*/ 98 h 1128"/>
                <a:gd name="T58" fmla="*/ 60 w 1234"/>
                <a:gd name="T59" fmla="*/ 187 h 1128"/>
                <a:gd name="T60" fmla="*/ 69 w 1234"/>
                <a:gd name="T61" fmla="*/ 318 h 1128"/>
                <a:gd name="T62" fmla="*/ 69 w 1234"/>
                <a:gd name="T63" fmla="*/ 320 h 1128"/>
                <a:gd name="T64" fmla="*/ 92 w 1234"/>
                <a:gd name="T65" fmla="*/ 334 h 1128"/>
                <a:gd name="T66" fmla="*/ 93 w 1234"/>
                <a:gd name="T67" fmla="*/ 333 h 1128"/>
                <a:gd name="T68" fmla="*/ 93 w 1234"/>
                <a:gd name="T69" fmla="*/ 335 h 1128"/>
                <a:gd name="T70" fmla="*/ 113 w 1234"/>
                <a:gd name="T71" fmla="*/ 369 h 1128"/>
                <a:gd name="T72" fmla="*/ 333 w 1234"/>
                <a:gd name="T73" fmla="*/ 560 h 1128"/>
                <a:gd name="T74" fmla="*/ 623 w 1234"/>
                <a:gd name="T75" fmla="*/ 814 h 1128"/>
                <a:gd name="T76" fmla="*/ 960 w 1234"/>
                <a:gd name="T77" fmla="*/ 1108 h 1128"/>
                <a:gd name="T78" fmla="*/ 619 w 1234"/>
                <a:gd name="T79" fmla="*/ 131 h 1128"/>
                <a:gd name="T80" fmla="*/ 617 w 1234"/>
                <a:gd name="T81" fmla="*/ 130 h 1128"/>
                <a:gd name="T82" fmla="*/ 617 w 1234"/>
                <a:gd name="T83" fmla="*/ 130 h 1128"/>
                <a:gd name="T84" fmla="*/ 620 w 1234"/>
                <a:gd name="T85" fmla="*/ 129 h 1128"/>
                <a:gd name="T86" fmla="*/ 619 w 1234"/>
                <a:gd name="T87" fmla="*/ 131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4" h="1128">
                  <a:moveTo>
                    <a:pt x="960" y="1108"/>
                  </a:moveTo>
                  <a:cubicBezTo>
                    <a:pt x="966" y="1111"/>
                    <a:pt x="974" y="1111"/>
                    <a:pt x="980" y="1111"/>
                  </a:cubicBezTo>
                  <a:cubicBezTo>
                    <a:pt x="980" y="1111"/>
                    <a:pt x="980" y="1111"/>
                    <a:pt x="981" y="1111"/>
                  </a:cubicBezTo>
                  <a:cubicBezTo>
                    <a:pt x="992" y="1128"/>
                    <a:pt x="1000" y="1115"/>
                    <a:pt x="1011" y="1106"/>
                  </a:cubicBezTo>
                  <a:cubicBezTo>
                    <a:pt x="1060" y="1075"/>
                    <a:pt x="1083" y="1027"/>
                    <a:pt x="1105" y="974"/>
                  </a:cubicBezTo>
                  <a:cubicBezTo>
                    <a:pt x="1145" y="965"/>
                    <a:pt x="1139" y="922"/>
                    <a:pt x="1145" y="903"/>
                  </a:cubicBezTo>
                  <a:cubicBezTo>
                    <a:pt x="1162" y="843"/>
                    <a:pt x="1234" y="806"/>
                    <a:pt x="1211" y="735"/>
                  </a:cubicBezTo>
                  <a:cubicBezTo>
                    <a:pt x="1211" y="734"/>
                    <a:pt x="1211" y="733"/>
                    <a:pt x="1211" y="732"/>
                  </a:cubicBezTo>
                  <a:cubicBezTo>
                    <a:pt x="1230" y="695"/>
                    <a:pt x="1205" y="656"/>
                    <a:pt x="1222" y="619"/>
                  </a:cubicBezTo>
                  <a:cubicBezTo>
                    <a:pt x="1185" y="571"/>
                    <a:pt x="1171" y="506"/>
                    <a:pt x="1106" y="481"/>
                  </a:cubicBezTo>
                  <a:cubicBezTo>
                    <a:pt x="1106" y="481"/>
                    <a:pt x="1105" y="482"/>
                    <a:pt x="1105" y="482"/>
                  </a:cubicBezTo>
                  <a:cubicBezTo>
                    <a:pt x="1105" y="482"/>
                    <a:pt x="1105" y="481"/>
                    <a:pt x="1105" y="481"/>
                  </a:cubicBezTo>
                  <a:cubicBezTo>
                    <a:pt x="1099" y="446"/>
                    <a:pt x="1076" y="421"/>
                    <a:pt x="1039" y="412"/>
                  </a:cubicBezTo>
                  <a:cubicBezTo>
                    <a:pt x="1014" y="409"/>
                    <a:pt x="1002" y="389"/>
                    <a:pt x="991" y="369"/>
                  </a:cubicBezTo>
                  <a:cubicBezTo>
                    <a:pt x="964" y="335"/>
                    <a:pt x="940" y="299"/>
                    <a:pt x="907" y="272"/>
                  </a:cubicBezTo>
                  <a:cubicBezTo>
                    <a:pt x="904" y="266"/>
                    <a:pt x="900" y="260"/>
                    <a:pt x="899" y="255"/>
                  </a:cubicBezTo>
                  <a:cubicBezTo>
                    <a:pt x="885" y="227"/>
                    <a:pt x="856" y="213"/>
                    <a:pt x="839" y="187"/>
                  </a:cubicBezTo>
                  <a:cubicBezTo>
                    <a:pt x="808" y="167"/>
                    <a:pt x="811" y="108"/>
                    <a:pt x="754" y="119"/>
                  </a:cubicBezTo>
                  <a:cubicBezTo>
                    <a:pt x="753" y="120"/>
                    <a:pt x="752" y="120"/>
                    <a:pt x="752" y="121"/>
                  </a:cubicBezTo>
                  <a:cubicBezTo>
                    <a:pt x="752" y="120"/>
                    <a:pt x="753" y="119"/>
                    <a:pt x="753" y="118"/>
                  </a:cubicBezTo>
                  <a:cubicBezTo>
                    <a:pt x="748" y="118"/>
                    <a:pt x="740" y="118"/>
                    <a:pt x="735" y="116"/>
                  </a:cubicBezTo>
                  <a:cubicBezTo>
                    <a:pt x="735" y="116"/>
                    <a:pt x="735" y="115"/>
                    <a:pt x="735" y="115"/>
                  </a:cubicBezTo>
                  <a:cubicBezTo>
                    <a:pt x="603" y="26"/>
                    <a:pt x="463" y="0"/>
                    <a:pt x="309" y="40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294" y="49"/>
                    <a:pt x="274" y="43"/>
                    <a:pt x="260" y="58"/>
                  </a:cubicBezTo>
                  <a:cubicBezTo>
                    <a:pt x="261" y="58"/>
                    <a:pt x="263" y="59"/>
                    <a:pt x="265" y="60"/>
                  </a:cubicBezTo>
                  <a:cubicBezTo>
                    <a:pt x="263" y="60"/>
                    <a:pt x="262" y="60"/>
                    <a:pt x="261" y="60"/>
                  </a:cubicBezTo>
                  <a:cubicBezTo>
                    <a:pt x="226" y="51"/>
                    <a:pt x="203" y="68"/>
                    <a:pt x="183" y="96"/>
                  </a:cubicBezTo>
                  <a:cubicBezTo>
                    <a:pt x="183" y="97"/>
                    <a:pt x="183" y="98"/>
                    <a:pt x="182" y="98"/>
                  </a:cubicBezTo>
                  <a:cubicBezTo>
                    <a:pt x="135" y="118"/>
                    <a:pt x="96" y="151"/>
                    <a:pt x="60" y="187"/>
                  </a:cubicBezTo>
                  <a:cubicBezTo>
                    <a:pt x="1" y="246"/>
                    <a:pt x="0" y="266"/>
                    <a:pt x="69" y="318"/>
                  </a:cubicBezTo>
                  <a:cubicBezTo>
                    <a:pt x="69" y="319"/>
                    <a:pt x="69" y="320"/>
                    <a:pt x="69" y="320"/>
                  </a:cubicBezTo>
                  <a:cubicBezTo>
                    <a:pt x="72" y="332"/>
                    <a:pt x="83" y="334"/>
                    <a:pt x="92" y="334"/>
                  </a:cubicBezTo>
                  <a:cubicBezTo>
                    <a:pt x="92" y="334"/>
                    <a:pt x="93" y="334"/>
                    <a:pt x="93" y="333"/>
                  </a:cubicBezTo>
                  <a:cubicBezTo>
                    <a:pt x="93" y="334"/>
                    <a:pt x="93" y="334"/>
                    <a:pt x="93" y="335"/>
                  </a:cubicBezTo>
                  <a:cubicBezTo>
                    <a:pt x="93" y="349"/>
                    <a:pt x="102" y="360"/>
                    <a:pt x="113" y="369"/>
                  </a:cubicBezTo>
                  <a:cubicBezTo>
                    <a:pt x="184" y="432"/>
                    <a:pt x="258" y="497"/>
                    <a:pt x="333" y="560"/>
                  </a:cubicBezTo>
                  <a:cubicBezTo>
                    <a:pt x="432" y="643"/>
                    <a:pt x="526" y="728"/>
                    <a:pt x="623" y="814"/>
                  </a:cubicBezTo>
                  <a:cubicBezTo>
                    <a:pt x="737" y="911"/>
                    <a:pt x="849" y="1011"/>
                    <a:pt x="960" y="1108"/>
                  </a:cubicBezTo>
                  <a:close/>
                  <a:moveTo>
                    <a:pt x="619" y="131"/>
                  </a:moveTo>
                  <a:cubicBezTo>
                    <a:pt x="618" y="131"/>
                    <a:pt x="618" y="130"/>
                    <a:pt x="617" y="130"/>
                  </a:cubicBezTo>
                  <a:cubicBezTo>
                    <a:pt x="617" y="130"/>
                    <a:pt x="617" y="130"/>
                    <a:pt x="617" y="130"/>
                  </a:cubicBezTo>
                  <a:cubicBezTo>
                    <a:pt x="618" y="129"/>
                    <a:pt x="619" y="129"/>
                    <a:pt x="620" y="129"/>
                  </a:cubicBezTo>
                  <a:cubicBezTo>
                    <a:pt x="620" y="130"/>
                    <a:pt x="619" y="130"/>
                    <a:pt x="619" y="131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8CC75F0-A58F-FF7E-691E-2860F7F24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1" y="541338"/>
              <a:ext cx="833438" cy="514350"/>
            </a:xfrm>
            <a:custGeom>
              <a:avLst/>
              <a:gdLst>
                <a:gd name="T0" fmla="*/ 10 w 741"/>
                <a:gd name="T1" fmla="*/ 431 h 457"/>
                <a:gd name="T2" fmla="*/ 41 w 741"/>
                <a:gd name="T3" fmla="*/ 448 h 457"/>
                <a:gd name="T4" fmla="*/ 687 w 741"/>
                <a:gd name="T5" fmla="*/ 337 h 457"/>
                <a:gd name="T6" fmla="*/ 719 w 741"/>
                <a:gd name="T7" fmla="*/ 269 h 457"/>
                <a:gd name="T8" fmla="*/ 719 w 741"/>
                <a:gd name="T9" fmla="*/ 268 h 457"/>
                <a:gd name="T10" fmla="*/ 627 w 741"/>
                <a:gd name="T11" fmla="*/ 117 h 457"/>
                <a:gd name="T12" fmla="*/ 205 w 741"/>
                <a:gd name="T13" fmla="*/ 68 h 457"/>
                <a:gd name="T14" fmla="*/ 10 w 741"/>
                <a:gd name="T15" fmla="*/ 430 h 457"/>
                <a:gd name="T16" fmla="*/ 10 w 741"/>
                <a:gd name="T17" fmla="*/ 43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1" h="457">
                  <a:moveTo>
                    <a:pt x="10" y="431"/>
                  </a:moveTo>
                  <a:cubicBezTo>
                    <a:pt x="10" y="457"/>
                    <a:pt x="27" y="451"/>
                    <a:pt x="41" y="448"/>
                  </a:cubicBezTo>
                  <a:cubicBezTo>
                    <a:pt x="255" y="411"/>
                    <a:pt x="472" y="374"/>
                    <a:pt x="687" y="337"/>
                  </a:cubicBezTo>
                  <a:cubicBezTo>
                    <a:pt x="729" y="331"/>
                    <a:pt x="741" y="309"/>
                    <a:pt x="719" y="269"/>
                  </a:cubicBezTo>
                  <a:cubicBezTo>
                    <a:pt x="719" y="269"/>
                    <a:pt x="719" y="269"/>
                    <a:pt x="719" y="268"/>
                  </a:cubicBezTo>
                  <a:cubicBezTo>
                    <a:pt x="707" y="208"/>
                    <a:pt x="673" y="157"/>
                    <a:pt x="627" y="117"/>
                  </a:cubicBezTo>
                  <a:cubicBezTo>
                    <a:pt x="522" y="17"/>
                    <a:pt x="345" y="0"/>
                    <a:pt x="205" y="68"/>
                  </a:cubicBezTo>
                  <a:cubicBezTo>
                    <a:pt x="91" y="125"/>
                    <a:pt x="0" y="290"/>
                    <a:pt x="10" y="430"/>
                  </a:cubicBezTo>
                  <a:cubicBezTo>
                    <a:pt x="10" y="430"/>
                    <a:pt x="10" y="431"/>
                    <a:pt x="10" y="431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FA0D14E-CA7F-4603-AF55-53E073C22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2519363"/>
              <a:ext cx="574675" cy="798513"/>
            </a:xfrm>
            <a:custGeom>
              <a:avLst/>
              <a:gdLst>
                <a:gd name="T0" fmla="*/ 210 w 511"/>
                <a:gd name="T1" fmla="*/ 691 h 709"/>
                <a:gd name="T2" fmla="*/ 293 w 511"/>
                <a:gd name="T3" fmla="*/ 580 h 709"/>
                <a:gd name="T4" fmla="*/ 267 w 511"/>
                <a:gd name="T5" fmla="*/ 523 h 709"/>
                <a:gd name="T6" fmla="*/ 247 w 511"/>
                <a:gd name="T7" fmla="*/ 568 h 709"/>
                <a:gd name="T8" fmla="*/ 187 w 511"/>
                <a:gd name="T9" fmla="*/ 643 h 709"/>
                <a:gd name="T10" fmla="*/ 99 w 511"/>
                <a:gd name="T11" fmla="*/ 600 h 709"/>
                <a:gd name="T12" fmla="*/ 91 w 511"/>
                <a:gd name="T13" fmla="*/ 483 h 709"/>
                <a:gd name="T14" fmla="*/ 239 w 511"/>
                <a:gd name="T15" fmla="*/ 431 h 709"/>
                <a:gd name="T16" fmla="*/ 364 w 511"/>
                <a:gd name="T17" fmla="*/ 460 h 709"/>
                <a:gd name="T18" fmla="*/ 327 w 511"/>
                <a:gd name="T19" fmla="*/ 426 h 709"/>
                <a:gd name="T20" fmla="*/ 267 w 511"/>
                <a:gd name="T21" fmla="*/ 394 h 709"/>
                <a:gd name="T22" fmla="*/ 367 w 511"/>
                <a:gd name="T23" fmla="*/ 408 h 709"/>
                <a:gd name="T24" fmla="*/ 472 w 511"/>
                <a:gd name="T25" fmla="*/ 466 h 709"/>
                <a:gd name="T26" fmla="*/ 503 w 511"/>
                <a:gd name="T27" fmla="*/ 468 h 709"/>
                <a:gd name="T28" fmla="*/ 500 w 511"/>
                <a:gd name="T29" fmla="*/ 437 h 709"/>
                <a:gd name="T30" fmla="*/ 486 w 511"/>
                <a:gd name="T31" fmla="*/ 420 h 709"/>
                <a:gd name="T32" fmla="*/ 267 w 511"/>
                <a:gd name="T33" fmla="*/ 320 h 709"/>
                <a:gd name="T34" fmla="*/ 199 w 511"/>
                <a:gd name="T35" fmla="*/ 294 h 709"/>
                <a:gd name="T36" fmla="*/ 307 w 511"/>
                <a:gd name="T37" fmla="*/ 100 h 709"/>
                <a:gd name="T38" fmla="*/ 409 w 511"/>
                <a:gd name="T39" fmla="*/ 197 h 709"/>
                <a:gd name="T40" fmla="*/ 367 w 511"/>
                <a:gd name="T41" fmla="*/ 243 h 709"/>
                <a:gd name="T42" fmla="*/ 332 w 511"/>
                <a:gd name="T43" fmla="*/ 220 h 709"/>
                <a:gd name="T44" fmla="*/ 352 w 511"/>
                <a:gd name="T45" fmla="*/ 217 h 709"/>
                <a:gd name="T46" fmla="*/ 406 w 511"/>
                <a:gd name="T47" fmla="*/ 200 h 709"/>
                <a:gd name="T48" fmla="*/ 375 w 511"/>
                <a:gd name="T49" fmla="*/ 140 h 709"/>
                <a:gd name="T50" fmla="*/ 253 w 511"/>
                <a:gd name="T51" fmla="*/ 191 h 709"/>
                <a:gd name="T52" fmla="*/ 281 w 511"/>
                <a:gd name="T53" fmla="*/ 297 h 709"/>
                <a:gd name="T54" fmla="*/ 392 w 511"/>
                <a:gd name="T55" fmla="*/ 320 h 709"/>
                <a:gd name="T56" fmla="*/ 466 w 511"/>
                <a:gd name="T57" fmla="*/ 143 h 709"/>
                <a:gd name="T58" fmla="*/ 187 w 511"/>
                <a:gd name="T59" fmla="*/ 108 h 709"/>
                <a:gd name="T60" fmla="*/ 142 w 511"/>
                <a:gd name="T61" fmla="*/ 294 h 709"/>
                <a:gd name="T62" fmla="*/ 114 w 511"/>
                <a:gd name="T63" fmla="*/ 380 h 709"/>
                <a:gd name="T64" fmla="*/ 65 w 511"/>
                <a:gd name="T65" fmla="*/ 643 h 709"/>
                <a:gd name="T66" fmla="*/ 210 w 511"/>
                <a:gd name="T67" fmla="*/ 69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1" h="709">
                  <a:moveTo>
                    <a:pt x="210" y="691"/>
                  </a:moveTo>
                  <a:cubicBezTo>
                    <a:pt x="264" y="674"/>
                    <a:pt x="287" y="631"/>
                    <a:pt x="293" y="580"/>
                  </a:cubicBezTo>
                  <a:cubicBezTo>
                    <a:pt x="295" y="557"/>
                    <a:pt x="293" y="526"/>
                    <a:pt x="267" y="523"/>
                  </a:cubicBezTo>
                  <a:cubicBezTo>
                    <a:pt x="236" y="517"/>
                    <a:pt x="253" y="551"/>
                    <a:pt x="247" y="568"/>
                  </a:cubicBezTo>
                  <a:cubicBezTo>
                    <a:pt x="241" y="606"/>
                    <a:pt x="230" y="634"/>
                    <a:pt x="187" y="643"/>
                  </a:cubicBezTo>
                  <a:cubicBezTo>
                    <a:pt x="148" y="651"/>
                    <a:pt x="119" y="634"/>
                    <a:pt x="99" y="600"/>
                  </a:cubicBezTo>
                  <a:cubicBezTo>
                    <a:pt x="77" y="563"/>
                    <a:pt x="74" y="523"/>
                    <a:pt x="91" y="483"/>
                  </a:cubicBezTo>
                  <a:cubicBezTo>
                    <a:pt x="119" y="408"/>
                    <a:pt x="173" y="391"/>
                    <a:pt x="239" y="431"/>
                  </a:cubicBezTo>
                  <a:cubicBezTo>
                    <a:pt x="278" y="457"/>
                    <a:pt x="315" y="486"/>
                    <a:pt x="364" y="460"/>
                  </a:cubicBezTo>
                  <a:cubicBezTo>
                    <a:pt x="367" y="434"/>
                    <a:pt x="344" y="431"/>
                    <a:pt x="327" y="426"/>
                  </a:cubicBezTo>
                  <a:cubicBezTo>
                    <a:pt x="310" y="417"/>
                    <a:pt x="287" y="411"/>
                    <a:pt x="267" y="394"/>
                  </a:cubicBezTo>
                  <a:cubicBezTo>
                    <a:pt x="304" y="397"/>
                    <a:pt x="335" y="397"/>
                    <a:pt x="367" y="408"/>
                  </a:cubicBezTo>
                  <a:cubicBezTo>
                    <a:pt x="406" y="423"/>
                    <a:pt x="438" y="443"/>
                    <a:pt x="472" y="466"/>
                  </a:cubicBezTo>
                  <a:cubicBezTo>
                    <a:pt x="480" y="471"/>
                    <a:pt x="492" y="480"/>
                    <a:pt x="503" y="468"/>
                  </a:cubicBezTo>
                  <a:cubicBezTo>
                    <a:pt x="511" y="460"/>
                    <a:pt x="506" y="448"/>
                    <a:pt x="500" y="437"/>
                  </a:cubicBezTo>
                  <a:cubicBezTo>
                    <a:pt x="497" y="431"/>
                    <a:pt x="492" y="426"/>
                    <a:pt x="486" y="420"/>
                  </a:cubicBezTo>
                  <a:cubicBezTo>
                    <a:pt x="432" y="348"/>
                    <a:pt x="355" y="323"/>
                    <a:pt x="267" y="320"/>
                  </a:cubicBezTo>
                  <a:cubicBezTo>
                    <a:pt x="241" y="320"/>
                    <a:pt x="213" y="326"/>
                    <a:pt x="199" y="294"/>
                  </a:cubicBezTo>
                  <a:cubicBezTo>
                    <a:pt x="165" y="223"/>
                    <a:pt x="230" y="108"/>
                    <a:pt x="307" y="100"/>
                  </a:cubicBezTo>
                  <a:cubicBezTo>
                    <a:pt x="361" y="97"/>
                    <a:pt x="418" y="148"/>
                    <a:pt x="409" y="197"/>
                  </a:cubicBezTo>
                  <a:cubicBezTo>
                    <a:pt x="406" y="223"/>
                    <a:pt x="392" y="240"/>
                    <a:pt x="367" y="243"/>
                  </a:cubicBezTo>
                  <a:cubicBezTo>
                    <a:pt x="349" y="245"/>
                    <a:pt x="335" y="240"/>
                    <a:pt x="332" y="220"/>
                  </a:cubicBezTo>
                  <a:cubicBezTo>
                    <a:pt x="341" y="214"/>
                    <a:pt x="347" y="214"/>
                    <a:pt x="352" y="217"/>
                  </a:cubicBezTo>
                  <a:cubicBezTo>
                    <a:pt x="375" y="225"/>
                    <a:pt x="398" y="231"/>
                    <a:pt x="406" y="200"/>
                  </a:cubicBezTo>
                  <a:cubicBezTo>
                    <a:pt x="415" y="171"/>
                    <a:pt x="401" y="151"/>
                    <a:pt x="375" y="140"/>
                  </a:cubicBezTo>
                  <a:cubicBezTo>
                    <a:pt x="330" y="114"/>
                    <a:pt x="270" y="140"/>
                    <a:pt x="253" y="191"/>
                  </a:cubicBezTo>
                  <a:cubicBezTo>
                    <a:pt x="244" y="231"/>
                    <a:pt x="253" y="268"/>
                    <a:pt x="281" y="297"/>
                  </a:cubicBezTo>
                  <a:cubicBezTo>
                    <a:pt x="313" y="328"/>
                    <a:pt x="352" y="334"/>
                    <a:pt x="392" y="320"/>
                  </a:cubicBezTo>
                  <a:cubicBezTo>
                    <a:pt x="463" y="294"/>
                    <a:pt x="486" y="240"/>
                    <a:pt x="466" y="143"/>
                  </a:cubicBezTo>
                  <a:cubicBezTo>
                    <a:pt x="401" y="17"/>
                    <a:pt x="270" y="0"/>
                    <a:pt x="187" y="108"/>
                  </a:cubicBezTo>
                  <a:cubicBezTo>
                    <a:pt x="145" y="163"/>
                    <a:pt x="122" y="225"/>
                    <a:pt x="142" y="294"/>
                  </a:cubicBezTo>
                  <a:cubicBezTo>
                    <a:pt x="156" y="337"/>
                    <a:pt x="150" y="354"/>
                    <a:pt x="114" y="380"/>
                  </a:cubicBezTo>
                  <a:cubicBezTo>
                    <a:pt x="20" y="443"/>
                    <a:pt x="0" y="566"/>
                    <a:pt x="65" y="643"/>
                  </a:cubicBezTo>
                  <a:cubicBezTo>
                    <a:pt x="99" y="686"/>
                    <a:pt x="165" y="709"/>
                    <a:pt x="210" y="691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0B4941E-EE6F-E23B-C5A4-D4BA44238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3821113"/>
              <a:ext cx="433388" cy="411163"/>
            </a:xfrm>
            <a:custGeom>
              <a:avLst/>
              <a:gdLst>
                <a:gd name="T0" fmla="*/ 346 w 386"/>
                <a:gd name="T1" fmla="*/ 3 h 366"/>
                <a:gd name="T2" fmla="*/ 49 w 386"/>
                <a:gd name="T3" fmla="*/ 74 h 366"/>
                <a:gd name="T4" fmla="*/ 26 w 386"/>
                <a:gd name="T5" fmla="*/ 143 h 366"/>
                <a:gd name="T6" fmla="*/ 137 w 386"/>
                <a:gd name="T7" fmla="*/ 271 h 366"/>
                <a:gd name="T8" fmla="*/ 294 w 386"/>
                <a:gd name="T9" fmla="*/ 246 h 366"/>
                <a:gd name="T10" fmla="*/ 386 w 386"/>
                <a:gd name="T11" fmla="*/ 26 h 366"/>
                <a:gd name="T12" fmla="*/ 346 w 386"/>
                <a:gd name="T13" fmla="*/ 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6" h="366">
                  <a:moveTo>
                    <a:pt x="346" y="3"/>
                  </a:moveTo>
                  <a:cubicBezTo>
                    <a:pt x="246" y="26"/>
                    <a:pt x="146" y="43"/>
                    <a:pt x="49" y="74"/>
                  </a:cubicBezTo>
                  <a:cubicBezTo>
                    <a:pt x="11" y="89"/>
                    <a:pt x="0" y="112"/>
                    <a:pt x="26" y="143"/>
                  </a:cubicBezTo>
                  <a:cubicBezTo>
                    <a:pt x="57" y="192"/>
                    <a:pt x="97" y="231"/>
                    <a:pt x="137" y="271"/>
                  </a:cubicBezTo>
                  <a:cubicBezTo>
                    <a:pt x="234" y="366"/>
                    <a:pt x="234" y="366"/>
                    <a:pt x="294" y="246"/>
                  </a:cubicBezTo>
                  <a:cubicBezTo>
                    <a:pt x="328" y="174"/>
                    <a:pt x="360" y="106"/>
                    <a:pt x="386" y="26"/>
                  </a:cubicBezTo>
                  <a:cubicBezTo>
                    <a:pt x="386" y="3"/>
                    <a:pt x="366" y="0"/>
                    <a:pt x="346" y="3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E668BD9-026C-00E8-8D0A-0850F0722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454025"/>
              <a:ext cx="750888" cy="492125"/>
            </a:xfrm>
            <a:custGeom>
              <a:avLst/>
              <a:gdLst>
                <a:gd name="T0" fmla="*/ 109 w 667"/>
                <a:gd name="T1" fmla="*/ 360 h 437"/>
                <a:gd name="T2" fmla="*/ 191 w 667"/>
                <a:gd name="T3" fmla="*/ 271 h 437"/>
                <a:gd name="T4" fmla="*/ 160 w 667"/>
                <a:gd name="T5" fmla="*/ 217 h 437"/>
                <a:gd name="T6" fmla="*/ 120 w 667"/>
                <a:gd name="T7" fmla="*/ 254 h 437"/>
                <a:gd name="T8" fmla="*/ 94 w 667"/>
                <a:gd name="T9" fmla="*/ 283 h 437"/>
                <a:gd name="T10" fmla="*/ 80 w 667"/>
                <a:gd name="T11" fmla="*/ 234 h 437"/>
                <a:gd name="T12" fmla="*/ 188 w 667"/>
                <a:gd name="T13" fmla="*/ 186 h 437"/>
                <a:gd name="T14" fmla="*/ 220 w 667"/>
                <a:gd name="T15" fmla="*/ 274 h 437"/>
                <a:gd name="T16" fmla="*/ 217 w 667"/>
                <a:gd name="T17" fmla="*/ 437 h 437"/>
                <a:gd name="T18" fmla="*/ 237 w 667"/>
                <a:gd name="T19" fmla="*/ 388 h 437"/>
                <a:gd name="T20" fmla="*/ 277 w 667"/>
                <a:gd name="T21" fmla="*/ 257 h 437"/>
                <a:gd name="T22" fmla="*/ 311 w 667"/>
                <a:gd name="T23" fmla="*/ 411 h 437"/>
                <a:gd name="T24" fmla="*/ 322 w 667"/>
                <a:gd name="T25" fmla="*/ 274 h 437"/>
                <a:gd name="T26" fmla="*/ 385 w 667"/>
                <a:gd name="T27" fmla="*/ 120 h 437"/>
                <a:gd name="T28" fmla="*/ 431 w 667"/>
                <a:gd name="T29" fmla="*/ 114 h 437"/>
                <a:gd name="T30" fmla="*/ 579 w 667"/>
                <a:gd name="T31" fmla="*/ 174 h 437"/>
                <a:gd name="T32" fmla="*/ 576 w 667"/>
                <a:gd name="T33" fmla="*/ 286 h 437"/>
                <a:gd name="T34" fmla="*/ 528 w 667"/>
                <a:gd name="T35" fmla="*/ 303 h 437"/>
                <a:gd name="T36" fmla="*/ 508 w 667"/>
                <a:gd name="T37" fmla="*/ 266 h 437"/>
                <a:gd name="T38" fmla="*/ 542 w 667"/>
                <a:gd name="T39" fmla="*/ 234 h 437"/>
                <a:gd name="T40" fmla="*/ 585 w 667"/>
                <a:gd name="T41" fmla="*/ 197 h 437"/>
                <a:gd name="T42" fmla="*/ 528 w 667"/>
                <a:gd name="T43" fmla="*/ 163 h 437"/>
                <a:gd name="T44" fmla="*/ 442 w 667"/>
                <a:gd name="T45" fmla="*/ 303 h 437"/>
                <a:gd name="T46" fmla="*/ 445 w 667"/>
                <a:gd name="T47" fmla="*/ 311 h 437"/>
                <a:gd name="T48" fmla="*/ 567 w 667"/>
                <a:gd name="T49" fmla="*/ 377 h 437"/>
                <a:gd name="T50" fmla="*/ 659 w 667"/>
                <a:gd name="T51" fmla="*/ 277 h 437"/>
                <a:gd name="T52" fmla="*/ 633 w 667"/>
                <a:gd name="T53" fmla="*/ 134 h 437"/>
                <a:gd name="T54" fmla="*/ 325 w 667"/>
                <a:gd name="T55" fmla="*/ 106 h 437"/>
                <a:gd name="T56" fmla="*/ 214 w 667"/>
                <a:gd name="T57" fmla="*/ 123 h 437"/>
                <a:gd name="T58" fmla="*/ 60 w 667"/>
                <a:gd name="T59" fmla="*/ 146 h 437"/>
                <a:gd name="T60" fmla="*/ 12 w 667"/>
                <a:gd name="T61" fmla="*/ 288 h 437"/>
                <a:gd name="T62" fmla="*/ 109 w 667"/>
                <a:gd name="T63" fmla="*/ 36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7" h="437">
                  <a:moveTo>
                    <a:pt x="109" y="360"/>
                  </a:moveTo>
                  <a:cubicBezTo>
                    <a:pt x="148" y="357"/>
                    <a:pt x="191" y="314"/>
                    <a:pt x="191" y="271"/>
                  </a:cubicBezTo>
                  <a:cubicBezTo>
                    <a:pt x="191" y="246"/>
                    <a:pt x="185" y="223"/>
                    <a:pt x="160" y="217"/>
                  </a:cubicBezTo>
                  <a:cubicBezTo>
                    <a:pt x="131" y="211"/>
                    <a:pt x="126" y="234"/>
                    <a:pt x="120" y="254"/>
                  </a:cubicBezTo>
                  <a:cubicBezTo>
                    <a:pt x="117" y="268"/>
                    <a:pt x="114" y="288"/>
                    <a:pt x="94" y="283"/>
                  </a:cubicBezTo>
                  <a:cubicBezTo>
                    <a:pt x="69" y="274"/>
                    <a:pt x="74" y="254"/>
                    <a:pt x="80" y="234"/>
                  </a:cubicBezTo>
                  <a:cubicBezTo>
                    <a:pt x="97" y="194"/>
                    <a:pt x="148" y="171"/>
                    <a:pt x="188" y="186"/>
                  </a:cubicBezTo>
                  <a:cubicBezTo>
                    <a:pt x="240" y="203"/>
                    <a:pt x="228" y="237"/>
                    <a:pt x="220" y="274"/>
                  </a:cubicBezTo>
                  <a:cubicBezTo>
                    <a:pt x="205" y="328"/>
                    <a:pt x="194" y="383"/>
                    <a:pt x="217" y="437"/>
                  </a:cubicBezTo>
                  <a:cubicBezTo>
                    <a:pt x="248" y="431"/>
                    <a:pt x="234" y="405"/>
                    <a:pt x="237" y="388"/>
                  </a:cubicBezTo>
                  <a:cubicBezTo>
                    <a:pt x="242" y="343"/>
                    <a:pt x="251" y="300"/>
                    <a:pt x="277" y="257"/>
                  </a:cubicBezTo>
                  <a:cubicBezTo>
                    <a:pt x="317" y="303"/>
                    <a:pt x="299" y="357"/>
                    <a:pt x="311" y="411"/>
                  </a:cubicBezTo>
                  <a:cubicBezTo>
                    <a:pt x="331" y="366"/>
                    <a:pt x="334" y="323"/>
                    <a:pt x="322" y="274"/>
                  </a:cubicBezTo>
                  <a:cubicBezTo>
                    <a:pt x="299" y="186"/>
                    <a:pt x="305" y="174"/>
                    <a:pt x="385" y="120"/>
                  </a:cubicBezTo>
                  <a:cubicBezTo>
                    <a:pt x="399" y="114"/>
                    <a:pt x="416" y="117"/>
                    <a:pt x="431" y="114"/>
                  </a:cubicBezTo>
                  <a:cubicBezTo>
                    <a:pt x="493" y="100"/>
                    <a:pt x="542" y="126"/>
                    <a:pt x="579" y="174"/>
                  </a:cubicBezTo>
                  <a:cubicBezTo>
                    <a:pt x="607" y="211"/>
                    <a:pt x="602" y="248"/>
                    <a:pt x="576" y="286"/>
                  </a:cubicBezTo>
                  <a:cubicBezTo>
                    <a:pt x="565" y="303"/>
                    <a:pt x="547" y="311"/>
                    <a:pt x="528" y="303"/>
                  </a:cubicBezTo>
                  <a:cubicBezTo>
                    <a:pt x="510" y="294"/>
                    <a:pt x="505" y="280"/>
                    <a:pt x="508" y="266"/>
                  </a:cubicBezTo>
                  <a:cubicBezTo>
                    <a:pt x="508" y="243"/>
                    <a:pt x="522" y="234"/>
                    <a:pt x="542" y="234"/>
                  </a:cubicBezTo>
                  <a:cubicBezTo>
                    <a:pt x="565" y="231"/>
                    <a:pt x="590" y="231"/>
                    <a:pt x="585" y="197"/>
                  </a:cubicBezTo>
                  <a:cubicBezTo>
                    <a:pt x="582" y="169"/>
                    <a:pt x="553" y="163"/>
                    <a:pt x="528" y="163"/>
                  </a:cubicBezTo>
                  <a:cubicBezTo>
                    <a:pt x="459" y="166"/>
                    <a:pt x="425" y="220"/>
                    <a:pt x="442" y="303"/>
                  </a:cubicBezTo>
                  <a:cubicBezTo>
                    <a:pt x="445" y="306"/>
                    <a:pt x="445" y="308"/>
                    <a:pt x="445" y="311"/>
                  </a:cubicBezTo>
                  <a:cubicBezTo>
                    <a:pt x="476" y="368"/>
                    <a:pt x="510" y="385"/>
                    <a:pt x="567" y="377"/>
                  </a:cubicBezTo>
                  <a:cubicBezTo>
                    <a:pt x="613" y="368"/>
                    <a:pt x="647" y="331"/>
                    <a:pt x="659" y="277"/>
                  </a:cubicBezTo>
                  <a:cubicBezTo>
                    <a:pt x="667" y="229"/>
                    <a:pt x="661" y="174"/>
                    <a:pt x="633" y="134"/>
                  </a:cubicBezTo>
                  <a:cubicBezTo>
                    <a:pt x="553" y="26"/>
                    <a:pt x="428" y="0"/>
                    <a:pt x="325" y="106"/>
                  </a:cubicBezTo>
                  <a:cubicBezTo>
                    <a:pt x="288" y="146"/>
                    <a:pt x="260" y="146"/>
                    <a:pt x="214" y="123"/>
                  </a:cubicBezTo>
                  <a:cubicBezTo>
                    <a:pt x="163" y="100"/>
                    <a:pt x="109" y="109"/>
                    <a:pt x="60" y="146"/>
                  </a:cubicBezTo>
                  <a:cubicBezTo>
                    <a:pt x="14" y="183"/>
                    <a:pt x="0" y="231"/>
                    <a:pt x="12" y="288"/>
                  </a:cubicBezTo>
                  <a:cubicBezTo>
                    <a:pt x="17" y="328"/>
                    <a:pt x="66" y="363"/>
                    <a:pt x="109" y="360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C77AFA4-8B75-3AE5-0BB8-4EEF4A83F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51" y="5581650"/>
              <a:ext cx="549275" cy="468313"/>
            </a:xfrm>
            <a:custGeom>
              <a:avLst/>
              <a:gdLst>
                <a:gd name="T0" fmla="*/ 480 w 488"/>
                <a:gd name="T1" fmla="*/ 74 h 417"/>
                <a:gd name="T2" fmla="*/ 432 w 488"/>
                <a:gd name="T3" fmla="*/ 0 h 417"/>
                <a:gd name="T4" fmla="*/ 397 w 488"/>
                <a:gd name="T5" fmla="*/ 260 h 417"/>
                <a:gd name="T6" fmla="*/ 151 w 488"/>
                <a:gd name="T7" fmla="*/ 317 h 417"/>
                <a:gd name="T8" fmla="*/ 100 w 488"/>
                <a:gd name="T9" fmla="*/ 266 h 417"/>
                <a:gd name="T10" fmla="*/ 83 w 488"/>
                <a:gd name="T11" fmla="*/ 171 h 417"/>
                <a:gd name="T12" fmla="*/ 168 w 488"/>
                <a:gd name="T13" fmla="*/ 97 h 417"/>
                <a:gd name="T14" fmla="*/ 227 w 488"/>
                <a:gd name="T15" fmla="*/ 120 h 417"/>
                <a:gd name="T16" fmla="*/ 233 w 488"/>
                <a:gd name="T17" fmla="*/ 166 h 417"/>
                <a:gd name="T18" fmla="*/ 213 w 488"/>
                <a:gd name="T19" fmla="*/ 177 h 417"/>
                <a:gd name="T20" fmla="*/ 196 w 488"/>
                <a:gd name="T21" fmla="*/ 140 h 417"/>
                <a:gd name="T22" fmla="*/ 162 w 488"/>
                <a:gd name="T23" fmla="*/ 103 h 417"/>
                <a:gd name="T24" fmla="*/ 120 w 488"/>
                <a:gd name="T25" fmla="*/ 132 h 417"/>
                <a:gd name="T26" fmla="*/ 117 w 488"/>
                <a:gd name="T27" fmla="*/ 180 h 417"/>
                <a:gd name="T28" fmla="*/ 207 w 488"/>
                <a:gd name="T29" fmla="*/ 251 h 417"/>
                <a:gd name="T30" fmla="*/ 312 w 488"/>
                <a:gd name="T31" fmla="*/ 166 h 417"/>
                <a:gd name="T32" fmla="*/ 227 w 488"/>
                <a:gd name="T33" fmla="*/ 32 h 417"/>
                <a:gd name="T34" fmla="*/ 26 w 488"/>
                <a:gd name="T35" fmla="*/ 151 h 417"/>
                <a:gd name="T36" fmla="*/ 159 w 488"/>
                <a:gd name="T37" fmla="*/ 374 h 417"/>
                <a:gd name="T38" fmla="*/ 480 w 488"/>
                <a:gd name="T39" fmla="*/ 74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8" h="417">
                  <a:moveTo>
                    <a:pt x="480" y="74"/>
                  </a:moveTo>
                  <a:cubicBezTo>
                    <a:pt x="480" y="49"/>
                    <a:pt x="474" y="15"/>
                    <a:pt x="432" y="0"/>
                  </a:cubicBezTo>
                  <a:cubicBezTo>
                    <a:pt x="446" y="94"/>
                    <a:pt x="460" y="183"/>
                    <a:pt x="397" y="260"/>
                  </a:cubicBezTo>
                  <a:cubicBezTo>
                    <a:pt x="335" y="331"/>
                    <a:pt x="244" y="354"/>
                    <a:pt x="151" y="317"/>
                  </a:cubicBezTo>
                  <a:cubicBezTo>
                    <a:pt x="131" y="306"/>
                    <a:pt x="120" y="283"/>
                    <a:pt x="100" y="266"/>
                  </a:cubicBezTo>
                  <a:cubicBezTo>
                    <a:pt x="71" y="240"/>
                    <a:pt x="68" y="200"/>
                    <a:pt x="83" y="171"/>
                  </a:cubicBezTo>
                  <a:cubicBezTo>
                    <a:pt x="100" y="140"/>
                    <a:pt x="122" y="103"/>
                    <a:pt x="168" y="97"/>
                  </a:cubicBezTo>
                  <a:cubicBezTo>
                    <a:pt x="193" y="94"/>
                    <a:pt x="213" y="100"/>
                    <a:pt x="227" y="120"/>
                  </a:cubicBezTo>
                  <a:cubicBezTo>
                    <a:pt x="239" y="134"/>
                    <a:pt x="242" y="151"/>
                    <a:pt x="233" y="166"/>
                  </a:cubicBezTo>
                  <a:cubicBezTo>
                    <a:pt x="227" y="174"/>
                    <a:pt x="222" y="180"/>
                    <a:pt x="213" y="177"/>
                  </a:cubicBezTo>
                  <a:cubicBezTo>
                    <a:pt x="193" y="174"/>
                    <a:pt x="196" y="157"/>
                    <a:pt x="196" y="140"/>
                  </a:cubicBezTo>
                  <a:cubicBezTo>
                    <a:pt x="193" y="120"/>
                    <a:pt x="188" y="103"/>
                    <a:pt x="162" y="103"/>
                  </a:cubicBezTo>
                  <a:cubicBezTo>
                    <a:pt x="142" y="103"/>
                    <a:pt x="128" y="114"/>
                    <a:pt x="120" y="132"/>
                  </a:cubicBezTo>
                  <a:cubicBezTo>
                    <a:pt x="114" y="149"/>
                    <a:pt x="108" y="166"/>
                    <a:pt x="117" y="180"/>
                  </a:cubicBezTo>
                  <a:cubicBezTo>
                    <a:pt x="131" y="226"/>
                    <a:pt x="162" y="248"/>
                    <a:pt x="207" y="251"/>
                  </a:cubicBezTo>
                  <a:cubicBezTo>
                    <a:pt x="264" y="251"/>
                    <a:pt x="304" y="217"/>
                    <a:pt x="312" y="166"/>
                  </a:cubicBezTo>
                  <a:cubicBezTo>
                    <a:pt x="318" y="106"/>
                    <a:pt x="284" y="49"/>
                    <a:pt x="227" y="32"/>
                  </a:cubicBezTo>
                  <a:cubicBezTo>
                    <a:pt x="139" y="6"/>
                    <a:pt x="51" y="57"/>
                    <a:pt x="26" y="151"/>
                  </a:cubicBezTo>
                  <a:cubicBezTo>
                    <a:pt x="0" y="251"/>
                    <a:pt x="60" y="354"/>
                    <a:pt x="159" y="374"/>
                  </a:cubicBezTo>
                  <a:cubicBezTo>
                    <a:pt x="378" y="417"/>
                    <a:pt x="488" y="263"/>
                    <a:pt x="480" y="74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8EAA096-C17F-57E1-81A2-CAD50EE46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188" y="2622550"/>
              <a:ext cx="520700" cy="501650"/>
            </a:xfrm>
            <a:custGeom>
              <a:avLst/>
              <a:gdLst>
                <a:gd name="T0" fmla="*/ 20 w 462"/>
                <a:gd name="T1" fmla="*/ 200 h 446"/>
                <a:gd name="T2" fmla="*/ 9 w 462"/>
                <a:gd name="T3" fmla="*/ 334 h 446"/>
                <a:gd name="T4" fmla="*/ 69 w 462"/>
                <a:gd name="T5" fmla="*/ 440 h 446"/>
                <a:gd name="T6" fmla="*/ 66 w 462"/>
                <a:gd name="T7" fmla="*/ 374 h 446"/>
                <a:gd name="T8" fmla="*/ 52 w 462"/>
                <a:gd name="T9" fmla="*/ 269 h 446"/>
                <a:gd name="T10" fmla="*/ 306 w 462"/>
                <a:gd name="T11" fmla="*/ 117 h 446"/>
                <a:gd name="T12" fmla="*/ 380 w 462"/>
                <a:gd name="T13" fmla="*/ 197 h 446"/>
                <a:gd name="T14" fmla="*/ 343 w 462"/>
                <a:gd name="T15" fmla="*/ 306 h 446"/>
                <a:gd name="T16" fmla="*/ 260 w 462"/>
                <a:gd name="T17" fmla="*/ 303 h 446"/>
                <a:gd name="T18" fmla="*/ 248 w 462"/>
                <a:gd name="T19" fmla="*/ 260 h 446"/>
                <a:gd name="T20" fmla="*/ 263 w 462"/>
                <a:gd name="T21" fmla="*/ 251 h 446"/>
                <a:gd name="T22" fmla="*/ 283 w 462"/>
                <a:gd name="T23" fmla="*/ 280 h 446"/>
                <a:gd name="T24" fmla="*/ 314 w 462"/>
                <a:gd name="T25" fmla="*/ 314 h 446"/>
                <a:gd name="T26" fmla="*/ 360 w 462"/>
                <a:gd name="T27" fmla="*/ 277 h 446"/>
                <a:gd name="T28" fmla="*/ 351 w 462"/>
                <a:gd name="T29" fmla="*/ 206 h 446"/>
                <a:gd name="T30" fmla="*/ 257 w 462"/>
                <a:gd name="T31" fmla="*/ 163 h 446"/>
                <a:gd name="T32" fmla="*/ 174 w 462"/>
                <a:gd name="T33" fmla="*/ 220 h 446"/>
                <a:gd name="T34" fmla="*/ 206 w 462"/>
                <a:gd name="T35" fmla="*/ 357 h 446"/>
                <a:gd name="T36" fmla="*/ 448 w 462"/>
                <a:gd name="T37" fmla="*/ 214 h 446"/>
                <a:gd name="T38" fmla="*/ 351 w 462"/>
                <a:gd name="T39" fmla="*/ 63 h 446"/>
                <a:gd name="T40" fmla="*/ 20 w 462"/>
                <a:gd name="T41" fmla="*/ 20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2" h="446">
                  <a:moveTo>
                    <a:pt x="20" y="200"/>
                  </a:moveTo>
                  <a:cubicBezTo>
                    <a:pt x="14" y="246"/>
                    <a:pt x="0" y="289"/>
                    <a:pt x="9" y="334"/>
                  </a:cubicBezTo>
                  <a:cubicBezTo>
                    <a:pt x="17" y="374"/>
                    <a:pt x="14" y="423"/>
                    <a:pt x="69" y="440"/>
                  </a:cubicBezTo>
                  <a:cubicBezTo>
                    <a:pt x="83" y="417"/>
                    <a:pt x="77" y="394"/>
                    <a:pt x="66" y="374"/>
                  </a:cubicBezTo>
                  <a:cubicBezTo>
                    <a:pt x="52" y="340"/>
                    <a:pt x="46" y="303"/>
                    <a:pt x="52" y="269"/>
                  </a:cubicBezTo>
                  <a:cubicBezTo>
                    <a:pt x="69" y="163"/>
                    <a:pt x="203" y="83"/>
                    <a:pt x="306" y="117"/>
                  </a:cubicBezTo>
                  <a:cubicBezTo>
                    <a:pt x="345" y="129"/>
                    <a:pt x="371" y="157"/>
                    <a:pt x="380" y="197"/>
                  </a:cubicBezTo>
                  <a:cubicBezTo>
                    <a:pt x="385" y="240"/>
                    <a:pt x="371" y="277"/>
                    <a:pt x="343" y="306"/>
                  </a:cubicBezTo>
                  <a:cubicBezTo>
                    <a:pt x="317" y="332"/>
                    <a:pt x="286" y="323"/>
                    <a:pt x="260" y="303"/>
                  </a:cubicBezTo>
                  <a:cubicBezTo>
                    <a:pt x="246" y="291"/>
                    <a:pt x="243" y="277"/>
                    <a:pt x="248" y="260"/>
                  </a:cubicBezTo>
                  <a:cubicBezTo>
                    <a:pt x="251" y="254"/>
                    <a:pt x="257" y="249"/>
                    <a:pt x="263" y="251"/>
                  </a:cubicBezTo>
                  <a:cubicBezTo>
                    <a:pt x="280" y="254"/>
                    <a:pt x="277" y="269"/>
                    <a:pt x="283" y="280"/>
                  </a:cubicBezTo>
                  <a:cubicBezTo>
                    <a:pt x="288" y="297"/>
                    <a:pt x="294" y="314"/>
                    <a:pt x="314" y="314"/>
                  </a:cubicBezTo>
                  <a:cubicBezTo>
                    <a:pt x="340" y="314"/>
                    <a:pt x="351" y="297"/>
                    <a:pt x="360" y="277"/>
                  </a:cubicBezTo>
                  <a:cubicBezTo>
                    <a:pt x="368" y="251"/>
                    <a:pt x="365" y="229"/>
                    <a:pt x="351" y="206"/>
                  </a:cubicBezTo>
                  <a:cubicBezTo>
                    <a:pt x="328" y="171"/>
                    <a:pt x="297" y="160"/>
                    <a:pt x="257" y="163"/>
                  </a:cubicBezTo>
                  <a:cubicBezTo>
                    <a:pt x="220" y="166"/>
                    <a:pt x="189" y="180"/>
                    <a:pt x="174" y="220"/>
                  </a:cubicBezTo>
                  <a:cubicBezTo>
                    <a:pt x="154" y="274"/>
                    <a:pt x="160" y="320"/>
                    <a:pt x="206" y="357"/>
                  </a:cubicBezTo>
                  <a:cubicBezTo>
                    <a:pt x="326" y="446"/>
                    <a:pt x="462" y="326"/>
                    <a:pt x="448" y="214"/>
                  </a:cubicBezTo>
                  <a:cubicBezTo>
                    <a:pt x="437" y="146"/>
                    <a:pt x="405" y="97"/>
                    <a:pt x="351" y="63"/>
                  </a:cubicBezTo>
                  <a:cubicBezTo>
                    <a:pt x="214" y="0"/>
                    <a:pt x="40" y="77"/>
                    <a:pt x="20" y="200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B771DFC-B145-3DF1-4929-866FE9201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276" y="3435350"/>
              <a:ext cx="382588" cy="363538"/>
            </a:xfrm>
            <a:custGeom>
              <a:avLst/>
              <a:gdLst>
                <a:gd name="T0" fmla="*/ 281 w 339"/>
                <a:gd name="T1" fmla="*/ 320 h 323"/>
                <a:gd name="T2" fmla="*/ 324 w 339"/>
                <a:gd name="T3" fmla="*/ 283 h 323"/>
                <a:gd name="T4" fmla="*/ 198 w 339"/>
                <a:gd name="T5" fmla="*/ 37 h 323"/>
                <a:gd name="T6" fmla="*/ 118 w 339"/>
                <a:gd name="T7" fmla="*/ 34 h 323"/>
                <a:gd name="T8" fmla="*/ 23 w 339"/>
                <a:gd name="T9" fmla="*/ 180 h 323"/>
                <a:gd name="T10" fmla="*/ 69 w 339"/>
                <a:gd name="T11" fmla="*/ 280 h 323"/>
                <a:gd name="T12" fmla="*/ 281 w 339"/>
                <a:gd name="T13" fmla="*/ 32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323">
                  <a:moveTo>
                    <a:pt x="281" y="320"/>
                  </a:moveTo>
                  <a:cubicBezTo>
                    <a:pt x="307" y="320"/>
                    <a:pt x="339" y="323"/>
                    <a:pt x="324" y="283"/>
                  </a:cubicBezTo>
                  <a:cubicBezTo>
                    <a:pt x="290" y="197"/>
                    <a:pt x="253" y="111"/>
                    <a:pt x="198" y="37"/>
                  </a:cubicBezTo>
                  <a:cubicBezTo>
                    <a:pt x="172" y="0"/>
                    <a:pt x="147" y="3"/>
                    <a:pt x="118" y="34"/>
                  </a:cubicBezTo>
                  <a:cubicBezTo>
                    <a:pt x="81" y="77"/>
                    <a:pt x="46" y="126"/>
                    <a:pt x="23" y="180"/>
                  </a:cubicBezTo>
                  <a:cubicBezTo>
                    <a:pt x="0" y="237"/>
                    <a:pt x="12" y="260"/>
                    <a:pt x="69" y="280"/>
                  </a:cubicBezTo>
                  <a:cubicBezTo>
                    <a:pt x="138" y="303"/>
                    <a:pt x="210" y="315"/>
                    <a:pt x="281" y="320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28C96DE-929E-E3D5-2313-02DAD44099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7413" y="3175000"/>
              <a:ext cx="1044575" cy="2519363"/>
            </a:xfrm>
            <a:custGeom>
              <a:avLst/>
              <a:gdLst>
                <a:gd name="T0" fmla="*/ 923 w 928"/>
                <a:gd name="T1" fmla="*/ 1877 h 2239"/>
                <a:gd name="T2" fmla="*/ 792 w 928"/>
                <a:gd name="T3" fmla="*/ 1546 h 2239"/>
                <a:gd name="T4" fmla="*/ 681 w 928"/>
                <a:gd name="T5" fmla="*/ 1292 h 2239"/>
                <a:gd name="T6" fmla="*/ 397 w 928"/>
                <a:gd name="T7" fmla="*/ 1013 h 2239"/>
                <a:gd name="T8" fmla="*/ 377 w 928"/>
                <a:gd name="T9" fmla="*/ 995 h 2239"/>
                <a:gd name="T10" fmla="*/ 377 w 928"/>
                <a:gd name="T11" fmla="*/ 995 h 2239"/>
                <a:gd name="T12" fmla="*/ 377 w 928"/>
                <a:gd name="T13" fmla="*/ 995 h 2239"/>
                <a:gd name="T14" fmla="*/ 226 w 928"/>
                <a:gd name="T15" fmla="*/ 391 h 2239"/>
                <a:gd name="T16" fmla="*/ 197 w 928"/>
                <a:gd name="T17" fmla="*/ 186 h 2239"/>
                <a:gd name="T18" fmla="*/ 196 w 928"/>
                <a:gd name="T19" fmla="*/ 185 h 2239"/>
                <a:gd name="T20" fmla="*/ 170 w 928"/>
                <a:gd name="T21" fmla="*/ 40 h 2239"/>
                <a:gd name="T22" fmla="*/ 148 w 928"/>
                <a:gd name="T23" fmla="*/ 2 h 2239"/>
                <a:gd name="T24" fmla="*/ 148 w 928"/>
                <a:gd name="T25" fmla="*/ 4 h 2239"/>
                <a:gd name="T26" fmla="*/ 148 w 928"/>
                <a:gd name="T27" fmla="*/ 3 h 2239"/>
                <a:gd name="T28" fmla="*/ 83 w 928"/>
                <a:gd name="T29" fmla="*/ 20 h 2239"/>
                <a:gd name="T30" fmla="*/ 23 w 928"/>
                <a:gd name="T31" fmla="*/ 140 h 2239"/>
                <a:gd name="T32" fmla="*/ 91 w 928"/>
                <a:gd name="T33" fmla="*/ 363 h 2239"/>
                <a:gd name="T34" fmla="*/ 231 w 928"/>
                <a:gd name="T35" fmla="*/ 1007 h 2239"/>
                <a:gd name="T36" fmla="*/ 205 w 928"/>
                <a:gd name="T37" fmla="*/ 1070 h 2239"/>
                <a:gd name="T38" fmla="*/ 83 w 928"/>
                <a:gd name="T39" fmla="*/ 1269 h 2239"/>
                <a:gd name="T40" fmla="*/ 120 w 928"/>
                <a:gd name="T41" fmla="*/ 1429 h 2239"/>
                <a:gd name="T42" fmla="*/ 145 w 928"/>
                <a:gd name="T43" fmla="*/ 1688 h 2239"/>
                <a:gd name="T44" fmla="*/ 143 w 928"/>
                <a:gd name="T45" fmla="*/ 1954 h 2239"/>
                <a:gd name="T46" fmla="*/ 484 w 928"/>
                <a:gd name="T47" fmla="*/ 2213 h 2239"/>
                <a:gd name="T48" fmla="*/ 615 w 928"/>
                <a:gd name="T49" fmla="*/ 2185 h 2239"/>
                <a:gd name="T50" fmla="*/ 617 w 928"/>
                <a:gd name="T51" fmla="*/ 2184 h 2239"/>
                <a:gd name="T52" fmla="*/ 755 w 928"/>
                <a:gd name="T53" fmla="*/ 2139 h 2239"/>
                <a:gd name="T54" fmla="*/ 755 w 928"/>
                <a:gd name="T55" fmla="*/ 2139 h 2239"/>
                <a:gd name="T56" fmla="*/ 755 w 928"/>
                <a:gd name="T57" fmla="*/ 2139 h 2239"/>
                <a:gd name="T58" fmla="*/ 923 w 928"/>
                <a:gd name="T59" fmla="*/ 1877 h 2239"/>
                <a:gd name="T60" fmla="*/ 308 w 928"/>
                <a:gd name="T61" fmla="*/ 1053 h 2239"/>
                <a:gd name="T62" fmla="*/ 306 w 928"/>
                <a:gd name="T63" fmla="*/ 1052 h 2239"/>
                <a:gd name="T64" fmla="*/ 308 w 928"/>
                <a:gd name="T65" fmla="*/ 1051 h 2239"/>
                <a:gd name="T66" fmla="*/ 312 w 928"/>
                <a:gd name="T67" fmla="*/ 1050 h 2239"/>
                <a:gd name="T68" fmla="*/ 315 w 928"/>
                <a:gd name="T69" fmla="*/ 1053 h 2239"/>
                <a:gd name="T70" fmla="*/ 308 w 928"/>
                <a:gd name="T71" fmla="*/ 1053 h 2239"/>
                <a:gd name="T72" fmla="*/ 329 w 928"/>
                <a:gd name="T73" fmla="*/ 2036 h 2239"/>
                <a:gd name="T74" fmla="*/ 332 w 928"/>
                <a:gd name="T75" fmla="*/ 2034 h 2239"/>
                <a:gd name="T76" fmla="*/ 333 w 928"/>
                <a:gd name="T77" fmla="*/ 2033 h 2239"/>
                <a:gd name="T78" fmla="*/ 329 w 928"/>
                <a:gd name="T79" fmla="*/ 2036 h 2239"/>
                <a:gd name="T80" fmla="*/ 615 w 928"/>
                <a:gd name="T81" fmla="*/ 1475 h 2239"/>
                <a:gd name="T82" fmla="*/ 606 w 928"/>
                <a:gd name="T83" fmla="*/ 1471 h 2239"/>
                <a:gd name="T84" fmla="*/ 615 w 928"/>
                <a:gd name="T85" fmla="*/ 1473 h 2239"/>
                <a:gd name="T86" fmla="*/ 615 w 928"/>
                <a:gd name="T87" fmla="*/ 1475 h 2239"/>
                <a:gd name="T88" fmla="*/ 615 w 928"/>
                <a:gd name="T89" fmla="*/ 1475 h 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8" h="2239">
                  <a:moveTo>
                    <a:pt x="923" y="1877"/>
                  </a:moveTo>
                  <a:cubicBezTo>
                    <a:pt x="920" y="1751"/>
                    <a:pt x="869" y="1643"/>
                    <a:pt x="792" y="1546"/>
                  </a:cubicBezTo>
                  <a:cubicBezTo>
                    <a:pt x="730" y="1472"/>
                    <a:pt x="693" y="1389"/>
                    <a:pt x="681" y="1292"/>
                  </a:cubicBezTo>
                  <a:cubicBezTo>
                    <a:pt x="667" y="1138"/>
                    <a:pt x="590" y="1007"/>
                    <a:pt x="397" y="1013"/>
                  </a:cubicBezTo>
                  <a:cubicBezTo>
                    <a:pt x="386" y="1013"/>
                    <a:pt x="380" y="1004"/>
                    <a:pt x="377" y="995"/>
                  </a:cubicBezTo>
                  <a:cubicBezTo>
                    <a:pt x="377" y="995"/>
                    <a:pt x="377" y="995"/>
                    <a:pt x="377" y="995"/>
                  </a:cubicBezTo>
                  <a:cubicBezTo>
                    <a:pt x="377" y="995"/>
                    <a:pt x="377" y="995"/>
                    <a:pt x="377" y="995"/>
                  </a:cubicBezTo>
                  <a:cubicBezTo>
                    <a:pt x="325" y="796"/>
                    <a:pt x="280" y="591"/>
                    <a:pt x="226" y="391"/>
                  </a:cubicBezTo>
                  <a:cubicBezTo>
                    <a:pt x="206" y="323"/>
                    <a:pt x="226" y="252"/>
                    <a:pt x="197" y="186"/>
                  </a:cubicBezTo>
                  <a:cubicBezTo>
                    <a:pt x="197" y="186"/>
                    <a:pt x="196" y="186"/>
                    <a:pt x="196" y="185"/>
                  </a:cubicBezTo>
                  <a:cubicBezTo>
                    <a:pt x="187" y="137"/>
                    <a:pt x="182" y="88"/>
                    <a:pt x="170" y="40"/>
                  </a:cubicBezTo>
                  <a:cubicBezTo>
                    <a:pt x="168" y="28"/>
                    <a:pt x="173" y="5"/>
                    <a:pt x="148" y="2"/>
                  </a:cubicBezTo>
                  <a:cubicBezTo>
                    <a:pt x="148" y="3"/>
                    <a:pt x="148" y="3"/>
                    <a:pt x="148" y="4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23" y="0"/>
                    <a:pt x="103" y="12"/>
                    <a:pt x="83" y="20"/>
                  </a:cubicBezTo>
                  <a:cubicBezTo>
                    <a:pt x="0" y="52"/>
                    <a:pt x="0" y="58"/>
                    <a:pt x="23" y="140"/>
                  </a:cubicBezTo>
                  <a:cubicBezTo>
                    <a:pt x="43" y="217"/>
                    <a:pt x="71" y="288"/>
                    <a:pt x="91" y="363"/>
                  </a:cubicBezTo>
                  <a:cubicBezTo>
                    <a:pt x="140" y="576"/>
                    <a:pt x="182" y="793"/>
                    <a:pt x="231" y="1007"/>
                  </a:cubicBezTo>
                  <a:cubicBezTo>
                    <a:pt x="237" y="1038"/>
                    <a:pt x="234" y="1053"/>
                    <a:pt x="205" y="1070"/>
                  </a:cubicBezTo>
                  <a:cubicBezTo>
                    <a:pt x="131" y="1115"/>
                    <a:pt x="83" y="1178"/>
                    <a:pt x="83" y="1269"/>
                  </a:cubicBezTo>
                  <a:cubicBezTo>
                    <a:pt x="86" y="1323"/>
                    <a:pt x="97" y="1378"/>
                    <a:pt x="120" y="1429"/>
                  </a:cubicBezTo>
                  <a:cubicBezTo>
                    <a:pt x="160" y="1512"/>
                    <a:pt x="171" y="1597"/>
                    <a:pt x="145" y="1688"/>
                  </a:cubicBezTo>
                  <a:cubicBezTo>
                    <a:pt x="120" y="1774"/>
                    <a:pt x="123" y="1865"/>
                    <a:pt x="143" y="1954"/>
                  </a:cubicBezTo>
                  <a:cubicBezTo>
                    <a:pt x="180" y="2122"/>
                    <a:pt x="291" y="2239"/>
                    <a:pt x="484" y="2213"/>
                  </a:cubicBezTo>
                  <a:cubicBezTo>
                    <a:pt x="530" y="2207"/>
                    <a:pt x="573" y="2187"/>
                    <a:pt x="615" y="2185"/>
                  </a:cubicBezTo>
                  <a:cubicBezTo>
                    <a:pt x="616" y="2184"/>
                    <a:pt x="617" y="2184"/>
                    <a:pt x="617" y="2184"/>
                  </a:cubicBezTo>
                  <a:cubicBezTo>
                    <a:pt x="668" y="2181"/>
                    <a:pt x="713" y="2164"/>
                    <a:pt x="755" y="2139"/>
                  </a:cubicBezTo>
                  <a:cubicBezTo>
                    <a:pt x="755" y="2139"/>
                    <a:pt x="755" y="2139"/>
                    <a:pt x="755" y="2139"/>
                  </a:cubicBezTo>
                  <a:cubicBezTo>
                    <a:pt x="755" y="2139"/>
                    <a:pt x="755" y="2139"/>
                    <a:pt x="755" y="2139"/>
                  </a:cubicBezTo>
                  <a:cubicBezTo>
                    <a:pt x="869" y="2088"/>
                    <a:pt x="928" y="2002"/>
                    <a:pt x="923" y="1877"/>
                  </a:cubicBezTo>
                  <a:close/>
                  <a:moveTo>
                    <a:pt x="308" y="1053"/>
                  </a:moveTo>
                  <a:cubicBezTo>
                    <a:pt x="307" y="1053"/>
                    <a:pt x="307" y="1053"/>
                    <a:pt x="306" y="1052"/>
                  </a:cubicBezTo>
                  <a:cubicBezTo>
                    <a:pt x="306" y="1052"/>
                    <a:pt x="307" y="1052"/>
                    <a:pt x="308" y="1051"/>
                  </a:cubicBezTo>
                  <a:cubicBezTo>
                    <a:pt x="309" y="1051"/>
                    <a:pt x="310" y="1050"/>
                    <a:pt x="312" y="1050"/>
                  </a:cubicBezTo>
                  <a:cubicBezTo>
                    <a:pt x="313" y="1051"/>
                    <a:pt x="314" y="1052"/>
                    <a:pt x="315" y="1053"/>
                  </a:cubicBezTo>
                  <a:cubicBezTo>
                    <a:pt x="312" y="1053"/>
                    <a:pt x="310" y="1053"/>
                    <a:pt x="308" y="1053"/>
                  </a:cubicBezTo>
                  <a:close/>
                  <a:moveTo>
                    <a:pt x="329" y="2036"/>
                  </a:moveTo>
                  <a:cubicBezTo>
                    <a:pt x="330" y="2035"/>
                    <a:pt x="331" y="2034"/>
                    <a:pt x="332" y="2034"/>
                  </a:cubicBezTo>
                  <a:cubicBezTo>
                    <a:pt x="333" y="2033"/>
                    <a:pt x="333" y="2033"/>
                    <a:pt x="333" y="2033"/>
                  </a:cubicBezTo>
                  <a:cubicBezTo>
                    <a:pt x="332" y="2034"/>
                    <a:pt x="331" y="2035"/>
                    <a:pt x="329" y="2036"/>
                  </a:cubicBezTo>
                  <a:close/>
                  <a:moveTo>
                    <a:pt x="615" y="1475"/>
                  </a:moveTo>
                  <a:cubicBezTo>
                    <a:pt x="612" y="1474"/>
                    <a:pt x="609" y="1472"/>
                    <a:pt x="606" y="1471"/>
                  </a:cubicBezTo>
                  <a:cubicBezTo>
                    <a:pt x="609" y="1472"/>
                    <a:pt x="612" y="1472"/>
                    <a:pt x="615" y="1473"/>
                  </a:cubicBezTo>
                  <a:cubicBezTo>
                    <a:pt x="615" y="1474"/>
                    <a:pt x="615" y="1474"/>
                    <a:pt x="615" y="1475"/>
                  </a:cubicBezTo>
                  <a:cubicBezTo>
                    <a:pt x="615" y="1475"/>
                    <a:pt x="615" y="1475"/>
                    <a:pt x="615" y="1475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D0A4EAA-EC1F-34BE-6652-B75789751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526" y="2279650"/>
              <a:ext cx="317500" cy="496888"/>
            </a:xfrm>
            <a:custGeom>
              <a:avLst/>
              <a:gdLst>
                <a:gd name="T0" fmla="*/ 66 w 282"/>
                <a:gd name="T1" fmla="*/ 28 h 442"/>
                <a:gd name="T2" fmla="*/ 29 w 282"/>
                <a:gd name="T3" fmla="*/ 190 h 442"/>
                <a:gd name="T4" fmla="*/ 148 w 282"/>
                <a:gd name="T5" fmla="*/ 215 h 442"/>
                <a:gd name="T6" fmla="*/ 159 w 282"/>
                <a:gd name="T7" fmla="*/ 195 h 442"/>
                <a:gd name="T8" fmla="*/ 131 w 282"/>
                <a:gd name="T9" fmla="*/ 119 h 442"/>
                <a:gd name="T10" fmla="*/ 196 w 282"/>
                <a:gd name="T11" fmla="*/ 229 h 442"/>
                <a:gd name="T12" fmla="*/ 97 w 282"/>
                <a:gd name="T13" fmla="*/ 374 h 442"/>
                <a:gd name="T14" fmla="*/ 71 w 282"/>
                <a:gd name="T15" fmla="*/ 422 h 442"/>
                <a:gd name="T16" fmla="*/ 128 w 282"/>
                <a:gd name="T17" fmla="*/ 425 h 442"/>
                <a:gd name="T18" fmla="*/ 168 w 282"/>
                <a:gd name="T19" fmla="*/ 397 h 442"/>
                <a:gd name="T20" fmla="*/ 253 w 282"/>
                <a:gd name="T21" fmla="*/ 272 h 442"/>
                <a:gd name="T22" fmla="*/ 250 w 282"/>
                <a:gd name="T23" fmla="*/ 82 h 442"/>
                <a:gd name="T24" fmla="*/ 66 w 282"/>
                <a:gd name="T25" fmla="*/ 2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442">
                  <a:moveTo>
                    <a:pt x="66" y="28"/>
                  </a:moveTo>
                  <a:cubicBezTo>
                    <a:pt x="23" y="51"/>
                    <a:pt x="0" y="136"/>
                    <a:pt x="29" y="190"/>
                  </a:cubicBezTo>
                  <a:cubicBezTo>
                    <a:pt x="54" y="246"/>
                    <a:pt x="100" y="255"/>
                    <a:pt x="148" y="215"/>
                  </a:cubicBezTo>
                  <a:cubicBezTo>
                    <a:pt x="154" y="210"/>
                    <a:pt x="156" y="204"/>
                    <a:pt x="159" y="195"/>
                  </a:cubicBezTo>
                  <a:cubicBezTo>
                    <a:pt x="191" y="159"/>
                    <a:pt x="148" y="144"/>
                    <a:pt x="131" y="119"/>
                  </a:cubicBezTo>
                  <a:cubicBezTo>
                    <a:pt x="179" y="139"/>
                    <a:pt x="208" y="184"/>
                    <a:pt x="196" y="229"/>
                  </a:cubicBezTo>
                  <a:cubicBezTo>
                    <a:pt x="182" y="292"/>
                    <a:pt x="151" y="340"/>
                    <a:pt x="97" y="374"/>
                  </a:cubicBezTo>
                  <a:cubicBezTo>
                    <a:pt x="77" y="383"/>
                    <a:pt x="57" y="397"/>
                    <a:pt x="71" y="422"/>
                  </a:cubicBezTo>
                  <a:cubicBezTo>
                    <a:pt x="83" y="442"/>
                    <a:pt x="108" y="434"/>
                    <a:pt x="128" y="425"/>
                  </a:cubicBezTo>
                  <a:cubicBezTo>
                    <a:pt x="142" y="419"/>
                    <a:pt x="156" y="408"/>
                    <a:pt x="168" y="397"/>
                  </a:cubicBezTo>
                  <a:cubicBezTo>
                    <a:pt x="213" y="366"/>
                    <a:pt x="233" y="317"/>
                    <a:pt x="253" y="272"/>
                  </a:cubicBezTo>
                  <a:cubicBezTo>
                    <a:pt x="282" y="210"/>
                    <a:pt x="282" y="144"/>
                    <a:pt x="250" y="82"/>
                  </a:cubicBezTo>
                  <a:cubicBezTo>
                    <a:pt x="222" y="25"/>
                    <a:pt x="128" y="0"/>
                    <a:pt x="66" y="28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856F72C-23FD-CCD3-A573-A7465F944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6" y="5735638"/>
              <a:ext cx="314325" cy="387350"/>
            </a:xfrm>
            <a:custGeom>
              <a:avLst/>
              <a:gdLst>
                <a:gd name="T0" fmla="*/ 140 w 279"/>
                <a:gd name="T1" fmla="*/ 168 h 344"/>
                <a:gd name="T2" fmla="*/ 134 w 279"/>
                <a:gd name="T3" fmla="*/ 250 h 344"/>
                <a:gd name="T4" fmla="*/ 191 w 279"/>
                <a:gd name="T5" fmla="*/ 244 h 344"/>
                <a:gd name="T6" fmla="*/ 111 w 279"/>
                <a:gd name="T7" fmla="*/ 273 h 344"/>
                <a:gd name="T8" fmla="*/ 100 w 279"/>
                <a:gd name="T9" fmla="*/ 261 h 344"/>
                <a:gd name="T10" fmla="*/ 88 w 279"/>
                <a:gd name="T11" fmla="*/ 63 h 344"/>
                <a:gd name="T12" fmla="*/ 97 w 279"/>
                <a:gd name="T13" fmla="*/ 32 h 344"/>
                <a:gd name="T14" fmla="*/ 91 w 279"/>
                <a:gd name="T15" fmla="*/ 3 h 344"/>
                <a:gd name="T16" fmla="*/ 60 w 279"/>
                <a:gd name="T17" fmla="*/ 23 h 344"/>
                <a:gd name="T18" fmla="*/ 34 w 279"/>
                <a:gd name="T19" fmla="*/ 259 h 344"/>
                <a:gd name="T20" fmla="*/ 151 w 279"/>
                <a:gd name="T21" fmla="*/ 338 h 344"/>
                <a:gd name="T22" fmla="*/ 245 w 279"/>
                <a:gd name="T23" fmla="*/ 199 h 344"/>
                <a:gd name="T24" fmla="*/ 140 w 279"/>
                <a:gd name="T25" fmla="*/ 16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" h="344">
                  <a:moveTo>
                    <a:pt x="140" y="168"/>
                  </a:moveTo>
                  <a:cubicBezTo>
                    <a:pt x="94" y="191"/>
                    <a:pt x="111" y="219"/>
                    <a:pt x="134" y="250"/>
                  </a:cubicBezTo>
                  <a:cubicBezTo>
                    <a:pt x="148" y="264"/>
                    <a:pt x="165" y="253"/>
                    <a:pt x="191" y="244"/>
                  </a:cubicBezTo>
                  <a:cubicBezTo>
                    <a:pt x="165" y="281"/>
                    <a:pt x="137" y="270"/>
                    <a:pt x="111" y="273"/>
                  </a:cubicBezTo>
                  <a:cubicBezTo>
                    <a:pt x="108" y="267"/>
                    <a:pt x="103" y="264"/>
                    <a:pt x="100" y="261"/>
                  </a:cubicBezTo>
                  <a:cubicBezTo>
                    <a:pt x="57" y="199"/>
                    <a:pt x="43" y="134"/>
                    <a:pt x="88" y="63"/>
                  </a:cubicBezTo>
                  <a:cubicBezTo>
                    <a:pt x="94" y="54"/>
                    <a:pt x="94" y="43"/>
                    <a:pt x="97" y="32"/>
                  </a:cubicBezTo>
                  <a:cubicBezTo>
                    <a:pt x="100" y="20"/>
                    <a:pt x="105" y="9"/>
                    <a:pt x="91" y="3"/>
                  </a:cubicBezTo>
                  <a:cubicBezTo>
                    <a:pt x="74" y="0"/>
                    <a:pt x="65" y="12"/>
                    <a:pt x="60" y="23"/>
                  </a:cubicBezTo>
                  <a:cubicBezTo>
                    <a:pt x="11" y="97"/>
                    <a:pt x="0" y="176"/>
                    <a:pt x="34" y="259"/>
                  </a:cubicBezTo>
                  <a:cubicBezTo>
                    <a:pt x="54" y="307"/>
                    <a:pt x="97" y="332"/>
                    <a:pt x="151" y="338"/>
                  </a:cubicBezTo>
                  <a:cubicBezTo>
                    <a:pt x="228" y="344"/>
                    <a:pt x="279" y="270"/>
                    <a:pt x="245" y="199"/>
                  </a:cubicBezTo>
                  <a:cubicBezTo>
                    <a:pt x="228" y="162"/>
                    <a:pt x="177" y="145"/>
                    <a:pt x="140" y="168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43BB3ED6-CF8D-0F43-CCAB-FC88C23D04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6126" y="765175"/>
              <a:ext cx="2176463" cy="1773238"/>
            </a:xfrm>
            <a:custGeom>
              <a:avLst/>
              <a:gdLst>
                <a:gd name="T0" fmla="*/ 17 w 1935"/>
                <a:gd name="T1" fmla="*/ 1384 h 1575"/>
                <a:gd name="T2" fmla="*/ 33 w 1935"/>
                <a:gd name="T3" fmla="*/ 1415 h 1575"/>
                <a:gd name="T4" fmla="*/ 73 w 1935"/>
                <a:gd name="T5" fmla="*/ 1447 h 1575"/>
                <a:gd name="T6" fmla="*/ 120 w 1935"/>
                <a:gd name="T7" fmla="*/ 1463 h 1575"/>
                <a:gd name="T8" fmla="*/ 205 w 1935"/>
                <a:gd name="T9" fmla="*/ 1516 h 1575"/>
                <a:gd name="T10" fmla="*/ 236 w 1935"/>
                <a:gd name="T11" fmla="*/ 1531 h 1575"/>
                <a:gd name="T12" fmla="*/ 303 w 1935"/>
                <a:gd name="T13" fmla="*/ 1559 h 1575"/>
                <a:gd name="T14" fmla="*/ 380 w 1935"/>
                <a:gd name="T15" fmla="*/ 1563 h 1575"/>
                <a:gd name="T16" fmla="*/ 500 w 1935"/>
                <a:gd name="T17" fmla="*/ 1538 h 1575"/>
                <a:gd name="T18" fmla="*/ 1438 w 1935"/>
                <a:gd name="T19" fmla="*/ 879 h 1575"/>
                <a:gd name="T20" fmla="*/ 1911 w 1935"/>
                <a:gd name="T21" fmla="*/ 415 h 1575"/>
                <a:gd name="T22" fmla="*/ 1929 w 1935"/>
                <a:gd name="T23" fmla="*/ 301 h 1575"/>
                <a:gd name="T24" fmla="*/ 1925 w 1935"/>
                <a:gd name="T25" fmla="*/ 278 h 1575"/>
                <a:gd name="T26" fmla="*/ 1924 w 1935"/>
                <a:gd name="T27" fmla="*/ 277 h 1575"/>
                <a:gd name="T28" fmla="*/ 1919 w 1935"/>
                <a:gd name="T29" fmla="*/ 229 h 1575"/>
                <a:gd name="T30" fmla="*/ 1890 w 1935"/>
                <a:gd name="T31" fmla="*/ 100 h 1575"/>
                <a:gd name="T32" fmla="*/ 1873 w 1935"/>
                <a:gd name="T33" fmla="*/ 46 h 1575"/>
                <a:gd name="T34" fmla="*/ 1847 w 1935"/>
                <a:gd name="T35" fmla="*/ 18 h 1575"/>
                <a:gd name="T36" fmla="*/ 1849 w 1935"/>
                <a:gd name="T37" fmla="*/ 17 h 1575"/>
                <a:gd name="T38" fmla="*/ 1628 w 1935"/>
                <a:gd name="T39" fmla="*/ 81 h 1575"/>
                <a:gd name="T40" fmla="*/ 1195 w 1935"/>
                <a:gd name="T41" fmla="*/ 321 h 1575"/>
                <a:gd name="T42" fmla="*/ 1125 w 1935"/>
                <a:gd name="T43" fmla="*/ 361 h 1575"/>
                <a:gd name="T44" fmla="*/ 1041 w 1935"/>
                <a:gd name="T45" fmla="*/ 305 h 1575"/>
                <a:gd name="T46" fmla="*/ 1042 w 1935"/>
                <a:gd name="T47" fmla="*/ 304 h 1575"/>
                <a:gd name="T48" fmla="*/ 946 w 1935"/>
                <a:gd name="T49" fmla="*/ 242 h 1575"/>
                <a:gd name="T50" fmla="*/ 870 w 1935"/>
                <a:gd name="T51" fmla="*/ 185 h 1575"/>
                <a:gd name="T52" fmla="*/ 789 w 1935"/>
                <a:gd name="T53" fmla="*/ 142 h 1575"/>
                <a:gd name="T54" fmla="*/ 687 w 1935"/>
                <a:gd name="T55" fmla="*/ 86 h 1575"/>
                <a:gd name="T56" fmla="*/ 424 w 1935"/>
                <a:gd name="T57" fmla="*/ 263 h 1575"/>
                <a:gd name="T58" fmla="*/ 424 w 1935"/>
                <a:gd name="T59" fmla="*/ 268 h 1575"/>
                <a:gd name="T60" fmla="*/ 456 w 1935"/>
                <a:gd name="T61" fmla="*/ 391 h 1575"/>
                <a:gd name="T62" fmla="*/ 472 w 1935"/>
                <a:gd name="T63" fmla="*/ 468 h 1575"/>
                <a:gd name="T64" fmla="*/ 510 w 1935"/>
                <a:gd name="T65" fmla="*/ 583 h 1575"/>
                <a:gd name="T66" fmla="*/ 543 w 1935"/>
                <a:gd name="T67" fmla="*/ 674 h 1575"/>
                <a:gd name="T68" fmla="*/ 574 w 1935"/>
                <a:gd name="T69" fmla="*/ 765 h 1575"/>
                <a:gd name="T70" fmla="*/ 43 w 1935"/>
                <a:gd name="T71" fmla="*/ 1295 h 1575"/>
                <a:gd name="T72" fmla="*/ 17 w 1935"/>
                <a:gd name="T73" fmla="*/ 1376 h 1575"/>
                <a:gd name="T74" fmla="*/ 1737 w 1935"/>
                <a:gd name="T75" fmla="*/ 126 h 1575"/>
                <a:gd name="T76" fmla="*/ 1737 w 1935"/>
                <a:gd name="T77" fmla="*/ 126 h 1575"/>
                <a:gd name="T78" fmla="*/ 1735 w 1935"/>
                <a:gd name="T79" fmla="*/ 128 h 1575"/>
                <a:gd name="T80" fmla="*/ 269 w 1935"/>
                <a:gd name="T81" fmla="*/ 1127 h 1575"/>
                <a:gd name="T82" fmla="*/ 269 w 1935"/>
                <a:gd name="T83" fmla="*/ 1128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35" h="1575">
                  <a:moveTo>
                    <a:pt x="17" y="1376"/>
                  </a:moveTo>
                  <a:cubicBezTo>
                    <a:pt x="17" y="1379"/>
                    <a:pt x="17" y="1381"/>
                    <a:pt x="17" y="1384"/>
                  </a:cubicBezTo>
                  <a:cubicBezTo>
                    <a:pt x="22" y="1395"/>
                    <a:pt x="28" y="1403"/>
                    <a:pt x="33" y="1415"/>
                  </a:cubicBezTo>
                  <a:cubicBezTo>
                    <a:pt x="33" y="1415"/>
                    <a:pt x="33" y="1415"/>
                    <a:pt x="33" y="1415"/>
                  </a:cubicBezTo>
                  <a:cubicBezTo>
                    <a:pt x="33" y="1440"/>
                    <a:pt x="39" y="1460"/>
                    <a:pt x="73" y="1446"/>
                  </a:cubicBezTo>
                  <a:cubicBezTo>
                    <a:pt x="73" y="1446"/>
                    <a:pt x="73" y="1446"/>
                    <a:pt x="73" y="1447"/>
                  </a:cubicBezTo>
                  <a:cubicBezTo>
                    <a:pt x="88" y="1452"/>
                    <a:pt x="102" y="1458"/>
                    <a:pt x="119" y="1464"/>
                  </a:cubicBezTo>
                  <a:cubicBezTo>
                    <a:pt x="119" y="1464"/>
                    <a:pt x="119" y="1464"/>
                    <a:pt x="120" y="1463"/>
                  </a:cubicBezTo>
                  <a:cubicBezTo>
                    <a:pt x="140" y="1491"/>
                    <a:pt x="176" y="1503"/>
                    <a:pt x="204" y="1517"/>
                  </a:cubicBezTo>
                  <a:cubicBezTo>
                    <a:pt x="205" y="1516"/>
                    <a:pt x="205" y="1516"/>
                    <a:pt x="205" y="1516"/>
                  </a:cubicBezTo>
                  <a:cubicBezTo>
                    <a:pt x="205" y="1516"/>
                    <a:pt x="205" y="1517"/>
                    <a:pt x="205" y="1517"/>
                  </a:cubicBezTo>
                  <a:cubicBezTo>
                    <a:pt x="216" y="1523"/>
                    <a:pt x="225" y="1528"/>
                    <a:pt x="236" y="1531"/>
                  </a:cubicBezTo>
                  <a:cubicBezTo>
                    <a:pt x="236" y="1531"/>
                    <a:pt x="236" y="1531"/>
                    <a:pt x="236" y="1531"/>
                  </a:cubicBezTo>
                  <a:cubicBezTo>
                    <a:pt x="257" y="1543"/>
                    <a:pt x="276" y="1562"/>
                    <a:pt x="303" y="1559"/>
                  </a:cubicBezTo>
                  <a:cubicBezTo>
                    <a:pt x="304" y="1559"/>
                    <a:pt x="305" y="1560"/>
                    <a:pt x="307" y="1560"/>
                  </a:cubicBezTo>
                  <a:cubicBezTo>
                    <a:pt x="332" y="1566"/>
                    <a:pt x="355" y="1571"/>
                    <a:pt x="380" y="1563"/>
                  </a:cubicBezTo>
                  <a:cubicBezTo>
                    <a:pt x="380" y="1563"/>
                    <a:pt x="380" y="1564"/>
                    <a:pt x="380" y="1564"/>
                  </a:cubicBezTo>
                  <a:cubicBezTo>
                    <a:pt x="423" y="1575"/>
                    <a:pt x="463" y="1555"/>
                    <a:pt x="500" y="1538"/>
                  </a:cubicBezTo>
                  <a:cubicBezTo>
                    <a:pt x="605" y="1492"/>
                    <a:pt x="700" y="1430"/>
                    <a:pt x="791" y="1361"/>
                  </a:cubicBezTo>
                  <a:cubicBezTo>
                    <a:pt x="1007" y="1202"/>
                    <a:pt x="1221" y="1039"/>
                    <a:pt x="1438" y="879"/>
                  </a:cubicBezTo>
                  <a:cubicBezTo>
                    <a:pt x="1583" y="768"/>
                    <a:pt x="1737" y="668"/>
                    <a:pt x="1857" y="523"/>
                  </a:cubicBezTo>
                  <a:cubicBezTo>
                    <a:pt x="1883" y="492"/>
                    <a:pt x="1911" y="460"/>
                    <a:pt x="1911" y="415"/>
                  </a:cubicBezTo>
                  <a:cubicBezTo>
                    <a:pt x="1912" y="415"/>
                    <a:pt x="1912" y="415"/>
                    <a:pt x="1912" y="415"/>
                  </a:cubicBezTo>
                  <a:cubicBezTo>
                    <a:pt x="1935" y="381"/>
                    <a:pt x="1935" y="341"/>
                    <a:pt x="1929" y="301"/>
                  </a:cubicBezTo>
                  <a:cubicBezTo>
                    <a:pt x="1929" y="300"/>
                    <a:pt x="1928" y="300"/>
                    <a:pt x="1927" y="299"/>
                  </a:cubicBezTo>
                  <a:cubicBezTo>
                    <a:pt x="1925" y="291"/>
                    <a:pt x="1925" y="286"/>
                    <a:pt x="1925" y="278"/>
                  </a:cubicBezTo>
                  <a:cubicBezTo>
                    <a:pt x="1924" y="278"/>
                    <a:pt x="1923" y="278"/>
                    <a:pt x="1922" y="278"/>
                  </a:cubicBezTo>
                  <a:cubicBezTo>
                    <a:pt x="1923" y="278"/>
                    <a:pt x="1923" y="277"/>
                    <a:pt x="1924" y="277"/>
                  </a:cubicBezTo>
                  <a:cubicBezTo>
                    <a:pt x="1929" y="260"/>
                    <a:pt x="1927" y="246"/>
                    <a:pt x="1918" y="229"/>
                  </a:cubicBezTo>
                  <a:cubicBezTo>
                    <a:pt x="1918" y="229"/>
                    <a:pt x="1918" y="229"/>
                    <a:pt x="1919" y="229"/>
                  </a:cubicBezTo>
                  <a:cubicBezTo>
                    <a:pt x="1919" y="186"/>
                    <a:pt x="1904" y="143"/>
                    <a:pt x="1890" y="101"/>
                  </a:cubicBezTo>
                  <a:cubicBezTo>
                    <a:pt x="1890" y="101"/>
                    <a:pt x="1890" y="100"/>
                    <a:pt x="1890" y="100"/>
                  </a:cubicBezTo>
                  <a:cubicBezTo>
                    <a:pt x="1890" y="100"/>
                    <a:pt x="1890" y="101"/>
                    <a:pt x="1890" y="101"/>
                  </a:cubicBezTo>
                  <a:cubicBezTo>
                    <a:pt x="1899" y="77"/>
                    <a:pt x="1919" y="52"/>
                    <a:pt x="1873" y="46"/>
                  </a:cubicBezTo>
                  <a:cubicBezTo>
                    <a:pt x="1873" y="46"/>
                    <a:pt x="1873" y="46"/>
                    <a:pt x="1872" y="46"/>
                  </a:cubicBezTo>
                  <a:cubicBezTo>
                    <a:pt x="1864" y="38"/>
                    <a:pt x="1864" y="21"/>
                    <a:pt x="1847" y="18"/>
                  </a:cubicBezTo>
                  <a:cubicBezTo>
                    <a:pt x="1847" y="18"/>
                    <a:pt x="1847" y="18"/>
                    <a:pt x="1847" y="18"/>
                  </a:cubicBezTo>
                  <a:cubicBezTo>
                    <a:pt x="1847" y="18"/>
                    <a:pt x="1848" y="18"/>
                    <a:pt x="1849" y="17"/>
                  </a:cubicBezTo>
                  <a:cubicBezTo>
                    <a:pt x="1766" y="0"/>
                    <a:pt x="1700" y="46"/>
                    <a:pt x="1628" y="81"/>
                  </a:cubicBezTo>
                  <a:cubicBezTo>
                    <a:pt x="1628" y="81"/>
                    <a:pt x="1628" y="81"/>
                    <a:pt x="1628" y="81"/>
                  </a:cubicBezTo>
                  <a:cubicBezTo>
                    <a:pt x="1628" y="81"/>
                    <a:pt x="1628" y="81"/>
                    <a:pt x="1627" y="81"/>
                  </a:cubicBezTo>
                  <a:cubicBezTo>
                    <a:pt x="1477" y="150"/>
                    <a:pt x="1334" y="230"/>
                    <a:pt x="1195" y="321"/>
                  </a:cubicBezTo>
                  <a:cubicBezTo>
                    <a:pt x="1195" y="321"/>
                    <a:pt x="1196" y="321"/>
                    <a:pt x="1196" y="321"/>
                  </a:cubicBezTo>
                  <a:cubicBezTo>
                    <a:pt x="1173" y="335"/>
                    <a:pt x="1148" y="346"/>
                    <a:pt x="1125" y="361"/>
                  </a:cubicBezTo>
                  <a:cubicBezTo>
                    <a:pt x="1125" y="361"/>
                    <a:pt x="1124" y="361"/>
                    <a:pt x="1124" y="361"/>
                  </a:cubicBezTo>
                  <a:cubicBezTo>
                    <a:pt x="1095" y="341"/>
                    <a:pt x="1070" y="322"/>
                    <a:pt x="1041" y="305"/>
                  </a:cubicBezTo>
                  <a:cubicBezTo>
                    <a:pt x="1041" y="304"/>
                    <a:pt x="1040" y="304"/>
                    <a:pt x="1040" y="304"/>
                  </a:cubicBezTo>
                  <a:cubicBezTo>
                    <a:pt x="1040" y="304"/>
                    <a:pt x="1041" y="304"/>
                    <a:pt x="1042" y="304"/>
                  </a:cubicBezTo>
                  <a:cubicBezTo>
                    <a:pt x="1013" y="282"/>
                    <a:pt x="987" y="251"/>
                    <a:pt x="947" y="245"/>
                  </a:cubicBezTo>
                  <a:cubicBezTo>
                    <a:pt x="947" y="244"/>
                    <a:pt x="947" y="243"/>
                    <a:pt x="946" y="242"/>
                  </a:cubicBezTo>
                  <a:cubicBezTo>
                    <a:pt x="932" y="211"/>
                    <a:pt x="904" y="197"/>
                    <a:pt x="872" y="185"/>
                  </a:cubicBezTo>
                  <a:cubicBezTo>
                    <a:pt x="871" y="185"/>
                    <a:pt x="871" y="185"/>
                    <a:pt x="870" y="185"/>
                  </a:cubicBezTo>
                  <a:cubicBezTo>
                    <a:pt x="847" y="158"/>
                    <a:pt x="815" y="158"/>
                    <a:pt x="790" y="141"/>
                  </a:cubicBezTo>
                  <a:cubicBezTo>
                    <a:pt x="790" y="141"/>
                    <a:pt x="789" y="142"/>
                    <a:pt x="789" y="142"/>
                  </a:cubicBezTo>
                  <a:cubicBezTo>
                    <a:pt x="789" y="142"/>
                    <a:pt x="789" y="141"/>
                    <a:pt x="789" y="140"/>
                  </a:cubicBezTo>
                  <a:cubicBezTo>
                    <a:pt x="761" y="106"/>
                    <a:pt x="724" y="97"/>
                    <a:pt x="687" y="86"/>
                  </a:cubicBezTo>
                  <a:cubicBezTo>
                    <a:pt x="687" y="86"/>
                    <a:pt x="686" y="86"/>
                    <a:pt x="686" y="86"/>
                  </a:cubicBezTo>
                  <a:cubicBezTo>
                    <a:pt x="501" y="4"/>
                    <a:pt x="413" y="67"/>
                    <a:pt x="424" y="263"/>
                  </a:cubicBezTo>
                  <a:cubicBezTo>
                    <a:pt x="424" y="266"/>
                    <a:pt x="424" y="266"/>
                    <a:pt x="424" y="268"/>
                  </a:cubicBezTo>
                  <a:cubicBezTo>
                    <a:pt x="424" y="268"/>
                    <a:pt x="424" y="268"/>
                    <a:pt x="424" y="268"/>
                  </a:cubicBezTo>
                  <a:cubicBezTo>
                    <a:pt x="430" y="311"/>
                    <a:pt x="433" y="351"/>
                    <a:pt x="455" y="391"/>
                  </a:cubicBezTo>
                  <a:cubicBezTo>
                    <a:pt x="456" y="391"/>
                    <a:pt x="456" y="391"/>
                    <a:pt x="456" y="391"/>
                  </a:cubicBezTo>
                  <a:cubicBezTo>
                    <a:pt x="453" y="416"/>
                    <a:pt x="459" y="444"/>
                    <a:pt x="470" y="470"/>
                  </a:cubicBezTo>
                  <a:cubicBezTo>
                    <a:pt x="471" y="469"/>
                    <a:pt x="471" y="469"/>
                    <a:pt x="472" y="468"/>
                  </a:cubicBezTo>
                  <a:cubicBezTo>
                    <a:pt x="472" y="469"/>
                    <a:pt x="471" y="470"/>
                    <a:pt x="471" y="471"/>
                  </a:cubicBezTo>
                  <a:cubicBezTo>
                    <a:pt x="482" y="508"/>
                    <a:pt x="485" y="548"/>
                    <a:pt x="510" y="583"/>
                  </a:cubicBezTo>
                  <a:cubicBezTo>
                    <a:pt x="521" y="614"/>
                    <a:pt x="530" y="645"/>
                    <a:pt x="541" y="676"/>
                  </a:cubicBezTo>
                  <a:cubicBezTo>
                    <a:pt x="542" y="675"/>
                    <a:pt x="543" y="675"/>
                    <a:pt x="543" y="674"/>
                  </a:cubicBezTo>
                  <a:cubicBezTo>
                    <a:pt x="543" y="675"/>
                    <a:pt x="543" y="676"/>
                    <a:pt x="543" y="677"/>
                  </a:cubicBezTo>
                  <a:cubicBezTo>
                    <a:pt x="551" y="706"/>
                    <a:pt x="563" y="734"/>
                    <a:pt x="574" y="765"/>
                  </a:cubicBezTo>
                  <a:cubicBezTo>
                    <a:pt x="525" y="808"/>
                    <a:pt x="474" y="850"/>
                    <a:pt x="426" y="896"/>
                  </a:cubicBezTo>
                  <a:cubicBezTo>
                    <a:pt x="291" y="1024"/>
                    <a:pt x="151" y="1147"/>
                    <a:pt x="43" y="1295"/>
                  </a:cubicBezTo>
                  <a:cubicBezTo>
                    <a:pt x="23" y="1321"/>
                    <a:pt x="0" y="1346"/>
                    <a:pt x="14" y="1383"/>
                  </a:cubicBezTo>
                  <a:cubicBezTo>
                    <a:pt x="15" y="1381"/>
                    <a:pt x="16" y="1378"/>
                    <a:pt x="17" y="1376"/>
                  </a:cubicBezTo>
                  <a:close/>
                  <a:moveTo>
                    <a:pt x="1736" y="127"/>
                  </a:moveTo>
                  <a:cubicBezTo>
                    <a:pt x="1736" y="127"/>
                    <a:pt x="1736" y="126"/>
                    <a:pt x="1737" y="126"/>
                  </a:cubicBezTo>
                  <a:cubicBezTo>
                    <a:pt x="1737" y="126"/>
                    <a:pt x="1737" y="126"/>
                    <a:pt x="1737" y="126"/>
                  </a:cubicBezTo>
                  <a:cubicBezTo>
                    <a:pt x="1737" y="126"/>
                    <a:pt x="1737" y="126"/>
                    <a:pt x="1737" y="126"/>
                  </a:cubicBezTo>
                  <a:cubicBezTo>
                    <a:pt x="1737" y="126"/>
                    <a:pt x="1737" y="126"/>
                    <a:pt x="1737" y="126"/>
                  </a:cubicBezTo>
                  <a:cubicBezTo>
                    <a:pt x="1736" y="127"/>
                    <a:pt x="1736" y="127"/>
                    <a:pt x="1735" y="128"/>
                  </a:cubicBezTo>
                  <a:cubicBezTo>
                    <a:pt x="1736" y="127"/>
                    <a:pt x="1736" y="127"/>
                    <a:pt x="1736" y="127"/>
                  </a:cubicBezTo>
                  <a:close/>
                  <a:moveTo>
                    <a:pt x="269" y="1127"/>
                  </a:moveTo>
                  <a:cubicBezTo>
                    <a:pt x="270" y="1127"/>
                    <a:pt x="270" y="1127"/>
                    <a:pt x="270" y="1128"/>
                  </a:cubicBezTo>
                  <a:cubicBezTo>
                    <a:pt x="270" y="1128"/>
                    <a:pt x="269" y="1128"/>
                    <a:pt x="269" y="1128"/>
                  </a:cubicBezTo>
                  <a:cubicBezTo>
                    <a:pt x="269" y="1128"/>
                    <a:pt x="269" y="1127"/>
                    <a:pt x="269" y="1127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66D43E7-37CB-DE69-DA55-BEBFCCBCA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2551" y="5227638"/>
              <a:ext cx="1695450" cy="1146175"/>
            </a:xfrm>
            <a:custGeom>
              <a:avLst/>
              <a:gdLst>
                <a:gd name="T0" fmla="*/ 1139 w 1506"/>
                <a:gd name="T1" fmla="*/ 49 h 1018"/>
                <a:gd name="T2" fmla="*/ 1137 w 1506"/>
                <a:gd name="T3" fmla="*/ 49 h 1018"/>
                <a:gd name="T4" fmla="*/ 1047 w 1506"/>
                <a:gd name="T5" fmla="*/ 108 h 1018"/>
                <a:gd name="T6" fmla="*/ 978 w 1506"/>
                <a:gd name="T7" fmla="*/ 171 h 1018"/>
                <a:gd name="T8" fmla="*/ 978 w 1506"/>
                <a:gd name="T9" fmla="*/ 172 h 1018"/>
                <a:gd name="T10" fmla="*/ 966 w 1506"/>
                <a:gd name="T11" fmla="*/ 178 h 1018"/>
                <a:gd name="T12" fmla="*/ 928 w 1506"/>
                <a:gd name="T13" fmla="*/ 231 h 1018"/>
                <a:gd name="T14" fmla="*/ 876 w 1506"/>
                <a:gd name="T15" fmla="*/ 320 h 1018"/>
                <a:gd name="T16" fmla="*/ 834 w 1506"/>
                <a:gd name="T17" fmla="*/ 536 h 1018"/>
                <a:gd name="T18" fmla="*/ 706 w 1506"/>
                <a:gd name="T19" fmla="*/ 662 h 1018"/>
                <a:gd name="T20" fmla="*/ 686 w 1506"/>
                <a:gd name="T21" fmla="*/ 554 h 1018"/>
                <a:gd name="T22" fmla="*/ 640 w 1506"/>
                <a:gd name="T23" fmla="*/ 315 h 1018"/>
                <a:gd name="T24" fmla="*/ 590 w 1506"/>
                <a:gd name="T25" fmla="*/ 243 h 1018"/>
                <a:gd name="T26" fmla="*/ 502 w 1506"/>
                <a:gd name="T27" fmla="*/ 143 h 1018"/>
                <a:gd name="T28" fmla="*/ 501 w 1506"/>
                <a:gd name="T29" fmla="*/ 144 h 1018"/>
                <a:gd name="T30" fmla="*/ 468 w 1506"/>
                <a:gd name="T31" fmla="*/ 129 h 1018"/>
                <a:gd name="T32" fmla="*/ 456 w 1506"/>
                <a:gd name="T33" fmla="*/ 106 h 1018"/>
                <a:gd name="T34" fmla="*/ 358 w 1506"/>
                <a:gd name="T35" fmla="*/ 61 h 1018"/>
                <a:gd name="T36" fmla="*/ 331 w 1506"/>
                <a:gd name="T37" fmla="*/ 49 h 1018"/>
                <a:gd name="T38" fmla="*/ 72 w 1506"/>
                <a:gd name="T39" fmla="*/ 80 h 1018"/>
                <a:gd name="T40" fmla="*/ 34 w 1506"/>
                <a:gd name="T41" fmla="*/ 315 h 1018"/>
                <a:gd name="T42" fmla="*/ 57 w 1506"/>
                <a:gd name="T43" fmla="*/ 393 h 1018"/>
                <a:gd name="T44" fmla="*/ 100 w 1506"/>
                <a:gd name="T45" fmla="*/ 471 h 1018"/>
                <a:gd name="T46" fmla="*/ 173 w 1506"/>
                <a:gd name="T47" fmla="*/ 555 h 1018"/>
                <a:gd name="T48" fmla="*/ 315 w 1506"/>
                <a:gd name="T49" fmla="*/ 655 h 1018"/>
                <a:gd name="T50" fmla="*/ 563 w 1506"/>
                <a:gd name="T51" fmla="*/ 693 h 1018"/>
                <a:gd name="T52" fmla="*/ 703 w 1506"/>
                <a:gd name="T53" fmla="*/ 796 h 1018"/>
                <a:gd name="T54" fmla="*/ 543 w 1506"/>
                <a:gd name="T55" fmla="*/ 995 h 1018"/>
                <a:gd name="T56" fmla="*/ 732 w 1506"/>
                <a:gd name="T57" fmla="*/ 835 h 1018"/>
                <a:gd name="T58" fmla="*/ 951 w 1506"/>
                <a:gd name="T59" fmla="*/ 978 h 1018"/>
                <a:gd name="T60" fmla="*/ 989 w 1506"/>
                <a:gd name="T61" fmla="*/ 941 h 1018"/>
                <a:gd name="T62" fmla="*/ 903 w 1506"/>
                <a:gd name="T63" fmla="*/ 690 h 1018"/>
                <a:gd name="T64" fmla="*/ 919 w 1506"/>
                <a:gd name="T65" fmla="*/ 684 h 1018"/>
                <a:gd name="T66" fmla="*/ 1205 w 1506"/>
                <a:gd name="T67" fmla="*/ 645 h 1018"/>
                <a:gd name="T68" fmla="*/ 1206 w 1506"/>
                <a:gd name="T69" fmla="*/ 645 h 1018"/>
                <a:gd name="T70" fmla="*/ 1345 w 1506"/>
                <a:gd name="T71" fmla="*/ 542 h 1018"/>
                <a:gd name="T72" fmla="*/ 1356 w 1506"/>
                <a:gd name="T73" fmla="*/ 524 h 1018"/>
                <a:gd name="T74" fmla="*/ 1425 w 1506"/>
                <a:gd name="T75" fmla="*/ 451 h 1018"/>
                <a:gd name="T76" fmla="*/ 1468 w 1506"/>
                <a:gd name="T77" fmla="*/ 369 h 1018"/>
                <a:gd name="T78" fmla="*/ 1478 w 1506"/>
                <a:gd name="T79" fmla="*/ 329 h 1018"/>
                <a:gd name="T80" fmla="*/ 1480 w 1506"/>
                <a:gd name="T81" fmla="*/ 329 h 1018"/>
                <a:gd name="T82" fmla="*/ 1295 w 1506"/>
                <a:gd name="T83" fmla="*/ 6 h 1018"/>
                <a:gd name="T84" fmla="*/ 180 w 1506"/>
                <a:gd name="T85" fmla="*/ 528 h 1018"/>
                <a:gd name="T86" fmla="*/ 182 w 1506"/>
                <a:gd name="T87" fmla="*/ 526 h 1018"/>
                <a:gd name="T88" fmla="*/ 225 w 1506"/>
                <a:gd name="T89" fmla="*/ 90 h 1018"/>
                <a:gd name="T90" fmla="*/ 240 w 1506"/>
                <a:gd name="T91" fmla="*/ 80 h 1018"/>
                <a:gd name="T92" fmla="*/ 225 w 1506"/>
                <a:gd name="T93" fmla="*/ 90 h 1018"/>
                <a:gd name="T94" fmla="*/ 910 w 1506"/>
                <a:gd name="T95" fmla="*/ 344 h 1018"/>
                <a:gd name="T96" fmla="*/ 912 w 1506"/>
                <a:gd name="T97" fmla="*/ 340 h 1018"/>
                <a:gd name="T98" fmla="*/ 913 w 1506"/>
                <a:gd name="T99" fmla="*/ 340 h 1018"/>
                <a:gd name="T100" fmla="*/ 970 w 1506"/>
                <a:gd name="T101" fmla="*/ 257 h 1018"/>
                <a:gd name="T102" fmla="*/ 970 w 1506"/>
                <a:gd name="T103" fmla="*/ 257 h 1018"/>
                <a:gd name="T104" fmla="*/ 1315 w 1506"/>
                <a:gd name="T105" fmla="*/ 539 h 1018"/>
                <a:gd name="T106" fmla="*/ 1315 w 1506"/>
                <a:gd name="T107" fmla="*/ 53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6" h="1018">
                  <a:moveTo>
                    <a:pt x="1295" y="6"/>
                  </a:moveTo>
                  <a:cubicBezTo>
                    <a:pt x="1241" y="9"/>
                    <a:pt x="1187" y="23"/>
                    <a:pt x="1139" y="49"/>
                  </a:cubicBezTo>
                  <a:cubicBezTo>
                    <a:pt x="1139" y="49"/>
                    <a:pt x="1139" y="49"/>
                    <a:pt x="1139" y="50"/>
                  </a:cubicBezTo>
                  <a:cubicBezTo>
                    <a:pt x="1138" y="50"/>
                    <a:pt x="1138" y="49"/>
                    <a:pt x="1137" y="49"/>
                  </a:cubicBezTo>
                  <a:cubicBezTo>
                    <a:pt x="1111" y="58"/>
                    <a:pt x="1086" y="66"/>
                    <a:pt x="1071" y="92"/>
                  </a:cubicBezTo>
                  <a:cubicBezTo>
                    <a:pt x="1061" y="94"/>
                    <a:pt x="1050" y="95"/>
                    <a:pt x="1047" y="108"/>
                  </a:cubicBezTo>
                  <a:cubicBezTo>
                    <a:pt x="1047" y="108"/>
                    <a:pt x="1047" y="108"/>
                    <a:pt x="1046" y="108"/>
                  </a:cubicBezTo>
                  <a:cubicBezTo>
                    <a:pt x="1012" y="116"/>
                    <a:pt x="995" y="142"/>
                    <a:pt x="978" y="171"/>
                  </a:cubicBezTo>
                  <a:cubicBezTo>
                    <a:pt x="978" y="171"/>
                    <a:pt x="978" y="171"/>
                    <a:pt x="979" y="172"/>
                  </a:cubicBezTo>
                  <a:cubicBezTo>
                    <a:pt x="978" y="172"/>
                    <a:pt x="978" y="172"/>
                    <a:pt x="978" y="172"/>
                  </a:cubicBezTo>
                  <a:cubicBezTo>
                    <a:pt x="975" y="175"/>
                    <a:pt x="972" y="175"/>
                    <a:pt x="966" y="177"/>
                  </a:cubicBezTo>
                  <a:cubicBezTo>
                    <a:pt x="966" y="178"/>
                    <a:pt x="966" y="178"/>
                    <a:pt x="966" y="178"/>
                  </a:cubicBezTo>
                  <a:cubicBezTo>
                    <a:pt x="966" y="178"/>
                    <a:pt x="966" y="178"/>
                    <a:pt x="965" y="177"/>
                  </a:cubicBezTo>
                  <a:cubicBezTo>
                    <a:pt x="948" y="191"/>
                    <a:pt x="934" y="208"/>
                    <a:pt x="928" y="231"/>
                  </a:cubicBezTo>
                  <a:cubicBezTo>
                    <a:pt x="928" y="232"/>
                    <a:pt x="928" y="233"/>
                    <a:pt x="928" y="234"/>
                  </a:cubicBezTo>
                  <a:cubicBezTo>
                    <a:pt x="906" y="259"/>
                    <a:pt x="884" y="286"/>
                    <a:pt x="876" y="320"/>
                  </a:cubicBezTo>
                  <a:cubicBezTo>
                    <a:pt x="875" y="320"/>
                    <a:pt x="875" y="320"/>
                    <a:pt x="874" y="320"/>
                  </a:cubicBezTo>
                  <a:cubicBezTo>
                    <a:pt x="832" y="388"/>
                    <a:pt x="820" y="460"/>
                    <a:pt x="834" y="536"/>
                  </a:cubicBezTo>
                  <a:cubicBezTo>
                    <a:pt x="840" y="571"/>
                    <a:pt x="843" y="605"/>
                    <a:pt x="829" y="636"/>
                  </a:cubicBezTo>
                  <a:cubicBezTo>
                    <a:pt x="797" y="724"/>
                    <a:pt x="769" y="733"/>
                    <a:pt x="706" y="662"/>
                  </a:cubicBezTo>
                  <a:cubicBezTo>
                    <a:pt x="706" y="662"/>
                    <a:pt x="706" y="662"/>
                    <a:pt x="706" y="662"/>
                  </a:cubicBezTo>
                  <a:cubicBezTo>
                    <a:pt x="698" y="628"/>
                    <a:pt x="678" y="591"/>
                    <a:pt x="686" y="554"/>
                  </a:cubicBezTo>
                  <a:cubicBezTo>
                    <a:pt x="709" y="466"/>
                    <a:pt x="681" y="389"/>
                    <a:pt x="641" y="315"/>
                  </a:cubicBezTo>
                  <a:cubicBezTo>
                    <a:pt x="641" y="315"/>
                    <a:pt x="640" y="315"/>
                    <a:pt x="640" y="315"/>
                  </a:cubicBezTo>
                  <a:cubicBezTo>
                    <a:pt x="641" y="315"/>
                    <a:pt x="641" y="314"/>
                    <a:pt x="642" y="314"/>
                  </a:cubicBezTo>
                  <a:cubicBezTo>
                    <a:pt x="633" y="283"/>
                    <a:pt x="610" y="263"/>
                    <a:pt x="590" y="243"/>
                  </a:cubicBezTo>
                  <a:cubicBezTo>
                    <a:pt x="590" y="243"/>
                    <a:pt x="590" y="243"/>
                    <a:pt x="590" y="243"/>
                  </a:cubicBezTo>
                  <a:cubicBezTo>
                    <a:pt x="567" y="203"/>
                    <a:pt x="547" y="160"/>
                    <a:pt x="502" y="143"/>
                  </a:cubicBezTo>
                  <a:cubicBezTo>
                    <a:pt x="502" y="144"/>
                    <a:pt x="502" y="145"/>
                    <a:pt x="501" y="146"/>
                  </a:cubicBezTo>
                  <a:cubicBezTo>
                    <a:pt x="501" y="145"/>
                    <a:pt x="501" y="145"/>
                    <a:pt x="501" y="144"/>
                  </a:cubicBezTo>
                  <a:cubicBezTo>
                    <a:pt x="490" y="138"/>
                    <a:pt x="479" y="136"/>
                    <a:pt x="468" y="130"/>
                  </a:cubicBezTo>
                  <a:cubicBezTo>
                    <a:pt x="468" y="130"/>
                    <a:pt x="468" y="129"/>
                    <a:pt x="468" y="129"/>
                  </a:cubicBezTo>
                  <a:cubicBezTo>
                    <a:pt x="468" y="117"/>
                    <a:pt x="465" y="109"/>
                    <a:pt x="457" y="106"/>
                  </a:cubicBezTo>
                  <a:cubicBezTo>
                    <a:pt x="457" y="106"/>
                    <a:pt x="456" y="106"/>
                    <a:pt x="456" y="106"/>
                  </a:cubicBezTo>
                  <a:cubicBezTo>
                    <a:pt x="425" y="86"/>
                    <a:pt x="394" y="64"/>
                    <a:pt x="357" y="55"/>
                  </a:cubicBezTo>
                  <a:cubicBezTo>
                    <a:pt x="358" y="57"/>
                    <a:pt x="358" y="59"/>
                    <a:pt x="358" y="61"/>
                  </a:cubicBezTo>
                  <a:cubicBezTo>
                    <a:pt x="358" y="59"/>
                    <a:pt x="357" y="57"/>
                    <a:pt x="356" y="55"/>
                  </a:cubicBezTo>
                  <a:cubicBezTo>
                    <a:pt x="347" y="55"/>
                    <a:pt x="339" y="52"/>
                    <a:pt x="331" y="49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240" y="15"/>
                    <a:pt x="148" y="9"/>
                    <a:pt x="72" y="80"/>
                  </a:cubicBezTo>
                  <a:cubicBezTo>
                    <a:pt x="3" y="146"/>
                    <a:pt x="0" y="229"/>
                    <a:pt x="32" y="314"/>
                  </a:cubicBezTo>
                  <a:cubicBezTo>
                    <a:pt x="32" y="314"/>
                    <a:pt x="33" y="315"/>
                    <a:pt x="34" y="315"/>
                  </a:cubicBezTo>
                  <a:cubicBezTo>
                    <a:pt x="33" y="315"/>
                    <a:pt x="32" y="315"/>
                    <a:pt x="31" y="316"/>
                  </a:cubicBezTo>
                  <a:cubicBezTo>
                    <a:pt x="31" y="344"/>
                    <a:pt x="40" y="370"/>
                    <a:pt x="57" y="393"/>
                  </a:cubicBezTo>
                  <a:cubicBezTo>
                    <a:pt x="57" y="393"/>
                    <a:pt x="57" y="392"/>
                    <a:pt x="57" y="392"/>
                  </a:cubicBezTo>
                  <a:cubicBezTo>
                    <a:pt x="57" y="426"/>
                    <a:pt x="86" y="446"/>
                    <a:pt x="100" y="471"/>
                  </a:cubicBezTo>
                  <a:cubicBezTo>
                    <a:pt x="100" y="471"/>
                    <a:pt x="101" y="471"/>
                    <a:pt x="101" y="471"/>
                  </a:cubicBezTo>
                  <a:cubicBezTo>
                    <a:pt x="121" y="504"/>
                    <a:pt x="146" y="532"/>
                    <a:pt x="173" y="555"/>
                  </a:cubicBezTo>
                  <a:cubicBezTo>
                    <a:pt x="173" y="555"/>
                    <a:pt x="173" y="556"/>
                    <a:pt x="173" y="557"/>
                  </a:cubicBezTo>
                  <a:cubicBezTo>
                    <a:pt x="213" y="602"/>
                    <a:pt x="266" y="624"/>
                    <a:pt x="315" y="655"/>
                  </a:cubicBezTo>
                  <a:cubicBezTo>
                    <a:pt x="315" y="656"/>
                    <a:pt x="315" y="656"/>
                    <a:pt x="315" y="656"/>
                  </a:cubicBezTo>
                  <a:cubicBezTo>
                    <a:pt x="392" y="699"/>
                    <a:pt x="475" y="713"/>
                    <a:pt x="563" y="693"/>
                  </a:cubicBezTo>
                  <a:cubicBezTo>
                    <a:pt x="615" y="682"/>
                    <a:pt x="660" y="702"/>
                    <a:pt x="700" y="733"/>
                  </a:cubicBezTo>
                  <a:cubicBezTo>
                    <a:pt x="726" y="753"/>
                    <a:pt x="729" y="770"/>
                    <a:pt x="703" y="796"/>
                  </a:cubicBezTo>
                  <a:cubicBezTo>
                    <a:pt x="652" y="844"/>
                    <a:pt x="603" y="895"/>
                    <a:pt x="555" y="947"/>
                  </a:cubicBezTo>
                  <a:cubicBezTo>
                    <a:pt x="543" y="961"/>
                    <a:pt x="523" y="975"/>
                    <a:pt x="543" y="995"/>
                  </a:cubicBezTo>
                  <a:cubicBezTo>
                    <a:pt x="563" y="1018"/>
                    <a:pt x="580" y="995"/>
                    <a:pt x="595" y="981"/>
                  </a:cubicBezTo>
                  <a:cubicBezTo>
                    <a:pt x="640" y="932"/>
                    <a:pt x="689" y="887"/>
                    <a:pt x="732" y="835"/>
                  </a:cubicBezTo>
                  <a:cubicBezTo>
                    <a:pt x="757" y="804"/>
                    <a:pt x="777" y="798"/>
                    <a:pt x="806" y="833"/>
                  </a:cubicBezTo>
                  <a:cubicBezTo>
                    <a:pt x="852" y="884"/>
                    <a:pt x="903" y="929"/>
                    <a:pt x="951" y="978"/>
                  </a:cubicBezTo>
                  <a:cubicBezTo>
                    <a:pt x="963" y="989"/>
                    <a:pt x="980" y="1003"/>
                    <a:pt x="997" y="989"/>
                  </a:cubicBezTo>
                  <a:cubicBezTo>
                    <a:pt x="1014" y="972"/>
                    <a:pt x="1003" y="955"/>
                    <a:pt x="989" y="941"/>
                  </a:cubicBezTo>
                  <a:cubicBezTo>
                    <a:pt x="949" y="901"/>
                    <a:pt x="909" y="864"/>
                    <a:pt x="872" y="824"/>
                  </a:cubicBezTo>
                  <a:cubicBezTo>
                    <a:pt x="797" y="753"/>
                    <a:pt x="803" y="727"/>
                    <a:pt x="903" y="690"/>
                  </a:cubicBezTo>
                  <a:cubicBezTo>
                    <a:pt x="909" y="687"/>
                    <a:pt x="914" y="687"/>
                    <a:pt x="920" y="684"/>
                  </a:cubicBezTo>
                  <a:cubicBezTo>
                    <a:pt x="920" y="684"/>
                    <a:pt x="920" y="684"/>
                    <a:pt x="919" y="684"/>
                  </a:cubicBezTo>
                  <a:cubicBezTo>
                    <a:pt x="920" y="684"/>
                    <a:pt x="921" y="685"/>
                    <a:pt x="922" y="685"/>
                  </a:cubicBezTo>
                  <a:cubicBezTo>
                    <a:pt x="1021" y="693"/>
                    <a:pt x="1117" y="705"/>
                    <a:pt x="1205" y="645"/>
                  </a:cubicBezTo>
                  <a:cubicBezTo>
                    <a:pt x="1205" y="644"/>
                    <a:pt x="1205" y="644"/>
                    <a:pt x="1205" y="644"/>
                  </a:cubicBezTo>
                  <a:cubicBezTo>
                    <a:pt x="1205" y="644"/>
                    <a:pt x="1205" y="645"/>
                    <a:pt x="1206" y="645"/>
                  </a:cubicBezTo>
                  <a:cubicBezTo>
                    <a:pt x="1251" y="611"/>
                    <a:pt x="1311" y="591"/>
                    <a:pt x="1345" y="542"/>
                  </a:cubicBezTo>
                  <a:cubicBezTo>
                    <a:pt x="1345" y="542"/>
                    <a:pt x="1345" y="542"/>
                    <a:pt x="1345" y="542"/>
                  </a:cubicBezTo>
                  <a:cubicBezTo>
                    <a:pt x="1348" y="537"/>
                    <a:pt x="1353" y="531"/>
                    <a:pt x="1356" y="525"/>
                  </a:cubicBezTo>
                  <a:cubicBezTo>
                    <a:pt x="1356" y="525"/>
                    <a:pt x="1356" y="525"/>
                    <a:pt x="1356" y="524"/>
                  </a:cubicBezTo>
                  <a:cubicBezTo>
                    <a:pt x="1356" y="524"/>
                    <a:pt x="1356" y="524"/>
                    <a:pt x="1357" y="524"/>
                  </a:cubicBezTo>
                  <a:cubicBezTo>
                    <a:pt x="1388" y="510"/>
                    <a:pt x="1405" y="479"/>
                    <a:pt x="1425" y="451"/>
                  </a:cubicBezTo>
                  <a:cubicBezTo>
                    <a:pt x="1425" y="451"/>
                    <a:pt x="1425" y="451"/>
                    <a:pt x="1425" y="451"/>
                  </a:cubicBezTo>
                  <a:cubicBezTo>
                    <a:pt x="1440" y="423"/>
                    <a:pt x="1454" y="394"/>
                    <a:pt x="1468" y="369"/>
                  </a:cubicBezTo>
                  <a:cubicBezTo>
                    <a:pt x="1468" y="367"/>
                    <a:pt x="1468" y="365"/>
                    <a:pt x="1468" y="363"/>
                  </a:cubicBezTo>
                  <a:cubicBezTo>
                    <a:pt x="1472" y="351"/>
                    <a:pt x="1476" y="339"/>
                    <a:pt x="1478" y="329"/>
                  </a:cubicBezTo>
                  <a:cubicBezTo>
                    <a:pt x="1478" y="329"/>
                    <a:pt x="1478" y="328"/>
                    <a:pt x="1478" y="327"/>
                  </a:cubicBezTo>
                  <a:cubicBezTo>
                    <a:pt x="1479" y="328"/>
                    <a:pt x="1479" y="328"/>
                    <a:pt x="1480" y="329"/>
                  </a:cubicBezTo>
                  <a:cubicBezTo>
                    <a:pt x="1500" y="286"/>
                    <a:pt x="1506" y="240"/>
                    <a:pt x="1503" y="194"/>
                  </a:cubicBezTo>
                  <a:cubicBezTo>
                    <a:pt x="1497" y="80"/>
                    <a:pt x="1409" y="0"/>
                    <a:pt x="1295" y="6"/>
                  </a:cubicBezTo>
                  <a:close/>
                  <a:moveTo>
                    <a:pt x="181" y="527"/>
                  </a:moveTo>
                  <a:cubicBezTo>
                    <a:pt x="181" y="527"/>
                    <a:pt x="181" y="528"/>
                    <a:pt x="180" y="528"/>
                  </a:cubicBezTo>
                  <a:cubicBezTo>
                    <a:pt x="180" y="528"/>
                    <a:pt x="180" y="527"/>
                    <a:pt x="180" y="527"/>
                  </a:cubicBezTo>
                  <a:cubicBezTo>
                    <a:pt x="181" y="527"/>
                    <a:pt x="181" y="526"/>
                    <a:pt x="182" y="526"/>
                  </a:cubicBezTo>
                  <a:cubicBezTo>
                    <a:pt x="182" y="526"/>
                    <a:pt x="181" y="527"/>
                    <a:pt x="181" y="527"/>
                  </a:cubicBezTo>
                  <a:close/>
                  <a:moveTo>
                    <a:pt x="225" y="90"/>
                  </a:moveTo>
                  <a:cubicBezTo>
                    <a:pt x="227" y="86"/>
                    <a:pt x="229" y="82"/>
                    <a:pt x="231" y="78"/>
                  </a:cubicBezTo>
                  <a:cubicBezTo>
                    <a:pt x="234" y="75"/>
                    <a:pt x="237" y="80"/>
                    <a:pt x="240" y="80"/>
                  </a:cubicBezTo>
                  <a:cubicBezTo>
                    <a:pt x="241" y="81"/>
                    <a:pt x="241" y="81"/>
                    <a:pt x="242" y="81"/>
                  </a:cubicBezTo>
                  <a:cubicBezTo>
                    <a:pt x="236" y="83"/>
                    <a:pt x="231" y="86"/>
                    <a:pt x="225" y="90"/>
                  </a:cubicBezTo>
                  <a:close/>
                  <a:moveTo>
                    <a:pt x="912" y="340"/>
                  </a:moveTo>
                  <a:cubicBezTo>
                    <a:pt x="912" y="342"/>
                    <a:pt x="912" y="343"/>
                    <a:pt x="910" y="344"/>
                  </a:cubicBezTo>
                  <a:cubicBezTo>
                    <a:pt x="910" y="344"/>
                    <a:pt x="910" y="344"/>
                    <a:pt x="909" y="343"/>
                  </a:cubicBezTo>
                  <a:cubicBezTo>
                    <a:pt x="910" y="342"/>
                    <a:pt x="911" y="341"/>
                    <a:pt x="912" y="340"/>
                  </a:cubicBezTo>
                  <a:cubicBezTo>
                    <a:pt x="912" y="340"/>
                    <a:pt x="912" y="340"/>
                    <a:pt x="913" y="340"/>
                  </a:cubicBezTo>
                  <a:cubicBezTo>
                    <a:pt x="913" y="340"/>
                    <a:pt x="913" y="340"/>
                    <a:pt x="913" y="340"/>
                  </a:cubicBezTo>
                  <a:cubicBezTo>
                    <a:pt x="913" y="340"/>
                    <a:pt x="913" y="340"/>
                    <a:pt x="912" y="340"/>
                  </a:cubicBezTo>
                  <a:close/>
                  <a:moveTo>
                    <a:pt x="970" y="257"/>
                  </a:moveTo>
                  <a:cubicBezTo>
                    <a:pt x="971" y="256"/>
                    <a:pt x="972" y="256"/>
                    <a:pt x="973" y="255"/>
                  </a:cubicBezTo>
                  <a:cubicBezTo>
                    <a:pt x="972" y="256"/>
                    <a:pt x="971" y="257"/>
                    <a:pt x="970" y="257"/>
                  </a:cubicBezTo>
                  <a:close/>
                  <a:moveTo>
                    <a:pt x="1315" y="539"/>
                  </a:moveTo>
                  <a:cubicBezTo>
                    <a:pt x="1315" y="539"/>
                    <a:pt x="1315" y="539"/>
                    <a:pt x="1315" y="539"/>
                  </a:cubicBezTo>
                  <a:cubicBezTo>
                    <a:pt x="1315" y="539"/>
                    <a:pt x="1315" y="539"/>
                    <a:pt x="1315" y="539"/>
                  </a:cubicBezTo>
                  <a:cubicBezTo>
                    <a:pt x="1315" y="539"/>
                    <a:pt x="1315" y="539"/>
                    <a:pt x="1315" y="539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9509F5B-3BFE-A06E-6E33-A650EFE08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9063" y="4030663"/>
              <a:ext cx="1479550" cy="1879600"/>
            </a:xfrm>
            <a:custGeom>
              <a:avLst/>
              <a:gdLst>
                <a:gd name="T0" fmla="*/ 1162 w 1315"/>
                <a:gd name="T1" fmla="*/ 713 h 1670"/>
                <a:gd name="T2" fmla="*/ 1162 w 1315"/>
                <a:gd name="T3" fmla="*/ 715 h 1670"/>
                <a:gd name="T4" fmla="*/ 1162 w 1315"/>
                <a:gd name="T5" fmla="*/ 714 h 1670"/>
                <a:gd name="T6" fmla="*/ 1082 w 1315"/>
                <a:gd name="T7" fmla="*/ 769 h 1670"/>
                <a:gd name="T8" fmla="*/ 971 w 1315"/>
                <a:gd name="T9" fmla="*/ 897 h 1670"/>
                <a:gd name="T10" fmla="*/ 791 w 1315"/>
                <a:gd name="T11" fmla="*/ 980 h 1670"/>
                <a:gd name="T12" fmla="*/ 768 w 1315"/>
                <a:gd name="T13" fmla="*/ 931 h 1670"/>
                <a:gd name="T14" fmla="*/ 1022 w 1315"/>
                <a:gd name="T15" fmla="*/ 566 h 1670"/>
                <a:gd name="T16" fmla="*/ 1159 w 1315"/>
                <a:gd name="T17" fmla="*/ 264 h 1670"/>
                <a:gd name="T18" fmla="*/ 924 w 1315"/>
                <a:gd name="T19" fmla="*/ 35 h 1670"/>
                <a:gd name="T20" fmla="*/ 923 w 1315"/>
                <a:gd name="T21" fmla="*/ 35 h 1670"/>
                <a:gd name="T22" fmla="*/ 721 w 1315"/>
                <a:gd name="T23" fmla="*/ 269 h 1670"/>
                <a:gd name="T24" fmla="*/ 720 w 1315"/>
                <a:gd name="T25" fmla="*/ 272 h 1670"/>
                <a:gd name="T26" fmla="*/ 720 w 1315"/>
                <a:gd name="T27" fmla="*/ 271 h 1670"/>
                <a:gd name="T28" fmla="*/ 669 w 1315"/>
                <a:gd name="T29" fmla="*/ 345 h 1670"/>
                <a:gd name="T30" fmla="*/ 444 w 1315"/>
                <a:gd name="T31" fmla="*/ 745 h 1670"/>
                <a:gd name="T32" fmla="*/ 381 w 1315"/>
                <a:gd name="T33" fmla="*/ 572 h 1670"/>
                <a:gd name="T34" fmla="*/ 264 w 1315"/>
                <a:gd name="T35" fmla="*/ 443 h 1670"/>
                <a:gd name="T36" fmla="*/ 264 w 1315"/>
                <a:gd name="T37" fmla="*/ 443 h 1670"/>
                <a:gd name="T38" fmla="*/ 264 w 1315"/>
                <a:gd name="T39" fmla="*/ 443 h 1670"/>
                <a:gd name="T40" fmla="*/ 170 w 1315"/>
                <a:gd name="T41" fmla="*/ 599 h 1670"/>
                <a:gd name="T42" fmla="*/ 299 w 1315"/>
                <a:gd name="T43" fmla="*/ 859 h 1670"/>
                <a:gd name="T44" fmla="*/ 301 w 1315"/>
                <a:gd name="T45" fmla="*/ 984 h 1670"/>
                <a:gd name="T46" fmla="*/ 296 w 1315"/>
                <a:gd name="T47" fmla="*/ 1010 h 1670"/>
                <a:gd name="T48" fmla="*/ 179 w 1315"/>
                <a:gd name="T49" fmla="*/ 1220 h 1670"/>
                <a:gd name="T50" fmla="*/ 105 w 1315"/>
                <a:gd name="T51" fmla="*/ 1332 h 1670"/>
                <a:gd name="T52" fmla="*/ 28 w 1315"/>
                <a:gd name="T53" fmla="*/ 1488 h 1670"/>
                <a:gd name="T54" fmla="*/ 14 w 1315"/>
                <a:gd name="T55" fmla="*/ 1540 h 1670"/>
                <a:gd name="T56" fmla="*/ 205 w 1315"/>
                <a:gd name="T57" fmla="*/ 1668 h 1670"/>
                <a:gd name="T58" fmla="*/ 212 w 1315"/>
                <a:gd name="T59" fmla="*/ 1663 h 1670"/>
                <a:gd name="T60" fmla="*/ 213 w 1315"/>
                <a:gd name="T61" fmla="*/ 1663 h 1670"/>
                <a:gd name="T62" fmla="*/ 273 w 1315"/>
                <a:gd name="T63" fmla="*/ 1604 h 1670"/>
                <a:gd name="T64" fmla="*/ 293 w 1315"/>
                <a:gd name="T65" fmla="*/ 1569 h 1670"/>
                <a:gd name="T66" fmla="*/ 394 w 1315"/>
                <a:gd name="T67" fmla="*/ 1468 h 1670"/>
                <a:gd name="T68" fmla="*/ 589 w 1315"/>
                <a:gd name="T69" fmla="*/ 1641 h 1670"/>
                <a:gd name="T70" fmla="*/ 652 w 1315"/>
                <a:gd name="T71" fmla="*/ 1621 h 1670"/>
                <a:gd name="T72" fmla="*/ 687 w 1315"/>
                <a:gd name="T73" fmla="*/ 1436 h 1670"/>
                <a:gd name="T74" fmla="*/ 638 w 1315"/>
                <a:gd name="T75" fmla="*/ 1393 h 1670"/>
                <a:gd name="T76" fmla="*/ 414 w 1315"/>
                <a:gd name="T77" fmla="*/ 1441 h 1670"/>
                <a:gd name="T78" fmla="*/ 604 w 1315"/>
                <a:gd name="T79" fmla="*/ 1171 h 1670"/>
                <a:gd name="T80" fmla="*/ 627 w 1315"/>
                <a:gd name="T81" fmla="*/ 1125 h 1670"/>
                <a:gd name="T82" fmla="*/ 628 w 1315"/>
                <a:gd name="T83" fmla="*/ 1124 h 1670"/>
                <a:gd name="T84" fmla="*/ 659 w 1315"/>
                <a:gd name="T85" fmla="*/ 1116 h 1670"/>
                <a:gd name="T86" fmla="*/ 668 w 1315"/>
                <a:gd name="T87" fmla="*/ 1139 h 1670"/>
                <a:gd name="T88" fmla="*/ 722 w 1315"/>
                <a:gd name="T89" fmla="*/ 1167 h 1670"/>
                <a:gd name="T90" fmla="*/ 968 w 1315"/>
                <a:gd name="T91" fmla="*/ 1196 h 1670"/>
                <a:gd name="T92" fmla="*/ 968 w 1315"/>
                <a:gd name="T93" fmla="*/ 1196 h 1670"/>
                <a:gd name="T94" fmla="*/ 1056 w 1315"/>
                <a:gd name="T95" fmla="*/ 1164 h 1670"/>
                <a:gd name="T96" fmla="*/ 1258 w 1315"/>
                <a:gd name="T97" fmla="*/ 933 h 1670"/>
                <a:gd name="T98" fmla="*/ 1162 w 1315"/>
                <a:gd name="T99" fmla="*/ 713 h 1670"/>
                <a:gd name="T100" fmla="*/ 660 w 1315"/>
                <a:gd name="T101" fmla="*/ 1116 h 1670"/>
                <a:gd name="T102" fmla="*/ 661 w 1315"/>
                <a:gd name="T103" fmla="*/ 1116 h 1670"/>
                <a:gd name="T104" fmla="*/ 676 w 1315"/>
                <a:gd name="T105" fmla="*/ 1111 h 1670"/>
                <a:gd name="T106" fmla="*/ 660 w 1315"/>
                <a:gd name="T107" fmla="*/ 1116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5" h="1670">
                  <a:moveTo>
                    <a:pt x="1162" y="713"/>
                  </a:moveTo>
                  <a:cubicBezTo>
                    <a:pt x="1162" y="714"/>
                    <a:pt x="1162" y="714"/>
                    <a:pt x="1162" y="715"/>
                  </a:cubicBezTo>
                  <a:cubicBezTo>
                    <a:pt x="1162" y="715"/>
                    <a:pt x="1162" y="715"/>
                    <a:pt x="1162" y="714"/>
                  </a:cubicBezTo>
                  <a:cubicBezTo>
                    <a:pt x="1125" y="717"/>
                    <a:pt x="1099" y="737"/>
                    <a:pt x="1082" y="769"/>
                  </a:cubicBezTo>
                  <a:cubicBezTo>
                    <a:pt x="1048" y="814"/>
                    <a:pt x="1013" y="860"/>
                    <a:pt x="971" y="897"/>
                  </a:cubicBezTo>
                  <a:cubicBezTo>
                    <a:pt x="919" y="943"/>
                    <a:pt x="865" y="980"/>
                    <a:pt x="791" y="980"/>
                  </a:cubicBezTo>
                  <a:cubicBezTo>
                    <a:pt x="748" y="977"/>
                    <a:pt x="745" y="963"/>
                    <a:pt x="768" y="931"/>
                  </a:cubicBezTo>
                  <a:cubicBezTo>
                    <a:pt x="854" y="811"/>
                    <a:pt x="942" y="689"/>
                    <a:pt x="1022" y="566"/>
                  </a:cubicBezTo>
                  <a:cubicBezTo>
                    <a:pt x="1082" y="472"/>
                    <a:pt x="1136" y="375"/>
                    <a:pt x="1159" y="264"/>
                  </a:cubicBezTo>
                  <a:cubicBezTo>
                    <a:pt x="1187" y="108"/>
                    <a:pt x="1077" y="0"/>
                    <a:pt x="924" y="35"/>
                  </a:cubicBezTo>
                  <a:cubicBezTo>
                    <a:pt x="924" y="35"/>
                    <a:pt x="923" y="35"/>
                    <a:pt x="923" y="35"/>
                  </a:cubicBezTo>
                  <a:cubicBezTo>
                    <a:pt x="812" y="75"/>
                    <a:pt x="775" y="181"/>
                    <a:pt x="721" y="269"/>
                  </a:cubicBezTo>
                  <a:cubicBezTo>
                    <a:pt x="721" y="270"/>
                    <a:pt x="720" y="271"/>
                    <a:pt x="720" y="272"/>
                  </a:cubicBezTo>
                  <a:cubicBezTo>
                    <a:pt x="720" y="271"/>
                    <a:pt x="720" y="271"/>
                    <a:pt x="720" y="271"/>
                  </a:cubicBezTo>
                  <a:cubicBezTo>
                    <a:pt x="703" y="297"/>
                    <a:pt x="680" y="319"/>
                    <a:pt x="669" y="345"/>
                  </a:cubicBezTo>
                  <a:cubicBezTo>
                    <a:pt x="603" y="484"/>
                    <a:pt x="515" y="609"/>
                    <a:pt x="444" y="745"/>
                  </a:cubicBezTo>
                  <a:cubicBezTo>
                    <a:pt x="424" y="688"/>
                    <a:pt x="407" y="629"/>
                    <a:pt x="381" y="572"/>
                  </a:cubicBezTo>
                  <a:cubicBezTo>
                    <a:pt x="358" y="517"/>
                    <a:pt x="338" y="455"/>
                    <a:pt x="264" y="443"/>
                  </a:cubicBezTo>
                  <a:cubicBezTo>
                    <a:pt x="264" y="443"/>
                    <a:pt x="264" y="443"/>
                    <a:pt x="264" y="443"/>
                  </a:cubicBezTo>
                  <a:cubicBezTo>
                    <a:pt x="264" y="443"/>
                    <a:pt x="264" y="443"/>
                    <a:pt x="264" y="443"/>
                  </a:cubicBezTo>
                  <a:cubicBezTo>
                    <a:pt x="179" y="454"/>
                    <a:pt x="151" y="503"/>
                    <a:pt x="170" y="599"/>
                  </a:cubicBezTo>
                  <a:cubicBezTo>
                    <a:pt x="190" y="696"/>
                    <a:pt x="242" y="779"/>
                    <a:pt x="299" y="859"/>
                  </a:cubicBezTo>
                  <a:cubicBezTo>
                    <a:pt x="330" y="901"/>
                    <a:pt x="341" y="941"/>
                    <a:pt x="301" y="984"/>
                  </a:cubicBezTo>
                  <a:cubicBezTo>
                    <a:pt x="296" y="990"/>
                    <a:pt x="304" y="1004"/>
                    <a:pt x="296" y="1010"/>
                  </a:cubicBezTo>
                  <a:cubicBezTo>
                    <a:pt x="256" y="1081"/>
                    <a:pt x="219" y="1152"/>
                    <a:pt x="179" y="1220"/>
                  </a:cubicBezTo>
                  <a:cubicBezTo>
                    <a:pt x="156" y="1258"/>
                    <a:pt x="142" y="1303"/>
                    <a:pt x="105" y="1332"/>
                  </a:cubicBezTo>
                  <a:cubicBezTo>
                    <a:pt x="94" y="1391"/>
                    <a:pt x="54" y="1437"/>
                    <a:pt x="28" y="1488"/>
                  </a:cubicBezTo>
                  <a:cubicBezTo>
                    <a:pt x="20" y="1503"/>
                    <a:pt x="0" y="1522"/>
                    <a:pt x="14" y="1540"/>
                  </a:cubicBezTo>
                  <a:cubicBezTo>
                    <a:pt x="65" y="1599"/>
                    <a:pt x="128" y="1648"/>
                    <a:pt x="205" y="1668"/>
                  </a:cubicBezTo>
                  <a:cubicBezTo>
                    <a:pt x="206" y="1670"/>
                    <a:pt x="209" y="1667"/>
                    <a:pt x="212" y="1663"/>
                  </a:cubicBezTo>
                  <a:cubicBezTo>
                    <a:pt x="212" y="1663"/>
                    <a:pt x="212" y="1663"/>
                    <a:pt x="213" y="1663"/>
                  </a:cubicBezTo>
                  <a:cubicBezTo>
                    <a:pt x="255" y="1663"/>
                    <a:pt x="255" y="1626"/>
                    <a:pt x="273" y="1604"/>
                  </a:cubicBezTo>
                  <a:cubicBezTo>
                    <a:pt x="278" y="1592"/>
                    <a:pt x="287" y="1581"/>
                    <a:pt x="293" y="1569"/>
                  </a:cubicBezTo>
                  <a:cubicBezTo>
                    <a:pt x="338" y="1547"/>
                    <a:pt x="358" y="1499"/>
                    <a:pt x="394" y="1468"/>
                  </a:cubicBezTo>
                  <a:cubicBezTo>
                    <a:pt x="448" y="1536"/>
                    <a:pt x="517" y="1591"/>
                    <a:pt x="589" y="1641"/>
                  </a:cubicBezTo>
                  <a:cubicBezTo>
                    <a:pt x="618" y="1663"/>
                    <a:pt x="641" y="1655"/>
                    <a:pt x="652" y="1621"/>
                  </a:cubicBezTo>
                  <a:cubicBezTo>
                    <a:pt x="672" y="1561"/>
                    <a:pt x="687" y="1498"/>
                    <a:pt x="687" y="1436"/>
                  </a:cubicBezTo>
                  <a:cubicBezTo>
                    <a:pt x="687" y="1402"/>
                    <a:pt x="675" y="1387"/>
                    <a:pt x="638" y="1393"/>
                  </a:cubicBezTo>
                  <a:cubicBezTo>
                    <a:pt x="562" y="1406"/>
                    <a:pt x="487" y="1420"/>
                    <a:pt x="414" y="1441"/>
                  </a:cubicBezTo>
                  <a:cubicBezTo>
                    <a:pt x="473" y="1346"/>
                    <a:pt x="545" y="1265"/>
                    <a:pt x="604" y="1171"/>
                  </a:cubicBezTo>
                  <a:cubicBezTo>
                    <a:pt x="612" y="1157"/>
                    <a:pt x="618" y="1139"/>
                    <a:pt x="627" y="1125"/>
                  </a:cubicBezTo>
                  <a:cubicBezTo>
                    <a:pt x="627" y="1125"/>
                    <a:pt x="627" y="1125"/>
                    <a:pt x="628" y="1124"/>
                  </a:cubicBezTo>
                  <a:cubicBezTo>
                    <a:pt x="638" y="1122"/>
                    <a:pt x="649" y="1119"/>
                    <a:pt x="659" y="1116"/>
                  </a:cubicBezTo>
                  <a:cubicBezTo>
                    <a:pt x="662" y="1125"/>
                    <a:pt x="665" y="1131"/>
                    <a:pt x="668" y="1139"/>
                  </a:cubicBezTo>
                  <a:cubicBezTo>
                    <a:pt x="691" y="1139"/>
                    <a:pt x="705" y="1159"/>
                    <a:pt x="722" y="1167"/>
                  </a:cubicBezTo>
                  <a:cubicBezTo>
                    <a:pt x="802" y="1207"/>
                    <a:pt x="879" y="1241"/>
                    <a:pt x="968" y="1196"/>
                  </a:cubicBezTo>
                  <a:cubicBezTo>
                    <a:pt x="968" y="1196"/>
                    <a:pt x="968" y="1196"/>
                    <a:pt x="968" y="1196"/>
                  </a:cubicBezTo>
                  <a:cubicBezTo>
                    <a:pt x="1002" y="1196"/>
                    <a:pt x="1028" y="1184"/>
                    <a:pt x="1056" y="1164"/>
                  </a:cubicBezTo>
                  <a:cubicBezTo>
                    <a:pt x="1144" y="1104"/>
                    <a:pt x="1207" y="1021"/>
                    <a:pt x="1258" y="933"/>
                  </a:cubicBezTo>
                  <a:cubicBezTo>
                    <a:pt x="1315" y="839"/>
                    <a:pt x="1315" y="742"/>
                    <a:pt x="1162" y="713"/>
                  </a:cubicBezTo>
                  <a:close/>
                  <a:moveTo>
                    <a:pt x="660" y="1116"/>
                  </a:moveTo>
                  <a:cubicBezTo>
                    <a:pt x="660" y="1116"/>
                    <a:pt x="661" y="1116"/>
                    <a:pt x="661" y="1116"/>
                  </a:cubicBezTo>
                  <a:cubicBezTo>
                    <a:pt x="666" y="1114"/>
                    <a:pt x="671" y="1112"/>
                    <a:pt x="676" y="1111"/>
                  </a:cubicBezTo>
                  <a:cubicBezTo>
                    <a:pt x="671" y="1113"/>
                    <a:pt x="666" y="1115"/>
                    <a:pt x="660" y="1116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0DC59F06-BC26-6FD4-ACD5-E5545E097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1" y="3621088"/>
              <a:ext cx="46038" cy="74613"/>
            </a:xfrm>
            <a:custGeom>
              <a:avLst/>
              <a:gdLst>
                <a:gd name="T0" fmla="*/ 42 w 42"/>
                <a:gd name="T1" fmla="*/ 0 h 66"/>
                <a:gd name="T2" fmla="*/ 0 w 42"/>
                <a:gd name="T3" fmla="*/ 54 h 66"/>
                <a:gd name="T4" fmla="*/ 0 w 42"/>
                <a:gd name="T5" fmla="*/ 66 h 66"/>
                <a:gd name="T6" fmla="*/ 42 w 4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6">
                  <a:moveTo>
                    <a:pt x="42" y="0"/>
                  </a:moveTo>
                  <a:cubicBezTo>
                    <a:pt x="17" y="11"/>
                    <a:pt x="11" y="34"/>
                    <a:pt x="0" y="54"/>
                  </a:cubicBezTo>
                  <a:cubicBezTo>
                    <a:pt x="0" y="57"/>
                    <a:pt x="0" y="60"/>
                    <a:pt x="0" y="66"/>
                  </a:cubicBezTo>
                  <a:cubicBezTo>
                    <a:pt x="28" y="54"/>
                    <a:pt x="42" y="34"/>
                    <a:pt x="42" y="0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9CE29AF-4836-F9ED-3C9D-41D5AEC6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5451" y="5746750"/>
              <a:ext cx="268288" cy="311150"/>
            </a:xfrm>
            <a:custGeom>
              <a:avLst/>
              <a:gdLst>
                <a:gd name="T0" fmla="*/ 151 w 239"/>
                <a:gd name="T1" fmla="*/ 32 h 276"/>
                <a:gd name="T2" fmla="*/ 108 w 239"/>
                <a:gd name="T3" fmla="*/ 26 h 276"/>
                <a:gd name="T4" fmla="*/ 3 w 239"/>
                <a:gd name="T5" fmla="*/ 268 h 276"/>
                <a:gd name="T6" fmla="*/ 177 w 239"/>
                <a:gd name="T7" fmla="*/ 270 h 276"/>
                <a:gd name="T8" fmla="*/ 228 w 239"/>
                <a:gd name="T9" fmla="*/ 197 h 276"/>
                <a:gd name="T10" fmla="*/ 151 w 239"/>
                <a:gd name="T11" fmla="*/ 3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276">
                  <a:moveTo>
                    <a:pt x="151" y="32"/>
                  </a:moveTo>
                  <a:cubicBezTo>
                    <a:pt x="142" y="14"/>
                    <a:pt x="122" y="0"/>
                    <a:pt x="108" y="26"/>
                  </a:cubicBezTo>
                  <a:cubicBezTo>
                    <a:pt x="65" y="103"/>
                    <a:pt x="0" y="171"/>
                    <a:pt x="3" y="268"/>
                  </a:cubicBezTo>
                  <a:cubicBezTo>
                    <a:pt x="60" y="276"/>
                    <a:pt x="120" y="276"/>
                    <a:pt x="177" y="270"/>
                  </a:cubicBezTo>
                  <a:cubicBezTo>
                    <a:pt x="222" y="265"/>
                    <a:pt x="239" y="239"/>
                    <a:pt x="228" y="197"/>
                  </a:cubicBezTo>
                  <a:cubicBezTo>
                    <a:pt x="214" y="137"/>
                    <a:pt x="182" y="83"/>
                    <a:pt x="151" y="32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AA3936DD-D68E-2997-4EBC-9C46A41B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63" y="3144838"/>
              <a:ext cx="428625" cy="333375"/>
            </a:xfrm>
            <a:custGeom>
              <a:avLst/>
              <a:gdLst>
                <a:gd name="T0" fmla="*/ 367 w 381"/>
                <a:gd name="T1" fmla="*/ 227 h 296"/>
                <a:gd name="T2" fmla="*/ 245 w 381"/>
                <a:gd name="T3" fmla="*/ 29 h 296"/>
                <a:gd name="T4" fmla="*/ 173 w 381"/>
                <a:gd name="T5" fmla="*/ 32 h 296"/>
                <a:gd name="T6" fmla="*/ 20 w 381"/>
                <a:gd name="T7" fmla="*/ 250 h 296"/>
                <a:gd name="T8" fmla="*/ 45 w 381"/>
                <a:gd name="T9" fmla="*/ 296 h 296"/>
                <a:gd name="T10" fmla="*/ 179 w 381"/>
                <a:gd name="T11" fmla="*/ 296 h 296"/>
                <a:gd name="T12" fmla="*/ 333 w 381"/>
                <a:gd name="T13" fmla="*/ 287 h 296"/>
                <a:gd name="T14" fmla="*/ 367 w 381"/>
                <a:gd name="T15" fmla="*/ 22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" h="296">
                  <a:moveTo>
                    <a:pt x="367" y="227"/>
                  </a:moveTo>
                  <a:cubicBezTo>
                    <a:pt x="336" y="155"/>
                    <a:pt x="296" y="89"/>
                    <a:pt x="245" y="29"/>
                  </a:cubicBezTo>
                  <a:cubicBezTo>
                    <a:pt x="219" y="3"/>
                    <a:pt x="196" y="0"/>
                    <a:pt x="173" y="32"/>
                  </a:cubicBezTo>
                  <a:cubicBezTo>
                    <a:pt x="122" y="104"/>
                    <a:pt x="71" y="175"/>
                    <a:pt x="20" y="250"/>
                  </a:cubicBezTo>
                  <a:cubicBezTo>
                    <a:pt x="0" y="279"/>
                    <a:pt x="11" y="296"/>
                    <a:pt x="45" y="296"/>
                  </a:cubicBezTo>
                  <a:cubicBezTo>
                    <a:pt x="88" y="296"/>
                    <a:pt x="128" y="296"/>
                    <a:pt x="179" y="296"/>
                  </a:cubicBezTo>
                  <a:cubicBezTo>
                    <a:pt x="225" y="296"/>
                    <a:pt x="279" y="296"/>
                    <a:pt x="333" y="287"/>
                  </a:cubicBezTo>
                  <a:cubicBezTo>
                    <a:pt x="373" y="279"/>
                    <a:pt x="381" y="262"/>
                    <a:pt x="367" y="227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5D6FA67C-3007-3415-61F5-F5C7B4A6F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5226" y="3529013"/>
              <a:ext cx="328613" cy="369888"/>
            </a:xfrm>
            <a:custGeom>
              <a:avLst/>
              <a:gdLst>
                <a:gd name="T0" fmla="*/ 37 w 292"/>
                <a:gd name="T1" fmla="*/ 3 h 329"/>
                <a:gd name="T2" fmla="*/ 3 w 292"/>
                <a:gd name="T3" fmla="*/ 34 h 329"/>
                <a:gd name="T4" fmla="*/ 74 w 292"/>
                <a:gd name="T5" fmla="*/ 289 h 329"/>
                <a:gd name="T6" fmla="*/ 140 w 292"/>
                <a:gd name="T7" fmla="*/ 306 h 329"/>
                <a:gd name="T8" fmla="*/ 275 w 292"/>
                <a:gd name="T9" fmla="*/ 167 h 329"/>
                <a:gd name="T10" fmla="*/ 263 w 292"/>
                <a:gd name="T11" fmla="*/ 96 h 329"/>
                <a:gd name="T12" fmla="*/ 37 w 292"/>
                <a:gd name="T13" fmla="*/ 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329">
                  <a:moveTo>
                    <a:pt x="37" y="3"/>
                  </a:moveTo>
                  <a:cubicBezTo>
                    <a:pt x="3" y="0"/>
                    <a:pt x="0" y="14"/>
                    <a:pt x="3" y="34"/>
                  </a:cubicBezTo>
                  <a:cubicBezTo>
                    <a:pt x="20" y="119"/>
                    <a:pt x="37" y="207"/>
                    <a:pt x="74" y="289"/>
                  </a:cubicBezTo>
                  <a:cubicBezTo>
                    <a:pt x="89" y="317"/>
                    <a:pt x="114" y="329"/>
                    <a:pt x="140" y="306"/>
                  </a:cubicBezTo>
                  <a:cubicBezTo>
                    <a:pt x="192" y="266"/>
                    <a:pt x="238" y="221"/>
                    <a:pt x="275" y="167"/>
                  </a:cubicBezTo>
                  <a:cubicBezTo>
                    <a:pt x="292" y="142"/>
                    <a:pt x="289" y="113"/>
                    <a:pt x="263" y="96"/>
                  </a:cubicBezTo>
                  <a:cubicBezTo>
                    <a:pt x="195" y="48"/>
                    <a:pt x="111" y="25"/>
                    <a:pt x="37" y="3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D28B54E-0ADF-CC63-EB87-DCE3D7C63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151" y="5659438"/>
              <a:ext cx="549275" cy="469900"/>
            </a:xfrm>
            <a:custGeom>
              <a:avLst/>
              <a:gdLst>
                <a:gd name="T0" fmla="*/ 8 w 488"/>
                <a:gd name="T1" fmla="*/ 74 h 417"/>
                <a:gd name="T2" fmla="*/ 56 w 488"/>
                <a:gd name="T3" fmla="*/ 0 h 417"/>
                <a:gd name="T4" fmla="*/ 90 w 488"/>
                <a:gd name="T5" fmla="*/ 260 h 417"/>
                <a:gd name="T6" fmla="*/ 337 w 488"/>
                <a:gd name="T7" fmla="*/ 317 h 417"/>
                <a:gd name="T8" fmla="*/ 388 w 488"/>
                <a:gd name="T9" fmla="*/ 265 h 417"/>
                <a:gd name="T10" fmla="*/ 405 w 488"/>
                <a:gd name="T11" fmla="*/ 171 h 417"/>
                <a:gd name="T12" fmla="*/ 320 w 488"/>
                <a:gd name="T13" fmla="*/ 97 h 417"/>
                <a:gd name="T14" fmla="*/ 261 w 488"/>
                <a:gd name="T15" fmla="*/ 120 h 417"/>
                <a:gd name="T16" fmla="*/ 255 w 488"/>
                <a:gd name="T17" fmla="*/ 165 h 417"/>
                <a:gd name="T18" fmla="*/ 275 w 488"/>
                <a:gd name="T19" fmla="*/ 177 h 417"/>
                <a:gd name="T20" fmla="*/ 292 w 488"/>
                <a:gd name="T21" fmla="*/ 140 h 417"/>
                <a:gd name="T22" fmla="*/ 326 w 488"/>
                <a:gd name="T23" fmla="*/ 103 h 417"/>
                <a:gd name="T24" fmla="*/ 368 w 488"/>
                <a:gd name="T25" fmla="*/ 131 h 417"/>
                <a:gd name="T26" fmla="*/ 371 w 488"/>
                <a:gd name="T27" fmla="*/ 180 h 417"/>
                <a:gd name="T28" fmla="*/ 281 w 488"/>
                <a:gd name="T29" fmla="*/ 251 h 417"/>
                <a:gd name="T30" fmla="*/ 176 w 488"/>
                <a:gd name="T31" fmla="*/ 165 h 417"/>
                <a:gd name="T32" fmla="*/ 261 w 488"/>
                <a:gd name="T33" fmla="*/ 31 h 417"/>
                <a:gd name="T34" fmla="*/ 462 w 488"/>
                <a:gd name="T35" fmla="*/ 151 h 417"/>
                <a:gd name="T36" fmla="*/ 329 w 488"/>
                <a:gd name="T37" fmla="*/ 374 h 417"/>
                <a:gd name="T38" fmla="*/ 8 w 488"/>
                <a:gd name="T39" fmla="*/ 74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8" h="417">
                  <a:moveTo>
                    <a:pt x="8" y="74"/>
                  </a:moveTo>
                  <a:cubicBezTo>
                    <a:pt x="8" y="48"/>
                    <a:pt x="14" y="14"/>
                    <a:pt x="56" y="0"/>
                  </a:cubicBezTo>
                  <a:cubicBezTo>
                    <a:pt x="42" y="94"/>
                    <a:pt x="28" y="183"/>
                    <a:pt x="90" y="260"/>
                  </a:cubicBezTo>
                  <a:cubicBezTo>
                    <a:pt x="153" y="331"/>
                    <a:pt x="244" y="354"/>
                    <a:pt x="337" y="317"/>
                  </a:cubicBezTo>
                  <a:cubicBezTo>
                    <a:pt x="357" y="305"/>
                    <a:pt x="368" y="282"/>
                    <a:pt x="388" y="265"/>
                  </a:cubicBezTo>
                  <a:cubicBezTo>
                    <a:pt x="417" y="240"/>
                    <a:pt x="419" y="200"/>
                    <a:pt x="405" y="171"/>
                  </a:cubicBezTo>
                  <a:cubicBezTo>
                    <a:pt x="388" y="140"/>
                    <a:pt x="366" y="103"/>
                    <a:pt x="320" y="97"/>
                  </a:cubicBezTo>
                  <a:cubicBezTo>
                    <a:pt x="295" y="94"/>
                    <a:pt x="275" y="100"/>
                    <a:pt x="261" y="120"/>
                  </a:cubicBezTo>
                  <a:cubicBezTo>
                    <a:pt x="249" y="134"/>
                    <a:pt x="246" y="151"/>
                    <a:pt x="255" y="165"/>
                  </a:cubicBezTo>
                  <a:cubicBezTo>
                    <a:pt x="261" y="174"/>
                    <a:pt x="266" y="180"/>
                    <a:pt x="275" y="177"/>
                  </a:cubicBezTo>
                  <a:cubicBezTo>
                    <a:pt x="295" y="174"/>
                    <a:pt x="292" y="157"/>
                    <a:pt x="292" y="140"/>
                  </a:cubicBezTo>
                  <a:cubicBezTo>
                    <a:pt x="295" y="120"/>
                    <a:pt x="300" y="103"/>
                    <a:pt x="326" y="103"/>
                  </a:cubicBezTo>
                  <a:cubicBezTo>
                    <a:pt x="346" y="103"/>
                    <a:pt x="360" y="114"/>
                    <a:pt x="368" y="131"/>
                  </a:cubicBezTo>
                  <a:cubicBezTo>
                    <a:pt x="374" y="148"/>
                    <a:pt x="380" y="165"/>
                    <a:pt x="371" y="180"/>
                  </a:cubicBezTo>
                  <a:cubicBezTo>
                    <a:pt x="357" y="225"/>
                    <a:pt x="326" y="248"/>
                    <a:pt x="281" y="251"/>
                  </a:cubicBezTo>
                  <a:cubicBezTo>
                    <a:pt x="224" y="251"/>
                    <a:pt x="184" y="217"/>
                    <a:pt x="176" y="165"/>
                  </a:cubicBezTo>
                  <a:cubicBezTo>
                    <a:pt x="170" y="106"/>
                    <a:pt x="204" y="48"/>
                    <a:pt x="261" y="31"/>
                  </a:cubicBezTo>
                  <a:cubicBezTo>
                    <a:pt x="349" y="6"/>
                    <a:pt x="437" y="57"/>
                    <a:pt x="462" y="151"/>
                  </a:cubicBezTo>
                  <a:cubicBezTo>
                    <a:pt x="488" y="251"/>
                    <a:pt x="428" y="354"/>
                    <a:pt x="329" y="374"/>
                  </a:cubicBezTo>
                  <a:cubicBezTo>
                    <a:pt x="110" y="417"/>
                    <a:pt x="0" y="262"/>
                    <a:pt x="8" y="74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A87386A-0C13-2BEB-3E47-BCB603FF1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576" y="5813425"/>
              <a:ext cx="314325" cy="387350"/>
            </a:xfrm>
            <a:custGeom>
              <a:avLst/>
              <a:gdLst>
                <a:gd name="T0" fmla="*/ 139 w 279"/>
                <a:gd name="T1" fmla="*/ 168 h 344"/>
                <a:gd name="T2" fmla="*/ 145 w 279"/>
                <a:gd name="T3" fmla="*/ 250 h 344"/>
                <a:gd name="T4" fmla="*/ 88 w 279"/>
                <a:gd name="T5" fmla="*/ 244 h 344"/>
                <a:gd name="T6" fmla="*/ 168 w 279"/>
                <a:gd name="T7" fmla="*/ 273 h 344"/>
                <a:gd name="T8" fmla="*/ 179 w 279"/>
                <a:gd name="T9" fmla="*/ 261 h 344"/>
                <a:gd name="T10" fmla="*/ 191 w 279"/>
                <a:gd name="T11" fmla="*/ 62 h 344"/>
                <a:gd name="T12" fmla="*/ 182 w 279"/>
                <a:gd name="T13" fmla="*/ 31 h 344"/>
                <a:gd name="T14" fmla="*/ 188 w 279"/>
                <a:gd name="T15" fmla="*/ 3 h 344"/>
                <a:gd name="T16" fmla="*/ 219 w 279"/>
                <a:gd name="T17" fmla="*/ 23 h 344"/>
                <a:gd name="T18" fmla="*/ 245 w 279"/>
                <a:gd name="T19" fmla="*/ 258 h 344"/>
                <a:gd name="T20" fmla="*/ 128 w 279"/>
                <a:gd name="T21" fmla="*/ 338 h 344"/>
                <a:gd name="T22" fmla="*/ 34 w 279"/>
                <a:gd name="T23" fmla="*/ 199 h 344"/>
                <a:gd name="T24" fmla="*/ 139 w 279"/>
                <a:gd name="T25" fmla="*/ 16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" h="344">
                  <a:moveTo>
                    <a:pt x="139" y="168"/>
                  </a:moveTo>
                  <a:cubicBezTo>
                    <a:pt x="185" y="190"/>
                    <a:pt x="168" y="219"/>
                    <a:pt x="145" y="250"/>
                  </a:cubicBezTo>
                  <a:cubicBezTo>
                    <a:pt x="131" y="264"/>
                    <a:pt x="114" y="253"/>
                    <a:pt x="88" y="244"/>
                  </a:cubicBezTo>
                  <a:cubicBezTo>
                    <a:pt x="114" y="281"/>
                    <a:pt x="142" y="270"/>
                    <a:pt x="168" y="273"/>
                  </a:cubicBezTo>
                  <a:cubicBezTo>
                    <a:pt x="171" y="267"/>
                    <a:pt x="176" y="264"/>
                    <a:pt x="179" y="261"/>
                  </a:cubicBezTo>
                  <a:cubicBezTo>
                    <a:pt x="222" y="199"/>
                    <a:pt x="236" y="133"/>
                    <a:pt x="191" y="62"/>
                  </a:cubicBezTo>
                  <a:cubicBezTo>
                    <a:pt x="185" y="54"/>
                    <a:pt x="185" y="43"/>
                    <a:pt x="182" y="31"/>
                  </a:cubicBezTo>
                  <a:cubicBezTo>
                    <a:pt x="179" y="20"/>
                    <a:pt x="174" y="9"/>
                    <a:pt x="188" y="3"/>
                  </a:cubicBezTo>
                  <a:cubicBezTo>
                    <a:pt x="205" y="0"/>
                    <a:pt x="214" y="11"/>
                    <a:pt x="219" y="23"/>
                  </a:cubicBezTo>
                  <a:cubicBezTo>
                    <a:pt x="268" y="97"/>
                    <a:pt x="279" y="176"/>
                    <a:pt x="245" y="258"/>
                  </a:cubicBezTo>
                  <a:cubicBezTo>
                    <a:pt x="225" y="307"/>
                    <a:pt x="182" y="332"/>
                    <a:pt x="128" y="338"/>
                  </a:cubicBezTo>
                  <a:cubicBezTo>
                    <a:pt x="51" y="344"/>
                    <a:pt x="0" y="270"/>
                    <a:pt x="34" y="199"/>
                  </a:cubicBezTo>
                  <a:cubicBezTo>
                    <a:pt x="51" y="162"/>
                    <a:pt x="102" y="145"/>
                    <a:pt x="139" y="168"/>
                  </a:cubicBezTo>
                  <a:close/>
                </a:path>
              </a:pathLst>
            </a:custGeom>
            <a:solidFill>
              <a:srgbClr val="008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59764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FD807681-40BB-485C-99E0-61545E783841}"/>
              </a:ext>
            </a:extLst>
          </p:cNvPr>
          <p:cNvSpPr/>
          <p:nvPr userDrawn="1"/>
        </p:nvSpPr>
        <p:spPr>
          <a:xfrm>
            <a:off x="0" y="6390890"/>
            <a:ext cx="12192000" cy="476249"/>
          </a:xfrm>
          <a:prstGeom prst="rect">
            <a:avLst/>
          </a:prstGeom>
          <a:solidFill>
            <a:srgbClr val="007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Google Shape;263;p42"/>
          <p:cNvSpPr txBox="1">
            <a:spLocks/>
          </p:cNvSpPr>
          <p:nvPr userDrawn="1"/>
        </p:nvSpPr>
        <p:spPr>
          <a:xfrm>
            <a:off x="3380646" y="245451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 dirty="0">
                <a:solidFill>
                  <a:srgbClr val="297D53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 dirty="0">
                <a:solidFill>
                  <a:srgbClr val="297D53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rPr>
              <a:t>ELABORADO POR  </a:t>
            </a:r>
            <a:r>
              <a:rPr lang="es-PE" sz="2133" dirty="0">
                <a:solidFill>
                  <a:srgbClr val="297D53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 userDrawn="1"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 dirty="0">
                  <a:solidFill>
                    <a:srgbClr val="297D53"/>
                  </a:solidFill>
                  <a:latin typeface="Source Sans Pro" panose="020B0503030403020204" pitchFamily="34" charset="0"/>
                  <a:ea typeface="Rubik"/>
                  <a:cs typeface="Rubik"/>
                  <a:sym typeface="Rubik"/>
                </a:rPr>
                <a:t>IMAGES</a:t>
              </a:r>
              <a:r>
                <a:rPr lang="en" sz="2133" dirty="0">
                  <a:solidFill>
                    <a:srgbClr val="297D53"/>
                  </a:solidFill>
                  <a:latin typeface="Source Sans Pro" panose="020B0503030403020204" pitchFamily="34" charset="0"/>
                  <a:ea typeface="Rubik"/>
                  <a:cs typeface="Rubik"/>
                  <a:sym typeface="Rubik"/>
                </a:rPr>
                <a:t> :</a:t>
              </a:r>
              <a:endParaRPr sz="2133" dirty="0">
                <a:solidFill>
                  <a:srgbClr val="297D53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endPara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1169899" y="426491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solidFill>
                  <a:srgbClr val="297D53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rPr>
              <a:t>FONTS :</a:t>
            </a:r>
            <a:endParaRPr sz="2133" dirty="0">
              <a:solidFill>
                <a:srgbClr val="297D53"/>
              </a:solidFill>
              <a:latin typeface="Source Sans Pro" panose="020B0503030403020204" pitchFamily="34" charset="0"/>
              <a:ea typeface="Rubik"/>
              <a:cs typeface="Rubik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1169899" y="467641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Black (Títulos)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(Cuerpo)</a:t>
            </a: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9512474" y="644317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10895107" y="549086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297D53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</p:grpSp>
      <p:pic>
        <p:nvPicPr>
          <p:cNvPr id="7176" name="Picture 8" descr="Icono de Mexico estilo Color">
            <a:extLst>
              <a:ext uri="{FF2B5EF4-FFF2-40B4-BE49-F238E27FC236}">
                <a16:creationId xmlns:a16="http://schemas.microsoft.com/office/drawing/2014/main" id="{A363B2C1-4FC1-49C5-B87D-820B1D50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3523" y="2206152"/>
            <a:ext cx="3709369" cy="370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11043FBB-71CA-4D20-A4A6-4FE4096DA00A}"/>
              </a:ext>
            </a:extLst>
          </p:cNvPr>
          <p:cNvGrpSpPr/>
          <p:nvPr/>
        </p:nvGrpSpPr>
        <p:grpSpPr>
          <a:xfrm rot="10800000">
            <a:off x="0" y="0"/>
            <a:ext cx="12055451" cy="480547"/>
            <a:chOff x="136550" y="4396857"/>
            <a:chExt cx="12055451" cy="480547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AD1DE8CB-8CCA-449D-9180-AE08A78FFCA3}"/>
                </a:ext>
              </a:extLst>
            </p:cNvPr>
            <p:cNvSpPr/>
            <p:nvPr userDrawn="1"/>
          </p:nvSpPr>
          <p:spPr>
            <a:xfrm>
              <a:off x="136550" y="4400860"/>
              <a:ext cx="313154" cy="456890"/>
            </a:xfrm>
            <a:prstGeom prst="rect">
              <a:avLst/>
            </a:prstGeom>
            <a:solidFill>
              <a:srgbClr val="DC35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E6B7202B-1BE4-466B-9924-4F89542493C7}"/>
                </a:ext>
              </a:extLst>
            </p:cNvPr>
            <p:cNvSpPr/>
            <p:nvPr userDrawn="1"/>
          </p:nvSpPr>
          <p:spPr>
            <a:xfrm rot="16200000">
              <a:off x="6655626" y="-658970"/>
              <a:ext cx="134911" cy="10937838"/>
            </a:xfrm>
            <a:prstGeom prst="rect">
              <a:avLst/>
            </a:prstGeom>
            <a:solidFill>
              <a:srgbClr val="008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C30B5C2D-6D44-4F7C-A83D-38512D2A18E8}"/>
                </a:ext>
              </a:extLst>
            </p:cNvPr>
            <p:cNvSpPr/>
            <p:nvPr userDrawn="1"/>
          </p:nvSpPr>
          <p:spPr>
            <a:xfrm>
              <a:off x="827416" y="4396857"/>
              <a:ext cx="313154" cy="456890"/>
            </a:xfrm>
            <a:prstGeom prst="rect">
              <a:avLst/>
            </a:prstGeom>
            <a:solidFill>
              <a:srgbClr val="008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83903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CFBE909-D393-4EDF-8521-739F36507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" y="262027"/>
            <a:ext cx="2650227" cy="72424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97D53"/>
                </a:solidFill>
                <a:latin typeface="Arial" panose="020B0604020202020204" pitchFamily="34" charset="0"/>
              </a:rPr>
              <a:t>Resources</a:t>
            </a:r>
          </a:p>
        </p:txBody>
      </p:sp>
      <p:sp>
        <p:nvSpPr>
          <p:cNvPr id="165" name="Freeform 112">
            <a:extLst>
              <a:ext uri="{FF2B5EF4-FFF2-40B4-BE49-F238E27FC236}">
                <a16:creationId xmlns:a16="http://schemas.microsoft.com/office/drawing/2014/main" id="{D9905103-EFCB-4D1D-BDF2-463591B743DA}"/>
              </a:ext>
            </a:extLst>
          </p:cNvPr>
          <p:cNvSpPr>
            <a:spLocks/>
          </p:cNvSpPr>
          <p:nvPr/>
        </p:nvSpPr>
        <p:spPr bwMode="auto">
          <a:xfrm>
            <a:off x="7708783" y="5226394"/>
            <a:ext cx="1054175" cy="1001466"/>
          </a:xfrm>
          <a:custGeom>
            <a:avLst/>
            <a:gdLst>
              <a:gd name="T0" fmla="*/ 281 w 994"/>
              <a:gd name="T1" fmla="*/ 754 h 945"/>
              <a:gd name="T2" fmla="*/ 441 w 994"/>
              <a:gd name="T3" fmla="*/ 749 h 945"/>
              <a:gd name="T4" fmla="*/ 320 w 994"/>
              <a:gd name="T5" fmla="*/ 893 h 945"/>
              <a:gd name="T6" fmla="*/ 608 w 994"/>
              <a:gd name="T7" fmla="*/ 500 h 945"/>
              <a:gd name="T8" fmla="*/ 600 w 994"/>
              <a:gd name="T9" fmla="*/ 649 h 945"/>
              <a:gd name="T10" fmla="*/ 567 w 994"/>
              <a:gd name="T11" fmla="*/ 651 h 945"/>
              <a:gd name="T12" fmla="*/ 548 w 994"/>
              <a:gd name="T13" fmla="*/ 646 h 945"/>
              <a:gd name="T14" fmla="*/ 521 w 994"/>
              <a:gd name="T15" fmla="*/ 632 h 945"/>
              <a:gd name="T16" fmla="*/ 504 w 994"/>
              <a:gd name="T17" fmla="*/ 621 h 945"/>
              <a:gd name="T18" fmla="*/ 484 w 994"/>
              <a:gd name="T19" fmla="*/ 594 h 945"/>
              <a:gd name="T20" fmla="*/ 479 w 994"/>
              <a:gd name="T21" fmla="*/ 576 h 945"/>
              <a:gd name="T22" fmla="*/ 471 w 994"/>
              <a:gd name="T23" fmla="*/ 540 h 945"/>
              <a:gd name="T24" fmla="*/ 514 w 994"/>
              <a:gd name="T25" fmla="*/ 469 h 945"/>
              <a:gd name="T26" fmla="*/ 447 w 994"/>
              <a:gd name="T27" fmla="*/ 303 h 945"/>
              <a:gd name="T28" fmla="*/ 408 w 994"/>
              <a:gd name="T29" fmla="*/ 482 h 945"/>
              <a:gd name="T30" fmla="*/ 402 w 994"/>
              <a:gd name="T31" fmla="*/ 404 h 945"/>
              <a:gd name="T32" fmla="*/ 347 w 994"/>
              <a:gd name="T33" fmla="*/ 466 h 945"/>
              <a:gd name="T34" fmla="*/ 378 w 994"/>
              <a:gd name="T35" fmla="*/ 393 h 945"/>
              <a:gd name="T36" fmla="*/ 304 w 994"/>
              <a:gd name="T37" fmla="*/ 421 h 945"/>
              <a:gd name="T38" fmla="*/ 367 w 994"/>
              <a:gd name="T39" fmla="*/ 370 h 945"/>
              <a:gd name="T40" fmla="*/ 289 w 994"/>
              <a:gd name="T41" fmla="*/ 359 h 945"/>
              <a:gd name="T42" fmla="*/ 387 w 994"/>
              <a:gd name="T43" fmla="*/ 292 h 945"/>
              <a:gd name="T44" fmla="*/ 114 w 994"/>
              <a:gd name="T45" fmla="*/ 260 h 945"/>
              <a:gd name="T46" fmla="*/ 13 w 994"/>
              <a:gd name="T47" fmla="*/ 264 h 945"/>
              <a:gd name="T48" fmla="*/ 14 w 994"/>
              <a:gd name="T49" fmla="*/ 209 h 945"/>
              <a:gd name="T50" fmla="*/ 63 w 994"/>
              <a:gd name="T51" fmla="*/ 214 h 945"/>
              <a:gd name="T52" fmla="*/ 199 w 994"/>
              <a:gd name="T53" fmla="*/ 150 h 945"/>
              <a:gd name="T54" fmla="*/ 364 w 994"/>
              <a:gd name="T55" fmla="*/ 126 h 945"/>
              <a:gd name="T56" fmla="*/ 481 w 994"/>
              <a:gd name="T57" fmla="*/ 26 h 945"/>
              <a:gd name="T58" fmla="*/ 533 w 994"/>
              <a:gd name="T59" fmla="*/ 85 h 945"/>
              <a:gd name="T60" fmla="*/ 538 w 994"/>
              <a:gd name="T61" fmla="*/ 5 h 945"/>
              <a:gd name="T62" fmla="*/ 557 w 994"/>
              <a:gd name="T63" fmla="*/ 82 h 945"/>
              <a:gd name="T64" fmla="*/ 601 w 994"/>
              <a:gd name="T65" fmla="*/ 14 h 945"/>
              <a:gd name="T66" fmla="*/ 581 w 994"/>
              <a:gd name="T67" fmla="*/ 95 h 945"/>
              <a:gd name="T68" fmla="*/ 648 w 994"/>
              <a:gd name="T69" fmla="*/ 54 h 945"/>
              <a:gd name="T70" fmla="*/ 552 w 994"/>
              <a:gd name="T71" fmla="*/ 164 h 945"/>
              <a:gd name="T72" fmla="*/ 863 w 994"/>
              <a:gd name="T73" fmla="*/ 345 h 945"/>
              <a:gd name="T74" fmla="*/ 964 w 994"/>
              <a:gd name="T75" fmla="*/ 368 h 945"/>
              <a:gd name="T76" fmla="*/ 906 w 994"/>
              <a:gd name="T77" fmla="*/ 425 h 945"/>
              <a:gd name="T78" fmla="*/ 989 w 994"/>
              <a:gd name="T79" fmla="*/ 424 h 945"/>
              <a:gd name="T80" fmla="*/ 911 w 994"/>
              <a:gd name="T81" fmla="*/ 448 h 945"/>
              <a:gd name="T82" fmla="*/ 983 w 994"/>
              <a:gd name="T83" fmla="*/ 488 h 945"/>
              <a:gd name="T84" fmla="*/ 901 w 994"/>
              <a:gd name="T85" fmla="*/ 471 h 945"/>
              <a:gd name="T86" fmla="*/ 946 w 994"/>
              <a:gd name="T87" fmla="*/ 536 h 945"/>
              <a:gd name="T88" fmla="*/ 869 w 994"/>
              <a:gd name="T89" fmla="*/ 476 h 945"/>
              <a:gd name="T90" fmla="*/ 714 w 994"/>
              <a:gd name="T91" fmla="*/ 736 h 945"/>
              <a:gd name="T92" fmla="*/ 364 w 994"/>
              <a:gd name="T93" fmla="*/ 945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4" h="945">
                <a:moveTo>
                  <a:pt x="364" y="945"/>
                </a:moveTo>
                <a:cubicBezTo>
                  <a:pt x="338" y="935"/>
                  <a:pt x="310" y="929"/>
                  <a:pt x="287" y="915"/>
                </a:cubicBezTo>
                <a:cubicBezTo>
                  <a:pt x="223" y="876"/>
                  <a:pt x="221" y="800"/>
                  <a:pt x="281" y="754"/>
                </a:cubicBezTo>
                <a:cubicBezTo>
                  <a:pt x="319" y="725"/>
                  <a:pt x="363" y="716"/>
                  <a:pt x="409" y="724"/>
                </a:cubicBezTo>
                <a:cubicBezTo>
                  <a:pt x="421" y="726"/>
                  <a:pt x="432" y="735"/>
                  <a:pt x="444" y="740"/>
                </a:cubicBezTo>
                <a:cubicBezTo>
                  <a:pt x="443" y="743"/>
                  <a:pt x="442" y="746"/>
                  <a:pt x="441" y="749"/>
                </a:cubicBezTo>
                <a:cubicBezTo>
                  <a:pt x="433" y="749"/>
                  <a:pt x="426" y="748"/>
                  <a:pt x="419" y="747"/>
                </a:cubicBezTo>
                <a:cubicBezTo>
                  <a:pt x="375" y="736"/>
                  <a:pt x="334" y="743"/>
                  <a:pt x="300" y="773"/>
                </a:cubicBezTo>
                <a:cubicBezTo>
                  <a:pt x="254" y="814"/>
                  <a:pt x="263" y="869"/>
                  <a:pt x="320" y="893"/>
                </a:cubicBezTo>
                <a:cubicBezTo>
                  <a:pt x="357" y="909"/>
                  <a:pt x="397" y="908"/>
                  <a:pt x="435" y="895"/>
                </a:cubicBezTo>
                <a:cubicBezTo>
                  <a:pt x="569" y="848"/>
                  <a:pt x="646" y="748"/>
                  <a:pt x="677" y="613"/>
                </a:cubicBezTo>
                <a:cubicBezTo>
                  <a:pt x="696" y="528"/>
                  <a:pt x="692" y="527"/>
                  <a:pt x="608" y="500"/>
                </a:cubicBezTo>
                <a:cubicBezTo>
                  <a:pt x="600" y="497"/>
                  <a:pt x="591" y="495"/>
                  <a:pt x="577" y="490"/>
                </a:cubicBezTo>
                <a:cubicBezTo>
                  <a:pt x="601" y="538"/>
                  <a:pt x="594" y="585"/>
                  <a:pt x="595" y="632"/>
                </a:cubicBezTo>
                <a:cubicBezTo>
                  <a:pt x="595" y="637"/>
                  <a:pt x="600" y="643"/>
                  <a:pt x="600" y="649"/>
                </a:cubicBezTo>
                <a:cubicBezTo>
                  <a:pt x="600" y="657"/>
                  <a:pt x="600" y="667"/>
                  <a:pt x="596" y="672"/>
                </a:cubicBezTo>
                <a:cubicBezTo>
                  <a:pt x="592" y="676"/>
                  <a:pt x="578" y="677"/>
                  <a:pt x="573" y="673"/>
                </a:cubicBezTo>
                <a:cubicBezTo>
                  <a:pt x="569" y="669"/>
                  <a:pt x="567" y="658"/>
                  <a:pt x="567" y="651"/>
                </a:cubicBezTo>
                <a:cubicBezTo>
                  <a:pt x="569" y="633"/>
                  <a:pt x="573" y="616"/>
                  <a:pt x="576" y="598"/>
                </a:cubicBezTo>
                <a:cubicBezTo>
                  <a:pt x="574" y="597"/>
                  <a:pt x="571" y="597"/>
                  <a:pt x="569" y="596"/>
                </a:cubicBezTo>
                <a:cubicBezTo>
                  <a:pt x="562" y="613"/>
                  <a:pt x="556" y="630"/>
                  <a:pt x="548" y="646"/>
                </a:cubicBezTo>
                <a:cubicBezTo>
                  <a:pt x="545" y="654"/>
                  <a:pt x="539" y="662"/>
                  <a:pt x="532" y="667"/>
                </a:cubicBezTo>
                <a:cubicBezTo>
                  <a:pt x="528" y="669"/>
                  <a:pt x="514" y="662"/>
                  <a:pt x="514" y="658"/>
                </a:cubicBezTo>
                <a:cubicBezTo>
                  <a:pt x="513" y="649"/>
                  <a:pt x="516" y="640"/>
                  <a:pt x="521" y="632"/>
                </a:cubicBezTo>
                <a:cubicBezTo>
                  <a:pt x="530" y="617"/>
                  <a:pt x="542" y="603"/>
                  <a:pt x="552" y="589"/>
                </a:cubicBezTo>
                <a:cubicBezTo>
                  <a:pt x="550" y="587"/>
                  <a:pt x="548" y="585"/>
                  <a:pt x="546" y="583"/>
                </a:cubicBezTo>
                <a:cubicBezTo>
                  <a:pt x="532" y="596"/>
                  <a:pt x="519" y="610"/>
                  <a:pt x="504" y="621"/>
                </a:cubicBezTo>
                <a:cubicBezTo>
                  <a:pt x="498" y="626"/>
                  <a:pt x="488" y="630"/>
                  <a:pt x="481" y="629"/>
                </a:cubicBezTo>
                <a:cubicBezTo>
                  <a:pt x="476" y="628"/>
                  <a:pt x="469" y="617"/>
                  <a:pt x="470" y="612"/>
                </a:cubicBezTo>
                <a:cubicBezTo>
                  <a:pt x="471" y="605"/>
                  <a:pt x="478" y="598"/>
                  <a:pt x="484" y="594"/>
                </a:cubicBezTo>
                <a:cubicBezTo>
                  <a:pt x="502" y="584"/>
                  <a:pt x="520" y="577"/>
                  <a:pt x="538" y="568"/>
                </a:cubicBezTo>
                <a:cubicBezTo>
                  <a:pt x="537" y="565"/>
                  <a:pt x="535" y="563"/>
                  <a:pt x="534" y="560"/>
                </a:cubicBezTo>
                <a:cubicBezTo>
                  <a:pt x="516" y="566"/>
                  <a:pt x="498" y="572"/>
                  <a:pt x="479" y="576"/>
                </a:cubicBezTo>
                <a:cubicBezTo>
                  <a:pt x="472" y="578"/>
                  <a:pt x="463" y="577"/>
                  <a:pt x="458" y="573"/>
                </a:cubicBezTo>
                <a:cubicBezTo>
                  <a:pt x="454" y="569"/>
                  <a:pt x="451" y="558"/>
                  <a:pt x="453" y="553"/>
                </a:cubicBezTo>
                <a:cubicBezTo>
                  <a:pt x="456" y="547"/>
                  <a:pt x="465" y="541"/>
                  <a:pt x="471" y="540"/>
                </a:cubicBezTo>
                <a:cubicBezTo>
                  <a:pt x="500" y="540"/>
                  <a:pt x="529" y="541"/>
                  <a:pt x="558" y="541"/>
                </a:cubicBezTo>
                <a:cubicBezTo>
                  <a:pt x="559" y="539"/>
                  <a:pt x="560" y="537"/>
                  <a:pt x="561" y="535"/>
                </a:cubicBezTo>
                <a:cubicBezTo>
                  <a:pt x="545" y="513"/>
                  <a:pt x="530" y="491"/>
                  <a:pt x="514" y="469"/>
                </a:cubicBezTo>
                <a:cubicBezTo>
                  <a:pt x="494" y="442"/>
                  <a:pt x="496" y="436"/>
                  <a:pt x="528" y="428"/>
                </a:cubicBezTo>
                <a:cubicBezTo>
                  <a:pt x="553" y="421"/>
                  <a:pt x="579" y="414"/>
                  <a:pt x="607" y="406"/>
                </a:cubicBezTo>
                <a:cubicBezTo>
                  <a:pt x="562" y="356"/>
                  <a:pt x="508" y="326"/>
                  <a:pt x="447" y="303"/>
                </a:cubicBezTo>
                <a:cubicBezTo>
                  <a:pt x="425" y="356"/>
                  <a:pt x="421" y="408"/>
                  <a:pt x="436" y="462"/>
                </a:cubicBezTo>
                <a:cubicBezTo>
                  <a:pt x="438" y="468"/>
                  <a:pt x="433" y="478"/>
                  <a:pt x="428" y="483"/>
                </a:cubicBezTo>
                <a:cubicBezTo>
                  <a:pt x="423" y="486"/>
                  <a:pt x="411" y="486"/>
                  <a:pt x="408" y="482"/>
                </a:cubicBezTo>
                <a:cubicBezTo>
                  <a:pt x="403" y="477"/>
                  <a:pt x="400" y="467"/>
                  <a:pt x="401" y="460"/>
                </a:cubicBezTo>
                <a:cubicBezTo>
                  <a:pt x="403" y="442"/>
                  <a:pt x="407" y="425"/>
                  <a:pt x="411" y="407"/>
                </a:cubicBezTo>
                <a:cubicBezTo>
                  <a:pt x="408" y="406"/>
                  <a:pt x="405" y="405"/>
                  <a:pt x="402" y="404"/>
                </a:cubicBezTo>
                <a:cubicBezTo>
                  <a:pt x="396" y="421"/>
                  <a:pt x="390" y="439"/>
                  <a:pt x="382" y="456"/>
                </a:cubicBezTo>
                <a:cubicBezTo>
                  <a:pt x="378" y="464"/>
                  <a:pt x="372" y="472"/>
                  <a:pt x="364" y="476"/>
                </a:cubicBezTo>
                <a:cubicBezTo>
                  <a:pt x="361" y="478"/>
                  <a:pt x="347" y="470"/>
                  <a:pt x="347" y="466"/>
                </a:cubicBezTo>
                <a:cubicBezTo>
                  <a:pt x="347" y="458"/>
                  <a:pt x="351" y="448"/>
                  <a:pt x="355" y="440"/>
                </a:cubicBezTo>
                <a:cubicBezTo>
                  <a:pt x="364" y="426"/>
                  <a:pt x="375" y="412"/>
                  <a:pt x="384" y="399"/>
                </a:cubicBezTo>
                <a:cubicBezTo>
                  <a:pt x="382" y="397"/>
                  <a:pt x="380" y="395"/>
                  <a:pt x="378" y="393"/>
                </a:cubicBezTo>
                <a:cubicBezTo>
                  <a:pt x="365" y="405"/>
                  <a:pt x="352" y="418"/>
                  <a:pt x="338" y="430"/>
                </a:cubicBezTo>
                <a:cubicBezTo>
                  <a:pt x="332" y="435"/>
                  <a:pt x="323" y="440"/>
                  <a:pt x="317" y="439"/>
                </a:cubicBezTo>
                <a:cubicBezTo>
                  <a:pt x="311" y="437"/>
                  <a:pt x="304" y="427"/>
                  <a:pt x="304" y="421"/>
                </a:cubicBezTo>
                <a:cubicBezTo>
                  <a:pt x="304" y="415"/>
                  <a:pt x="311" y="406"/>
                  <a:pt x="317" y="403"/>
                </a:cubicBezTo>
                <a:cubicBezTo>
                  <a:pt x="334" y="394"/>
                  <a:pt x="352" y="387"/>
                  <a:pt x="369" y="379"/>
                </a:cubicBezTo>
                <a:cubicBezTo>
                  <a:pt x="368" y="376"/>
                  <a:pt x="367" y="373"/>
                  <a:pt x="367" y="370"/>
                </a:cubicBezTo>
                <a:cubicBezTo>
                  <a:pt x="350" y="374"/>
                  <a:pt x="334" y="379"/>
                  <a:pt x="318" y="381"/>
                </a:cubicBezTo>
                <a:cubicBezTo>
                  <a:pt x="309" y="383"/>
                  <a:pt x="299" y="384"/>
                  <a:pt x="291" y="380"/>
                </a:cubicBezTo>
                <a:cubicBezTo>
                  <a:pt x="288" y="378"/>
                  <a:pt x="286" y="360"/>
                  <a:pt x="289" y="359"/>
                </a:cubicBezTo>
                <a:cubicBezTo>
                  <a:pt x="297" y="354"/>
                  <a:pt x="307" y="354"/>
                  <a:pt x="316" y="353"/>
                </a:cubicBezTo>
                <a:cubicBezTo>
                  <a:pt x="343" y="350"/>
                  <a:pt x="369" y="349"/>
                  <a:pt x="399" y="346"/>
                </a:cubicBezTo>
                <a:cubicBezTo>
                  <a:pt x="395" y="326"/>
                  <a:pt x="393" y="308"/>
                  <a:pt x="387" y="292"/>
                </a:cubicBezTo>
                <a:cubicBezTo>
                  <a:pt x="384" y="286"/>
                  <a:pt x="366" y="279"/>
                  <a:pt x="362" y="281"/>
                </a:cubicBezTo>
                <a:cubicBezTo>
                  <a:pt x="321" y="315"/>
                  <a:pt x="276" y="301"/>
                  <a:pt x="232" y="292"/>
                </a:cubicBezTo>
                <a:cubicBezTo>
                  <a:pt x="192" y="283"/>
                  <a:pt x="153" y="271"/>
                  <a:pt x="114" y="260"/>
                </a:cubicBezTo>
                <a:cubicBezTo>
                  <a:pt x="106" y="258"/>
                  <a:pt x="98" y="254"/>
                  <a:pt x="92" y="249"/>
                </a:cubicBezTo>
                <a:cubicBezTo>
                  <a:pt x="74" y="234"/>
                  <a:pt x="54" y="235"/>
                  <a:pt x="38" y="252"/>
                </a:cubicBezTo>
                <a:cubicBezTo>
                  <a:pt x="31" y="259"/>
                  <a:pt x="26" y="276"/>
                  <a:pt x="13" y="264"/>
                </a:cubicBezTo>
                <a:cubicBezTo>
                  <a:pt x="0" y="252"/>
                  <a:pt x="16" y="244"/>
                  <a:pt x="22" y="235"/>
                </a:cubicBezTo>
                <a:cubicBezTo>
                  <a:pt x="23" y="233"/>
                  <a:pt x="25" y="231"/>
                  <a:pt x="28" y="228"/>
                </a:cubicBezTo>
                <a:cubicBezTo>
                  <a:pt x="23" y="221"/>
                  <a:pt x="16" y="216"/>
                  <a:pt x="14" y="209"/>
                </a:cubicBezTo>
                <a:cubicBezTo>
                  <a:pt x="12" y="203"/>
                  <a:pt x="14" y="196"/>
                  <a:pt x="14" y="189"/>
                </a:cubicBezTo>
                <a:cubicBezTo>
                  <a:pt x="20" y="191"/>
                  <a:pt x="26" y="192"/>
                  <a:pt x="31" y="195"/>
                </a:cubicBezTo>
                <a:cubicBezTo>
                  <a:pt x="42" y="201"/>
                  <a:pt x="52" y="211"/>
                  <a:pt x="63" y="214"/>
                </a:cubicBezTo>
                <a:cubicBezTo>
                  <a:pt x="70" y="216"/>
                  <a:pt x="80" y="209"/>
                  <a:pt x="88" y="204"/>
                </a:cubicBezTo>
                <a:cubicBezTo>
                  <a:pt x="97" y="199"/>
                  <a:pt x="104" y="192"/>
                  <a:pt x="113" y="188"/>
                </a:cubicBezTo>
                <a:cubicBezTo>
                  <a:pt x="141" y="175"/>
                  <a:pt x="170" y="162"/>
                  <a:pt x="199" y="150"/>
                </a:cubicBezTo>
                <a:cubicBezTo>
                  <a:pt x="218" y="142"/>
                  <a:pt x="236" y="134"/>
                  <a:pt x="249" y="115"/>
                </a:cubicBezTo>
                <a:cubicBezTo>
                  <a:pt x="263" y="95"/>
                  <a:pt x="287" y="93"/>
                  <a:pt x="309" y="102"/>
                </a:cubicBezTo>
                <a:cubicBezTo>
                  <a:pt x="328" y="109"/>
                  <a:pt x="347" y="116"/>
                  <a:pt x="364" y="126"/>
                </a:cubicBezTo>
                <a:cubicBezTo>
                  <a:pt x="419" y="156"/>
                  <a:pt x="473" y="148"/>
                  <a:pt x="534" y="123"/>
                </a:cubicBezTo>
                <a:cubicBezTo>
                  <a:pt x="517" y="98"/>
                  <a:pt x="499" y="74"/>
                  <a:pt x="484" y="49"/>
                </a:cubicBezTo>
                <a:cubicBezTo>
                  <a:pt x="480" y="43"/>
                  <a:pt x="478" y="32"/>
                  <a:pt x="481" y="26"/>
                </a:cubicBezTo>
                <a:cubicBezTo>
                  <a:pt x="483" y="21"/>
                  <a:pt x="494" y="15"/>
                  <a:pt x="499" y="17"/>
                </a:cubicBezTo>
                <a:cubicBezTo>
                  <a:pt x="505" y="19"/>
                  <a:pt x="512" y="26"/>
                  <a:pt x="515" y="33"/>
                </a:cubicBezTo>
                <a:cubicBezTo>
                  <a:pt x="522" y="50"/>
                  <a:pt x="527" y="68"/>
                  <a:pt x="533" y="85"/>
                </a:cubicBezTo>
                <a:cubicBezTo>
                  <a:pt x="536" y="85"/>
                  <a:pt x="539" y="84"/>
                  <a:pt x="542" y="83"/>
                </a:cubicBezTo>
                <a:cubicBezTo>
                  <a:pt x="539" y="64"/>
                  <a:pt x="534" y="46"/>
                  <a:pt x="532" y="27"/>
                </a:cubicBezTo>
                <a:cubicBezTo>
                  <a:pt x="531" y="19"/>
                  <a:pt x="534" y="9"/>
                  <a:pt x="538" y="5"/>
                </a:cubicBezTo>
                <a:cubicBezTo>
                  <a:pt x="542" y="1"/>
                  <a:pt x="555" y="0"/>
                  <a:pt x="559" y="3"/>
                </a:cubicBezTo>
                <a:cubicBezTo>
                  <a:pt x="564" y="7"/>
                  <a:pt x="568" y="17"/>
                  <a:pt x="567" y="25"/>
                </a:cubicBezTo>
                <a:cubicBezTo>
                  <a:pt x="565" y="44"/>
                  <a:pt x="561" y="63"/>
                  <a:pt x="557" y="82"/>
                </a:cubicBezTo>
                <a:cubicBezTo>
                  <a:pt x="560" y="83"/>
                  <a:pt x="563" y="84"/>
                  <a:pt x="565" y="85"/>
                </a:cubicBezTo>
                <a:cubicBezTo>
                  <a:pt x="572" y="68"/>
                  <a:pt x="578" y="51"/>
                  <a:pt x="585" y="35"/>
                </a:cubicBezTo>
                <a:cubicBezTo>
                  <a:pt x="589" y="27"/>
                  <a:pt x="594" y="18"/>
                  <a:pt x="601" y="14"/>
                </a:cubicBezTo>
                <a:cubicBezTo>
                  <a:pt x="604" y="12"/>
                  <a:pt x="619" y="19"/>
                  <a:pt x="619" y="23"/>
                </a:cubicBezTo>
                <a:cubicBezTo>
                  <a:pt x="620" y="31"/>
                  <a:pt x="617" y="41"/>
                  <a:pt x="612" y="49"/>
                </a:cubicBezTo>
                <a:cubicBezTo>
                  <a:pt x="603" y="65"/>
                  <a:pt x="592" y="80"/>
                  <a:pt x="581" y="95"/>
                </a:cubicBezTo>
                <a:cubicBezTo>
                  <a:pt x="583" y="97"/>
                  <a:pt x="585" y="98"/>
                  <a:pt x="587" y="100"/>
                </a:cubicBezTo>
                <a:cubicBezTo>
                  <a:pt x="600" y="88"/>
                  <a:pt x="613" y="74"/>
                  <a:pt x="626" y="62"/>
                </a:cubicBezTo>
                <a:cubicBezTo>
                  <a:pt x="632" y="58"/>
                  <a:pt x="642" y="53"/>
                  <a:pt x="648" y="54"/>
                </a:cubicBezTo>
                <a:cubicBezTo>
                  <a:pt x="653" y="56"/>
                  <a:pt x="661" y="66"/>
                  <a:pt x="660" y="72"/>
                </a:cubicBezTo>
                <a:cubicBezTo>
                  <a:pt x="660" y="78"/>
                  <a:pt x="652" y="87"/>
                  <a:pt x="646" y="90"/>
                </a:cubicBezTo>
                <a:cubicBezTo>
                  <a:pt x="607" y="104"/>
                  <a:pt x="576" y="127"/>
                  <a:pt x="552" y="164"/>
                </a:cubicBezTo>
                <a:cubicBezTo>
                  <a:pt x="650" y="198"/>
                  <a:pt x="725" y="256"/>
                  <a:pt x="769" y="353"/>
                </a:cubicBezTo>
                <a:cubicBezTo>
                  <a:pt x="789" y="344"/>
                  <a:pt x="809" y="335"/>
                  <a:pt x="829" y="325"/>
                </a:cubicBezTo>
                <a:cubicBezTo>
                  <a:pt x="857" y="311"/>
                  <a:pt x="861" y="313"/>
                  <a:pt x="863" y="345"/>
                </a:cubicBezTo>
                <a:cubicBezTo>
                  <a:pt x="864" y="370"/>
                  <a:pt x="867" y="395"/>
                  <a:pt x="869" y="425"/>
                </a:cubicBezTo>
                <a:cubicBezTo>
                  <a:pt x="894" y="405"/>
                  <a:pt x="928" y="403"/>
                  <a:pt x="944" y="372"/>
                </a:cubicBezTo>
                <a:cubicBezTo>
                  <a:pt x="946" y="368"/>
                  <a:pt x="958" y="366"/>
                  <a:pt x="964" y="368"/>
                </a:cubicBezTo>
                <a:cubicBezTo>
                  <a:pt x="969" y="370"/>
                  <a:pt x="975" y="380"/>
                  <a:pt x="973" y="385"/>
                </a:cubicBezTo>
                <a:cubicBezTo>
                  <a:pt x="972" y="392"/>
                  <a:pt x="965" y="399"/>
                  <a:pt x="958" y="402"/>
                </a:cubicBezTo>
                <a:cubicBezTo>
                  <a:pt x="941" y="411"/>
                  <a:pt x="923" y="417"/>
                  <a:pt x="906" y="425"/>
                </a:cubicBezTo>
                <a:cubicBezTo>
                  <a:pt x="907" y="428"/>
                  <a:pt x="908" y="431"/>
                  <a:pt x="909" y="434"/>
                </a:cubicBezTo>
                <a:cubicBezTo>
                  <a:pt x="927" y="429"/>
                  <a:pt x="946" y="425"/>
                  <a:pt x="965" y="422"/>
                </a:cubicBezTo>
                <a:cubicBezTo>
                  <a:pt x="973" y="420"/>
                  <a:pt x="984" y="420"/>
                  <a:pt x="989" y="424"/>
                </a:cubicBezTo>
                <a:cubicBezTo>
                  <a:pt x="994" y="427"/>
                  <a:pt x="994" y="441"/>
                  <a:pt x="991" y="447"/>
                </a:cubicBezTo>
                <a:cubicBezTo>
                  <a:pt x="988" y="452"/>
                  <a:pt x="977" y="454"/>
                  <a:pt x="969" y="454"/>
                </a:cubicBezTo>
                <a:cubicBezTo>
                  <a:pt x="950" y="453"/>
                  <a:pt x="930" y="450"/>
                  <a:pt x="911" y="448"/>
                </a:cubicBezTo>
                <a:cubicBezTo>
                  <a:pt x="910" y="451"/>
                  <a:pt x="909" y="454"/>
                  <a:pt x="908" y="457"/>
                </a:cubicBezTo>
                <a:cubicBezTo>
                  <a:pt x="926" y="462"/>
                  <a:pt x="944" y="467"/>
                  <a:pt x="962" y="473"/>
                </a:cubicBezTo>
                <a:cubicBezTo>
                  <a:pt x="970" y="476"/>
                  <a:pt x="978" y="481"/>
                  <a:pt x="983" y="488"/>
                </a:cubicBezTo>
                <a:cubicBezTo>
                  <a:pt x="985" y="491"/>
                  <a:pt x="979" y="505"/>
                  <a:pt x="975" y="506"/>
                </a:cubicBezTo>
                <a:cubicBezTo>
                  <a:pt x="967" y="506"/>
                  <a:pt x="958" y="503"/>
                  <a:pt x="950" y="499"/>
                </a:cubicBezTo>
                <a:cubicBezTo>
                  <a:pt x="933" y="490"/>
                  <a:pt x="917" y="481"/>
                  <a:pt x="901" y="471"/>
                </a:cubicBezTo>
                <a:cubicBezTo>
                  <a:pt x="899" y="474"/>
                  <a:pt x="897" y="476"/>
                  <a:pt x="896" y="478"/>
                </a:cubicBezTo>
                <a:cubicBezTo>
                  <a:pt x="910" y="490"/>
                  <a:pt x="924" y="502"/>
                  <a:pt x="937" y="516"/>
                </a:cubicBezTo>
                <a:cubicBezTo>
                  <a:pt x="942" y="521"/>
                  <a:pt x="947" y="530"/>
                  <a:pt x="946" y="536"/>
                </a:cubicBezTo>
                <a:cubicBezTo>
                  <a:pt x="946" y="542"/>
                  <a:pt x="937" y="550"/>
                  <a:pt x="932" y="551"/>
                </a:cubicBezTo>
                <a:cubicBezTo>
                  <a:pt x="926" y="552"/>
                  <a:pt x="916" y="547"/>
                  <a:pt x="913" y="542"/>
                </a:cubicBezTo>
                <a:cubicBezTo>
                  <a:pt x="897" y="520"/>
                  <a:pt x="883" y="498"/>
                  <a:pt x="869" y="476"/>
                </a:cubicBezTo>
                <a:cubicBezTo>
                  <a:pt x="855" y="453"/>
                  <a:pt x="842" y="430"/>
                  <a:pt x="827" y="405"/>
                </a:cubicBezTo>
                <a:cubicBezTo>
                  <a:pt x="810" y="439"/>
                  <a:pt x="782" y="466"/>
                  <a:pt x="784" y="511"/>
                </a:cubicBezTo>
                <a:cubicBezTo>
                  <a:pt x="786" y="593"/>
                  <a:pt x="758" y="668"/>
                  <a:pt x="714" y="736"/>
                </a:cubicBezTo>
                <a:cubicBezTo>
                  <a:pt x="652" y="830"/>
                  <a:pt x="574" y="904"/>
                  <a:pt x="464" y="937"/>
                </a:cubicBezTo>
                <a:cubicBezTo>
                  <a:pt x="454" y="940"/>
                  <a:pt x="443" y="942"/>
                  <a:pt x="433" y="945"/>
                </a:cubicBezTo>
                <a:cubicBezTo>
                  <a:pt x="410" y="945"/>
                  <a:pt x="387" y="945"/>
                  <a:pt x="364" y="945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6" name="Freeform 113">
            <a:extLst>
              <a:ext uri="{FF2B5EF4-FFF2-40B4-BE49-F238E27FC236}">
                <a16:creationId xmlns:a16="http://schemas.microsoft.com/office/drawing/2014/main" id="{68BC4215-B13B-4C2A-AA1F-FD9814322EC5}"/>
              </a:ext>
            </a:extLst>
          </p:cNvPr>
          <p:cNvSpPr>
            <a:spLocks/>
          </p:cNvSpPr>
          <p:nvPr/>
        </p:nvSpPr>
        <p:spPr bwMode="auto">
          <a:xfrm>
            <a:off x="8248691" y="4145153"/>
            <a:ext cx="561277" cy="561277"/>
          </a:xfrm>
          <a:custGeom>
            <a:avLst/>
            <a:gdLst>
              <a:gd name="T0" fmla="*/ 529 w 529"/>
              <a:gd name="T1" fmla="*/ 384 h 530"/>
              <a:gd name="T2" fmla="*/ 515 w 529"/>
              <a:gd name="T3" fmla="*/ 435 h 530"/>
              <a:gd name="T4" fmla="*/ 341 w 529"/>
              <a:gd name="T5" fmla="*/ 471 h 530"/>
              <a:gd name="T6" fmla="*/ 290 w 529"/>
              <a:gd name="T7" fmla="*/ 373 h 530"/>
              <a:gd name="T8" fmla="*/ 8 w 529"/>
              <a:gd name="T9" fmla="*/ 37 h 530"/>
              <a:gd name="T10" fmla="*/ 0 w 529"/>
              <a:gd name="T11" fmla="*/ 32 h 530"/>
              <a:gd name="T12" fmla="*/ 302 w 529"/>
              <a:gd name="T13" fmla="*/ 206 h 530"/>
              <a:gd name="T14" fmla="*/ 327 w 529"/>
              <a:gd name="T15" fmla="*/ 328 h 530"/>
              <a:gd name="T16" fmla="*/ 360 w 529"/>
              <a:gd name="T17" fmla="*/ 406 h 530"/>
              <a:gd name="T18" fmla="*/ 380 w 529"/>
              <a:gd name="T19" fmla="*/ 414 h 530"/>
              <a:gd name="T20" fmla="*/ 375 w 529"/>
              <a:gd name="T21" fmla="*/ 394 h 530"/>
              <a:gd name="T22" fmla="*/ 340 w 529"/>
              <a:gd name="T23" fmla="*/ 315 h 530"/>
              <a:gd name="T24" fmla="*/ 350 w 529"/>
              <a:gd name="T25" fmla="*/ 310 h 530"/>
              <a:gd name="T26" fmla="*/ 390 w 529"/>
              <a:gd name="T27" fmla="*/ 361 h 530"/>
              <a:gd name="T28" fmla="*/ 405 w 529"/>
              <a:gd name="T29" fmla="*/ 373 h 530"/>
              <a:gd name="T30" fmla="*/ 408 w 529"/>
              <a:gd name="T31" fmla="*/ 353 h 530"/>
              <a:gd name="T32" fmla="*/ 370 w 529"/>
              <a:gd name="T33" fmla="*/ 305 h 530"/>
              <a:gd name="T34" fmla="*/ 334 w 529"/>
              <a:gd name="T35" fmla="*/ 244 h 530"/>
              <a:gd name="T36" fmla="*/ 317 w 529"/>
              <a:gd name="T37" fmla="*/ 180 h 530"/>
              <a:gd name="T38" fmla="*/ 373 w 529"/>
              <a:gd name="T39" fmla="*/ 234 h 530"/>
              <a:gd name="T40" fmla="*/ 425 w 529"/>
              <a:gd name="T41" fmla="*/ 323 h 530"/>
              <a:gd name="T42" fmla="*/ 446 w 529"/>
              <a:gd name="T43" fmla="*/ 416 h 530"/>
              <a:gd name="T44" fmla="*/ 452 w 529"/>
              <a:gd name="T45" fmla="*/ 436 h 530"/>
              <a:gd name="T46" fmla="*/ 465 w 529"/>
              <a:gd name="T47" fmla="*/ 420 h 530"/>
              <a:gd name="T48" fmla="*/ 451 w 529"/>
              <a:gd name="T49" fmla="*/ 326 h 530"/>
              <a:gd name="T50" fmla="*/ 386 w 529"/>
              <a:gd name="T51" fmla="*/ 215 h 530"/>
              <a:gd name="T52" fmla="*/ 321 w 529"/>
              <a:gd name="T53" fmla="*/ 158 h 530"/>
              <a:gd name="T54" fmla="*/ 292 w 529"/>
              <a:gd name="T55" fmla="*/ 135 h 530"/>
              <a:gd name="T56" fmla="*/ 234 w 529"/>
              <a:gd name="T57" fmla="*/ 65 h 530"/>
              <a:gd name="T58" fmla="*/ 268 w 529"/>
              <a:gd name="T59" fmla="*/ 74 h 530"/>
              <a:gd name="T60" fmla="*/ 517 w 529"/>
              <a:gd name="T61" fmla="*/ 310 h 530"/>
              <a:gd name="T62" fmla="*/ 529 w 529"/>
              <a:gd name="T63" fmla="*/ 361 h 530"/>
              <a:gd name="T64" fmla="*/ 529 w 529"/>
              <a:gd name="T65" fmla="*/ 384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29" h="530">
                <a:moveTo>
                  <a:pt x="529" y="384"/>
                </a:moveTo>
                <a:cubicBezTo>
                  <a:pt x="525" y="401"/>
                  <a:pt x="521" y="418"/>
                  <a:pt x="515" y="435"/>
                </a:cubicBezTo>
                <a:cubicBezTo>
                  <a:pt x="485" y="512"/>
                  <a:pt x="401" y="530"/>
                  <a:pt x="341" y="471"/>
                </a:cubicBezTo>
                <a:cubicBezTo>
                  <a:pt x="314" y="444"/>
                  <a:pt x="298" y="410"/>
                  <a:pt x="290" y="373"/>
                </a:cubicBezTo>
                <a:cubicBezTo>
                  <a:pt x="257" y="210"/>
                  <a:pt x="163" y="98"/>
                  <a:pt x="8" y="37"/>
                </a:cubicBezTo>
                <a:cubicBezTo>
                  <a:pt x="6" y="36"/>
                  <a:pt x="4" y="34"/>
                  <a:pt x="0" y="32"/>
                </a:cubicBezTo>
                <a:cubicBezTo>
                  <a:pt x="126" y="0"/>
                  <a:pt x="262" y="78"/>
                  <a:pt x="302" y="206"/>
                </a:cubicBezTo>
                <a:cubicBezTo>
                  <a:pt x="314" y="246"/>
                  <a:pt x="316" y="288"/>
                  <a:pt x="327" y="328"/>
                </a:cubicBezTo>
                <a:cubicBezTo>
                  <a:pt x="334" y="355"/>
                  <a:pt x="347" y="380"/>
                  <a:pt x="360" y="406"/>
                </a:cubicBezTo>
                <a:cubicBezTo>
                  <a:pt x="362" y="410"/>
                  <a:pt x="373" y="411"/>
                  <a:pt x="380" y="414"/>
                </a:cubicBezTo>
                <a:cubicBezTo>
                  <a:pt x="378" y="407"/>
                  <a:pt x="377" y="400"/>
                  <a:pt x="375" y="394"/>
                </a:cubicBezTo>
                <a:cubicBezTo>
                  <a:pt x="364" y="367"/>
                  <a:pt x="352" y="341"/>
                  <a:pt x="340" y="315"/>
                </a:cubicBezTo>
                <a:cubicBezTo>
                  <a:pt x="343" y="313"/>
                  <a:pt x="347" y="311"/>
                  <a:pt x="350" y="310"/>
                </a:cubicBezTo>
                <a:cubicBezTo>
                  <a:pt x="363" y="327"/>
                  <a:pt x="376" y="344"/>
                  <a:pt x="390" y="361"/>
                </a:cubicBezTo>
                <a:cubicBezTo>
                  <a:pt x="394" y="366"/>
                  <a:pt x="400" y="369"/>
                  <a:pt x="405" y="373"/>
                </a:cubicBezTo>
                <a:cubicBezTo>
                  <a:pt x="406" y="367"/>
                  <a:pt x="411" y="357"/>
                  <a:pt x="408" y="353"/>
                </a:cubicBezTo>
                <a:cubicBezTo>
                  <a:pt x="396" y="336"/>
                  <a:pt x="385" y="318"/>
                  <a:pt x="370" y="305"/>
                </a:cubicBezTo>
                <a:cubicBezTo>
                  <a:pt x="351" y="288"/>
                  <a:pt x="335" y="272"/>
                  <a:pt x="334" y="244"/>
                </a:cubicBezTo>
                <a:cubicBezTo>
                  <a:pt x="332" y="223"/>
                  <a:pt x="323" y="203"/>
                  <a:pt x="317" y="180"/>
                </a:cubicBezTo>
                <a:cubicBezTo>
                  <a:pt x="344" y="191"/>
                  <a:pt x="360" y="210"/>
                  <a:pt x="373" y="234"/>
                </a:cubicBezTo>
                <a:cubicBezTo>
                  <a:pt x="389" y="264"/>
                  <a:pt x="405" y="295"/>
                  <a:pt x="425" y="323"/>
                </a:cubicBezTo>
                <a:cubicBezTo>
                  <a:pt x="445" y="352"/>
                  <a:pt x="455" y="381"/>
                  <a:pt x="446" y="416"/>
                </a:cubicBezTo>
                <a:cubicBezTo>
                  <a:pt x="445" y="422"/>
                  <a:pt x="450" y="429"/>
                  <a:pt x="452" y="436"/>
                </a:cubicBezTo>
                <a:cubicBezTo>
                  <a:pt x="456" y="431"/>
                  <a:pt x="463" y="426"/>
                  <a:pt x="465" y="420"/>
                </a:cubicBezTo>
                <a:cubicBezTo>
                  <a:pt x="475" y="387"/>
                  <a:pt x="470" y="356"/>
                  <a:pt x="451" y="326"/>
                </a:cubicBezTo>
                <a:cubicBezTo>
                  <a:pt x="428" y="290"/>
                  <a:pt x="407" y="252"/>
                  <a:pt x="386" y="215"/>
                </a:cubicBezTo>
                <a:cubicBezTo>
                  <a:pt x="371" y="188"/>
                  <a:pt x="348" y="172"/>
                  <a:pt x="321" y="158"/>
                </a:cubicBezTo>
                <a:cubicBezTo>
                  <a:pt x="310" y="153"/>
                  <a:pt x="300" y="144"/>
                  <a:pt x="292" y="135"/>
                </a:cubicBezTo>
                <a:cubicBezTo>
                  <a:pt x="272" y="113"/>
                  <a:pt x="254" y="89"/>
                  <a:pt x="234" y="65"/>
                </a:cubicBezTo>
                <a:cubicBezTo>
                  <a:pt x="245" y="68"/>
                  <a:pt x="256" y="71"/>
                  <a:pt x="268" y="74"/>
                </a:cubicBezTo>
                <a:cubicBezTo>
                  <a:pt x="388" y="114"/>
                  <a:pt x="478" y="185"/>
                  <a:pt x="517" y="310"/>
                </a:cubicBezTo>
                <a:cubicBezTo>
                  <a:pt x="522" y="326"/>
                  <a:pt x="525" y="344"/>
                  <a:pt x="529" y="361"/>
                </a:cubicBezTo>
                <a:cubicBezTo>
                  <a:pt x="529" y="369"/>
                  <a:pt x="529" y="376"/>
                  <a:pt x="529" y="384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7" name="Freeform 114">
            <a:extLst>
              <a:ext uri="{FF2B5EF4-FFF2-40B4-BE49-F238E27FC236}">
                <a16:creationId xmlns:a16="http://schemas.microsoft.com/office/drawing/2014/main" id="{B5C70D7E-F09E-43FC-A3C7-DF9EA1938B14}"/>
              </a:ext>
            </a:extLst>
          </p:cNvPr>
          <p:cNvSpPr>
            <a:spLocks noEditPoints="1"/>
          </p:cNvSpPr>
          <p:nvPr/>
        </p:nvSpPr>
        <p:spPr bwMode="auto">
          <a:xfrm>
            <a:off x="7771463" y="2545372"/>
            <a:ext cx="816274" cy="1049901"/>
          </a:xfrm>
          <a:custGeom>
            <a:avLst/>
            <a:gdLst>
              <a:gd name="T0" fmla="*/ 769 w 769"/>
              <a:gd name="T1" fmla="*/ 696 h 991"/>
              <a:gd name="T2" fmla="*/ 526 w 769"/>
              <a:gd name="T3" fmla="*/ 715 h 991"/>
              <a:gd name="T4" fmla="*/ 527 w 769"/>
              <a:gd name="T5" fmla="*/ 762 h 991"/>
              <a:gd name="T6" fmla="*/ 564 w 769"/>
              <a:gd name="T7" fmla="*/ 782 h 991"/>
              <a:gd name="T8" fmla="*/ 559 w 769"/>
              <a:gd name="T9" fmla="*/ 803 h 991"/>
              <a:gd name="T10" fmla="*/ 658 w 769"/>
              <a:gd name="T11" fmla="*/ 824 h 991"/>
              <a:gd name="T12" fmla="*/ 688 w 769"/>
              <a:gd name="T13" fmla="*/ 865 h 991"/>
              <a:gd name="T14" fmla="*/ 687 w 769"/>
              <a:gd name="T15" fmla="*/ 991 h 991"/>
              <a:gd name="T16" fmla="*/ 188 w 769"/>
              <a:gd name="T17" fmla="*/ 991 h 991"/>
              <a:gd name="T18" fmla="*/ 189 w 769"/>
              <a:gd name="T19" fmla="*/ 847 h 991"/>
              <a:gd name="T20" fmla="*/ 211 w 769"/>
              <a:gd name="T21" fmla="*/ 827 h 991"/>
              <a:gd name="T22" fmla="*/ 286 w 769"/>
              <a:gd name="T23" fmla="*/ 807 h 991"/>
              <a:gd name="T24" fmla="*/ 283 w 769"/>
              <a:gd name="T25" fmla="*/ 780 h 991"/>
              <a:gd name="T26" fmla="*/ 360 w 769"/>
              <a:gd name="T27" fmla="*/ 764 h 991"/>
              <a:gd name="T28" fmla="*/ 362 w 769"/>
              <a:gd name="T29" fmla="*/ 755 h 991"/>
              <a:gd name="T30" fmla="*/ 326 w 769"/>
              <a:gd name="T31" fmla="*/ 701 h 991"/>
              <a:gd name="T32" fmla="*/ 231 w 769"/>
              <a:gd name="T33" fmla="*/ 643 h 991"/>
              <a:gd name="T34" fmla="*/ 205 w 769"/>
              <a:gd name="T35" fmla="*/ 474 h 991"/>
              <a:gd name="T36" fmla="*/ 280 w 769"/>
              <a:gd name="T37" fmla="*/ 369 h 991"/>
              <a:gd name="T38" fmla="*/ 48 w 769"/>
              <a:gd name="T39" fmla="*/ 378 h 991"/>
              <a:gd name="T40" fmla="*/ 165 w 769"/>
              <a:gd name="T41" fmla="*/ 312 h 991"/>
              <a:gd name="T42" fmla="*/ 397 w 769"/>
              <a:gd name="T43" fmla="*/ 184 h 991"/>
              <a:gd name="T44" fmla="*/ 413 w 769"/>
              <a:gd name="T45" fmla="*/ 165 h 991"/>
              <a:gd name="T46" fmla="*/ 387 w 769"/>
              <a:gd name="T47" fmla="*/ 167 h 991"/>
              <a:gd name="T48" fmla="*/ 31 w 769"/>
              <a:gd name="T49" fmla="*/ 364 h 991"/>
              <a:gd name="T50" fmla="*/ 22 w 769"/>
              <a:gd name="T51" fmla="*/ 369 h 991"/>
              <a:gd name="T52" fmla="*/ 0 w 769"/>
              <a:gd name="T53" fmla="*/ 369 h 991"/>
              <a:gd name="T54" fmla="*/ 11 w 769"/>
              <a:gd name="T55" fmla="*/ 351 h 991"/>
              <a:gd name="T56" fmla="*/ 127 w 769"/>
              <a:gd name="T57" fmla="*/ 268 h 991"/>
              <a:gd name="T58" fmla="*/ 399 w 769"/>
              <a:gd name="T59" fmla="*/ 74 h 991"/>
              <a:gd name="T60" fmla="*/ 416 w 769"/>
              <a:gd name="T61" fmla="*/ 56 h 991"/>
              <a:gd name="T62" fmla="*/ 531 w 769"/>
              <a:gd name="T63" fmla="*/ 9 h 991"/>
              <a:gd name="T64" fmla="*/ 618 w 769"/>
              <a:gd name="T65" fmla="*/ 88 h 991"/>
              <a:gd name="T66" fmla="*/ 581 w 769"/>
              <a:gd name="T67" fmla="*/ 207 h 991"/>
              <a:gd name="T68" fmla="*/ 414 w 769"/>
              <a:gd name="T69" fmla="*/ 356 h 991"/>
              <a:gd name="T70" fmla="*/ 396 w 769"/>
              <a:gd name="T71" fmla="*/ 388 h 991"/>
              <a:gd name="T72" fmla="*/ 431 w 769"/>
              <a:gd name="T73" fmla="*/ 406 h 991"/>
              <a:gd name="T74" fmla="*/ 594 w 769"/>
              <a:gd name="T75" fmla="*/ 440 h 991"/>
              <a:gd name="T76" fmla="*/ 769 w 769"/>
              <a:gd name="T77" fmla="*/ 696 h 991"/>
              <a:gd name="T78" fmla="*/ 410 w 769"/>
              <a:gd name="T79" fmla="*/ 799 h 991"/>
              <a:gd name="T80" fmla="*/ 430 w 769"/>
              <a:gd name="T81" fmla="*/ 799 h 991"/>
              <a:gd name="T82" fmla="*/ 451 w 769"/>
              <a:gd name="T83" fmla="*/ 775 h 991"/>
              <a:gd name="T84" fmla="*/ 474 w 769"/>
              <a:gd name="T85" fmla="*/ 721 h 991"/>
              <a:gd name="T86" fmla="*/ 410 w 769"/>
              <a:gd name="T87" fmla="*/ 721 h 991"/>
              <a:gd name="T88" fmla="*/ 410 w 769"/>
              <a:gd name="T89" fmla="*/ 799 h 991"/>
              <a:gd name="T90" fmla="*/ 471 w 769"/>
              <a:gd name="T91" fmla="*/ 120 h 991"/>
              <a:gd name="T92" fmla="*/ 489 w 769"/>
              <a:gd name="T93" fmla="*/ 96 h 991"/>
              <a:gd name="T94" fmla="*/ 473 w 769"/>
              <a:gd name="T95" fmla="*/ 77 h 991"/>
              <a:gd name="T96" fmla="*/ 457 w 769"/>
              <a:gd name="T97" fmla="*/ 94 h 991"/>
              <a:gd name="T98" fmla="*/ 471 w 769"/>
              <a:gd name="T99" fmla="*/ 12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69" h="991">
                <a:moveTo>
                  <a:pt x="769" y="696"/>
                </a:moveTo>
                <a:cubicBezTo>
                  <a:pt x="680" y="651"/>
                  <a:pt x="606" y="708"/>
                  <a:pt x="526" y="715"/>
                </a:cubicBezTo>
                <a:cubicBezTo>
                  <a:pt x="526" y="733"/>
                  <a:pt x="521" y="750"/>
                  <a:pt x="527" y="762"/>
                </a:cubicBezTo>
                <a:cubicBezTo>
                  <a:pt x="533" y="772"/>
                  <a:pt x="551" y="775"/>
                  <a:pt x="564" y="782"/>
                </a:cubicBezTo>
                <a:cubicBezTo>
                  <a:pt x="563" y="789"/>
                  <a:pt x="561" y="796"/>
                  <a:pt x="559" y="803"/>
                </a:cubicBezTo>
                <a:cubicBezTo>
                  <a:pt x="593" y="810"/>
                  <a:pt x="625" y="817"/>
                  <a:pt x="658" y="824"/>
                </a:cubicBezTo>
                <a:cubicBezTo>
                  <a:pt x="680" y="829"/>
                  <a:pt x="689" y="841"/>
                  <a:pt x="688" y="865"/>
                </a:cubicBezTo>
                <a:cubicBezTo>
                  <a:pt x="686" y="907"/>
                  <a:pt x="687" y="948"/>
                  <a:pt x="687" y="991"/>
                </a:cubicBezTo>
                <a:cubicBezTo>
                  <a:pt x="521" y="991"/>
                  <a:pt x="356" y="991"/>
                  <a:pt x="188" y="991"/>
                </a:cubicBezTo>
                <a:cubicBezTo>
                  <a:pt x="188" y="943"/>
                  <a:pt x="187" y="895"/>
                  <a:pt x="189" y="847"/>
                </a:cubicBezTo>
                <a:cubicBezTo>
                  <a:pt x="189" y="839"/>
                  <a:pt x="202" y="830"/>
                  <a:pt x="211" y="827"/>
                </a:cubicBezTo>
                <a:cubicBezTo>
                  <a:pt x="235" y="819"/>
                  <a:pt x="260" y="814"/>
                  <a:pt x="286" y="807"/>
                </a:cubicBezTo>
                <a:cubicBezTo>
                  <a:pt x="285" y="800"/>
                  <a:pt x="284" y="791"/>
                  <a:pt x="283" y="780"/>
                </a:cubicBezTo>
                <a:cubicBezTo>
                  <a:pt x="308" y="775"/>
                  <a:pt x="334" y="769"/>
                  <a:pt x="360" y="764"/>
                </a:cubicBezTo>
                <a:cubicBezTo>
                  <a:pt x="361" y="760"/>
                  <a:pt x="362" y="758"/>
                  <a:pt x="362" y="755"/>
                </a:cubicBezTo>
                <a:cubicBezTo>
                  <a:pt x="364" y="715"/>
                  <a:pt x="362" y="718"/>
                  <a:pt x="326" y="701"/>
                </a:cubicBezTo>
                <a:cubicBezTo>
                  <a:pt x="292" y="686"/>
                  <a:pt x="258" y="668"/>
                  <a:pt x="231" y="643"/>
                </a:cubicBezTo>
                <a:cubicBezTo>
                  <a:pt x="182" y="600"/>
                  <a:pt x="173" y="531"/>
                  <a:pt x="205" y="474"/>
                </a:cubicBezTo>
                <a:cubicBezTo>
                  <a:pt x="227" y="437"/>
                  <a:pt x="256" y="403"/>
                  <a:pt x="280" y="369"/>
                </a:cubicBezTo>
                <a:cubicBezTo>
                  <a:pt x="208" y="391"/>
                  <a:pt x="131" y="392"/>
                  <a:pt x="48" y="378"/>
                </a:cubicBezTo>
                <a:cubicBezTo>
                  <a:pt x="91" y="354"/>
                  <a:pt x="128" y="333"/>
                  <a:pt x="165" y="312"/>
                </a:cubicBezTo>
                <a:cubicBezTo>
                  <a:pt x="243" y="270"/>
                  <a:pt x="320" y="227"/>
                  <a:pt x="397" y="184"/>
                </a:cubicBezTo>
                <a:cubicBezTo>
                  <a:pt x="404" y="181"/>
                  <a:pt x="408" y="172"/>
                  <a:pt x="413" y="165"/>
                </a:cubicBezTo>
                <a:cubicBezTo>
                  <a:pt x="404" y="166"/>
                  <a:pt x="394" y="163"/>
                  <a:pt x="387" y="167"/>
                </a:cubicBezTo>
                <a:cubicBezTo>
                  <a:pt x="268" y="232"/>
                  <a:pt x="149" y="298"/>
                  <a:pt x="31" y="364"/>
                </a:cubicBezTo>
                <a:cubicBezTo>
                  <a:pt x="28" y="366"/>
                  <a:pt x="25" y="368"/>
                  <a:pt x="22" y="369"/>
                </a:cubicBezTo>
                <a:cubicBezTo>
                  <a:pt x="15" y="369"/>
                  <a:pt x="8" y="369"/>
                  <a:pt x="0" y="369"/>
                </a:cubicBezTo>
                <a:cubicBezTo>
                  <a:pt x="4" y="363"/>
                  <a:pt x="6" y="355"/>
                  <a:pt x="11" y="351"/>
                </a:cubicBezTo>
                <a:cubicBezTo>
                  <a:pt x="49" y="323"/>
                  <a:pt x="88" y="296"/>
                  <a:pt x="127" y="268"/>
                </a:cubicBezTo>
                <a:cubicBezTo>
                  <a:pt x="217" y="204"/>
                  <a:pt x="308" y="139"/>
                  <a:pt x="399" y="74"/>
                </a:cubicBezTo>
                <a:cubicBezTo>
                  <a:pt x="405" y="69"/>
                  <a:pt x="411" y="63"/>
                  <a:pt x="416" y="56"/>
                </a:cubicBezTo>
                <a:cubicBezTo>
                  <a:pt x="445" y="17"/>
                  <a:pt x="484" y="0"/>
                  <a:pt x="531" y="9"/>
                </a:cubicBezTo>
                <a:cubicBezTo>
                  <a:pt x="575" y="17"/>
                  <a:pt x="605" y="45"/>
                  <a:pt x="618" y="88"/>
                </a:cubicBezTo>
                <a:cubicBezTo>
                  <a:pt x="631" y="135"/>
                  <a:pt x="617" y="175"/>
                  <a:pt x="581" y="207"/>
                </a:cubicBezTo>
                <a:cubicBezTo>
                  <a:pt x="526" y="257"/>
                  <a:pt x="469" y="305"/>
                  <a:pt x="414" y="356"/>
                </a:cubicBezTo>
                <a:cubicBezTo>
                  <a:pt x="406" y="364"/>
                  <a:pt x="402" y="377"/>
                  <a:pt x="396" y="388"/>
                </a:cubicBezTo>
                <a:cubicBezTo>
                  <a:pt x="408" y="394"/>
                  <a:pt x="419" y="405"/>
                  <a:pt x="431" y="406"/>
                </a:cubicBezTo>
                <a:cubicBezTo>
                  <a:pt x="487" y="409"/>
                  <a:pt x="542" y="415"/>
                  <a:pt x="594" y="440"/>
                </a:cubicBezTo>
                <a:cubicBezTo>
                  <a:pt x="699" y="491"/>
                  <a:pt x="749" y="580"/>
                  <a:pt x="769" y="696"/>
                </a:cubicBezTo>
                <a:close/>
                <a:moveTo>
                  <a:pt x="410" y="799"/>
                </a:moveTo>
                <a:cubicBezTo>
                  <a:pt x="420" y="799"/>
                  <a:pt x="428" y="799"/>
                  <a:pt x="430" y="799"/>
                </a:cubicBezTo>
                <a:cubicBezTo>
                  <a:pt x="439" y="788"/>
                  <a:pt x="443" y="778"/>
                  <a:pt x="451" y="775"/>
                </a:cubicBezTo>
                <a:cubicBezTo>
                  <a:pt x="482" y="763"/>
                  <a:pt x="485" y="757"/>
                  <a:pt x="474" y="721"/>
                </a:cubicBezTo>
                <a:cubicBezTo>
                  <a:pt x="453" y="721"/>
                  <a:pt x="432" y="721"/>
                  <a:pt x="410" y="721"/>
                </a:cubicBezTo>
                <a:cubicBezTo>
                  <a:pt x="410" y="747"/>
                  <a:pt x="410" y="772"/>
                  <a:pt x="410" y="799"/>
                </a:cubicBezTo>
                <a:close/>
                <a:moveTo>
                  <a:pt x="471" y="120"/>
                </a:moveTo>
                <a:cubicBezTo>
                  <a:pt x="480" y="109"/>
                  <a:pt x="489" y="102"/>
                  <a:pt x="489" y="96"/>
                </a:cubicBezTo>
                <a:cubicBezTo>
                  <a:pt x="488" y="89"/>
                  <a:pt x="479" y="83"/>
                  <a:pt x="473" y="77"/>
                </a:cubicBezTo>
                <a:cubicBezTo>
                  <a:pt x="467" y="83"/>
                  <a:pt x="458" y="88"/>
                  <a:pt x="457" y="94"/>
                </a:cubicBezTo>
                <a:cubicBezTo>
                  <a:pt x="456" y="100"/>
                  <a:pt x="464" y="108"/>
                  <a:pt x="471" y="120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8" name="Freeform 115">
            <a:extLst>
              <a:ext uri="{FF2B5EF4-FFF2-40B4-BE49-F238E27FC236}">
                <a16:creationId xmlns:a16="http://schemas.microsoft.com/office/drawing/2014/main" id="{A19FBA6E-4CD9-44AE-82DE-A9A9FBF73B26}"/>
              </a:ext>
            </a:extLst>
          </p:cNvPr>
          <p:cNvSpPr>
            <a:spLocks noEditPoints="1"/>
          </p:cNvSpPr>
          <p:nvPr/>
        </p:nvSpPr>
        <p:spPr bwMode="auto">
          <a:xfrm>
            <a:off x="7664621" y="4142304"/>
            <a:ext cx="951606" cy="538484"/>
          </a:xfrm>
          <a:custGeom>
            <a:avLst/>
            <a:gdLst>
              <a:gd name="T0" fmla="*/ 897 w 897"/>
              <a:gd name="T1" fmla="*/ 507 h 507"/>
              <a:gd name="T2" fmla="*/ 633 w 897"/>
              <a:gd name="T3" fmla="*/ 507 h 507"/>
              <a:gd name="T4" fmla="*/ 319 w 897"/>
              <a:gd name="T5" fmla="*/ 507 h 507"/>
              <a:gd name="T6" fmla="*/ 86 w 897"/>
              <a:gd name="T7" fmla="*/ 506 h 507"/>
              <a:gd name="T8" fmla="*/ 16 w 897"/>
              <a:gd name="T9" fmla="*/ 455 h 507"/>
              <a:gd name="T10" fmla="*/ 24 w 897"/>
              <a:gd name="T11" fmla="*/ 317 h 507"/>
              <a:gd name="T12" fmla="*/ 352 w 897"/>
              <a:gd name="T13" fmla="*/ 40 h 507"/>
              <a:gd name="T14" fmla="*/ 821 w 897"/>
              <a:gd name="T15" fmla="*/ 383 h 507"/>
              <a:gd name="T16" fmla="*/ 897 w 897"/>
              <a:gd name="T17" fmla="*/ 507 h 507"/>
              <a:gd name="T18" fmla="*/ 126 w 897"/>
              <a:gd name="T19" fmla="*/ 309 h 507"/>
              <a:gd name="T20" fmla="*/ 135 w 897"/>
              <a:gd name="T21" fmla="*/ 318 h 507"/>
              <a:gd name="T22" fmla="*/ 142 w 897"/>
              <a:gd name="T23" fmla="*/ 298 h 507"/>
              <a:gd name="T24" fmla="*/ 293 w 897"/>
              <a:gd name="T25" fmla="*/ 174 h 507"/>
              <a:gd name="T26" fmla="*/ 309 w 897"/>
              <a:gd name="T27" fmla="*/ 154 h 507"/>
              <a:gd name="T28" fmla="*/ 282 w 897"/>
              <a:gd name="T29" fmla="*/ 150 h 507"/>
              <a:gd name="T30" fmla="*/ 218 w 897"/>
              <a:gd name="T31" fmla="*/ 181 h 507"/>
              <a:gd name="T32" fmla="*/ 118 w 897"/>
              <a:gd name="T33" fmla="*/ 281 h 507"/>
              <a:gd name="T34" fmla="*/ 126 w 897"/>
              <a:gd name="T35" fmla="*/ 309 h 507"/>
              <a:gd name="T36" fmla="*/ 654 w 897"/>
              <a:gd name="T37" fmla="*/ 388 h 507"/>
              <a:gd name="T38" fmla="*/ 642 w 897"/>
              <a:gd name="T39" fmla="*/ 407 h 507"/>
              <a:gd name="T40" fmla="*/ 654 w 897"/>
              <a:gd name="T41" fmla="*/ 417 h 507"/>
              <a:gd name="T42" fmla="*/ 667 w 897"/>
              <a:gd name="T43" fmla="*/ 405 h 507"/>
              <a:gd name="T44" fmla="*/ 654 w 897"/>
              <a:gd name="T45" fmla="*/ 388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97" h="507">
                <a:moveTo>
                  <a:pt x="897" y="507"/>
                </a:moveTo>
                <a:cubicBezTo>
                  <a:pt x="805" y="507"/>
                  <a:pt x="719" y="507"/>
                  <a:pt x="633" y="507"/>
                </a:cubicBezTo>
                <a:cubicBezTo>
                  <a:pt x="528" y="507"/>
                  <a:pt x="424" y="507"/>
                  <a:pt x="319" y="507"/>
                </a:cubicBezTo>
                <a:cubicBezTo>
                  <a:pt x="241" y="506"/>
                  <a:pt x="164" y="506"/>
                  <a:pt x="86" y="506"/>
                </a:cubicBezTo>
                <a:cubicBezTo>
                  <a:pt x="47" y="506"/>
                  <a:pt x="29" y="492"/>
                  <a:pt x="16" y="455"/>
                </a:cubicBezTo>
                <a:cubicBezTo>
                  <a:pt x="0" y="408"/>
                  <a:pt x="9" y="362"/>
                  <a:pt x="24" y="317"/>
                </a:cubicBezTo>
                <a:cubicBezTo>
                  <a:pt x="77" y="159"/>
                  <a:pt x="190" y="67"/>
                  <a:pt x="352" y="40"/>
                </a:cubicBezTo>
                <a:cubicBezTo>
                  <a:pt x="587" y="0"/>
                  <a:pt x="788" y="175"/>
                  <a:pt x="821" y="383"/>
                </a:cubicBezTo>
                <a:cubicBezTo>
                  <a:pt x="829" y="431"/>
                  <a:pt x="855" y="471"/>
                  <a:pt x="897" y="507"/>
                </a:cubicBezTo>
                <a:close/>
                <a:moveTo>
                  <a:pt x="126" y="309"/>
                </a:moveTo>
                <a:cubicBezTo>
                  <a:pt x="129" y="312"/>
                  <a:pt x="132" y="315"/>
                  <a:pt x="135" y="318"/>
                </a:cubicBezTo>
                <a:cubicBezTo>
                  <a:pt x="137" y="311"/>
                  <a:pt x="139" y="304"/>
                  <a:pt x="142" y="298"/>
                </a:cubicBezTo>
                <a:cubicBezTo>
                  <a:pt x="178" y="239"/>
                  <a:pt x="230" y="200"/>
                  <a:pt x="293" y="174"/>
                </a:cubicBezTo>
                <a:cubicBezTo>
                  <a:pt x="300" y="171"/>
                  <a:pt x="304" y="161"/>
                  <a:pt x="309" y="154"/>
                </a:cubicBezTo>
                <a:cubicBezTo>
                  <a:pt x="300" y="153"/>
                  <a:pt x="289" y="147"/>
                  <a:pt x="282" y="150"/>
                </a:cubicBezTo>
                <a:cubicBezTo>
                  <a:pt x="260" y="158"/>
                  <a:pt x="238" y="168"/>
                  <a:pt x="218" y="181"/>
                </a:cubicBezTo>
                <a:cubicBezTo>
                  <a:pt x="177" y="206"/>
                  <a:pt x="144" y="240"/>
                  <a:pt x="118" y="281"/>
                </a:cubicBezTo>
                <a:cubicBezTo>
                  <a:pt x="109" y="297"/>
                  <a:pt x="113" y="309"/>
                  <a:pt x="126" y="309"/>
                </a:cubicBezTo>
                <a:close/>
                <a:moveTo>
                  <a:pt x="654" y="388"/>
                </a:moveTo>
                <a:cubicBezTo>
                  <a:pt x="648" y="396"/>
                  <a:pt x="642" y="401"/>
                  <a:pt x="642" y="407"/>
                </a:cubicBezTo>
                <a:cubicBezTo>
                  <a:pt x="642" y="410"/>
                  <a:pt x="651" y="418"/>
                  <a:pt x="654" y="417"/>
                </a:cubicBezTo>
                <a:cubicBezTo>
                  <a:pt x="659" y="416"/>
                  <a:pt x="666" y="410"/>
                  <a:pt x="667" y="405"/>
                </a:cubicBezTo>
                <a:cubicBezTo>
                  <a:pt x="667" y="401"/>
                  <a:pt x="660" y="396"/>
                  <a:pt x="654" y="388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9" name="Freeform 116">
            <a:extLst>
              <a:ext uri="{FF2B5EF4-FFF2-40B4-BE49-F238E27FC236}">
                <a16:creationId xmlns:a16="http://schemas.microsoft.com/office/drawing/2014/main" id="{C01598FE-99C8-42B7-B927-948AC26F120D}"/>
              </a:ext>
            </a:extLst>
          </p:cNvPr>
          <p:cNvSpPr>
            <a:spLocks noEditPoints="1"/>
          </p:cNvSpPr>
          <p:nvPr/>
        </p:nvSpPr>
        <p:spPr bwMode="auto">
          <a:xfrm>
            <a:off x="7765765" y="1767562"/>
            <a:ext cx="948757" cy="539909"/>
          </a:xfrm>
          <a:custGeom>
            <a:avLst/>
            <a:gdLst>
              <a:gd name="T0" fmla="*/ 894 w 894"/>
              <a:gd name="T1" fmla="*/ 83 h 510"/>
              <a:gd name="T2" fmla="*/ 790 w 894"/>
              <a:gd name="T3" fmla="*/ 150 h 510"/>
              <a:gd name="T4" fmla="*/ 760 w 894"/>
              <a:gd name="T5" fmla="*/ 266 h 510"/>
              <a:gd name="T6" fmla="*/ 739 w 894"/>
              <a:gd name="T7" fmla="*/ 291 h 510"/>
              <a:gd name="T8" fmla="*/ 685 w 894"/>
              <a:gd name="T9" fmla="*/ 348 h 510"/>
              <a:gd name="T10" fmla="*/ 194 w 894"/>
              <a:gd name="T11" fmla="*/ 323 h 510"/>
              <a:gd name="T12" fmla="*/ 181 w 894"/>
              <a:gd name="T13" fmla="*/ 307 h 510"/>
              <a:gd name="T14" fmla="*/ 106 w 894"/>
              <a:gd name="T15" fmla="*/ 161 h 510"/>
              <a:gd name="T16" fmla="*/ 106 w 894"/>
              <a:gd name="T17" fmla="*/ 151 h 510"/>
              <a:gd name="T18" fmla="*/ 0 w 894"/>
              <a:gd name="T19" fmla="*/ 83 h 510"/>
              <a:gd name="T20" fmla="*/ 17 w 894"/>
              <a:gd name="T21" fmla="*/ 86 h 510"/>
              <a:gd name="T22" fmla="*/ 108 w 894"/>
              <a:gd name="T23" fmla="*/ 62 h 510"/>
              <a:gd name="T24" fmla="*/ 203 w 894"/>
              <a:gd name="T25" fmla="*/ 45 h 510"/>
              <a:gd name="T26" fmla="*/ 304 w 894"/>
              <a:gd name="T27" fmla="*/ 34 h 510"/>
              <a:gd name="T28" fmla="*/ 397 w 894"/>
              <a:gd name="T29" fmla="*/ 29 h 510"/>
              <a:gd name="T30" fmla="*/ 501 w 894"/>
              <a:gd name="T31" fmla="*/ 29 h 510"/>
              <a:gd name="T32" fmla="*/ 594 w 894"/>
              <a:gd name="T33" fmla="*/ 34 h 510"/>
              <a:gd name="T34" fmla="*/ 695 w 894"/>
              <a:gd name="T35" fmla="*/ 45 h 510"/>
              <a:gd name="T36" fmla="*/ 789 w 894"/>
              <a:gd name="T37" fmla="*/ 62 h 510"/>
              <a:gd name="T38" fmla="*/ 894 w 894"/>
              <a:gd name="T39" fmla="*/ 83 h 510"/>
              <a:gd name="T40" fmla="*/ 692 w 894"/>
              <a:gd name="T41" fmla="*/ 219 h 510"/>
              <a:gd name="T42" fmla="*/ 674 w 894"/>
              <a:gd name="T43" fmla="*/ 184 h 510"/>
              <a:gd name="T44" fmla="*/ 639 w 894"/>
              <a:gd name="T45" fmla="*/ 140 h 510"/>
              <a:gd name="T46" fmla="*/ 611 w 894"/>
              <a:gd name="T47" fmla="*/ 136 h 510"/>
              <a:gd name="T48" fmla="*/ 242 w 894"/>
              <a:gd name="T49" fmla="*/ 140 h 510"/>
              <a:gd name="T50" fmla="*/ 222 w 894"/>
              <a:gd name="T51" fmla="*/ 163 h 510"/>
              <a:gd name="T52" fmla="*/ 223 w 894"/>
              <a:gd name="T53" fmla="*/ 186 h 510"/>
              <a:gd name="T54" fmla="*/ 205 w 894"/>
              <a:gd name="T55" fmla="*/ 219 h 510"/>
              <a:gd name="T56" fmla="*/ 181 w 894"/>
              <a:gd name="T57" fmla="*/ 163 h 510"/>
              <a:gd name="T58" fmla="*/ 157 w 894"/>
              <a:gd name="T59" fmla="*/ 196 h 510"/>
              <a:gd name="T60" fmla="*/ 208 w 894"/>
              <a:gd name="T61" fmla="*/ 248 h 510"/>
              <a:gd name="T62" fmla="*/ 429 w 894"/>
              <a:gd name="T63" fmla="*/ 412 h 510"/>
              <a:gd name="T64" fmla="*/ 690 w 894"/>
              <a:gd name="T65" fmla="*/ 246 h 510"/>
              <a:gd name="T66" fmla="*/ 739 w 894"/>
              <a:gd name="T67" fmla="*/ 196 h 510"/>
              <a:gd name="T68" fmla="*/ 715 w 894"/>
              <a:gd name="T69" fmla="*/ 164 h 510"/>
              <a:gd name="T70" fmla="*/ 692 w 894"/>
              <a:gd name="T71" fmla="*/ 219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94" h="510">
                <a:moveTo>
                  <a:pt x="894" y="83"/>
                </a:moveTo>
                <a:cubicBezTo>
                  <a:pt x="869" y="123"/>
                  <a:pt x="834" y="142"/>
                  <a:pt x="790" y="150"/>
                </a:cubicBezTo>
                <a:cubicBezTo>
                  <a:pt x="794" y="193"/>
                  <a:pt x="784" y="232"/>
                  <a:pt x="760" y="266"/>
                </a:cubicBezTo>
                <a:cubicBezTo>
                  <a:pt x="754" y="275"/>
                  <a:pt x="748" y="286"/>
                  <a:pt x="739" y="291"/>
                </a:cubicBezTo>
                <a:cubicBezTo>
                  <a:pt x="715" y="304"/>
                  <a:pt x="701" y="327"/>
                  <a:pt x="685" y="348"/>
                </a:cubicBezTo>
                <a:cubicBezTo>
                  <a:pt x="558" y="510"/>
                  <a:pt x="304" y="497"/>
                  <a:pt x="194" y="323"/>
                </a:cubicBezTo>
                <a:cubicBezTo>
                  <a:pt x="190" y="317"/>
                  <a:pt x="187" y="310"/>
                  <a:pt x="181" y="307"/>
                </a:cubicBezTo>
                <a:cubicBezTo>
                  <a:pt x="125" y="275"/>
                  <a:pt x="107" y="223"/>
                  <a:pt x="106" y="161"/>
                </a:cubicBezTo>
                <a:cubicBezTo>
                  <a:pt x="106" y="158"/>
                  <a:pt x="106" y="155"/>
                  <a:pt x="106" y="151"/>
                </a:cubicBezTo>
                <a:cubicBezTo>
                  <a:pt x="63" y="141"/>
                  <a:pt x="25" y="125"/>
                  <a:pt x="0" y="83"/>
                </a:cubicBezTo>
                <a:cubicBezTo>
                  <a:pt x="7" y="84"/>
                  <a:pt x="13" y="83"/>
                  <a:pt x="17" y="86"/>
                </a:cubicBezTo>
                <a:cubicBezTo>
                  <a:pt x="55" y="105"/>
                  <a:pt x="84" y="93"/>
                  <a:pt x="108" y="62"/>
                </a:cubicBezTo>
                <a:cubicBezTo>
                  <a:pt x="135" y="26"/>
                  <a:pt x="166" y="19"/>
                  <a:pt x="203" y="45"/>
                </a:cubicBezTo>
                <a:cubicBezTo>
                  <a:pt x="240" y="72"/>
                  <a:pt x="273" y="66"/>
                  <a:pt x="304" y="34"/>
                </a:cubicBezTo>
                <a:cubicBezTo>
                  <a:pt x="334" y="4"/>
                  <a:pt x="364" y="1"/>
                  <a:pt x="397" y="29"/>
                </a:cubicBezTo>
                <a:cubicBezTo>
                  <a:pt x="431" y="59"/>
                  <a:pt x="466" y="60"/>
                  <a:pt x="501" y="29"/>
                </a:cubicBezTo>
                <a:cubicBezTo>
                  <a:pt x="533" y="0"/>
                  <a:pt x="564" y="4"/>
                  <a:pt x="594" y="34"/>
                </a:cubicBezTo>
                <a:cubicBezTo>
                  <a:pt x="624" y="66"/>
                  <a:pt x="657" y="72"/>
                  <a:pt x="695" y="45"/>
                </a:cubicBezTo>
                <a:cubicBezTo>
                  <a:pt x="731" y="20"/>
                  <a:pt x="763" y="25"/>
                  <a:pt x="789" y="62"/>
                </a:cubicBezTo>
                <a:cubicBezTo>
                  <a:pt x="817" y="100"/>
                  <a:pt x="853" y="104"/>
                  <a:pt x="894" y="83"/>
                </a:cubicBezTo>
                <a:close/>
                <a:moveTo>
                  <a:pt x="692" y="219"/>
                </a:moveTo>
                <a:cubicBezTo>
                  <a:pt x="674" y="211"/>
                  <a:pt x="672" y="200"/>
                  <a:pt x="674" y="184"/>
                </a:cubicBezTo>
                <a:cubicBezTo>
                  <a:pt x="678" y="144"/>
                  <a:pt x="677" y="144"/>
                  <a:pt x="639" y="140"/>
                </a:cubicBezTo>
                <a:cubicBezTo>
                  <a:pt x="629" y="138"/>
                  <a:pt x="620" y="137"/>
                  <a:pt x="611" y="136"/>
                </a:cubicBezTo>
                <a:cubicBezTo>
                  <a:pt x="488" y="127"/>
                  <a:pt x="365" y="127"/>
                  <a:pt x="242" y="140"/>
                </a:cubicBezTo>
                <a:cubicBezTo>
                  <a:pt x="227" y="142"/>
                  <a:pt x="220" y="147"/>
                  <a:pt x="222" y="163"/>
                </a:cubicBezTo>
                <a:cubicBezTo>
                  <a:pt x="223" y="170"/>
                  <a:pt x="221" y="178"/>
                  <a:pt x="223" y="186"/>
                </a:cubicBezTo>
                <a:cubicBezTo>
                  <a:pt x="227" y="202"/>
                  <a:pt x="220" y="212"/>
                  <a:pt x="205" y="219"/>
                </a:cubicBezTo>
                <a:cubicBezTo>
                  <a:pt x="196" y="200"/>
                  <a:pt x="188" y="181"/>
                  <a:pt x="181" y="163"/>
                </a:cubicBezTo>
                <a:cubicBezTo>
                  <a:pt x="159" y="166"/>
                  <a:pt x="155" y="179"/>
                  <a:pt x="157" y="196"/>
                </a:cubicBezTo>
                <a:cubicBezTo>
                  <a:pt x="162" y="230"/>
                  <a:pt x="179" y="247"/>
                  <a:pt x="208" y="248"/>
                </a:cubicBezTo>
                <a:cubicBezTo>
                  <a:pt x="251" y="343"/>
                  <a:pt x="321" y="405"/>
                  <a:pt x="429" y="412"/>
                </a:cubicBezTo>
                <a:cubicBezTo>
                  <a:pt x="555" y="421"/>
                  <a:pt x="638" y="357"/>
                  <a:pt x="690" y="246"/>
                </a:cubicBezTo>
                <a:cubicBezTo>
                  <a:pt x="716" y="249"/>
                  <a:pt x="734" y="231"/>
                  <a:pt x="739" y="196"/>
                </a:cubicBezTo>
                <a:cubicBezTo>
                  <a:pt x="742" y="178"/>
                  <a:pt x="737" y="165"/>
                  <a:pt x="715" y="164"/>
                </a:cubicBezTo>
                <a:cubicBezTo>
                  <a:pt x="708" y="182"/>
                  <a:pt x="700" y="200"/>
                  <a:pt x="692" y="219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0" name="Freeform 117">
            <a:extLst>
              <a:ext uri="{FF2B5EF4-FFF2-40B4-BE49-F238E27FC236}">
                <a16:creationId xmlns:a16="http://schemas.microsoft.com/office/drawing/2014/main" id="{AD8DE523-3A7A-4EC1-9F33-5E51243DB98D}"/>
              </a:ext>
            </a:extLst>
          </p:cNvPr>
          <p:cNvSpPr>
            <a:spLocks noEditPoints="1"/>
          </p:cNvSpPr>
          <p:nvPr/>
        </p:nvSpPr>
        <p:spPr bwMode="auto">
          <a:xfrm>
            <a:off x="7691688" y="1613710"/>
            <a:ext cx="1101186" cy="227930"/>
          </a:xfrm>
          <a:custGeom>
            <a:avLst/>
            <a:gdLst>
              <a:gd name="T0" fmla="*/ 1038 w 1038"/>
              <a:gd name="T1" fmla="*/ 95 h 215"/>
              <a:gd name="T2" fmla="*/ 971 w 1038"/>
              <a:gd name="T3" fmla="*/ 196 h 215"/>
              <a:gd name="T4" fmla="*/ 768 w 1038"/>
              <a:gd name="T5" fmla="*/ 157 h 215"/>
              <a:gd name="T6" fmla="*/ 567 w 1038"/>
              <a:gd name="T7" fmla="*/ 144 h 215"/>
              <a:gd name="T8" fmla="*/ 368 w 1038"/>
              <a:gd name="T9" fmla="*/ 149 h 215"/>
              <a:gd name="T10" fmla="*/ 173 w 1038"/>
              <a:gd name="T11" fmla="*/ 173 h 215"/>
              <a:gd name="T12" fmla="*/ 39 w 1038"/>
              <a:gd name="T13" fmla="*/ 172 h 215"/>
              <a:gd name="T14" fmla="*/ 0 w 1038"/>
              <a:gd name="T15" fmla="*/ 95 h 215"/>
              <a:gd name="T16" fmla="*/ 960 w 1038"/>
              <a:gd name="T17" fmla="*/ 120 h 215"/>
              <a:gd name="T18" fmla="*/ 964 w 1038"/>
              <a:gd name="T19" fmla="*/ 146 h 215"/>
              <a:gd name="T20" fmla="*/ 893 w 1038"/>
              <a:gd name="T21" fmla="*/ 110 h 215"/>
              <a:gd name="T22" fmla="*/ 861 w 1038"/>
              <a:gd name="T23" fmla="*/ 111 h 215"/>
              <a:gd name="T24" fmla="*/ 893 w 1038"/>
              <a:gd name="T25" fmla="*/ 110 h 215"/>
              <a:gd name="T26" fmla="*/ 622 w 1038"/>
              <a:gd name="T27" fmla="*/ 77 h 215"/>
              <a:gd name="T28" fmla="*/ 598 w 1038"/>
              <a:gd name="T29" fmla="*/ 78 h 215"/>
              <a:gd name="T30" fmla="*/ 164 w 1038"/>
              <a:gd name="T31" fmla="*/ 129 h 215"/>
              <a:gd name="T32" fmla="*/ 162 w 1038"/>
              <a:gd name="T33" fmla="*/ 99 h 215"/>
              <a:gd name="T34" fmla="*/ 164 w 1038"/>
              <a:gd name="T35" fmla="*/ 129 h 215"/>
              <a:gd name="T36" fmla="*/ 251 w 1038"/>
              <a:gd name="T37" fmla="*/ 83 h 215"/>
              <a:gd name="T38" fmla="*/ 250 w 1038"/>
              <a:gd name="T39" fmla="*/ 107 h 215"/>
              <a:gd name="T40" fmla="*/ 719 w 1038"/>
              <a:gd name="T41" fmla="*/ 86 h 215"/>
              <a:gd name="T42" fmla="*/ 686 w 1038"/>
              <a:gd name="T43" fmla="*/ 84 h 215"/>
              <a:gd name="T44" fmla="*/ 719 w 1038"/>
              <a:gd name="T45" fmla="*/ 86 h 215"/>
              <a:gd name="T46" fmla="*/ 417 w 1038"/>
              <a:gd name="T47" fmla="*/ 78 h 215"/>
              <a:gd name="T48" fmla="*/ 440 w 1038"/>
              <a:gd name="T49" fmla="*/ 78 h 215"/>
              <a:gd name="T50" fmla="*/ 806 w 1038"/>
              <a:gd name="T51" fmla="*/ 95 h 215"/>
              <a:gd name="T52" fmla="*/ 777 w 1038"/>
              <a:gd name="T53" fmla="*/ 93 h 215"/>
              <a:gd name="T54" fmla="*/ 806 w 1038"/>
              <a:gd name="T55" fmla="*/ 95 h 215"/>
              <a:gd name="T56" fmla="*/ 518 w 1038"/>
              <a:gd name="T57" fmla="*/ 63 h 215"/>
              <a:gd name="T58" fmla="*/ 519 w 1038"/>
              <a:gd name="T59" fmla="*/ 86 h 215"/>
              <a:gd name="T60" fmla="*/ 94 w 1038"/>
              <a:gd name="T61" fmla="*/ 132 h 215"/>
              <a:gd name="T62" fmla="*/ 64 w 1038"/>
              <a:gd name="T63" fmla="*/ 133 h 215"/>
              <a:gd name="T64" fmla="*/ 94 w 1038"/>
              <a:gd name="T65" fmla="*/ 132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38" h="215">
                <a:moveTo>
                  <a:pt x="0" y="95"/>
                </a:moveTo>
                <a:cubicBezTo>
                  <a:pt x="345" y="0"/>
                  <a:pt x="690" y="1"/>
                  <a:pt x="1038" y="95"/>
                </a:cubicBezTo>
                <a:cubicBezTo>
                  <a:pt x="1021" y="127"/>
                  <a:pt x="1007" y="155"/>
                  <a:pt x="991" y="182"/>
                </a:cubicBezTo>
                <a:cubicBezTo>
                  <a:pt x="987" y="188"/>
                  <a:pt x="979" y="193"/>
                  <a:pt x="971" y="196"/>
                </a:cubicBezTo>
                <a:cubicBezTo>
                  <a:pt x="910" y="214"/>
                  <a:pt x="910" y="214"/>
                  <a:pt x="862" y="170"/>
                </a:cubicBezTo>
                <a:cubicBezTo>
                  <a:pt x="820" y="132"/>
                  <a:pt x="820" y="132"/>
                  <a:pt x="768" y="157"/>
                </a:cubicBezTo>
                <a:cubicBezTo>
                  <a:pt x="717" y="182"/>
                  <a:pt x="714" y="185"/>
                  <a:pt x="672" y="148"/>
                </a:cubicBezTo>
                <a:cubicBezTo>
                  <a:pt x="635" y="118"/>
                  <a:pt x="604" y="111"/>
                  <a:pt x="567" y="144"/>
                </a:cubicBezTo>
                <a:cubicBezTo>
                  <a:pt x="535" y="171"/>
                  <a:pt x="503" y="171"/>
                  <a:pt x="472" y="144"/>
                </a:cubicBezTo>
                <a:cubicBezTo>
                  <a:pt x="435" y="112"/>
                  <a:pt x="401" y="113"/>
                  <a:pt x="368" y="149"/>
                </a:cubicBezTo>
                <a:cubicBezTo>
                  <a:pt x="339" y="180"/>
                  <a:pt x="307" y="182"/>
                  <a:pt x="272" y="159"/>
                </a:cubicBezTo>
                <a:cubicBezTo>
                  <a:pt x="235" y="133"/>
                  <a:pt x="201" y="134"/>
                  <a:pt x="173" y="173"/>
                </a:cubicBezTo>
                <a:cubicBezTo>
                  <a:pt x="146" y="209"/>
                  <a:pt x="113" y="215"/>
                  <a:pt x="73" y="198"/>
                </a:cubicBezTo>
                <a:cubicBezTo>
                  <a:pt x="58" y="192"/>
                  <a:pt x="46" y="188"/>
                  <a:pt x="39" y="172"/>
                </a:cubicBezTo>
                <a:cubicBezTo>
                  <a:pt x="28" y="148"/>
                  <a:pt x="14" y="126"/>
                  <a:pt x="1" y="103"/>
                </a:cubicBezTo>
                <a:cubicBezTo>
                  <a:pt x="1" y="102"/>
                  <a:pt x="1" y="101"/>
                  <a:pt x="0" y="95"/>
                </a:cubicBezTo>
                <a:close/>
                <a:moveTo>
                  <a:pt x="981" y="132"/>
                </a:moveTo>
                <a:cubicBezTo>
                  <a:pt x="972" y="126"/>
                  <a:pt x="966" y="120"/>
                  <a:pt x="960" y="120"/>
                </a:cubicBezTo>
                <a:cubicBezTo>
                  <a:pt x="956" y="120"/>
                  <a:pt x="952" y="128"/>
                  <a:pt x="948" y="133"/>
                </a:cubicBezTo>
                <a:cubicBezTo>
                  <a:pt x="953" y="137"/>
                  <a:pt x="958" y="144"/>
                  <a:pt x="964" y="146"/>
                </a:cubicBezTo>
                <a:cubicBezTo>
                  <a:pt x="967" y="146"/>
                  <a:pt x="973" y="139"/>
                  <a:pt x="981" y="132"/>
                </a:cubicBezTo>
                <a:close/>
                <a:moveTo>
                  <a:pt x="893" y="110"/>
                </a:moveTo>
                <a:cubicBezTo>
                  <a:pt x="885" y="104"/>
                  <a:pt x="879" y="96"/>
                  <a:pt x="876" y="97"/>
                </a:cubicBezTo>
                <a:cubicBezTo>
                  <a:pt x="870" y="99"/>
                  <a:pt x="866" y="106"/>
                  <a:pt x="861" y="111"/>
                </a:cubicBezTo>
                <a:cubicBezTo>
                  <a:pt x="866" y="116"/>
                  <a:pt x="871" y="122"/>
                  <a:pt x="877" y="124"/>
                </a:cubicBezTo>
                <a:cubicBezTo>
                  <a:pt x="880" y="124"/>
                  <a:pt x="885" y="117"/>
                  <a:pt x="893" y="110"/>
                </a:cubicBezTo>
                <a:close/>
                <a:moveTo>
                  <a:pt x="611" y="96"/>
                </a:moveTo>
                <a:cubicBezTo>
                  <a:pt x="616" y="87"/>
                  <a:pt x="622" y="81"/>
                  <a:pt x="622" y="77"/>
                </a:cubicBezTo>
                <a:cubicBezTo>
                  <a:pt x="621" y="72"/>
                  <a:pt x="613" y="68"/>
                  <a:pt x="609" y="64"/>
                </a:cubicBezTo>
                <a:cubicBezTo>
                  <a:pt x="605" y="69"/>
                  <a:pt x="598" y="73"/>
                  <a:pt x="598" y="78"/>
                </a:cubicBezTo>
                <a:cubicBezTo>
                  <a:pt x="598" y="83"/>
                  <a:pt x="604" y="88"/>
                  <a:pt x="611" y="96"/>
                </a:cubicBezTo>
                <a:close/>
                <a:moveTo>
                  <a:pt x="164" y="129"/>
                </a:moveTo>
                <a:cubicBezTo>
                  <a:pt x="170" y="120"/>
                  <a:pt x="176" y="115"/>
                  <a:pt x="175" y="110"/>
                </a:cubicBezTo>
                <a:cubicBezTo>
                  <a:pt x="174" y="105"/>
                  <a:pt x="167" y="98"/>
                  <a:pt x="162" y="99"/>
                </a:cubicBezTo>
                <a:cubicBezTo>
                  <a:pt x="158" y="99"/>
                  <a:pt x="151" y="107"/>
                  <a:pt x="151" y="112"/>
                </a:cubicBezTo>
                <a:cubicBezTo>
                  <a:pt x="150" y="116"/>
                  <a:pt x="158" y="121"/>
                  <a:pt x="164" y="129"/>
                </a:cubicBezTo>
                <a:close/>
                <a:moveTo>
                  <a:pt x="269" y="95"/>
                </a:moveTo>
                <a:cubicBezTo>
                  <a:pt x="260" y="89"/>
                  <a:pt x="255" y="83"/>
                  <a:pt x="251" y="83"/>
                </a:cubicBezTo>
                <a:cubicBezTo>
                  <a:pt x="246" y="83"/>
                  <a:pt x="242" y="90"/>
                  <a:pt x="237" y="94"/>
                </a:cubicBezTo>
                <a:cubicBezTo>
                  <a:pt x="241" y="99"/>
                  <a:pt x="245" y="106"/>
                  <a:pt x="250" y="107"/>
                </a:cubicBezTo>
                <a:cubicBezTo>
                  <a:pt x="254" y="107"/>
                  <a:pt x="260" y="101"/>
                  <a:pt x="269" y="95"/>
                </a:cubicBezTo>
                <a:close/>
                <a:moveTo>
                  <a:pt x="719" y="86"/>
                </a:moveTo>
                <a:cubicBezTo>
                  <a:pt x="710" y="79"/>
                  <a:pt x="705" y="73"/>
                  <a:pt x="700" y="73"/>
                </a:cubicBezTo>
                <a:cubicBezTo>
                  <a:pt x="695" y="73"/>
                  <a:pt x="690" y="80"/>
                  <a:pt x="686" y="84"/>
                </a:cubicBezTo>
                <a:cubicBezTo>
                  <a:pt x="690" y="88"/>
                  <a:pt x="694" y="95"/>
                  <a:pt x="698" y="96"/>
                </a:cubicBezTo>
                <a:cubicBezTo>
                  <a:pt x="703" y="97"/>
                  <a:pt x="709" y="91"/>
                  <a:pt x="719" y="86"/>
                </a:cubicBezTo>
                <a:close/>
                <a:moveTo>
                  <a:pt x="428" y="58"/>
                </a:moveTo>
                <a:cubicBezTo>
                  <a:pt x="423" y="67"/>
                  <a:pt x="417" y="73"/>
                  <a:pt x="417" y="78"/>
                </a:cubicBezTo>
                <a:cubicBezTo>
                  <a:pt x="418" y="83"/>
                  <a:pt x="425" y="86"/>
                  <a:pt x="430" y="90"/>
                </a:cubicBezTo>
                <a:cubicBezTo>
                  <a:pt x="434" y="86"/>
                  <a:pt x="441" y="82"/>
                  <a:pt x="440" y="78"/>
                </a:cubicBezTo>
                <a:cubicBezTo>
                  <a:pt x="440" y="72"/>
                  <a:pt x="435" y="67"/>
                  <a:pt x="428" y="58"/>
                </a:cubicBezTo>
                <a:close/>
                <a:moveTo>
                  <a:pt x="806" y="95"/>
                </a:moveTo>
                <a:cubicBezTo>
                  <a:pt x="798" y="89"/>
                  <a:pt x="793" y="83"/>
                  <a:pt x="788" y="83"/>
                </a:cubicBezTo>
                <a:cubicBezTo>
                  <a:pt x="784" y="83"/>
                  <a:pt x="776" y="90"/>
                  <a:pt x="777" y="93"/>
                </a:cubicBezTo>
                <a:cubicBezTo>
                  <a:pt x="777" y="98"/>
                  <a:pt x="783" y="106"/>
                  <a:pt x="787" y="107"/>
                </a:cubicBezTo>
                <a:cubicBezTo>
                  <a:pt x="791" y="108"/>
                  <a:pt x="797" y="101"/>
                  <a:pt x="806" y="95"/>
                </a:cubicBezTo>
                <a:close/>
                <a:moveTo>
                  <a:pt x="538" y="74"/>
                </a:moveTo>
                <a:cubicBezTo>
                  <a:pt x="528" y="68"/>
                  <a:pt x="523" y="63"/>
                  <a:pt x="518" y="63"/>
                </a:cubicBezTo>
                <a:cubicBezTo>
                  <a:pt x="514" y="63"/>
                  <a:pt x="510" y="70"/>
                  <a:pt x="506" y="74"/>
                </a:cubicBezTo>
                <a:cubicBezTo>
                  <a:pt x="510" y="78"/>
                  <a:pt x="514" y="85"/>
                  <a:pt x="519" y="86"/>
                </a:cubicBezTo>
                <a:cubicBezTo>
                  <a:pt x="523" y="87"/>
                  <a:pt x="529" y="80"/>
                  <a:pt x="538" y="74"/>
                </a:cubicBezTo>
                <a:close/>
                <a:moveTo>
                  <a:pt x="94" y="132"/>
                </a:moveTo>
                <a:cubicBezTo>
                  <a:pt x="85" y="126"/>
                  <a:pt x="80" y="119"/>
                  <a:pt x="75" y="120"/>
                </a:cubicBezTo>
                <a:cubicBezTo>
                  <a:pt x="71" y="121"/>
                  <a:pt x="65" y="128"/>
                  <a:pt x="64" y="133"/>
                </a:cubicBezTo>
                <a:cubicBezTo>
                  <a:pt x="64" y="137"/>
                  <a:pt x="72" y="145"/>
                  <a:pt x="76" y="144"/>
                </a:cubicBezTo>
                <a:cubicBezTo>
                  <a:pt x="81" y="144"/>
                  <a:pt x="85" y="138"/>
                  <a:pt x="94" y="132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1" name="Freeform 118">
            <a:extLst>
              <a:ext uri="{FF2B5EF4-FFF2-40B4-BE49-F238E27FC236}">
                <a16:creationId xmlns:a16="http://schemas.microsoft.com/office/drawing/2014/main" id="{4A011372-2F69-4ACC-8D53-9BB861F30B3B}"/>
              </a:ext>
            </a:extLst>
          </p:cNvPr>
          <p:cNvSpPr>
            <a:spLocks/>
          </p:cNvSpPr>
          <p:nvPr/>
        </p:nvSpPr>
        <p:spPr bwMode="auto">
          <a:xfrm>
            <a:off x="8027884" y="1307429"/>
            <a:ext cx="418821" cy="309130"/>
          </a:xfrm>
          <a:custGeom>
            <a:avLst/>
            <a:gdLst>
              <a:gd name="T0" fmla="*/ 388 w 395"/>
              <a:gd name="T1" fmla="*/ 292 h 292"/>
              <a:gd name="T2" fmla="*/ 18 w 395"/>
              <a:gd name="T3" fmla="*/ 292 h 292"/>
              <a:gd name="T4" fmla="*/ 150 w 395"/>
              <a:gd name="T5" fmla="*/ 29 h 292"/>
              <a:gd name="T6" fmla="*/ 346 w 395"/>
              <a:gd name="T7" fmla="*/ 98 h 292"/>
              <a:gd name="T8" fmla="*/ 388 w 395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292">
                <a:moveTo>
                  <a:pt x="388" y="292"/>
                </a:moveTo>
                <a:cubicBezTo>
                  <a:pt x="264" y="292"/>
                  <a:pt x="141" y="292"/>
                  <a:pt x="18" y="292"/>
                </a:cubicBezTo>
                <a:cubicBezTo>
                  <a:pt x="0" y="185"/>
                  <a:pt x="30" y="79"/>
                  <a:pt x="150" y="29"/>
                </a:cubicBezTo>
                <a:cubicBezTo>
                  <a:pt x="217" y="0"/>
                  <a:pt x="292" y="30"/>
                  <a:pt x="346" y="98"/>
                </a:cubicBezTo>
                <a:cubicBezTo>
                  <a:pt x="393" y="157"/>
                  <a:pt x="395" y="224"/>
                  <a:pt x="388" y="292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2" name="Freeform 119">
            <a:extLst>
              <a:ext uri="{FF2B5EF4-FFF2-40B4-BE49-F238E27FC236}">
                <a16:creationId xmlns:a16="http://schemas.microsoft.com/office/drawing/2014/main" id="{FD3AF8BB-9CD0-4383-8333-71B03D6D4D40}"/>
              </a:ext>
            </a:extLst>
          </p:cNvPr>
          <p:cNvSpPr>
            <a:spLocks/>
          </p:cNvSpPr>
          <p:nvPr/>
        </p:nvSpPr>
        <p:spPr bwMode="auto">
          <a:xfrm>
            <a:off x="8099112" y="2042502"/>
            <a:ext cx="286337" cy="94021"/>
          </a:xfrm>
          <a:custGeom>
            <a:avLst/>
            <a:gdLst>
              <a:gd name="T0" fmla="*/ 270 w 270"/>
              <a:gd name="T1" fmla="*/ 68 h 89"/>
              <a:gd name="T2" fmla="*/ 230 w 270"/>
              <a:gd name="T3" fmla="*/ 79 h 89"/>
              <a:gd name="T4" fmla="*/ 138 w 270"/>
              <a:gd name="T5" fmla="*/ 71 h 89"/>
              <a:gd name="T6" fmla="*/ 129 w 270"/>
              <a:gd name="T7" fmla="*/ 72 h 89"/>
              <a:gd name="T8" fmla="*/ 27 w 270"/>
              <a:gd name="T9" fmla="*/ 78 h 89"/>
              <a:gd name="T10" fmla="*/ 0 w 270"/>
              <a:gd name="T11" fmla="*/ 67 h 89"/>
              <a:gd name="T12" fmla="*/ 55 w 270"/>
              <a:gd name="T13" fmla="*/ 22 h 89"/>
              <a:gd name="T14" fmla="*/ 126 w 270"/>
              <a:gd name="T15" fmla="*/ 12 h 89"/>
              <a:gd name="T16" fmla="*/ 142 w 270"/>
              <a:gd name="T17" fmla="*/ 12 h 89"/>
              <a:gd name="T18" fmla="*/ 213 w 270"/>
              <a:gd name="T19" fmla="*/ 22 h 89"/>
              <a:gd name="T20" fmla="*/ 270 w 270"/>
              <a:gd name="T21" fmla="*/ 6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0" h="89">
                <a:moveTo>
                  <a:pt x="270" y="68"/>
                </a:moveTo>
                <a:cubicBezTo>
                  <a:pt x="256" y="73"/>
                  <a:pt x="243" y="79"/>
                  <a:pt x="230" y="79"/>
                </a:cubicBezTo>
                <a:cubicBezTo>
                  <a:pt x="199" y="79"/>
                  <a:pt x="167" y="89"/>
                  <a:pt x="138" y="71"/>
                </a:cubicBezTo>
                <a:cubicBezTo>
                  <a:pt x="136" y="70"/>
                  <a:pt x="132" y="71"/>
                  <a:pt x="129" y="72"/>
                </a:cubicBezTo>
                <a:cubicBezTo>
                  <a:pt x="95" y="74"/>
                  <a:pt x="61" y="78"/>
                  <a:pt x="27" y="78"/>
                </a:cubicBezTo>
                <a:cubicBezTo>
                  <a:pt x="18" y="79"/>
                  <a:pt x="10" y="71"/>
                  <a:pt x="0" y="67"/>
                </a:cubicBezTo>
                <a:cubicBezTo>
                  <a:pt x="20" y="51"/>
                  <a:pt x="37" y="36"/>
                  <a:pt x="55" y="22"/>
                </a:cubicBezTo>
                <a:cubicBezTo>
                  <a:pt x="76" y="6"/>
                  <a:pt x="100" y="0"/>
                  <a:pt x="126" y="12"/>
                </a:cubicBezTo>
                <a:cubicBezTo>
                  <a:pt x="130" y="14"/>
                  <a:pt x="138" y="14"/>
                  <a:pt x="142" y="12"/>
                </a:cubicBezTo>
                <a:cubicBezTo>
                  <a:pt x="168" y="0"/>
                  <a:pt x="192" y="5"/>
                  <a:pt x="213" y="22"/>
                </a:cubicBezTo>
                <a:cubicBezTo>
                  <a:pt x="232" y="36"/>
                  <a:pt x="249" y="51"/>
                  <a:pt x="270" y="68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3" name="Freeform 120">
            <a:extLst>
              <a:ext uri="{FF2B5EF4-FFF2-40B4-BE49-F238E27FC236}">
                <a16:creationId xmlns:a16="http://schemas.microsoft.com/office/drawing/2014/main" id="{6A202CD6-D577-4B86-B101-DC3E03AC7A68}"/>
              </a:ext>
            </a:extLst>
          </p:cNvPr>
          <p:cNvSpPr>
            <a:spLocks/>
          </p:cNvSpPr>
          <p:nvPr/>
        </p:nvSpPr>
        <p:spPr bwMode="auto">
          <a:xfrm>
            <a:off x="8312796" y="1951330"/>
            <a:ext cx="84050" cy="84050"/>
          </a:xfrm>
          <a:custGeom>
            <a:avLst/>
            <a:gdLst>
              <a:gd name="T0" fmla="*/ 1 w 79"/>
              <a:gd name="T1" fmla="*/ 38 h 79"/>
              <a:gd name="T2" fmla="*/ 39 w 79"/>
              <a:gd name="T3" fmla="*/ 0 h 79"/>
              <a:gd name="T4" fmla="*/ 78 w 79"/>
              <a:gd name="T5" fmla="*/ 41 h 79"/>
              <a:gd name="T6" fmla="*/ 37 w 79"/>
              <a:gd name="T7" fmla="*/ 78 h 79"/>
              <a:gd name="T8" fmla="*/ 1 w 79"/>
              <a:gd name="T9" fmla="*/ 3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9">
                <a:moveTo>
                  <a:pt x="1" y="38"/>
                </a:moveTo>
                <a:cubicBezTo>
                  <a:pt x="1" y="17"/>
                  <a:pt x="18" y="0"/>
                  <a:pt x="39" y="0"/>
                </a:cubicBezTo>
                <a:cubicBezTo>
                  <a:pt x="61" y="0"/>
                  <a:pt x="79" y="19"/>
                  <a:pt x="78" y="41"/>
                </a:cubicBezTo>
                <a:cubicBezTo>
                  <a:pt x="77" y="62"/>
                  <a:pt x="59" y="79"/>
                  <a:pt x="37" y="78"/>
                </a:cubicBezTo>
                <a:cubicBezTo>
                  <a:pt x="15" y="77"/>
                  <a:pt x="0" y="60"/>
                  <a:pt x="1" y="38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" name="Freeform 121">
            <a:extLst>
              <a:ext uri="{FF2B5EF4-FFF2-40B4-BE49-F238E27FC236}">
                <a16:creationId xmlns:a16="http://schemas.microsoft.com/office/drawing/2014/main" id="{4DF715E7-F849-4222-94EC-AA23C0553F6D}"/>
              </a:ext>
            </a:extLst>
          </p:cNvPr>
          <p:cNvSpPr>
            <a:spLocks/>
          </p:cNvSpPr>
          <p:nvPr/>
        </p:nvSpPr>
        <p:spPr bwMode="auto">
          <a:xfrm>
            <a:off x="8084867" y="1951330"/>
            <a:ext cx="84050" cy="82624"/>
          </a:xfrm>
          <a:custGeom>
            <a:avLst/>
            <a:gdLst>
              <a:gd name="T0" fmla="*/ 78 w 79"/>
              <a:gd name="T1" fmla="*/ 40 h 78"/>
              <a:gd name="T2" fmla="*/ 40 w 79"/>
              <a:gd name="T3" fmla="*/ 78 h 78"/>
              <a:gd name="T4" fmla="*/ 1 w 79"/>
              <a:gd name="T5" fmla="*/ 38 h 78"/>
              <a:gd name="T6" fmla="*/ 40 w 79"/>
              <a:gd name="T7" fmla="*/ 0 h 78"/>
              <a:gd name="T8" fmla="*/ 78 w 79"/>
              <a:gd name="T9" fmla="*/ 4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8">
                <a:moveTo>
                  <a:pt x="78" y="40"/>
                </a:moveTo>
                <a:cubicBezTo>
                  <a:pt x="78" y="63"/>
                  <a:pt x="63" y="78"/>
                  <a:pt x="40" y="78"/>
                </a:cubicBezTo>
                <a:cubicBezTo>
                  <a:pt x="18" y="78"/>
                  <a:pt x="0" y="60"/>
                  <a:pt x="1" y="38"/>
                </a:cubicBezTo>
                <a:cubicBezTo>
                  <a:pt x="2" y="18"/>
                  <a:pt x="20" y="0"/>
                  <a:pt x="40" y="0"/>
                </a:cubicBezTo>
                <a:cubicBezTo>
                  <a:pt x="62" y="0"/>
                  <a:pt x="79" y="18"/>
                  <a:pt x="78" y="40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0" name="Freeform 125">
            <a:extLst>
              <a:ext uri="{FF2B5EF4-FFF2-40B4-BE49-F238E27FC236}">
                <a16:creationId xmlns:a16="http://schemas.microsoft.com/office/drawing/2014/main" id="{FC221D38-0425-43E6-8606-19D84E53F189}"/>
              </a:ext>
            </a:extLst>
          </p:cNvPr>
          <p:cNvSpPr>
            <a:spLocks noEditPoints="1"/>
          </p:cNvSpPr>
          <p:nvPr/>
        </p:nvSpPr>
        <p:spPr bwMode="auto">
          <a:xfrm>
            <a:off x="9412557" y="5096760"/>
            <a:ext cx="698035" cy="1141073"/>
          </a:xfrm>
          <a:custGeom>
            <a:avLst/>
            <a:gdLst>
              <a:gd name="T0" fmla="*/ 235 w 619"/>
              <a:gd name="T1" fmla="*/ 920 h 1012"/>
              <a:gd name="T2" fmla="*/ 208 w 619"/>
              <a:gd name="T3" fmla="*/ 842 h 1012"/>
              <a:gd name="T4" fmla="*/ 234 w 619"/>
              <a:gd name="T5" fmla="*/ 760 h 1012"/>
              <a:gd name="T6" fmla="*/ 104 w 619"/>
              <a:gd name="T7" fmla="*/ 633 h 1012"/>
              <a:gd name="T8" fmla="*/ 46 w 619"/>
              <a:gd name="T9" fmla="*/ 478 h 1012"/>
              <a:gd name="T10" fmla="*/ 47 w 619"/>
              <a:gd name="T11" fmla="*/ 442 h 1012"/>
              <a:gd name="T12" fmla="*/ 8 w 619"/>
              <a:gd name="T13" fmla="*/ 413 h 1012"/>
              <a:gd name="T14" fmla="*/ 18 w 619"/>
              <a:gd name="T15" fmla="*/ 394 h 1012"/>
              <a:gd name="T16" fmla="*/ 46 w 619"/>
              <a:gd name="T17" fmla="*/ 349 h 1012"/>
              <a:gd name="T18" fmla="*/ 179 w 619"/>
              <a:gd name="T19" fmla="*/ 348 h 1012"/>
              <a:gd name="T20" fmla="*/ 211 w 619"/>
              <a:gd name="T21" fmla="*/ 555 h 1012"/>
              <a:gd name="T22" fmla="*/ 234 w 619"/>
              <a:gd name="T23" fmla="*/ 315 h 1012"/>
              <a:gd name="T24" fmla="*/ 235 w 619"/>
              <a:gd name="T25" fmla="*/ 280 h 1012"/>
              <a:gd name="T26" fmla="*/ 204 w 619"/>
              <a:gd name="T27" fmla="*/ 245 h 1012"/>
              <a:gd name="T28" fmla="*/ 212 w 619"/>
              <a:gd name="T29" fmla="*/ 227 h 1012"/>
              <a:gd name="T30" fmla="*/ 234 w 619"/>
              <a:gd name="T31" fmla="*/ 82 h 1012"/>
              <a:gd name="T32" fmla="*/ 383 w 619"/>
              <a:gd name="T33" fmla="*/ 81 h 1012"/>
              <a:gd name="T34" fmla="*/ 407 w 619"/>
              <a:gd name="T35" fmla="*/ 156 h 1012"/>
              <a:gd name="T36" fmla="*/ 383 w 619"/>
              <a:gd name="T37" fmla="*/ 189 h 1012"/>
              <a:gd name="T38" fmla="*/ 439 w 619"/>
              <a:gd name="T39" fmla="*/ 430 h 1012"/>
              <a:gd name="T40" fmla="*/ 448 w 619"/>
              <a:gd name="T41" fmla="*/ 213 h 1012"/>
              <a:gd name="T42" fmla="*/ 579 w 619"/>
              <a:gd name="T43" fmla="*/ 211 h 1012"/>
              <a:gd name="T44" fmla="*/ 590 w 619"/>
              <a:gd name="T45" fmla="*/ 326 h 1012"/>
              <a:gd name="T46" fmla="*/ 596 w 619"/>
              <a:gd name="T47" fmla="*/ 346 h 1012"/>
              <a:gd name="T48" fmla="*/ 606 w 619"/>
              <a:gd name="T49" fmla="*/ 384 h 1012"/>
              <a:gd name="T50" fmla="*/ 606 w 619"/>
              <a:gd name="T51" fmla="*/ 403 h 1012"/>
              <a:gd name="T52" fmla="*/ 566 w 619"/>
              <a:gd name="T53" fmla="*/ 468 h 1012"/>
              <a:gd name="T54" fmla="*/ 393 w 619"/>
              <a:gd name="T55" fmla="*/ 649 h 1012"/>
              <a:gd name="T56" fmla="*/ 394 w 619"/>
              <a:gd name="T57" fmla="*/ 714 h 1012"/>
              <a:gd name="T58" fmla="*/ 383 w 619"/>
              <a:gd name="T59" fmla="*/ 914 h 1012"/>
              <a:gd name="T60" fmla="*/ 291 w 619"/>
              <a:gd name="T61" fmla="*/ 1012 h 1012"/>
              <a:gd name="T62" fmla="*/ 291 w 619"/>
              <a:gd name="T63" fmla="*/ 307 h 1012"/>
              <a:gd name="T64" fmla="*/ 281 w 619"/>
              <a:gd name="T65" fmla="*/ 84 h 1012"/>
              <a:gd name="T66" fmla="*/ 273 w 619"/>
              <a:gd name="T67" fmla="*/ 512 h 1012"/>
              <a:gd name="T68" fmla="*/ 290 w 619"/>
              <a:gd name="T69" fmla="*/ 512 h 1012"/>
              <a:gd name="T70" fmla="*/ 102 w 619"/>
              <a:gd name="T71" fmla="*/ 383 h 1012"/>
              <a:gd name="T72" fmla="*/ 101 w 619"/>
              <a:gd name="T73" fmla="*/ 349 h 1012"/>
              <a:gd name="T74" fmla="*/ 83 w 619"/>
              <a:gd name="T75" fmla="*/ 348 h 1012"/>
              <a:gd name="T76" fmla="*/ 93 w 619"/>
              <a:gd name="T77" fmla="*/ 427 h 1012"/>
              <a:gd name="T78" fmla="*/ 102 w 619"/>
              <a:gd name="T79" fmla="*/ 383 h 1012"/>
              <a:gd name="T80" fmla="*/ 499 w 619"/>
              <a:gd name="T81" fmla="*/ 253 h 1012"/>
              <a:gd name="T82" fmla="*/ 489 w 619"/>
              <a:gd name="T83" fmla="*/ 208 h 1012"/>
              <a:gd name="T84" fmla="*/ 481 w 619"/>
              <a:gd name="T85" fmla="*/ 285 h 1012"/>
              <a:gd name="T86" fmla="*/ 498 w 619"/>
              <a:gd name="T87" fmla="*/ 283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9" h="1012">
                <a:moveTo>
                  <a:pt x="291" y="1012"/>
                </a:moveTo>
                <a:cubicBezTo>
                  <a:pt x="249" y="995"/>
                  <a:pt x="230" y="965"/>
                  <a:pt x="235" y="920"/>
                </a:cubicBezTo>
                <a:cubicBezTo>
                  <a:pt x="236" y="899"/>
                  <a:pt x="235" y="878"/>
                  <a:pt x="235" y="862"/>
                </a:cubicBezTo>
                <a:cubicBezTo>
                  <a:pt x="224" y="854"/>
                  <a:pt x="216" y="848"/>
                  <a:pt x="208" y="842"/>
                </a:cubicBezTo>
                <a:cubicBezTo>
                  <a:pt x="215" y="837"/>
                  <a:pt x="223" y="833"/>
                  <a:pt x="235" y="825"/>
                </a:cubicBezTo>
                <a:cubicBezTo>
                  <a:pt x="235" y="807"/>
                  <a:pt x="236" y="783"/>
                  <a:pt x="234" y="760"/>
                </a:cubicBezTo>
                <a:cubicBezTo>
                  <a:pt x="234" y="752"/>
                  <a:pt x="227" y="744"/>
                  <a:pt x="220" y="738"/>
                </a:cubicBezTo>
                <a:cubicBezTo>
                  <a:pt x="182" y="703"/>
                  <a:pt x="143" y="668"/>
                  <a:pt x="104" y="633"/>
                </a:cubicBezTo>
                <a:cubicBezTo>
                  <a:pt x="65" y="599"/>
                  <a:pt x="47" y="556"/>
                  <a:pt x="46" y="505"/>
                </a:cubicBezTo>
                <a:cubicBezTo>
                  <a:pt x="46" y="494"/>
                  <a:pt x="46" y="484"/>
                  <a:pt x="46" y="478"/>
                </a:cubicBezTo>
                <a:cubicBezTo>
                  <a:pt x="32" y="470"/>
                  <a:pt x="21" y="465"/>
                  <a:pt x="10" y="459"/>
                </a:cubicBezTo>
                <a:cubicBezTo>
                  <a:pt x="21" y="454"/>
                  <a:pt x="31" y="449"/>
                  <a:pt x="47" y="442"/>
                </a:cubicBezTo>
                <a:cubicBezTo>
                  <a:pt x="44" y="439"/>
                  <a:pt x="42" y="431"/>
                  <a:pt x="36" y="428"/>
                </a:cubicBezTo>
                <a:cubicBezTo>
                  <a:pt x="28" y="422"/>
                  <a:pt x="17" y="419"/>
                  <a:pt x="8" y="413"/>
                </a:cubicBezTo>
                <a:cubicBezTo>
                  <a:pt x="4" y="410"/>
                  <a:pt x="3" y="403"/>
                  <a:pt x="0" y="398"/>
                </a:cubicBezTo>
                <a:cubicBezTo>
                  <a:pt x="6" y="397"/>
                  <a:pt x="12" y="393"/>
                  <a:pt x="18" y="394"/>
                </a:cubicBezTo>
                <a:cubicBezTo>
                  <a:pt x="26" y="396"/>
                  <a:pt x="34" y="402"/>
                  <a:pt x="46" y="408"/>
                </a:cubicBezTo>
                <a:cubicBezTo>
                  <a:pt x="46" y="386"/>
                  <a:pt x="46" y="368"/>
                  <a:pt x="46" y="349"/>
                </a:cubicBezTo>
                <a:cubicBezTo>
                  <a:pt x="47" y="305"/>
                  <a:pt x="75" y="273"/>
                  <a:pt x="114" y="274"/>
                </a:cubicBezTo>
                <a:cubicBezTo>
                  <a:pt x="152" y="275"/>
                  <a:pt x="179" y="305"/>
                  <a:pt x="179" y="348"/>
                </a:cubicBezTo>
                <a:cubicBezTo>
                  <a:pt x="179" y="394"/>
                  <a:pt x="180" y="440"/>
                  <a:pt x="178" y="486"/>
                </a:cubicBezTo>
                <a:cubicBezTo>
                  <a:pt x="176" y="517"/>
                  <a:pt x="189" y="538"/>
                  <a:pt x="211" y="555"/>
                </a:cubicBezTo>
                <a:cubicBezTo>
                  <a:pt x="218" y="560"/>
                  <a:pt x="224" y="566"/>
                  <a:pt x="234" y="574"/>
                </a:cubicBezTo>
                <a:cubicBezTo>
                  <a:pt x="234" y="484"/>
                  <a:pt x="234" y="398"/>
                  <a:pt x="234" y="315"/>
                </a:cubicBezTo>
                <a:cubicBezTo>
                  <a:pt x="224" y="309"/>
                  <a:pt x="216" y="304"/>
                  <a:pt x="208" y="299"/>
                </a:cubicBezTo>
                <a:cubicBezTo>
                  <a:pt x="215" y="294"/>
                  <a:pt x="223" y="289"/>
                  <a:pt x="235" y="280"/>
                </a:cubicBezTo>
                <a:cubicBezTo>
                  <a:pt x="240" y="269"/>
                  <a:pt x="233" y="258"/>
                  <a:pt x="216" y="252"/>
                </a:cubicBezTo>
                <a:cubicBezTo>
                  <a:pt x="211" y="250"/>
                  <a:pt x="206" y="248"/>
                  <a:pt x="204" y="245"/>
                </a:cubicBezTo>
                <a:cubicBezTo>
                  <a:pt x="201" y="241"/>
                  <a:pt x="200" y="235"/>
                  <a:pt x="198" y="230"/>
                </a:cubicBezTo>
                <a:cubicBezTo>
                  <a:pt x="203" y="229"/>
                  <a:pt x="208" y="226"/>
                  <a:pt x="212" y="227"/>
                </a:cubicBezTo>
                <a:cubicBezTo>
                  <a:pt x="219" y="228"/>
                  <a:pt x="226" y="232"/>
                  <a:pt x="235" y="236"/>
                </a:cubicBezTo>
                <a:cubicBezTo>
                  <a:pt x="235" y="183"/>
                  <a:pt x="237" y="132"/>
                  <a:pt x="234" y="82"/>
                </a:cubicBezTo>
                <a:cubicBezTo>
                  <a:pt x="232" y="31"/>
                  <a:pt x="271" y="0"/>
                  <a:pt x="309" y="0"/>
                </a:cubicBezTo>
                <a:cubicBezTo>
                  <a:pt x="351" y="0"/>
                  <a:pt x="382" y="34"/>
                  <a:pt x="383" y="81"/>
                </a:cubicBezTo>
                <a:cubicBezTo>
                  <a:pt x="383" y="104"/>
                  <a:pt x="383" y="127"/>
                  <a:pt x="383" y="149"/>
                </a:cubicBezTo>
                <a:cubicBezTo>
                  <a:pt x="391" y="152"/>
                  <a:pt x="399" y="154"/>
                  <a:pt x="407" y="156"/>
                </a:cubicBezTo>
                <a:cubicBezTo>
                  <a:pt x="402" y="162"/>
                  <a:pt x="396" y="169"/>
                  <a:pt x="392" y="175"/>
                </a:cubicBezTo>
                <a:cubicBezTo>
                  <a:pt x="388" y="180"/>
                  <a:pt x="383" y="185"/>
                  <a:pt x="383" y="189"/>
                </a:cubicBezTo>
                <a:cubicBezTo>
                  <a:pt x="382" y="285"/>
                  <a:pt x="382" y="381"/>
                  <a:pt x="382" y="483"/>
                </a:cubicBezTo>
                <a:cubicBezTo>
                  <a:pt x="404" y="463"/>
                  <a:pt x="423" y="448"/>
                  <a:pt x="439" y="430"/>
                </a:cubicBezTo>
                <a:cubicBezTo>
                  <a:pt x="445" y="424"/>
                  <a:pt x="447" y="412"/>
                  <a:pt x="447" y="403"/>
                </a:cubicBezTo>
                <a:cubicBezTo>
                  <a:pt x="448" y="339"/>
                  <a:pt x="448" y="276"/>
                  <a:pt x="448" y="213"/>
                </a:cubicBezTo>
                <a:cubicBezTo>
                  <a:pt x="448" y="174"/>
                  <a:pt x="476" y="144"/>
                  <a:pt x="512" y="143"/>
                </a:cubicBezTo>
                <a:cubicBezTo>
                  <a:pt x="549" y="142"/>
                  <a:pt x="578" y="171"/>
                  <a:pt x="579" y="211"/>
                </a:cubicBezTo>
                <a:cubicBezTo>
                  <a:pt x="580" y="249"/>
                  <a:pt x="579" y="286"/>
                  <a:pt x="579" y="326"/>
                </a:cubicBezTo>
                <a:cubicBezTo>
                  <a:pt x="583" y="326"/>
                  <a:pt x="587" y="325"/>
                  <a:pt x="590" y="326"/>
                </a:cubicBezTo>
                <a:cubicBezTo>
                  <a:pt x="595" y="327"/>
                  <a:pt x="600" y="330"/>
                  <a:pt x="605" y="332"/>
                </a:cubicBezTo>
                <a:cubicBezTo>
                  <a:pt x="602" y="337"/>
                  <a:pt x="600" y="345"/>
                  <a:pt x="596" y="346"/>
                </a:cubicBezTo>
                <a:cubicBezTo>
                  <a:pt x="577" y="352"/>
                  <a:pt x="577" y="365"/>
                  <a:pt x="581" y="383"/>
                </a:cubicBezTo>
                <a:cubicBezTo>
                  <a:pt x="590" y="383"/>
                  <a:pt x="598" y="382"/>
                  <a:pt x="606" y="384"/>
                </a:cubicBezTo>
                <a:cubicBezTo>
                  <a:pt x="611" y="385"/>
                  <a:pt x="614" y="390"/>
                  <a:pt x="619" y="393"/>
                </a:cubicBezTo>
                <a:cubicBezTo>
                  <a:pt x="615" y="397"/>
                  <a:pt x="611" y="402"/>
                  <a:pt x="606" y="403"/>
                </a:cubicBezTo>
                <a:cubicBezTo>
                  <a:pt x="599" y="405"/>
                  <a:pt x="591" y="404"/>
                  <a:pt x="584" y="404"/>
                </a:cubicBezTo>
                <a:cubicBezTo>
                  <a:pt x="578" y="426"/>
                  <a:pt x="576" y="449"/>
                  <a:pt x="566" y="468"/>
                </a:cubicBezTo>
                <a:cubicBezTo>
                  <a:pt x="553" y="494"/>
                  <a:pt x="535" y="519"/>
                  <a:pt x="514" y="539"/>
                </a:cubicBezTo>
                <a:cubicBezTo>
                  <a:pt x="476" y="578"/>
                  <a:pt x="434" y="613"/>
                  <a:pt x="393" y="649"/>
                </a:cubicBezTo>
                <a:cubicBezTo>
                  <a:pt x="377" y="664"/>
                  <a:pt x="378" y="681"/>
                  <a:pt x="394" y="695"/>
                </a:cubicBezTo>
                <a:cubicBezTo>
                  <a:pt x="397" y="698"/>
                  <a:pt x="395" y="708"/>
                  <a:pt x="394" y="714"/>
                </a:cubicBezTo>
                <a:cubicBezTo>
                  <a:pt x="391" y="723"/>
                  <a:pt x="383" y="732"/>
                  <a:pt x="383" y="741"/>
                </a:cubicBezTo>
                <a:cubicBezTo>
                  <a:pt x="382" y="798"/>
                  <a:pt x="381" y="856"/>
                  <a:pt x="383" y="914"/>
                </a:cubicBezTo>
                <a:cubicBezTo>
                  <a:pt x="385" y="959"/>
                  <a:pt x="371" y="993"/>
                  <a:pt x="328" y="1012"/>
                </a:cubicBezTo>
                <a:cubicBezTo>
                  <a:pt x="315" y="1012"/>
                  <a:pt x="303" y="1012"/>
                  <a:pt x="291" y="1012"/>
                </a:cubicBezTo>
                <a:close/>
                <a:moveTo>
                  <a:pt x="291" y="307"/>
                </a:moveTo>
                <a:cubicBezTo>
                  <a:pt x="291" y="307"/>
                  <a:pt x="291" y="307"/>
                  <a:pt x="291" y="307"/>
                </a:cubicBezTo>
                <a:cubicBezTo>
                  <a:pt x="291" y="240"/>
                  <a:pt x="291" y="173"/>
                  <a:pt x="290" y="106"/>
                </a:cubicBezTo>
                <a:cubicBezTo>
                  <a:pt x="290" y="99"/>
                  <a:pt x="284" y="91"/>
                  <a:pt x="281" y="84"/>
                </a:cubicBezTo>
                <a:cubicBezTo>
                  <a:pt x="278" y="91"/>
                  <a:pt x="273" y="98"/>
                  <a:pt x="273" y="105"/>
                </a:cubicBezTo>
                <a:cubicBezTo>
                  <a:pt x="272" y="241"/>
                  <a:pt x="272" y="377"/>
                  <a:pt x="273" y="512"/>
                </a:cubicBezTo>
                <a:cubicBezTo>
                  <a:pt x="273" y="519"/>
                  <a:pt x="279" y="526"/>
                  <a:pt x="282" y="532"/>
                </a:cubicBezTo>
                <a:cubicBezTo>
                  <a:pt x="285" y="526"/>
                  <a:pt x="290" y="519"/>
                  <a:pt x="290" y="512"/>
                </a:cubicBezTo>
                <a:cubicBezTo>
                  <a:pt x="291" y="444"/>
                  <a:pt x="291" y="375"/>
                  <a:pt x="291" y="307"/>
                </a:cubicBezTo>
                <a:close/>
                <a:moveTo>
                  <a:pt x="102" y="383"/>
                </a:moveTo>
                <a:cubicBezTo>
                  <a:pt x="102" y="383"/>
                  <a:pt x="101" y="383"/>
                  <a:pt x="101" y="383"/>
                </a:cubicBezTo>
                <a:cubicBezTo>
                  <a:pt x="101" y="372"/>
                  <a:pt x="102" y="360"/>
                  <a:pt x="101" y="349"/>
                </a:cubicBezTo>
                <a:cubicBezTo>
                  <a:pt x="100" y="345"/>
                  <a:pt x="94" y="342"/>
                  <a:pt x="91" y="339"/>
                </a:cubicBezTo>
                <a:cubicBezTo>
                  <a:pt x="88" y="342"/>
                  <a:pt x="83" y="345"/>
                  <a:pt x="83" y="348"/>
                </a:cubicBezTo>
                <a:cubicBezTo>
                  <a:pt x="82" y="371"/>
                  <a:pt x="82" y="393"/>
                  <a:pt x="83" y="415"/>
                </a:cubicBezTo>
                <a:cubicBezTo>
                  <a:pt x="83" y="419"/>
                  <a:pt x="90" y="423"/>
                  <a:pt x="93" y="427"/>
                </a:cubicBezTo>
                <a:cubicBezTo>
                  <a:pt x="96" y="423"/>
                  <a:pt x="101" y="420"/>
                  <a:pt x="101" y="415"/>
                </a:cubicBezTo>
                <a:cubicBezTo>
                  <a:pt x="103" y="405"/>
                  <a:pt x="102" y="394"/>
                  <a:pt x="102" y="383"/>
                </a:cubicBezTo>
                <a:close/>
                <a:moveTo>
                  <a:pt x="499" y="253"/>
                </a:moveTo>
                <a:cubicBezTo>
                  <a:pt x="499" y="253"/>
                  <a:pt x="499" y="253"/>
                  <a:pt x="499" y="253"/>
                </a:cubicBezTo>
                <a:cubicBezTo>
                  <a:pt x="499" y="242"/>
                  <a:pt x="499" y="230"/>
                  <a:pt x="498" y="219"/>
                </a:cubicBezTo>
                <a:cubicBezTo>
                  <a:pt x="498" y="215"/>
                  <a:pt x="492" y="212"/>
                  <a:pt x="489" y="208"/>
                </a:cubicBezTo>
                <a:cubicBezTo>
                  <a:pt x="486" y="212"/>
                  <a:pt x="481" y="215"/>
                  <a:pt x="481" y="218"/>
                </a:cubicBezTo>
                <a:cubicBezTo>
                  <a:pt x="480" y="240"/>
                  <a:pt x="480" y="263"/>
                  <a:pt x="481" y="285"/>
                </a:cubicBezTo>
                <a:cubicBezTo>
                  <a:pt x="481" y="289"/>
                  <a:pt x="488" y="292"/>
                  <a:pt x="491" y="295"/>
                </a:cubicBezTo>
                <a:cubicBezTo>
                  <a:pt x="493" y="291"/>
                  <a:pt x="498" y="287"/>
                  <a:pt x="498" y="283"/>
                </a:cubicBezTo>
                <a:cubicBezTo>
                  <a:pt x="499" y="273"/>
                  <a:pt x="499" y="263"/>
                  <a:pt x="499" y="253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1" name="Freeform 126">
            <a:extLst>
              <a:ext uri="{FF2B5EF4-FFF2-40B4-BE49-F238E27FC236}">
                <a16:creationId xmlns:a16="http://schemas.microsoft.com/office/drawing/2014/main" id="{379730EF-C2F8-49F2-8F3D-EBEAC30B5CFB}"/>
              </a:ext>
            </a:extLst>
          </p:cNvPr>
          <p:cNvSpPr>
            <a:spLocks noEditPoints="1"/>
          </p:cNvSpPr>
          <p:nvPr/>
        </p:nvSpPr>
        <p:spPr bwMode="auto">
          <a:xfrm>
            <a:off x="9203146" y="1103717"/>
            <a:ext cx="972975" cy="910294"/>
          </a:xfrm>
          <a:custGeom>
            <a:avLst/>
            <a:gdLst>
              <a:gd name="T0" fmla="*/ 779 w 862"/>
              <a:gd name="T1" fmla="*/ 221 h 807"/>
              <a:gd name="T2" fmla="*/ 766 w 862"/>
              <a:gd name="T3" fmla="*/ 52 h 807"/>
              <a:gd name="T4" fmla="*/ 754 w 862"/>
              <a:gd name="T5" fmla="*/ 32 h 807"/>
              <a:gd name="T6" fmla="*/ 766 w 862"/>
              <a:gd name="T7" fmla="*/ 3 h 807"/>
              <a:gd name="T8" fmla="*/ 798 w 862"/>
              <a:gd name="T9" fmla="*/ 9 h 807"/>
              <a:gd name="T10" fmla="*/ 852 w 862"/>
              <a:gd name="T11" fmla="*/ 169 h 807"/>
              <a:gd name="T12" fmla="*/ 818 w 862"/>
              <a:gd name="T13" fmla="*/ 272 h 807"/>
              <a:gd name="T14" fmla="*/ 857 w 862"/>
              <a:gd name="T15" fmla="*/ 390 h 807"/>
              <a:gd name="T16" fmla="*/ 818 w 862"/>
              <a:gd name="T17" fmla="*/ 469 h 807"/>
              <a:gd name="T18" fmla="*/ 338 w 862"/>
              <a:gd name="T19" fmla="*/ 758 h 807"/>
              <a:gd name="T20" fmla="*/ 121 w 862"/>
              <a:gd name="T21" fmla="*/ 806 h 807"/>
              <a:gd name="T22" fmla="*/ 41 w 862"/>
              <a:gd name="T23" fmla="*/ 797 h 807"/>
              <a:gd name="T24" fmla="*/ 30 w 862"/>
              <a:gd name="T25" fmla="*/ 734 h 807"/>
              <a:gd name="T26" fmla="*/ 137 w 862"/>
              <a:gd name="T27" fmla="*/ 654 h 807"/>
              <a:gd name="T28" fmla="*/ 318 w 862"/>
              <a:gd name="T29" fmla="*/ 470 h 807"/>
              <a:gd name="T30" fmla="*/ 521 w 862"/>
              <a:gd name="T31" fmla="*/ 258 h 807"/>
              <a:gd name="T32" fmla="*/ 561 w 862"/>
              <a:gd name="T33" fmla="*/ 213 h 807"/>
              <a:gd name="T34" fmla="*/ 696 w 862"/>
              <a:gd name="T35" fmla="*/ 180 h 807"/>
              <a:gd name="T36" fmla="*/ 779 w 862"/>
              <a:gd name="T37" fmla="*/ 221 h 807"/>
              <a:gd name="T38" fmla="*/ 411 w 862"/>
              <a:gd name="T39" fmla="*/ 675 h 807"/>
              <a:gd name="T40" fmla="*/ 427 w 862"/>
              <a:gd name="T41" fmla="*/ 669 h 807"/>
              <a:gd name="T42" fmla="*/ 781 w 862"/>
              <a:gd name="T43" fmla="*/ 431 h 807"/>
              <a:gd name="T44" fmla="*/ 789 w 862"/>
              <a:gd name="T45" fmla="*/ 406 h 807"/>
              <a:gd name="T46" fmla="*/ 762 w 862"/>
              <a:gd name="T47" fmla="*/ 412 h 807"/>
              <a:gd name="T48" fmla="*/ 414 w 862"/>
              <a:gd name="T49" fmla="*/ 643 h 807"/>
              <a:gd name="T50" fmla="*/ 404 w 862"/>
              <a:gd name="T51" fmla="*/ 649 h 807"/>
              <a:gd name="T52" fmla="*/ 400 w 862"/>
              <a:gd name="T53" fmla="*/ 665 h 807"/>
              <a:gd name="T54" fmla="*/ 411 w 862"/>
              <a:gd name="T55" fmla="*/ 675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62" h="807">
                <a:moveTo>
                  <a:pt x="779" y="221"/>
                </a:moveTo>
                <a:cubicBezTo>
                  <a:pt x="812" y="166"/>
                  <a:pt x="807" y="101"/>
                  <a:pt x="766" y="52"/>
                </a:cubicBezTo>
                <a:cubicBezTo>
                  <a:pt x="761" y="46"/>
                  <a:pt x="753" y="38"/>
                  <a:pt x="754" y="32"/>
                </a:cubicBezTo>
                <a:cubicBezTo>
                  <a:pt x="754" y="22"/>
                  <a:pt x="759" y="6"/>
                  <a:pt x="766" y="3"/>
                </a:cubicBezTo>
                <a:cubicBezTo>
                  <a:pt x="774" y="0"/>
                  <a:pt x="792" y="2"/>
                  <a:pt x="798" y="9"/>
                </a:cubicBezTo>
                <a:cubicBezTo>
                  <a:pt x="841" y="53"/>
                  <a:pt x="862" y="108"/>
                  <a:pt x="852" y="169"/>
                </a:cubicBezTo>
                <a:cubicBezTo>
                  <a:pt x="846" y="203"/>
                  <a:pt x="830" y="235"/>
                  <a:pt x="818" y="272"/>
                </a:cubicBezTo>
                <a:cubicBezTo>
                  <a:pt x="842" y="303"/>
                  <a:pt x="859" y="343"/>
                  <a:pt x="857" y="390"/>
                </a:cubicBezTo>
                <a:cubicBezTo>
                  <a:pt x="855" y="422"/>
                  <a:pt x="841" y="447"/>
                  <a:pt x="818" y="469"/>
                </a:cubicBezTo>
                <a:cubicBezTo>
                  <a:pt x="679" y="600"/>
                  <a:pt x="517" y="694"/>
                  <a:pt x="338" y="758"/>
                </a:cubicBezTo>
                <a:cubicBezTo>
                  <a:pt x="267" y="783"/>
                  <a:pt x="196" y="803"/>
                  <a:pt x="121" y="806"/>
                </a:cubicBezTo>
                <a:cubicBezTo>
                  <a:pt x="94" y="807"/>
                  <a:pt x="66" y="805"/>
                  <a:pt x="41" y="797"/>
                </a:cubicBezTo>
                <a:cubicBezTo>
                  <a:pt x="5" y="786"/>
                  <a:pt x="0" y="758"/>
                  <a:pt x="30" y="734"/>
                </a:cubicBezTo>
                <a:cubicBezTo>
                  <a:pt x="65" y="707"/>
                  <a:pt x="105" y="685"/>
                  <a:pt x="137" y="654"/>
                </a:cubicBezTo>
                <a:cubicBezTo>
                  <a:pt x="199" y="595"/>
                  <a:pt x="258" y="532"/>
                  <a:pt x="318" y="470"/>
                </a:cubicBezTo>
                <a:cubicBezTo>
                  <a:pt x="386" y="399"/>
                  <a:pt x="453" y="329"/>
                  <a:pt x="521" y="258"/>
                </a:cubicBezTo>
                <a:cubicBezTo>
                  <a:pt x="534" y="244"/>
                  <a:pt x="548" y="229"/>
                  <a:pt x="561" y="213"/>
                </a:cubicBezTo>
                <a:cubicBezTo>
                  <a:pt x="598" y="169"/>
                  <a:pt x="645" y="161"/>
                  <a:pt x="696" y="180"/>
                </a:cubicBezTo>
                <a:cubicBezTo>
                  <a:pt x="724" y="190"/>
                  <a:pt x="750" y="207"/>
                  <a:pt x="779" y="221"/>
                </a:cubicBezTo>
                <a:close/>
                <a:moveTo>
                  <a:pt x="411" y="675"/>
                </a:moveTo>
                <a:cubicBezTo>
                  <a:pt x="418" y="672"/>
                  <a:pt x="423" y="671"/>
                  <a:pt x="427" y="669"/>
                </a:cubicBezTo>
                <a:cubicBezTo>
                  <a:pt x="556" y="607"/>
                  <a:pt x="676" y="530"/>
                  <a:pt x="781" y="431"/>
                </a:cubicBezTo>
                <a:cubicBezTo>
                  <a:pt x="787" y="426"/>
                  <a:pt x="787" y="415"/>
                  <a:pt x="789" y="406"/>
                </a:cubicBezTo>
                <a:cubicBezTo>
                  <a:pt x="780" y="408"/>
                  <a:pt x="768" y="406"/>
                  <a:pt x="762" y="412"/>
                </a:cubicBezTo>
                <a:cubicBezTo>
                  <a:pt x="657" y="506"/>
                  <a:pt x="541" y="583"/>
                  <a:pt x="414" y="643"/>
                </a:cubicBezTo>
                <a:cubicBezTo>
                  <a:pt x="410" y="645"/>
                  <a:pt x="405" y="646"/>
                  <a:pt x="404" y="649"/>
                </a:cubicBezTo>
                <a:cubicBezTo>
                  <a:pt x="401" y="654"/>
                  <a:pt x="398" y="660"/>
                  <a:pt x="400" y="665"/>
                </a:cubicBezTo>
                <a:cubicBezTo>
                  <a:pt x="401" y="669"/>
                  <a:pt x="408" y="672"/>
                  <a:pt x="411" y="675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2" name="Freeform 127">
            <a:extLst>
              <a:ext uri="{FF2B5EF4-FFF2-40B4-BE49-F238E27FC236}">
                <a16:creationId xmlns:a16="http://schemas.microsoft.com/office/drawing/2014/main" id="{5397F43A-FA36-4527-AE0F-E3E9718F1AC5}"/>
              </a:ext>
            </a:extLst>
          </p:cNvPr>
          <p:cNvSpPr>
            <a:spLocks noEditPoints="1"/>
          </p:cNvSpPr>
          <p:nvPr/>
        </p:nvSpPr>
        <p:spPr bwMode="auto">
          <a:xfrm>
            <a:off x="9080634" y="4175069"/>
            <a:ext cx="1188083" cy="417397"/>
          </a:xfrm>
          <a:custGeom>
            <a:avLst/>
            <a:gdLst>
              <a:gd name="T0" fmla="*/ 530 w 1053"/>
              <a:gd name="T1" fmla="*/ 369 h 370"/>
              <a:gd name="T2" fmla="*/ 184 w 1053"/>
              <a:gd name="T3" fmla="*/ 369 h 370"/>
              <a:gd name="T4" fmla="*/ 21 w 1053"/>
              <a:gd name="T5" fmla="*/ 222 h 370"/>
              <a:gd name="T6" fmla="*/ 205 w 1053"/>
              <a:gd name="T7" fmla="*/ 0 h 370"/>
              <a:gd name="T8" fmla="*/ 859 w 1053"/>
              <a:gd name="T9" fmla="*/ 0 h 370"/>
              <a:gd name="T10" fmla="*/ 1045 w 1053"/>
              <a:gd name="T11" fmla="*/ 172 h 370"/>
              <a:gd name="T12" fmla="*/ 895 w 1053"/>
              <a:gd name="T13" fmla="*/ 367 h 370"/>
              <a:gd name="T14" fmla="*/ 858 w 1053"/>
              <a:gd name="T15" fmla="*/ 369 h 370"/>
              <a:gd name="T16" fmla="*/ 530 w 1053"/>
              <a:gd name="T17" fmla="*/ 370 h 370"/>
              <a:gd name="T18" fmla="*/ 530 w 1053"/>
              <a:gd name="T19" fmla="*/ 369 h 370"/>
              <a:gd name="T20" fmla="*/ 447 w 1053"/>
              <a:gd name="T21" fmla="*/ 31 h 370"/>
              <a:gd name="T22" fmla="*/ 580 w 1053"/>
              <a:gd name="T23" fmla="*/ 174 h 370"/>
              <a:gd name="T24" fmla="*/ 649 w 1053"/>
              <a:gd name="T25" fmla="*/ 275 h 370"/>
              <a:gd name="T26" fmla="*/ 849 w 1053"/>
              <a:gd name="T27" fmla="*/ 332 h 370"/>
              <a:gd name="T28" fmla="*/ 981 w 1053"/>
              <a:gd name="T29" fmla="*/ 95 h 370"/>
              <a:gd name="T30" fmla="*/ 968 w 1053"/>
              <a:gd name="T31" fmla="*/ 74 h 370"/>
              <a:gd name="T32" fmla="*/ 860 w 1053"/>
              <a:gd name="T33" fmla="*/ 31 h 370"/>
              <a:gd name="T34" fmla="*/ 497 w 1053"/>
              <a:gd name="T35" fmla="*/ 31 h 370"/>
              <a:gd name="T36" fmla="*/ 447 w 1053"/>
              <a:gd name="T37" fmla="*/ 31 h 370"/>
              <a:gd name="T38" fmla="*/ 672 w 1053"/>
              <a:gd name="T39" fmla="*/ 341 h 370"/>
              <a:gd name="T40" fmla="*/ 576 w 1053"/>
              <a:gd name="T41" fmla="*/ 224 h 370"/>
              <a:gd name="T42" fmla="*/ 521 w 1053"/>
              <a:gd name="T43" fmla="*/ 139 h 370"/>
              <a:gd name="T44" fmla="*/ 342 w 1053"/>
              <a:gd name="T45" fmla="*/ 32 h 370"/>
              <a:gd name="T46" fmla="*/ 196 w 1053"/>
              <a:gd name="T47" fmla="*/ 31 h 370"/>
              <a:gd name="T48" fmla="*/ 93 w 1053"/>
              <a:gd name="T49" fmla="*/ 75 h 370"/>
              <a:gd name="T50" fmla="*/ 55 w 1053"/>
              <a:gd name="T51" fmla="*/ 232 h 370"/>
              <a:gd name="T52" fmla="*/ 174 w 1053"/>
              <a:gd name="T53" fmla="*/ 337 h 370"/>
              <a:gd name="T54" fmla="*/ 321 w 1053"/>
              <a:gd name="T55" fmla="*/ 340 h 370"/>
              <a:gd name="T56" fmla="*/ 434 w 1053"/>
              <a:gd name="T57" fmla="*/ 272 h 370"/>
              <a:gd name="T58" fmla="*/ 440 w 1053"/>
              <a:gd name="T59" fmla="*/ 265 h 370"/>
              <a:gd name="T60" fmla="*/ 460 w 1053"/>
              <a:gd name="T61" fmla="*/ 259 h 370"/>
              <a:gd name="T62" fmla="*/ 463 w 1053"/>
              <a:gd name="T63" fmla="*/ 280 h 370"/>
              <a:gd name="T64" fmla="*/ 421 w 1053"/>
              <a:gd name="T65" fmla="*/ 329 h 370"/>
              <a:gd name="T66" fmla="*/ 407 w 1053"/>
              <a:gd name="T67" fmla="*/ 334 h 370"/>
              <a:gd name="T68" fmla="*/ 414 w 1053"/>
              <a:gd name="T69" fmla="*/ 341 h 370"/>
              <a:gd name="T70" fmla="*/ 672 w 1053"/>
              <a:gd name="T71" fmla="*/ 341 h 370"/>
              <a:gd name="T72" fmla="*/ 1013 w 1053"/>
              <a:gd name="T73" fmla="*/ 159 h 370"/>
              <a:gd name="T74" fmla="*/ 922 w 1053"/>
              <a:gd name="T75" fmla="*/ 326 h 370"/>
              <a:gd name="T76" fmla="*/ 1013 w 1053"/>
              <a:gd name="T77" fmla="*/ 159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53" h="370">
                <a:moveTo>
                  <a:pt x="530" y="369"/>
                </a:moveTo>
                <a:cubicBezTo>
                  <a:pt x="415" y="369"/>
                  <a:pt x="299" y="369"/>
                  <a:pt x="184" y="369"/>
                </a:cubicBezTo>
                <a:cubicBezTo>
                  <a:pt x="113" y="369"/>
                  <a:pt x="34" y="297"/>
                  <a:pt x="21" y="222"/>
                </a:cubicBezTo>
                <a:cubicBezTo>
                  <a:pt x="0" y="103"/>
                  <a:pt x="85" y="1"/>
                  <a:pt x="205" y="0"/>
                </a:cubicBezTo>
                <a:cubicBezTo>
                  <a:pt x="423" y="0"/>
                  <a:pt x="641" y="0"/>
                  <a:pt x="859" y="0"/>
                </a:cubicBezTo>
                <a:cubicBezTo>
                  <a:pt x="958" y="1"/>
                  <a:pt x="1037" y="72"/>
                  <a:pt x="1045" y="172"/>
                </a:cubicBezTo>
                <a:cubicBezTo>
                  <a:pt x="1053" y="264"/>
                  <a:pt x="992" y="348"/>
                  <a:pt x="895" y="367"/>
                </a:cubicBezTo>
                <a:cubicBezTo>
                  <a:pt x="883" y="369"/>
                  <a:pt x="870" y="369"/>
                  <a:pt x="858" y="369"/>
                </a:cubicBezTo>
                <a:cubicBezTo>
                  <a:pt x="749" y="370"/>
                  <a:pt x="639" y="370"/>
                  <a:pt x="530" y="370"/>
                </a:cubicBezTo>
                <a:cubicBezTo>
                  <a:pt x="530" y="369"/>
                  <a:pt x="530" y="369"/>
                  <a:pt x="530" y="369"/>
                </a:cubicBezTo>
                <a:close/>
                <a:moveTo>
                  <a:pt x="447" y="31"/>
                </a:moveTo>
                <a:cubicBezTo>
                  <a:pt x="510" y="68"/>
                  <a:pt x="546" y="120"/>
                  <a:pt x="580" y="174"/>
                </a:cubicBezTo>
                <a:cubicBezTo>
                  <a:pt x="602" y="208"/>
                  <a:pt x="623" y="243"/>
                  <a:pt x="649" y="275"/>
                </a:cubicBezTo>
                <a:cubicBezTo>
                  <a:pt x="697" y="335"/>
                  <a:pt x="778" y="356"/>
                  <a:pt x="849" y="332"/>
                </a:cubicBezTo>
                <a:cubicBezTo>
                  <a:pt x="940" y="301"/>
                  <a:pt x="996" y="191"/>
                  <a:pt x="981" y="95"/>
                </a:cubicBezTo>
                <a:cubicBezTo>
                  <a:pt x="980" y="88"/>
                  <a:pt x="974" y="80"/>
                  <a:pt x="968" y="74"/>
                </a:cubicBezTo>
                <a:cubicBezTo>
                  <a:pt x="938" y="44"/>
                  <a:pt x="902" y="31"/>
                  <a:pt x="860" y="31"/>
                </a:cubicBezTo>
                <a:cubicBezTo>
                  <a:pt x="739" y="31"/>
                  <a:pt x="618" y="31"/>
                  <a:pt x="497" y="31"/>
                </a:cubicBezTo>
                <a:cubicBezTo>
                  <a:pt x="483" y="31"/>
                  <a:pt x="469" y="31"/>
                  <a:pt x="447" y="31"/>
                </a:cubicBezTo>
                <a:close/>
                <a:moveTo>
                  <a:pt x="672" y="341"/>
                </a:moveTo>
                <a:cubicBezTo>
                  <a:pt x="630" y="308"/>
                  <a:pt x="603" y="267"/>
                  <a:pt x="576" y="224"/>
                </a:cubicBezTo>
                <a:cubicBezTo>
                  <a:pt x="558" y="196"/>
                  <a:pt x="540" y="167"/>
                  <a:pt x="521" y="139"/>
                </a:cubicBezTo>
                <a:cubicBezTo>
                  <a:pt x="478" y="76"/>
                  <a:pt x="420" y="36"/>
                  <a:pt x="342" y="32"/>
                </a:cubicBezTo>
                <a:cubicBezTo>
                  <a:pt x="294" y="30"/>
                  <a:pt x="245" y="31"/>
                  <a:pt x="196" y="31"/>
                </a:cubicBezTo>
                <a:cubicBezTo>
                  <a:pt x="156" y="31"/>
                  <a:pt x="121" y="47"/>
                  <a:pt x="93" y="75"/>
                </a:cubicBezTo>
                <a:cubicBezTo>
                  <a:pt x="49" y="120"/>
                  <a:pt x="36" y="174"/>
                  <a:pt x="55" y="232"/>
                </a:cubicBezTo>
                <a:cubicBezTo>
                  <a:pt x="73" y="289"/>
                  <a:pt x="112" y="330"/>
                  <a:pt x="174" y="337"/>
                </a:cubicBezTo>
                <a:cubicBezTo>
                  <a:pt x="223" y="342"/>
                  <a:pt x="272" y="343"/>
                  <a:pt x="321" y="340"/>
                </a:cubicBezTo>
                <a:cubicBezTo>
                  <a:pt x="369" y="336"/>
                  <a:pt x="407" y="312"/>
                  <a:pt x="434" y="272"/>
                </a:cubicBezTo>
                <a:cubicBezTo>
                  <a:pt x="436" y="270"/>
                  <a:pt x="437" y="266"/>
                  <a:pt x="440" y="265"/>
                </a:cubicBezTo>
                <a:cubicBezTo>
                  <a:pt x="446" y="262"/>
                  <a:pt x="453" y="261"/>
                  <a:pt x="460" y="259"/>
                </a:cubicBezTo>
                <a:cubicBezTo>
                  <a:pt x="461" y="266"/>
                  <a:pt x="466" y="276"/>
                  <a:pt x="463" y="280"/>
                </a:cubicBezTo>
                <a:cubicBezTo>
                  <a:pt x="451" y="298"/>
                  <a:pt x="436" y="313"/>
                  <a:pt x="421" y="329"/>
                </a:cubicBezTo>
                <a:cubicBezTo>
                  <a:pt x="418" y="332"/>
                  <a:pt x="412" y="333"/>
                  <a:pt x="407" y="334"/>
                </a:cubicBezTo>
                <a:cubicBezTo>
                  <a:pt x="409" y="336"/>
                  <a:pt x="412" y="338"/>
                  <a:pt x="414" y="341"/>
                </a:cubicBezTo>
                <a:cubicBezTo>
                  <a:pt x="500" y="341"/>
                  <a:pt x="586" y="341"/>
                  <a:pt x="672" y="341"/>
                </a:cubicBezTo>
                <a:close/>
                <a:moveTo>
                  <a:pt x="1013" y="159"/>
                </a:moveTo>
                <a:cubicBezTo>
                  <a:pt x="995" y="226"/>
                  <a:pt x="987" y="262"/>
                  <a:pt x="922" y="326"/>
                </a:cubicBezTo>
                <a:cubicBezTo>
                  <a:pt x="983" y="306"/>
                  <a:pt x="1022" y="238"/>
                  <a:pt x="1013" y="159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3" name="Freeform 128">
            <a:extLst>
              <a:ext uri="{FF2B5EF4-FFF2-40B4-BE49-F238E27FC236}">
                <a16:creationId xmlns:a16="http://schemas.microsoft.com/office/drawing/2014/main" id="{D32233CF-27E3-4BF6-9992-AF90D503A53B}"/>
              </a:ext>
            </a:extLst>
          </p:cNvPr>
          <p:cNvSpPr>
            <a:spLocks/>
          </p:cNvSpPr>
          <p:nvPr/>
        </p:nvSpPr>
        <p:spPr bwMode="auto">
          <a:xfrm>
            <a:off x="9079210" y="2914334"/>
            <a:ext cx="747895" cy="527087"/>
          </a:xfrm>
          <a:custGeom>
            <a:avLst/>
            <a:gdLst>
              <a:gd name="T0" fmla="*/ 0 w 662"/>
              <a:gd name="T1" fmla="*/ 17 h 468"/>
              <a:gd name="T2" fmla="*/ 213 w 662"/>
              <a:gd name="T3" fmla="*/ 30 h 468"/>
              <a:gd name="T4" fmla="*/ 662 w 662"/>
              <a:gd name="T5" fmla="*/ 460 h 468"/>
              <a:gd name="T6" fmla="*/ 662 w 662"/>
              <a:gd name="T7" fmla="*/ 467 h 468"/>
              <a:gd name="T8" fmla="*/ 554 w 662"/>
              <a:gd name="T9" fmla="*/ 467 h 468"/>
              <a:gd name="T10" fmla="*/ 439 w 662"/>
              <a:gd name="T11" fmla="*/ 467 h 468"/>
              <a:gd name="T12" fmla="*/ 409 w 662"/>
              <a:gd name="T13" fmla="*/ 443 h 468"/>
              <a:gd name="T14" fmla="*/ 122 w 662"/>
              <a:gd name="T15" fmla="*/ 58 h 468"/>
              <a:gd name="T16" fmla="*/ 0 w 662"/>
              <a:gd name="T17" fmla="*/ 17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2" h="468">
                <a:moveTo>
                  <a:pt x="0" y="17"/>
                </a:moveTo>
                <a:cubicBezTo>
                  <a:pt x="69" y="0"/>
                  <a:pt x="142" y="6"/>
                  <a:pt x="213" y="30"/>
                </a:cubicBezTo>
                <a:cubicBezTo>
                  <a:pt x="430" y="102"/>
                  <a:pt x="576" y="249"/>
                  <a:pt x="662" y="460"/>
                </a:cubicBezTo>
                <a:cubicBezTo>
                  <a:pt x="662" y="461"/>
                  <a:pt x="662" y="463"/>
                  <a:pt x="662" y="467"/>
                </a:cubicBezTo>
                <a:cubicBezTo>
                  <a:pt x="626" y="467"/>
                  <a:pt x="590" y="467"/>
                  <a:pt x="554" y="467"/>
                </a:cubicBezTo>
                <a:cubicBezTo>
                  <a:pt x="516" y="467"/>
                  <a:pt x="478" y="466"/>
                  <a:pt x="439" y="467"/>
                </a:cubicBezTo>
                <a:cubicBezTo>
                  <a:pt x="421" y="468"/>
                  <a:pt x="413" y="463"/>
                  <a:pt x="409" y="443"/>
                </a:cubicBezTo>
                <a:cubicBezTo>
                  <a:pt x="370" y="272"/>
                  <a:pt x="280" y="138"/>
                  <a:pt x="122" y="58"/>
                </a:cubicBezTo>
                <a:cubicBezTo>
                  <a:pt x="83" y="38"/>
                  <a:pt x="38" y="29"/>
                  <a:pt x="0" y="17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" name="Freeform 129">
            <a:extLst>
              <a:ext uri="{FF2B5EF4-FFF2-40B4-BE49-F238E27FC236}">
                <a16:creationId xmlns:a16="http://schemas.microsoft.com/office/drawing/2014/main" id="{24363700-77B1-4ACF-8220-6648A3973DDE}"/>
              </a:ext>
            </a:extLst>
          </p:cNvPr>
          <p:cNvSpPr>
            <a:spLocks/>
          </p:cNvSpPr>
          <p:nvPr/>
        </p:nvSpPr>
        <p:spPr bwMode="auto">
          <a:xfrm>
            <a:off x="9701742" y="2880144"/>
            <a:ext cx="585495" cy="484350"/>
          </a:xfrm>
          <a:custGeom>
            <a:avLst/>
            <a:gdLst>
              <a:gd name="T0" fmla="*/ 113 w 518"/>
              <a:gd name="T1" fmla="*/ 430 h 430"/>
              <a:gd name="T2" fmla="*/ 0 w 518"/>
              <a:gd name="T3" fmla="*/ 256 h 430"/>
              <a:gd name="T4" fmla="*/ 518 w 518"/>
              <a:gd name="T5" fmla="*/ 50 h 430"/>
              <a:gd name="T6" fmla="*/ 113 w 518"/>
              <a:gd name="T7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8" h="430">
                <a:moveTo>
                  <a:pt x="113" y="430"/>
                </a:moveTo>
                <a:cubicBezTo>
                  <a:pt x="76" y="373"/>
                  <a:pt x="38" y="315"/>
                  <a:pt x="0" y="256"/>
                </a:cubicBezTo>
                <a:cubicBezTo>
                  <a:pt x="122" y="106"/>
                  <a:pt x="360" y="0"/>
                  <a:pt x="518" y="50"/>
                </a:cubicBezTo>
                <a:cubicBezTo>
                  <a:pt x="332" y="70"/>
                  <a:pt x="171" y="233"/>
                  <a:pt x="113" y="430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5" name="Freeform 130">
            <a:extLst>
              <a:ext uri="{FF2B5EF4-FFF2-40B4-BE49-F238E27FC236}">
                <a16:creationId xmlns:a16="http://schemas.microsoft.com/office/drawing/2014/main" id="{638C61FD-ED3D-4281-A9A5-60F9989BCF17}"/>
              </a:ext>
            </a:extLst>
          </p:cNvPr>
          <p:cNvSpPr>
            <a:spLocks/>
          </p:cNvSpPr>
          <p:nvPr/>
        </p:nvSpPr>
        <p:spPr bwMode="auto">
          <a:xfrm>
            <a:off x="9181778" y="2699224"/>
            <a:ext cx="534211" cy="448737"/>
          </a:xfrm>
          <a:custGeom>
            <a:avLst/>
            <a:gdLst>
              <a:gd name="T0" fmla="*/ 0 w 473"/>
              <a:gd name="T1" fmla="*/ 0 h 398"/>
              <a:gd name="T2" fmla="*/ 164 w 473"/>
              <a:gd name="T3" fmla="*/ 44 h 398"/>
              <a:gd name="T4" fmla="*/ 467 w 473"/>
              <a:gd name="T5" fmla="*/ 353 h 398"/>
              <a:gd name="T6" fmla="*/ 462 w 473"/>
              <a:gd name="T7" fmla="*/ 380 h 398"/>
              <a:gd name="T8" fmla="*/ 446 w 473"/>
              <a:gd name="T9" fmla="*/ 398 h 398"/>
              <a:gd name="T10" fmla="*/ 306 w 473"/>
              <a:gd name="T11" fmla="*/ 286 h 398"/>
              <a:gd name="T12" fmla="*/ 203 w 473"/>
              <a:gd name="T13" fmla="*/ 180 h 398"/>
              <a:gd name="T14" fmla="*/ 0 w 473"/>
              <a:gd name="T15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3" h="398">
                <a:moveTo>
                  <a:pt x="0" y="0"/>
                </a:moveTo>
                <a:cubicBezTo>
                  <a:pt x="58" y="1"/>
                  <a:pt x="112" y="18"/>
                  <a:pt x="164" y="44"/>
                </a:cubicBezTo>
                <a:cubicBezTo>
                  <a:pt x="300" y="112"/>
                  <a:pt x="397" y="220"/>
                  <a:pt x="467" y="353"/>
                </a:cubicBezTo>
                <a:cubicBezTo>
                  <a:pt x="473" y="364"/>
                  <a:pt x="473" y="372"/>
                  <a:pt x="462" y="380"/>
                </a:cubicBezTo>
                <a:cubicBezTo>
                  <a:pt x="455" y="386"/>
                  <a:pt x="450" y="394"/>
                  <a:pt x="446" y="398"/>
                </a:cubicBezTo>
                <a:cubicBezTo>
                  <a:pt x="398" y="359"/>
                  <a:pt x="355" y="318"/>
                  <a:pt x="306" y="286"/>
                </a:cubicBezTo>
                <a:cubicBezTo>
                  <a:pt x="263" y="257"/>
                  <a:pt x="230" y="224"/>
                  <a:pt x="203" y="180"/>
                </a:cubicBezTo>
                <a:cubicBezTo>
                  <a:pt x="155" y="99"/>
                  <a:pt x="87" y="38"/>
                  <a:pt x="0" y="0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6" name="Freeform 131">
            <a:extLst>
              <a:ext uri="{FF2B5EF4-FFF2-40B4-BE49-F238E27FC236}">
                <a16:creationId xmlns:a16="http://schemas.microsoft.com/office/drawing/2014/main" id="{DB5633D2-E29D-44C0-A548-5A00A280B6C9}"/>
              </a:ext>
            </a:extLst>
          </p:cNvPr>
          <p:cNvSpPr>
            <a:spLocks/>
          </p:cNvSpPr>
          <p:nvPr/>
        </p:nvSpPr>
        <p:spPr bwMode="auto">
          <a:xfrm>
            <a:off x="9697469" y="2697800"/>
            <a:ext cx="481501" cy="393179"/>
          </a:xfrm>
          <a:custGeom>
            <a:avLst/>
            <a:gdLst>
              <a:gd name="T0" fmla="*/ 426 w 426"/>
              <a:gd name="T1" fmla="*/ 0 h 349"/>
              <a:gd name="T2" fmla="*/ 191 w 426"/>
              <a:gd name="T3" fmla="*/ 233 h 349"/>
              <a:gd name="T4" fmla="*/ 177 w 426"/>
              <a:gd name="T5" fmla="*/ 251 h 349"/>
              <a:gd name="T6" fmla="*/ 32 w 426"/>
              <a:gd name="T7" fmla="*/ 349 h 349"/>
              <a:gd name="T8" fmla="*/ 2 w 426"/>
              <a:gd name="T9" fmla="*/ 296 h 349"/>
              <a:gd name="T10" fmla="*/ 4 w 426"/>
              <a:gd name="T11" fmla="*/ 279 h 349"/>
              <a:gd name="T12" fmla="*/ 397 w 426"/>
              <a:gd name="T13" fmla="*/ 2 h 349"/>
              <a:gd name="T14" fmla="*/ 426 w 426"/>
              <a:gd name="T15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349">
                <a:moveTo>
                  <a:pt x="426" y="0"/>
                </a:moveTo>
                <a:cubicBezTo>
                  <a:pt x="319" y="50"/>
                  <a:pt x="245" y="132"/>
                  <a:pt x="191" y="233"/>
                </a:cubicBezTo>
                <a:cubicBezTo>
                  <a:pt x="187" y="240"/>
                  <a:pt x="183" y="247"/>
                  <a:pt x="177" y="251"/>
                </a:cubicBezTo>
                <a:cubicBezTo>
                  <a:pt x="129" y="284"/>
                  <a:pt x="81" y="316"/>
                  <a:pt x="32" y="349"/>
                </a:cubicBezTo>
                <a:cubicBezTo>
                  <a:pt x="23" y="333"/>
                  <a:pt x="12" y="315"/>
                  <a:pt x="2" y="296"/>
                </a:cubicBezTo>
                <a:cubicBezTo>
                  <a:pt x="0" y="292"/>
                  <a:pt x="1" y="283"/>
                  <a:pt x="4" y="279"/>
                </a:cubicBezTo>
                <a:cubicBezTo>
                  <a:pt x="101" y="139"/>
                  <a:pt x="223" y="34"/>
                  <a:pt x="397" y="2"/>
                </a:cubicBezTo>
                <a:cubicBezTo>
                  <a:pt x="407" y="1"/>
                  <a:pt x="416" y="1"/>
                  <a:pt x="426" y="0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7" name="Freeform 132">
            <a:extLst>
              <a:ext uri="{FF2B5EF4-FFF2-40B4-BE49-F238E27FC236}">
                <a16:creationId xmlns:a16="http://schemas.microsoft.com/office/drawing/2014/main" id="{77F0CF4F-E5A5-4CB7-AC0B-2198C10AE6EA}"/>
              </a:ext>
            </a:extLst>
          </p:cNvPr>
          <p:cNvSpPr>
            <a:spLocks/>
          </p:cNvSpPr>
          <p:nvPr/>
        </p:nvSpPr>
        <p:spPr bwMode="auto">
          <a:xfrm>
            <a:off x="9342753" y="2504060"/>
            <a:ext cx="390330" cy="490049"/>
          </a:xfrm>
          <a:custGeom>
            <a:avLst/>
            <a:gdLst>
              <a:gd name="T0" fmla="*/ 303 w 346"/>
              <a:gd name="T1" fmla="*/ 434 h 434"/>
              <a:gd name="T2" fmla="*/ 180 w 346"/>
              <a:gd name="T3" fmla="*/ 298 h 434"/>
              <a:gd name="T4" fmla="*/ 170 w 346"/>
              <a:gd name="T5" fmla="*/ 276 h 434"/>
              <a:gd name="T6" fmla="*/ 52 w 346"/>
              <a:gd name="T7" fmla="*/ 54 h 434"/>
              <a:gd name="T8" fmla="*/ 0 w 346"/>
              <a:gd name="T9" fmla="*/ 0 h 434"/>
              <a:gd name="T10" fmla="*/ 95 w 346"/>
              <a:gd name="T11" fmla="*/ 49 h 434"/>
              <a:gd name="T12" fmla="*/ 344 w 346"/>
              <a:gd name="T13" fmla="*/ 360 h 434"/>
              <a:gd name="T14" fmla="*/ 342 w 346"/>
              <a:gd name="T15" fmla="*/ 380 h 434"/>
              <a:gd name="T16" fmla="*/ 303 w 346"/>
              <a:gd name="T17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6" h="434">
                <a:moveTo>
                  <a:pt x="303" y="434"/>
                </a:moveTo>
                <a:cubicBezTo>
                  <a:pt x="261" y="388"/>
                  <a:pt x="220" y="343"/>
                  <a:pt x="180" y="298"/>
                </a:cubicBezTo>
                <a:cubicBezTo>
                  <a:pt x="175" y="292"/>
                  <a:pt x="172" y="284"/>
                  <a:pt x="170" y="276"/>
                </a:cubicBezTo>
                <a:cubicBezTo>
                  <a:pt x="146" y="194"/>
                  <a:pt x="109" y="118"/>
                  <a:pt x="52" y="54"/>
                </a:cubicBezTo>
                <a:cubicBezTo>
                  <a:pt x="36" y="36"/>
                  <a:pt x="17" y="20"/>
                  <a:pt x="0" y="0"/>
                </a:cubicBezTo>
                <a:cubicBezTo>
                  <a:pt x="32" y="16"/>
                  <a:pt x="66" y="29"/>
                  <a:pt x="95" y="49"/>
                </a:cubicBezTo>
                <a:cubicBezTo>
                  <a:pt x="211" y="126"/>
                  <a:pt x="288" y="235"/>
                  <a:pt x="344" y="360"/>
                </a:cubicBezTo>
                <a:cubicBezTo>
                  <a:pt x="346" y="365"/>
                  <a:pt x="346" y="375"/>
                  <a:pt x="342" y="380"/>
                </a:cubicBezTo>
                <a:cubicBezTo>
                  <a:pt x="330" y="399"/>
                  <a:pt x="315" y="417"/>
                  <a:pt x="303" y="434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8" name="Freeform 133">
            <a:extLst>
              <a:ext uri="{FF2B5EF4-FFF2-40B4-BE49-F238E27FC236}">
                <a16:creationId xmlns:a16="http://schemas.microsoft.com/office/drawing/2014/main" id="{F0065436-0938-4051-9BEE-3BFC42640140}"/>
              </a:ext>
            </a:extLst>
          </p:cNvPr>
          <p:cNvSpPr>
            <a:spLocks noEditPoints="1"/>
          </p:cNvSpPr>
          <p:nvPr/>
        </p:nvSpPr>
        <p:spPr bwMode="auto">
          <a:xfrm>
            <a:off x="9250157" y="5062570"/>
            <a:ext cx="319102" cy="316252"/>
          </a:xfrm>
          <a:custGeom>
            <a:avLst/>
            <a:gdLst>
              <a:gd name="T0" fmla="*/ 182 w 283"/>
              <a:gd name="T1" fmla="*/ 281 h 281"/>
              <a:gd name="T2" fmla="*/ 142 w 283"/>
              <a:gd name="T3" fmla="*/ 245 h 281"/>
              <a:gd name="T4" fmla="*/ 102 w 283"/>
              <a:gd name="T5" fmla="*/ 281 h 281"/>
              <a:gd name="T6" fmla="*/ 86 w 283"/>
              <a:gd name="T7" fmla="*/ 229 h 281"/>
              <a:gd name="T8" fmla="*/ 34 w 283"/>
              <a:gd name="T9" fmla="*/ 237 h 281"/>
              <a:gd name="T10" fmla="*/ 49 w 283"/>
              <a:gd name="T11" fmla="*/ 186 h 281"/>
              <a:gd name="T12" fmla="*/ 0 w 283"/>
              <a:gd name="T13" fmla="*/ 163 h 281"/>
              <a:gd name="T14" fmla="*/ 41 w 283"/>
              <a:gd name="T15" fmla="*/ 129 h 281"/>
              <a:gd name="T16" fmla="*/ 12 w 283"/>
              <a:gd name="T17" fmla="*/ 84 h 281"/>
              <a:gd name="T18" fmla="*/ 64 w 283"/>
              <a:gd name="T19" fmla="*/ 76 h 281"/>
              <a:gd name="T20" fmla="*/ 64 w 283"/>
              <a:gd name="T21" fmla="*/ 22 h 281"/>
              <a:gd name="T22" fmla="*/ 113 w 283"/>
              <a:gd name="T23" fmla="*/ 45 h 281"/>
              <a:gd name="T24" fmla="*/ 142 w 283"/>
              <a:gd name="T25" fmla="*/ 0 h 281"/>
              <a:gd name="T26" fmla="*/ 170 w 283"/>
              <a:gd name="T27" fmla="*/ 45 h 281"/>
              <a:gd name="T28" fmla="*/ 218 w 283"/>
              <a:gd name="T29" fmla="*/ 24 h 281"/>
              <a:gd name="T30" fmla="*/ 218 w 283"/>
              <a:gd name="T31" fmla="*/ 76 h 281"/>
              <a:gd name="T32" fmla="*/ 272 w 283"/>
              <a:gd name="T33" fmla="*/ 84 h 281"/>
              <a:gd name="T34" fmla="*/ 244 w 283"/>
              <a:gd name="T35" fmla="*/ 128 h 281"/>
              <a:gd name="T36" fmla="*/ 283 w 283"/>
              <a:gd name="T37" fmla="*/ 163 h 281"/>
              <a:gd name="T38" fmla="*/ 235 w 283"/>
              <a:gd name="T39" fmla="*/ 186 h 281"/>
              <a:gd name="T40" fmla="*/ 250 w 283"/>
              <a:gd name="T41" fmla="*/ 237 h 281"/>
              <a:gd name="T42" fmla="*/ 197 w 283"/>
              <a:gd name="T43" fmla="*/ 229 h 281"/>
              <a:gd name="T44" fmla="*/ 182 w 283"/>
              <a:gd name="T45" fmla="*/ 281 h 281"/>
              <a:gd name="T46" fmla="*/ 141 w 283"/>
              <a:gd name="T47" fmla="*/ 206 h 281"/>
              <a:gd name="T48" fmla="*/ 208 w 283"/>
              <a:gd name="T49" fmla="*/ 141 h 281"/>
              <a:gd name="T50" fmla="*/ 141 w 283"/>
              <a:gd name="T51" fmla="*/ 74 h 281"/>
              <a:gd name="T52" fmla="*/ 75 w 283"/>
              <a:gd name="T53" fmla="*/ 140 h 281"/>
              <a:gd name="T54" fmla="*/ 141 w 283"/>
              <a:gd name="T55" fmla="*/ 206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3" h="281">
                <a:moveTo>
                  <a:pt x="182" y="281"/>
                </a:moveTo>
                <a:cubicBezTo>
                  <a:pt x="167" y="268"/>
                  <a:pt x="155" y="257"/>
                  <a:pt x="142" y="245"/>
                </a:cubicBezTo>
                <a:cubicBezTo>
                  <a:pt x="129" y="257"/>
                  <a:pt x="116" y="268"/>
                  <a:pt x="102" y="281"/>
                </a:cubicBezTo>
                <a:cubicBezTo>
                  <a:pt x="97" y="263"/>
                  <a:pt x="92" y="246"/>
                  <a:pt x="86" y="229"/>
                </a:cubicBezTo>
                <a:cubicBezTo>
                  <a:pt x="69" y="232"/>
                  <a:pt x="53" y="234"/>
                  <a:pt x="34" y="237"/>
                </a:cubicBezTo>
                <a:cubicBezTo>
                  <a:pt x="39" y="219"/>
                  <a:pt x="44" y="203"/>
                  <a:pt x="49" y="186"/>
                </a:cubicBezTo>
                <a:cubicBezTo>
                  <a:pt x="33" y="179"/>
                  <a:pt x="18" y="172"/>
                  <a:pt x="0" y="163"/>
                </a:cubicBezTo>
                <a:cubicBezTo>
                  <a:pt x="14" y="151"/>
                  <a:pt x="27" y="141"/>
                  <a:pt x="41" y="129"/>
                </a:cubicBezTo>
                <a:cubicBezTo>
                  <a:pt x="32" y="114"/>
                  <a:pt x="22" y="100"/>
                  <a:pt x="12" y="84"/>
                </a:cubicBezTo>
                <a:cubicBezTo>
                  <a:pt x="30" y="81"/>
                  <a:pt x="46" y="79"/>
                  <a:pt x="64" y="76"/>
                </a:cubicBezTo>
                <a:cubicBezTo>
                  <a:pt x="64" y="60"/>
                  <a:pt x="64" y="43"/>
                  <a:pt x="64" y="22"/>
                </a:cubicBezTo>
                <a:cubicBezTo>
                  <a:pt x="82" y="31"/>
                  <a:pt x="97" y="38"/>
                  <a:pt x="113" y="45"/>
                </a:cubicBezTo>
                <a:cubicBezTo>
                  <a:pt x="122" y="31"/>
                  <a:pt x="131" y="17"/>
                  <a:pt x="142" y="0"/>
                </a:cubicBezTo>
                <a:cubicBezTo>
                  <a:pt x="152" y="16"/>
                  <a:pt x="161" y="30"/>
                  <a:pt x="170" y="45"/>
                </a:cubicBezTo>
                <a:cubicBezTo>
                  <a:pt x="186" y="38"/>
                  <a:pt x="201" y="31"/>
                  <a:pt x="218" y="24"/>
                </a:cubicBezTo>
                <a:cubicBezTo>
                  <a:pt x="218" y="42"/>
                  <a:pt x="218" y="58"/>
                  <a:pt x="218" y="76"/>
                </a:cubicBezTo>
                <a:cubicBezTo>
                  <a:pt x="236" y="78"/>
                  <a:pt x="252" y="81"/>
                  <a:pt x="272" y="84"/>
                </a:cubicBezTo>
                <a:cubicBezTo>
                  <a:pt x="262" y="98"/>
                  <a:pt x="254" y="112"/>
                  <a:pt x="244" y="128"/>
                </a:cubicBezTo>
                <a:cubicBezTo>
                  <a:pt x="256" y="139"/>
                  <a:pt x="269" y="151"/>
                  <a:pt x="283" y="163"/>
                </a:cubicBezTo>
                <a:cubicBezTo>
                  <a:pt x="266" y="171"/>
                  <a:pt x="251" y="178"/>
                  <a:pt x="235" y="186"/>
                </a:cubicBezTo>
                <a:cubicBezTo>
                  <a:pt x="240" y="203"/>
                  <a:pt x="245" y="219"/>
                  <a:pt x="250" y="237"/>
                </a:cubicBezTo>
                <a:cubicBezTo>
                  <a:pt x="231" y="234"/>
                  <a:pt x="215" y="232"/>
                  <a:pt x="197" y="229"/>
                </a:cubicBezTo>
                <a:cubicBezTo>
                  <a:pt x="192" y="246"/>
                  <a:pt x="187" y="263"/>
                  <a:pt x="182" y="281"/>
                </a:cubicBezTo>
                <a:close/>
                <a:moveTo>
                  <a:pt x="141" y="206"/>
                </a:moveTo>
                <a:cubicBezTo>
                  <a:pt x="178" y="207"/>
                  <a:pt x="208" y="178"/>
                  <a:pt x="208" y="141"/>
                </a:cubicBezTo>
                <a:cubicBezTo>
                  <a:pt x="209" y="105"/>
                  <a:pt x="178" y="73"/>
                  <a:pt x="141" y="74"/>
                </a:cubicBezTo>
                <a:cubicBezTo>
                  <a:pt x="106" y="74"/>
                  <a:pt x="75" y="106"/>
                  <a:pt x="75" y="140"/>
                </a:cubicBezTo>
                <a:cubicBezTo>
                  <a:pt x="75" y="176"/>
                  <a:pt x="105" y="206"/>
                  <a:pt x="141" y="206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9" name="Freeform 134">
            <a:extLst>
              <a:ext uri="{FF2B5EF4-FFF2-40B4-BE49-F238E27FC236}">
                <a16:creationId xmlns:a16="http://schemas.microsoft.com/office/drawing/2014/main" id="{3C9DBE3A-A673-464A-A49A-74BF1327A146}"/>
              </a:ext>
            </a:extLst>
          </p:cNvPr>
          <p:cNvSpPr>
            <a:spLocks/>
          </p:cNvSpPr>
          <p:nvPr/>
        </p:nvSpPr>
        <p:spPr bwMode="auto">
          <a:xfrm>
            <a:off x="9697469" y="2506909"/>
            <a:ext cx="324800" cy="393179"/>
          </a:xfrm>
          <a:custGeom>
            <a:avLst/>
            <a:gdLst>
              <a:gd name="T0" fmla="*/ 51 w 287"/>
              <a:gd name="T1" fmla="*/ 349 h 349"/>
              <a:gd name="T2" fmla="*/ 4 w 287"/>
              <a:gd name="T3" fmla="*/ 260 h 349"/>
              <a:gd name="T4" fmla="*/ 3 w 287"/>
              <a:gd name="T5" fmla="*/ 241 h 349"/>
              <a:gd name="T6" fmla="*/ 269 w 287"/>
              <a:gd name="T7" fmla="*/ 4 h 349"/>
              <a:gd name="T8" fmla="*/ 287 w 287"/>
              <a:gd name="T9" fmla="*/ 0 h 349"/>
              <a:gd name="T10" fmla="*/ 127 w 287"/>
              <a:gd name="T11" fmla="*/ 234 h 349"/>
              <a:gd name="T12" fmla="*/ 51 w 287"/>
              <a:gd name="T13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7" h="349">
                <a:moveTo>
                  <a:pt x="51" y="349"/>
                </a:moveTo>
                <a:cubicBezTo>
                  <a:pt x="35" y="318"/>
                  <a:pt x="19" y="289"/>
                  <a:pt x="4" y="260"/>
                </a:cubicBezTo>
                <a:cubicBezTo>
                  <a:pt x="1" y="255"/>
                  <a:pt x="0" y="246"/>
                  <a:pt x="3" y="241"/>
                </a:cubicBezTo>
                <a:cubicBezTo>
                  <a:pt x="72" y="140"/>
                  <a:pt x="152" y="52"/>
                  <a:pt x="269" y="4"/>
                </a:cubicBezTo>
                <a:cubicBezTo>
                  <a:pt x="275" y="2"/>
                  <a:pt x="280" y="1"/>
                  <a:pt x="287" y="0"/>
                </a:cubicBezTo>
                <a:cubicBezTo>
                  <a:pt x="208" y="61"/>
                  <a:pt x="161" y="143"/>
                  <a:pt x="127" y="234"/>
                </a:cubicBezTo>
                <a:cubicBezTo>
                  <a:pt x="103" y="299"/>
                  <a:pt x="103" y="299"/>
                  <a:pt x="51" y="349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0" name="Freeform 135">
            <a:extLst>
              <a:ext uri="{FF2B5EF4-FFF2-40B4-BE49-F238E27FC236}">
                <a16:creationId xmlns:a16="http://schemas.microsoft.com/office/drawing/2014/main" id="{10464506-4333-4A4E-9B87-D0947EDE2260}"/>
              </a:ext>
            </a:extLst>
          </p:cNvPr>
          <p:cNvSpPr>
            <a:spLocks/>
          </p:cNvSpPr>
          <p:nvPr/>
        </p:nvSpPr>
        <p:spPr bwMode="auto">
          <a:xfrm>
            <a:off x="9629090" y="2331688"/>
            <a:ext cx="101144" cy="431642"/>
          </a:xfrm>
          <a:custGeom>
            <a:avLst/>
            <a:gdLst>
              <a:gd name="T0" fmla="*/ 45 w 90"/>
              <a:gd name="T1" fmla="*/ 383 h 383"/>
              <a:gd name="T2" fmla="*/ 3 w 90"/>
              <a:gd name="T3" fmla="*/ 324 h 383"/>
              <a:gd name="T4" fmla="*/ 1 w 90"/>
              <a:gd name="T5" fmla="*/ 307 h 383"/>
              <a:gd name="T6" fmla="*/ 47 w 90"/>
              <a:gd name="T7" fmla="*/ 0 h 383"/>
              <a:gd name="T8" fmla="*/ 70 w 90"/>
              <a:gd name="T9" fmla="*/ 155 h 383"/>
              <a:gd name="T10" fmla="*/ 89 w 90"/>
              <a:gd name="T11" fmla="*/ 301 h 383"/>
              <a:gd name="T12" fmla="*/ 81 w 90"/>
              <a:gd name="T13" fmla="*/ 334 h 383"/>
              <a:gd name="T14" fmla="*/ 45 w 90"/>
              <a:gd name="T15" fmla="*/ 38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" h="383">
                <a:moveTo>
                  <a:pt x="45" y="383"/>
                </a:moveTo>
                <a:cubicBezTo>
                  <a:pt x="31" y="363"/>
                  <a:pt x="16" y="344"/>
                  <a:pt x="3" y="324"/>
                </a:cubicBezTo>
                <a:cubicBezTo>
                  <a:pt x="0" y="320"/>
                  <a:pt x="0" y="313"/>
                  <a:pt x="1" y="307"/>
                </a:cubicBezTo>
                <a:cubicBezTo>
                  <a:pt x="15" y="205"/>
                  <a:pt x="29" y="103"/>
                  <a:pt x="47" y="0"/>
                </a:cubicBezTo>
                <a:cubicBezTo>
                  <a:pt x="55" y="52"/>
                  <a:pt x="63" y="103"/>
                  <a:pt x="70" y="155"/>
                </a:cubicBezTo>
                <a:cubicBezTo>
                  <a:pt x="77" y="204"/>
                  <a:pt x="84" y="252"/>
                  <a:pt x="89" y="301"/>
                </a:cubicBezTo>
                <a:cubicBezTo>
                  <a:pt x="90" y="312"/>
                  <a:pt x="86" y="324"/>
                  <a:pt x="81" y="334"/>
                </a:cubicBezTo>
                <a:cubicBezTo>
                  <a:pt x="71" y="351"/>
                  <a:pt x="58" y="366"/>
                  <a:pt x="45" y="383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1" name="Freeform 136">
            <a:extLst>
              <a:ext uri="{FF2B5EF4-FFF2-40B4-BE49-F238E27FC236}">
                <a16:creationId xmlns:a16="http://schemas.microsoft.com/office/drawing/2014/main" id="{BC4C33D0-F56A-4F46-AC54-30FA44CA36E3}"/>
              </a:ext>
            </a:extLst>
          </p:cNvPr>
          <p:cNvSpPr>
            <a:spLocks/>
          </p:cNvSpPr>
          <p:nvPr/>
        </p:nvSpPr>
        <p:spPr bwMode="auto">
          <a:xfrm>
            <a:off x="9627665" y="3679322"/>
            <a:ext cx="88323" cy="425944"/>
          </a:xfrm>
          <a:custGeom>
            <a:avLst/>
            <a:gdLst>
              <a:gd name="T0" fmla="*/ 2 w 78"/>
              <a:gd name="T1" fmla="*/ 273 h 377"/>
              <a:gd name="T2" fmla="*/ 24 w 78"/>
              <a:gd name="T3" fmla="*/ 224 h 377"/>
              <a:gd name="T4" fmla="*/ 24 w 78"/>
              <a:gd name="T5" fmla="*/ 152 h 377"/>
              <a:gd name="T6" fmla="*/ 25 w 78"/>
              <a:gd name="T7" fmla="*/ 48 h 377"/>
              <a:gd name="T8" fmla="*/ 39 w 78"/>
              <a:gd name="T9" fmla="*/ 14 h 377"/>
              <a:gd name="T10" fmla="*/ 56 w 78"/>
              <a:gd name="T11" fmla="*/ 0 h 377"/>
              <a:gd name="T12" fmla="*/ 70 w 78"/>
              <a:gd name="T13" fmla="*/ 20 h 377"/>
              <a:gd name="T14" fmla="*/ 49 w 78"/>
              <a:gd name="T15" fmla="*/ 70 h 377"/>
              <a:gd name="T16" fmla="*/ 49 w 78"/>
              <a:gd name="T17" fmla="*/ 132 h 377"/>
              <a:gd name="T18" fmla="*/ 50 w 78"/>
              <a:gd name="T19" fmla="*/ 242 h 377"/>
              <a:gd name="T20" fmla="*/ 50 w 78"/>
              <a:gd name="T21" fmla="*/ 308 h 377"/>
              <a:gd name="T22" fmla="*/ 69 w 78"/>
              <a:gd name="T23" fmla="*/ 354 h 377"/>
              <a:gd name="T24" fmla="*/ 56 w 78"/>
              <a:gd name="T25" fmla="*/ 377 h 377"/>
              <a:gd name="T26" fmla="*/ 39 w 78"/>
              <a:gd name="T27" fmla="*/ 359 h 377"/>
              <a:gd name="T28" fmla="*/ 23 w 78"/>
              <a:gd name="T29" fmla="*/ 324 h 377"/>
              <a:gd name="T30" fmla="*/ 2 w 78"/>
              <a:gd name="T31" fmla="*/ 273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" h="377">
                <a:moveTo>
                  <a:pt x="2" y="273"/>
                </a:moveTo>
                <a:cubicBezTo>
                  <a:pt x="10" y="255"/>
                  <a:pt x="15" y="238"/>
                  <a:pt x="24" y="224"/>
                </a:cubicBezTo>
                <a:cubicBezTo>
                  <a:pt x="42" y="194"/>
                  <a:pt x="43" y="180"/>
                  <a:pt x="24" y="152"/>
                </a:cubicBezTo>
                <a:cubicBezTo>
                  <a:pt x="0" y="115"/>
                  <a:pt x="0" y="84"/>
                  <a:pt x="25" y="48"/>
                </a:cubicBezTo>
                <a:cubicBezTo>
                  <a:pt x="32" y="38"/>
                  <a:pt x="33" y="25"/>
                  <a:pt x="39" y="14"/>
                </a:cubicBezTo>
                <a:cubicBezTo>
                  <a:pt x="42" y="8"/>
                  <a:pt x="50" y="5"/>
                  <a:pt x="56" y="0"/>
                </a:cubicBezTo>
                <a:cubicBezTo>
                  <a:pt x="61" y="7"/>
                  <a:pt x="71" y="15"/>
                  <a:pt x="70" y="20"/>
                </a:cubicBezTo>
                <a:cubicBezTo>
                  <a:pt x="65" y="37"/>
                  <a:pt x="58" y="54"/>
                  <a:pt x="49" y="70"/>
                </a:cubicBezTo>
                <a:cubicBezTo>
                  <a:pt x="36" y="91"/>
                  <a:pt x="35" y="111"/>
                  <a:pt x="49" y="132"/>
                </a:cubicBezTo>
                <a:cubicBezTo>
                  <a:pt x="78" y="174"/>
                  <a:pt x="78" y="201"/>
                  <a:pt x="50" y="242"/>
                </a:cubicBezTo>
                <a:cubicBezTo>
                  <a:pt x="34" y="265"/>
                  <a:pt x="36" y="283"/>
                  <a:pt x="50" y="308"/>
                </a:cubicBezTo>
                <a:cubicBezTo>
                  <a:pt x="59" y="322"/>
                  <a:pt x="66" y="338"/>
                  <a:pt x="69" y="354"/>
                </a:cubicBezTo>
                <a:cubicBezTo>
                  <a:pt x="70" y="360"/>
                  <a:pt x="61" y="369"/>
                  <a:pt x="56" y="377"/>
                </a:cubicBezTo>
                <a:cubicBezTo>
                  <a:pt x="50" y="371"/>
                  <a:pt x="43" y="366"/>
                  <a:pt x="39" y="359"/>
                </a:cubicBezTo>
                <a:cubicBezTo>
                  <a:pt x="33" y="348"/>
                  <a:pt x="28" y="336"/>
                  <a:pt x="23" y="324"/>
                </a:cubicBezTo>
                <a:cubicBezTo>
                  <a:pt x="16" y="308"/>
                  <a:pt x="9" y="291"/>
                  <a:pt x="2" y="273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2" name="Freeform 137">
            <a:extLst>
              <a:ext uri="{FF2B5EF4-FFF2-40B4-BE49-F238E27FC236}">
                <a16:creationId xmlns:a16="http://schemas.microsoft.com/office/drawing/2014/main" id="{0E80E9E0-0D8F-415B-84FB-2CFF1DAE4CB7}"/>
              </a:ext>
            </a:extLst>
          </p:cNvPr>
          <p:cNvSpPr>
            <a:spLocks/>
          </p:cNvSpPr>
          <p:nvPr/>
        </p:nvSpPr>
        <p:spPr bwMode="auto">
          <a:xfrm>
            <a:off x="9529371" y="3727757"/>
            <a:ext cx="86899" cy="311979"/>
          </a:xfrm>
          <a:custGeom>
            <a:avLst/>
            <a:gdLst>
              <a:gd name="T0" fmla="*/ 4 w 77"/>
              <a:gd name="T1" fmla="*/ 226 h 276"/>
              <a:gd name="T2" fmla="*/ 22 w 77"/>
              <a:gd name="T3" fmla="*/ 183 h 276"/>
              <a:gd name="T4" fmla="*/ 22 w 77"/>
              <a:gd name="T5" fmla="*/ 106 h 276"/>
              <a:gd name="T6" fmla="*/ 22 w 77"/>
              <a:gd name="T7" fmla="*/ 10 h 276"/>
              <a:gd name="T8" fmla="*/ 45 w 77"/>
              <a:gd name="T9" fmla="*/ 0 h 276"/>
              <a:gd name="T10" fmla="*/ 48 w 77"/>
              <a:gd name="T11" fmla="*/ 26 h 276"/>
              <a:gd name="T12" fmla="*/ 54 w 77"/>
              <a:gd name="T13" fmla="*/ 96 h 276"/>
              <a:gd name="T14" fmla="*/ 53 w 77"/>
              <a:gd name="T15" fmla="*/ 194 h 276"/>
              <a:gd name="T16" fmla="*/ 42 w 77"/>
              <a:gd name="T17" fmla="*/ 252 h 276"/>
              <a:gd name="T18" fmla="*/ 34 w 77"/>
              <a:gd name="T19" fmla="*/ 276 h 276"/>
              <a:gd name="T20" fmla="*/ 12 w 77"/>
              <a:gd name="T21" fmla="*/ 261 h 276"/>
              <a:gd name="T22" fmla="*/ 4 w 77"/>
              <a:gd name="T23" fmla="*/ 22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" h="276">
                <a:moveTo>
                  <a:pt x="4" y="226"/>
                </a:moveTo>
                <a:cubicBezTo>
                  <a:pt x="9" y="213"/>
                  <a:pt x="13" y="197"/>
                  <a:pt x="22" y="183"/>
                </a:cubicBezTo>
                <a:cubicBezTo>
                  <a:pt x="44" y="148"/>
                  <a:pt x="44" y="140"/>
                  <a:pt x="22" y="106"/>
                </a:cubicBezTo>
                <a:cubicBezTo>
                  <a:pt x="1" y="74"/>
                  <a:pt x="0" y="35"/>
                  <a:pt x="22" y="10"/>
                </a:cubicBezTo>
                <a:cubicBezTo>
                  <a:pt x="27" y="5"/>
                  <a:pt x="37" y="3"/>
                  <a:pt x="45" y="0"/>
                </a:cubicBezTo>
                <a:cubicBezTo>
                  <a:pt x="46" y="9"/>
                  <a:pt x="51" y="20"/>
                  <a:pt x="48" y="26"/>
                </a:cubicBezTo>
                <a:cubicBezTo>
                  <a:pt x="34" y="51"/>
                  <a:pt x="37" y="73"/>
                  <a:pt x="54" y="96"/>
                </a:cubicBezTo>
                <a:cubicBezTo>
                  <a:pt x="77" y="128"/>
                  <a:pt x="76" y="162"/>
                  <a:pt x="53" y="194"/>
                </a:cubicBezTo>
                <a:cubicBezTo>
                  <a:pt x="40" y="212"/>
                  <a:pt x="35" y="230"/>
                  <a:pt x="42" y="252"/>
                </a:cubicBezTo>
                <a:cubicBezTo>
                  <a:pt x="44" y="259"/>
                  <a:pt x="37" y="268"/>
                  <a:pt x="34" y="276"/>
                </a:cubicBezTo>
                <a:cubicBezTo>
                  <a:pt x="27" y="271"/>
                  <a:pt x="17" y="268"/>
                  <a:pt x="12" y="261"/>
                </a:cubicBezTo>
                <a:cubicBezTo>
                  <a:pt x="7" y="252"/>
                  <a:pt x="7" y="241"/>
                  <a:pt x="4" y="226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3" name="Freeform 138">
            <a:extLst>
              <a:ext uri="{FF2B5EF4-FFF2-40B4-BE49-F238E27FC236}">
                <a16:creationId xmlns:a16="http://schemas.microsoft.com/office/drawing/2014/main" id="{A899B5EB-0B5F-46E7-90F1-C0F2F756D916}"/>
              </a:ext>
            </a:extLst>
          </p:cNvPr>
          <p:cNvSpPr>
            <a:spLocks/>
          </p:cNvSpPr>
          <p:nvPr/>
        </p:nvSpPr>
        <p:spPr bwMode="auto">
          <a:xfrm>
            <a:off x="9724535" y="3730606"/>
            <a:ext cx="86899" cy="309130"/>
          </a:xfrm>
          <a:custGeom>
            <a:avLst/>
            <a:gdLst>
              <a:gd name="T0" fmla="*/ 6 w 77"/>
              <a:gd name="T1" fmla="*/ 224 h 274"/>
              <a:gd name="T2" fmla="*/ 23 w 77"/>
              <a:gd name="T3" fmla="*/ 182 h 274"/>
              <a:gd name="T4" fmla="*/ 23 w 77"/>
              <a:gd name="T5" fmla="*/ 103 h 274"/>
              <a:gd name="T6" fmla="*/ 25 w 77"/>
              <a:gd name="T7" fmla="*/ 7 h 274"/>
              <a:gd name="T8" fmla="*/ 47 w 77"/>
              <a:gd name="T9" fmla="*/ 0 h 274"/>
              <a:gd name="T10" fmla="*/ 50 w 77"/>
              <a:gd name="T11" fmla="*/ 23 h 274"/>
              <a:gd name="T12" fmla="*/ 55 w 77"/>
              <a:gd name="T13" fmla="*/ 94 h 274"/>
              <a:gd name="T14" fmla="*/ 54 w 77"/>
              <a:gd name="T15" fmla="*/ 192 h 274"/>
              <a:gd name="T16" fmla="*/ 44 w 77"/>
              <a:gd name="T17" fmla="*/ 251 h 274"/>
              <a:gd name="T18" fmla="*/ 37 w 77"/>
              <a:gd name="T19" fmla="*/ 274 h 274"/>
              <a:gd name="T20" fmla="*/ 15 w 77"/>
              <a:gd name="T21" fmla="*/ 261 h 274"/>
              <a:gd name="T22" fmla="*/ 6 w 77"/>
              <a:gd name="T23" fmla="*/ 22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" h="274">
                <a:moveTo>
                  <a:pt x="6" y="224"/>
                </a:moveTo>
                <a:cubicBezTo>
                  <a:pt x="11" y="211"/>
                  <a:pt x="14" y="195"/>
                  <a:pt x="23" y="182"/>
                </a:cubicBezTo>
                <a:cubicBezTo>
                  <a:pt x="43" y="155"/>
                  <a:pt x="43" y="131"/>
                  <a:pt x="23" y="103"/>
                </a:cubicBezTo>
                <a:cubicBezTo>
                  <a:pt x="0" y="72"/>
                  <a:pt x="2" y="33"/>
                  <a:pt x="25" y="7"/>
                </a:cubicBezTo>
                <a:cubicBezTo>
                  <a:pt x="30" y="2"/>
                  <a:pt x="40" y="2"/>
                  <a:pt x="47" y="0"/>
                </a:cubicBezTo>
                <a:cubicBezTo>
                  <a:pt x="49" y="8"/>
                  <a:pt x="54" y="18"/>
                  <a:pt x="50" y="23"/>
                </a:cubicBezTo>
                <a:cubicBezTo>
                  <a:pt x="35" y="48"/>
                  <a:pt x="38" y="70"/>
                  <a:pt x="55" y="94"/>
                </a:cubicBezTo>
                <a:cubicBezTo>
                  <a:pt x="77" y="125"/>
                  <a:pt x="77" y="161"/>
                  <a:pt x="54" y="192"/>
                </a:cubicBezTo>
                <a:cubicBezTo>
                  <a:pt x="41" y="211"/>
                  <a:pt x="37" y="229"/>
                  <a:pt x="44" y="251"/>
                </a:cubicBezTo>
                <a:cubicBezTo>
                  <a:pt x="45" y="257"/>
                  <a:pt x="40" y="266"/>
                  <a:pt x="37" y="274"/>
                </a:cubicBezTo>
                <a:cubicBezTo>
                  <a:pt x="29" y="270"/>
                  <a:pt x="18" y="267"/>
                  <a:pt x="15" y="261"/>
                </a:cubicBezTo>
                <a:cubicBezTo>
                  <a:pt x="9" y="251"/>
                  <a:pt x="9" y="239"/>
                  <a:pt x="6" y="224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4" name="Freeform 139">
            <a:extLst>
              <a:ext uri="{FF2B5EF4-FFF2-40B4-BE49-F238E27FC236}">
                <a16:creationId xmlns:a16="http://schemas.microsoft.com/office/drawing/2014/main" id="{91B11A48-53C1-4B61-989D-C23A9F3C217F}"/>
              </a:ext>
            </a:extLst>
          </p:cNvPr>
          <p:cNvSpPr>
            <a:spLocks noEditPoints="1"/>
          </p:cNvSpPr>
          <p:nvPr/>
        </p:nvSpPr>
        <p:spPr bwMode="auto">
          <a:xfrm>
            <a:off x="9151862" y="4234900"/>
            <a:ext cx="411698" cy="303432"/>
          </a:xfrm>
          <a:custGeom>
            <a:avLst/>
            <a:gdLst>
              <a:gd name="T0" fmla="*/ 177 w 364"/>
              <a:gd name="T1" fmla="*/ 269 h 269"/>
              <a:gd name="T2" fmla="*/ 72 w 364"/>
              <a:gd name="T3" fmla="*/ 242 h 269"/>
              <a:gd name="T4" fmla="*/ 14 w 364"/>
              <a:gd name="T5" fmla="*/ 101 h 269"/>
              <a:gd name="T6" fmla="*/ 129 w 364"/>
              <a:gd name="T7" fmla="*/ 3 h 269"/>
              <a:gd name="T8" fmla="*/ 259 w 364"/>
              <a:gd name="T9" fmla="*/ 7 h 269"/>
              <a:gd name="T10" fmla="*/ 359 w 364"/>
              <a:gd name="T11" fmla="*/ 145 h 269"/>
              <a:gd name="T12" fmla="*/ 241 w 364"/>
              <a:gd name="T13" fmla="*/ 262 h 269"/>
              <a:gd name="T14" fmla="*/ 179 w 364"/>
              <a:gd name="T15" fmla="*/ 262 h 269"/>
              <a:gd name="T16" fmla="*/ 177 w 364"/>
              <a:gd name="T17" fmla="*/ 269 h 269"/>
              <a:gd name="T18" fmla="*/ 42 w 364"/>
              <a:gd name="T19" fmla="*/ 118 h 269"/>
              <a:gd name="T20" fmla="*/ 91 w 364"/>
              <a:gd name="T21" fmla="*/ 220 h 269"/>
              <a:gd name="T22" fmla="*/ 176 w 364"/>
              <a:gd name="T23" fmla="*/ 232 h 269"/>
              <a:gd name="T24" fmla="*/ 203 w 364"/>
              <a:gd name="T25" fmla="*/ 216 h 269"/>
              <a:gd name="T26" fmla="*/ 303 w 364"/>
              <a:gd name="T27" fmla="*/ 171 h 269"/>
              <a:gd name="T28" fmla="*/ 329 w 364"/>
              <a:gd name="T29" fmla="*/ 137 h 269"/>
              <a:gd name="T30" fmla="*/ 316 w 364"/>
              <a:gd name="T31" fmla="*/ 85 h 269"/>
              <a:gd name="T32" fmla="*/ 255 w 364"/>
              <a:gd name="T33" fmla="*/ 64 h 269"/>
              <a:gd name="T34" fmla="*/ 182 w 364"/>
              <a:gd name="T35" fmla="*/ 69 h 269"/>
              <a:gd name="T36" fmla="*/ 95 w 364"/>
              <a:gd name="T37" fmla="*/ 91 h 269"/>
              <a:gd name="T38" fmla="*/ 42 w 364"/>
              <a:gd name="T39" fmla="*/ 11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4" h="269">
                <a:moveTo>
                  <a:pt x="177" y="269"/>
                </a:moveTo>
                <a:cubicBezTo>
                  <a:pt x="142" y="260"/>
                  <a:pt x="104" y="258"/>
                  <a:pt x="72" y="242"/>
                </a:cubicBezTo>
                <a:cubicBezTo>
                  <a:pt x="22" y="217"/>
                  <a:pt x="0" y="156"/>
                  <a:pt x="14" y="101"/>
                </a:cubicBezTo>
                <a:cubicBezTo>
                  <a:pt x="27" y="48"/>
                  <a:pt x="74" y="5"/>
                  <a:pt x="129" y="3"/>
                </a:cubicBezTo>
                <a:cubicBezTo>
                  <a:pt x="172" y="1"/>
                  <a:pt x="217" y="0"/>
                  <a:pt x="259" y="7"/>
                </a:cubicBezTo>
                <a:cubicBezTo>
                  <a:pt x="324" y="18"/>
                  <a:pt x="364" y="78"/>
                  <a:pt x="359" y="145"/>
                </a:cubicBezTo>
                <a:cubicBezTo>
                  <a:pt x="354" y="206"/>
                  <a:pt x="303" y="257"/>
                  <a:pt x="241" y="262"/>
                </a:cubicBezTo>
                <a:cubicBezTo>
                  <a:pt x="220" y="263"/>
                  <a:pt x="199" y="262"/>
                  <a:pt x="179" y="262"/>
                </a:cubicBezTo>
                <a:cubicBezTo>
                  <a:pt x="178" y="264"/>
                  <a:pt x="178" y="267"/>
                  <a:pt x="177" y="269"/>
                </a:cubicBezTo>
                <a:close/>
                <a:moveTo>
                  <a:pt x="42" y="118"/>
                </a:moveTo>
                <a:cubicBezTo>
                  <a:pt x="37" y="164"/>
                  <a:pt x="55" y="199"/>
                  <a:pt x="91" y="220"/>
                </a:cubicBezTo>
                <a:cubicBezTo>
                  <a:pt x="117" y="236"/>
                  <a:pt x="147" y="236"/>
                  <a:pt x="176" y="232"/>
                </a:cubicBezTo>
                <a:cubicBezTo>
                  <a:pt x="185" y="231"/>
                  <a:pt x="193" y="217"/>
                  <a:pt x="203" y="216"/>
                </a:cubicBezTo>
                <a:cubicBezTo>
                  <a:pt x="241" y="210"/>
                  <a:pt x="269" y="182"/>
                  <a:pt x="303" y="171"/>
                </a:cubicBezTo>
                <a:cubicBezTo>
                  <a:pt x="325" y="164"/>
                  <a:pt x="330" y="154"/>
                  <a:pt x="329" y="137"/>
                </a:cubicBezTo>
                <a:cubicBezTo>
                  <a:pt x="328" y="120"/>
                  <a:pt x="324" y="101"/>
                  <a:pt x="316" y="85"/>
                </a:cubicBezTo>
                <a:cubicBezTo>
                  <a:pt x="302" y="54"/>
                  <a:pt x="286" y="49"/>
                  <a:pt x="255" y="64"/>
                </a:cubicBezTo>
                <a:cubicBezTo>
                  <a:pt x="231" y="77"/>
                  <a:pt x="208" y="78"/>
                  <a:pt x="182" y="69"/>
                </a:cubicBezTo>
                <a:cubicBezTo>
                  <a:pt x="149" y="57"/>
                  <a:pt x="118" y="63"/>
                  <a:pt x="95" y="91"/>
                </a:cubicBezTo>
                <a:cubicBezTo>
                  <a:pt x="81" y="108"/>
                  <a:pt x="67" y="123"/>
                  <a:pt x="42" y="118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5" name="Freeform 140">
            <a:extLst>
              <a:ext uri="{FF2B5EF4-FFF2-40B4-BE49-F238E27FC236}">
                <a16:creationId xmlns:a16="http://schemas.microsoft.com/office/drawing/2014/main" id="{E27F8CED-9F65-4AD6-91BE-19F1174FE30B}"/>
              </a:ext>
            </a:extLst>
          </p:cNvPr>
          <p:cNvSpPr>
            <a:spLocks/>
          </p:cNvSpPr>
          <p:nvPr/>
        </p:nvSpPr>
        <p:spPr bwMode="auto">
          <a:xfrm>
            <a:off x="9255855" y="4375932"/>
            <a:ext cx="88323" cy="59832"/>
          </a:xfrm>
          <a:custGeom>
            <a:avLst/>
            <a:gdLst>
              <a:gd name="T0" fmla="*/ 74 w 78"/>
              <a:gd name="T1" fmla="*/ 52 h 52"/>
              <a:gd name="T2" fmla="*/ 2 w 78"/>
              <a:gd name="T3" fmla="*/ 16 h 52"/>
              <a:gd name="T4" fmla="*/ 0 w 78"/>
              <a:gd name="T5" fmla="*/ 1 h 52"/>
              <a:gd name="T6" fmla="*/ 14 w 78"/>
              <a:gd name="T7" fmla="*/ 1 h 52"/>
              <a:gd name="T8" fmla="*/ 68 w 78"/>
              <a:gd name="T9" fmla="*/ 24 h 52"/>
              <a:gd name="T10" fmla="*/ 77 w 78"/>
              <a:gd name="T11" fmla="*/ 34 h 52"/>
              <a:gd name="T12" fmla="*/ 74 w 78"/>
              <a:gd name="T1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52">
                <a:moveTo>
                  <a:pt x="74" y="52"/>
                </a:moveTo>
                <a:cubicBezTo>
                  <a:pt x="42" y="37"/>
                  <a:pt x="22" y="27"/>
                  <a:pt x="2" y="16"/>
                </a:cubicBezTo>
                <a:cubicBezTo>
                  <a:pt x="0" y="15"/>
                  <a:pt x="1" y="6"/>
                  <a:pt x="0" y="1"/>
                </a:cubicBezTo>
                <a:cubicBezTo>
                  <a:pt x="4" y="1"/>
                  <a:pt x="10" y="0"/>
                  <a:pt x="14" y="1"/>
                </a:cubicBezTo>
                <a:cubicBezTo>
                  <a:pt x="32" y="8"/>
                  <a:pt x="50" y="16"/>
                  <a:pt x="68" y="24"/>
                </a:cubicBezTo>
                <a:cubicBezTo>
                  <a:pt x="72" y="26"/>
                  <a:pt x="77" y="30"/>
                  <a:pt x="77" y="34"/>
                </a:cubicBezTo>
                <a:cubicBezTo>
                  <a:pt x="78" y="40"/>
                  <a:pt x="75" y="46"/>
                  <a:pt x="74" y="52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6" name="Freeform 141">
            <a:extLst>
              <a:ext uri="{FF2B5EF4-FFF2-40B4-BE49-F238E27FC236}">
                <a16:creationId xmlns:a16="http://schemas.microsoft.com/office/drawing/2014/main" id="{6EC41322-25D0-42A6-A85B-44E351A320BB}"/>
              </a:ext>
            </a:extLst>
          </p:cNvPr>
          <p:cNvSpPr>
            <a:spLocks/>
          </p:cNvSpPr>
          <p:nvPr/>
        </p:nvSpPr>
        <p:spPr bwMode="auto">
          <a:xfrm>
            <a:off x="9308564" y="4328921"/>
            <a:ext cx="45586" cy="56982"/>
          </a:xfrm>
          <a:custGeom>
            <a:avLst/>
            <a:gdLst>
              <a:gd name="T0" fmla="*/ 20 w 41"/>
              <a:gd name="T1" fmla="*/ 51 h 51"/>
              <a:gd name="T2" fmla="*/ 1 w 41"/>
              <a:gd name="T3" fmla="*/ 19 h 51"/>
              <a:gd name="T4" fmla="*/ 21 w 41"/>
              <a:gd name="T5" fmla="*/ 1 h 51"/>
              <a:gd name="T6" fmla="*/ 40 w 41"/>
              <a:gd name="T7" fmla="*/ 22 h 51"/>
              <a:gd name="T8" fmla="*/ 20 w 41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51">
                <a:moveTo>
                  <a:pt x="20" y="51"/>
                </a:moveTo>
                <a:cubicBezTo>
                  <a:pt x="10" y="36"/>
                  <a:pt x="0" y="27"/>
                  <a:pt x="1" y="19"/>
                </a:cubicBezTo>
                <a:cubicBezTo>
                  <a:pt x="1" y="12"/>
                  <a:pt x="15" y="0"/>
                  <a:pt x="21" y="1"/>
                </a:cubicBezTo>
                <a:cubicBezTo>
                  <a:pt x="29" y="3"/>
                  <a:pt x="39" y="14"/>
                  <a:pt x="40" y="22"/>
                </a:cubicBezTo>
                <a:cubicBezTo>
                  <a:pt x="41" y="29"/>
                  <a:pt x="30" y="37"/>
                  <a:pt x="20" y="51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7" name="Freeform 142">
            <a:extLst>
              <a:ext uri="{FF2B5EF4-FFF2-40B4-BE49-F238E27FC236}">
                <a16:creationId xmlns:a16="http://schemas.microsoft.com/office/drawing/2014/main" id="{19273072-D96C-4432-96ED-39AC1EDE6ECB}"/>
              </a:ext>
            </a:extLst>
          </p:cNvPr>
          <p:cNvSpPr>
            <a:spLocks/>
          </p:cNvSpPr>
          <p:nvPr/>
        </p:nvSpPr>
        <p:spPr bwMode="auto">
          <a:xfrm>
            <a:off x="9319960" y="4424367"/>
            <a:ext cx="71228" cy="48435"/>
          </a:xfrm>
          <a:custGeom>
            <a:avLst/>
            <a:gdLst>
              <a:gd name="T0" fmla="*/ 9 w 63"/>
              <a:gd name="T1" fmla="*/ 44 h 44"/>
              <a:gd name="T2" fmla="*/ 1 w 63"/>
              <a:gd name="T3" fmla="*/ 39 h 44"/>
              <a:gd name="T4" fmla="*/ 3 w 63"/>
              <a:gd name="T5" fmla="*/ 27 h 44"/>
              <a:gd name="T6" fmla="*/ 50 w 63"/>
              <a:gd name="T7" fmla="*/ 2 h 44"/>
              <a:gd name="T8" fmla="*/ 61 w 63"/>
              <a:gd name="T9" fmla="*/ 7 h 44"/>
              <a:gd name="T10" fmla="*/ 60 w 63"/>
              <a:gd name="T11" fmla="*/ 18 h 44"/>
              <a:gd name="T12" fmla="*/ 9 w 63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44">
                <a:moveTo>
                  <a:pt x="9" y="44"/>
                </a:moveTo>
                <a:cubicBezTo>
                  <a:pt x="7" y="43"/>
                  <a:pt x="2" y="42"/>
                  <a:pt x="1" y="39"/>
                </a:cubicBezTo>
                <a:cubicBezTo>
                  <a:pt x="0" y="35"/>
                  <a:pt x="0" y="28"/>
                  <a:pt x="3" y="27"/>
                </a:cubicBezTo>
                <a:cubicBezTo>
                  <a:pt x="18" y="18"/>
                  <a:pt x="34" y="9"/>
                  <a:pt x="50" y="2"/>
                </a:cubicBezTo>
                <a:cubicBezTo>
                  <a:pt x="53" y="0"/>
                  <a:pt x="59" y="4"/>
                  <a:pt x="61" y="7"/>
                </a:cubicBezTo>
                <a:cubicBezTo>
                  <a:pt x="63" y="9"/>
                  <a:pt x="62" y="17"/>
                  <a:pt x="60" y="18"/>
                </a:cubicBezTo>
                <a:cubicBezTo>
                  <a:pt x="44" y="27"/>
                  <a:pt x="27" y="35"/>
                  <a:pt x="9" y="44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8" name="Freeform 143">
            <a:extLst>
              <a:ext uri="{FF2B5EF4-FFF2-40B4-BE49-F238E27FC236}">
                <a16:creationId xmlns:a16="http://schemas.microsoft.com/office/drawing/2014/main" id="{F750E005-6B68-4B45-9CCC-9A32B110E9BE}"/>
              </a:ext>
            </a:extLst>
          </p:cNvPr>
          <p:cNvSpPr>
            <a:spLocks/>
          </p:cNvSpPr>
          <p:nvPr/>
        </p:nvSpPr>
        <p:spPr bwMode="auto">
          <a:xfrm>
            <a:off x="9462416" y="4353139"/>
            <a:ext cx="51284" cy="49860"/>
          </a:xfrm>
          <a:custGeom>
            <a:avLst/>
            <a:gdLst>
              <a:gd name="T0" fmla="*/ 29 w 45"/>
              <a:gd name="T1" fmla="*/ 45 h 45"/>
              <a:gd name="T2" fmla="*/ 0 w 45"/>
              <a:gd name="T3" fmla="*/ 13 h 45"/>
              <a:gd name="T4" fmla="*/ 45 w 45"/>
              <a:gd name="T5" fmla="*/ 0 h 45"/>
              <a:gd name="T6" fmla="*/ 29 w 45"/>
              <a:gd name="T7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45">
                <a:moveTo>
                  <a:pt x="29" y="45"/>
                </a:moveTo>
                <a:cubicBezTo>
                  <a:pt x="18" y="33"/>
                  <a:pt x="10" y="24"/>
                  <a:pt x="0" y="13"/>
                </a:cubicBezTo>
                <a:cubicBezTo>
                  <a:pt x="15" y="9"/>
                  <a:pt x="28" y="5"/>
                  <a:pt x="45" y="0"/>
                </a:cubicBezTo>
                <a:cubicBezTo>
                  <a:pt x="39" y="17"/>
                  <a:pt x="35" y="30"/>
                  <a:pt x="29" y="45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9" name="Freeform 144">
            <a:extLst>
              <a:ext uri="{FF2B5EF4-FFF2-40B4-BE49-F238E27FC236}">
                <a16:creationId xmlns:a16="http://schemas.microsoft.com/office/drawing/2014/main" id="{B54784CA-A86B-4289-AA21-334270845228}"/>
              </a:ext>
            </a:extLst>
          </p:cNvPr>
          <p:cNvSpPr>
            <a:spLocks/>
          </p:cNvSpPr>
          <p:nvPr/>
        </p:nvSpPr>
        <p:spPr bwMode="auto">
          <a:xfrm>
            <a:off x="9406859" y="4394451"/>
            <a:ext cx="42737" cy="34189"/>
          </a:xfrm>
          <a:custGeom>
            <a:avLst/>
            <a:gdLst>
              <a:gd name="T0" fmla="*/ 38 w 38"/>
              <a:gd name="T1" fmla="*/ 16 h 30"/>
              <a:gd name="T2" fmla="*/ 14 w 38"/>
              <a:gd name="T3" fmla="*/ 30 h 30"/>
              <a:gd name="T4" fmla="*/ 1 w 38"/>
              <a:gd name="T5" fmla="*/ 16 h 30"/>
              <a:gd name="T6" fmla="*/ 15 w 38"/>
              <a:gd name="T7" fmla="*/ 0 h 30"/>
              <a:gd name="T8" fmla="*/ 38 w 38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0">
                <a:moveTo>
                  <a:pt x="38" y="16"/>
                </a:moveTo>
                <a:cubicBezTo>
                  <a:pt x="27" y="23"/>
                  <a:pt x="21" y="30"/>
                  <a:pt x="14" y="30"/>
                </a:cubicBezTo>
                <a:cubicBezTo>
                  <a:pt x="10" y="30"/>
                  <a:pt x="0" y="20"/>
                  <a:pt x="1" y="16"/>
                </a:cubicBezTo>
                <a:cubicBezTo>
                  <a:pt x="2" y="10"/>
                  <a:pt x="10" y="1"/>
                  <a:pt x="15" y="0"/>
                </a:cubicBezTo>
                <a:cubicBezTo>
                  <a:pt x="21" y="0"/>
                  <a:pt x="27" y="8"/>
                  <a:pt x="38" y="16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0" name="Freeform 145">
            <a:extLst>
              <a:ext uri="{FF2B5EF4-FFF2-40B4-BE49-F238E27FC236}">
                <a16:creationId xmlns:a16="http://schemas.microsoft.com/office/drawing/2014/main" id="{15A7FC8A-369E-4B1B-A0D0-BE694C944CF8}"/>
              </a:ext>
            </a:extLst>
          </p:cNvPr>
          <p:cNvSpPr>
            <a:spLocks/>
          </p:cNvSpPr>
          <p:nvPr/>
        </p:nvSpPr>
        <p:spPr bwMode="auto">
          <a:xfrm>
            <a:off x="9408283" y="4323223"/>
            <a:ext cx="52709" cy="45586"/>
          </a:xfrm>
          <a:custGeom>
            <a:avLst/>
            <a:gdLst>
              <a:gd name="T0" fmla="*/ 0 w 46"/>
              <a:gd name="T1" fmla="*/ 20 h 40"/>
              <a:gd name="T2" fmla="*/ 46 w 46"/>
              <a:gd name="T3" fmla="*/ 20 h 40"/>
              <a:gd name="T4" fmla="*/ 0 w 46"/>
              <a:gd name="T5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40">
                <a:moveTo>
                  <a:pt x="0" y="20"/>
                </a:moveTo>
                <a:cubicBezTo>
                  <a:pt x="15" y="19"/>
                  <a:pt x="32" y="0"/>
                  <a:pt x="46" y="20"/>
                </a:cubicBezTo>
                <a:cubicBezTo>
                  <a:pt x="31" y="23"/>
                  <a:pt x="14" y="40"/>
                  <a:pt x="0" y="20"/>
                </a:cubicBezTo>
                <a:close/>
              </a:path>
            </a:pathLst>
          </a:custGeom>
          <a:solidFill>
            <a:srgbClr val="007E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32" name="Grupo 231">
            <a:extLst>
              <a:ext uri="{FF2B5EF4-FFF2-40B4-BE49-F238E27FC236}">
                <a16:creationId xmlns:a16="http://schemas.microsoft.com/office/drawing/2014/main" id="{A37E60A1-F782-4897-84F4-1BFC141BE075}"/>
              </a:ext>
            </a:extLst>
          </p:cNvPr>
          <p:cNvGrpSpPr/>
          <p:nvPr/>
        </p:nvGrpSpPr>
        <p:grpSpPr>
          <a:xfrm>
            <a:off x="10381482" y="1016579"/>
            <a:ext cx="1449530" cy="5324991"/>
            <a:chOff x="10545763" y="876300"/>
            <a:chExt cx="1527175" cy="5610226"/>
          </a:xfrm>
        </p:grpSpPr>
        <p:sp>
          <p:nvSpPr>
            <p:cNvPr id="206" name="Freeform 149">
              <a:extLst>
                <a:ext uri="{FF2B5EF4-FFF2-40B4-BE49-F238E27FC236}">
                  <a16:creationId xmlns:a16="http://schemas.microsoft.com/office/drawing/2014/main" id="{EA61B967-BA4C-4D3C-B7C1-03710C1C34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5763" y="2466975"/>
              <a:ext cx="1527175" cy="1076325"/>
            </a:xfrm>
            <a:custGeom>
              <a:avLst/>
              <a:gdLst>
                <a:gd name="T0" fmla="*/ 0 w 1284"/>
                <a:gd name="T1" fmla="*/ 595 h 906"/>
                <a:gd name="T2" fmla="*/ 138 w 1284"/>
                <a:gd name="T3" fmla="*/ 570 h 906"/>
                <a:gd name="T4" fmla="*/ 289 w 1284"/>
                <a:gd name="T5" fmla="*/ 585 h 906"/>
                <a:gd name="T6" fmla="*/ 293 w 1284"/>
                <a:gd name="T7" fmla="*/ 520 h 906"/>
                <a:gd name="T8" fmla="*/ 296 w 1284"/>
                <a:gd name="T9" fmla="*/ 517 h 906"/>
                <a:gd name="T10" fmla="*/ 358 w 1284"/>
                <a:gd name="T11" fmla="*/ 483 h 906"/>
                <a:gd name="T12" fmla="*/ 647 w 1284"/>
                <a:gd name="T13" fmla="*/ 234 h 906"/>
                <a:gd name="T14" fmla="*/ 665 w 1284"/>
                <a:gd name="T15" fmla="*/ 216 h 906"/>
                <a:gd name="T16" fmla="*/ 639 w 1284"/>
                <a:gd name="T17" fmla="*/ 220 h 906"/>
                <a:gd name="T18" fmla="*/ 369 w 1284"/>
                <a:gd name="T19" fmla="*/ 439 h 906"/>
                <a:gd name="T20" fmla="*/ 350 w 1284"/>
                <a:gd name="T21" fmla="*/ 463 h 906"/>
                <a:gd name="T22" fmla="*/ 347 w 1284"/>
                <a:gd name="T23" fmla="*/ 464 h 906"/>
                <a:gd name="T24" fmla="*/ 346 w 1284"/>
                <a:gd name="T25" fmla="*/ 388 h 906"/>
                <a:gd name="T26" fmla="*/ 424 w 1284"/>
                <a:gd name="T27" fmla="*/ 278 h 906"/>
                <a:gd name="T28" fmla="*/ 528 w 1284"/>
                <a:gd name="T29" fmla="*/ 190 h 906"/>
                <a:gd name="T30" fmla="*/ 632 w 1284"/>
                <a:gd name="T31" fmla="*/ 0 h 906"/>
                <a:gd name="T32" fmla="*/ 823 w 1284"/>
                <a:gd name="T33" fmla="*/ 157 h 906"/>
                <a:gd name="T34" fmla="*/ 850 w 1284"/>
                <a:gd name="T35" fmla="*/ 174 h 906"/>
                <a:gd name="T36" fmla="*/ 971 w 1284"/>
                <a:gd name="T37" fmla="*/ 195 h 906"/>
                <a:gd name="T38" fmla="*/ 1121 w 1284"/>
                <a:gd name="T39" fmla="*/ 207 h 906"/>
                <a:gd name="T40" fmla="*/ 1284 w 1284"/>
                <a:gd name="T41" fmla="*/ 196 h 906"/>
                <a:gd name="T42" fmla="*/ 1004 w 1284"/>
                <a:gd name="T43" fmla="*/ 297 h 906"/>
                <a:gd name="T44" fmla="*/ 1077 w 1284"/>
                <a:gd name="T45" fmla="*/ 304 h 906"/>
                <a:gd name="T46" fmla="*/ 1091 w 1284"/>
                <a:gd name="T47" fmla="*/ 312 h 906"/>
                <a:gd name="T48" fmla="*/ 1078 w 1284"/>
                <a:gd name="T49" fmla="*/ 321 h 906"/>
                <a:gd name="T50" fmla="*/ 1028 w 1284"/>
                <a:gd name="T51" fmla="*/ 348 h 906"/>
                <a:gd name="T52" fmla="*/ 865 w 1284"/>
                <a:gd name="T53" fmla="*/ 426 h 906"/>
                <a:gd name="T54" fmla="*/ 838 w 1284"/>
                <a:gd name="T55" fmla="*/ 444 h 906"/>
                <a:gd name="T56" fmla="*/ 743 w 1284"/>
                <a:gd name="T57" fmla="*/ 552 h 906"/>
                <a:gd name="T58" fmla="*/ 736 w 1284"/>
                <a:gd name="T59" fmla="*/ 547 h 906"/>
                <a:gd name="T60" fmla="*/ 805 w 1284"/>
                <a:gd name="T61" fmla="*/ 440 h 906"/>
                <a:gd name="T62" fmla="*/ 802 w 1284"/>
                <a:gd name="T63" fmla="*/ 434 h 906"/>
                <a:gd name="T64" fmla="*/ 616 w 1284"/>
                <a:gd name="T65" fmla="*/ 462 h 906"/>
                <a:gd name="T66" fmla="*/ 540 w 1284"/>
                <a:gd name="T67" fmla="*/ 530 h 906"/>
                <a:gd name="T68" fmla="*/ 513 w 1284"/>
                <a:gd name="T69" fmla="*/ 591 h 906"/>
                <a:gd name="T70" fmla="*/ 498 w 1284"/>
                <a:gd name="T71" fmla="*/ 541 h 906"/>
                <a:gd name="T72" fmla="*/ 477 w 1284"/>
                <a:gd name="T73" fmla="*/ 499 h 906"/>
                <a:gd name="T74" fmla="*/ 391 w 1284"/>
                <a:gd name="T75" fmla="*/ 547 h 906"/>
                <a:gd name="T76" fmla="*/ 380 w 1284"/>
                <a:gd name="T77" fmla="*/ 574 h 906"/>
                <a:gd name="T78" fmla="*/ 385 w 1284"/>
                <a:gd name="T79" fmla="*/ 600 h 906"/>
                <a:gd name="T80" fmla="*/ 323 w 1284"/>
                <a:gd name="T81" fmla="*/ 614 h 906"/>
                <a:gd name="T82" fmla="*/ 350 w 1284"/>
                <a:gd name="T83" fmla="*/ 758 h 906"/>
                <a:gd name="T84" fmla="*/ 335 w 1284"/>
                <a:gd name="T85" fmla="*/ 906 h 906"/>
                <a:gd name="T86" fmla="*/ 287 w 1284"/>
                <a:gd name="T87" fmla="*/ 710 h 906"/>
                <a:gd name="T88" fmla="*/ 200 w 1284"/>
                <a:gd name="T89" fmla="*/ 629 h 906"/>
                <a:gd name="T90" fmla="*/ 0 w 1284"/>
                <a:gd name="T91" fmla="*/ 600 h 906"/>
                <a:gd name="T92" fmla="*/ 0 w 1284"/>
                <a:gd name="T93" fmla="*/ 595 h 906"/>
                <a:gd name="T94" fmla="*/ 833 w 1284"/>
                <a:gd name="T95" fmla="*/ 302 h 906"/>
                <a:gd name="T96" fmla="*/ 830 w 1284"/>
                <a:gd name="T97" fmla="*/ 295 h 906"/>
                <a:gd name="T98" fmla="*/ 817 w 1284"/>
                <a:gd name="T99" fmla="*/ 294 h 906"/>
                <a:gd name="T100" fmla="*/ 632 w 1284"/>
                <a:gd name="T101" fmla="*/ 369 h 906"/>
                <a:gd name="T102" fmla="*/ 626 w 1284"/>
                <a:gd name="T103" fmla="*/ 384 h 906"/>
                <a:gd name="T104" fmla="*/ 642 w 1284"/>
                <a:gd name="T105" fmla="*/ 382 h 906"/>
                <a:gd name="T106" fmla="*/ 813 w 1284"/>
                <a:gd name="T107" fmla="*/ 312 h 906"/>
                <a:gd name="T108" fmla="*/ 833 w 1284"/>
                <a:gd name="T109" fmla="*/ 302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4" h="906">
                  <a:moveTo>
                    <a:pt x="0" y="595"/>
                  </a:moveTo>
                  <a:cubicBezTo>
                    <a:pt x="43" y="570"/>
                    <a:pt x="90" y="567"/>
                    <a:pt x="138" y="570"/>
                  </a:cubicBezTo>
                  <a:cubicBezTo>
                    <a:pt x="187" y="573"/>
                    <a:pt x="236" y="579"/>
                    <a:pt x="289" y="585"/>
                  </a:cubicBezTo>
                  <a:cubicBezTo>
                    <a:pt x="290" y="563"/>
                    <a:pt x="291" y="542"/>
                    <a:pt x="293" y="520"/>
                  </a:cubicBezTo>
                  <a:cubicBezTo>
                    <a:pt x="294" y="519"/>
                    <a:pt x="295" y="517"/>
                    <a:pt x="296" y="517"/>
                  </a:cubicBezTo>
                  <a:cubicBezTo>
                    <a:pt x="326" y="523"/>
                    <a:pt x="342" y="506"/>
                    <a:pt x="358" y="483"/>
                  </a:cubicBezTo>
                  <a:cubicBezTo>
                    <a:pt x="433" y="375"/>
                    <a:pt x="530" y="292"/>
                    <a:pt x="647" y="234"/>
                  </a:cubicBezTo>
                  <a:cubicBezTo>
                    <a:pt x="655" y="231"/>
                    <a:pt x="659" y="222"/>
                    <a:pt x="665" y="216"/>
                  </a:cubicBezTo>
                  <a:cubicBezTo>
                    <a:pt x="656" y="217"/>
                    <a:pt x="646" y="216"/>
                    <a:pt x="639" y="220"/>
                  </a:cubicBezTo>
                  <a:cubicBezTo>
                    <a:pt x="532" y="273"/>
                    <a:pt x="442" y="345"/>
                    <a:pt x="369" y="439"/>
                  </a:cubicBezTo>
                  <a:cubicBezTo>
                    <a:pt x="363" y="447"/>
                    <a:pt x="357" y="455"/>
                    <a:pt x="350" y="463"/>
                  </a:cubicBezTo>
                  <a:cubicBezTo>
                    <a:pt x="350" y="463"/>
                    <a:pt x="349" y="463"/>
                    <a:pt x="347" y="464"/>
                  </a:cubicBezTo>
                  <a:cubicBezTo>
                    <a:pt x="333" y="439"/>
                    <a:pt x="336" y="413"/>
                    <a:pt x="346" y="388"/>
                  </a:cubicBezTo>
                  <a:cubicBezTo>
                    <a:pt x="362" y="344"/>
                    <a:pt x="391" y="309"/>
                    <a:pt x="424" y="278"/>
                  </a:cubicBezTo>
                  <a:cubicBezTo>
                    <a:pt x="457" y="247"/>
                    <a:pt x="492" y="217"/>
                    <a:pt x="528" y="190"/>
                  </a:cubicBezTo>
                  <a:cubicBezTo>
                    <a:pt x="591" y="142"/>
                    <a:pt x="629" y="81"/>
                    <a:pt x="632" y="0"/>
                  </a:cubicBezTo>
                  <a:cubicBezTo>
                    <a:pt x="717" y="28"/>
                    <a:pt x="779" y="82"/>
                    <a:pt x="823" y="157"/>
                  </a:cubicBezTo>
                  <a:cubicBezTo>
                    <a:pt x="830" y="169"/>
                    <a:pt x="837" y="172"/>
                    <a:pt x="850" y="174"/>
                  </a:cubicBezTo>
                  <a:cubicBezTo>
                    <a:pt x="890" y="179"/>
                    <a:pt x="933" y="181"/>
                    <a:pt x="971" y="195"/>
                  </a:cubicBezTo>
                  <a:cubicBezTo>
                    <a:pt x="1021" y="213"/>
                    <a:pt x="1070" y="212"/>
                    <a:pt x="1121" y="207"/>
                  </a:cubicBezTo>
                  <a:cubicBezTo>
                    <a:pt x="1175" y="203"/>
                    <a:pt x="1229" y="199"/>
                    <a:pt x="1284" y="196"/>
                  </a:cubicBezTo>
                  <a:cubicBezTo>
                    <a:pt x="1192" y="227"/>
                    <a:pt x="1096" y="248"/>
                    <a:pt x="1004" y="297"/>
                  </a:cubicBezTo>
                  <a:cubicBezTo>
                    <a:pt x="1032" y="300"/>
                    <a:pt x="1055" y="301"/>
                    <a:pt x="1077" y="304"/>
                  </a:cubicBezTo>
                  <a:cubicBezTo>
                    <a:pt x="1082" y="305"/>
                    <a:pt x="1086" y="309"/>
                    <a:pt x="1091" y="312"/>
                  </a:cubicBezTo>
                  <a:cubicBezTo>
                    <a:pt x="1087" y="315"/>
                    <a:pt x="1082" y="318"/>
                    <a:pt x="1078" y="321"/>
                  </a:cubicBezTo>
                  <a:cubicBezTo>
                    <a:pt x="1061" y="330"/>
                    <a:pt x="1042" y="336"/>
                    <a:pt x="1028" y="348"/>
                  </a:cubicBezTo>
                  <a:cubicBezTo>
                    <a:pt x="980" y="387"/>
                    <a:pt x="926" y="413"/>
                    <a:pt x="865" y="426"/>
                  </a:cubicBezTo>
                  <a:cubicBezTo>
                    <a:pt x="855" y="428"/>
                    <a:pt x="845" y="436"/>
                    <a:pt x="838" y="444"/>
                  </a:cubicBezTo>
                  <a:cubicBezTo>
                    <a:pt x="806" y="480"/>
                    <a:pt x="774" y="516"/>
                    <a:pt x="743" y="552"/>
                  </a:cubicBezTo>
                  <a:cubicBezTo>
                    <a:pt x="740" y="551"/>
                    <a:pt x="738" y="549"/>
                    <a:pt x="736" y="547"/>
                  </a:cubicBezTo>
                  <a:cubicBezTo>
                    <a:pt x="759" y="511"/>
                    <a:pt x="782" y="475"/>
                    <a:pt x="805" y="440"/>
                  </a:cubicBezTo>
                  <a:cubicBezTo>
                    <a:pt x="804" y="438"/>
                    <a:pt x="803" y="436"/>
                    <a:pt x="802" y="434"/>
                  </a:cubicBezTo>
                  <a:cubicBezTo>
                    <a:pt x="740" y="444"/>
                    <a:pt x="679" y="455"/>
                    <a:pt x="616" y="462"/>
                  </a:cubicBezTo>
                  <a:cubicBezTo>
                    <a:pt x="574" y="467"/>
                    <a:pt x="544" y="481"/>
                    <a:pt x="540" y="530"/>
                  </a:cubicBezTo>
                  <a:cubicBezTo>
                    <a:pt x="539" y="549"/>
                    <a:pt x="524" y="567"/>
                    <a:pt x="513" y="591"/>
                  </a:cubicBezTo>
                  <a:cubicBezTo>
                    <a:pt x="507" y="569"/>
                    <a:pt x="504" y="554"/>
                    <a:pt x="498" y="541"/>
                  </a:cubicBezTo>
                  <a:cubicBezTo>
                    <a:pt x="493" y="527"/>
                    <a:pt x="485" y="515"/>
                    <a:pt x="477" y="499"/>
                  </a:cubicBezTo>
                  <a:cubicBezTo>
                    <a:pt x="446" y="516"/>
                    <a:pt x="419" y="532"/>
                    <a:pt x="391" y="547"/>
                  </a:cubicBezTo>
                  <a:cubicBezTo>
                    <a:pt x="378" y="553"/>
                    <a:pt x="378" y="562"/>
                    <a:pt x="380" y="574"/>
                  </a:cubicBezTo>
                  <a:cubicBezTo>
                    <a:pt x="382" y="582"/>
                    <a:pt x="383" y="590"/>
                    <a:pt x="385" y="600"/>
                  </a:cubicBezTo>
                  <a:cubicBezTo>
                    <a:pt x="364" y="605"/>
                    <a:pt x="344" y="609"/>
                    <a:pt x="323" y="614"/>
                  </a:cubicBezTo>
                  <a:cubicBezTo>
                    <a:pt x="332" y="664"/>
                    <a:pt x="344" y="711"/>
                    <a:pt x="350" y="758"/>
                  </a:cubicBezTo>
                  <a:cubicBezTo>
                    <a:pt x="356" y="806"/>
                    <a:pt x="361" y="854"/>
                    <a:pt x="335" y="906"/>
                  </a:cubicBezTo>
                  <a:cubicBezTo>
                    <a:pt x="328" y="834"/>
                    <a:pt x="308" y="772"/>
                    <a:pt x="287" y="710"/>
                  </a:cubicBezTo>
                  <a:cubicBezTo>
                    <a:pt x="272" y="665"/>
                    <a:pt x="247" y="640"/>
                    <a:pt x="200" y="629"/>
                  </a:cubicBezTo>
                  <a:cubicBezTo>
                    <a:pt x="134" y="614"/>
                    <a:pt x="69" y="595"/>
                    <a:pt x="0" y="600"/>
                  </a:cubicBezTo>
                  <a:cubicBezTo>
                    <a:pt x="0" y="598"/>
                    <a:pt x="0" y="597"/>
                    <a:pt x="0" y="595"/>
                  </a:cubicBezTo>
                  <a:close/>
                  <a:moveTo>
                    <a:pt x="833" y="302"/>
                  </a:moveTo>
                  <a:cubicBezTo>
                    <a:pt x="832" y="300"/>
                    <a:pt x="831" y="298"/>
                    <a:pt x="830" y="295"/>
                  </a:cubicBezTo>
                  <a:cubicBezTo>
                    <a:pt x="826" y="295"/>
                    <a:pt x="821" y="293"/>
                    <a:pt x="817" y="294"/>
                  </a:cubicBezTo>
                  <a:cubicBezTo>
                    <a:pt x="750" y="307"/>
                    <a:pt x="688" y="330"/>
                    <a:pt x="632" y="369"/>
                  </a:cubicBezTo>
                  <a:cubicBezTo>
                    <a:pt x="628" y="371"/>
                    <a:pt x="628" y="379"/>
                    <a:pt x="626" y="384"/>
                  </a:cubicBezTo>
                  <a:cubicBezTo>
                    <a:pt x="631" y="383"/>
                    <a:pt x="638" y="384"/>
                    <a:pt x="642" y="382"/>
                  </a:cubicBezTo>
                  <a:cubicBezTo>
                    <a:pt x="694" y="346"/>
                    <a:pt x="752" y="325"/>
                    <a:pt x="813" y="312"/>
                  </a:cubicBezTo>
                  <a:cubicBezTo>
                    <a:pt x="820" y="310"/>
                    <a:pt x="826" y="305"/>
                    <a:pt x="833" y="302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7" name="Freeform 150">
              <a:extLst>
                <a:ext uri="{FF2B5EF4-FFF2-40B4-BE49-F238E27FC236}">
                  <a16:creationId xmlns:a16="http://schemas.microsoft.com/office/drawing/2014/main" id="{6ACAA68E-DA13-44F0-ABE9-DA39C5FCE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1875" y="5246688"/>
              <a:ext cx="530225" cy="1239838"/>
            </a:xfrm>
            <a:custGeom>
              <a:avLst/>
              <a:gdLst>
                <a:gd name="T0" fmla="*/ 99 w 445"/>
                <a:gd name="T1" fmla="*/ 1045 h 1045"/>
                <a:gd name="T2" fmla="*/ 8 w 445"/>
                <a:gd name="T3" fmla="*/ 1016 h 1045"/>
                <a:gd name="T4" fmla="*/ 64 w 445"/>
                <a:gd name="T5" fmla="*/ 955 h 1045"/>
                <a:gd name="T6" fmla="*/ 112 w 445"/>
                <a:gd name="T7" fmla="*/ 564 h 1045"/>
                <a:gd name="T8" fmla="*/ 3 w 445"/>
                <a:gd name="T9" fmla="*/ 288 h 1045"/>
                <a:gd name="T10" fmla="*/ 6 w 445"/>
                <a:gd name="T11" fmla="*/ 256 h 1045"/>
                <a:gd name="T12" fmla="*/ 89 w 445"/>
                <a:gd name="T13" fmla="*/ 182 h 1045"/>
                <a:gd name="T14" fmla="*/ 105 w 445"/>
                <a:gd name="T15" fmla="*/ 162 h 1045"/>
                <a:gd name="T16" fmla="*/ 95 w 445"/>
                <a:gd name="T17" fmla="*/ 40 h 1045"/>
                <a:gd name="T18" fmla="*/ 104 w 445"/>
                <a:gd name="T19" fmla="*/ 7 h 1045"/>
                <a:gd name="T20" fmla="*/ 135 w 445"/>
                <a:gd name="T21" fmla="*/ 23 h 1045"/>
                <a:gd name="T22" fmla="*/ 148 w 445"/>
                <a:gd name="T23" fmla="*/ 162 h 1045"/>
                <a:gd name="T24" fmla="*/ 147 w 445"/>
                <a:gd name="T25" fmla="*/ 174 h 1045"/>
                <a:gd name="T26" fmla="*/ 284 w 445"/>
                <a:gd name="T27" fmla="*/ 303 h 1045"/>
                <a:gd name="T28" fmla="*/ 392 w 445"/>
                <a:gd name="T29" fmla="*/ 580 h 1045"/>
                <a:gd name="T30" fmla="*/ 331 w 445"/>
                <a:gd name="T31" fmla="*/ 956 h 1045"/>
                <a:gd name="T32" fmla="*/ 179 w 445"/>
                <a:gd name="T33" fmla="*/ 1041 h 1045"/>
                <a:gd name="T34" fmla="*/ 169 w 445"/>
                <a:gd name="T35" fmla="*/ 1045 h 1045"/>
                <a:gd name="T36" fmla="*/ 99 w 445"/>
                <a:gd name="T37" fmla="*/ 104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5" h="1045">
                  <a:moveTo>
                    <a:pt x="99" y="1045"/>
                  </a:moveTo>
                  <a:cubicBezTo>
                    <a:pt x="70" y="1035"/>
                    <a:pt x="41" y="1026"/>
                    <a:pt x="8" y="1016"/>
                  </a:cubicBezTo>
                  <a:cubicBezTo>
                    <a:pt x="29" y="993"/>
                    <a:pt x="49" y="976"/>
                    <a:pt x="64" y="955"/>
                  </a:cubicBezTo>
                  <a:cubicBezTo>
                    <a:pt x="156" y="834"/>
                    <a:pt x="167" y="703"/>
                    <a:pt x="112" y="564"/>
                  </a:cubicBezTo>
                  <a:cubicBezTo>
                    <a:pt x="76" y="472"/>
                    <a:pt x="39" y="380"/>
                    <a:pt x="3" y="288"/>
                  </a:cubicBezTo>
                  <a:cubicBezTo>
                    <a:pt x="0" y="279"/>
                    <a:pt x="2" y="265"/>
                    <a:pt x="6" y="256"/>
                  </a:cubicBezTo>
                  <a:cubicBezTo>
                    <a:pt x="24" y="221"/>
                    <a:pt x="52" y="197"/>
                    <a:pt x="89" y="182"/>
                  </a:cubicBezTo>
                  <a:cubicBezTo>
                    <a:pt x="96" y="179"/>
                    <a:pt x="103" y="170"/>
                    <a:pt x="105" y="162"/>
                  </a:cubicBezTo>
                  <a:cubicBezTo>
                    <a:pt x="112" y="121"/>
                    <a:pt x="112" y="80"/>
                    <a:pt x="95" y="40"/>
                  </a:cubicBezTo>
                  <a:cubicBezTo>
                    <a:pt x="89" y="26"/>
                    <a:pt x="89" y="14"/>
                    <a:pt x="104" y="7"/>
                  </a:cubicBezTo>
                  <a:cubicBezTo>
                    <a:pt x="120" y="0"/>
                    <a:pt x="129" y="10"/>
                    <a:pt x="135" y="23"/>
                  </a:cubicBezTo>
                  <a:cubicBezTo>
                    <a:pt x="153" y="68"/>
                    <a:pt x="153" y="115"/>
                    <a:pt x="148" y="162"/>
                  </a:cubicBezTo>
                  <a:cubicBezTo>
                    <a:pt x="148" y="166"/>
                    <a:pt x="148" y="169"/>
                    <a:pt x="147" y="174"/>
                  </a:cubicBezTo>
                  <a:cubicBezTo>
                    <a:pt x="222" y="187"/>
                    <a:pt x="259" y="237"/>
                    <a:pt x="284" y="303"/>
                  </a:cubicBezTo>
                  <a:cubicBezTo>
                    <a:pt x="318" y="396"/>
                    <a:pt x="357" y="487"/>
                    <a:pt x="392" y="580"/>
                  </a:cubicBezTo>
                  <a:cubicBezTo>
                    <a:pt x="445" y="717"/>
                    <a:pt x="430" y="844"/>
                    <a:pt x="331" y="956"/>
                  </a:cubicBezTo>
                  <a:cubicBezTo>
                    <a:pt x="291" y="1002"/>
                    <a:pt x="240" y="1031"/>
                    <a:pt x="179" y="1041"/>
                  </a:cubicBezTo>
                  <a:cubicBezTo>
                    <a:pt x="175" y="1041"/>
                    <a:pt x="172" y="1043"/>
                    <a:pt x="169" y="1045"/>
                  </a:cubicBezTo>
                  <a:cubicBezTo>
                    <a:pt x="146" y="1045"/>
                    <a:pt x="123" y="1045"/>
                    <a:pt x="99" y="1045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8" name="Freeform 151">
              <a:extLst>
                <a:ext uri="{FF2B5EF4-FFF2-40B4-BE49-F238E27FC236}">
                  <a16:creationId xmlns:a16="http://schemas.microsoft.com/office/drawing/2014/main" id="{F18DF6BF-6773-4C5C-BA36-8591BBBF1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50" y="5434013"/>
              <a:ext cx="722313" cy="1052513"/>
            </a:xfrm>
            <a:custGeom>
              <a:avLst/>
              <a:gdLst>
                <a:gd name="T0" fmla="*/ 266 w 607"/>
                <a:gd name="T1" fmla="*/ 887 h 887"/>
                <a:gd name="T2" fmla="*/ 124 w 607"/>
                <a:gd name="T3" fmla="*/ 822 h 887"/>
                <a:gd name="T4" fmla="*/ 110 w 607"/>
                <a:gd name="T5" fmla="*/ 806 h 887"/>
                <a:gd name="T6" fmla="*/ 151 w 607"/>
                <a:gd name="T7" fmla="*/ 806 h 887"/>
                <a:gd name="T8" fmla="*/ 200 w 607"/>
                <a:gd name="T9" fmla="*/ 822 h 887"/>
                <a:gd name="T10" fmla="*/ 487 w 607"/>
                <a:gd name="T11" fmla="*/ 739 h 887"/>
                <a:gd name="T12" fmla="*/ 518 w 607"/>
                <a:gd name="T13" fmla="*/ 444 h 887"/>
                <a:gd name="T14" fmla="*/ 398 w 607"/>
                <a:gd name="T15" fmla="*/ 140 h 887"/>
                <a:gd name="T16" fmla="*/ 306 w 607"/>
                <a:gd name="T17" fmla="*/ 60 h 887"/>
                <a:gd name="T18" fmla="*/ 197 w 607"/>
                <a:gd name="T19" fmla="*/ 135 h 887"/>
                <a:gd name="T20" fmla="*/ 122 w 607"/>
                <a:gd name="T21" fmla="*/ 328 h 887"/>
                <a:gd name="T22" fmla="*/ 62 w 607"/>
                <a:gd name="T23" fmla="*/ 487 h 887"/>
                <a:gd name="T24" fmla="*/ 118 w 607"/>
                <a:gd name="T25" fmla="*/ 757 h 887"/>
                <a:gd name="T26" fmla="*/ 123 w 607"/>
                <a:gd name="T27" fmla="*/ 775 h 887"/>
                <a:gd name="T28" fmla="*/ 80 w 607"/>
                <a:gd name="T29" fmla="*/ 775 h 887"/>
                <a:gd name="T30" fmla="*/ 12 w 607"/>
                <a:gd name="T31" fmla="*/ 606 h 887"/>
                <a:gd name="T32" fmla="*/ 57 w 607"/>
                <a:gd name="T33" fmla="*/ 376 h 887"/>
                <a:gd name="T34" fmla="*/ 155 w 607"/>
                <a:gd name="T35" fmla="*/ 125 h 887"/>
                <a:gd name="T36" fmla="*/ 257 w 607"/>
                <a:gd name="T37" fmla="*/ 23 h 887"/>
                <a:gd name="T38" fmla="*/ 436 w 607"/>
                <a:gd name="T39" fmla="*/ 122 h 887"/>
                <a:gd name="T40" fmla="*/ 476 w 607"/>
                <a:gd name="T41" fmla="*/ 228 h 887"/>
                <a:gd name="T42" fmla="*/ 554 w 607"/>
                <a:gd name="T43" fmla="*/ 422 h 887"/>
                <a:gd name="T44" fmla="*/ 495 w 607"/>
                <a:gd name="T45" fmla="*/ 797 h 887"/>
                <a:gd name="T46" fmla="*/ 338 w 607"/>
                <a:gd name="T47" fmla="*/ 883 h 887"/>
                <a:gd name="T48" fmla="*/ 331 w 607"/>
                <a:gd name="T49" fmla="*/ 887 h 887"/>
                <a:gd name="T50" fmla="*/ 266 w 607"/>
                <a:gd name="T51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7" h="887">
                  <a:moveTo>
                    <a:pt x="266" y="887"/>
                  </a:moveTo>
                  <a:cubicBezTo>
                    <a:pt x="213" y="876"/>
                    <a:pt x="164" y="858"/>
                    <a:pt x="124" y="822"/>
                  </a:cubicBezTo>
                  <a:cubicBezTo>
                    <a:pt x="119" y="817"/>
                    <a:pt x="115" y="812"/>
                    <a:pt x="110" y="806"/>
                  </a:cubicBezTo>
                  <a:cubicBezTo>
                    <a:pt x="126" y="806"/>
                    <a:pt x="139" y="804"/>
                    <a:pt x="151" y="806"/>
                  </a:cubicBezTo>
                  <a:cubicBezTo>
                    <a:pt x="168" y="810"/>
                    <a:pt x="184" y="815"/>
                    <a:pt x="200" y="822"/>
                  </a:cubicBezTo>
                  <a:cubicBezTo>
                    <a:pt x="305" y="871"/>
                    <a:pt x="420" y="839"/>
                    <a:pt x="487" y="739"/>
                  </a:cubicBezTo>
                  <a:cubicBezTo>
                    <a:pt x="550" y="647"/>
                    <a:pt x="557" y="547"/>
                    <a:pt x="518" y="444"/>
                  </a:cubicBezTo>
                  <a:cubicBezTo>
                    <a:pt x="479" y="343"/>
                    <a:pt x="438" y="241"/>
                    <a:pt x="398" y="140"/>
                  </a:cubicBezTo>
                  <a:cubicBezTo>
                    <a:pt x="381" y="97"/>
                    <a:pt x="354" y="65"/>
                    <a:pt x="306" y="60"/>
                  </a:cubicBezTo>
                  <a:cubicBezTo>
                    <a:pt x="259" y="54"/>
                    <a:pt x="217" y="84"/>
                    <a:pt x="197" y="135"/>
                  </a:cubicBezTo>
                  <a:cubicBezTo>
                    <a:pt x="171" y="199"/>
                    <a:pt x="147" y="264"/>
                    <a:pt x="122" y="328"/>
                  </a:cubicBezTo>
                  <a:cubicBezTo>
                    <a:pt x="102" y="381"/>
                    <a:pt x="77" y="433"/>
                    <a:pt x="62" y="487"/>
                  </a:cubicBezTo>
                  <a:cubicBezTo>
                    <a:pt x="35" y="585"/>
                    <a:pt x="55" y="676"/>
                    <a:pt x="118" y="757"/>
                  </a:cubicBezTo>
                  <a:cubicBezTo>
                    <a:pt x="122" y="762"/>
                    <a:pt x="122" y="770"/>
                    <a:pt x="123" y="775"/>
                  </a:cubicBezTo>
                  <a:cubicBezTo>
                    <a:pt x="107" y="775"/>
                    <a:pt x="96" y="775"/>
                    <a:pt x="80" y="775"/>
                  </a:cubicBezTo>
                  <a:cubicBezTo>
                    <a:pt x="41" y="729"/>
                    <a:pt x="20" y="670"/>
                    <a:pt x="12" y="606"/>
                  </a:cubicBezTo>
                  <a:cubicBezTo>
                    <a:pt x="0" y="524"/>
                    <a:pt x="26" y="450"/>
                    <a:pt x="57" y="376"/>
                  </a:cubicBezTo>
                  <a:cubicBezTo>
                    <a:pt x="91" y="293"/>
                    <a:pt x="122" y="209"/>
                    <a:pt x="155" y="125"/>
                  </a:cubicBezTo>
                  <a:cubicBezTo>
                    <a:pt x="174" y="76"/>
                    <a:pt x="206" y="39"/>
                    <a:pt x="257" y="23"/>
                  </a:cubicBezTo>
                  <a:cubicBezTo>
                    <a:pt x="330" y="0"/>
                    <a:pt x="406" y="42"/>
                    <a:pt x="436" y="122"/>
                  </a:cubicBezTo>
                  <a:cubicBezTo>
                    <a:pt x="450" y="157"/>
                    <a:pt x="462" y="193"/>
                    <a:pt x="476" y="228"/>
                  </a:cubicBezTo>
                  <a:cubicBezTo>
                    <a:pt x="502" y="293"/>
                    <a:pt x="529" y="357"/>
                    <a:pt x="554" y="422"/>
                  </a:cubicBezTo>
                  <a:cubicBezTo>
                    <a:pt x="607" y="558"/>
                    <a:pt x="592" y="685"/>
                    <a:pt x="495" y="797"/>
                  </a:cubicBezTo>
                  <a:cubicBezTo>
                    <a:pt x="454" y="844"/>
                    <a:pt x="401" y="873"/>
                    <a:pt x="338" y="883"/>
                  </a:cubicBezTo>
                  <a:cubicBezTo>
                    <a:pt x="336" y="883"/>
                    <a:pt x="333" y="885"/>
                    <a:pt x="331" y="887"/>
                  </a:cubicBezTo>
                  <a:cubicBezTo>
                    <a:pt x="309" y="887"/>
                    <a:pt x="288" y="887"/>
                    <a:pt x="266" y="887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9" name="Freeform 152">
              <a:extLst>
                <a:ext uri="{FF2B5EF4-FFF2-40B4-BE49-F238E27FC236}">
                  <a16:creationId xmlns:a16="http://schemas.microsoft.com/office/drawing/2014/main" id="{F3A76C29-BBA8-4693-AF45-66D4DCFE6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8963" y="876300"/>
              <a:ext cx="869950" cy="1195388"/>
            </a:xfrm>
            <a:custGeom>
              <a:avLst/>
              <a:gdLst>
                <a:gd name="T0" fmla="*/ 260 w 731"/>
                <a:gd name="T1" fmla="*/ 1007 h 1007"/>
                <a:gd name="T2" fmla="*/ 38 w 731"/>
                <a:gd name="T3" fmla="*/ 866 h 1007"/>
                <a:gd name="T4" fmla="*/ 64 w 731"/>
                <a:gd name="T5" fmla="*/ 679 h 1007"/>
                <a:gd name="T6" fmla="*/ 168 w 731"/>
                <a:gd name="T7" fmla="*/ 598 h 1007"/>
                <a:gd name="T8" fmla="*/ 226 w 731"/>
                <a:gd name="T9" fmla="*/ 515 h 1007"/>
                <a:gd name="T10" fmla="*/ 236 w 731"/>
                <a:gd name="T11" fmla="*/ 478 h 1007"/>
                <a:gd name="T12" fmla="*/ 346 w 731"/>
                <a:gd name="T13" fmla="*/ 400 h 1007"/>
                <a:gd name="T14" fmla="*/ 392 w 731"/>
                <a:gd name="T15" fmla="*/ 405 h 1007"/>
                <a:gd name="T16" fmla="*/ 418 w 731"/>
                <a:gd name="T17" fmla="*/ 395 h 1007"/>
                <a:gd name="T18" fmla="*/ 549 w 731"/>
                <a:gd name="T19" fmla="*/ 196 h 1007"/>
                <a:gd name="T20" fmla="*/ 555 w 731"/>
                <a:gd name="T21" fmla="*/ 179 h 1007"/>
                <a:gd name="T22" fmla="*/ 575 w 731"/>
                <a:gd name="T23" fmla="*/ 106 h 1007"/>
                <a:gd name="T24" fmla="*/ 621 w 731"/>
                <a:gd name="T25" fmla="*/ 13 h 1007"/>
                <a:gd name="T26" fmla="*/ 644 w 731"/>
                <a:gd name="T27" fmla="*/ 1 h 1007"/>
                <a:gd name="T28" fmla="*/ 727 w 731"/>
                <a:gd name="T29" fmla="*/ 50 h 1007"/>
                <a:gd name="T30" fmla="*/ 728 w 731"/>
                <a:gd name="T31" fmla="*/ 74 h 1007"/>
                <a:gd name="T32" fmla="*/ 652 w 731"/>
                <a:gd name="T33" fmla="*/ 189 h 1007"/>
                <a:gd name="T34" fmla="*/ 638 w 731"/>
                <a:gd name="T35" fmla="*/ 204 h 1007"/>
                <a:gd name="T36" fmla="*/ 591 w 731"/>
                <a:gd name="T37" fmla="*/ 257 h 1007"/>
                <a:gd name="T38" fmla="*/ 501 w 731"/>
                <a:gd name="T39" fmla="*/ 434 h 1007"/>
                <a:gd name="T40" fmla="*/ 507 w 731"/>
                <a:gd name="T41" fmla="*/ 476 h 1007"/>
                <a:gd name="T42" fmla="*/ 536 w 731"/>
                <a:gd name="T43" fmla="*/ 515 h 1007"/>
                <a:gd name="T44" fmla="*/ 525 w 731"/>
                <a:gd name="T45" fmla="*/ 633 h 1007"/>
                <a:gd name="T46" fmla="*/ 508 w 731"/>
                <a:gd name="T47" fmla="*/ 652 h 1007"/>
                <a:gd name="T48" fmla="*/ 443 w 731"/>
                <a:gd name="T49" fmla="*/ 803 h 1007"/>
                <a:gd name="T50" fmla="*/ 430 w 731"/>
                <a:gd name="T51" fmla="*/ 891 h 1007"/>
                <a:gd name="T52" fmla="*/ 260 w 731"/>
                <a:gd name="T53" fmla="*/ 1007 h 1007"/>
                <a:gd name="T54" fmla="*/ 347 w 731"/>
                <a:gd name="T55" fmla="*/ 702 h 1007"/>
                <a:gd name="T56" fmla="*/ 440 w 731"/>
                <a:gd name="T57" fmla="*/ 611 h 1007"/>
                <a:gd name="T58" fmla="*/ 347 w 731"/>
                <a:gd name="T59" fmla="*/ 517 h 1007"/>
                <a:gd name="T60" fmla="*/ 254 w 731"/>
                <a:gd name="T61" fmla="*/ 610 h 1007"/>
                <a:gd name="T62" fmla="*/ 347 w 731"/>
                <a:gd name="T63" fmla="*/ 702 h 1007"/>
                <a:gd name="T64" fmla="*/ 325 w 731"/>
                <a:gd name="T65" fmla="*/ 819 h 1007"/>
                <a:gd name="T66" fmla="*/ 178 w 731"/>
                <a:gd name="T67" fmla="*/ 734 h 1007"/>
                <a:gd name="T68" fmla="*/ 167 w 731"/>
                <a:gd name="T69" fmla="*/ 754 h 1007"/>
                <a:gd name="T70" fmla="*/ 313 w 731"/>
                <a:gd name="T71" fmla="*/ 839 h 1007"/>
                <a:gd name="T72" fmla="*/ 325 w 731"/>
                <a:gd name="T73" fmla="*/ 819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1" h="1007">
                  <a:moveTo>
                    <a:pt x="260" y="1007"/>
                  </a:moveTo>
                  <a:cubicBezTo>
                    <a:pt x="173" y="998"/>
                    <a:pt x="90" y="956"/>
                    <a:pt x="38" y="866"/>
                  </a:cubicBezTo>
                  <a:cubicBezTo>
                    <a:pt x="0" y="800"/>
                    <a:pt x="9" y="731"/>
                    <a:pt x="64" y="679"/>
                  </a:cubicBezTo>
                  <a:cubicBezTo>
                    <a:pt x="96" y="649"/>
                    <a:pt x="132" y="624"/>
                    <a:pt x="168" y="598"/>
                  </a:cubicBezTo>
                  <a:cubicBezTo>
                    <a:pt x="198" y="577"/>
                    <a:pt x="217" y="551"/>
                    <a:pt x="226" y="515"/>
                  </a:cubicBezTo>
                  <a:cubicBezTo>
                    <a:pt x="229" y="503"/>
                    <a:pt x="232" y="490"/>
                    <a:pt x="236" y="478"/>
                  </a:cubicBezTo>
                  <a:cubicBezTo>
                    <a:pt x="254" y="422"/>
                    <a:pt x="288" y="398"/>
                    <a:pt x="346" y="400"/>
                  </a:cubicBezTo>
                  <a:cubicBezTo>
                    <a:pt x="362" y="401"/>
                    <a:pt x="377" y="406"/>
                    <a:pt x="392" y="405"/>
                  </a:cubicBezTo>
                  <a:cubicBezTo>
                    <a:pt x="401" y="405"/>
                    <a:pt x="413" y="401"/>
                    <a:pt x="418" y="395"/>
                  </a:cubicBezTo>
                  <a:cubicBezTo>
                    <a:pt x="462" y="329"/>
                    <a:pt x="506" y="263"/>
                    <a:pt x="549" y="196"/>
                  </a:cubicBezTo>
                  <a:cubicBezTo>
                    <a:pt x="552" y="191"/>
                    <a:pt x="556" y="184"/>
                    <a:pt x="555" y="179"/>
                  </a:cubicBezTo>
                  <a:cubicBezTo>
                    <a:pt x="549" y="151"/>
                    <a:pt x="563" y="129"/>
                    <a:pt x="575" y="106"/>
                  </a:cubicBezTo>
                  <a:cubicBezTo>
                    <a:pt x="590" y="75"/>
                    <a:pt x="605" y="43"/>
                    <a:pt x="621" y="13"/>
                  </a:cubicBezTo>
                  <a:cubicBezTo>
                    <a:pt x="625" y="7"/>
                    <a:pt x="637" y="0"/>
                    <a:pt x="644" y="1"/>
                  </a:cubicBezTo>
                  <a:cubicBezTo>
                    <a:pt x="678" y="7"/>
                    <a:pt x="707" y="22"/>
                    <a:pt x="727" y="50"/>
                  </a:cubicBezTo>
                  <a:cubicBezTo>
                    <a:pt x="731" y="56"/>
                    <a:pt x="731" y="68"/>
                    <a:pt x="728" y="74"/>
                  </a:cubicBezTo>
                  <a:cubicBezTo>
                    <a:pt x="703" y="113"/>
                    <a:pt x="677" y="151"/>
                    <a:pt x="652" y="189"/>
                  </a:cubicBezTo>
                  <a:cubicBezTo>
                    <a:pt x="648" y="195"/>
                    <a:pt x="643" y="202"/>
                    <a:pt x="638" y="204"/>
                  </a:cubicBezTo>
                  <a:cubicBezTo>
                    <a:pt x="610" y="211"/>
                    <a:pt x="602" y="235"/>
                    <a:pt x="591" y="257"/>
                  </a:cubicBezTo>
                  <a:cubicBezTo>
                    <a:pt x="561" y="316"/>
                    <a:pt x="532" y="375"/>
                    <a:pt x="501" y="434"/>
                  </a:cubicBezTo>
                  <a:cubicBezTo>
                    <a:pt x="492" y="451"/>
                    <a:pt x="493" y="462"/>
                    <a:pt x="507" y="476"/>
                  </a:cubicBezTo>
                  <a:cubicBezTo>
                    <a:pt x="519" y="487"/>
                    <a:pt x="528" y="501"/>
                    <a:pt x="536" y="515"/>
                  </a:cubicBezTo>
                  <a:cubicBezTo>
                    <a:pt x="557" y="556"/>
                    <a:pt x="557" y="596"/>
                    <a:pt x="525" y="633"/>
                  </a:cubicBezTo>
                  <a:cubicBezTo>
                    <a:pt x="519" y="639"/>
                    <a:pt x="514" y="647"/>
                    <a:pt x="508" y="652"/>
                  </a:cubicBezTo>
                  <a:cubicBezTo>
                    <a:pt x="457" y="690"/>
                    <a:pt x="445" y="744"/>
                    <a:pt x="443" y="803"/>
                  </a:cubicBezTo>
                  <a:cubicBezTo>
                    <a:pt x="442" y="832"/>
                    <a:pt x="437" y="863"/>
                    <a:pt x="430" y="891"/>
                  </a:cubicBezTo>
                  <a:cubicBezTo>
                    <a:pt x="409" y="967"/>
                    <a:pt x="354" y="1007"/>
                    <a:pt x="260" y="1007"/>
                  </a:cubicBezTo>
                  <a:close/>
                  <a:moveTo>
                    <a:pt x="347" y="702"/>
                  </a:moveTo>
                  <a:cubicBezTo>
                    <a:pt x="399" y="702"/>
                    <a:pt x="439" y="663"/>
                    <a:pt x="440" y="611"/>
                  </a:cubicBezTo>
                  <a:cubicBezTo>
                    <a:pt x="440" y="559"/>
                    <a:pt x="399" y="517"/>
                    <a:pt x="347" y="517"/>
                  </a:cubicBezTo>
                  <a:cubicBezTo>
                    <a:pt x="297" y="517"/>
                    <a:pt x="254" y="560"/>
                    <a:pt x="254" y="610"/>
                  </a:cubicBezTo>
                  <a:cubicBezTo>
                    <a:pt x="254" y="661"/>
                    <a:pt x="296" y="702"/>
                    <a:pt x="347" y="702"/>
                  </a:cubicBezTo>
                  <a:close/>
                  <a:moveTo>
                    <a:pt x="325" y="819"/>
                  </a:moveTo>
                  <a:cubicBezTo>
                    <a:pt x="275" y="790"/>
                    <a:pt x="227" y="762"/>
                    <a:pt x="178" y="734"/>
                  </a:cubicBezTo>
                  <a:cubicBezTo>
                    <a:pt x="174" y="742"/>
                    <a:pt x="170" y="748"/>
                    <a:pt x="167" y="754"/>
                  </a:cubicBezTo>
                  <a:cubicBezTo>
                    <a:pt x="216" y="783"/>
                    <a:pt x="264" y="811"/>
                    <a:pt x="313" y="839"/>
                  </a:cubicBezTo>
                  <a:cubicBezTo>
                    <a:pt x="318" y="832"/>
                    <a:pt x="321" y="827"/>
                    <a:pt x="325" y="819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0" name="Freeform 153">
              <a:extLst>
                <a:ext uri="{FF2B5EF4-FFF2-40B4-BE49-F238E27FC236}">
                  <a16:creationId xmlns:a16="http://schemas.microsoft.com/office/drawing/2014/main" id="{C42F584A-E6E3-479F-B08A-313030B21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53700" y="4308475"/>
              <a:ext cx="1284288" cy="446088"/>
            </a:xfrm>
            <a:custGeom>
              <a:avLst/>
              <a:gdLst>
                <a:gd name="T0" fmla="*/ 543 w 1080"/>
                <a:gd name="T1" fmla="*/ 374 h 376"/>
                <a:gd name="T2" fmla="*/ 155 w 1080"/>
                <a:gd name="T3" fmla="*/ 373 h 376"/>
                <a:gd name="T4" fmla="*/ 95 w 1080"/>
                <a:gd name="T5" fmla="*/ 361 h 376"/>
                <a:gd name="T6" fmla="*/ 34 w 1080"/>
                <a:gd name="T7" fmla="*/ 201 h 376"/>
                <a:gd name="T8" fmla="*/ 141 w 1080"/>
                <a:gd name="T9" fmla="*/ 92 h 376"/>
                <a:gd name="T10" fmla="*/ 444 w 1080"/>
                <a:gd name="T11" fmla="*/ 3 h 376"/>
                <a:gd name="T12" fmla="*/ 675 w 1080"/>
                <a:gd name="T13" fmla="*/ 5 h 376"/>
                <a:gd name="T14" fmla="*/ 998 w 1080"/>
                <a:gd name="T15" fmla="*/ 135 h 376"/>
                <a:gd name="T16" fmla="*/ 1054 w 1080"/>
                <a:gd name="T17" fmla="*/ 215 h 376"/>
                <a:gd name="T18" fmla="*/ 999 w 1080"/>
                <a:gd name="T19" fmla="*/ 356 h 376"/>
                <a:gd name="T20" fmla="*/ 915 w 1080"/>
                <a:gd name="T21" fmla="*/ 374 h 376"/>
                <a:gd name="T22" fmla="*/ 543 w 1080"/>
                <a:gd name="T23" fmla="*/ 374 h 376"/>
                <a:gd name="T24" fmla="*/ 543 w 1080"/>
                <a:gd name="T25" fmla="*/ 374 h 376"/>
                <a:gd name="T26" fmla="*/ 346 w 1080"/>
                <a:gd name="T27" fmla="*/ 347 h 376"/>
                <a:gd name="T28" fmla="*/ 925 w 1080"/>
                <a:gd name="T29" fmla="*/ 346 h 376"/>
                <a:gd name="T30" fmla="*/ 970 w 1080"/>
                <a:gd name="T31" fmla="*/ 338 h 376"/>
                <a:gd name="T32" fmla="*/ 1035 w 1080"/>
                <a:gd name="T33" fmla="*/ 255 h 376"/>
                <a:gd name="T34" fmla="*/ 984 w 1080"/>
                <a:gd name="T35" fmla="*/ 162 h 376"/>
                <a:gd name="T36" fmla="*/ 698 w 1080"/>
                <a:gd name="T37" fmla="*/ 38 h 376"/>
                <a:gd name="T38" fmla="*/ 426 w 1080"/>
                <a:gd name="T39" fmla="*/ 33 h 376"/>
                <a:gd name="T40" fmla="*/ 370 w 1080"/>
                <a:gd name="T41" fmla="*/ 42 h 376"/>
                <a:gd name="T42" fmla="*/ 340 w 1080"/>
                <a:gd name="T43" fmla="*/ 96 h 376"/>
                <a:gd name="T44" fmla="*/ 382 w 1080"/>
                <a:gd name="T45" fmla="*/ 196 h 376"/>
                <a:gd name="T46" fmla="*/ 346 w 1080"/>
                <a:gd name="T47" fmla="*/ 347 h 376"/>
                <a:gd name="T48" fmla="*/ 265 w 1080"/>
                <a:gd name="T49" fmla="*/ 150 h 376"/>
                <a:gd name="T50" fmla="*/ 211 w 1080"/>
                <a:gd name="T51" fmla="*/ 163 h 376"/>
                <a:gd name="T52" fmla="*/ 202 w 1080"/>
                <a:gd name="T53" fmla="*/ 175 h 376"/>
                <a:gd name="T54" fmla="*/ 216 w 1080"/>
                <a:gd name="T55" fmla="*/ 180 h 376"/>
                <a:gd name="T56" fmla="*/ 265 w 1080"/>
                <a:gd name="T57" fmla="*/ 168 h 376"/>
                <a:gd name="T58" fmla="*/ 276 w 1080"/>
                <a:gd name="T59" fmla="*/ 157 h 376"/>
                <a:gd name="T60" fmla="*/ 265 w 1080"/>
                <a:gd name="T61" fmla="*/ 150 h 376"/>
                <a:gd name="T62" fmla="*/ 337 w 1080"/>
                <a:gd name="T63" fmla="*/ 246 h 376"/>
                <a:gd name="T64" fmla="*/ 310 w 1080"/>
                <a:gd name="T65" fmla="*/ 229 h 376"/>
                <a:gd name="T66" fmla="*/ 291 w 1080"/>
                <a:gd name="T67" fmla="*/ 250 h 376"/>
                <a:gd name="T68" fmla="*/ 312 w 1080"/>
                <a:gd name="T69" fmla="*/ 266 h 376"/>
                <a:gd name="T70" fmla="*/ 337 w 1080"/>
                <a:gd name="T71" fmla="*/ 246 h 376"/>
                <a:gd name="T72" fmla="*/ 270 w 1080"/>
                <a:gd name="T73" fmla="*/ 304 h 376"/>
                <a:gd name="T74" fmla="*/ 279 w 1080"/>
                <a:gd name="T75" fmla="*/ 296 h 376"/>
                <a:gd name="T76" fmla="*/ 273 w 1080"/>
                <a:gd name="T77" fmla="*/ 287 h 376"/>
                <a:gd name="T78" fmla="*/ 233 w 1080"/>
                <a:gd name="T79" fmla="*/ 275 h 376"/>
                <a:gd name="T80" fmla="*/ 221 w 1080"/>
                <a:gd name="T81" fmla="*/ 280 h 376"/>
                <a:gd name="T82" fmla="*/ 227 w 1080"/>
                <a:gd name="T83" fmla="*/ 291 h 376"/>
                <a:gd name="T84" fmla="*/ 270 w 1080"/>
                <a:gd name="T85" fmla="*/ 304 h 376"/>
                <a:gd name="T86" fmla="*/ 133 w 1080"/>
                <a:gd name="T87" fmla="*/ 216 h 376"/>
                <a:gd name="T88" fmla="*/ 110 w 1080"/>
                <a:gd name="T89" fmla="*/ 201 h 376"/>
                <a:gd name="T90" fmla="*/ 93 w 1080"/>
                <a:gd name="T91" fmla="*/ 218 h 376"/>
                <a:gd name="T92" fmla="*/ 111 w 1080"/>
                <a:gd name="T93" fmla="*/ 232 h 376"/>
                <a:gd name="T94" fmla="*/ 133 w 1080"/>
                <a:gd name="T95" fmla="*/ 216 h 376"/>
                <a:gd name="T96" fmla="*/ 198 w 1080"/>
                <a:gd name="T97" fmla="*/ 229 h 376"/>
                <a:gd name="T98" fmla="*/ 181 w 1080"/>
                <a:gd name="T99" fmla="*/ 214 h 376"/>
                <a:gd name="T100" fmla="*/ 165 w 1080"/>
                <a:gd name="T101" fmla="*/ 227 h 376"/>
                <a:gd name="T102" fmla="*/ 178 w 1080"/>
                <a:gd name="T103" fmla="*/ 240 h 376"/>
                <a:gd name="T104" fmla="*/ 198 w 1080"/>
                <a:gd name="T105" fmla="*/ 22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0" h="376">
                  <a:moveTo>
                    <a:pt x="543" y="374"/>
                  </a:moveTo>
                  <a:cubicBezTo>
                    <a:pt x="414" y="374"/>
                    <a:pt x="285" y="375"/>
                    <a:pt x="155" y="373"/>
                  </a:cubicBezTo>
                  <a:cubicBezTo>
                    <a:pt x="135" y="373"/>
                    <a:pt x="114" y="368"/>
                    <a:pt x="95" y="361"/>
                  </a:cubicBezTo>
                  <a:cubicBezTo>
                    <a:pt x="25" y="334"/>
                    <a:pt x="0" y="269"/>
                    <a:pt x="34" y="201"/>
                  </a:cubicBezTo>
                  <a:cubicBezTo>
                    <a:pt x="58" y="154"/>
                    <a:pt x="97" y="120"/>
                    <a:pt x="141" y="92"/>
                  </a:cubicBezTo>
                  <a:cubicBezTo>
                    <a:pt x="233" y="33"/>
                    <a:pt x="335" y="5"/>
                    <a:pt x="444" y="3"/>
                  </a:cubicBezTo>
                  <a:cubicBezTo>
                    <a:pt x="521" y="2"/>
                    <a:pt x="598" y="0"/>
                    <a:pt x="675" y="5"/>
                  </a:cubicBezTo>
                  <a:cubicBezTo>
                    <a:pt x="796" y="13"/>
                    <a:pt x="908" y="50"/>
                    <a:pt x="998" y="135"/>
                  </a:cubicBezTo>
                  <a:cubicBezTo>
                    <a:pt x="1021" y="158"/>
                    <a:pt x="1041" y="186"/>
                    <a:pt x="1054" y="215"/>
                  </a:cubicBezTo>
                  <a:cubicBezTo>
                    <a:pt x="1080" y="271"/>
                    <a:pt x="1056" y="331"/>
                    <a:pt x="999" y="356"/>
                  </a:cubicBezTo>
                  <a:cubicBezTo>
                    <a:pt x="973" y="367"/>
                    <a:pt x="943" y="373"/>
                    <a:pt x="915" y="374"/>
                  </a:cubicBezTo>
                  <a:cubicBezTo>
                    <a:pt x="791" y="376"/>
                    <a:pt x="667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lose/>
                  <a:moveTo>
                    <a:pt x="346" y="347"/>
                  </a:moveTo>
                  <a:cubicBezTo>
                    <a:pt x="542" y="347"/>
                    <a:pt x="734" y="347"/>
                    <a:pt x="925" y="346"/>
                  </a:cubicBezTo>
                  <a:cubicBezTo>
                    <a:pt x="940" y="346"/>
                    <a:pt x="956" y="343"/>
                    <a:pt x="970" y="338"/>
                  </a:cubicBezTo>
                  <a:cubicBezTo>
                    <a:pt x="1005" y="324"/>
                    <a:pt x="1039" y="298"/>
                    <a:pt x="1035" y="255"/>
                  </a:cubicBezTo>
                  <a:cubicBezTo>
                    <a:pt x="1030" y="217"/>
                    <a:pt x="1010" y="188"/>
                    <a:pt x="984" y="162"/>
                  </a:cubicBezTo>
                  <a:cubicBezTo>
                    <a:pt x="905" y="85"/>
                    <a:pt x="806" y="47"/>
                    <a:pt x="698" y="38"/>
                  </a:cubicBezTo>
                  <a:cubicBezTo>
                    <a:pt x="608" y="30"/>
                    <a:pt x="517" y="33"/>
                    <a:pt x="426" y="33"/>
                  </a:cubicBezTo>
                  <a:cubicBezTo>
                    <a:pt x="407" y="33"/>
                    <a:pt x="388" y="37"/>
                    <a:pt x="370" y="42"/>
                  </a:cubicBezTo>
                  <a:cubicBezTo>
                    <a:pt x="340" y="51"/>
                    <a:pt x="330" y="68"/>
                    <a:pt x="340" y="96"/>
                  </a:cubicBezTo>
                  <a:cubicBezTo>
                    <a:pt x="352" y="130"/>
                    <a:pt x="369" y="163"/>
                    <a:pt x="382" y="196"/>
                  </a:cubicBezTo>
                  <a:cubicBezTo>
                    <a:pt x="411" y="265"/>
                    <a:pt x="404" y="296"/>
                    <a:pt x="346" y="347"/>
                  </a:cubicBezTo>
                  <a:close/>
                  <a:moveTo>
                    <a:pt x="265" y="150"/>
                  </a:moveTo>
                  <a:cubicBezTo>
                    <a:pt x="245" y="155"/>
                    <a:pt x="228" y="158"/>
                    <a:pt x="211" y="163"/>
                  </a:cubicBezTo>
                  <a:cubicBezTo>
                    <a:pt x="207" y="165"/>
                    <a:pt x="205" y="171"/>
                    <a:pt x="202" y="175"/>
                  </a:cubicBezTo>
                  <a:cubicBezTo>
                    <a:pt x="207" y="176"/>
                    <a:pt x="212" y="180"/>
                    <a:pt x="216" y="180"/>
                  </a:cubicBezTo>
                  <a:cubicBezTo>
                    <a:pt x="232" y="177"/>
                    <a:pt x="249" y="173"/>
                    <a:pt x="265" y="168"/>
                  </a:cubicBezTo>
                  <a:cubicBezTo>
                    <a:pt x="269" y="167"/>
                    <a:pt x="272" y="161"/>
                    <a:pt x="276" y="157"/>
                  </a:cubicBezTo>
                  <a:cubicBezTo>
                    <a:pt x="272" y="154"/>
                    <a:pt x="268" y="152"/>
                    <a:pt x="265" y="150"/>
                  </a:cubicBezTo>
                  <a:close/>
                  <a:moveTo>
                    <a:pt x="337" y="246"/>
                  </a:moveTo>
                  <a:cubicBezTo>
                    <a:pt x="325" y="238"/>
                    <a:pt x="316" y="227"/>
                    <a:pt x="310" y="229"/>
                  </a:cubicBezTo>
                  <a:cubicBezTo>
                    <a:pt x="302" y="231"/>
                    <a:pt x="297" y="242"/>
                    <a:pt x="291" y="250"/>
                  </a:cubicBezTo>
                  <a:cubicBezTo>
                    <a:pt x="298" y="256"/>
                    <a:pt x="305" y="266"/>
                    <a:pt x="312" y="266"/>
                  </a:cubicBezTo>
                  <a:cubicBezTo>
                    <a:pt x="319" y="266"/>
                    <a:pt x="326" y="255"/>
                    <a:pt x="337" y="246"/>
                  </a:cubicBezTo>
                  <a:close/>
                  <a:moveTo>
                    <a:pt x="270" y="304"/>
                  </a:moveTo>
                  <a:cubicBezTo>
                    <a:pt x="273" y="302"/>
                    <a:pt x="279" y="300"/>
                    <a:pt x="279" y="296"/>
                  </a:cubicBezTo>
                  <a:cubicBezTo>
                    <a:pt x="280" y="294"/>
                    <a:pt x="276" y="288"/>
                    <a:pt x="273" y="287"/>
                  </a:cubicBezTo>
                  <a:cubicBezTo>
                    <a:pt x="260" y="282"/>
                    <a:pt x="247" y="278"/>
                    <a:pt x="233" y="275"/>
                  </a:cubicBezTo>
                  <a:cubicBezTo>
                    <a:pt x="230" y="274"/>
                    <a:pt x="225" y="278"/>
                    <a:pt x="221" y="280"/>
                  </a:cubicBezTo>
                  <a:cubicBezTo>
                    <a:pt x="223" y="284"/>
                    <a:pt x="224" y="289"/>
                    <a:pt x="227" y="291"/>
                  </a:cubicBezTo>
                  <a:cubicBezTo>
                    <a:pt x="241" y="296"/>
                    <a:pt x="255" y="299"/>
                    <a:pt x="270" y="304"/>
                  </a:cubicBezTo>
                  <a:close/>
                  <a:moveTo>
                    <a:pt x="133" y="216"/>
                  </a:moveTo>
                  <a:cubicBezTo>
                    <a:pt x="123" y="208"/>
                    <a:pt x="115" y="199"/>
                    <a:pt x="110" y="201"/>
                  </a:cubicBezTo>
                  <a:cubicBezTo>
                    <a:pt x="104" y="203"/>
                    <a:pt x="99" y="212"/>
                    <a:pt x="93" y="218"/>
                  </a:cubicBezTo>
                  <a:cubicBezTo>
                    <a:pt x="99" y="223"/>
                    <a:pt x="105" y="231"/>
                    <a:pt x="111" y="232"/>
                  </a:cubicBezTo>
                  <a:cubicBezTo>
                    <a:pt x="117" y="232"/>
                    <a:pt x="123" y="223"/>
                    <a:pt x="133" y="216"/>
                  </a:cubicBezTo>
                  <a:close/>
                  <a:moveTo>
                    <a:pt x="198" y="229"/>
                  </a:moveTo>
                  <a:cubicBezTo>
                    <a:pt x="190" y="222"/>
                    <a:pt x="185" y="214"/>
                    <a:pt x="181" y="214"/>
                  </a:cubicBezTo>
                  <a:cubicBezTo>
                    <a:pt x="175" y="215"/>
                    <a:pt x="170" y="223"/>
                    <a:pt x="165" y="227"/>
                  </a:cubicBezTo>
                  <a:cubicBezTo>
                    <a:pt x="170" y="232"/>
                    <a:pt x="174" y="239"/>
                    <a:pt x="178" y="240"/>
                  </a:cubicBezTo>
                  <a:cubicBezTo>
                    <a:pt x="183" y="240"/>
                    <a:pt x="189" y="234"/>
                    <a:pt x="198" y="229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1" name="Freeform 154">
              <a:extLst>
                <a:ext uri="{FF2B5EF4-FFF2-40B4-BE49-F238E27FC236}">
                  <a16:creationId xmlns:a16="http://schemas.microsoft.com/office/drawing/2014/main" id="{AF433C5D-3B5C-4109-8B7F-01D70F8E7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98175" y="5953125"/>
              <a:ext cx="381000" cy="379413"/>
            </a:xfrm>
            <a:custGeom>
              <a:avLst/>
              <a:gdLst>
                <a:gd name="T0" fmla="*/ 164 w 320"/>
                <a:gd name="T1" fmla="*/ 1 h 319"/>
                <a:gd name="T2" fmla="*/ 319 w 320"/>
                <a:gd name="T3" fmla="*/ 160 h 319"/>
                <a:gd name="T4" fmla="*/ 160 w 320"/>
                <a:gd name="T5" fmla="*/ 318 h 319"/>
                <a:gd name="T6" fmla="*/ 1 w 320"/>
                <a:gd name="T7" fmla="*/ 158 h 319"/>
                <a:gd name="T8" fmla="*/ 164 w 320"/>
                <a:gd name="T9" fmla="*/ 1 h 319"/>
                <a:gd name="T10" fmla="*/ 47 w 320"/>
                <a:gd name="T11" fmla="*/ 157 h 319"/>
                <a:gd name="T12" fmla="*/ 60 w 320"/>
                <a:gd name="T13" fmla="*/ 173 h 319"/>
                <a:gd name="T14" fmla="*/ 74 w 320"/>
                <a:gd name="T15" fmla="*/ 156 h 319"/>
                <a:gd name="T16" fmla="*/ 158 w 320"/>
                <a:gd name="T17" fmla="*/ 74 h 319"/>
                <a:gd name="T18" fmla="*/ 174 w 320"/>
                <a:gd name="T19" fmla="*/ 59 h 319"/>
                <a:gd name="T20" fmla="*/ 156 w 320"/>
                <a:gd name="T21" fmla="*/ 46 h 319"/>
                <a:gd name="T22" fmla="*/ 47 w 320"/>
                <a:gd name="T23" fmla="*/ 15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319">
                  <a:moveTo>
                    <a:pt x="164" y="1"/>
                  </a:moveTo>
                  <a:cubicBezTo>
                    <a:pt x="248" y="1"/>
                    <a:pt x="320" y="74"/>
                    <a:pt x="319" y="160"/>
                  </a:cubicBezTo>
                  <a:cubicBezTo>
                    <a:pt x="319" y="246"/>
                    <a:pt x="246" y="319"/>
                    <a:pt x="160" y="318"/>
                  </a:cubicBezTo>
                  <a:cubicBezTo>
                    <a:pt x="73" y="318"/>
                    <a:pt x="0" y="245"/>
                    <a:pt x="1" y="158"/>
                  </a:cubicBezTo>
                  <a:cubicBezTo>
                    <a:pt x="2" y="70"/>
                    <a:pt x="74" y="0"/>
                    <a:pt x="164" y="1"/>
                  </a:cubicBezTo>
                  <a:close/>
                  <a:moveTo>
                    <a:pt x="47" y="157"/>
                  </a:moveTo>
                  <a:cubicBezTo>
                    <a:pt x="48" y="160"/>
                    <a:pt x="54" y="166"/>
                    <a:pt x="60" y="173"/>
                  </a:cubicBezTo>
                  <a:cubicBezTo>
                    <a:pt x="65" y="167"/>
                    <a:pt x="73" y="162"/>
                    <a:pt x="74" y="156"/>
                  </a:cubicBezTo>
                  <a:cubicBezTo>
                    <a:pt x="83" y="104"/>
                    <a:pt x="104" y="84"/>
                    <a:pt x="158" y="74"/>
                  </a:cubicBezTo>
                  <a:cubicBezTo>
                    <a:pt x="164" y="72"/>
                    <a:pt x="169" y="64"/>
                    <a:pt x="174" y="59"/>
                  </a:cubicBezTo>
                  <a:cubicBezTo>
                    <a:pt x="168" y="54"/>
                    <a:pt x="162" y="47"/>
                    <a:pt x="156" y="46"/>
                  </a:cubicBezTo>
                  <a:cubicBezTo>
                    <a:pt x="103" y="43"/>
                    <a:pt x="48" y="96"/>
                    <a:pt x="47" y="157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2" name="Freeform 155">
              <a:extLst>
                <a:ext uri="{FF2B5EF4-FFF2-40B4-BE49-F238E27FC236}">
                  <a16:creationId xmlns:a16="http://schemas.microsoft.com/office/drawing/2014/main" id="{2FFD5320-CD01-4241-B365-DAB1F507E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6188" y="5287963"/>
              <a:ext cx="377825" cy="144463"/>
            </a:xfrm>
            <a:custGeom>
              <a:avLst/>
              <a:gdLst>
                <a:gd name="T0" fmla="*/ 317 w 317"/>
                <a:gd name="T1" fmla="*/ 2 h 122"/>
                <a:gd name="T2" fmla="*/ 269 w 317"/>
                <a:gd name="T3" fmla="*/ 77 h 122"/>
                <a:gd name="T4" fmla="*/ 185 w 317"/>
                <a:gd name="T5" fmla="*/ 121 h 122"/>
                <a:gd name="T6" fmla="*/ 0 w 317"/>
                <a:gd name="T7" fmla="*/ 122 h 122"/>
                <a:gd name="T8" fmla="*/ 144 w 317"/>
                <a:gd name="T9" fmla="*/ 0 h 122"/>
                <a:gd name="T10" fmla="*/ 310 w 317"/>
                <a:gd name="T11" fmla="*/ 0 h 122"/>
                <a:gd name="T12" fmla="*/ 317 w 317"/>
                <a:gd name="T13" fmla="*/ 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122">
                  <a:moveTo>
                    <a:pt x="317" y="2"/>
                  </a:moveTo>
                  <a:cubicBezTo>
                    <a:pt x="301" y="28"/>
                    <a:pt x="285" y="53"/>
                    <a:pt x="269" y="77"/>
                  </a:cubicBezTo>
                  <a:cubicBezTo>
                    <a:pt x="249" y="107"/>
                    <a:pt x="220" y="121"/>
                    <a:pt x="185" y="121"/>
                  </a:cubicBezTo>
                  <a:cubicBezTo>
                    <a:pt x="123" y="122"/>
                    <a:pt x="62" y="122"/>
                    <a:pt x="0" y="122"/>
                  </a:cubicBezTo>
                  <a:cubicBezTo>
                    <a:pt x="14" y="54"/>
                    <a:pt x="77" y="0"/>
                    <a:pt x="144" y="0"/>
                  </a:cubicBezTo>
                  <a:cubicBezTo>
                    <a:pt x="200" y="0"/>
                    <a:pt x="255" y="0"/>
                    <a:pt x="310" y="0"/>
                  </a:cubicBezTo>
                  <a:cubicBezTo>
                    <a:pt x="312" y="0"/>
                    <a:pt x="313" y="1"/>
                    <a:pt x="317" y="2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3" name="Freeform 156">
              <a:extLst>
                <a:ext uri="{FF2B5EF4-FFF2-40B4-BE49-F238E27FC236}">
                  <a16:creationId xmlns:a16="http://schemas.microsoft.com/office/drawing/2014/main" id="{4D385D4D-6169-4FE9-B946-CC619F17B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1700" y="1531938"/>
              <a:ext cx="390525" cy="590550"/>
            </a:xfrm>
            <a:custGeom>
              <a:avLst/>
              <a:gdLst>
                <a:gd name="T0" fmla="*/ 0 w 329"/>
                <a:gd name="T1" fmla="*/ 477 h 497"/>
                <a:gd name="T2" fmla="*/ 75 w 329"/>
                <a:gd name="T3" fmla="*/ 464 h 497"/>
                <a:gd name="T4" fmla="*/ 195 w 329"/>
                <a:gd name="T5" fmla="*/ 312 h 497"/>
                <a:gd name="T6" fmla="*/ 209 w 329"/>
                <a:gd name="T7" fmla="*/ 194 h 497"/>
                <a:gd name="T8" fmla="*/ 237 w 329"/>
                <a:gd name="T9" fmla="*/ 137 h 497"/>
                <a:gd name="T10" fmla="*/ 273 w 329"/>
                <a:gd name="T11" fmla="*/ 99 h 497"/>
                <a:gd name="T12" fmla="*/ 306 w 329"/>
                <a:gd name="T13" fmla="*/ 0 h 497"/>
                <a:gd name="T14" fmla="*/ 310 w 329"/>
                <a:gd name="T15" fmla="*/ 111 h 497"/>
                <a:gd name="T16" fmla="*/ 272 w 329"/>
                <a:gd name="T17" fmla="*/ 163 h 497"/>
                <a:gd name="T18" fmla="*/ 237 w 329"/>
                <a:gd name="T19" fmla="*/ 263 h 497"/>
                <a:gd name="T20" fmla="*/ 224 w 329"/>
                <a:gd name="T21" fmla="*/ 364 h 497"/>
                <a:gd name="T22" fmla="*/ 36 w 329"/>
                <a:gd name="T23" fmla="*/ 485 h 497"/>
                <a:gd name="T24" fmla="*/ 0 w 329"/>
                <a:gd name="T25" fmla="*/ 47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9" h="497">
                  <a:moveTo>
                    <a:pt x="0" y="477"/>
                  </a:moveTo>
                  <a:cubicBezTo>
                    <a:pt x="28" y="472"/>
                    <a:pt x="53" y="471"/>
                    <a:pt x="75" y="464"/>
                  </a:cubicBezTo>
                  <a:cubicBezTo>
                    <a:pt x="150" y="442"/>
                    <a:pt x="183" y="384"/>
                    <a:pt x="195" y="312"/>
                  </a:cubicBezTo>
                  <a:cubicBezTo>
                    <a:pt x="202" y="273"/>
                    <a:pt x="202" y="233"/>
                    <a:pt x="209" y="194"/>
                  </a:cubicBezTo>
                  <a:cubicBezTo>
                    <a:pt x="213" y="174"/>
                    <a:pt x="226" y="155"/>
                    <a:pt x="237" y="137"/>
                  </a:cubicBezTo>
                  <a:cubicBezTo>
                    <a:pt x="247" y="123"/>
                    <a:pt x="261" y="112"/>
                    <a:pt x="273" y="99"/>
                  </a:cubicBezTo>
                  <a:cubicBezTo>
                    <a:pt x="298" y="71"/>
                    <a:pt x="314" y="40"/>
                    <a:pt x="306" y="0"/>
                  </a:cubicBezTo>
                  <a:cubicBezTo>
                    <a:pt x="327" y="25"/>
                    <a:pt x="329" y="80"/>
                    <a:pt x="310" y="111"/>
                  </a:cubicBezTo>
                  <a:cubicBezTo>
                    <a:pt x="298" y="129"/>
                    <a:pt x="286" y="147"/>
                    <a:pt x="272" y="163"/>
                  </a:cubicBezTo>
                  <a:cubicBezTo>
                    <a:pt x="249" y="193"/>
                    <a:pt x="239" y="226"/>
                    <a:pt x="237" y="263"/>
                  </a:cubicBezTo>
                  <a:cubicBezTo>
                    <a:pt x="234" y="297"/>
                    <a:pt x="231" y="331"/>
                    <a:pt x="224" y="364"/>
                  </a:cubicBezTo>
                  <a:cubicBezTo>
                    <a:pt x="203" y="464"/>
                    <a:pt x="128" y="497"/>
                    <a:pt x="36" y="485"/>
                  </a:cubicBezTo>
                  <a:cubicBezTo>
                    <a:pt x="25" y="483"/>
                    <a:pt x="14" y="480"/>
                    <a:pt x="0" y="477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4" name="Freeform 157">
              <a:extLst>
                <a:ext uri="{FF2B5EF4-FFF2-40B4-BE49-F238E27FC236}">
                  <a16:creationId xmlns:a16="http://schemas.microsoft.com/office/drawing/2014/main" id="{1B81B6A5-4333-4E59-80C7-71110179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8888" y="1749425"/>
              <a:ext cx="133350" cy="92075"/>
            </a:xfrm>
            <a:custGeom>
              <a:avLst/>
              <a:gdLst>
                <a:gd name="T0" fmla="*/ 112 w 112"/>
                <a:gd name="T1" fmla="*/ 65 h 77"/>
                <a:gd name="T2" fmla="*/ 90 w 112"/>
                <a:gd name="T3" fmla="*/ 74 h 77"/>
                <a:gd name="T4" fmla="*/ 4 w 112"/>
                <a:gd name="T5" fmla="*/ 25 h 77"/>
                <a:gd name="T6" fmla="*/ 2 w 112"/>
                <a:gd name="T7" fmla="*/ 7 h 77"/>
                <a:gd name="T8" fmla="*/ 20 w 112"/>
                <a:gd name="T9" fmla="*/ 2 h 77"/>
                <a:gd name="T10" fmla="*/ 101 w 112"/>
                <a:gd name="T11" fmla="*/ 49 h 77"/>
                <a:gd name="T12" fmla="*/ 112 w 112"/>
                <a:gd name="T13" fmla="*/ 6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7">
                  <a:moveTo>
                    <a:pt x="112" y="65"/>
                  </a:moveTo>
                  <a:cubicBezTo>
                    <a:pt x="103" y="69"/>
                    <a:pt x="94" y="77"/>
                    <a:pt x="90" y="74"/>
                  </a:cubicBezTo>
                  <a:cubicBezTo>
                    <a:pt x="60" y="59"/>
                    <a:pt x="32" y="42"/>
                    <a:pt x="4" y="25"/>
                  </a:cubicBezTo>
                  <a:cubicBezTo>
                    <a:pt x="1" y="23"/>
                    <a:pt x="0" y="11"/>
                    <a:pt x="2" y="7"/>
                  </a:cubicBezTo>
                  <a:cubicBezTo>
                    <a:pt x="5" y="3"/>
                    <a:pt x="16" y="0"/>
                    <a:pt x="20" y="2"/>
                  </a:cubicBezTo>
                  <a:cubicBezTo>
                    <a:pt x="47" y="17"/>
                    <a:pt x="74" y="33"/>
                    <a:pt x="101" y="49"/>
                  </a:cubicBezTo>
                  <a:cubicBezTo>
                    <a:pt x="105" y="51"/>
                    <a:pt x="106" y="56"/>
                    <a:pt x="112" y="65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5" name="Freeform 158">
              <a:extLst>
                <a:ext uri="{FF2B5EF4-FFF2-40B4-BE49-F238E27FC236}">
                  <a16:creationId xmlns:a16="http://schemas.microsoft.com/office/drawing/2014/main" id="{C400452B-C9CA-4818-8336-7C49A1018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9450" y="1414463"/>
              <a:ext cx="123825" cy="84138"/>
            </a:xfrm>
            <a:custGeom>
              <a:avLst/>
              <a:gdLst>
                <a:gd name="T0" fmla="*/ 10 w 103"/>
                <a:gd name="T1" fmla="*/ 0 h 72"/>
                <a:gd name="T2" fmla="*/ 22 w 103"/>
                <a:gd name="T3" fmla="*/ 5 h 72"/>
                <a:gd name="T4" fmla="*/ 92 w 103"/>
                <a:gd name="T5" fmla="*/ 45 h 72"/>
                <a:gd name="T6" fmla="*/ 103 w 103"/>
                <a:gd name="T7" fmla="*/ 68 h 72"/>
                <a:gd name="T8" fmla="*/ 79 w 103"/>
                <a:gd name="T9" fmla="*/ 69 h 72"/>
                <a:gd name="T10" fmla="*/ 7 w 103"/>
                <a:gd name="T11" fmla="*/ 28 h 72"/>
                <a:gd name="T12" fmla="*/ 0 w 103"/>
                <a:gd name="T13" fmla="*/ 11 h 72"/>
                <a:gd name="T14" fmla="*/ 10 w 103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72">
                  <a:moveTo>
                    <a:pt x="10" y="0"/>
                  </a:moveTo>
                  <a:cubicBezTo>
                    <a:pt x="15" y="2"/>
                    <a:pt x="19" y="3"/>
                    <a:pt x="22" y="5"/>
                  </a:cubicBezTo>
                  <a:cubicBezTo>
                    <a:pt x="45" y="18"/>
                    <a:pt x="69" y="31"/>
                    <a:pt x="92" y="45"/>
                  </a:cubicBezTo>
                  <a:cubicBezTo>
                    <a:pt x="98" y="49"/>
                    <a:pt x="99" y="60"/>
                    <a:pt x="103" y="68"/>
                  </a:cubicBezTo>
                  <a:cubicBezTo>
                    <a:pt x="95" y="69"/>
                    <a:pt x="85" y="72"/>
                    <a:pt x="79" y="69"/>
                  </a:cubicBezTo>
                  <a:cubicBezTo>
                    <a:pt x="54" y="56"/>
                    <a:pt x="30" y="42"/>
                    <a:pt x="7" y="28"/>
                  </a:cubicBezTo>
                  <a:cubicBezTo>
                    <a:pt x="3" y="25"/>
                    <a:pt x="0" y="16"/>
                    <a:pt x="0" y="11"/>
                  </a:cubicBezTo>
                  <a:cubicBezTo>
                    <a:pt x="0" y="7"/>
                    <a:pt x="6" y="4"/>
                    <a:pt x="10" y="0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6" name="Freeform 159">
              <a:extLst>
                <a:ext uri="{FF2B5EF4-FFF2-40B4-BE49-F238E27FC236}">
                  <a16:creationId xmlns:a16="http://schemas.microsoft.com/office/drawing/2014/main" id="{ADC8F841-81A7-454C-AA83-9697BD92D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5550" y="1817688"/>
              <a:ext cx="90488" cy="100013"/>
            </a:xfrm>
            <a:custGeom>
              <a:avLst/>
              <a:gdLst>
                <a:gd name="T0" fmla="*/ 77 w 77"/>
                <a:gd name="T1" fmla="*/ 73 h 84"/>
                <a:gd name="T2" fmla="*/ 69 w 77"/>
                <a:gd name="T3" fmla="*/ 83 h 84"/>
                <a:gd name="T4" fmla="*/ 53 w 77"/>
                <a:gd name="T5" fmla="*/ 80 h 84"/>
                <a:gd name="T6" fmla="*/ 3 w 77"/>
                <a:gd name="T7" fmla="*/ 23 h 84"/>
                <a:gd name="T8" fmla="*/ 4 w 77"/>
                <a:gd name="T9" fmla="*/ 5 h 84"/>
                <a:gd name="T10" fmla="*/ 20 w 77"/>
                <a:gd name="T11" fmla="*/ 2 h 84"/>
                <a:gd name="T12" fmla="*/ 76 w 77"/>
                <a:gd name="T13" fmla="*/ 66 h 84"/>
                <a:gd name="T14" fmla="*/ 77 w 77"/>
                <a:gd name="T1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84">
                  <a:moveTo>
                    <a:pt x="77" y="73"/>
                  </a:moveTo>
                  <a:cubicBezTo>
                    <a:pt x="75" y="75"/>
                    <a:pt x="73" y="82"/>
                    <a:pt x="69" y="83"/>
                  </a:cubicBezTo>
                  <a:cubicBezTo>
                    <a:pt x="64" y="84"/>
                    <a:pt x="56" y="84"/>
                    <a:pt x="53" y="80"/>
                  </a:cubicBezTo>
                  <a:cubicBezTo>
                    <a:pt x="35" y="62"/>
                    <a:pt x="19" y="43"/>
                    <a:pt x="3" y="23"/>
                  </a:cubicBezTo>
                  <a:cubicBezTo>
                    <a:pt x="0" y="19"/>
                    <a:pt x="1" y="10"/>
                    <a:pt x="4" y="5"/>
                  </a:cubicBezTo>
                  <a:cubicBezTo>
                    <a:pt x="6" y="2"/>
                    <a:pt x="17" y="0"/>
                    <a:pt x="20" y="2"/>
                  </a:cubicBezTo>
                  <a:cubicBezTo>
                    <a:pt x="39" y="23"/>
                    <a:pt x="58" y="44"/>
                    <a:pt x="76" y="66"/>
                  </a:cubicBezTo>
                  <a:cubicBezTo>
                    <a:pt x="77" y="67"/>
                    <a:pt x="77" y="69"/>
                    <a:pt x="77" y="73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7" name="Freeform 160">
              <a:extLst>
                <a:ext uri="{FF2B5EF4-FFF2-40B4-BE49-F238E27FC236}">
                  <a16:creationId xmlns:a16="http://schemas.microsoft.com/office/drawing/2014/main" id="{2CAA3C77-0C2F-4547-BF15-CBE795B38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0163" y="1687513"/>
              <a:ext cx="119063" cy="52388"/>
            </a:xfrm>
            <a:custGeom>
              <a:avLst/>
              <a:gdLst>
                <a:gd name="T0" fmla="*/ 88 w 101"/>
                <a:gd name="T1" fmla="*/ 45 h 45"/>
                <a:gd name="T2" fmla="*/ 11 w 101"/>
                <a:gd name="T3" fmla="*/ 27 h 45"/>
                <a:gd name="T4" fmla="*/ 0 w 101"/>
                <a:gd name="T5" fmla="*/ 12 h 45"/>
                <a:gd name="T6" fmla="*/ 17 w 101"/>
                <a:gd name="T7" fmla="*/ 1 h 45"/>
                <a:gd name="T8" fmla="*/ 91 w 101"/>
                <a:gd name="T9" fmla="*/ 15 h 45"/>
                <a:gd name="T10" fmla="*/ 101 w 101"/>
                <a:gd name="T11" fmla="*/ 31 h 45"/>
                <a:gd name="T12" fmla="*/ 88 w 101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5">
                  <a:moveTo>
                    <a:pt x="88" y="45"/>
                  </a:moveTo>
                  <a:cubicBezTo>
                    <a:pt x="60" y="38"/>
                    <a:pt x="35" y="34"/>
                    <a:pt x="11" y="27"/>
                  </a:cubicBezTo>
                  <a:cubicBezTo>
                    <a:pt x="6" y="26"/>
                    <a:pt x="3" y="17"/>
                    <a:pt x="0" y="12"/>
                  </a:cubicBezTo>
                  <a:cubicBezTo>
                    <a:pt x="5" y="8"/>
                    <a:pt x="12" y="0"/>
                    <a:pt x="17" y="1"/>
                  </a:cubicBezTo>
                  <a:cubicBezTo>
                    <a:pt x="42" y="4"/>
                    <a:pt x="67" y="9"/>
                    <a:pt x="91" y="15"/>
                  </a:cubicBezTo>
                  <a:cubicBezTo>
                    <a:pt x="96" y="17"/>
                    <a:pt x="101" y="26"/>
                    <a:pt x="101" y="31"/>
                  </a:cubicBezTo>
                  <a:cubicBezTo>
                    <a:pt x="100" y="36"/>
                    <a:pt x="92" y="40"/>
                    <a:pt x="88" y="45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8" name="Freeform 161">
              <a:extLst>
                <a:ext uri="{FF2B5EF4-FFF2-40B4-BE49-F238E27FC236}">
                  <a16:creationId xmlns:a16="http://schemas.microsoft.com/office/drawing/2014/main" id="{E828090E-C68E-4430-8CFC-3DC2140C3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1514475"/>
              <a:ext cx="122238" cy="52388"/>
            </a:xfrm>
            <a:custGeom>
              <a:avLst/>
              <a:gdLst>
                <a:gd name="T0" fmla="*/ 16 w 102"/>
                <a:gd name="T1" fmla="*/ 0 h 44"/>
                <a:gd name="T2" fmla="*/ 90 w 102"/>
                <a:gd name="T3" fmla="*/ 16 h 44"/>
                <a:gd name="T4" fmla="*/ 102 w 102"/>
                <a:gd name="T5" fmla="*/ 32 h 44"/>
                <a:gd name="T6" fmla="*/ 85 w 102"/>
                <a:gd name="T7" fmla="*/ 43 h 44"/>
                <a:gd name="T8" fmla="*/ 11 w 102"/>
                <a:gd name="T9" fmla="*/ 29 h 44"/>
                <a:gd name="T10" fmla="*/ 2 w 102"/>
                <a:gd name="T11" fmla="*/ 12 h 44"/>
                <a:gd name="T12" fmla="*/ 16 w 102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44">
                  <a:moveTo>
                    <a:pt x="16" y="0"/>
                  </a:moveTo>
                  <a:cubicBezTo>
                    <a:pt x="44" y="6"/>
                    <a:pt x="67" y="10"/>
                    <a:pt x="90" y="16"/>
                  </a:cubicBezTo>
                  <a:cubicBezTo>
                    <a:pt x="95" y="18"/>
                    <a:pt x="98" y="27"/>
                    <a:pt x="102" y="32"/>
                  </a:cubicBezTo>
                  <a:cubicBezTo>
                    <a:pt x="97" y="36"/>
                    <a:pt x="90" y="44"/>
                    <a:pt x="85" y="43"/>
                  </a:cubicBezTo>
                  <a:cubicBezTo>
                    <a:pt x="60" y="40"/>
                    <a:pt x="36" y="35"/>
                    <a:pt x="11" y="29"/>
                  </a:cubicBezTo>
                  <a:cubicBezTo>
                    <a:pt x="7" y="28"/>
                    <a:pt x="0" y="16"/>
                    <a:pt x="2" y="12"/>
                  </a:cubicBezTo>
                  <a:cubicBezTo>
                    <a:pt x="4" y="6"/>
                    <a:pt x="12" y="3"/>
                    <a:pt x="16" y="0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9" name="Freeform 162">
              <a:extLst>
                <a:ext uri="{FF2B5EF4-FFF2-40B4-BE49-F238E27FC236}">
                  <a16:creationId xmlns:a16="http://schemas.microsoft.com/office/drawing/2014/main" id="{0F1A2878-33DC-48F0-BC0B-892B8719B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7713" y="1335088"/>
              <a:ext cx="93663" cy="100013"/>
            </a:xfrm>
            <a:custGeom>
              <a:avLst/>
              <a:gdLst>
                <a:gd name="T0" fmla="*/ 78 w 78"/>
                <a:gd name="T1" fmla="*/ 72 h 84"/>
                <a:gd name="T2" fmla="*/ 70 w 78"/>
                <a:gd name="T3" fmla="*/ 83 h 84"/>
                <a:gd name="T4" fmla="*/ 53 w 78"/>
                <a:gd name="T5" fmla="*/ 80 h 84"/>
                <a:gd name="T6" fmla="*/ 3 w 78"/>
                <a:gd name="T7" fmla="*/ 23 h 84"/>
                <a:gd name="T8" fmla="*/ 5 w 78"/>
                <a:gd name="T9" fmla="*/ 5 h 84"/>
                <a:gd name="T10" fmla="*/ 21 w 78"/>
                <a:gd name="T11" fmla="*/ 2 h 84"/>
                <a:gd name="T12" fmla="*/ 77 w 78"/>
                <a:gd name="T13" fmla="*/ 66 h 84"/>
                <a:gd name="T14" fmla="*/ 78 w 78"/>
                <a:gd name="T15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4">
                  <a:moveTo>
                    <a:pt x="78" y="72"/>
                  </a:moveTo>
                  <a:cubicBezTo>
                    <a:pt x="76" y="75"/>
                    <a:pt x="73" y="82"/>
                    <a:pt x="70" y="83"/>
                  </a:cubicBezTo>
                  <a:cubicBezTo>
                    <a:pt x="64" y="84"/>
                    <a:pt x="56" y="83"/>
                    <a:pt x="53" y="80"/>
                  </a:cubicBezTo>
                  <a:cubicBezTo>
                    <a:pt x="35" y="62"/>
                    <a:pt x="19" y="43"/>
                    <a:pt x="3" y="23"/>
                  </a:cubicBezTo>
                  <a:cubicBezTo>
                    <a:pt x="0" y="19"/>
                    <a:pt x="2" y="9"/>
                    <a:pt x="5" y="5"/>
                  </a:cubicBezTo>
                  <a:cubicBezTo>
                    <a:pt x="7" y="1"/>
                    <a:pt x="18" y="0"/>
                    <a:pt x="21" y="2"/>
                  </a:cubicBezTo>
                  <a:cubicBezTo>
                    <a:pt x="40" y="23"/>
                    <a:pt x="58" y="45"/>
                    <a:pt x="77" y="66"/>
                  </a:cubicBezTo>
                  <a:cubicBezTo>
                    <a:pt x="78" y="67"/>
                    <a:pt x="77" y="69"/>
                    <a:pt x="78" y="72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0" name="Freeform 163">
              <a:extLst>
                <a:ext uri="{FF2B5EF4-FFF2-40B4-BE49-F238E27FC236}">
                  <a16:creationId xmlns:a16="http://schemas.microsoft.com/office/drawing/2014/main" id="{228D8689-A338-488E-911E-C66D30C80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0625" y="992188"/>
              <a:ext cx="41275" cy="53975"/>
            </a:xfrm>
            <a:custGeom>
              <a:avLst/>
              <a:gdLst>
                <a:gd name="T0" fmla="*/ 19 w 35"/>
                <a:gd name="T1" fmla="*/ 46 h 46"/>
                <a:gd name="T2" fmla="*/ 1 w 35"/>
                <a:gd name="T3" fmla="*/ 18 h 46"/>
                <a:gd name="T4" fmla="*/ 20 w 35"/>
                <a:gd name="T5" fmla="*/ 1 h 46"/>
                <a:gd name="T6" fmla="*/ 35 w 35"/>
                <a:gd name="T7" fmla="*/ 18 h 46"/>
                <a:gd name="T8" fmla="*/ 19 w 3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6">
                  <a:moveTo>
                    <a:pt x="19" y="46"/>
                  </a:moveTo>
                  <a:cubicBezTo>
                    <a:pt x="9" y="32"/>
                    <a:pt x="0" y="24"/>
                    <a:pt x="1" y="18"/>
                  </a:cubicBezTo>
                  <a:cubicBezTo>
                    <a:pt x="2" y="11"/>
                    <a:pt x="12" y="3"/>
                    <a:pt x="20" y="1"/>
                  </a:cubicBezTo>
                  <a:cubicBezTo>
                    <a:pt x="23" y="0"/>
                    <a:pt x="35" y="11"/>
                    <a:pt x="35" y="18"/>
                  </a:cubicBezTo>
                  <a:cubicBezTo>
                    <a:pt x="35" y="25"/>
                    <a:pt x="27" y="32"/>
                    <a:pt x="19" y="46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1" name="Freeform 164">
              <a:extLst>
                <a:ext uri="{FF2B5EF4-FFF2-40B4-BE49-F238E27FC236}">
                  <a16:creationId xmlns:a16="http://schemas.microsoft.com/office/drawing/2014/main" id="{B1F0F546-18DB-41A6-AD3F-8457424E0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7800" y="996950"/>
              <a:ext cx="42863" cy="52388"/>
            </a:xfrm>
            <a:custGeom>
              <a:avLst/>
              <a:gdLst>
                <a:gd name="T0" fmla="*/ 18 w 36"/>
                <a:gd name="T1" fmla="*/ 45 h 45"/>
                <a:gd name="T2" fmla="*/ 1 w 36"/>
                <a:gd name="T3" fmla="*/ 17 h 45"/>
                <a:gd name="T4" fmla="*/ 20 w 36"/>
                <a:gd name="T5" fmla="*/ 1 h 45"/>
                <a:gd name="T6" fmla="*/ 35 w 36"/>
                <a:gd name="T7" fmla="*/ 18 h 45"/>
                <a:gd name="T8" fmla="*/ 18 w 3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18" y="45"/>
                  </a:moveTo>
                  <a:cubicBezTo>
                    <a:pt x="9" y="32"/>
                    <a:pt x="0" y="24"/>
                    <a:pt x="1" y="17"/>
                  </a:cubicBezTo>
                  <a:cubicBezTo>
                    <a:pt x="2" y="10"/>
                    <a:pt x="13" y="2"/>
                    <a:pt x="20" y="1"/>
                  </a:cubicBezTo>
                  <a:cubicBezTo>
                    <a:pt x="25" y="0"/>
                    <a:pt x="36" y="12"/>
                    <a:pt x="35" y="18"/>
                  </a:cubicBezTo>
                  <a:cubicBezTo>
                    <a:pt x="35" y="25"/>
                    <a:pt x="27" y="32"/>
                    <a:pt x="18" y="45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2" name="Freeform 165">
              <a:extLst>
                <a:ext uri="{FF2B5EF4-FFF2-40B4-BE49-F238E27FC236}">
                  <a16:creationId xmlns:a16="http://schemas.microsoft.com/office/drawing/2014/main" id="{FF93BC66-884B-41A1-A023-0E9978065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5550" y="3006725"/>
              <a:ext cx="71438" cy="79375"/>
            </a:xfrm>
            <a:custGeom>
              <a:avLst/>
              <a:gdLst>
                <a:gd name="T0" fmla="*/ 0 w 61"/>
                <a:gd name="T1" fmla="*/ 61 h 66"/>
                <a:gd name="T2" fmla="*/ 61 w 61"/>
                <a:gd name="T3" fmla="*/ 3 h 66"/>
                <a:gd name="T4" fmla="*/ 5 w 61"/>
                <a:gd name="T5" fmla="*/ 66 h 66"/>
                <a:gd name="T6" fmla="*/ 0 w 61"/>
                <a:gd name="T7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6">
                  <a:moveTo>
                    <a:pt x="0" y="61"/>
                  </a:moveTo>
                  <a:cubicBezTo>
                    <a:pt x="21" y="41"/>
                    <a:pt x="22" y="0"/>
                    <a:pt x="61" y="3"/>
                  </a:cubicBezTo>
                  <a:cubicBezTo>
                    <a:pt x="43" y="23"/>
                    <a:pt x="24" y="44"/>
                    <a:pt x="5" y="66"/>
                  </a:cubicBezTo>
                  <a:cubicBezTo>
                    <a:pt x="3" y="64"/>
                    <a:pt x="2" y="62"/>
                    <a:pt x="0" y="61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3" name="Freeform 166">
              <a:extLst>
                <a:ext uri="{FF2B5EF4-FFF2-40B4-BE49-F238E27FC236}">
                  <a16:creationId xmlns:a16="http://schemas.microsoft.com/office/drawing/2014/main" id="{82DCAB73-8486-4D08-B937-09DAD9E99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9225" y="1050925"/>
              <a:ext cx="52388" cy="42863"/>
            </a:xfrm>
            <a:custGeom>
              <a:avLst/>
              <a:gdLst>
                <a:gd name="T0" fmla="*/ 44 w 44"/>
                <a:gd name="T1" fmla="*/ 17 h 36"/>
                <a:gd name="T2" fmla="*/ 17 w 44"/>
                <a:gd name="T3" fmla="*/ 35 h 36"/>
                <a:gd name="T4" fmla="*/ 0 w 44"/>
                <a:gd name="T5" fmla="*/ 19 h 36"/>
                <a:gd name="T6" fmla="*/ 17 w 44"/>
                <a:gd name="T7" fmla="*/ 1 h 36"/>
                <a:gd name="T8" fmla="*/ 44 w 44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6">
                  <a:moveTo>
                    <a:pt x="44" y="17"/>
                  </a:moveTo>
                  <a:cubicBezTo>
                    <a:pt x="31" y="26"/>
                    <a:pt x="24" y="35"/>
                    <a:pt x="17" y="35"/>
                  </a:cubicBezTo>
                  <a:cubicBezTo>
                    <a:pt x="11" y="36"/>
                    <a:pt x="0" y="25"/>
                    <a:pt x="0" y="19"/>
                  </a:cubicBezTo>
                  <a:cubicBezTo>
                    <a:pt x="1" y="12"/>
                    <a:pt x="10" y="2"/>
                    <a:pt x="17" y="1"/>
                  </a:cubicBezTo>
                  <a:cubicBezTo>
                    <a:pt x="23" y="0"/>
                    <a:pt x="31" y="9"/>
                    <a:pt x="44" y="17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4" name="Freeform 167">
              <a:extLst>
                <a:ext uri="{FF2B5EF4-FFF2-40B4-BE49-F238E27FC236}">
                  <a16:creationId xmlns:a16="http://schemas.microsoft.com/office/drawing/2014/main" id="{8810A94D-73CD-43F1-A364-9A3B1CE47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5888" y="1104900"/>
              <a:ext cx="53975" cy="41275"/>
            </a:xfrm>
            <a:custGeom>
              <a:avLst/>
              <a:gdLst>
                <a:gd name="T0" fmla="*/ 45 w 45"/>
                <a:gd name="T1" fmla="*/ 15 h 35"/>
                <a:gd name="T2" fmla="*/ 19 w 45"/>
                <a:gd name="T3" fmla="*/ 35 h 35"/>
                <a:gd name="T4" fmla="*/ 1 w 45"/>
                <a:gd name="T5" fmla="*/ 17 h 35"/>
                <a:gd name="T6" fmla="*/ 16 w 45"/>
                <a:gd name="T7" fmla="*/ 1 h 35"/>
                <a:gd name="T8" fmla="*/ 45 w 45"/>
                <a:gd name="T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45" y="15"/>
                  </a:moveTo>
                  <a:cubicBezTo>
                    <a:pt x="33" y="25"/>
                    <a:pt x="25" y="35"/>
                    <a:pt x="19" y="35"/>
                  </a:cubicBezTo>
                  <a:cubicBezTo>
                    <a:pt x="12" y="35"/>
                    <a:pt x="3" y="25"/>
                    <a:pt x="1" y="17"/>
                  </a:cubicBezTo>
                  <a:cubicBezTo>
                    <a:pt x="0" y="13"/>
                    <a:pt x="10" y="1"/>
                    <a:pt x="16" y="1"/>
                  </a:cubicBezTo>
                  <a:cubicBezTo>
                    <a:pt x="23" y="0"/>
                    <a:pt x="31" y="8"/>
                    <a:pt x="45" y="15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5" name="Freeform 168">
              <a:extLst>
                <a:ext uri="{FF2B5EF4-FFF2-40B4-BE49-F238E27FC236}">
                  <a16:creationId xmlns:a16="http://schemas.microsoft.com/office/drawing/2014/main" id="{1265A788-7207-4E7C-82C3-260C0D689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4125" y="882650"/>
              <a:ext cx="42863" cy="53975"/>
            </a:xfrm>
            <a:custGeom>
              <a:avLst/>
              <a:gdLst>
                <a:gd name="T0" fmla="*/ 18 w 36"/>
                <a:gd name="T1" fmla="*/ 46 h 46"/>
                <a:gd name="T2" fmla="*/ 1 w 36"/>
                <a:gd name="T3" fmla="*/ 19 h 46"/>
                <a:gd name="T4" fmla="*/ 16 w 36"/>
                <a:gd name="T5" fmla="*/ 1 h 46"/>
                <a:gd name="T6" fmla="*/ 35 w 36"/>
                <a:gd name="T7" fmla="*/ 18 h 46"/>
                <a:gd name="T8" fmla="*/ 18 w 3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6">
                  <a:moveTo>
                    <a:pt x="18" y="46"/>
                  </a:moveTo>
                  <a:cubicBezTo>
                    <a:pt x="9" y="33"/>
                    <a:pt x="0" y="25"/>
                    <a:pt x="1" y="19"/>
                  </a:cubicBezTo>
                  <a:cubicBezTo>
                    <a:pt x="1" y="12"/>
                    <a:pt x="12" y="0"/>
                    <a:pt x="16" y="1"/>
                  </a:cubicBezTo>
                  <a:cubicBezTo>
                    <a:pt x="23" y="3"/>
                    <a:pt x="34" y="11"/>
                    <a:pt x="35" y="18"/>
                  </a:cubicBezTo>
                  <a:cubicBezTo>
                    <a:pt x="36" y="24"/>
                    <a:pt x="27" y="32"/>
                    <a:pt x="18" y="46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6" name="Freeform 169">
              <a:extLst>
                <a:ext uri="{FF2B5EF4-FFF2-40B4-BE49-F238E27FC236}">
                  <a16:creationId xmlns:a16="http://schemas.microsoft.com/office/drawing/2014/main" id="{37B3FC6D-B177-453A-AC0F-EDAAB13DA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75" y="925513"/>
              <a:ext cx="42863" cy="53975"/>
            </a:xfrm>
            <a:custGeom>
              <a:avLst/>
              <a:gdLst>
                <a:gd name="T0" fmla="*/ 17 w 36"/>
                <a:gd name="T1" fmla="*/ 0 h 45"/>
                <a:gd name="T2" fmla="*/ 35 w 36"/>
                <a:gd name="T3" fmla="*/ 27 h 45"/>
                <a:gd name="T4" fmla="*/ 20 w 36"/>
                <a:gd name="T5" fmla="*/ 44 h 45"/>
                <a:gd name="T6" fmla="*/ 1 w 36"/>
                <a:gd name="T7" fmla="*/ 29 h 45"/>
                <a:gd name="T8" fmla="*/ 17 w 36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26" y="13"/>
                    <a:pt x="35" y="20"/>
                    <a:pt x="35" y="27"/>
                  </a:cubicBezTo>
                  <a:cubicBezTo>
                    <a:pt x="36" y="33"/>
                    <a:pt x="25" y="45"/>
                    <a:pt x="20" y="44"/>
                  </a:cubicBezTo>
                  <a:cubicBezTo>
                    <a:pt x="13" y="43"/>
                    <a:pt x="2" y="35"/>
                    <a:pt x="1" y="29"/>
                  </a:cubicBezTo>
                  <a:cubicBezTo>
                    <a:pt x="0" y="22"/>
                    <a:pt x="9" y="14"/>
                    <a:pt x="17" y="0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7" name="Freeform 170">
              <a:extLst>
                <a:ext uri="{FF2B5EF4-FFF2-40B4-BE49-F238E27FC236}">
                  <a16:creationId xmlns:a16="http://schemas.microsoft.com/office/drawing/2014/main" id="{BE9D50DA-F82A-4672-BA5C-F6D2067D0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5513" y="1522413"/>
              <a:ext cx="155575" cy="155575"/>
            </a:xfrm>
            <a:custGeom>
              <a:avLst/>
              <a:gdLst>
                <a:gd name="T0" fmla="*/ 66 w 131"/>
                <a:gd name="T1" fmla="*/ 131 h 131"/>
                <a:gd name="T2" fmla="*/ 0 w 131"/>
                <a:gd name="T3" fmla="*/ 66 h 131"/>
                <a:gd name="T4" fmla="*/ 66 w 131"/>
                <a:gd name="T5" fmla="*/ 1 h 131"/>
                <a:gd name="T6" fmla="*/ 131 w 131"/>
                <a:gd name="T7" fmla="*/ 65 h 131"/>
                <a:gd name="T8" fmla="*/ 66 w 131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1">
                  <a:moveTo>
                    <a:pt x="66" y="131"/>
                  </a:moveTo>
                  <a:cubicBezTo>
                    <a:pt x="28" y="131"/>
                    <a:pt x="0" y="103"/>
                    <a:pt x="0" y="66"/>
                  </a:cubicBezTo>
                  <a:cubicBezTo>
                    <a:pt x="0" y="29"/>
                    <a:pt x="29" y="0"/>
                    <a:pt x="66" y="1"/>
                  </a:cubicBezTo>
                  <a:cubicBezTo>
                    <a:pt x="102" y="1"/>
                    <a:pt x="130" y="29"/>
                    <a:pt x="131" y="65"/>
                  </a:cubicBezTo>
                  <a:cubicBezTo>
                    <a:pt x="131" y="103"/>
                    <a:pt x="103" y="131"/>
                    <a:pt x="66" y="131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8" name="Freeform 171">
              <a:extLst>
                <a:ext uri="{FF2B5EF4-FFF2-40B4-BE49-F238E27FC236}">
                  <a16:creationId xmlns:a16="http://schemas.microsoft.com/office/drawing/2014/main" id="{BC5E4F42-7970-4B08-96BC-2C9A65B8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0" y="4379913"/>
              <a:ext cx="693738" cy="271463"/>
            </a:xfrm>
            <a:custGeom>
              <a:avLst/>
              <a:gdLst>
                <a:gd name="T0" fmla="*/ 584 w 584"/>
                <a:gd name="T1" fmla="*/ 108 h 229"/>
                <a:gd name="T2" fmla="*/ 531 w 584"/>
                <a:gd name="T3" fmla="*/ 113 h 229"/>
                <a:gd name="T4" fmla="*/ 445 w 584"/>
                <a:gd name="T5" fmla="*/ 89 h 229"/>
                <a:gd name="T6" fmla="*/ 342 w 584"/>
                <a:gd name="T7" fmla="*/ 130 h 229"/>
                <a:gd name="T8" fmla="*/ 341 w 584"/>
                <a:gd name="T9" fmla="*/ 146 h 229"/>
                <a:gd name="T10" fmla="*/ 350 w 584"/>
                <a:gd name="T11" fmla="*/ 193 h 229"/>
                <a:gd name="T12" fmla="*/ 336 w 584"/>
                <a:gd name="T13" fmla="*/ 224 h 229"/>
                <a:gd name="T14" fmla="*/ 309 w 584"/>
                <a:gd name="T15" fmla="*/ 223 h 229"/>
                <a:gd name="T16" fmla="*/ 298 w 584"/>
                <a:gd name="T17" fmla="*/ 190 h 229"/>
                <a:gd name="T18" fmla="*/ 306 w 584"/>
                <a:gd name="T19" fmla="*/ 145 h 229"/>
                <a:gd name="T20" fmla="*/ 273 w 584"/>
                <a:gd name="T21" fmla="*/ 98 h 229"/>
                <a:gd name="T22" fmla="*/ 179 w 584"/>
                <a:gd name="T23" fmla="*/ 105 h 229"/>
                <a:gd name="T24" fmla="*/ 110 w 584"/>
                <a:gd name="T25" fmla="*/ 137 h 229"/>
                <a:gd name="T26" fmla="*/ 39 w 584"/>
                <a:gd name="T27" fmla="*/ 111 h 229"/>
                <a:gd name="T28" fmla="*/ 9 w 584"/>
                <a:gd name="T29" fmla="*/ 44 h 229"/>
                <a:gd name="T30" fmla="*/ 30 w 584"/>
                <a:gd name="T31" fmla="*/ 6 h 229"/>
                <a:gd name="T32" fmla="*/ 78 w 584"/>
                <a:gd name="T33" fmla="*/ 1 h 229"/>
                <a:gd name="T34" fmla="*/ 327 w 584"/>
                <a:gd name="T35" fmla="*/ 6 h 229"/>
                <a:gd name="T36" fmla="*/ 584 w 584"/>
                <a:gd name="T37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4" h="229">
                  <a:moveTo>
                    <a:pt x="584" y="108"/>
                  </a:moveTo>
                  <a:cubicBezTo>
                    <a:pt x="565" y="125"/>
                    <a:pt x="548" y="118"/>
                    <a:pt x="531" y="113"/>
                  </a:cubicBezTo>
                  <a:cubicBezTo>
                    <a:pt x="503" y="105"/>
                    <a:pt x="474" y="95"/>
                    <a:pt x="445" y="89"/>
                  </a:cubicBezTo>
                  <a:cubicBezTo>
                    <a:pt x="402" y="79"/>
                    <a:pt x="373" y="107"/>
                    <a:pt x="342" y="130"/>
                  </a:cubicBezTo>
                  <a:cubicBezTo>
                    <a:pt x="339" y="132"/>
                    <a:pt x="340" y="141"/>
                    <a:pt x="341" y="146"/>
                  </a:cubicBezTo>
                  <a:cubicBezTo>
                    <a:pt x="344" y="162"/>
                    <a:pt x="350" y="177"/>
                    <a:pt x="350" y="193"/>
                  </a:cubicBezTo>
                  <a:cubicBezTo>
                    <a:pt x="350" y="204"/>
                    <a:pt x="344" y="217"/>
                    <a:pt x="336" y="224"/>
                  </a:cubicBezTo>
                  <a:cubicBezTo>
                    <a:pt x="331" y="229"/>
                    <a:pt x="314" y="228"/>
                    <a:pt x="309" y="223"/>
                  </a:cubicBezTo>
                  <a:cubicBezTo>
                    <a:pt x="302" y="215"/>
                    <a:pt x="298" y="201"/>
                    <a:pt x="298" y="190"/>
                  </a:cubicBezTo>
                  <a:cubicBezTo>
                    <a:pt x="298" y="175"/>
                    <a:pt x="304" y="160"/>
                    <a:pt x="306" y="145"/>
                  </a:cubicBezTo>
                  <a:cubicBezTo>
                    <a:pt x="309" y="121"/>
                    <a:pt x="295" y="106"/>
                    <a:pt x="273" y="98"/>
                  </a:cubicBezTo>
                  <a:cubicBezTo>
                    <a:pt x="241" y="88"/>
                    <a:pt x="210" y="92"/>
                    <a:pt x="179" y="105"/>
                  </a:cubicBezTo>
                  <a:cubicBezTo>
                    <a:pt x="156" y="115"/>
                    <a:pt x="133" y="127"/>
                    <a:pt x="110" y="137"/>
                  </a:cubicBezTo>
                  <a:cubicBezTo>
                    <a:pt x="75" y="153"/>
                    <a:pt x="56" y="145"/>
                    <a:pt x="39" y="111"/>
                  </a:cubicBezTo>
                  <a:cubicBezTo>
                    <a:pt x="29" y="89"/>
                    <a:pt x="18" y="67"/>
                    <a:pt x="9" y="44"/>
                  </a:cubicBezTo>
                  <a:cubicBezTo>
                    <a:pt x="0" y="21"/>
                    <a:pt x="6" y="11"/>
                    <a:pt x="30" y="6"/>
                  </a:cubicBezTo>
                  <a:cubicBezTo>
                    <a:pt x="46" y="4"/>
                    <a:pt x="62" y="1"/>
                    <a:pt x="78" y="1"/>
                  </a:cubicBezTo>
                  <a:cubicBezTo>
                    <a:pt x="161" y="2"/>
                    <a:pt x="245" y="0"/>
                    <a:pt x="327" y="6"/>
                  </a:cubicBezTo>
                  <a:cubicBezTo>
                    <a:pt x="422" y="13"/>
                    <a:pt x="508" y="46"/>
                    <a:pt x="584" y="108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9" name="Freeform 172">
              <a:extLst>
                <a:ext uri="{FF2B5EF4-FFF2-40B4-BE49-F238E27FC236}">
                  <a16:creationId xmlns:a16="http://schemas.microsoft.com/office/drawing/2014/main" id="{9AF9E267-C45F-48FA-8104-F0E37A62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8575" y="4545013"/>
              <a:ext cx="68263" cy="134938"/>
            </a:xfrm>
            <a:custGeom>
              <a:avLst/>
              <a:gdLst>
                <a:gd name="T0" fmla="*/ 21 w 57"/>
                <a:gd name="T1" fmla="*/ 0 h 114"/>
                <a:gd name="T2" fmla="*/ 57 w 57"/>
                <a:gd name="T3" fmla="*/ 80 h 114"/>
                <a:gd name="T4" fmla="*/ 40 w 57"/>
                <a:gd name="T5" fmla="*/ 109 h 114"/>
                <a:gd name="T6" fmla="*/ 10 w 57"/>
                <a:gd name="T7" fmla="*/ 106 h 114"/>
                <a:gd name="T8" fmla="*/ 2 w 57"/>
                <a:gd name="T9" fmla="*/ 73 h 114"/>
                <a:gd name="T10" fmla="*/ 21 w 57"/>
                <a:gd name="T1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14">
                  <a:moveTo>
                    <a:pt x="21" y="0"/>
                  </a:moveTo>
                  <a:cubicBezTo>
                    <a:pt x="42" y="22"/>
                    <a:pt x="56" y="49"/>
                    <a:pt x="57" y="80"/>
                  </a:cubicBezTo>
                  <a:cubicBezTo>
                    <a:pt x="57" y="90"/>
                    <a:pt x="49" y="104"/>
                    <a:pt x="40" y="109"/>
                  </a:cubicBezTo>
                  <a:cubicBezTo>
                    <a:pt x="33" y="114"/>
                    <a:pt x="16" y="112"/>
                    <a:pt x="10" y="106"/>
                  </a:cubicBezTo>
                  <a:cubicBezTo>
                    <a:pt x="3" y="98"/>
                    <a:pt x="0" y="83"/>
                    <a:pt x="2" y="73"/>
                  </a:cubicBezTo>
                  <a:cubicBezTo>
                    <a:pt x="6" y="49"/>
                    <a:pt x="14" y="26"/>
                    <a:pt x="21" y="0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0" name="Freeform 173">
              <a:extLst>
                <a:ext uri="{FF2B5EF4-FFF2-40B4-BE49-F238E27FC236}">
                  <a16:creationId xmlns:a16="http://schemas.microsoft.com/office/drawing/2014/main" id="{A32A1454-BAF0-4E44-B8FE-AA08A5F02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3450" y="4629150"/>
              <a:ext cx="49213" cy="41275"/>
            </a:xfrm>
            <a:custGeom>
              <a:avLst/>
              <a:gdLst>
                <a:gd name="T0" fmla="*/ 41 w 41"/>
                <a:gd name="T1" fmla="*/ 17 h 34"/>
                <a:gd name="T2" fmla="*/ 16 w 41"/>
                <a:gd name="T3" fmla="*/ 34 h 34"/>
                <a:gd name="T4" fmla="*/ 0 w 41"/>
                <a:gd name="T5" fmla="*/ 18 h 34"/>
                <a:gd name="T6" fmla="*/ 16 w 41"/>
                <a:gd name="T7" fmla="*/ 1 h 34"/>
                <a:gd name="T8" fmla="*/ 41 w 41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4">
                  <a:moveTo>
                    <a:pt x="41" y="17"/>
                  </a:moveTo>
                  <a:cubicBezTo>
                    <a:pt x="30" y="25"/>
                    <a:pt x="23" y="34"/>
                    <a:pt x="16" y="34"/>
                  </a:cubicBezTo>
                  <a:cubicBezTo>
                    <a:pt x="10" y="33"/>
                    <a:pt x="0" y="23"/>
                    <a:pt x="0" y="18"/>
                  </a:cubicBezTo>
                  <a:cubicBezTo>
                    <a:pt x="0" y="11"/>
                    <a:pt x="10" y="1"/>
                    <a:pt x="16" y="1"/>
                  </a:cubicBezTo>
                  <a:cubicBezTo>
                    <a:pt x="22" y="0"/>
                    <a:pt x="30" y="9"/>
                    <a:pt x="41" y="17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1" name="Freeform 174">
              <a:extLst>
                <a:ext uri="{FF2B5EF4-FFF2-40B4-BE49-F238E27FC236}">
                  <a16:creationId xmlns:a16="http://schemas.microsoft.com/office/drawing/2014/main" id="{A79F4528-BA8B-4A02-A77B-1B1FE85B7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5" y="4579938"/>
              <a:ext cx="28575" cy="34925"/>
            </a:xfrm>
            <a:custGeom>
              <a:avLst/>
              <a:gdLst>
                <a:gd name="T0" fmla="*/ 12 w 25"/>
                <a:gd name="T1" fmla="*/ 0 h 30"/>
                <a:gd name="T2" fmla="*/ 25 w 25"/>
                <a:gd name="T3" fmla="*/ 17 h 30"/>
                <a:gd name="T4" fmla="*/ 13 w 25"/>
                <a:gd name="T5" fmla="*/ 30 h 30"/>
                <a:gd name="T6" fmla="*/ 1 w 25"/>
                <a:gd name="T7" fmla="*/ 18 h 30"/>
                <a:gd name="T8" fmla="*/ 12 w 2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0">
                  <a:moveTo>
                    <a:pt x="12" y="0"/>
                  </a:moveTo>
                  <a:cubicBezTo>
                    <a:pt x="19" y="8"/>
                    <a:pt x="25" y="13"/>
                    <a:pt x="25" y="17"/>
                  </a:cubicBezTo>
                  <a:cubicBezTo>
                    <a:pt x="25" y="22"/>
                    <a:pt x="18" y="29"/>
                    <a:pt x="13" y="30"/>
                  </a:cubicBezTo>
                  <a:cubicBezTo>
                    <a:pt x="9" y="30"/>
                    <a:pt x="1" y="23"/>
                    <a:pt x="1" y="18"/>
                  </a:cubicBezTo>
                  <a:cubicBezTo>
                    <a:pt x="0" y="14"/>
                    <a:pt x="7" y="8"/>
                    <a:pt x="12" y="0"/>
                  </a:cubicBezTo>
                  <a:close/>
                </a:path>
              </a:pathLst>
            </a:custGeom>
            <a:solidFill>
              <a:srgbClr val="007E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A119A64-6447-4F4D-A87E-0AA166ACE3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38" y="1200591"/>
            <a:ext cx="3600016" cy="2364377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E18ADF28-8C10-47FF-A1BD-6B205F5F8A8A}"/>
              </a:ext>
            </a:extLst>
          </p:cNvPr>
          <p:cNvSpPr>
            <a:spLocks noEditPoints="1"/>
          </p:cNvSpPr>
          <p:nvPr/>
        </p:nvSpPr>
        <p:spPr bwMode="auto">
          <a:xfrm>
            <a:off x="3162080" y="4047811"/>
            <a:ext cx="755650" cy="1028700"/>
          </a:xfrm>
          <a:custGeom>
            <a:avLst/>
            <a:gdLst>
              <a:gd name="T0" fmla="*/ 313 w 872"/>
              <a:gd name="T1" fmla="*/ 526 h 1185"/>
              <a:gd name="T2" fmla="*/ 177 w 872"/>
              <a:gd name="T3" fmla="*/ 638 h 1185"/>
              <a:gd name="T4" fmla="*/ 8 w 872"/>
              <a:gd name="T5" fmla="*/ 509 h 1185"/>
              <a:gd name="T6" fmla="*/ 47 w 872"/>
              <a:gd name="T7" fmla="*/ 469 h 1185"/>
              <a:gd name="T8" fmla="*/ 116 w 872"/>
              <a:gd name="T9" fmla="*/ 481 h 1185"/>
              <a:gd name="T10" fmla="*/ 215 w 872"/>
              <a:gd name="T11" fmla="*/ 410 h 1185"/>
              <a:gd name="T12" fmla="*/ 110 w 872"/>
              <a:gd name="T13" fmla="*/ 278 h 1185"/>
              <a:gd name="T14" fmla="*/ 192 w 872"/>
              <a:gd name="T15" fmla="*/ 64 h 1185"/>
              <a:gd name="T16" fmla="*/ 303 w 872"/>
              <a:gd name="T17" fmla="*/ 46 h 1185"/>
              <a:gd name="T18" fmla="*/ 388 w 872"/>
              <a:gd name="T19" fmla="*/ 59 h 1185"/>
              <a:gd name="T20" fmla="*/ 787 w 872"/>
              <a:gd name="T21" fmla="*/ 106 h 1185"/>
              <a:gd name="T22" fmla="*/ 852 w 872"/>
              <a:gd name="T23" fmla="*/ 251 h 1185"/>
              <a:gd name="T24" fmla="*/ 686 w 872"/>
              <a:gd name="T25" fmla="*/ 576 h 1185"/>
              <a:gd name="T26" fmla="*/ 532 w 872"/>
              <a:gd name="T27" fmla="*/ 601 h 1185"/>
              <a:gd name="T28" fmla="*/ 529 w 872"/>
              <a:gd name="T29" fmla="*/ 633 h 1185"/>
              <a:gd name="T30" fmla="*/ 583 w 872"/>
              <a:gd name="T31" fmla="*/ 645 h 1185"/>
              <a:gd name="T32" fmla="*/ 752 w 872"/>
              <a:gd name="T33" fmla="*/ 626 h 1185"/>
              <a:gd name="T34" fmla="*/ 803 w 872"/>
              <a:gd name="T35" fmla="*/ 584 h 1185"/>
              <a:gd name="T36" fmla="*/ 870 w 872"/>
              <a:gd name="T37" fmla="*/ 627 h 1185"/>
              <a:gd name="T38" fmla="*/ 778 w 872"/>
              <a:gd name="T39" fmla="*/ 642 h 1185"/>
              <a:gd name="T40" fmla="*/ 676 w 872"/>
              <a:gd name="T41" fmla="*/ 672 h 1185"/>
              <a:gd name="T42" fmla="*/ 589 w 872"/>
              <a:gd name="T43" fmla="*/ 729 h 1185"/>
              <a:gd name="T44" fmla="*/ 577 w 872"/>
              <a:gd name="T45" fmla="*/ 847 h 1185"/>
              <a:gd name="T46" fmla="*/ 731 w 872"/>
              <a:gd name="T47" fmla="*/ 939 h 1185"/>
              <a:gd name="T48" fmla="*/ 627 w 872"/>
              <a:gd name="T49" fmla="*/ 1002 h 1185"/>
              <a:gd name="T50" fmla="*/ 550 w 872"/>
              <a:gd name="T51" fmla="*/ 1003 h 1185"/>
              <a:gd name="T52" fmla="*/ 505 w 872"/>
              <a:gd name="T53" fmla="*/ 1052 h 1185"/>
              <a:gd name="T54" fmla="*/ 517 w 872"/>
              <a:gd name="T55" fmla="*/ 1185 h 1185"/>
              <a:gd name="T56" fmla="*/ 410 w 872"/>
              <a:gd name="T57" fmla="*/ 1134 h 1185"/>
              <a:gd name="T58" fmla="*/ 392 w 872"/>
              <a:gd name="T59" fmla="*/ 1009 h 1185"/>
              <a:gd name="T60" fmla="*/ 302 w 872"/>
              <a:gd name="T61" fmla="*/ 982 h 1185"/>
              <a:gd name="T62" fmla="*/ 162 w 872"/>
              <a:gd name="T63" fmla="*/ 876 h 1185"/>
              <a:gd name="T64" fmla="*/ 328 w 872"/>
              <a:gd name="T65" fmla="*/ 828 h 1185"/>
              <a:gd name="T66" fmla="*/ 476 w 872"/>
              <a:gd name="T67" fmla="*/ 830 h 1185"/>
              <a:gd name="T68" fmla="*/ 483 w 872"/>
              <a:gd name="T69" fmla="*/ 821 h 1185"/>
              <a:gd name="T70" fmla="*/ 391 w 872"/>
              <a:gd name="T71" fmla="*/ 784 h 1185"/>
              <a:gd name="T72" fmla="*/ 310 w 872"/>
              <a:gd name="T73" fmla="*/ 706 h 1185"/>
              <a:gd name="T74" fmla="*/ 237 w 872"/>
              <a:gd name="T75" fmla="*/ 656 h 1185"/>
              <a:gd name="T76" fmla="*/ 339 w 872"/>
              <a:gd name="T77" fmla="*/ 659 h 1185"/>
              <a:gd name="T78" fmla="*/ 328 w 872"/>
              <a:gd name="T79" fmla="*/ 694 h 1185"/>
              <a:gd name="T80" fmla="*/ 432 w 872"/>
              <a:gd name="T81" fmla="*/ 617 h 1185"/>
              <a:gd name="T82" fmla="*/ 457 w 872"/>
              <a:gd name="T83" fmla="*/ 619 h 1185"/>
              <a:gd name="T84" fmla="*/ 471 w 872"/>
              <a:gd name="T85" fmla="*/ 590 h 1185"/>
              <a:gd name="T86" fmla="*/ 326 w 872"/>
              <a:gd name="T87" fmla="*/ 497 h 1185"/>
              <a:gd name="T88" fmla="*/ 754 w 872"/>
              <a:gd name="T89" fmla="*/ 384 h 1185"/>
              <a:gd name="T90" fmla="*/ 454 w 872"/>
              <a:gd name="T91" fmla="*/ 463 h 1185"/>
              <a:gd name="T92" fmla="*/ 433 w 872"/>
              <a:gd name="T93" fmla="*/ 474 h 1185"/>
              <a:gd name="T94" fmla="*/ 695 w 872"/>
              <a:gd name="T95" fmla="*/ 532 h 1185"/>
              <a:gd name="T96" fmla="*/ 782 w 872"/>
              <a:gd name="T97" fmla="*/ 328 h 1185"/>
              <a:gd name="T98" fmla="*/ 227 w 872"/>
              <a:gd name="T99" fmla="*/ 146 h 1185"/>
              <a:gd name="T100" fmla="*/ 256 w 872"/>
              <a:gd name="T101" fmla="*/ 266 h 1185"/>
              <a:gd name="T102" fmla="*/ 307 w 872"/>
              <a:gd name="T103" fmla="*/ 147 h 1185"/>
              <a:gd name="T104" fmla="*/ 262 w 872"/>
              <a:gd name="T105" fmla="*/ 98 h 1185"/>
              <a:gd name="T106" fmla="*/ 509 w 872"/>
              <a:gd name="T107" fmla="*/ 841 h 1185"/>
              <a:gd name="T108" fmla="*/ 552 w 872"/>
              <a:gd name="T109" fmla="*/ 834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72" h="1185">
                <a:moveTo>
                  <a:pt x="326" y="497"/>
                </a:moveTo>
                <a:cubicBezTo>
                  <a:pt x="322" y="506"/>
                  <a:pt x="317" y="516"/>
                  <a:pt x="313" y="526"/>
                </a:cubicBezTo>
                <a:cubicBezTo>
                  <a:pt x="300" y="560"/>
                  <a:pt x="282" y="592"/>
                  <a:pt x="254" y="616"/>
                </a:cubicBezTo>
                <a:cubicBezTo>
                  <a:pt x="232" y="636"/>
                  <a:pt x="205" y="640"/>
                  <a:pt x="177" y="638"/>
                </a:cubicBezTo>
                <a:cubicBezTo>
                  <a:pt x="116" y="633"/>
                  <a:pt x="72" y="597"/>
                  <a:pt x="34" y="553"/>
                </a:cubicBezTo>
                <a:cubicBezTo>
                  <a:pt x="23" y="540"/>
                  <a:pt x="14" y="525"/>
                  <a:pt x="8" y="509"/>
                </a:cubicBezTo>
                <a:cubicBezTo>
                  <a:pt x="0" y="492"/>
                  <a:pt x="6" y="485"/>
                  <a:pt x="25" y="489"/>
                </a:cubicBezTo>
                <a:cubicBezTo>
                  <a:pt x="43" y="493"/>
                  <a:pt x="48" y="487"/>
                  <a:pt x="47" y="469"/>
                </a:cubicBezTo>
                <a:cubicBezTo>
                  <a:pt x="44" y="442"/>
                  <a:pt x="60" y="426"/>
                  <a:pt x="85" y="411"/>
                </a:cubicBezTo>
                <a:cubicBezTo>
                  <a:pt x="80" y="443"/>
                  <a:pt x="94" y="464"/>
                  <a:pt x="116" y="481"/>
                </a:cubicBezTo>
                <a:cubicBezTo>
                  <a:pt x="131" y="494"/>
                  <a:pt x="148" y="494"/>
                  <a:pt x="164" y="485"/>
                </a:cubicBezTo>
                <a:cubicBezTo>
                  <a:pt x="193" y="468"/>
                  <a:pt x="208" y="441"/>
                  <a:pt x="215" y="410"/>
                </a:cubicBezTo>
                <a:cubicBezTo>
                  <a:pt x="219" y="390"/>
                  <a:pt x="204" y="381"/>
                  <a:pt x="192" y="371"/>
                </a:cubicBezTo>
                <a:cubicBezTo>
                  <a:pt x="158" y="346"/>
                  <a:pt x="128" y="317"/>
                  <a:pt x="110" y="278"/>
                </a:cubicBezTo>
                <a:cubicBezTo>
                  <a:pt x="94" y="240"/>
                  <a:pt x="94" y="201"/>
                  <a:pt x="111" y="162"/>
                </a:cubicBezTo>
                <a:cubicBezTo>
                  <a:pt x="128" y="121"/>
                  <a:pt x="155" y="88"/>
                  <a:pt x="192" y="64"/>
                </a:cubicBezTo>
                <a:cubicBezTo>
                  <a:pt x="214" y="49"/>
                  <a:pt x="240" y="42"/>
                  <a:pt x="268" y="47"/>
                </a:cubicBezTo>
                <a:cubicBezTo>
                  <a:pt x="279" y="50"/>
                  <a:pt x="291" y="48"/>
                  <a:pt x="303" y="46"/>
                </a:cubicBezTo>
                <a:cubicBezTo>
                  <a:pt x="323" y="42"/>
                  <a:pt x="343" y="43"/>
                  <a:pt x="359" y="58"/>
                </a:cubicBezTo>
                <a:cubicBezTo>
                  <a:pt x="369" y="68"/>
                  <a:pt x="377" y="66"/>
                  <a:pt x="388" y="59"/>
                </a:cubicBezTo>
                <a:cubicBezTo>
                  <a:pt x="445" y="18"/>
                  <a:pt x="510" y="0"/>
                  <a:pt x="580" y="4"/>
                </a:cubicBezTo>
                <a:cubicBezTo>
                  <a:pt x="663" y="9"/>
                  <a:pt x="734" y="42"/>
                  <a:pt x="787" y="106"/>
                </a:cubicBezTo>
                <a:cubicBezTo>
                  <a:pt x="811" y="136"/>
                  <a:pt x="829" y="171"/>
                  <a:pt x="847" y="206"/>
                </a:cubicBezTo>
                <a:cubicBezTo>
                  <a:pt x="853" y="219"/>
                  <a:pt x="850" y="236"/>
                  <a:pt x="852" y="251"/>
                </a:cubicBezTo>
                <a:cubicBezTo>
                  <a:pt x="855" y="278"/>
                  <a:pt x="863" y="306"/>
                  <a:pt x="860" y="332"/>
                </a:cubicBezTo>
                <a:cubicBezTo>
                  <a:pt x="847" y="444"/>
                  <a:pt x="789" y="527"/>
                  <a:pt x="686" y="576"/>
                </a:cubicBezTo>
                <a:cubicBezTo>
                  <a:pt x="645" y="596"/>
                  <a:pt x="600" y="603"/>
                  <a:pt x="554" y="601"/>
                </a:cubicBezTo>
                <a:cubicBezTo>
                  <a:pt x="547" y="600"/>
                  <a:pt x="539" y="599"/>
                  <a:pt x="532" y="601"/>
                </a:cubicBezTo>
                <a:cubicBezTo>
                  <a:pt x="526" y="603"/>
                  <a:pt x="517" y="609"/>
                  <a:pt x="518" y="613"/>
                </a:cubicBezTo>
                <a:cubicBezTo>
                  <a:pt x="519" y="620"/>
                  <a:pt x="524" y="627"/>
                  <a:pt x="529" y="633"/>
                </a:cubicBezTo>
                <a:cubicBezTo>
                  <a:pt x="531" y="635"/>
                  <a:pt x="537" y="635"/>
                  <a:pt x="541" y="634"/>
                </a:cubicBezTo>
                <a:cubicBezTo>
                  <a:pt x="558" y="626"/>
                  <a:pt x="573" y="621"/>
                  <a:pt x="583" y="645"/>
                </a:cubicBezTo>
                <a:cubicBezTo>
                  <a:pt x="584" y="648"/>
                  <a:pt x="595" y="648"/>
                  <a:pt x="602" y="647"/>
                </a:cubicBezTo>
                <a:cubicBezTo>
                  <a:pt x="652" y="641"/>
                  <a:pt x="702" y="634"/>
                  <a:pt x="752" y="626"/>
                </a:cubicBezTo>
                <a:cubicBezTo>
                  <a:pt x="770" y="624"/>
                  <a:pt x="778" y="610"/>
                  <a:pt x="783" y="594"/>
                </a:cubicBezTo>
                <a:cubicBezTo>
                  <a:pt x="786" y="582"/>
                  <a:pt x="791" y="579"/>
                  <a:pt x="803" y="584"/>
                </a:cubicBezTo>
                <a:cubicBezTo>
                  <a:pt x="814" y="588"/>
                  <a:pt x="829" y="586"/>
                  <a:pt x="839" y="592"/>
                </a:cubicBezTo>
                <a:cubicBezTo>
                  <a:pt x="851" y="600"/>
                  <a:pt x="863" y="613"/>
                  <a:pt x="870" y="627"/>
                </a:cubicBezTo>
                <a:cubicBezTo>
                  <a:pt x="872" y="630"/>
                  <a:pt x="859" y="645"/>
                  <a:pt x="850" y="651"/>
                </a:cubicBezTo>
                <a:cubicBezTo>
                  <a:pt x="824" y="672"/>
                  <a:pt x="801" y="657"/>
                  <a:pt x="778" y="642"/>
                </a:cubicBezTo>
                <a:cubicBezTo>
                  <a:pt x="772" y="638"/>
                  <a:pt x="763" y="637"/>
                  <a:pt x="756" y="640"/>
                </a:cubicBezTo>
                <a:cubicBezTo>
                  <a:pt x="729" y="650"/>
                  <a:pt x="703" y="662"/>
                  <a:pt x="676" y="672"/>
                </a:cubicBezTo>
                <a:cubicBezTo>
                  <a:pt x="651" y="683"/>
                  <a:pt x="625" y="691"/>
                  <a:pt x="601" y="703"/>
                </a:cubicBezTo>
                <a:cubicBezTo>
                  <a:pt x="594" y="707"/>
                  <a:pt x="588" y="721"/>
                  <a:pt x="589" y="729"/>
                </a:cubicBezTo>
                <a:cubicBezTo>
                  <a:pt x="590" y="758"/>
                  <a:pt x="594" y="786"/>
                  <a:pt x="598" y="814"/>
                </a:cubicBezTo>
                <a:cubicBezTo>
                  <a:pt x="601" y="832"/>
                  <a:pt x="601" y="847"/>
                  <a:pt x="577" y="847"/>
                </a:cubicBezTo>
                <a:cubicBezTo>
                  <a:pt x="600" y="860"/>
                  <a:pt x="623" y="871"/>
                  <a:pt x="644" y="884"/>
                </a:cubicBezTo>
                <a:cubicBezTo>
                  <a:pt x="674" y="902"/>
                  <a:pt x="703" y="920"/>
                  <a:pt x="731" y="939"/>
                </a:cubicBezTo>
                <a:cubicBezTo>
                  <a:pt x="747" y="949"/>
                  <a:pt x="747" y="957"/>
                  <a:pt x="732" y="967"/>
                </a:cubicBezTo>
                <a:cubicBezTo>
                  <a:pt x="701" y="989"/>
                  <a:pt x="669" y="1009"/>
                  <a:pt x="627" y="1002"/>
                </a:cubicBezTo>
                <a:cubicBezTo>
                  <a:pt x="605" y="998"/>
                  <a:pt x="582" y="1003"/>
                  <a:pt x="560" y="1004"/>
                </a:cubicBezTo>
                <a:cubicBezTo>
                  <a:pt x="556" y="1004"/>
                  <a:pt x="553" y="1003"/>
                  <a:pt x="550" y="1003"/>
                </a:cubicBezTo>
                <a:cubicBezTo>
                  <a:pt x="537" y="1003"/>
                  <a:pt x="516" y="998"/>
                  <a:pt x="514" y="1003"/>
                </a:cubicBezTo>
                <a:cubicBezTo>
                  <a:pt x="507" y="1018"/>
                  <a:pt x="504" y="1036"/>
                  <a:pt x="505" y="1052"/>
                </a:cubicBezTo>
                <a:cubicBezTo>
                  <a:pt x="508" y="1091"/>
                  <a:pt x="515" y="1130"/>
                  <a:pt x="520" y="1169"/>
                </a:cubicBezTo>
                <a:cubicBezTo>
                  <a:pt x="521" y="1173"/>
                  <a:pt x="519" y="1177"/>
                  <a:pt x="517" y="1185"/>
                </a:cubicBezTo>
                <a:cubicBezTo>
                  <a:pt x="484" y="1143"/>
                  <a:pt x="465" y="1098"/>
                  <a:pt x="450" y="1046"/>
                </a:cubicBezTo>
                <a:cubicBezTo>
                  <a:pt x="420" y="1070"/>
                  <a:pt x="435" y="1111"/>
                  <a:pt x="410" y="1134"/>
                </a:cubicBezTo>
                <a:cubicBezTo>
                  <a:pt x="408" y="1131"/>
                  <a:pt x="406" y="1129"/>
                  <a:pt x="406" y="1126"/>
                </a:cubicBezTo>
                <a:cubicBezTo>
                  <a:pt x="401" y="1087"/>
                  <a:pt x="395" y="1048"/>
                  <a:pt x="392" y="1009"/>
                </a:cubicBezTo>
                <a:cubicBezTo>
                  <a:pt x="390" y="992"/>
                  <a:pt x="384" y="986"/>
                  <a:pt x="367" y="986"/>
                </a:cubicBezTo>
                <a:cubicBezTo>
                  <a:pt x="345" y="986"/>
                  <a:pt x="322" y="989"/>
                  <a:pt x="302" y="982"/>
                </a:cubicBezTo>
                <a:cubicBezTo>
                  <a:pt x="268" y="971"/>
                  <a:pt x="239" y="948"/>
                  <a:pt x="201" y="944"/>
                </a:cubicBezTo>
                <a:cubicBezTo>
                  <a:pt x="180" y="942"/>
                  <a:pt x="157" y="896"/>
                  <a:pt x="162" y="876"/>
                </a:cubicBezTo>
                <a:cubicBezTo>
                  <a:pt x="163" y="870"/>
                  <a:pt x="173" y="863"/>
                  <a:pt x="180" y="861"/>
                </a:cubicBezTo>
                <a:cubicBezTo>
                  <a:pt x="229" y="849"/>
                  <a:pt x="279" y="841"/>
                  <a:pt x="328" y="828"/>
                </a:cubicBezTo>
                <a:cubicBezTo>
                  <a:pt x="359" y="820"/>
                  <a:pt x="389" y="813"/>
                  <a:pt x="420" y="819"/>
                </a:cubicBezTo>
                <a:cubicBezTo>
                  <a:pt x="439" y="823"/>
                  <a:pt x="458" y="827"/>
                  <a:pt x="476" y="830"/>
                </a:cubicBezTo>
                <a:cubicBezTo>
                  <a:pt x="481" y="831"/>
                  <a:pt x="487" y="830"/>
                  <a:pt x="497" y="829"/>
                </a:cubicBezTo>
                <a:cubicBezTo>
                  <a:pt x="490" y="825"/>
                  <a:pt x="486" y="822"/>
                  <a:pt x="483" y="821"/>
                </a:cubicBezTo>
                <a:cubicBezTo>
                  <a:pt x="458" y="815"/>
                  <a:pt x="433" y="809"/>
                  <a:pt x="407" y="805"/>
                </a:cubicBezTo>
                <a:cubicBezTo>
                  <a:pt x="393" y="803"/>
                  <a:pt x="390" y="798"/>
                  <a:pt x="391" y="784"/>
                </a:cubicBezTo>
                <a:cubicBezTo>
                  <a:pt x="394" y="750"/>
                  <a:pt x="393" y="750"/>
                  <a:pt x="361" y="750"/>
                </a:cubicBezTo>
                <a:cubicBezTo>
                  <a:pt x="320" y="750"/>
                  <a:pt x="317" y="747"/>
                  <a:pt x="310" y="706"/>
                </a:cubicBezTo>
                <a:cubicBezTo>
                  <a:pt x="308" y="699"/>
                  <a:pt x="298" y="687"/>
                  <a:pt x="292" y="687"/>
                </a:cubicBezTo>
                <a:cubicBezTo>
                  <a:pt x="267" y="687"/>
                  <a:pt x="250" y="675"/>
                  <a:pt x="237" y="656"/>
                </a:cubicBezTo>
                <a:cubicBezTo>
                  <a:pt x="249" y="632"/>
                  <a:pt x="287" y="612"/>
                  <a:pt x="309" y="624"/>
                </a:cubicBezTo>
                <a:cubicBezTo>
                  <a:pt x="321" y="631"/>
                  <a:pt x="330" y="646"/>
                  <a:pt x="339" y="659"/>
                </a:cubicBezTo>
                <a:cubicBezTo>
                  <a:pt x="341" y="660"/>
                  <a:pt x="336" y="669"/>
                  <a:pt x="333" y="671"/>
                </a:cubicBezTo>
                <a:cubicBezTo>
                  <a:pt x="319" y="677"/>
                  <a:pt x="320" y="685"/>
                  <a:pt x="328" y="694"/>
                </a:cubicBezTo>
                <a:cubicBezTo>
                  <a:pt x="336" y="702"/>
                  <a:pt x="343" y="720"/>
                  <a:pt x="358" y="704"/>
                </a:cubicBezTo>
                <a:cubicBezTo>
                  <a:pt x="383" y="675"/>
                  <a:pt x="407" y="646"/>
                  <a:pt x="432" y="617"/>
                </a:cubicBezTo>
                <a:cubicBezTo>
                  <a:pt x="434" y="614"/>
                  <a:pt x="441" y="613"/>
                  <a:pt x="445" y="613"/>
                </a:cubicBezTo>
                <a:cubicBezTo>
                  <a:pt x="449" y="614"/>
                  <a:pt x="453" y="618"/>
                  <a:pt x="457" y="619"/>
                </a:cubicBezTo>
                <a:cubicBezTo>
                  <a:pt x="467" y="623"/>
                  <a:pt x="477" y="624"/>
                  <a:pt x="480" y="612"/>
                </a:cubicBezTo>
                <a:cubicBezTo>
                  <a:pt x="481" y="605"/>
                  <a:pt x="476" y="593"/>
                  <a:pt x="471" y="590"/>
                </a:cubicBezTo>
                <a:cubicBezTo>
                  <a:pt x="451" y="579"/>
                  <a:pt x="428" y="573"/>
                  <a:pt x="410" y="561"/>
                </a:cubicBezTo>
                <a:cubicBezTo>
                  <a:pt x="382" y="542"/>
                  <a:pt x="356" y="520"/>
                  <a:pt x="326" y="497"/>
                </a:cubicBezTo>
                <a:close/>
                <a:moveTo>
                  <a:pt x="782" y="328"/>
                </a:moveTo>
                <a:cubicBezTo>
                  <a:pt x="772" y="349"/>
                  <a:pt x="765" y="368"/>
                  <a:pt x="754" y="384"/>
                </a:cubicBezTo>
                <a:cubicBezTo>
                  <a:pt x="725" y="422"/>
                  <a:pt x="682" y="437"/>
                  <a:pt x="638" y="449"/>
                </a:cubicBezTo>
                <a:cubicBezTo>
                  <a:pt x="578" y="466"/>
                  <a:pt x="516" y="463"/>
                  <a:pt x="454" y="463"/>
                </a:cubicBezTo>
                <a:cubicBezTo>
                  <a:pt x="446" y="463"/>
                  <a:pt x="438" y="465"/>
                  <a:pt x="428" y="466"/>
                </a:cubicBezTo>
                <a:cubicBezTo>
                  <a:pt x="431" y="471"/>
                  <a:pt x="432" y="473"/>
                  <a:pt x="433" y="474"/>
                </a:cubicBezTo>
                <a:cubicBezTo>
                  <a:pt x="479" y="509"/>
                  <a:pt x="529" y="536"/>
                  <a:pt x="585" y="550"/>
                </a:cubicBezTo>
                <a:cubicBezTo>
                  <a:pt x="623" y="559"/>
                  <a:pt x="662" y="556"/>
                  <a:pt x="695" y="532"/>
                </a:cubicBezTo>
                <a:cubicBezTo>
                  <a:pt x="759" y="488"/>
                  <a:pt x="779" y="422"/>
                  <a:pt x="786" y="349"/>
                </a:cubicBezTo>
                <a:cubicBezTo>
                  <a:pt x="787" y="343"/>
                  <a:pt x="784" y="337"/>
                  <a:pt x="782" y="328"/>
                </a:cubicBezTo>
                <a:close/>
                <a:moveTo>
                  <a:pt x="262" y="98"/>
                </a:moveTo>
                <a:cubicBezTo>
                  <a:pt x="244" y="99"/>
                  <a:pt x="224" y="122"/>
                  <a:pt x="227" y="146"/>
                </a:cubicBezTo>
                <a:cubicBezTo>
                  <a:pt x="231" y="180"/>
                  <a:pt x="239" y="215"/>
                  <a:pt x="246" y="249"/>
                </a:cubicBezTo>
                <a:cubicBezTo>
                  <a:pt x="248" y="255"/>
                  <a:pt x="252" y="260"/>
                  <a:pt x="256" y="266"/>
                </a:cubicBezTo>
                <a:cubicBezTo>
                  <a:pt x="259" y="261"/>
                  <a:pt x="266" y="255"/>
                  <a:pt x="267" y="249"/>
                </a:cubicBezTo>
                <a:cubicBezTo>
                  <a:pt x="274" y="213"/>
                  <a:pt x="286" y="178"/>
                  <a:pt x="307" y="147"/>
                </a:cubicBezTo>
                <a:cubicBezTo>
                  <a:pt x="308" y="145"/>
                  <a:pt x="310" y="140"/>
                  <a:pt x="309" y="140"/>
                </a:cubicBezTo>
                <a:cubicBezTo>
                  <a:pt x="293" y="125"/>
                  <a:pt x="277" y="112"/>
                  <a:pt x="262" y="98"/>
                </a:cubicBezTo>
                <a:close/>
                <a:moveTo>
                  <a:pt x="509" y="831"/>
                </a:moveTo>
                <a:cubicBezTo>
                  <a:pt x="509" y="834"/>
                  <a:pt x="509" y="837"/>
                  <a:pt x="509" y="841"/>
                </a:cubicBezTo>
                <a:cubicBezTo>
                  <a:pt x="523" y="841"/>
                  <a:pt x="537" y="842"/>
                  <a:pt x="551" y="843"/>
                </a:cubicBezTo>
                <a:cubicBezTo>
                  <a:pt x="551" y="840"/>
                  <a:pt x="552" y="837"/>
                  <a:pt x="552" y="834"/>
                </a:cubicBezTo>
                <a:cubicBezTo>
                  <a:pt x="538" y="833"/>
                  <a:pt x="523" y="832"/>
                  <a:pt x="509" y="831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9BB67E63-BCDC-46E9-89BE-45D1A1DCDA74}"/>
              </a:ext>
            </a:extLst>
          </p:cNvPr>
          <p:cNvSpPr>
            <a:spLocks noEditPoints="1"/>
          </p:cNvSpPr>
          <p:nvPr/>
        </p:nvSpPr>
        <p:spPr bwMode="auto">
          <a:xfrm>
            <a:off x="1261842" y="4065274"/>
            <a:ext cx="1008063" cy="1014413"/>
          </a:xfrm>
          <a:custGeom>
            <a:avLst/>
            <a:gdLst>
              <a:gd name="T0" fmla="*/ 835 w 1162"/>
              <a:gd name="T1" fmla="*/ 576 h 1168"/>
              <a:gd name="T2" fmla="*/ 872 w 1162"/>
              <a:gd name="T3" fmla="*/ 600 h 1168"/>
              <a:gd name="T4" fmla="*/ 894 w 1162"/>
              <a:gd name="T5" fmla="*/ 653 h 1168"/>
              <a:gd name="T6" fmla="*/ 883 w 1162"/>
              <a:gd name="T7" fmla="*/ 680 h 1168"/>
              <a:gd name="T8" fmla="*/ 810 w 1162"/>
              <a:gd name="T9" fmla="*/ 674 h 1168"/>
              <a:gd name="T10" fmla="*/ 638 w 1162"/>
              <a:gd name="T11" fmla="*/ 723 h 1168"/>
              <a:gd name="T12" fmla="*/ 583 w 1162"/>
              <a:gd name="T13" fmla="*/ 809 h 1168"/>
              <a:gd name="T14" fmla="*/ 682 w 1162"/>
              <a:gd name="T15" fmla="*/ 1013 h 1168"/>
              <a:gd name="T16" fmla="*/ 689 w 1162"/>
              <a:gd name="T17" fmla="*/ 1039 h 1168"/>
              <a:gd name="T18" fmla="*/ 584 w 1162"/>
              <a:gd name="T19" fmla="*/ 1024 h 1168"/>
              <a:gd name="T20" fmla="*/ 600 w 1162"/>
              <a:gd name="T21" fmla="*/ 1131 h 1168"/>
              <a:gd name="T22" fmla="*/ 605 w 1162"/>
              <a:gd name="T23" fmla="*/ 1154 h 1168"/>
              <a:gd name="T24" fmla="*/ 516 w 1162"/>
              <a:gd name="T25" fmla="*/ 1047 h 1168"/>
              <a:gd name="T26" fmla="*/ 473 w 1162"/>
              <a:gd name="T27" fmla="*/ 1012 h 1168"/>
              <a:gd name="T28" fmla="*/ 487 w 1162"/>
              <a:gd name="T29" fmla="*/ 1144 h 1168"/>
              <a:gd name="T30" fmla="*/ 448 w 1162"/>
              <a:gd name="T31" fmla="*/ 1115 h 1168"/>
              <a:gd name="T32" fmla="*/ 384 w 1162"/>
              <a:gd name="T33" fmla="*/ 994 h 1168"/>
              <a:gd name="T34" fmla="*/ 310 w 1162"/>
              <a:gd name="T35" fmla="*/ 964 h 1168"/>
              <a:gd name="T36" fmla="*/ 433 w 1162"/>
              <a:gd name="T37" fmla="*/ 780 h 1168"/>
              <a:gd name="T38" fmla="*/ 418 w 1162"/>
              <a:gd name="T39" fmla="*/ 720 h 1168"/>
              <a:gd name="T40" fmla="*/ 292 w 1162"/>
              <a:gd name="T41" fmla="*/ 751 h 1168"/>
              <a:gd name="T42" fmla="*/ 237 w 1162"/>
              <a:gd name="T43" fmla="*/ 783 h 1168"/>
              <a:gd name="T44" fmla="*/ 204 w 1162"/>
              <a:gd name="T45" fmla="*/ 709 h 1168"/>
              <a:gd name="T46" fmla="*/ 234 w 1162"/>
              <a:gd name="T47" fmla="*/ 667 h 1168"/>
              <a:gd name="T48" fmla="*/ 268 w 1162"/>
              <a:gd name="T49" fmla="*/ 629 h 1168"/>
              <a:gd name="T50" fmla="*/ 286 w 1162"/>
              <a:gd name="T51" fmla="*/ 667 h 1168"/>
              <a:gd name="T52" fmla="*/ 416 w 1162"/>
              <a:gd name="T53" fmla="*/ 694 h 1168"/>
              <a:gd name="T54" fmla="*/ 460 w 1162"/>
              <a:gd name="T55" fmla="*/ 671 h 1168"/>
              <a:gd name="T56" fmla="*/ 517 w 1162"/>
              <a:gd name="T57" fmla="*/ 700 h 1168"/>
              <a:gd name="T58" fmla="*/ 518 w 1162"/>
              <a:gd name="T59" fmla="*/ 639 h 1168"/>
              <a:gd name="T60" fmla="*/ 279 w 1162"/>
              <a:gd name="T61" fmla="*/ 252 h 1168"/>
              <a:gd name="T62" fmla="*/ 288 w 1162"/>
              <a:gd name="T63" fmla="*/ 192 h 1168"/>
              <a:gd name="T64" fmla="*/ 219 w 1162"/>
              <a:gd name="T65" fmla="*/ 145 h 1168"/>
              <a:gd name="T66" fmla="*/ 71 w 1162"/>
              <a:gd name="T67" fmla="*/ 302 h 1168"/>
              <a:gd name="T68" fmla="*/ 19 w 1162"/>
              <a:gd name="T69" fmla="*/ 282 h 1168"/>
              <a:gd name="T70" fmla="*/ 91 w 1162"/>
              <a:gd name="T71" fmla="*/ 115 h 1168"/>
              <a:gd name="T72" fmla="*/ 266 w 1162"/>
              <a:gd name="T73" fmla="*/ 100 h 1168"/>
              <a:gd name="T74" fmla="*/ 370 w 1162"/>
              <a:gd name="T75" fmla="*/ 105 h 1168"/>
              <a:gd name="T76" fmla="*/ 632 w 1162"/>
              <a:gd name="T77" fmla="*/ 28 h 1168"/>
              <a:gd name="T78" fmla="*/ 812 w 1162"/>
              <a:gd name="T79" fmla="*/ 102 h 1168"/>
              <a:gd name="T80" fmla="*/ 878 w 1162"/>
              <a:gd name="T81" fmla="*/ 62 h 1168"/>
              <a:gd name="T82" fmla="*/ 1132 w 1162"/>
              <a:gd name="T83" fmla="*/ 134 h 1168"/>
              <a:gd name="T84" fmla="*/ 1157 w 1162"/>
              <a:gd name="T85" fmla="*/ 316 h 1168"/>
              <a:gd name="T86" fmla="*/ 1129 w 1162"/>
              <a:gd name="T87" fmla="*/ 305 h 1168"/>
              <a:gd name="T88" fmla="*/ 1071 w 1162"/>
              <a:gd name="T89" fmla="*/ 318 h 1168"/>
              <a:gd name="T90" fmla="*/ 1026 w 1162"/>
              <a:gd name="T91" fmla="*/ 173 h 1168"/>
              <a:gd name="T92" fmla="*/ 895 w 1162"/>
              <a:gd name="T93" fmla="*/ 143 h 1168"/>
              <a:gd name="T94" fmla="*/ 860 w 1162"/>
              <a:gd name="T95" fmla="*/ 198 h 1168"/>
              <a:gd name="T96" fmla="*/ 862 w 1162"/>
              <a:gd name="T97" fmla="*/ 466 h 1168"/>
              <a:gd name="T98" fmla="*/ 814 w 1162"/>
              <a:gd name="T99" fmla="*/ 548 h 1168"/>
              <a:gd name="T100" fmla="*/ 603 w 1162"/>
              <a:gd name="T101" fmla="*/ 578 h 1168"/>
              <a:gd name="T102" fmla="*/ 350 w 1162"/>
              <a:gd name="T103" fmla="*/ 433 h 1168"/>
              <a:gd name="T104" fmla="*/ 649 w 1162"/>
              <a:gd name="T105" fmla="*/ 694 h 1168"/>
              <a:gd name="T106" fmla="*/ 794 w 1162"/>
              <a:gd name="T107" fmla="*/ 582 h 1168"/>
              <a:gd name="T108" fmla="*/ 601 w 1162"/>
              <a:gd name="T109" fmla="*/ 646 h 1168"/>
              <a:gd name="T110" fmla="*/ 605 w 1162"/>
              <a:gd name="T111" fmla="*/ 680 h 1168"/>
              <a:gd name="T112" fmla="*/ 633 w 1162"/>
              <a:gd name="T113" fmla="*/ 69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62" h="1168">
                <a:moveTo>
                  <a:pt x="814" y="548"/>
                </a:moveTo>
                <a:cubicBezTo>
                  <a:pt x="822" y="559"/>
                  <a:pt x="828" y="569"/>
                  <a:pt x="835" y="576"/>
                </a:cubicBezTo>
                <a:cubicBezTo>
                  <a:pt x="840" y="581"/>
                  <a:pt x="849" y="584"/>
                  <a:pt x="856" y="585"/>
                </a:cubicBezTo>
                <a:cubicBezTo>
                  <a:pt x="866" y="586"/>
                  <a:pt x="873" y="586"/>
                  <a:pt x="872" y="600"/>
                </a:cubicBezTo>
                <a:cubicBezTo>
                  <a:pt x="872" y="606"/>
                  <a:pt x="883" y="612"/>
                  <a:pt x="890" y="619"/>
                </a:cubicBezTo>
                <a:cubicBezTo>
                  <a:pt x="891" y="629"/>
                  <a:pt x="893" y="641"/>
                  <a:pt x="894" y="653"/>
                </a:cubicBezTo>
                <a:cubicBezTo>
                  <a:pt x="894" y="656"/>
                  <a:pt x="891" y="660"/>
                  <a:pt x="890" y="663"/>
                </a:cubicBezTo>
                <a:cubicBezTo>
                  <a:pt x="887" y="669"/>
                  <a:pt x="883" y="675"/>
                  <a:pt x="883" y="680"/>
                </a:cubicBezTo>
                <a:cubicBezTo>
                  <a:pt x="883" y="694"/>
                  <a:pt x="878" y="697"/>
                  <a:pt x="865" y="696"/>
                </a:cubicBezTo>
                <a:cubicBezTo>
                  <a:pt x="844" y="694"/>
                  <a:pt x="824" y="693"/>
                  <a:pt x="810" y="674"/>
                </a:cubicBezTo>
                <a:cubicBezTo>
                  <a:pt x="807" y="669"/>
                  <a:pt x="796" y="667"/>
                  <a:pt x="790" y="669"/>
                </a:cubicBezTo>
                <a:cubicBezTo>
                  <a:pt x="739" y="687"/>
                  <a:pt x="690" y="708"/>
                  <a:pt x="638" y="723"/>
                </a:cubicBezTo>
                <a:cubicBezTo>
                  <a:pt x="609" y="732"/>
                  <a:pt x="604" y="755"/>
                  <a:pt x="594" y="777"/>
                </a:cubicBezTo>
                <a:cubicBezTo>
                  <a:pt x="590" y="787"/>
                  <a:pt x="586" y="798"/>
                  <a:pt x="583" y="809"/>
                </a:cubicBezTo>
                <a:cubicBezTo>
                  <a:pt x="575" y="834"/>
                  <a:pt x="572" y="857"/>
                  <a:pt x="591" y="882"/>
                </a:cubicBezTo>
                <a:cubicBezTo>
                  <a:pt x="623" y="924"/>
                  <a:pt x="652" y="969"/>
                  <a:pt x="682" y="1013"/>
                </a:cubicBezTo>
                <a:cubicBezTo>
                  <a:pt x="685" y="1017"/>
                  <a:pt x="688" y="1022"/>
                  <a:pt x="689" y="1027"/>
                </a:cubicBezTo>
                <a:cubicBezTo>
                  <a:pt x="690" y="1031"/>
                  <a:pt x="690" y="1036"/>
                  <a:pt x="689" y="1039"/>
                </a:cubicBezTo>
                <a:cubicBezTo>
                  <a:pt x="688" y="1041"/>
                  <a:pt x="681" y="1041"/>
                  <a:pt x="678" y="1040"/>
                </a:cubicBezTo>
                <a:cubicBezTo>
                  <a:pt x="646" y="1035"/>
                  <a:pt x="615" y="1029"/>
                  <a:pt x="584" y="1024"/>
                </a:cubicBezTo>
                <a:cubicBezTo>
                  <a:pt x="564" y="1021"/>
                  <a:pt x="558" y="1027"/>
                  <a:pt x="565" y="1046"/>
                </a:cubicBezTo>
                <a:cubicBezTo>
                  <a:pt x="575" y="1075"/>
                  <a:pt x="588" y="1103"/>
                  <a:pt x="600" y="1131"/>
                </a:cubicBezTo>
                <a:cubicBezTo>
                  <a:pt x="603" y="1138"/>
                  <a:pt x="606" y="1144"/>
                  <a:pt x="608" y="1150"/>
                </a:cubicBezTo>
                <a:cubicBezTo>
                  <a:pt x="607" y="1152"/>
                  <a:pt x="606" y="1153"/>
                  <a:pt x="605" y="1154"/>
                </a:cubicBezTo>
                <a:cubicBezTo>
                  <a:pt x="600" y="1152"/>
                  <a:pt x="594" y="1151"/>
                  <a:pt x="590" y="1147"/>
                </a:cubicBezTo>
                <a:cubicBezTo>
                  <a:pt x="556" y="1120"/>
                  <a:pt x="537" y="1083"/>
                  <a:pt x="516" y="1047"/>
                </a:cubicBezTo>
                <a:cubicBezTo>
                  <a:pt x="510" y="1036"/>
                  <a:pt x="503" y="1025"/>
                  <a:pt x="495" y="1016"/>
                </a:cubicBezTo>
                <a:cubicBezTo>
                  <a:pt x="490" y="1012"/>
                  <a:pt x="480" y="1013"/>
                  <a:pt x="473" y="1012"/>
                </a:cubicBezTo>
                <a:cubicBezTo>
                  <a:pt x="472" y="1018"/>
                  <a:pt x="469" y="1024"/>
                  <a:pt x="470" y="1030"/>
                </a:cubicBezTo>
                <a:cubicBezTo>
                  <a:pt x="475" y="1068"/>
                  <a:pt x="482" y="1106"/>
                  <a:pt x="487" y="1144"/>
                </a:cubicBezTo>
                <a:cubicBezTo>
                  <a:pt x="488" y="1151"/>
                  <a:pt x="486" y="1158"/>
                  <a:pt x="485" y="1168"/>
                </a:cubicBezTo>
                <a:cubicBezTo>
                  <a:pt x="461" y="1155"/>
                  <a:pt x="455" y="1134"/>
                  <a:pt x="448" y="1115"/>
                </a:cubicBezTo>
                <a:cubicBezTo>
                  <a:pt x="435" y="1083"/>
                  <a:pt x="424" y="1049"/>
                  <a:pt x="413" y="1016"/>
                </a:cubicBezTo>
                <a:cubicBezTo>
                  <a:pt x="408" y="1001"/>
                  <a:pt x="399" y="996"/>
                  <a:pt x="384" y="994"/>
                </a:cubicBezTo>
                <a:cubicBezTo>
                  <a:pt x="361" y="991"/>
                  <a:pt x="339" y="987"/>
                  <a:pt x="316" y="983"/>
                </a:cubicBezTo>
                <a:cubicBezTo>
                  <a:pt x="302" y="980"/>
                  <a:pt x="302" y="974"/>
                  <a:pt x="310" y="964"/>
                </a:cubicBezTo>
                <a:cubicBezTo>
                  <a:pt x="346" y="918"/>
                  <a:pt x="381" y="872"/>
                  <a:pt x="417" y="827"/>
                </a:cubicBezTo>
                <a:cubicBezTo>
                  <a:pt x="428" y="813"/>
                  <a:pt x="435" y="799"/>
                  <a:pt x="433" y="780"/>
                </a:cubicBezTo>
                <a:cubicBezTo>
                  <a:pt x="432" y="765"/>
                  <a:pt x="434" y="751"/>
                  <a:pt x="435" y="736"/>
                </a:cubicBezTo>
                <a:cubicBezTo>
                  <a:pt x="435" y="724"/>
                  <a:pt x="431" y="719"/>
                  <a:pt x="418" y="720"/>
                </a:cubicBezTo>
                <a:cubicBezTo>
                  <a:pt x="383" y="725"/>
                  <a:pt x="348" y="728"/>
                  <a:pt x="314" y="734"/>
                </a:cubicBezTo>
                <a:cubicBezTo>
                  <a:pt x="305" y="736"/>
                  <a:pt x="295" y="743"/>
                  <a:pt x="292" y="751"/>
                </a:cubicBezTo>
                <a:cubicBezTo>
                  <a:pt x="283" y="774"/>
                  <a:pt x="261" y="774"/>
                  <a:pt x="244" y="783"/>
                </a:cubicBezTo>
                <a:cubicBezTo>
                  <a:pt x="242" y="784"/>
                  <a:pt x="238" y="784"/>
                  <a:pt x="237" y="783"/>
                </a:cubicBezTo>
                <a:cubicBezTo>
                  <a:pt x="227" y="770"/>
                  <a:pt x="216" y="758"/>
                  <a:pt x="209" y="744"/>
                </a:cubicBezTo>
                <a:cubicBezTo>
                  <a:pt x="204" y="735"/>
                  <a:pt x="206" y="723"/>
                  <a:pt x="204" y="709"/>
                </a:cubicBezTo>
                <a:cubicBezTo>
                  <a:pt x="207" y="707"/>
                  <a:pt x="212" y="703"/>
                  <a:pt x="219" y="699"/>
                </a:cubicBezTo>
                <a:cubicBezTo>
                  <a:pt x="210" y="682"/>
                  <a:pt x="213" y="671"/>
                  <a:pt x="234" y="667"/>
                </a:cubicBezTo>
                <a:cubicBezTo>
                  <a:pt x="239" y="666"/>
                  <a:pt x="241" y="654"/>
                  <a:pt x="246" y="648"/>
                </a:cubicBezTo>
                <a:cubicBezTo>
                  <a:pt x="252" y="641"/>
                  <a:pt x="260" y="635"/>
                  <a:pt x="268" y="629"/>
                </a:cubicBezTo>
                <a:cubicBezTo>
                  <a:pt x="275" y="638"/>
                  <a:pt x="282" y="646"/>
                  <a:pt x="288" y="656"/>
                </a:cubicBezTo>
                <a:cubicBezTo>
                  <a:pt x="289" y="658"/>
                  <a:pt x="286" y="663"/>
                  <a:pt x="286" y="667"/>
                </a:cubicBezTo>
                <a:cubicBezTo>
                  <a:pt x="292" y="696"/>
                  <a:pt x="296" y="707"/>
                  <a:pt x="325" y="703"/>
                </a:cubicBezTo>
                <a:cubicBezTo>
                  <a:pt x="355" y="698"/>
                  <a:pt x="385" y="697"/>
                  <a:pt x="416" y="694"/>
                </a:cubicBezTo>
                <a:cubicBezTo>
                  <a:pt x="426" y="693"/>
                  <a:pt x="433" y="691"/>
                  <a:pt x="435" y="678"/>
                </a:cubicBezTo>
                <a:cubicBezTo>
                  <a:pt x="437" y="664"/>
                  <a:pt x="448" y="661"/>
                  <a:pt x="460" y="671"/>
                </a:cubicBezTo>
                <a:cubicBezTo>
                  <a:pt x="471" y="682"/>
                  <a:pt x="481" y="695"/>
                  <a:pt x="492" y="706"/>
                </a:cubicBezTo>
                <a:cubicBezTo>
                  <a:pt x="506" y="719"/>
                  <a:pt x="511" y="718"/>
                  <a:pt x="517" y="700"/>
                </a:cubicBezTo>
                <a:cubicBezTo>
                  <a:pt x="522" y="686"/>
                  <a:pt x="526" y="672"/>
                  <a:pt x="531" y="658"/>
                </a:cubicBezTo>
                <a:cubicBezTo>
                  <a:pt x="534" y="647"/>
                  <a:pt x="530" y="642"/>
                  <a:pt x="518" y="639"/>
                </a:cubicBezTo>
                <a:cubicBezTo>
                  <a:pt x="419" y="618"/>
                  <a:pt x="347" y="562"/>
                  <a:pt x="301" y="472"/>
                </a:cubicBezTo>
                <a:cubicBezTo>
                  <a:pt x="265" y="401"/>
                  <a:pt x="263" y="328"/>
                  <a:pt x="279" y="252"/>
                </a:cubicBezTo>
                <a:cubicBezTo>
                  <a:pt x="283" y="234"/>
                  <a:pt x="292" y="217"/>
                  <a:pt x="300" y="197"/>
                </a:cubicBezTo>
                <a:cubicBezTo>
                  <a:pt x="296" y="196"/>
                  <a:pt x="292" y="193"/>
                  <a:pt x="288" y="192"/>
                </a:cubicBezTo>
                <a:cubicBezTo>
                  <a:pt x="270" y="187"/>
                  <a:pt x="256" y="177"/>
                  <a:pt x="248" y="159"/>
                </a:cubicBezTo>
                <a:cubicBezTo>
                  <a:pt x="242" y="146"/>
                  <a:pt x="233" y="143"/>
                  <a:pt x="219" y="145"/>
                </a:cubicBezTo>
                <a:cubicBezTo>
                  <a:pt x="153" y="157"/>
                  <a:pt x="116" y="199"/>
                  <a:pt x="93" y="258"/>
                </a:cubicBezTo>
                <a:cubicBezTo>
                  <a:pt x="87" y="273"/>
                  <a:pt x="81" y="287"/>
                  <a:pt x="71" y="302"/>
                </a:cubicBezTo>
                <a:cubicBezTo>
                  <a:pt x="68" y="289"/>
                  <a:pt x="66" y="275"/>
                  <a:pt x="62" y="259"/>
                </a:cubicBezTo>
                <a:cubicBezTo>
                  <a:pt x="46" y="267"/>
                  <a:pt x="33" y="275"/>
                  <a:pt x="19" y="282"/>
                </a:cubicBezTo>
                <a:cubicBezTo>
                  <a:pt x="7" y="288"/>
                  <a:pt x="1" y="285"/>
                  <a:pt x="1" y="272"/>
                </a:cubicBezTo>
                <a:cubicBezTo>
                  <a:pt x="0" y="209"/>
                  <a:pt x="28" y="144"/>
                  <a:pt x="91" y="115"/>
                </a:cubicBezTo>
                <a:cubicBezTo>
                  <a:pt x="137" y="94"/>
                  <a:pt x="186" y="95"/>
                  <a:pt x="236" y="102"/>
                </a:cubicBezTo>
                <a:cubicBezTo>
                  <a:pt x="246" y="104"/>
                  <a:pt x="257" y="103"/>
                  <a:pt x="266" y="100"/>
                </a:cubicBezTo>
                <a:cubicBezTo>
                  <a:pt x="293" y="91"/>
                  <a:pt x="319" y="88"/>
                  <a:pt x="342" y="110"/>
                </a:cubicBezTo>
                <a:cubicBezTo>
                  <a:pt x="352" y="120"/>
                  <a:pt x="362" y="113"/>
                  <a:pt x="370" y="105"/>
                </a:cubicBezTo>
                <a:cubicBezTo>
                  <a:pt x="400" y="78"/>
                  <a:pt x="434" y="58"/>
                  <a:pt x="472" y="44"/>
                </a:cubicBezTo>
                <a:cubicBezTo>
                  <a:pt x="524" y="25"/>
                  <a:pt x="577" y="17"/>
                  <a:pt x="632" y="28"/>
                </a:cubicBezTo>
                <a:cubicBezTo>
                  <a:pt x="688" y="39"/>
                  <a:pt x="739" y="61"/>
                  <a:pt x="782" y="98"/>
                </a:cubicBezTo>
                <a:cubicBezTo>
                  <a:pt x="791" y="106"/>
                  <a:pt x="801" y="111"/>
                  <a:pt x="812" y="102"/>
                </a:cubicBezTo>
                <a:cubicBezTo>
                  <a:pt x="814" y="100"/>
                  <a:pt x="817" y="99"/>
                  <a:pt x="820" y="100"/>
                </a:cubicBezTo>
                <a:cubicBezTo>
                  <a:pt x="851" y="105"/>
                  <a:pt x="864" y="87"/>
                  <a:pt x="878" y="62"/>
                </a:cubicBezTo>
                <a:cubicBezTo>
                  <a:pt x="904" y="14"/>
                  <a:pt x="954" y="0"/>
                  <a:pt x="1005" y="23"/>
                </a:cubicBezTo>
                <a:cubicBezTo>
                  <a:pt x="1059" y="47"/>
                  <a:pt x="1100" y="84"/>
                  <a:pt x="1132" y="134"/>
                </a:cubicBezTo>
                <a:cubicBezTo>
                  <a:pt x="1154" y="167"/>
                  <a:pt x="1160" y="203"/>
                  <a:pt x="1161" y="240"/>
                </a:cubicBezTo>
                <a:cubicBezTo>
                  <a:pt x="1162" y="265"/>
                  <a:pt x="1159" y="291"/>
                  <a:pt x="1157" y="316"/>
                </a:cubicBezTo>
                <a:cubicBezTo>
                  <a:pt x="1155" y="317"/>
                  <a:pt x="1153" y="318"/>
                  <a:pt x="1150" y="319"/>
                </a:cubicBezTo>
                <a:cubicBezTo>
                  <a:pt x="1143" y="314"/>
                  <a:pt x="1135" y="310"/>
                  <a:pt x="1129" y="305"/>
                </a:cubicBezTo>
                <a:cubicBezTo>
                  <a:pt x="1106" y="285"/>
                  <a:pt x="1101" y="285"/>
                  <a:pt x="1082" y="308"/>
                </a:cubicBezTo>
                <a:cubicBezTo>
                  <a:pt x="1080" y="310"/>
                  <a:pt x="1077" y="313"/>
                  <a:pt x="1071" y="318"/>
                </a:cubicBezTo>
                <a:cubicBezTo>
                  <a:pt x="1069" y="307"/>
                  <a:pt x="1066" y="298"/>
                  <a:pt x="1065" y="290"/>
                </a:cubicBezTo>
                <a:cubicBezTo>
                  <a:pt x="1059" y="249"/>
                  <a:pt x="1050" y="209"/>
                  <a:pt x="1026" y="173"/>
                </a:cubicBezTo>
                <a:cubicBezTo>
                  <a:pt x="1001" y="136"/>
                  <a:pt x="954" y="117"/>
                  <a:pt x="911" y="128"/>
                </a:cubicBezTo>
                <a:cubicBezTo>
                  <a:pt x="905" y="130"/>
                  <a:pt x="900" y="138"/>
                  <a:pt x="895" y="143"/>
                </a:cubicBezTo>
                <a:cubicBezTo>
                  <a:pt x="886" y="155"/>
                  <a:pt x="876" y="167"/>
                  <a:pt x="867" y="179"/>
                </a:cubicBezTo>
                <a:cubicBezTo>
                  <a:pt x="863" y="185"/>
                  <a:pt x="858" y="194"/>
                  <a:pt x="860" y="198"/>
                </a:cubicBezTo>
                <a:cubicBezTo>
                  <a:pt x="881" y="239"/>
                  <a:pt x="890" y="284"/>
                  <a:pt x="892" y="329"/>
                </a:cubicBezTo>
                <a:cubicBezTo>
                  <a:pt x="893" y="377"/>
                  <a:pt x="884" y="423"/>
                  <a:pt x="862" y="466"/>
                </a:cubicBezTo>
                <a:cubicBezTo>
                  <a:pt x="850" y="490"/>
                  <a:pt x="834" y="511"/>
                  <a:pt x="820" y="533"/>
                </a:cubicBezTo>
                <a:cubicBezTo>
                  <a:pt x="816" y="539"/>
                  <a:pt x="815" y="545"/>
                  <a:pt x="814" y="548"/>
                </a:cubicBezTo>
                <a:close/>
                <a:moveTo>
                  <a:pt x="350" y="433"/>
                </a:moveTo>
                <a:cubicBezTo>
                  <a:pt x="394" y="534"/>
                  <a:pt x="491" y="592"/>
                  <a:pt x="603" y="578"/>
                </a:cubicBezTo>
                <a:cubicBezTo>
                  <a:pt x="685" y="568"/>
                  <a:pt x="762" y="489"/>
                  <a:pt x="763" y="448"/>
                </a:cubicBezTo>
                <a:cubicBezTo>
                  <a:pt x="620" y="566"/>
                  <a:pt x="484" y="530"/>
                  <a:pt x="350" y="433"/>
                </a:cubicBezTo>
                <a:close/>
                <a:moveTo>
                  <a:pt x="636" y="699"/>
                </a:moveTo>
                <a:cubicBezTo>
                  <a:pt x="640" y="697"/>
                  <a:pt x="645" y="696"/>
                  <a:pt x="649" y="694"/>
                </a:cubicBezTo>
                <a:cubicBezTo>
                  <a:pt x="688" y="679"/>
                  <a:pt x="726" y="664"/>
                  <a:pt x="764" y="649"/>
                </a:cubicBezTo>
                <a:cubicBezTo>
                  <a:pt x="808" y="631"/>
                  <a:pt x="807" y="609"/>
                  <a:pt x="794" y="582"/>
                </a:cubicBezTo>
                <a:cubicBezTo>
                  <a:pt x="789" y="573"/>
                  <a:pt x="784" y="571"/>
                  <a:pt x="775" y="578"/>
                </a:cubicBezTo>
                <a:cubicBezTo>
                  <a:pt x="724" y="619"/>
                  <a:pt x="665" y="639"/>
                  <a:pt x="601" y="646"/>
                </a:cubicBezTo>
                <a:cubicBezTo>
                  <a:pt x="569" y="649"/>
                  <a:pt x="555" y="674"/>
                  <a:pt x="569" y="708"/>
                </a:cubicBezTo>
                <a:cubicBezTo>
                  <a:pt x="581" y="698"/>
                  <a:pt x="592" y="688"/>
                  <a:pt x="605" y="680"/>
                </a:cubicBezTo>
                <a:cubicBezTo>
                  <a:pt x="613" y="675"/>
                  <a:pt x="622" y="673"/>
                  <a:pt x="631" y="669"/>
                </a:cubicBezTo>
                <a:cubicBezTo>
                  <a:pt x="631" y="677"/>
                  <a:pt x="632" y="685"/>
                  <a:pt x="633" y="693"/>
                </a:cubicBezTo>
                <a:cubicBezTo>
                  <a:pt x="633" y="695"/>
                  <a:pt x="634" y="696"/>
                  <a:pt x="636" y="699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44E14643-16F2-47CA-BB95-B2E6C8007A98}"/>
              </a:ext>
            </a:extLst>
          </p:cNvPr>
          <p:cNvSpPr>
            <a:spLocks noEditPoints="1"/>
          </p:cNvSpPr>
          <p:nvPr/>
        </p:nvSpPr>
        <p:spPr bwMode="auto">
          <a:xfrm>
            <a:off x="2222280" y="3973198"/>
            <a:ext cx="803275" cy="1108075"/>
          </a:xfrm>
          <a:custGeom>
            <a:avLst/>
            <a:gdLst>
              <a:gd name="T0" fmla="*/ 88 w 925"/>
              <a:gd name="T1" fmla="*/ 945 h 1276"/>
              <a:gd name="T2" fmla="*/ 125 w 925"/>
              <a:gd name="T3" fmla="*/ 929 h 1276"/>
              <a:gd name="T4" fmla="*/ 12 w 925"/>
              <a:gd name="T5" fmla="*/ 829 h 1276"/>
              <a:gd name="T6" fmla="*/ 6 w 925"/>
              <a:gd name="T7" fmla="*/ 728 h 1276"/>
              <a:gd name="T8" fmla="*/ 43 w 925"/>
              <a:gd name="T9" fmla="*/ 678 h 1276"/>
              <a:gd name="T10" fmla="*/ 62 w 925"/>
              <a:gd name="T11" fmla="*/ 598 h 1276"/>
              <a:gd name="T12" fmla="*/ 99 w 925"/>
              <a:gd name="T13" fmla="*/ 544 h 1276"/>
              <a:gd name="T14" fmla="*/ 141 w 925"/>
              <a:gd name="T15" fmla="*/ 511 h 1276"/>
              <a:gd name="T16" fmla="*/ 564 w 925"/>
              <a:gd name="T17" fmla="*/ 578 h 1276"/>
              <a:gd name="T18" fmla="*/ 637 w 925"/>
              <a:gd name="T19" fmla="*/ 710 h 1276"/>
              <a:gd name="T20" fmla="*/ 602 w 925"/>
              <a:gd name="T21" fmla="*/ 589 h 1276"/>
              <a:gd name="T22" fmla="*/ 470 w 925"/>
              <a:gd name="T23" fmla="*/ 430 h 1276"/>
              <a:gd name="T24" fmla="*/ 374 w 925"/>
              <a:gd name="T25" fmla="*/ 391 h 1276"/>
              <a:gd name="T26" fmla="*/ 413 w 925"/>
              <a:gd name="T27" fmla="*/ 339 h 1276"/>
              <a:gd name="T28" fmla="*/ 479 w 925"/>
              <a:gd name="T29" fmla="*/ 311 h 1276"/>
              <a:gd name="T30" fmla="*/ 499 w 925"/>
              <a:gd name="T31" fmla="*/ 410 h 1276"/>
              <a:gd name="T32" fmla="*/ 657 w 925"/>
              <a:gd name="T33" fmla="*/ 563 h 1276"/>
              <a:gd name="T34" fmla="*/ 684 w 925"/>
              <a:gd name="T35" fmla="*/ 490 h 1276"/>
              <a:gd name="T36" fmla="*/ 669 w 925"/>
              <a:gd name="T37" fmla="*/ 323 h 1276"/>
              <a:gd name="T38" fmla="*/ 524 w 925"/>
              <a:gd name="T39" fmla="*/ 217 h 1276"/>
              <a:gd name="T40" fmla="*/ 635 w 925"/>
              <a:gd name="T41" fmla="*/ 147 h 1276"/>
              <a:gd name="T42" fmla="*/ 685 w 925"/>
              <a:gd name="T43" fmla="*/ 271 h 1276"/>
              <a:gd name="T44" fmla="*/ 777 w 925"/>
              <a:gd name="T45" fmla="*/ 332 h 1276"/>
              <a:gd name="T46" fmla="*/ 824 w 925"/>
              <a:gd name="T47" fmla="*/ 286 h 1276"/>
              <a:gd name="T48" fmla="*/ 797 w 925"/>
              <a:gd name="T49" fmla="*/ 154 h 1276"/>
              <a:gd name="T50" fmla="*/ 697 w 925"/>
              <a:gd name="T51" fmla="*/ 21 h 1276"/>
              <a:gd name="T52" fmla="*/ 817 w 925"/>
              <a:gd name="T53" fmla="*/ 130 h 1276"/>
              <a:gd name="T54" fmla="*/ 922 w 925"/>
              <a:gd name="T55" fmla="*/ 319 h 1276"/>
              <a:gd name="T56" fmla="*/ 851 w 925"/>
              <a:gd name="T57" fmla="*/ 541 h 1276"/>
              <a:gd name="T58" fmla="*/ 834 w 925"/>
              <a:gd name="T59" fmla="*/ 760 h 1276"/>
              <a:gd name="T60" fmla="*/ 659 w 925"/>
              <a:gd name="T61" fmla="*/ 944 h 1276"/>
              <a:gd name="T62" fmla="*/ 635 w 925"/>
              <a:gd name="T63" fmla="*/ 1077 h 1276"/>
              <a:gd name="T64" fmla="*/ 632 w 925"/>
              <a:gd name="T65" fmla="*/ 1197 h 1276"/>
              <a:gd name="T66" fmla="*/ 640 w 925"/>
              <a:gd name="T67" fmla="*/ 1251 h 1276"/>
              <a:gd name="T68" fmla="*/ 555 w 925"/>
              <a:gd name="T69" fmla="*/ 1262 h 1276"/>
              <a:gd name="T70" fmla="*/ 491 w 925"/>
              <a:gd name="T71" fmla="*/ 1254 h 1276"/>
              <a:gd name="T72" fmla="*/ 454 w 925"/>
              <a:gd name="T73" fmla="*/ 1206 h 1276"/>
              <a:gd name="T74" fmla="*/ 588 w 925"/>
              <a:gd name="T75" fmla="*/ 1106 h 1276"/>
              <a:gd name="T76" fmla="*/ 574 w 925"/>
              <a:gd name="T77" fmla="*/ 910 h 1276"/>
              <a:gd name="T78" fmla="*/ 638 w 925"/>
              <a:gd name="T79" fmla="*/ 757 h 1276"/>
              <a:gd name="T80" fmla="*/ 305 w 925"/>
              <a:gd name="T81" fmla="*/ 1007 h 1276"/>
              <a:gd name="T82" fmla="*/ 116 w 925"/>
              <a:gd name="T83" fmla="*/ 1010 h 1276"/>
              <a:gd name="T84" fmla="*/ 500 w 925"/>
              <a:gd name="T85" fmla="*/ 688 h 1276"/>
              <a:gd name="T86" fmla="*/ 418 w 925"/>
              <a:gd name="T87" fmla="*/ 896 h 1276"/>
              <a:gd name="T88" fmla="*/ 556 w 925"/>
              <a:gd name="T89" fmla="*/ 79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25" h="1276">
                <a:moveTo>
                  <a:pt x="116" y="1010"/>
                </a:moveTo>
                <a:cubicBezTo>
                  <a:pt x="126" y="995"/>
                  <a:pt x="131" y="986"/>
                  <a:pt x="138" y="975"/>
                </a:cubicBezTo>
                <a:cubicBezTo>
                  <a:pt x="120" y="964"/>
                  <a:pt x="104" y="955"/>
                  <a:pt x="88" y="945"/>
                </a:cubicBezTo>
                <a:cubicBezTo>
                  <a:pt x="89" y="942"/>
                  <a:pt x="89" y="940"/>
                  <a:pt x="90" y="938"/>
                </a:cubicBezTo>
                <a:cubicBezTo>
                  <a:pt x="97" y="937"/>
                  <a:pt x="104" y="937"/>
                  <a:pt x="110" y="936"/>
                </a:cubicBezTo>
                <a:cubicBezTo>
                  <a:pt x="115" y="934"/>
                  <a:pt x="120" y="931"/>
                  <a:pt x="125" y="929"/>
                </a:cubicBezTo>
                <a:cubicBezTo>
                  <a:pt x="122" y="924"/>
                  <a:pt x="120" y="918"/>
                  <a:pt x="116" y="915"/>
                </a:cubicBezTo>
                <a:cubicBezTo>
                  <a:pt x="84" y="889"/>
                  <a:pt x="52" y="863"/>
                  <a:pt x="20" y="837"/>
                </a:cubicBezTo>
                <a:cubicBezTo>
                  <a:pt x="18" y="836"/>
                  <a:pt x="16" y="833"/>
                  <a:pt x="12" y="829"/>
                </a:cubicBezTo>
                <a:cubicBezTo>
                  <a:pt x="22" y="826"/>
                  <a:pt x="29" y="824"/>
                  <a:pt x="36" y="823"/>
                </a:cubicBezTo>
                <a:cubicBezTo>
                  <a:pt x="55" y="819"/>
                  <a:pt x="58" y="812"/>
                  <a:pt x="48" y="795"/>
                </a:cubicBezTo>
                <a:cubicBezTo>
                  <a:pt x="34" y="773"/>
                  <a:pt x="19" y="751"/>
                  <a:pt x="6" y="728"/>
                </a:cubicBezTo>
                <a:cubicBezTo>
                  <a:pt x="2" y="722"/>
                  <a:pt x="2" y="714"/>
                  <a:pt x="0" y="706"/>
                </a:cubicBezTo>
                <a:cubicBezTo>
                  <a:pt x="7" y="706"/>
                  <a:pt x="14" y="704"/>
                  <a:pt x="20" y="705"/>
                </a:cubicBezTo>
                <a:cubicBezTo>
                  <a:pt x="48" y="709"/>
                  <a:pt x="50" y="706"/>
                  <a:pt x="43" y="678"/>
                </a:cubicBezTo>
                <a:cubicBezTo>
                  <a:pt x="37" y="654"/>
                  <a:pt x="33" y="629"/>
                  <a:pt x="28" y="604"/>
                </a:cubicBezTo>
                <a:cubicBezTo>
                  <a:pt x="26" y="590"/>
                  <a:pt x="34" y="584"/>
                  <a:pt x="47" y="589"/>
                </a:cubicBezTo>
                <a:cubicBezTo>
                  <a:pt x="52" y="591"/>
                  <a:pt x="55" y="594"/>
                  <a:pt x="62" y="598"/>
                </a:cubicBezTo>
                <a:cubicBezTo>
                  <a:pt x="64" y="571"/>
                  <a:pt x="66" y="548"/>
                  <a:pt x="68" y="524"/>
                </a:cubicBezTo>
                <a:cubicBezTo>
                  <a:pt x="70" y="523"/>
                  <a:pt x="73" y="522"/>
                  <a:pt x="75" y="522"/>
                </a:cubicBezTo>
                <a:cubicBezTo>
                  <a:pt x="82" y="529"/>
                  <a:pt x="90" y="536"/>
                  <a:pt x="99" y="544"/>
                </a:cubicBezTo>
                <a:cubicBezTo>
                  <a:pt x="109" y="518"/>
                  <a:pt x="95" y="483"/>
                  <a:pt x="126" y="458"/>
                </a:cubicBezTo>
                <a:cubicBezTo>
                  <a:pt x="128" y="466"/>
                  <a:pt x="129" y="471"/>
                  <a:pt x="131" y="477"/>
                </a:cubicBezTo>
                <a:cubicBezTo>
                  <a:pt x="134" y="488"/>
                  <a:pt x="138" y="499"/>
                  <a:pt x="141" y="511"/>
                </a:cubicBezTo>
                <a:cubicBezTo>
                  <a:pt x="145" y="523"/>
                  <a:pt x="153" y="521"/>
                  <a:pt x="161" y="515"/>
                </a:cubicBezTo>
                <a:cubicBezTo>
                  <a:pt x="214" y="473"/>
                  <a:pt x="274" y="453"/>
                  <a:pt x="342" y="455"/>
                </a:cubicBezTo>
                <a:cubicBezTo>
                  <a:pt x="437" y="459"/>
                  <a:pt x="510" y="501"/>
                  <a:pt x="564" y="578"/>
                </a:cubicBezTo>
                <a:cubicBezTo>
                  <a:pt x="589" y="614"/>
                  <a:pt x="603" y="654"/>
                  <a:pt x="607" y="697"/>
                </a:cubicBezTo>
                <a:cubicBezTo>
                  <a:pt x="608" y="704"/>
                  <a:pt x="611" y="713"/>
                  <a:pt x="616" y="715"/>
                </a:cubicBezTo>
                <a:cubicBezTo>
                  <a:pt x="622" y="717"/>
                  <a:pt x="633" y="715"/>
                  <a:pt x="637" y="710"/>
                </a:cubicBezTo>
                <a:cubicBezTo>
                  <a:pt x="642" y="706"/>
                  <a:pt x="644" y="695"/>
                  <a:pt x="642" y="689"/>
                </a:cubicBezTo>
                <a:cubicBezTo>
                  <a:pt x="632" y="667"/>
                  <a:pt x="620" y="647"/>
                  <a:pt x="610" y="625"/>
                </a:cubicBezTo>
                <a:cubicBezTo>
                  <a:pt x="606" y="614"/>
                  <a:pt x="605" y="601"/>
                  <a:pt x="602" y="589"/>
                </a:cubicBezTo>
                <a:cubicBezTo>
                  <a:pt x="600" y="578"/>
                  <a:pt x="599" y="565"/>
                  <a:pt x="592" y="557"/>
                </a:cubicBezTo>
                <a:cubicBezTo>
                  <a:pt x="557" y="517"/>
                  <a:pt x="521" y="479"/>
                  <a:pt x="484" y="440"/>
                </a:cubicBezTo>
                <a:cubicBezTo>
                  <a:pt x="480" y="436"/>
                  <a:pt x="475" y="430"/>
                  <a:pt x="470" y="430"/>
                </a:cubicBezTo>
                <a:cubicBezTo>
                  <a:pt x="443" y="428"/>
                  <a:pt x="417" y="429"/>
                  <a:pt x="390" y="427"/>
                </a:cubicBezTo>
                <a:cubicBezTo>
                  <a:pt x="382" y="427"/>
                  <a:pt x="370" y="423"/>
                  <a:pt x="369" y="419"/>
                </a:cubicBezTo>
                <a:cubicBezTo>
                  <a:pt x="367" y="410"/>
                  <a:pt x="369" y="392"/>
                  <a:pt x="374" y="391"/>
                </a:cubicBezTo>
                <a:cubicBezTo>
                  <a:pt x="396" y="384"/>
                  <a:pt x="396" y="369"/>
                  <a:pt x="393" y="351"/>
                </a:cubicBezTo>
                <a:cubicBezTo>
                  <a:pt x="392" y="347"/>
                  <a:pt x="394" y="341"/>
                  <a:pt x="395" y="334"/>
                </a:cubicBezTo>
                <a:cubicBezTo>
                  <a:pt x="402" y="336"/>
                  <a:pt x="408" y="336"/>
                  <a:pt x="413" y="339"/>
                </a:cubicBezTo>
                <a:cubicBezTo>
                  <a:pt x="422" y="343"/>
                  <a:pt x="429" y="345"/>
                  <a:pt x="433" y="332"/>
                </a:cubicBezTo>
                <a:cubicBezTo>
                  <a:pt x="434" y="329"/>
                  <a:pt x="443" y="324"/>
                  <a:pt x="444" y="324"/>
                </a:cubicBezTo>
                <a:cubicBezTo>
                  <a:pt x="461" y="340"/>
                  <a:pt x="471" y="329"/>
                  <a:pt x="479" y="311"/>
                </a:cubicBezTo>
                <a:cubicBezTo>
                  <a:pt x="491" y="322"/>
                  <a:pt x="501" y="337"/>
                  <a:pt x="518" y="322"/>
                </a:cubicBezTo>
                <a:cubicBezTo>
                  <a:pt x="520" y="327"/>
                  <a:pt x="526" y="331"/>
                  <a:pt x="526" y="335"/>
                </a:cubicBezTo>
                <a:cubicBezTo>
                  <a:pt x="526" y="362"/>
                  <a:pt x="529" y="390"/>
                  <a:pt x="499" y="410"/>
                </a:cubicBezTo>
                <a:cubicBezTo>
                  <a:pt x="536" y="452"/>
                  <a:pt x="571" y="491"/>
                  <a:pt x="608" y="534"/>
                </a:cubicBezTo>
                <a:cubicBezTo>
                  <a:pt x="614" y="521"/>
                  <a:pt x="618" y="514"/>
                  <a:pt x="624" y="501"/>
                </a:cubicBezTo>
                <a:cubicBezTo>
                  <a:pt x="637" y="524"/>
                  <a:pt x="646" y="544"/>
                  <a:pt x="657" y="563"/>
                </a:cubicBezTo>
                <a:cubicBezTo>
                  <a:pt x="660" y="568"/>
                  <a:pt x="666" y="572"/>
                  <a:pt x="671" y="577"/>
                </a:cubicBezTo>
                <a:cubicBezTo>
                  <a:pt x="674" y="571"/>
                  <a:pt x="680" y="566"/>
                  <a:pt x="681" y="559"/>
                </a:cubicBezTo>
                <a:cubicBezTo>
                  <a:pt x="683" y="536"/>
                  <a:pt x="684" y="513"/>
                  <a:pt x="684" y="490"/>
                </a:cubicBezTo>
                <a:cubicBezTo>
                  <a:pt x="684" y="471"/>
                  <a:pt x="687" y="456"/>
                  <a:pt x="711" y="454"/>
                </a:cubicBezTo>
                <a:cubicBezTo>
                  <a:pt x="682" y="417"/>
                  <a:pt x="681" y="373"/>
                  <a:pt x="670" y="333"/>
                </a:cubicBezTo>
                <a:cubicBezTo>
                  <a:pt x="669" y="330"/>
                  <a:pt x="668" y="326"/>
                  <a:pt x="669" y="323"/>
                </a:cubicBezTo>
                <a:cubicBezTo>
                  <a:pt x="684" y="289"/>
                  <a:pt x="658" y="269"/>
                  <a:pt x="641" y="246"/>
                </a:cubicBezTo>
                <a:cubicBezTo>
                  <a:pt x="630" y="231"/>
                  <a:pt x="615" y="227"/>
                  <a:pt x="596" y="234"/>
                </a:cubicBezTo>
                <a:cubicBezTo>
                  <a:pt x="564" y="245"/>
                  <a:pt x="539" y="240"/>
                  <a:pt x="524" y="217"/>
                </a:cubicBezTo>
                <a:cubicBezTo>
                  <a:pt x="517" y="207"/>
                  <a:pt x="513" y="190"/>
                  <a:pt x="515" y="179"/>
                </a:cubicBezTo>
                <a:cubicBezTo>
                  <a:pt x="520" y="152"/>
                  <a:pt x="541" y="134"/>
                  <a:pt x="566" y="128"/>
                </a:cubicBezTo>
                <a:cubicBezTo>
                  <a:pt x="591" y="122"/>
                  <a:pt x="618" y="123"/>
                  <a:pt x="635" y="147"/>
                </a:cubicBezTo>
                <a:cubicBezTo>
                  <a:pt x="639" y="153"/>
                  <a:pt x="645" y="161"/>
                  <a:pt x="644" y="167"/>
                </a:cubicBezTo>
                <a:cubicBezTo>
                  <a:pt x="638" y="202"/>
                  <a:pt x="659" y="227"/>
                  <a:pt x="674" y="254"/>
                </a:cubicBezTo>
                <a:cubicBezTo>
                  <a:pt x="678" y="260"/>
                  <a:pt x="681" y="266"/>
                  <a:pt x="685" y="271"/>
                </a:cubicBezTo>
                <a:cubicBezTo>
                  <a:pt x="693" y="284"/>
                  <a:pt x="702" y="294"/>
                  <a:pt x="718" y="282"/>
                </a:cubicBezTo>
                <a:cubicBezTo>
                  <a:pt x="729" y="275"/>
                  <a:pt x="736" y="281"/>
                  <a:pt x="742" y="288"/>
                </a:cubicBezTo>
                <a:cubicBezTo>
                  <a:pt x="754" y="303"/>
                  <a:pt x="765" y="318"/>
                  <a:pt x="777" y="332"/>
                </a:cubicBezTo>
                <a:cubicBezTo>
                  <a:pt x="782" y="337"/>
                  <a:pt x="789" y="339"/>
                  <a:pt x="795" y="343"/>
                </a:cubicBezTo>
                <a:cubicBezTo>
                  <a:pt x="797" y="338"/>
                  <a:pt x="800" y="333"/>
                  <a:pt x="803" y="328"/>
                </a:cubicBezTo>
                <a:cubicBezTo>
                  <a:pt x="810" y="314"/>
                  <a:pt x="816" y="299"/>
                  <a:pt x="824" y="286"/>
                </a:cubicBezTo>
                <a:cubicBezTo>
                  <a:pt x="827" y="281"/>
                  <a:pt x="835" y="276"/>
                  <a:pt x="841" y="275"/>
                </a:cubicBezTo>
                <a:cubicBezTo>
                  <a:pt x="857" y="274"/>
                  <a:pt x="854" y="264"/>
                  <a:pt x="850" y="256"/>
                </a:cubicBezTo>
                <a:cubicBezTo>
                  <a:pt x="833" y="222"/>
                  <a:pt x="812" y="189"/>
                  <a:pt x="797" y="154"/>
                </a:cubicBezTo>
                <a:cubicBezTo>
                  <a:pt x="782" y="121"/>
                  <a:pt x="766" y="104"/>
                  <a:pt x="726" y="115"/>
                </a:cubicBezTo>
                <a:cubicBezTo>
                  <a:pt x="699" y="122"/>
                  <a:pt x="675" y="106"/>
                  <a:pt x="670" y="87"/>
                </a:cubicBezTo>
                <a:cubicBezTo>
                  <a:pt x="663" y="61"/>
                  <a:pt x="673" y="37"/>
                  <a:pt x="697" y="21"/>
                </a:cubicBezTo>
                <a:cubicBezTo>
                  <a:pt x="732" y="0"/>
                  <a:pt x="772" y="0"/>
                  <a:pt x="792" y="25"/>
                </a:cubicBezTo>
                <a:cubicBezTo>
                  <a:pt x="799" y="33"/>
                  <a:pt x="804" y="46"/>
                  <a:pt x="802" y="55"/>
                </a:cubicBezTo>
                <a:cubicBezTo>
                  <a:pt x="796" y="83"/>
                  <a:pt x="807" y="106"/>
                  <a:pt x="817" y="130"/>
                </a:cubicBezTo>
                <a:cubicBezTo>
                  <a:pt x="838" y="178"/>
                  <a:pt x="859" y="226"/>
                  <a:pt x="881" y="273"/>
                </a:cubicBezTo>
                <a:cubicBezTo>
                  <a:pt x="884" y="280"/>
                  <a:pt x="893" y="285"/>
                  <a:pt x="901" y="287"/>
                </a:cubicBezTo>
                <a:cubicBezTo>
                  <a:pt x="918" y="292"/>
                  <a:pt x="925" y="301"/>
                  <a:pt x="922" y="319"/>
                </a:cubicBezTo>
                <a:cubicBezTo>
                  <a:pt x="911" y="373"/>
                  <a:pt x="901" y="426"/>
                  <a:pt x="890" y="480"/>
                </a:cubicBezTo>
                <a:cubicBezTo>
                  <a:pt x="887" y="495"/>
                  <a:pt x="883" y="511"/>
                  <a:pt x="881" y="527"/>
                </a:cubicBezTo>
                <a:cubicBezTo>
                  <a:pt x="877" y="550"/>
                  <a:pt x="871" y="553"/>
                  <a:pt x="851" y="541"/>
                </a:cubicBezTo>
                <a:cubicBezTo>
                  <a:pt x="846" y="538"/>
                  <a:pt x="839" y="536"/>
                  <a:pt x="829" y="532"/>
                </a:cubicBezTo>
                <a:cubicBezTo>
                  <a:pt x="839" y="553"/>
                  <a:pt x="850" y="569"/>
                  <a:pt x="855" y="586"/>
                </a:cubicBezTo>
                <a:cubicBezTo>
                  <a:pt x="877" y="647"/>
                  <a:pt x="864" y="705"/>
                  <a:pt x="834" y="760"/>
                </a:cubicBezTo>
                <a:cubicBezTo>
                  <a:pt x="804" y="815"/>
                  <a:pt x="754" y="847"/>
                  <a:pt x="700" y="874"/>
                </a:cubicBezTo>
                <a:cubicBezTo>
                  <a:pt x="685" y="881"/>
                  <a:pt x="665" y="885"/>
                  <a:pt x="659" y="897"/>
                </a:cubicBezTo>
                <a:cubicBezTo>
                  <a:pt x="652" y="908"/>
                  <a:pt x="658" y="928"/>
                  <a:pt x="659" y="944"/>
                </a:cubicBezTo>
                <a:cubicBezTo>
                  <a:pt x="663" y="981"/>
                  <a:pt x="668" y="1019"/>
                  <a:pt x="671" y="1057"/>
                </a:cubicBezTo>
                <a:cubicBezTo>
                  <a:pt x="673" y="1079"/>
                  <a:pt x="669" y="1081"/>
                  <a:pt x="647" y="1078"/>
                </a:cubicBezTo>
                <a:cubicBezTo>
                  <a:pt x="643" y="1078"/>
                  <a:pt x="639" y="1077"/>
                  <a:pt x="635" y="1077"/>
                </a:cubicBezTo>
                <a:cubicBezTo>
                  <a:pt x="613" y="1076"/>
                  <a:pt x="610" y="1079"/>
                  <a:pt x="611" y="1101"/>
                </a:cubicBezTo>
                <a:cubicBezTo>
                  <a:pt x="612" y="1127"/>
                  <a:pt x="614" y="1152"/>
                  <a:pt x="618" y="1177"/>
                </a:cubicBezTo>
                <a:cubicBezTo>
                  <a:pt x="619" y="1184"/>
                  <a:pt x="625" y="1192"/>
                  <a:pt x="632" y="1197"/>
                </a:cubicBezTo>
                <a:cubicBezTo>
                  <a:pt x="640" y="1203"/>
                  <a:pt x="651" y="1206"/>
                  <a:pt x="659" y="1213"/>
                </a:cubicBezTo>
                <a:cubicBezTo>
                  <a:pt x="666" y="1220"/>
                  <a:pt x="675" y="1230"/>
                  <a:pt x="674" y="1238"/>
                </a:cubicBezTo>
                <a:cubicBezTo>
                  <a:pt x="674" y="1250"/>
                  <a:pt x="654" y="1256"/>
                  <a:pt x="640" y="1251"/>
                </a:cubicBezTo>
                <a:cubicBezTo>
                  <a:pt x="631" y="1248"/>
                  <a:pt x="621" y="1246"/>
                  <a:pt x="611" y="1245"/>
                </a:cubicBezTo>
                <a:cubicBezTo>
                  <a:pt x="599" y="1244"/>
                  <a:pt x="589" y="1248"/>
                  <a:pt x="583" y="1262"/>
                </a:cubicBezTo>
                <a:cubicBezTo>
                  <a:pt x="576" y="1276"/>
                  <a:pt x="566" y="1275"/>
                  <a:pt x="555" y="1262"/>
                </a:cubicBezTo>
                <a:cubicBezTo>
                  <a:pt x="540" y="1243"/>
                  <a:pt x="535" y="1243"/>
                  <a:pt x="519" y="1260"/>
                </a:cubicBezTo>
                <a:cubicBezTo>
                  <a:pt x="514" y="1266"/>
                  <a:pt x="506" y="1268"/>
                  <a:pt x="499" y="1271"/>
                </a:cubicBezTo>
                <a:cubicBezTo>
                  <a:pt x="496" y="1266"/>
                  <a:pt x="492" y="1260"/>
                  <a:pt x="491" y="1254"/>
                </a:cubicBezTo>
                <a:cubicBezTo>
                  <a:pt x="488" y="1237"/>
                  <a:pt x="476" y="1234"/>
                  <a:pt x="462" y="1231"/>
                </a:cubicBezTo>
                <a:cubicBezTo>
                  <a:pt x="454" y="1229"/>
                  <a:pt x="448" y="1225"/>
                  <a:pt x="441" y="1221"/>
                </a:cubicBezTo>
                <a:cubicBezTo>
                  <a:pt x="445" y="1216"/>
                  <a:pt x="450" y="1212"/>
                  <a:pt x="454" y="1206"/>
                </a:cubicBezTo>
                <a:cubicBezTo>
                  <a:pt x="480" y="1173"/>
                  <a:pt x="517" y="1190"/>
                  <a:pt x="549" y="1187"/>
                </a:cubicBezTo>
                <a:cubicBezTo>
                  <a:pt x="596" y="1183"/>
                  <a:pt x="589" y="1183"/>
                  <a:pt x="588" y="1146"/>
                </a:cubicBezTo>
                <a:cubicBezTo>
                  <a:pt x="588" y="1132"/>
                  <a:pt x="589" y="1119"/>
                  <a:pt x="588" y="1106"/>
                </a:cubicBezTo>
                <a:cubicBezTo>
                  <a:pt x="586" y="1082"/>
                  <a:pt x="580" y="1076"/>
                  <a:pt x="557" y="1077"/>
                </a:cubicBezTo>
                <a:cubicBezTo>
                  <a:pt x="520" y="1078"/>
                  <a:pt x="518" y="1074"/>
                  <a:pt x="530" y="1037"/>
                </a:cubicBezTo>
                <a:cubicBezTo>
                  <a:pt x="543" y="994"/>
                  <a:pt x="561" y="953"/>
                  <a:pt x="574" y="910"/>
                </a:cubicBezTo>
                <a:cubicBezTo>
                  <a:pt x="583" y="878"/>
                  <a:pt x="603" y="857"/>
                  <a:pt x="624" y="835"/>
                </a:cubicBezTo>
                <a:cubicBezTo>
                  <a:pt x="641" y="818"/>
                  <a:pt x="658" y="801"/>
                  <a:pt x="659" y="774"/>
                </a:cubicBezTo>
                <a:cubicBezTo>
                  <a:pt x="659" y="759"/>
                  <a:pt x="653" y="754"/>
                  <a:pt x="638" y="757"/>
                </a:cubicBezTo>
                <a:cubicBezTo>
                  <a:pt x="621" y="762"/>
                  <a:pt x="608" y="769"/>
                  <a:pt x="603" y="790"/>
                </a:cubicBezTo>
                <a:cubicBezTo>
                  <a:pt x="581" y="881"/>
                  <a:pt x="529" y="948"/>
                  <a:pt x="441" y="985"/>
                </a:cubicBezTo>
                <a:cubicBezTo>
                  <a:pt x="397" y="1004"/>
                  <a:pt x="352" y="1012"/>
                  <a:pt x="305" y="1007"/>
                </a:cubicBezTo>
                <a:cubicBezTo>
                  <a:pt x="292" y="1005"/>
                  <a:pt x="279" y="998"/>
                  <a:pt x="266" y="998"/>
                </a:cubicBezTo>
                <a:cubicBezTo>
                  <a:pt x="244" y="998"/>
                  <a:pt x="221" y="1002"/>
                  <a:pt x="199" y="1004"/>
                </a:cubicBezTo>
                <a:cubicBezTo>
                  <a:pt x="173" y="1007"/>
                  <a:pt x="147" y="1008"/>
                  <a:pt x="116" y="1010"/>
                </a:cubicBezTo>
                <a:close/>
                <a:moveTo>
                  <a:pt x="507" y="667"/>
                </a:moveTo>
                <a:cubicBezTo>
                  <a:pt x="505" y="668"/>
                  <a:pt x="502" y="668"/>
                  <a:pt x="500" y="669"/>
                </a:cubicBezTo>
                <a:cubicBezTo>
                  <a:pt x="500" y="675"/>
                  <a:pt x="500" y="681"/>
                  <a:pt x="500" y="688"/>
                </a:cubicBezTo>
                <a:cubicBezTo>
                  <a:pt x="501" y="701"/>
                  <a:pt x="502" y="715"/>
                  <a:pt x="501" y="729"/>
                </a:cubicBezTo>
                <a:cubicBezTo>
                  <a:pt x="496" y="787"/>
                  <a:pt x="468" y="833"/>
                  <a:pt x="432" y="876"/>
                </a:cubicBezTo>
                <a:cubicBezTo>
                  <a:pt x="427" y="882"/>
                  <a:pt x="422" y="890"/>
                  <a:pt x="418" y="896"/>
                </a:cubicBezTo>
                <a:cubicBezTo>
                  <a:pt x="419" y="898"/>
                  <a:pt x="421" y="900"/>
                  <a:pt x="422" y="902"/>
                </a:cubicBezTo>
                <a:cubicBezTo>
                  <a:pt x="447" y="892"/>
                  <a:pt x="473" y="885"/>
                  <a:pt x="495" y="873"/>
                </a:cubicBezTo>
                <a:cubicBezTo>
                  <a:pt x="526" y="857"/>
                  <a:pt x="552" y="835"/>
                  <a:pt x="556" y="797"/>
                </a:cubicBezTo>
                <a:cubicBezTo>
                  <a:pt x="557" y="781"/>
                  <a:pt x="555" y="764"/>
                  <a:pt x="551" y="749"/>
                </a:cubicBezTo>
                <a:cubicBezTo>
                  <a:pt x="544" y="718"/>
                  <a:pt x="527" y="691"/>
                  <a:pt x="507" y="667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FEC7CB32-F747-4B0B-BE1A-2431812D89DA}"/>
              </a:ext>
            </a:extLst>
          </p:cNvPr>
          <p:cNvSpPr>
            <a:spLocks noEditPoints="1"/>
          </p:cNvSpPr>
          <p:nvPr/>
        </p:nvSpPr>
        <p:spPr bwMode="auto">
          <a:xfrm>
            <a:off x="2347692" y="5447986"/>
            <a:ext cx="690563" cy="1098550"/>
          </a:xfrm>
          <a:custGeom>
            <a:avLst/>
            <a:gdLst>
              <a:gd name="T0" fmla="*/ 654 w 795"/>
              <a:gd name="T1" fmla="*/ 180 h 1265"/>
              <a:gd name="T2" fmla="*/ 633 w 795"/>
              <a:gd name="T3" fmla="*/ 236 h 1265"/>
              <a:gd name="T4" fmla="*/ 657 w 795"/>
              <a:gd name="T5" fmla="*/ 311 h 1265"/>
              <a:gd name="T6" fmla="*/ 550 w 795"/>
              <a:gd name="T7" fmla="*/ 577 h 1265"/>
              <a:gd name="T8" fmla="*/ 401 w 795"/>
              <a:gd name="T9" fmla="*/ 670 h 1265"/>
              <a:gd name="T10" fmla="*/ 425 w 795"/>
              <a:gd name="T11" fmla="*/ 698 h 1265"/>
              <a:gd name="T12" fmla="*/ 498 w 795"/>
              <a:gd name="T13" fmla="*/ 674 h 1265"/>
              <a:gd name="T14" fmla="*/ 618 w 795"/>
              <a:gd name="T15" fmla="*/ 678 h 1265"/>
              <a:gd name="T16" fmla="*/ 683 w 795"/>
              <a:gd name="T17" fmla="*/ 639 h 1265"/>
              <a:gd name="T18" fmla="*/ 725 w 795"/>
              <a:gd name="T19" fmla="*/ 519 h 1265"/>
              <a:gd name="T20" fmla="*/ 749 w 795"/>
              <a:gd name="T21" fmla="*/ 612 h 1265"/>
              <a:gd name="T22" fmla="*/ 726 w 795"/>
              <a:gd name="T23" fmla="*/ 691 h 1265"/>
              <a:gd name="T24" fmla="*/ 639 w 795"/>
              <a:gd name="T25" fmla="*/ 720 h 1265"/>
              <a:gd name="T26" fmla="*/ 597 w 795"/>
              <a:gd name="T27" fmla="*/ 756 h 1265"/>
              <a:gd name="T28" fmla="*/ 489 w 795"/>
              <a:gd name="T29" fmla="*/ 797 h 1265"/>
              <a:gd name="T30" fmla="*/ 504 w 795"/>
              <a:gd name="T31" fmla="*/ 931 h 1265"/>
              <a:gd name="T32" fmla="*/ 530 w 795"/>
              <a:gd name="T33" fmla="*/ 1087 h 1265"/>
              <a:gd name="T34" fmla="*/ 500 w 795"/>
              <a:gd name="T35" fmla="*/ 1132 h 1265"/>
              <a:gd name="T36" fmla="*/ 628 w 795"/>
              <a:gd name="T37" fmla="*/ 1178 h 1265"/>
              <a:gd name="T38" fmla="*/ 541 w 795"/>
              <a:gd name="T39" fmla="*/ 1264 h 1265"/>
              <a:gd name="T40" fmla="*/ 451 w 795"/>
              <a:gd name="T41" fmla="*/ 1183 h 1265"/>
              <a:gd name="T42" fmla="*/ 452 w 795"/>
              <a:gd name="T43" fmla="*/ 1103 h 1265"/>
              <a:gd name="T44" fmla="*/ 398 w 795"/>
              <a:gd name="T45" fmla="*/ 1033 h 1265"/>
              <a:gd name="T46" fmla="*/ 353 w 795"/>
              <a:gd name="T47" fmla="*/ 1038 h 1265"/>
              <a:gd name="T48" fmla="*/ 308 w 795"/>
              <a:gd name="T49" fmla="*/ 1079 h 1265"/>
              <a:gd name="T50" fmla="*/ 263 w 795"/>
              <a:gd name="T51" fmla="*/ 1133 h 1265"/>
              <a:gd name="T52" fmla="*/ 87 w 795"/>
              <a:gd name="T53" fmla="*/ 1136 h 1265"/>
              <a:gd name="T54" fmla="*/ 118 w 795"/>
              <a:gd name="T55" fmla="*/ 1062 h 1265"/>
              <a:gd name="T56" fmla="*/ 241 w 795"/>
              <a:gd name="T57" fmla="*/ 1058 h 1265"/>
              <a:gd name="T58" fmla="*/ 222 w 795"/>
              <a:gd name="T59" fmla="*/ 1006 h 1265"/>
              <a:gd name="T60" fmla="*/ 263 w 795"/>
              <a:gd name="T61" fmla="*/ 901 h 1265"/>
              <a:gd name="T62" fmla="*/ 269 w 795"/>
              <a:gd name="T63" fmla="*/ 767 h 1265"/>
              <a:gd name="T64" fmla="*/ 219 w 795"/>
              <a:gd name="T65" fmla="*/ 793 h 1265"/>
              <a:gd name="T66" fmla="*/ 156 w 795"/>
              <a:gd name="T67" fmla="*/ 894 h 1265"/>
              <a:gd name="T68" fmla="*/ 135 w 795"/>
              <a:gd name="T69" fmla="*/ 786 h 1265"/>
              <a:gd name="T70" fmla="*/ 128 w 795"/>
              <a:gd name="T71" fmla="*/ 748 h 1265"/>
              <a:gd name="T72" fmla="*/ 143 w 795"/>
              <a:gd name="T73" fmla="*/ 712 h 1265"/>
              <a:gd name="T74" fmla="*/ 202 w 795"/>
              <a:gd name="T75" fmla="*/ 697 h 1265"/>
              <a:gd name="T76" fmla="*/ 333 w 795"/>
              <a:gd name="T77" fmla="*/ 693 h 1265"/>
              <a:gd name="T78" fmla="*/ 338 w 795"/>
              <a:gd name="T79" fmla="*/ 645 h 1265"/>
              <a:gd name="T80" fmla="*/ 118 w 795"/>
              <a:gd name="T81" fmla="*/ 464 h 1265"/>
              <a:gd name="T82" fmla="*/ 54 w 795"/>
              <a:gd name="T83" fmla="*/ 412 h 1265"/>
              <a:gd name="T84" fmla="*/ 85 w 795"/>
              <a:gd name="T85" fmla="*/ 253 h 1265"/>
              <a:gd name="T86" fmla="*/ 20 w 795"/>
              <a:gd name="T87" fmla="*/ 219 h 1265"/>
              <a:gd name="T88" fmla="*/ 156 w 795"/>
              <a:gd name="T89" fmla="*/ 161 h 1265"/>
              <a:gd name="T90" fmla="*/ 42 w 795"/>
              <a:gd name="T91" fmla="*/ 115 h 1265"/>
              <a:gd name="T92" fmla="*/ 237 w 795"/>
              <a:gd name="T93" fmla="*/ 102 h 1265"/>
              <a:gd name="T94" fmla="*/ 275 w 795"/>
              <a:gd name="T95" fmla="*/ 81 h 1265"/>
              <a:gd name="T96" fmla="*/ 295 w 795"/>
              <a:gd name="T97" fmla="*/ 38 h 1265"/>
              <a:gd name="T98" fmla="*/ 359 w 795"/>
              <a:gd name="T99" fmla="*/ 37 h 1265"/>
              <a:gd name="T100" fmla="*/ 437 w 795"/>
              <a:gd name="T101" fmla="*/ 31 h 1265"/>
              <a:gd name="T102" fmla="*/ 617 w 795"/>
              <a:gd name="T103" fmla="*/ 74 h 1265"/>
              <a:gd name="T104" fmla="*/ 626 w 795"/>
              <a:gd name="T105" fmla="*/ 100 h 1265"/>
              <a:gd name="T106" fmla="*/ 581 w 795"/>
              <a:gd name="T107" fmla="*/ 146 h 1265"/>
              <a:gd name="T108" fmla="*/ 468 w 795"/>
              <a:gd name="T109" fmla="*/ 570 h 1265"/>
              <a:gd name="T110" fmla="*/ 550 w 795"/>
              <a:gd name="T111" fmla="*/ 442 h 1265"/>
              <a:gd name="T112" fmla="*/ 415 w 795"/>
              <a:gd name="T113" fmla="*/ 464 h 1265"/>
              <a:gd name="T114" fmla="*/ 213 w 795"/>
              <a:gd name="T115" fmla="*/ 517 h 1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95" h="1265">
                <a:moveTo>
                  <a:pt x="581" y="146"/>
                </a:moveTo>
                <a:cubicBezTo>
                  <a:pt x="607" y="158"/>
                  <a:pt x="632" y="167"/>
                  <a:pt x="654" y="180"/>
                </a:cubicBezTo>
                <a:cubicBezTo>
                  <a:pt x="680" y="194"/>
                  <a:pt x="679" y="205"/>
                  <a:pt x="654" y="220"/>
                </a:cubicBezTo>
                <a:cubicBezTo>
                  <a:pt x="647" y="224"/>
                  <a:pt x="641" y="230"/>
                  <a:pt x="633" y="236"/>
                </a:cubicBezTo>
                <a:cubicBezTo>
                  <a:pt x="656" y="262"/>
                  <a:pt x="687" y="279"/>
                  <a:pt x="701" y="316"/>
                </a:cubicBezTo>
                <a:cubicBezTo>
                  <a:pt x="682" y="314"/>
                  <a:pt x="670" y="311"/>
                  <a:pt x="657" y="311"/>
                </a:cubicBezTo>
                <a:cubicBezTo>
                  <a:pt x="637" y="309"/>
                  <a:pt x="634" y="313"/>
                  <a:pt x="637" y="333"/>
                </a:cubicBezTo>
                <a:cubicBezTo>
                  <a:pt x="647" y="428"/>
                  <a:pt x="620" y="511"/>
                  <a:pt x="550" y="577"/>
                </a:cubicBezTo>
                <a:cubicBezTo>
                  <a:pt x="513" y="611"/>
                  <a:pt x="470" y="634"/>
                  <a:pt x="419" y="642"/>
                </a:cubicBezTo>
                <a:cubicBezTo>
                  <a:pt x="403" y="644"/>
                  <a:pt x="397" y="654"/>
                  <a:pt x="401" y="670"/>
                </a:cubicBezTo>
                <a:cubicBezTo>
                  <a:pt x="403" y="677"/>
                  <a:pt x="404" y="684"/>
                  <a:pt x="408" y="689"/>
                </a:cubicBezTo>
                <a:cubicBezTo>
                  <a:pt x="412" y="694"/>
                  <a:pt x="420" y="699"/>
                  <a:pt x="425" y="698"/>
                </a:cubicBezTo>
                <a:cubicBezTo>
                  <a:pt x="437" y="695"/>
                  <a:pt x="447" y="687"/>
                  <a:pt x="458" y="684"/>
                </a:cubicBezTo>
                <a:cubicBezTo>
                  <a:pt x="471" y="679"/>
                  <a:pt x="484" y="676"/>
                  <a:pt x="498" y="674"/>
                </a:cubicBezTo>
                <a:cubicBezTo>
                  <a:pt x="533" y="670"/>
                  <a:pt x="568" y="666"/>
                  <a:pt x="603" y="664"/>
                </a:cubicBezTo>
                <a:cubicBezTo>
                  <a:pt x="608" y="664"/>
                  <a:pt x="617" y="672"/>
                  <a:pt x="618" y="678"/>
                </a:cubicBezTo>
                <a:cubicBezTo>
                  <a:pt x="620" y="689"/>
                  <a:pt x="626" y="692"/>
                  <a:pt x="636" y="691"/>
                </a:cubicBezTo>
                <a:cubicBezTo>
                  <a:pt x="691" y="688"/>
                  <a:pt x="690" y="686"/>
                  <a:pt x="683" y="639"/>
                </a:cubicBezTo>
                <a:cubicBezTo>
                  <a:pt x="680" y="619"/>
                  <a:pt x="673" y="599"/>
                  <a:pt x="671" y="578"/>
                </a:cubicBezTo>
                <a:cubicBezTo>
                  <a:pt x="669" y="554"/>
                  <a:pt x="699" y="523"/>
                  <a:pt x="725" y="519"/>
                </a:cubicBezTo>
                <a:cubicBezTo>
                  <a:pt x="760" y="514"/>
                  <a:pt x="778" y="535"/>
                  <a:pt x="788" y="562"/>
                </a:cubicBezTo>
                <a:cubicBezTo>
                  <a:pt x="795" y="581"/>
                  <a:pt x="773" y="609"/>
                  <a:pt x="749" y="612"/>
                </a:cubicBezTo>
                <a:cubicBezTo>
                  <a:pt x="729" y="614"/>
                  <a:pt x="725" y="623"/>
                  <a:pt x="726" y="641"/>
                </a:cubicBezTo>
                <a:cubicBezTo>
                  <a:pt x="727" y="657"/>
                  <a:pt x="726" y="674"/>
                  <a:pt x="726" y="691"/>
                </a:cubicBezTo>
                <a:cubicBezTo>
                  <a:pt x="726" y="706"/>
                  <a:pt x="719" y="714"/>
                  <a:pt x="703" y="715"/>
                </a:cubicBezTo>
                <a:cubicBezTo>
                  <a:pt x="682" y="716"/>
                  <a:pt x="661" y="719"/>
                  <a:pt x="639" y="720"/>
                </a:cubicBezTo>
                <a:cubicBezTo>
                  <a:pt x="628" y="721"/>
                  <a:pt x="620" y="725"/>
                  <a:pt x="619" y="737"/>
                </a:cubicBezTo>
                <a:cubicBezTo>
                  <a:pt x="618" y="751"/>
                  <a:pt x="610" y="755"/>
                  <a:pt x="597" y="756"/>
                </a:cubicBezTo>
                <a:cubicBezTo>
                  <a:pt x="568" y="758"/>
                  <a:pt x="539" y="762"/>
                  <a:pt x="510" y="765"/>
                </a:cubicBezTo>
                <a:cubicBezTo>
                  <a:pt x="486" y="768"/>
                  <a:pt x="483" y="774"/>
                  <a:pt x="489" y="797"/>
                </a:cubicBezTo>
                <a:cubicBezTo>
                  <a:pt x="500" y="833"/>
                  <a:pt x="511" y="868"/>
                  <a:pt x="522" y="904"/>
                </a:cubicBezTo>
                <a:cubicBezTo>
                  <a:pt x="527" y="921"/>
                  <a:pt x="526" y="923"/>
                  <a:pt x="504" y="931"/>
                </a:cubicBezTo>
                <a:cubicBezTo>
                  <a:pt x="508" y="961"/>
                  <a:pt x="513" y="991"/>
                  <a:pt x="518" y="1021"/>
                </a:cubicBezTo>
                <a:cubicBezTo>
                  <a:pt x="521" y="1043"/>
                  <a:pt x="527" y="1065"/>
                  <a:pt x="530" y="1087"/>
                </a:cubicBezTo>
                <a:cubicBezTo>
                  <a:pt x="531" y="1091"/>
                  <a:pt x="525" y="1100"/>
                  <a:pt x="522" y="1100"/>
                </a:cubicBezTo>
                <a:cubicBezTo>
                  <a:pt x="498" y="1100"/>
                  <a:pt x="500" y="1116"/>
                  <a:pt x="500" y="1132"/>
                </a:cubicBezTo>
                <a:cubicBezTo>
                  <a:pt x="501" y="1158"/>
                  <a:pt x="502" y="1159"/>
                  <a:pt x="530" y="1159"/>
                </a:cubicBezTo>
                <a:cubicBezTo>
                  <a:pt x="564" y="1158"/>
                  <a:pt x="598" y="1160"/>
                  <a:pt x="628" y="1178"/>
                </a:cubicBezTo>
                <a:cubicBezTo>
                  <a:pt x="656" y="1195"/>
                  <a:pt x="657" y="1226"/>
                  <a:pt x="629" y="1243"/>
                </a:cubicBezTo>
                <a:cubicBezTo>
                  <a:pt x="602" y="1260"/>
                  <a:pt x="571" y="1265"/>
                  <a:pt x="541" y="1264"/>
                </a:cubicBezTo>
                <a:cubicBezTo>
                  <a:pt x="514" y="1263"/>
                  <a:pt x="487" y="1255"/>
                  <a:pt x="462" y="1245"/>
                </a:cubicBezTo>
                <a:cubicBezTo>
                  <a:pt x="430" y="1232"/>
                  <a:pt x="426" y="1207"/>
                  <a:pt x="451" y="1183"/>
                </a:cubicBezTo>
                <a:cubicBezTo>
                  <a:pt x="472" y="1162"/>
                  <a:pt x="467" y="1138"/>
                  <a:pt x="465" y="1114"/>
                </a:cubicBezTo>
                <a:cubicBezTo>
                  <a:pt x="464" y="1110"/>
                  <a:pt x="456" y="1103"/>
                  <a:pt x="452" y="1103"/>
                </a:cubicBezTo>
                <a:cubicBezTo>
                  <a:pt x="415" y="1107"/>
                  <a:pt x="416" y="1076"/>
                  <a:pt x="407" y="1054"/>
                </a:cubicBezTo>
                <a:cubicBezTo>
                  <a:pt x="404" y="1047"/>
                  <a:pt x="400" y="1040"/>
                  <a:pt x="398" y="1033"/>
                </a:cubicBezTo>
                <a:cubicBezTo>
                  <a:pt x="393" y="1017"/>
                  <a:pt x="380" y="1016"/>
                  <a:pt x="369" y="1019"/>
                </a:cubicBezTo>
                <a:cubicBezTo>
                  <a:pt x="362" y="1021"/>
                  <a:pt x="356" y="1031"/>
                  <a:pt x="353" y="1038"/>
                </a:cubicBezTo>
                <a:cubicBezTo>
                  <a:pt x="347" y="1056"/>
                  <a:pt x="343" y="1075"/>
                  <a:pt x="337" y="1096"/>
                </a:cubicBezTo>
                <a:cubicBezTo>
                  <a:pt x="326" y="1090"/>
                  <a:pt x="317" y="1085"/>
                  <a:pt x="308" y="1079"/>
                </a:cubicBezTo>
                <a:cubicBezTo>
                  <a:pt x="285" y="1064"/>
                  <a:pt x="267" y="1072"/>
                  <a:pt x="263" y="1100"/>
                </a:cubicBezTo>
                <a:cubicBezTo>
                  <a:pt x="261" y="1111"/>
                  <a:pt x="262" y="1122"/>
                  <a:pt x="263" y="1133"/>
                </a:cubicBezTo>
                <a:cubicBezTo>
                  <a:pt x="265" y="1160"/>
                  <a:pt x="255" y="1176"/>
                  <a:pt x="229" y="1181"/>
                </a:cubicBezTo>
                <a:cubicBezTo>
                  <a:pt x="173" y="1193"/>
                  <a:pt x="126" y="1176"/>
                  <a:pt x="87" y="1136"/>
                </a:cubicBezTo>
                <a:cubicBezTo>
                  <a:pt x="74" y="1121"/>
                  <a:pt x="70" y="1101"/>
                  <a:pt x="80" y="1086"/>
                </a:cubicBezTo>
                <a:cubicBezTo>
                  <a:pt x="87" y="1074"/>
                  <a:pt x="104" y="1065"/>
                  <a:pt x="118" y="1062"/>
                </a:cubicBezTo>
                <a:cubicBezTo>
                  <a:pt x="148" y="1056"/>
                  <a:pt x="179" y="1061"/>
                  <a:pt x="207" y="1076"/>
                </a:cubicBezTo>
                <a:cubicBezTo>
                  <a:pt x="226" y="1086"/>
                  <a:pt x="233" y="1069"/>
                  <a:pt x="241" y="1058"/>
                </a:cubicBezTo>
                <a:cubicBezTo>
                  <a:pt x="250" y="1046"/>
                  <a:pt x="242" y="1039"/>
                  <a:pt x="232" y="1033"/>
                </a:cubicBezTo>
                <a:cubicBezTo>
                  <a:pt x="221" y="1027"/>
                  <a:pt x="218" y="1017"/>
                  <a:pt x="222" y="1006"/>
                </a:cubicBezTo>
                <a:cubicBezTo>
                  <a:pt x="234" y="976"/>
                  <a:pt x="245" y="947"/>
                  <a:pt x="257" y="917"/>
                </a:cubicBezTo>
                <a:cubicBezTo>
                  <a:pt x="259" y="912"/>
                  <a:pt x="262" y="906"/>
                  <a:pt x="263" y="901"/>
                </a:cubicBezTo>
                <a:cubicBezTo>
                  <a:pt x="269" y="861"/>
                  <a:pt x="274" y="822"/>
                  <a:pt x="278" y="783"/>
                </a:cubicBezTo>
                <a:cubicBezTo>
                  <a:pt x="279" y="778"/>
                  <a:pt x="272" y="767"/>
                  <a:pt x="269" y="767"/>
                </a:cubicBezTo>
                <a:cubicBezTo>
                  <a:pt x="249" y="767"/>
                  <a:pt x="230" y="769"/>
                  <a:pt x="206" y="771"/>
                </a:cubicBezTo>
                <a:cubicBezTo>
                  <a:pt x="211" y="781"/>
                  <a:pt x="214" y="788"/>
                  <a:pt x="219" y="793"/>
                </a:cubicBezTo>
                <a:cubicBezTo>
                  <a:pt x="238" y="812"/>
                  <a:pt x="237" y="831"/>
                  <a:pt x="225" y="853"/>
                </a:cubicBezTo>
                <a:cubicBezTo>
                  <a:pt x="209" y="881"/>
                  <a:pt x="183" y="899"/>
                  <a:pt x="156" y="894"/>
                </a:cubicBezTo>
                <a:cubicBezTo>
                  <a:pt x="126" y="890"/>
                  <a:pt x="97" y="861"/>
                  <a:pt x="93" y="835"/>
                </a:cubicBezTo>
                <a:cubicBezTo>
                  <a:pt x="89" y="804"/>
                  <a:pt x="103" y="787"/>
                  <a:pt x="135" y="786"/>
                </a:cubicBezTo>
                <a:cubicBezTo>
                  <a:pt x="140" y="786"/>
                  <a:pt x="145" y="786"/>
                  <a:pt x="157" y="785"/>
                </a:cubicBezTo>
                <a:cubicBezTo>
                  <a:pt x="145" y="770"/>
                  <a:pt x="136" y="759"/>
                  <a:pt x="128" y="748"/>
                </a:cubicBezTo>
                <a:cubicBezTo>
                  <a:pt x="121" y="738"/>
                  <a:pt x="115" y="727"/>
                  <a:pt x="109" y="717"/>
                </a:cubicBezTo>
                <a:cubicBezTo>
                  <a:pt x="120" y="715"/>
                  <a:pt x="131" y="712"/>
                  <a:pt x="143" y="712"/>
                </a:cubicBezTo>
                <a:cubicBezTo>
                  <a:pt x="156" y="711"/>
                  <a:pt x="169" y="713"/>
                  <a:pt x="183" y="714"/>
                </a:cubicBezTo>
                <a:cubicBezTo>
                  <a:pt x="196" y="715"/>
                  <a:pt x="205" y="711"/>
                  <a:pt x="202" y="697"/>
                </a:cubicBezTo>
                <a:cubicBezTo>
                  <a:pt x="199" y="679"/>
                  <a:pt x="210" y="677"/>
                  <a:pt x="222" y="679"/>
                </a:cubicBezTo>
                <a:cubicBezTo>
                  <a:pt x="259" y="683"/>
                  <a:pt x="296" y="688"/>
                  <a:pt x="333" y="693"/>
                </a:cubicBezTo>
                <a:cubicBezTo>
                  <a:pt x="345" y="694"/>
                  <a:pt x="357" y="699"/>
                  <a:pt x="361" y="680"/>
                </a:cubicBezTo>
                <a:cubicBezTo>
                  <a:pt x="364" y="658"/>
                  <a:pt x="359" y="647"/>
                  <a:pt x="338" y="645"/>
                </a:cubicBezTo>
                <a:cubicBezTo>
                  <a:pt x="279" y="638"/>
                  <a:pt x="230" y="613"/>
                  <a:pt x="187" y="573"/>
                </a:cubicBezTo>
                <a:cubicBezTo>
                  <a:pt x="155" y="543"/>
                  <a:pt x="130" y="507"/>
                  <a:pt x="118" y="464"/>
                </a:cubicBezTo>
                <a:cubicBezTo>
                  <a:pt x="110" y="438"/>
                  <a:pt x="105" y="412"/>
                  <a:pt x="97" y="382"/>
                </a:cubicBezTo>
                <a:cubicBezTo>
                  <a:pt x="83" y="392"/>
                  <a:pt x="70" y="401"/>
                  <a:pt x="54" y="412"/>
                </a:cubicBezTo>
                <a:cubicBezTo>
                  <a:pt x="52" y="401"/>
                  <a:pt x="50" y="392"/>
                  <a:pt x="50" y="383"/>
                </a:cubicBezTo>
                <a:cubicBezTo>
                  <a:pt x="52" y="337"/>
                  <a:pt x="67" y="294"/>
                  <a:pt x="85" y="253"/>
                </a:cubicBezTo>
                <a:cubicBezTo>
                  <a:pt x="95" y="231"/>
                  <a:pt x="93" y="226"/>
                  <a:pt x="69" y="223"/>
                </a:cubicBezTo>
                <a:cubicBezTo>
                  <a:pt x="53" y="221"/>
                  <a:pt x="36" y="221"/>
                  <a:pt x="20" y="219"/>
                </a:cubicBezTo>
                <a:cubicBezTo>
                  <a:pt x="13" y="218"/>
                  <a:pt x="7" y="216"/>
                  <a:pt x="0" y="212"/>
                </a:cubicBezTo>
                <a:cubicBezTo>
                  <a:pt x="48" y="188"/>
                  <a:pt x="97" y="168"/>
                  <a:pt x="156" y="161"/>
                </a:cubicBezTo>
                <a:cubicBezTo>
                  <a:pt x="119" y="135"/>
                  <a:pt x="80" y="127"/>
                  <a:pt x="41" y="123"/>
                </a:cubicBezTo>
                <a:cubicBezTo>
                  <a:pt x="41" y="120"/>
                  <a:pt x="41" y="118"/>
                  <a:pt x="42" y="115"/>
                </a:cubicBezTo>
                <a:cubicBezTo>
                  <a:pt x="72" y="111"/>
                  <a:pt x="102" y="105"/>
                  <a:pt x="133" y="103"/>
                </a:cubicBezTo>
                <a:cubicBezTo>
                  <a:pt x="168" y="101"/>
                  <a:pt x="202" y="102"/>
                  <a:pt x="237" y="102"/>
                </a:cubicBezTo>
                <a:cubicBezTo>
                  <a:pt x="241" y="102"/>
                  <a:pt x="245" y="103"/>
                  <a:pt x="249" y="104"/>
                </a:cubicBezTo>
                <a:cubicBezTo>
                  <a:pt x="275" y="111"/>
                  <a:pt x="277" y="110"/>
                  <a:pt x="275" y="81"/>
                </a:cubicBezTo>
                <a:cubicBezTo>
                  <a:pt x="275" y="70"/>
                  <a:pt x="274" y="59"/>
                  <a:pt x="275" y="47"/>
                </a:cubicBezTo>
                <a:cubicBezTo>
                  <a:pt x="276" y="32"/>
                  <a:pt x="282" y="29"/>
                  <a:pt x="295" y="38"/>
                </a:cubicBezTo>
                <a:cubicBezTo>
                  <a:pt x="306" y="46"/>
                  <a:pt x="318" y="59"/>
                  <a:pt x="329" y="60"/>
                </a:cubicBezTo>
                <a:cubicBezTo>
                  <a:pt x="339" y="60"/>
                  <a:pt x="348" y="44"/>
                  <a:pt x="359" y="37"/>
                </a:cubicBezTo>
                <a:cubicBezTo>
                  <a:pt x="374" y="27"/>
                  <a:pt x="389" y="17"/>
                  <a:pt x="406" y="10"/>
                </a:cubicBezTo>
                <a:cubicBezTo>
                  <a:pt x="428" y="0"/>
                  <a:pt x="437" y="7"/>
                  <a:pt x="437" y="31"/>
                </a:cubicBezTo>
                <a:cubicBezTo>
                  <a:pt x="436" y="77"/>
                  <a:pt x="436" y="75"/>
                  <a:pt x="483" y="73"/>
                </a:cubicBezTo>
                <a:cubicBezTo>
                  <a:pt x="528" y="71"/>
                  <a:pt x="573" y="73"/>
                  <a:pt x="617" y="74"/>
                </a:cubicBezTo>
                <a:cubicBezTo>
                  <a:pt x="623" y="74"/>
                  <a:pt x="629" y="79"/>
                  <a:pt x="635" y="81"/>
                </a:cubicBezTo>
                <a:cubicBezTo>
                  <a:pt x="632" y="88"/>
                  <a:pt x="630" y="95"/>
                  <a:pt x="626" y="100"/>
                </a:cubicBezTo>
                <a:cubicBezTo>
                  <a:pt x="616" y="111"/>
                  <a:pt x="605" y="121"/>
                  <a:pt x="594" y="131"/>
                </a:cubicBezTo>
                <a:cubicBezTo>
                  <a:pt x="589" y="136"/>
                  <a:pt x="585" y="141"/>
                  <a:pt x="581" y="146"/>
                </a:cubicBezTo>
                <a:close/>
                <a:moveTo>
                  <a:pt x="363" y="599"/>
                </a:moveTo>
                <a:cubicBezTo>
                  <a:pt x="402" y="599"/>
                  <a:pt x="437" y="588"/>
                  <a:pt x="468" y="570"/>
                </a:cubicBezTo>
                <a:cubicBezTo>
                  <a:pt x="514" y="545"/>
                  <a:pt x="545" y="506"/>
                  <a:pt x="559" y="455"/>
                </a:cubicBezTo>
                <a:cubicBezTo>
                  <a:pt x="560" y="452"/>
                  <a:pt x="554" y="443"/>
                  <a:pt x="550" y="442"/>
                </a:cubicBezTo>
                <a:cubicBezTo>
                  <a:pt x="540" y="441"/>
                  <a:pt x="529" y="443"/>
                  <a:pt x="519" y="445"/>
                </a:cubicBezTo>
                <a:cubicBezTo>
                  <a:pt x="484" y="451"/>
                  <a:pt x="449" y="458"/>
                  <a:pt x="415" y="464"/>
                </a:cubicBezTo>
                <a:cubicBezTo>
                  <a:pt x="352" y="474"/>
                  <a:pt x="289" y="485"/>
                  <a:pt x="226" y="496"/>
                </a:cubicBezTo>
                <a:cubicBezTo>
                  <a:pt x="208" y="499"/>
                  <a:pt x="203" y="505"/>
                  <a:pt x="213" y="517"/>
                </a:cubicBezTo>
                <a:cubicBezTo>
                  <a:pt x="253" y="565"/>
                  <a:pt x="302" y="596"/>
                  <a:pt x="363" y="599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D0713231-3379-487C-B08A-E909FBD3280D}"/>
              </a:ext>
            </a:extLst>
          </p:cNvPr>
          <p:cNvSpPr>
            <a:spLocks noEditPoints="1"/>
          </p:cNvSpPr>
          <p:nvPr/>
        </p:nvSpPr>
        <p:spPr bwMode="auto">
          <a:xfrm>
            <a:off x="312517" y="4030349"/>
            <a:ext cx="842963" cy="1052513"/>
          </a:xfrm>
          <a:custGeom>
            <a:avLst/>
            <a:gdLst>
              <a:gd name="T0" fmla="*/ 722 w 971"/>
              <a:gd name="T1" fmla="*/ 597 h 1212"/>
              <a:gd name="T2" fmla="*/ 800 w 971"/>
              <a:gd name="T3" fmla="*/ 594 h 1212"/>
              <a:gd name="T4" fmla="*/ 871 w 971"/>
              <a:gd name="T5" fmla="*/ 535 h 1212"/>
              <a:gd name="T6" fmla="*/ 902 w 971"/>
              <a:gd name="T7" fmla="*/ 533 h 1212"/>
              <a:gd name="T8" fmla="*/ 964 w 971"/>
              <a:gd name="T9" fmla="*/ 565 h 1212"/>
              <a:gd name="T10" fmla="*/ 942 w 971"/>
              <a:gd name="T11" fmla="*/ 592 h 1212"/>
              <a:gd name="T12" fmla="*/ 948 w 971"/>
              <a:gd name="T13" fmla="*/ 651 h 1212"/>
              <a:gd name="T14" fmla="*/ 938 w 971"/>
              <a:gd name="T15" fmla="*/ 669 h 1212"/>
              <a:gd name="T16" fmla="*/ 896 w 971"/>
              <a:gd name="T17" fmla="*/ 697 h 1212"/>
              <a:gd name="T18" fmla="*/ 846 w 971"/>
              <a:gd name="T19" fmla="*/ 649 h 1212"/>
              <a:gd name="T20" fmla="*/ 735 w 971"/>
              <a:gd name="T21" fmla="*/ 627 h 1212"/>
              <a:gd name="T22" fmla="*/ 648 w 971"/>
              <a:gd name="T23" fmla="*/ 694 h 1212"/>
              <a:gd name="T24" fmla="*/ 557 w 971"/>
              <a:gd name="T25" fmla="*/ 711 h 1212"/>
              <a:gd name="T26" fmla="*/ 632 w 971"/>
              <a:gd name="T27" fmla="*/ 901 h 1212"/>
              <a:gd name="T28" fmla="*/ 473 w 971"/>
              <a:gd name="T29" fmla="*/ 917 h 1212"/>
              <a:gd name="T30" fmla="*/ 478 w 971"/>
              <a:gd name="T31" fmla="*/ 927 h 1212"/>
              <a:gd name="T32" fmla="*/ 596 w 971"/>
              <a:gd name="T33" fmla="*/ 964 h 1212"/>
              <a:gd name="T34" fmla="*/ 600 w 971"/>
              <a:gd name="T35" fmla="*/ 1077 h 1212"/>
              <a:gd name="T36" fmla="*/ 614 w 971"/>
              <a:gd name="T37" fmla="*/ 1126 h 1212"/>
              <a:gd name="T38" fmla="*/ 675 w 971"/>
              <a:gd name="T39" fmla="*/ 1139 h 1212"/>
              <a:gd name="T40" fmla="*/ 583 w 971"/>
              <a:gd name="T41" fmla="*/ 1196 h 1212"/>
              <a:gd name="T42" fmla="*/ 554 w 971"/>
              <a:gd name="T43" fmla="*/ 1095 h 1212"/>
              <a:gd name="T44" fmla="*/ 513 w 971"/>
              <a:gd name="T45" fmla="*/ 1069 h 1212"/>
              <a:gd name="T46" fmla="*/ 461 w 971"/>
              <a:gd name="T47" fmla="*/ 1032 h 1212"/>
              <a:gd name="T48" fmla="*/ 413 w 971"/>
              <a:gd name="T49" fmla="*/ 1079 h 1212"/>
              <a:gd name="T50" fmla="*/ 405 w 971"/>
              <a:gd name="T51" fmla="*/ 1150 h 1212"/>
              <a:gd name="T52" fmla="*/ 308 w 971"/>
              <a:gd name="T53" fmla="*/ 1197 h 1212"/>
              <a:gd name="T54" fmla="*/ 318 w 971"/>
              <a:gd name="T55" fmla="*/ 1142 h 1212"/>
              <a:gd name="T56" fmla="*/ 370 w 971"/>
              <a:gd name="T57" fmla="*/ 1120 h 1212"/>
              <a:gd name="T58" fmla="*/ 336 w 971"/>
              <a:gd name="T59" fmla="*/ 1064 h 1212"/>
              <a:gd name="T60" fmla="*/ 357 w 971"/>
              <a:gd name="T61" fmla="*/ 908 h 1212"/>
              <a:gd name="T62" fmla="*/ 397 w 971"/>
              <a:gd name="T63" fmla="*/ 724 h 1212"/>
              <a:gd name="T64" fmla="*/ 291 w 971"/>
              <a:gd name="T65" fmla="*/ 707 h 1212"/>
              <a:gd name="T66" fmla="*/ 204 w 971"/>
              <a:gd name="T67" fmla="*/ 642 h 1212"/>
              <a:gd name="T68" fmla="*/ 125 w 971"/>
              <a:gd name="T69" fmla="*/ 641 h 1212"/>
              <a:gd name="T70" fmla="*/ 57 w 971"/>
              <a:gd name="T71" fmla="*/ 696 h 1212"/>
              <a:gd name="T72" fmla="*/ 17 w 971"/>
              <a:gd name="T73" fmla="*/ 652 h 1212"/>
              <a:gd name="T74" fmla="*/ 4 w 971"/>
              <a:gd name="T75" fmla="*/ 611 h 1212"/>
              <a:gd name="T76" fmla="*/ 21 w 971"/>
              <a:gd name="T77" fmla="*/ 589 h 1212"/>
              <a:gd name="T78" fmla="*/ 33 w 971"/>
              <a:gd name="T79" fmla="*/ 548 h 1212"/>
              <a:gd name="T80" fmla="*/ 81 w 971"/>
              <a:gd name="T81" fmla="*/ 521 h 1212"/>
              <a:gd name="T82" fmla="*/ 126 w 971"/>
              <a:gd name="T83" fmla="*/ 595 h 1212"/>
              <a:gd name="T84" fmla="*/ 200 w 971"/>
              <a:gd name="T85" fmla="*/ 615 h 1212"/>
              <a:gd name="T86" fmla="*/ 230 w 971"/>
              <a:gd name="T87" fmla="*/ 586 h 1212"/>
              <a:gd name="T88" fmla="*/ 412 w 971"/>
              <a:gd name="T89" fmla="*/ 629 h 1212"/>
              <a:gd name="T90" fmla="*/ 433 w 971"/>
              <a:gd name="T91" fmla="*/ 639 h 1212"/>
              <a:gd name="T92" fmla="*/ 324 w 971"/>
              <a:gd name="T93" fmla="*/ 498 h 1212"/>
              <a:gd name="T94" fmla="*/ 256 w 971"/>
              <a:gd name="T95" fmla="*/ 173 h 1212"/>
              <a:gd name="T96" fmla="*/ 573 w 971"/>
              <a:gd name="T97" fmla="*/ 10 h 1212"/>
              <a:gd name="T98" fmla="*/ 707 w 971"/>
              <a:gd name="T99" fmla="*/ 511 h 1212"/>
              <a:gd name="T100" fmla="*/ 464 w 971"/>
              <a:gd name="T101" fmla="*/ 575 h 1212"/>
              <a:gd name="T102" fmla="*/ 489 w 971"/>
              <a:gd name="T103" fmla="*/ 626 h 1212"/>
              <a:gd name="T104" fmla="*/ 517 w 971"/>
              <a:gd name="T105" fmla="*/ 617 h 1212"/>
              <a:gd name="T106" fmla="*/ 666 w 971"/>
              <a:gd name="T107" fmla="*/ 571 h 1212"/>
              <a:gd name="T108" fmla="*/ 738 w 971"/>
              <a:gd name="T109" fmla="*/ 559 h 1212"/>
              <a:gd name="T110" fmla="*/ 363 w 971"/>
              <a:gd name="T111" fmla="*/ 380 h 1212"/>
              <a:gd name="T112" fmla="*/ 377 w 971"/>
              <a:gd name="T113" fmla="*/ 455 h 1212"/>
              <a:gd name="T114" fmla="*/ 619 w 971"/>
              <a:gd name="T115" fmla="*/ 473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71" h="1212">
                <a:moveTo>
                  <a:pt x="738" y="559"/>
                </a:moveTo>
                <a:cubicBezTo>
                  <a:pt x="732" y="573"/>
                  <a:pt x="729" y="582"/>
                  <a:pt x="722" y="597"/>
                </a:cubicBezTo>
                <a:cubicBezTo>
                  <a:pt x="743" y="597"/>
                  <a:pt x="760" y="597"/>
                  <a:pt x="777" y="597"/>
                </a:cubicBezTo>
                <a:cubicBezTo>
                  <a:pt x="785" y="597"/>
                  <a:pt x="793" y="596"/>
                  <a:pt x="800" y="594"/>
                </a:cubicBezTo>
                <a:cubicBezTo>
                  <a:pt x="816" y="590"/>
                  <a:pt x="837" y="604"/>
                  <a:pt x="848" y="580"/>
                </a:cubicBezTo>
                <a:cubicBezTo>
                  <a:pt x="854" y="564"/>
                  <a:pt x="862" y="549"/>
                  <a:pt x="871" y="535"/>
                </a:cubicBezTo>
                <a:cubicBezTo>
                  <a:pt x="874" y="529"/>
                  <a:pt x="880" y="522"/>
                  <a:pt x="885" y="522"/>
                </a:cubicBezTo>
                <a:cubicBezTo>
                  <a:pt x="891" y="522"/>
                  <a:pt x="900" y="528"/>
                  <a:pt x="902" y="533"/>
                </a:cubicBezTo>
                <a:cubicBezTo>
                  <a:pt x="909" y="550"/>
                  <a:pt x="912" y="563"/>
                  <a:pt x="935" y="551"/>
                </a:cubicBezTo>
                <a:cubicBezTo>
                  <a:pt x="941" y="548"/>
                  <a:pt x="959" y="557"/>
                  <a:pt x="964" y="565"/>
                </a:cubicBezTo>
                <a:cubicBezTo>
                  <a:pt x="971" y="576"/>
                  <a:pt x="963" y="586"/>
                  <a:pt x="949" y="588"/>
                </a:cubicBezTo>
                <a:cubicBezTo>
                  <a:pt x="947" y="589"/>
                  <a:pt x="945" y="591"/>
                  <a:pt x="942" y="592"/>
                </a:cubicBezTo>
                <a:cubicBezTo>
                  <a:pt x="970" y="613"/>
                  <a:pt x="970" y="613"/>
                  <a:pt x="941" y="640"/>
                </a:cubicBezTo>
                <a:cubicBezTo>
                  <a:pt x="944" y="644"/>
                  <a:pt x="946" y="647"/>
                  <a:pt x="948" y="651"/>
                </a:cubicBezTo>
                <a:cubicBezTo>
                  <a:pt x="950" y="655"/>
                  <a:pt x="953" y="661"/>
                  <a:pt x="951" y="663"/>
                </a:cubicBezTo>
                <a:cubicBezTo>
                  <a:pt x="948" y="667"/>
                  <a:pt x="942" y="670"/>
                  <a:pt x="938" y="669"/>
                </a:cubicBezTo>
                <a:cubicBezTo>
                  <a:pt x="919" y="665"/>
                  <a:pt x="914" y="674"/>
                  <a:pt x="913" y="690"/>
                </a:cubicBezTo>
                <a:cubicBezTo>
                  <a:pt x="913" y="703"/>
                  <a:pt x="907" y="707"/>
                  <a:pt x="896" y="697"/>
                </a:cubicBezTo>
                <a:cubicBezTo>
                  <a:pt x="882" y="685"/>
                  <a:pt x="866" y="674"/>
                  <a:pt x="852" y="662"/>
                </a:cubicBezTo>
                <a:cubicBezTo>
                  <a:pt x="849" y="659"/>
                  <a:pt x="846" y="653"/>
                  <a:pt x="846" y="649"/>
                </a:cubicBezTo>
                <a:cubicBezTo>
                  <a:pt x="847" y="628"/>
                  <a:pt x="833" y="627"/>
                  <a:pt x="817" y="627"/>
                </a:cubicBezTo>
                <a:cubicBezTo>
                  <a:pt x="790" y="627"/>
                  <a:pt x="762" y="627"/>
                  <a:pt x="735" y="627"/>
                </a:cubicBezTo>
                <a:cubicBezTo>
                  <a:pt x="695" y="627"/>
                  <a:pt x="685" y="633"/>
                  <a:pt x="677" y="671"/>
                </a:cubicBezTo>
                <a:cubicBezTo>
                  <a:pt x="673" y="689"/>
                  <a:pt x="664" y="695"/>
                  <a:pt x="648" y="694"/>
                </a:cubicBezTo>
                <a:cubicBezTo>
                  <a:pt x="623" y="694"/>
                  <a:pt x="597" y="694"/>
                  <a:pt x="572" y="692"/>
                </a:cubicBezTo>
                <a:cubicBezTo>
                  <a:pt x="556" y="691"/>
                  <a:pt x="552" y="697"/>
                  <a:pt x="557" y="711"/>
                </a:cubicBezTo>
                <a:cubicBezTo>
                  <a:pt x="566" y="737"/>
                  <a:pt x="576" y="763"/>
                  <a:pt x="586" y="788"/>
                </a:cubicBezTo>
                <a:cubicBezTo>
                  <a:pt x="601" y="826"/>
                  <a:pt x="617" y="863"/>
                  <a:pt x="632" y="901"/>
                </a:cubicBezTo>
                <a:cubicBezTo>
                  <a:pt x="638" y="915"/>
                  <a:pt x="632" y="922"/>
                  <a:pt x="616" y="922"/>
                </a:cubicBezTo>
                <a:cubicBezTo>
                  <a:pt x="569" y="920"/>
                  <a:pt x="521" y="918"/>
                  <a:pt x="473" y="917"/>
                </a:cubicBezTo>
                <a:cubicBezTo>
                  <a:pt x="470" y="917"/>
                  <a:pt x="468" y="918"/>
                  <a:pt x="464" y="922"/>
                </a:cubicBezTo>
                <a:cubicBezTo>
                  <a:pt x="469" y="924"/>
                  <a:pt x="474" y="927"/>
                  <a:pt x="478" y="927"/>
                </a:cubicBezTo>
                <a:cubicBezTo>
                  <a:pt x="499" y="926"/>
                  <a:pt x="519" y="927"/>
                  <a:pt x="540" y="924"/>
                </a:cubicBezTo>
                <a:cubicBezTo>
                  <a:pt x="575" y="919"/>
                  <a:pt x="591" y="930"/>
                  <a:pt x="596" y="964"/>
                </a:cubicBezTo>
                <a:cubicBezTo>
                  <a:pt x="600" y="994"/>
                  <a:pt x="606" y="1024"/>
                  <a:pt x="612" y="1054"/>
                </a:cubicBezTo>
                <a:cubicBezTo>
                  <a:pt x="614" y="1066"/>
                  <a:pt x="613" y="1073"/>
                  <a:pt x="600" y="1077"/>
                </a:cubicBezTo>
                <a:cubicBezTo>
                  <a:pt x="589" y="1080"/>
                  <a:pt x="581" y="1088"/>
                  <a:pt x="588" y="1099"/>
                </a:cubicBezTo>
                <a:cubicBezTo>
                  <a:pt x="594" y="1110"/>
                  <a:pt x="590" y="1132"/>
                  <a:pt x="614" y="1126"/>
                </a:cubicBezTo>
                <a:cubicBezTo>
                  <a:pt x="626" y="1124"/>
                  <a:pt x="638" y="1122"/>
                  <a:pt x="650" y="1124"/>
                </a:cubicBezTo>
                <a:cubicBezTo>
                  <a:pt x="659" y="1126"/>
                  <a:pt x="672" y="1132"/>
                  <a:pt x="675" y="1139"/>
                </a:cubicBezTo>
                <a:cubicBezTo>
                  <a:pt x="679" y="1149"/>
                  <a:pt x="677" y="1163"/>
                  <a:pt x="672" y="1173"/>
                </a:cubicBezTo>
                <a:cubicBezTo>
                  <a:pt x="659" y="1195"/>
                  <a:pt x="607" y="1206"/>
                  <a:pt x="583" y="1196"/>
                </a:cubicBezTo>
                <a:cubicBezTo>
                  <a:pt x="568" y="1189"/>
                  <a:pt x="568" y="1179"/>
                  <a:pt x="567" y="1164"/>
                </a:cubicBezTo>
                <a:cubicBezTo>
                  <a:pt x="565" y="1141"/>
                  <a:pt x="559" y="1118"/>
                  <a:pt x="554" y="1095"/>
                </a:cubicBezTo>
                <a:cubicBezTo>
                  <a:pt x="553" y="1091"/>
                  <a:pt x="544" y="1087"/>
                  <a:pt x="539" y="1088"/>
                </a:cubicBezTo>
                <a:cubicBezTo>
                  <a:pt x="524" y="1089"/>
                  <a:pt x="518" y="1081"/>
                  <a:pt x="513" y="1069"/>
                </a:cubicBezTo>
                <a:cubicBezTo>
                  <a:pt x="508" y="1056"/>
                  <a:pt x="502" y="1043"/>
                  <a:pt x="495" y="1031"/>
                </a:cubicBezTo>
                <a:cubicBezTo>
                  <a:pt x="484" y="1013"/>
                  <a:pt x="471" y="1014"/>
                  <a:pt x="461" y="1032"/>
                </a:cubicBezTo>
                <a:cubicBezTo>
                  <a:pt x="459" y="1036"/>
                  <a:pt x="456" y="1039"/>
                  <a:pt x="455" y="1043"/>
                </a:cubicBezTo>
                <a:cubicBezTo>
                  <a:pt x="451" y="1067"/>
                  <a:pt x="438" y="1078"/>
                  <a:pt x="413" y="1079"/>
                </a:cubicBezTo>
                <a:cubicBezTo>
                  <a:pt x="408" y="1080"/>
                  <a:pt x="399" y="1090"/>
                  <a:pt x="399" y="1095"/>
                </a:cubicBezTo>
                <a:cubicBezTo>
                  <a:pt x="399" y="1113"/>
                  <a:pt x="400" y="1133"/>
                  <a:pt x="405" y="1150"/>
                </a:cubicBezTo>
                <a:cubicBezTo>
                  <a:pt x="415" y="1178"/>
                  <a:pt x="413" y="1192"/>
                  <a:pt x="385" y="1202"/>
                </a:cubicBezTo>
                <a:cubicBezTo>
                  <a:pt x="360" y="1211"/>
                  <a:pt x="333" y="1212"/>
                  <a:pt x="308" y="1197"/>
                </a:cubicBezTo>
                <a:cubicBezTo>
                  <a:pt x="296" y="1190"/>
                  <a:pt x="289" y="1179"/>
                  <a:pt x="294" y="1166"/>
                </a:cubicBezTo>
                <a:cubicBezTo>
                  <a:pt x="298" y="1156"/>
                  <a:pt x="308" y="1146"/>
                  <a:pt x="318" y="1142"/>
                </a:cubicBezTo>
                <a:cubicBezTo>
                  <a:pt x="328" y="1137"/>
                  <a:pt x="341" y="1137"/>
                  <a:pt x="353" y="1137"/>
                </a:cubicBezTo>
                <a:cubicBezTo>
                  <a:pt x="366" y="1137"/>
                  <a:pt x="371" y="1132"/>
                  <a:pt x="370" y="1120"/>
                </a:cubicBezTo>
                <a:cubicBezTo>
                  <a:pt x="369" y="1102"/>
                  <a:pt x="374" y="1081"/>
                  <a:pt x="344" y="1084"/>
                </a:cubicBezTo>
                <a:cubicBezTo>
                  <a:pt x="342" y="1084"/>
                  <a:pt x="335" y="1070"/>
                  <a:pt x="336" y="1064"/>
                </a:cubicBezTo>
                <a:cubicBezTo>
                  <a:pt x="347" y="1018"/>
                  <a:pt x="359" y="973"/>
                  <a:pt x="372" y="927"/>
                </a:cubicBezTo>
                <a:cubicBezTo>
                  <a:pt x="376" y="912"/>
                  <a:pt x="368" y="910"/>
                  <a:pt x="357" y="908"/>
                </a:cubicBezTo>
                <a:cubicBezTo>
                  <a:pt x="331" y="902"/>
                  <a:pt x="331" y="902"/>
                  <a:pt x="341" y="877"/>
                </a:cubicBezTo>
                <a:cubicBezTo>
                  <a:pt x="360" y="826"/>
                  <a:pt x="379" y="775"/>
                  <a:pt x="397" y="724"/>
                </a:cubicBezTo>
                <a:cubicBezTo>
                  <a:pt x="402" y="710"/>
                  <a:pt x="396" y="705"/>
                  <a:pt x="383" y="705"/>
                </a:cubicBezTo>
                <a:cubicBezTo>
                  <a:pt x="352" y="706"/>
                  <a:pt x="321" y="706"/>
                  <a:pt x="291" y="707"/>
                </a:cubicBezTo>
                <a:cubicBezTo>
                  <a:pt x="255" y="710"/>
                  <a:pt x="250" y="708"/>
                  <a:pt x="242" y="674"/>
                </a:cubicBezTo>
                <a:cubicBezTo>
                  <a:pt x="236" y="653"/>
                  <a:pt x="224" y="644"/>
                  <a:pt x="204" y="642"/>
                </a:cubicBezTo>
                <a:cubicBezTo>
                  <a:pt x="182" y="640"/>
                  <a:pt x="161" y="638"/>
                  <a:pt x="140" y="637"/>
                </a:cubicBezTo>
                <a:cubicBezTo>
                  <a:pt x="135" y="636"/>
                  <a:pt x="126" y="638"/>
                  <a:pt x="125" y="641"/>
                </a:cubicBezTo>
                <a:cubicBezTo>
                  <a:pt x="115" y="673"/>
                  <a:pt x="87" y="684"/>
                  <a:pt x="63" y="700"/>
                </a:cubicBezTo>
                <a:cubicBezTo>
                  <a:pt x="61" y="699"/>
                  <a:pt x="57" y="698"/>
                  <a:pt x="57" y="696"/>
                </a:cubicBezTo>
                <a:cubicBezTo>
                  <a:pt x="54" y="677"/>
                  <a:pt x="48" y="661"/>
                  <a:pt x="23" y="666"/>
                </a:cubicBezTo>
                <a:cubicBezTo>
                  <a:pt x="22" y="666"/>
                  <a:pt x="17" y="656"/>
                  <a:pt x="17" y="652"/>
                </a:cubicBezTo>
                <a:cubicBezTo>
                  <a:pt x="19" y="646"/>
                  <a:pt x="24" y="641"/>
                  <a:pt x="26" y="638"/>
                </a:cubicBezTo>
                <a:cubicBezTo>
                  <a:pt x="17" y="628"/>
                  <a:pt x="8" y="620"/>
                  <a:pt x="4" y="611"/>
                </a:cubicBezTo>
                <a:cubicBezTo>
                  <a:pt x="3" y="608"/>
                  <a:pt x="17" y="599"/>
                  <a:pt x="25" y="592"/>
                </a:cubicBezTo>
                <a:cubicBezTo>
                  <a:pt x="25" y="592"/>
                  <a:pt x="23" y="589"/>
                  <a:pt x="21" y="589"/>
                </a:cubicBezTo>
                <a:cubicBezTo>
                  <a:pt x="6" y="585"/>
                  <a:pt x="0" y="576"/>
                  <a:pt x="4" y="561"/>
                </a:cubicBezTo>
                <a:cubicBezTo>
                  <a:pt x="8" y="544"/>
                  <a:pt x="22" y="545"/>
                  <a:pt x="33" y="548"/>
                </a:cubicBezTo>
                <a:cubicBezTo>
                  <a:pt x="49" y="552"/>
                  <a:pt x="57" y="550"/>
                  <a:pt x="62" y="533"/>
                </a:cubicBezTo>
                <a:cubicBezTo>
                  <a:pt x="64" y="527"/>
                  <a:pt x="75" y="520"/>
                  <a:pt x="81" y="521"/>
                </a:cubicBezTo>
                <a:cubicBezTo>
                  <a:pt x="87" y="521"/>
                  <a:pt x="94" y="530"/>
                  <a:pt x="98" y="537"/>
                </a:cubicBezTo>
                <a:cubicBezTo>
                  <a:pt x="108" y="555"/>
                  <a:pt x="116" y="575"/>
                  <a:pt x="126" y="595"/>
                </a:cubicBezTo>
                <a:cubicBezTo>
                  <a:pt x="127" y="598"/>
                  <a:pt x="132" y="600"/>
                  <a:pt x="135" y="601"/>
                </a:cubicBezTo>
                <a:cubicBezTo>
                  <a:pt x="157" y="606"/>
                  <a:pt x="178" y="610"/>
                  <a:pt x="200" y="615"/>
                </a:cubicBezTo>
                <a:cubicBezTo>
                  <a:pt x="211" y="617"/>
                  <a:pt x="218" y="614"/>
                  <a:pt x="216" y="600"/>
                </a:cubicBezTo>
                <a:cubicBezTo>
                  <a:pt x="214" y="588"/>
                  <a:pt x="219" y="584"/>
                  <a:pt x="230" y="586"/>
                </a:cubicBezTo>
                <a:cubicBezTo>
                  <a:pt x="283" y="594"/>
                  <a:pt x="336" y="601"/>
                  <a:pt x="388" y="611"/>
                </a:cubicBezTo>
                <a:cubicBezTo>
                  <a:pt x="397" y="612"/>
                  <a:pt x="404" y="622"/>
                  <a:pt x="412" y="629"/>
                </a:cubicBezTo>
                <a:cubicBezTo>
                  <a:pt x="417" y="633"/>
                  <a:pt x="422" y="638"/>
                  <a:pt x="427" y="643"/>
                </a:cubicBezTo>
                <a:cubicBezTo>
                  <a:pt x="429" y="641"/>
                  <a:pt x="431" y="640"/>
                  <a:pt x="433" y="639"/>
                </a:cubicBezTo>
                <a:cubicBezTo>
                  <a:pt x="424" y="621"/>
                  <a:pt x="413" y="604"/>
                  <a:pt x="407" y="586"/>
                </a:cubicBezTo>
                <a:cubicBezTo>
                  <a:pt x="392" y="543"/>
                  <a:pt x="354" y="525"/>
                  <a:pt x="324" y="498"/>
                </a:cubicBezTo>
                <a:cubicBezTo>
                  <a:pt x="281" y="461"/>
                  <a:pt x="254" y="414"/>
                  <a:pt x="239" y="360"/>
                </a:cubicBezTo>
                <a:cubicBezTo>
                  <a:pt x="222" y="295"/>
                  <a:pt x="228" y="232"/>
                  <a:pt x="256" y="173"/>
                </a:cubicBezTo>
                <a:cubicBezTo>
                  <a:pt x="283" y="112"/>
                  <a:pt x="329" y="67"/>
                  <a:pt x="388" y="37"/>
                </a:cubicBezTo>
                <a:cubicBezTo>
                  <a:pt x="447" y="7"/>
                  <a:pt x="509" y="0"/>
                  <a:pt x="573" y="10"/>
                </a:cubicBezTo>
                <a:cubicBezTo>
                  <a:pt x="645" y="21"/>
                  <a:pt x="705" y="57"/>
                  <a:pt x="752" y="114"/>
                </a:cubicBezTo>
                <a:cubicBezTo>
                  <a:pt x="847" y="228"/>
                  <a:pt x="832" y="416"/>
                  <a:pt x="707" y="511"/>
                </a:cubicBezTo>
                <a:cubicBezTo>
                  <a:pt x="641" y="560"/>
                  <a:pt x="568" y="580"/>
                  <a:pt x="487" y="572"/>
                </a:cubicBezTo>
                <a:cubicBezTo>
                  <a:pt x="480" y="571"/>
                  <a:pt x="472" y="574"/>
                  <a:pt x="464" y="575"/>
                </a:cubicBezTo>
                <a:cubicBezTo>
                  <a:pt x="467" y="583"/>
                  <a:pt x="468" y="590"/>
                  <a:pt x="471" y="597"/>
                </a:cubicBezTo>
                <a:cubicBezTo>
                  <a:pt x="476" y="607"/>
                  <a:pt x="482" y="617"/>
                  <a:pt x="489" y="626"/>
                </a:cubicBezTo>
                <a:cubicBezTo>
                  <a:pt x="493" y="630"/>
                  <a:pt x="502" y="637"/>
                  <a:pt x="505" y="635"/>
                </a:cubicBezTo>
                <a:cubicBezTo>
                  <a:pt x="511" y="631"/>
                  <a:pt x="518" y="622"/>
                  <a:pt x="517" y="617"/>
                </a:cubicBezTo>
                <a:cubicBezTo>
                  <a:pt x="514" y="602"/>
                  <a:pt x="522" y="600"/>
                  <a:pt x="533" y="598"/>
                </a:cubicBezTo>
                <a:cubicBezTo>
                  <a:pt x="577" y="589"/>
                  <a:pt x="621" y="580"/>
                  <a:pt x="666" y="571"/>
                </a:cubicBezTo>
                <a:cubicBezTo>
                  <a:pt x="682" y="567"/>
                  <a:pt x="698" y="563"/>
                  <a:pt x="714" y="560"/>
                </a:cubicBezTo>
                <a:cubicBezTo>
                  <a:pt x="721" y="558"/>
                  <a:pt x="728" y="559"/>
                  <a:pt x="738" y="559"/>
                </a:cubicBezTo>
                <a:close/>
                <a:moveTo>
                  <a:pt x="619" y="473"/>
                </a:moveTo>
                <a:cubicBezTo>
                  <a:pt x="519" y="483"/>
                  <a:pt x="435" y="449"/>
                  <a:pt x="363" y="380"/>
                </a:cubicBezTo>
                <a:cubicBezTo>
                  <a:pt x="361" y="389"/>
                  <a:pt x="359" y="398"/>
                  <a:pt x="361" y="406"/>
                </a:cubicBezTo>
                <a:cubicBezTo>
                  <a:pt x="365" y="422"/>
                  <a:pt x="370" y="439"/>
                  <a:pt x="377" y="455"/>
                </a:cubicBezTo>
                <a:cubicBezTo>
                  <a:pt x="391" y="486"/>
                  <a:pt x="411" y="513"/>
                  <a:pt x="446" y="521"/>
                </a:cubicBezTo>
                <a:cubicBezTo>
                  <a:pt x="510" y="536"/>
                  <a:pt x="566" y="511"/>
                  <a:pt x="619" y="473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2794E749-D837-4CFD-8797-740B893576ED}"/>
              </a:ext>
            </a:extLst>
          </p:cNvPr>
          <p:cNvSpPr>
            <a:spLocks noEditPoints="1"/>
          </p:cNvSpPr>
          <p:nvPr/>
        </p:nvSpPr>
        <p:spPr bwMode="auto">
          <a:xfrm>
            <a:off x="3176367" y="5509899"/>
            <a:ext cx="793750" cy="1017588"/>
          </a:xfrm>
          <a:custGeom>
            <a:avLst/>
            <a:gdLst>
              <a:gd name="T0" fmla="*/ 270 w 915"/>
              <a:gd name="T1" fmla="*/ 754 h 1171"/>
              <a:gd name="T2" fmla="*/ 291 w 915"/>
              <a:gd name="T3" fmla="*/ 689 h 1171"/>
              <a:gd name="T4" fmla="*/ 216 w 915"/>
              <a:gd name="T5" fmla="*/ 671 h 1171"/>
              <a:gd name="T6" fmla="*/ 114 w 915"/>
              <a:gd name="T7" fmla="*/ 658 h 1171"/>
              <a:gd name="T8" fmla="*/ 25 w 915"/>
              <a:gd name="T9" fmla="*/ 682 h 1171"/>
              <a:gd name="T10" fmla="*/ 7 w 915"/>
              <a:gd name="T11" fmla="*/ 623 h 1171"/>
              <a:gd name="T12" fmla="*/ 70 w 915"/>
              <a:gd name="T13" fmla="*/ 592 h 1171"/>
              <a:gd name="T14" fmla="*/ 116 w 915"/>
              <a:gd name="T15" fmla="*/ 642 h 1171"/>
              <a:gd name="T16" fmla="*/ 205 w 915"/>
              <a:gd name="T17" fmla="*/ 613 h 1171"/>
              <a:gd name="T18" fmla="*/ 297 w 915"/>
              <a:gd name="T19" fmla="*/ 607 h 1171"/>
              <a:gd name="T20" fmla="*/ 364 w 915"/>
              <a:gd name="T21" fmla="*/ 600 h 1171"/>
              <a:gd name="T22" fmla="*/ 285 w 915"/>
              <a:gd name="T23" fmla="*/ 557 h 1171"/>
              <a:gd name="T24" fmla="*/ 127 w 915"/>
              <a:gd name="T25" fmla="*/ 237 h 1171"/>
              <a:gd name="T26" fmla="*/ 406 w 915"/>
              <a:gd name="T27" fmla="*/ 5 h 1171"/>
              <a:gd name="T28" fmla="*/ 541 w 915"/>
              <a:gd name="T29" fmla="*/ 20 h 1171"/>
              <a:gd name="T30" fmla="*/ 639 w 915"/>
              <a:gd name="T31" fmla="*/ 18 h 1171"/>
              <a:gd name="T32" fmla="*/ 740 w 915"/>
              <a:gd name="T33" fmla="*/ 32 h 1171"/>
              <a:gd name="T34" fmla="*/ 834 w 915"/>
              <a:gd name="T35" fmla="*/ 99 h 1171"/>
              <a:gd name="T36" fmla="*/ 879 w 915"/>
              <a:gd name="T37" fmla="*/ 236 h 1171"/>
              <a:gd name="T38" fmla="*/ 894 w 915"/>
              <a:gd name="T39" fmla="*/ 344 h 1171"/>
              <a:gd name="T40" fmla="*/ 897 w 915"/>
              <a:gd name="T41" fmla="*/ 455 h 1171"/>
              <a:gd name="T42" fmla="*/ 883 w 915"/>
              <a:gd name="T43" fmla="*/ 474 h 1171"/>
              <a:gd name="T44" fmla="*/ 809 w 915"/>
              <a:gd name="T45" fmla="*/ 477 h 1171"/>
              <a:gd name="T46" fmla="*/ 828 w 915"/>
              <a:gd name="T47" fmla="*/ 449 h 1171"/>
              <a:gd name="T48" fmla="*/ 839 w 915"/>
              <a:gd name="T49" fmla="*/ 406 h 1171"/>
              <a:gd name="T50" fmla="*/ 813 w 915"/>
              <a:gd name="T51" fmla="*/ 343 h 1171"/>
              <a:gd name="T52" fmla="*/ 792 w 915"/>
              <a:gd name="T53" fmla="*/ 263 h 1171"/>
              <a:gd name="T54" fmla="*/ 792 w 915"/>
              <a:gd name="T55" fmla="*/ 186 h 1171"/>
              <a:gd name="T56" fmla="*/ 751 w 915"/>
              <a:gd name="T57" fmla="*/ 108 h 1171"/>
              <a:gd name="T58" fmla="*/ 679 w 915"/>
              <a:gd name="T59" fmla="*/ 101 h 1171"/>
              <a:gd name="T60" fmla="*/ 643 w 915"/>
              <a:gd name="T61" fmla="*/ 119 h 1171"/>
              <a:gd name="T62" fmla="*/ 680 w 915"/>
              <a:gd name="T63" fmla="*/ 405 h 1171"/>
              <a:gd name="T64" fmla="*/ 424 w 915"/>
              <a:gd name="T65" fmla="*/ 586 h 1171"/>
              <a:gd name="T66" fmla="*/ 412 w 915"/>
              <a:gd name="T67" fmla="*/ 634 h 1171"/>
              <a:gd name="T68" fmla="*/ 464 w 915"/>
              <a:gd name="T69" fmla="*/ 621 h 1171"/>
              <a:gd name="T70" fmla="*/ 603 w 915"/>
              <a:gd name="T71" fmla="*/ 621 h 1171"/>
              <a:gd name="T72" fmla="*/ 723 w 915"/>
              <a:gd name="T73" fmla="*/ 640 h 1171"/>
              <a:gd name="T74" fmla="*/ 745 w 915"/>
              <a:gd name="T75" fmla="*/ 648 h 1171"/>
              <a:gd name="T76" fmla="*/ 619 w 915"/>
              <a:gd name="T77" fmla="*/ 673 h 1171"/>
              <a:gd name="T78" fmla="*/ 559 w 915"/>
              <a:gd name="T79" fmla="*/ 726 h 1171"/>
              <a:gd name="T80" fmla="*/ 472 w 915"/>
              <a:gd name="T81" fmla="*/ 744 h 1171"/>
              <a:gd name="T82" fmla="*/ 451 w 915"/>
              <a:gd name="T83" fmla="*/ 869 h 1171"/>
              <a:gd name="T84" fmla="*/ 299 w 915"/>
              <a:gd name="T85" fmla="*/ 823 h 1171"/>
              <a:gd name="T86" fmla="*/ 408 w 915"/>
              <a:gd name="T87" fmla="*/ 884 h 1171"/>
              <a:gd name="T88" fmla="*/ 446 w 915"/>
              <a:gd name="T89" fmla="*/ 1094 h 1171"/>
              <a:gd name="T90" fmla="*/ 370 w 915"/>
              <a:gd name="T91" fmla="*/ 1019 h 1171"/>
              <a:gd name="T92" fmla="*/ 359 w 915"/>
              <a:gd name="T93" fmla="*/ 1051 h 1171"/>
              <a:gd name="T94" fmla="*/ 342 w 915"/>
              <a:gd name="T95" fmla="*/ 1134 h 1171"/>
              <a:gd name="T96" fmla="*/ 319 w 915"/>
              <a:gd name="T97" fmla="*/ 1171 h 1171"/>
              <a:gd name="T98" fmla="*/ 266 w 915"/>
              <a:gd name="T99" fmla="*/ 1133 h 1171"/>
              <a:gd name="T100" fmla="*/ 270 w 915"/>
              <a:gd name="T101" fmla="*/ 857 h 1171"/>
              <a:gd name="T102" fmla="*/ 207 w 915"/>
              <a:gd name="T103" fmla="*/ 409 h 1171"/>
              <a:gd name="T104" fmla="*/ 232 w 915"/>
              <a:gd name="T105" fmla="*/ 444 h 1171"/>
              <a:gd name="T106" fmla="*/ 489 w 915"/>
              <a:gd name="T107" fmla="*/ 537 h 1171"/>
              <a:gd name="T108" fmla="*/ 558 w 915"/>
              <a:gd name="T109" fmla="*/ 386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5" h="1171">
                <a:moveTo>
                  <a:pt x="280" y="810"/>
                </a:moveTo>
                <a:cubicBezTo>
                  <a:pt x="256" y="796"/>
                  <a:pt x="256" y="796"/>
                  <a:pt x="270" y="754"/>
                </a:cubicBezTo>
                <a:cubicBezTo>
                  <a:pt x="273" y="744"/>
                  <a:pt x="278" y="734"/>
                  <a:pt x="281" y="724"/>
                </a:cubicBezTo>
                <a:cubicBezTo>
                  <a:pt x="284" y="714"/>
                  <a:pt x="287" y="704"/>
                  <a:pt x="291" y="689"/>
                </a:cubicBezTo>
                <a:cubicBezTo>
                  <a:pt x="276" y="689"/>
                  <a:pt x="262" y="688"/>
                  <a:pt x="249" y="689"/>
                </a:cubicBezTo>
                <a:cubicBezTo>
                  <a:pt x="232" y="692"/>
                  <a:pt x="220" y="690"/>
                  <a:pt x="216" y="671"/>
                </a:cubicBezTo>
                <a:cubicBezTo>
                  <a:pt x="215" y="666"/>
                  <a:pt x="206" y="660"/>
                  <a:pt x="200" y="660"/>
                </a:cubicBezTo>
                <a:cubicBezTo>
                  <a:pt x="172" y="658"/>
                  <a:pt x="143" y="657"/>
                  <a:pt x="114" y="658"/>
                </a:cubicBezTo>
                <a:cubicBezTo>
                  <a:pt x="105" y="659"/>
                  <a:pt x="94" y="667"/>
                  <a:pt x="87" y="674"/>
                </a:cubicBezTo>
                <a:cubicBezTo>
                  <a:pt x="68" y="693"/>
                  <a:pt x="42" y="699"/>
                  <a:pt x="25" y="682"/>
                </a:cubicBezTo>
                <a:cubicBezTo>
                  <a:pt x="15" y="672"/>
                  <a:pt x="0" y="659"/>
                  <a:pt x="7" y="639"/>
                </a:cubicBezTo>
                <a:cubicBezTo>
                  <a:pt x="9" y="635"/>
                  <a:pt x="5" y="628"/>
                  <a:pt x="7" y="623"/>
                </a:cubicBezTo>
                <a:cubicBezTo>
                  <a:pt x="9" y="617"/>
                  <a:pt x="14" y="610"/>
                  <a:pt x="19" y="608"/>
                </a:cubicBezTo>
                <a:cubicBezTo>
                  <a:pt x="35" y="601"/>
                  <a:pt x="51" y="598"/>
                  <a:pt x="70" y="592"/>
                </a:cubicBezTo>
                <a:cubicBezTo>
                  <a:pt x="77" y="603"/>
                  <a:pt x="87" y="618"/>
                  <a:pt x="98" y="633"/>
                </a:cubicBezTo>
                <a:cubicBezTo>
                  <a:pt x="102" y="638"/>
                  <a:pt x="110" y="643"/>
                  <a:pt x="116" y="642"/>
                </a:cubicBezTo>
                <a:cubicBezTo>
                  <a:pt x="142" y="640"/>
                  <a:pt x="167" y="635"/>
                  <a:pt x="193" y="632"/>
                </a:cubicBezTo>
                <a:cubicBezTo>
                  <a:pt x="205" y="630"/>
                  <a:pt x="206" y="623"/>
                  <a:pt x="205" y="613"/>
                </a:cubicBezTo>
                <a:cubicBezTo>
                  <a:pt x="203" y="599"/>
                  <a:pt x="210" y="595"/>
                  <a:pt x="224" y="597"/>
                </a:cubicBezTo>
                <a:cubicBezTo>
                  <a:pt x="248" y="601"/>
                  <a:pt x="273" y="603"/>
                  <a:pt x="297" y="607"/>
                </a:cubicBezTo>
                <a:cubicBezTo>
                  <a:pt x="306" y="609"/>
                  <a:pt x="314" y="614"/>
                  <a:pt x="323" y="618"/>
                </a:cubicBezTo>
                <a:cubicBezTo>
                  <a:pt x="347" y="629"/>
                  <a:pt x="355" y="626"/>
                  <a:pt x="364" y="600"/>
                </a:cubicBezTo>
                <a:cubicBezTo>
                  <a:pt x="366" y="595"/>
                  <a:pt x="367" y="591"/>
                  <a:pt x="368" y="588"/>
                </a:cubicBezTo>
                <a:cubicBezTo>
                  <a:pt x="339" y="577"/>
                  <a:pt x="312" y="569"/>
                  <a:pt x="285" y="557"/>
                </a:cubicBezTo>
                <a:cubicBezTo>
                  <a:pt x="222" y="528"/>
                  <a:pt x="178" y="479"/>
                  <a:pt x="147" y="416"/>
                </a:cubicBezTo>
                <a:cubicBezTo>
                  <a:pt x="119" y="358"/>
                  <a:pt x="116" y="297"/>
                  <a:pt x="127" y="237"/>
                </a:cubicBezTo>
                <a:cubicBezTo>
                  <a:pt x="140" y="160"/>
                  <a:pt x="185" y="99"/>
                  <a:pt x="250" y="54"/>
                </a:cubicBezTo>
                <a:cubicBezTo>
                  <a:pt x="297" y="22"/>
                  <a:pt x="350" y="6"/>
                  <a:pt x="406" y="5"/>
                </a:cubicBezTo>
                <a:cubicBezTo>
                  <a:pt x="439" y="5"/>
                  <a:pt x="473" y="14"/>
                  <a:pt x="506" y="22"/>
                </a:cubicBezTo>
                <a:cubicBezTo>
                  <a:pt x="519" y="25"/>
                  <a:pt x="528" y="28"/>
                  <a:pt x="541" y="20"/>
                </a:cubicBezTo>
                <a:cubicBezTo>
                  <a:pt x="562" y="5"/>
                  <a:pt x="585" y="0"/>
                  <a:pt x="610" y="13"/>
                </a:cubicBezTo>
                <a:cubicBezTo>
                  <a:pt x="618" y="18"/>
                  <a:pt x="629" y="18"/>
                  <a:pt x="639" y="18"/>
                </a:cubicBezTo>
                <a:cubicBezTo>
                  <a:pt x="663" y="18"/>
                  <a:pt x="688" y="16"/>
                  <a:pt x="712" y="18"/>
                </a:cubicBezTo>
                <a:cubicBezTo>
                  <a:pt x="721" y="19"/>
                  <a:pt x="731" y="26"/>
                  <a:pt x="740" y="32"/>
                </a:cubicBezTo>
                <a:cubicBezTo>
                  <a:pt x="748" y="37"/>
                  <a:pt x="755" y="44"/>
                  <a:pt x="763" y="50"/>
                </a:cubicBezTo>
                <a:cubicBezTo>
                  <a:pt x="787" y="66"/>
                  <a:pt x="815" y="78"/>
                  <a:pt x="834" y="99"/>
                </a:cubicBezTo>
                <a:cubicBezTo>
                  <a:pt x="853" y="119"/>
                  <a:pt x="873" y="144"/>
                  <a:pt x="865" y="177"/>
                </a:cubicBezTo>
                <a:cubicBezTo>
                  <a:pt x="860" y="199"/>
                  <a:pt x="862" y="218"/>
                  <a:pt x="879" y="236"/>
                </a:cubicBezTo>
                <a:cubicBezTo>
                  <a:pt x="891" y="250"/>
                  <a:pt x="891" y="267"/>
                  <a:pt x="883" y="283"/>
                </a:cubicBezTo>
                <a:cubicBezTo>
                  <a:pt x="874" y="304"/>
                  <a:pt x="878" y="328"/>
                  <a:pt x="894" y="344"/>
                </a:cubicBezTo>
                <a:cubicBezTo>
                  <a:pt x="914" y="362"/>
                  <a:pt x="915" y="376"/>
                  <a:pt x="899" y="397"/>
                </a:cubicBezTo>
                <a:cubicBezTo>
                  <a:pt x="883" y="418"/>
                  <a:pt x="883" y="434"/>
                  <a:pt x="897" y="455"/>
                </a:cubicBezTo>
                <a:cubicBezTo>
                  <a:pt x="902" y="463"/>
                  <a:pt x="905" y="472"/>
                  <a:pt x="910" y="485"/>
                </a:cubicBezTo>
                <a:cubicBezTo>
                  <a:pt x="898" y="480"/>
                  <a:pt x="890" y="478"/>
                  <a:pt x="883" y="474"/>
                </a:cubicBezTo>
                <a:cubicBezTo>
                  <a:pt x="872" y="469"/>
                  <a:pt x="865" y="472"/>
                  <a:pt x="854" y="476"/>
                </a:cubicBezTo>
                <a:cubicBezTo>
                  <a:pt x="841" y="480"/>
                  <a:pt x="824" y="477"/>
                  <a:pt x="809" y="477"/>
                </a:cubicBezTo>
                <a:cubicBezTo>
                  <a:pt x="809" y="475"/>
                  <a:pt x="808" y="473"/>
                  <a:pt x="807" y="471"/>
                </a:cubicBezTo>
                <a:cubicBezTo>
                  <a:pt x="814" y="464"/>
                  <a:pt x="823" y="458"/>
                  <a:pt x="828" y="449"/>
                </a:cubicBezTo>
                <a:cubicBezTo>
                  <a:pt x="833" y="441"/>
                  <a:pt x="835" y="430"/>
                  <a:pt x="838" y="420"/>
                </a:cubicBezTo>
                <a:cubicBezTo>
                  <a:pt x="839" y="416"/>
                  <a:pt x="837" y="410"/>
                  <a:pt x="839" y="406"/>
                </a:cubicBezTo>
                <a:cubicBezTo>
                  <a:pt x="852" y="385"/>
                  <a:pt x="835" y="368"/>
                  <a:pt x="830" y="350"/>
                </a:cubicBezTo>
                <a:cubicBezTo>
                  <a:pt x="829" y="346"/>
                  <a:pt x="819" y="344"/>
                  <a:pt x="813" y="343"/>
                </a:cubicBezTo>
                <a:cubicBezTo>
                  <a:pt x="789" y="339"/>
                  <a:pt x="777" y="318"/>
                  <a:pt x="785" y="295"/>
                </a:cubicBezTo>
                <a:cubicBezTo>
                  <a:pt x="788" y="285"/>
                  <a:pt x="790" y="274"/>
                  <a:pt x="792" y="263"/>
                </a:cubicBezTo>
                <a:cubicBezTo>
                  <a:pt x="793" y="257"/>
                  <a:pt x="792" y="249"/>
                  <a:pt x="796" y="244"/>
                </a:cubicBezTo>
                <a:cubicBezTo>
                  <a:pt x="812" y="223"/>
                  <a:pt x="800" y="205"/>
                  <a:pt x="792" y="186"/>
                </a:cubicBezTo>
                <a:cubicBezTo>
                  <a:pt x="790" y="181"/>
                  <a:pt x="784" y="175"/>
                  <a:pt x="785" y="171"/>
                </a:cubicBezTo>
                <a:cubicBezTo>
                  <a:pt x="789" y="141"/>
                  <a:pt x="773" y="123"/>
                  <a:pt x="751" y="108"/>
                </a:cubicBezTo>
                <a:cubicBezTo>
                  <a:pt x="745" y="104"/>
                  <a:pt x="736" y="104"/>
                  <a:pt x="728" y="103"/>
                </a:cubicBezTo>
                <a:cubicBezTo>
                  <a:pt x="712" y="102"/>
                  <a:pt x="695" y="101"/>
                  <a:pt x="679" y="101"/>
                </a:cubicBezTo>
                <a:cubicBezTo>
                  <a:pt x="668" y="101"/>
                  <a:pt x="657" y="101"/>
                  <a:pt x="646" y="103"/>
                </a:cubicBezTo>
                <a:cubicBezTo>
                  <a:pt x="644" y="103"/>
                  <a:pt x="641" y="116"/>
                  <a:pt x="643" y="119"/>
                </a:cubicBezTo>
                <a:cubicBezTo>
                  <a:pt x="666" y="152"/>
                  <a:pt x="683" y="187"/>
                  <a:pt x="693" y="227"/>
                </a:cubicBezTo>
                <a:cubicBezTo>
                  <a:pt x="710" y="288"/>
                  <a:pt x="706" y="346"/>
                  <a:pt x="680" y="405"/>
                </a:cubicBezTo>
                <a:cubicBezTo>
                  <a:pt x="654" y="466"/>
                  <a:pt x="614" y="513"/>
                  <a:pt x="558" y="547"/>
                </a:cubicBezTo>
                <a:cubicBezTo>
                  <a:pt x="517" y="572"/>
                  <a:pt x="472" y="582"/>
                  <a:pt x="424" y="586"/>
                </a:cubicBezTo>
                <a:cubicBezTo>
                  <a:pt x="403" y="588"/>
                  <a:pt x="392" y="606"/>
                  <a:pt x="399" y="626"/>
                </a:cubicBezTo>
                <a:cubicBezTo>
                  <a:pt x="400" y="630"/>
                  <a:pt x="408" y="634"/>
                  <a:pt x="412" y="634"/>
                </a:cubicBezTo>
                <a:cubicBezTo>
                  <a:pt x="425" y="632"/>
                  <a:pt x="438" y="629"/>
                  <a:pt x="451" y="626"/>
                </a:cubicBezTo>
                <a:cubicBezTo>
                  <a:pt x="456" y="625"/>
                  <a:pt x="460" y="622"/>
                  <a:pt x="464" y="621"/>
                </a:cubicBezTo>
                <a:cubicBezTo>
                  <a:pt x="504" y="616"/>
                  <a:pt x="543" y="610"/>
                  <a:pt x="582" y="604"/>
                </a:cubicBezTo>
                <a:cubicBezTo>
                  <a:pt x="596" y="602"/>
                  <a:pt x="605" y="604"/>
                  <a:pt x="603" y="621"/>
                </a:cubicBezTo>
                <a:cubicBezTo>
                  <a:pt x="601" y="638"/>
                  <a:pt x="613" y="639"/>
                  <a:pt x="625" y="639"/>
                </a:cubicBezTo>
                <a:cubicBezTo>
                  <a:pt x="658" y="640"/>
                  <a:pt x="690" y="640"/>
                  <a:pt x="723" y="640"/>
                </a:cubicBezTo>
                <a:cubicBezTo>
                  <a:pt x="730" y="640"/>
                  <a:pt x="737" y="641"/>
                  <a:pt x="744" y="642"/>
                </a:cubicBezTo>
                <a:cubicBezTo>
                  <a:pt x="744" y="644"/>
                  <a:pt x="745" y="646"/>
                  <a:pt x="745" y="648"/>
                </a:cubicBezTo>
                <a:cubicBezTo>
                  <a:pt x="738" y="651"/>
                  <a:pt x="731" y="655"/>
                  <a:pt x="723" y="657"/>
                </a:cubicBezTo>
                <a:cubicBezTo>
                  <a:pt x="688" y="663"/>
                  <a:pt x="654" y="669"/>
                  <a:pt x="619" y="673"/>
                </a:cubicBezTo>
                <a:cubicBezTo>
                  <a:pt x="599" y="675"/>
                  <a:pt x="589" y="684"/>
                  <a:pt x="588" y="702"/>
                </a:cubicBezTo>
                <a:cubicBezTo>
                  <a:pt x="586" y="721"/>
                  <a:pt x="577" y="728"/>
                  <a:pt x="559" y="726"/>
                </a:cubicBezTo>
                <a:cubicBezTo>
                  <a:pt x="536" y="724"/>
                  <a:pt x="514" y="724"/>
                  <a:pt x="491" y="723"/>
                </a:cubicBezTo>
                <a:cubicBezTo>
                  <a:pt x="478" y="723"/>
                  <a:pt x="470" y="728"/>
                  <a:pt x="472" y="744"/>
                </a:cubicBezTo>
                <a:cubicBezTo>
                  <a:pt x="475" y="778"/>
                  <a:pt x="477" y="813"/>
                  <a:pt x="479" y="847"/>
                </a:cubicBezTo>
                <a:cubicBezTo>
                  <a:pt x="480" y="872"/>
                  <a:pt x="474" y="877"/>
                  <a:pt x="451" y="869"/>
                </a:cubicBezTo>
                <a:cubicBezTo>
                  <a:pt x="406" y="853"/>
                  <a:pt x="362" y="837"/>
                  <a:pt x="317" y="822"/>
                </a:cubicBezTo>
                <a:cubicBezTo>
                  <a:pt x="312" y="820"/>
                  <a:pt x="306" y="820"/>
                  <a:pt x="299" y="823"/>
                </a:cubicBezTo>
                <a:cubicBezTo>
                  <a:pt x="308" y="830"/>
                  <a:pt x="317" y="837"/>
                  <a:pt x="327" y="842"/>
                </a:cubicBezTo>
                <a:cubicBezTo>
                  <a:pt x="354" y="856"/>
                  <a:pt x="381" y="870"/>
                  <a:pt x="408" y="884"/>
                </a:cubicBezTo>
                <a:cubicBezTo>
                  <a:pt x="421" y="890"/>
                  <a:pt x="428" y="899"/>
                  <a:pt x="429" y="915"/>
                </a:cubicBezTo>
                <a:cubicBezTo>
                  <a:pt x="435" y="974"/>
                  <a:pt x="443" y="1034"/>
                  <a:pt x="446" y="1094"/>
                </a:cubicBezTo>
                <a:cubicBezTo>
                  <a:pt x="447" y="1118"/>
                  <a:pt x="439" y="1142"/>
                  <a:pt x="436" y="1167"/>
                </a:cubicBezTo>
                <a:cubicBezTo>
                  <a:pt x="386" y="1129"/>
                  <a:pt x="374" y="1077"/>
                  <a:pt x="370" y="1019"/>
                </a:cubicBezTo>
                <a:cubicBezTo>
                  <a:pt x="368" y="1020"/>
                  <a:pt x="365" y="1020"/>
                  <a:pt x="363" y="1020"/>
                </a:cubicBezTo>
                <a:cubicBezTo>
                  <a:pt x="362" y="1031"/>
                  <a:pt x="359" y="1041"/>
                  <a:pt x="359" y="1051"/>
                </a:cubicBezTo>
                <a:cubicBezTo>
                  <a:pt x="359" y="1072"/>
                  <a:pt x="360" y="1092"/>
                  <a:pt x="361" y="1113"/>
                </a:cubicBezTo>
                <a:cubicBezTo>
                  <a:pt x="362" y="1127"/>
                  <a:pt x="358" y="1135"/>
                  <a:pt x="342" y="1134"/>
                </a:cubicBezTo>
                <a:cubicBezTo>
                  <a:pt x="328" y="1133"/>
                  <a:pt x="323" y="1141"/>
                  <a:pt x="322" y="1153"/>
                </a:cubicBezTo>
                <a:cubicBezTo>
                  <a:pt x="322" y="1159"/>
                  <a:pt x="320" y="1165"/>
                  <a:pt x="319" y="1171"/>
                </a:cubicBezTo>
                <a:cubicBezTo>
                  <a:pt x="315" y="1171"/>
                  <a:pt x="313" y="1171"/>
                  <a:pt x="312" y="1171"/>
                </a:cubicBezTo>
                <a:cubicBezTo>
                  <a:pt x="305" y="1148"/>
                  <a:pt x="295" y="1130"/>
                  <a:pt x="266" y="1133"/>
                </a:cubicBezTo>
                <a:cubicBezTo>
                  <a:pt x="264" y="1133"/>
                  <a:pt x="257" y="1120"/>
                  <a:pt x="258" y="1114"/>
                </a:cubicBezTo>
                <a:cubicBezTo>
                  <a:pt x="261" y="1028"/>
                  <a:pt x="265" y="942"/>
                  <a:pt x="270" y="857"/>
                </a:cubicBezTo>
                <a:cubicBezTo>
                  <a:pt x="271" y="842"/>
                  <a:pt x="276" y="827"/>
                  <a:pt x="280" y="810"/>
                </a:cubicBezTo>
                <a:close/>
                <a:moveTo>
                  <a:pt x="207" y="409"/>
                </a:moveTo>
                <a:cubicBezTo>
                  <a:pt x="210" y="417"/>
                  <a:pt x="210" y="419"/>
                  <a:pt x="211" y="420"/>
                </a:cubicBezTo>
                <a:cubicBezTo>
                  <a:pt x="218" y="428"/>
                  <a:pt x="225" y="436"/>
                  <a:pt x="232" y="444"/>
                </a:cubicBezTo>
                <a:cubicBezTo>
                  <a:pt x="276" y="487"/>
                  <a:pt x="321" y="528"/>
                  <a:pt x="380" y="550"/>
                </a:cubicBezTo>
                <a:cubicBezTo>
                  <a:pt x="418" y="564"/>
                  <a:pt x="456" y="565"/>
                  <a:pt x="489" y="537"/>
                </a:cubicBezTo>
                <a:cubicBezTo>
                  <a:pt x="529" y="505"/>
                  <a:pt x="548" y="460"/>
                  <a:pt x="558" y="411"/>
                </a:cubicBezTo>
                <a:cubicBezTo>
                  <a:pt x="559" y="405"/>
                  <a:pt x="558" y="399"/>
                  <a:pt x="558" y="386"/>
                </a:cubicBezTo>
                <a:cubicBezTo>
                  <a:pt x="443" y="461"/>
                  <a:pt x="328" y="459"/>
                  <a:pt x="207" y="409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1A3F6051-90FC-4975-BC02-F6B23118EB0D}"/>
              </a:ext>
            </a:extLst>
          </p:cNvPr>
          <p:cNvSpPr>
            <a:spLocks noEditPoints="1"/>
          </p:cNvSpPr>
          <p:nvPr/>
        </p:nvSpPr>
        <p:spPr bwMode="auto">
          <a:xfrm>
            <a:off x="434755" y="5549586"/>
            <a:ext cx="547688" cy="1046163"/>
          </a:xfrm>
          <a:custGeom>
            <a:avLst/>
            <a:gdLst>
              <a:gd name="T0" fmla="*/ 354 w 631"/>
              <a:gd name="T1" fmla="*/ 918 h 1206"/>
              <a:gd name="T2" fmla="*/ 424 w 631"/>
              <a:gd name="T3" fmla="*/ 945 h 1206"/>
              <a:gd name="T4" fmla="*/ 460 w 631"/>
              <a:gd name="T5" fmla="*/ 1060 h 1206"/>
              <a:gd name="T6" fmla="*/ 441 w 631"/>
              <a:gd name="T7" fmla="*/ 1123 h 1206"/>
              <a:gd name="T8" fmla="*/ 513 w 631"/>
              <a:gd name="T9" fmla="*/ 1142 h 1206"/>
              <a:gd name="T10" fmla="*/ 515 w 631"/>
              <a:gd name="T11" fmla="*/ 1191 h 1206"/>
              <a:gd name="T12" fmla="*/ 402 w 631"/>
              <a:gd name="T13" fmla="*/ 1155 h 1206"/>
              <a:gd name="T14" fmla="*/ 396 w 631"/>
              <a:gd name="T15" fmla="*/ 1103 h 1206"/>
              <a:gd name="T16" fmla="*/ 329 w 631"/>
              <a:gd name="T17" fmla="*/ 1020 h 1206"/>
              <a:gd name="T18" fmla="*/ 279 w 631"/>
              <a:gd name="T19" fmla="*/ 1081 h 1206"/>
              <a:gd name="T20" fmla="*/ 256 w 631"/>
              <a:gd name="T21" fmla="*/ 1165 h 1206"/>
              <a:gd name="T22" fmla="*/ 143 w 631"/>
              <a:gd name="T23" fmla="*/ 1190 h 1206"/>
              <a:gd name="T24" fmla="*/ 199 w 631"/>
              <a:gd name="T25" fmla="*/ 1129 h 1206"/>
              <a:gd name="T26" fmla="*/ 230 w 631"/>
              <a:gd name="T27" fmla="*/ 1083 h 1206"/>
              <a:gd name="T28" fmla="*/ 202 w 631"/>
              <a:gd name="T29" fmla="*/ 1031 h 1206"/>
              <a:gd name="T30" fmla="*/ 225 w 631"/>
              <a:gd name="T31" fmla="*/ 911 h 1206"/>
              <a:gd name="T32" fmla="*/ 160 w 631"/>
              <a:gd name="T33" fmla="*/ 923 h 1206"/>
              <a:gd name="T34" fmla="*/ 147 w 631"/>
              <a:gd name="T35" fmla="*/ 872 h 1206"/>
              <a:gd name="T36" fmla="*/ 175 w 631"/>
              <a:gd name="T37" fmla="*/ 753 h 1206"/>
              <a:gd name="T38" fmla="*/ 126 w 631"/>
              <a:gd name="T39" fmla="*/ 689 h 1206"/>
              <a:gd name="T40" fmla="*/ 223 w 631"/>
              <a:gd name="T41" fmla="*/ 611 h 1206"/>
              <a:gd name="T42" fmla="*/ 307 w 631"/>
              <a:gd name="T43" fmla="*/ 633 h 1206"/>
              <a:gd name="T44" fmla="*/ 128 w 631"/>
              <a:gd name="T45" fmla="*/ 523 h 1206"/>
              <a:gd name="T46" fmla="*/ 57 w 631"/>
              <a:gd name="T47" fmla="*/ 501 h 1206"/>
              <a:gd name="T48" fmla="*/ 54 w 631"/>
              <a:gd name="T49" fmla="*/ 416 h 1206"/>
              <a:gd name="T50" fmla="*/ 221 w 631"/>
              <a:gd name="T51" fmla="*/ 27 h 1206"/>
              <a:gd name="T52" fmla="*/ 347 w 631"/>
              <a:gd name="T53" fmla="*/ 29 h 1206"/>
              <a:gd name="T54" fmla="*/ 586 w 631"/>
              <a:gd name="T55" fmla="*/ 219 h 1206"/>
              <a:gd name="T56" fmla="*/ 609 w 631"/>
              <a:gd name="T57" fmla="*/ 392 h 1206"/>
              <a:gd name="T58" fmla="*/ 585 w 631"/>
              <a:gd name="T59" fmla="*/ 453 h 1206"/>
              <a:gd name="T60" fmla="*/ 428 w 631"/>
              <a:gd name="T61" fmla="*/ 572 h 1206"/>
              <a:gd name="T62" fmla="*/ 344 w 631"/>
              <a:gd name="T63" fmla="*/ 606 h 1206"/>
              <a:gd name="T64" fmla="*/ 369 w 631"/>
              <a:gd name="T65" fmla="*/ 650 h 1206"/>
              <a:gd name="T66" fmla="*/ 466 w 631"/>
              <a:gd name="T67" fmla="*/ 634 h 1206"/>
              <a:gd name="T68" fmla="*/ 508 w 631"/>
              <a:gd name="T69" fmla="*/ 735 h 1206"/>
              <a:gd name="T70" fmla="*/ 480 w 631"/>
              <a:gd name="T71" fmla="*/ 826 h 1206"/>
              <a:gd name="T72" fmla="*/ 512 w 631"/>
              <a:gd name="T73" fmla="*/ 908 h 1206"/>
              <a:gd name="T74" fmla="*/ 434 w 631"/>
              <a:gd name="T75" fmla="*/ 924 h 1206"/>
              <a:gd name="T76" fmla="*/ 317 w 631"/>
              <a:gd name="T77" fmla="*/ 904 h 1206"/>
              <a:gd name="T78" fmla="*/ 299 w 631"/>
              <a:gd name="T79" fmla="*/ 913 h 1206"/>
              <a:gd name="T80" fmla="*/ 460 w 631"/>
              <a:gd name="T81" fmla="*/ 331 h 1206"/>
              <a:gd name="T82" fmla="*/ 244 w 631"/>
              <a:gd name="T83" fmla="*/ 312 h 1206"/>
              <a:gd name="T84" fmla="*/ 457 w 631"/>
              <a:gd name="T85" fmla="*/ 341 h 1206"/>
              <a:gd name="T86" fmla="*/ 416 w 631"/>
              <a:gd name="T87" fmla="*/ 758 h 1206"/>
              <a:gd name="T88" fmla="*/ 460 w 631"/>
              <a:gd name="T89" fmla="*/ 770 h 1206"/>
              <a:gd name="T90" fmla="*/ 194 w 631"/>
              <a:gd name="T91" fmla="*/ 797 h 1206"/>
              <a:gd name="T92" fmla="*/ 195 w 631"/>
              <a:gd name="T93" fmla="*/ 838 h 1206"/>
              <a:gd name="T94" fmla="*/ 216 w 631"/>
              <a:gd name="T95" fmla="*/ 841 h 1206"/>
              <a:gd name="T96" fmla="*/ 214 w 631"/>
              <a:gd name="T97" fmla="*/ 746 h 1206"/>
              <a:gd name="T98" fmla="*/ 194 w 631"/>
              <a:gd name="T99" fmla="*/ 797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1" h="1206">
                <a:moveTo>
                  <a:pt x="299" y="913"/>
                </a:moveTo>
                <a:cubicBezTo>
                  <a:pt x="317" y="915"/>
                  <a:pt x="335" y="917"/>
                  <a:pt x="354" y="918"/>
                </a:cubicBezTo>
                <a:cubicBezTo>
                  <a:pt x="371" y="919"/>
                  <a:pt x="388" y="920"/>
                  <a:pt x="405" y="921"/>
                </a:cubicBezTo>
                <a:cubicBezTo>
                  <a:pt x="420" y="923"/>
                  <a:pt x="429" y="926"/>
                  <a:pt x="424" y="945"/>
                </a:cubicBezTo>
                <a:cubicBezTo>
                  <a:pt x="422" y="955"/>
                  <a:pt x="426" y="968"/>
                  <a:pt x="430" y="978"/>
                </a:cubicBezTo>
                <a:cubicBezTo>
                  <a:pt x="439" y="1005"/>
                  <a:pt x="451" y="1032"/>
                  <a:pt x="460" y="1060"/>
                </a:cubicBezTo>
                <a:cubicBezTo>
                  <a:pt x="461" y="1065"/>
                  <a:pt x="456" y="1074"/>
                  <a:pt x="452" y="1077"/>
                </a:cubicBezTo>
                <a:cubicBezTo>
                  <a:pt x="431" y="1090"/>
                  <a:pt x="427" y="1105"/>
                  <a:pt x="441" y="1123"/>
                </a:cubicBezTo>
                <a:cubicBezTo>
                  <a:pt x="444" y="1127"/>
                  <a:pt x="452" y="1128"/>
                  <a:pt x="458" y="1129"/>
                </a:cubicBezTo>
                <a:cubicBezTo>
                  <a:pt x="477" y="1133"/>
                  <a:pt x="496" y="1135"/>
                  <a:pt x="513" y="1142"/>
                </a:cubicBezTo>
                <a:cubicBezTo>
                  <a:pt x="522" y="1145"/>
                  <a:pt x="531" y="1158"/>
                  <a:pt x="532" y="1167"/>
                </a:cubicBezTo>
                <a:cubicBezTo>
                  <a:pt x="532" y="1174"/>
                  <a:pt x="523" y="1187"/>
                  <a:pt x="515" y="1191"/>
                </a:cubicBezTo>
                <a:cubicBezTo>
                  <a:pt x="483" y="1206"/>
                  <a:pt x="449" y="1205"/>
                  <a:pt x="416" y="1191"/>
                </a:cubicBezTo>
                <a:cubicBezTo>
                  <a:pt x="401" y="1185"/>
                  <a:pt x="400" y="1171"/>
                  <a:pt x="402" y="1155"/>
                </a:cubicBezTo>
                <a:cubicBezTo>
                  <a:pt x="404" y="1142"/>
                  <a:pt x="403" y="1128"/>
                  <a:pt x="402" y="1114"/>
                </a:cubicBezTo>
                <a:cubicBezTo>
                  <a:pt x="402" y="1110"/>
                  <a:pt x="399" y="1103"/>
                  <a:pt x="396" y="1103"/>
                </a:cubicBezTo>
                <a:cubicBezTo>
                  <a:pt x="364" y="1097"/>
                  <a:pt x="363" y="1066"/>
                  <a:pt x="348" y="1047"/>
                </a:cubicBezTo>
                <a:cubicBezTo>
                  <a:pt x="342" y="1040"/>
                  <a:pt x="337" y="1032"/>
                  <a:pt x="329" y="1020"/>
                </a:cubicBezTo>
                <a:cubicBezTo>
                  <a:pt x="321" y="1039"/>
                  <a:pt x="314" y="1052"/>
                  <a:pt x="309" y="1067"/>
                </a:cubicBezTo>
                <a:cubicBezTo>
                  <a:pt x="304" y="1083"/>
                  <a:pt x="295" y="1089"/>
                  <a:pt x="279" y="1081"/>
                </a:cubicBezTo>
                <a:cubicBezTo>
                  <a:pt x="264" y="1074"/>
                  <a:pt x="257" y="1079"/>
                  <a:pt x="257" y="1096"/>
                </a:cubicBezTo>
                <a:cubicBezTo>
                  <a:pt x="257" y="1119"/>
                  <a:pt x="258" y="1142"/>
                  <a:pt x="256" y="1165"/>
                </a:cubicBezTo>
                <a:cubicBezTo>
                  <a:pt x="256" y="1173"/>
                  <a:pt x="250" y="1182"/>
                  <a:pt x="244" y="1187"/>
                </a:cubicBezTo>
                <a:cubicBezTo>
                  <a:pt x="224" y="1205"/>
                  <a:pt x="164" y="1206"/>
                  <a:pt x="143" y="1190"/>
                </a:cubicBezTo>
                <a:cubicBezTo>
                  <a:pt x="123" y="1175"/>
                  <a:pt x="123" y="1152"/>
                  <a:pt x="145" y="1142"/>
                </a:cubicBezTo>
                <a:cubicBezTo>
                  <a:pt x="162" y="1135"/>
                  <a:pt x="181" y="1129"/>
                  <a:pt x="199" y="1129"/>
                </a:cubicBezTo>
                <a:cubicBezTo>
                  <a:pt x="218" y="1129"/>
                  <a:pt x="226" y="1123"/>
                  <a:pt x="227" y="1105"/>
                </a:cubicBezTo>
                <a:cubicBezTo>
                  <a:pt x="228" y="1098"/>
                  <a:pt x="231" y="1090"/>
                  <a:pt x="230" y="1083"/>
                </a:cubicBezTo>
                <a:cubicBezTo>
                  <a:pt x="228" y="1076"/>
                  <a:pt x="223" y="1065"/>
                  <a:pt x="217" y="1063"/>
                </a:cubicBezTo>
                <a:cubicBezTo>
                  <a:pt x="202" y="1056"/>
                  <a:pt x="198" y="1046"/>
                  <a:pt x="202" y="1031"/>
                </a:cubicBezTo>
                <a:cubicBezTo>
                  <a:pt x="211" y="1002"/>
                  <a:pt x="219" y="974"/>
                  <a:pt x="226" y="944"/>
                </a:cubicBezTo>
                <a:cubicBezTo>
                  <a:pt x="229" y="934"/>
                  <a:pt x="227" y="923"/>
                  <a:pt x="225" y="911"/>
                </a:cubicBezTo>
                <a:cubicBezTo>
                  <a:pt x="221" y="926"/>
                  <a:pt x="214" y="934"/>
                  <a:pt x="196" y="934"/>
                </a:cubicBezTo>
                <a:cubicBezTo>
                  <a:pt x="183" y="933"/>
                  <a:pt x="169" y="940"/>
                  <a:pt x="160" y="923"/>
                </a:cubicBezTo>
                <a:cubicBezTo>
                  <a:pt x="159" y="920"/>
                  <a:pt x="154" y="918"/>
                  <a:pt x="150" y="916"/>
                </a:cubicBezTo>
                <a:cubicBezTo>
                  <a:pt x="132" y="903"/>
                  <a:pt x="131" y="886"/>
                  <a:pt x="147" y="872"/>
                </a:cubicBezTo>
                <a:cubicBezTo>
                  <a:pt x="167" y="855"/>
                  <a:pt x="180" y="837"/>
                  <a:pt x="175" y="809"/>
                </a:cubicBezTo>
                <a:cubicBezTo>
                  <a:pt x="173" y="791"/>
                  <a:pt x="173" y="772"/>
                  <a:pt x="175" y="753"/>
                </a:cubicBezTo>
                <a:cubicBezTo>
                  <a:pt x="178" y="730"/>
                  <a:pt x="167" y="717"/>
                  <a:pt x="149" y="707"/>
                </a:cubicBezTo>
                <a:cubicBezTo>
                  <a:pt x="141" y="702"/>
                  <a:pt x="135" y="696"/>
                  <a:pt x="126" y="689"/>
                </a:cubicBezTo>
                <a:cubicBezTo>
                  <a:pt x="153" y="661"/>
                  <a:pt x="177" y="634"/>
                  <a:pt x="203" y="609"/>
                </a:cubicBezTo>
                <a:cubicBezTo>
                  <a:pt x="206" y="606"/>
                  <a:pt x="218" y="608"/>
                  <a:pt x="223" y="611"/>
                </a:cubicBezTo>
                <a:cubicBezTo>
                  <a:pt x="244" y="622"/>
                  <a:pt x="263" y="636"/>
                  <a:pt x="285" y="647"/>
                </a:cubicBezTo>
                <a:cubicBezTo>
                  <a:pt x="301" y="655"/>
                  <a:pt x="306" y="651"/>
                  <a:pt x="307" y="633"/>
                </a:cubicBezTo>
                <a:cubicBezTo>
                  <a:pt x="309" y="593"/>
                  <a:pt x="309" y="593"/>
                  <a:pt x="270" y="589"/>
                </a:cubicBezTo>
                <a:cubicBezTo>
                  <a:pt x="216" y="582"/>
                  <a:pt x="170" y="557"/>
                  <a:pt x="128" y="523"/>
                </a:cubicBezTo>
                <a:cubicBezTo>
                  <a:pt x="122" y="517"/>
                  <a:pt x="111" y="514"/>
                  <a:pt x="102" y="515"/>
                </a:cubicBezTo>
                <a:cubicBezTo>
                  <a:pt x="85" y="516"/>
                  <a:pt x="69" y="517"/>
                  <a:pt x="57" y="501"/>
                </a:cubicBezTo>
                <a:cubicBezTo>
                  <a:pt x="45" y="485"/>
                  <a:pt x="48" y="470"/>
                  <a:pt x="56" y="453"/>
                </a:cubicBezTo>
                <a:cubicBezTo>
                  <a:pt x="60" y="443"/>
                  <a:pt x="58" y="427"/>
                  <a:pt x="54" y="416"/>
                </a:cubicBezTo>
                <a:cubicBezTo>
                  <a:pt x="0" y="279"/>
                  <a:pt x="58" y="127"/>
                  <a:pt x="187" y="59"/>
                </a:cubicBezTo>
                <a:cubicBezTo>
                  <a:pt x="201" y="52"/>
                  <a:pt x="216" y="47"/>
                  <a:pt x="221" y="27"/>
                </a:cubicBezTo>
                <a:cubicBezTo>
                  <a:pt x="225" y="11"/>
                  <a:pt x="263" y="0"/>
                  <a:pt x="279" y="13"/>
                </a:cubicBezTo>
                <a:cubicBezTo>
                  <a:pt x="301" y="29"/>
                  <a:pt x="325" y="26"/>
                  <a:pt x="347" y="29"/>
                </a:cubicBezTo>
                <a:cubicBezTo>
                  <a:pt x="410" y="37"/>
                  <a:pt x="465" y="60"/>
                  <a:pt x="512" y="103"/>
                </a:cubicBezTo>
                <a:cubicBezTo>
                  <a:pt x="546" y="135"/>
                  <a:pt x="570" y="175"/>
                  <a:pt x="586" y="219"/>
                </a:cubicBezTo>
                <a:cubicBezTo>
                  <a:pt x="602" y="267"/>
                  <a:pt x="603" y="315"/>
                  <a:pt x="596" y="365"/>
                </a:cubicBezTo>
                <a:cubicBezTo>
                  <a:pt x="594" y="377"/>
                  <a:pt x="596" y="386"/>
                  <a:pt x="609" y="392"/>
                </a:cubicBezTo>
                <a:cubicBezTo>
                  <a:pt x="626" y="399"/>
                  <a:pt x="631" y="417"/>
                  <a:pt x="625" y="434"/>
                </a:cubicBezTo>
                <a:cubicBezTo>
                  <a:pt x="619" y="448"/>
                  <a:pt x="601" y="459"/>
                  <a:pt x="585" y="453"/>
                </a:cubicBezTo>
                <a:cubicBezTo>
                  <a:pt x="571" y="449"/>
                  <a:pt x="564" y="451"/>
                  <a:pt x="555" y="465"/>
                </a:cubicBezTo>
                <a:cubicBezTo>
                  <a:pt x="523" y="513"/>
                  <a:pt x="481" y="550"/>
                  <a:pt x="428" y="572"/>
                </a:cubicBezTo>
                <a:cubicBezTo>
                  <a:pt x="408" y="580"/>
                  <a:pt x="385" y="582"/>
                  <a:pt x="365" y="589"/>
                </a:cubicBezTo>
                <a:cubicBezTo>
                  <a:pt x="357" y="592"/>
                  <a:pt x="345" y="600"/>
                  <a:pt x="344" y="606"/>
                </a:cubicBezTo>
                <a:cubicBezTo>
                  <a:pt x="343" y="621"/>
                  <a:pt x="348" y="636"/>
                  <a:pt x="351" y="651"/>
                </a:cubicBezTo>
                <a:cubicBezTo>
                  <a:pt x="352" y="652"/>
                  <a:pt x="364" y="653"/>
                  <a:pt x="369" y="650"/>
                </a:cubicBezTo>
                <a:cubicBezTo>
                  <a:pt x="385" y="642"/>
                  <a:pt x="399" y="633"/>
                  <a:pt x="414" y="624"/>
                </a:cubicBezTo>
                <a:cubicBezTo>
                  <a:pt x="434" y="612"/>
                  <a:pt x="453" y="615"/>
                  <a:pt x="466" y="634"/>
                </a:cubicBezTo>
                <a:cubicBezTo>
                  <a:pt x="482" y="658"/>
                  <a:pt x="497" y="682"/>
                  <a:pt x="514" y="706"/>
                </a:cubicBezTo>
                <a:cubicBezTo>
                  <a:pt x="522" y="719"/>
                  <a:pt x="522" y="728"/>
                  <a:pt x="508" y="735"/>
                </a:cubicBezTo>
                <a:cubicBezTo>
                  <a:pt x="488" y="745"/>
                  <a:pt x="480" y="760"/>
                  <a:pt x="482" y="782"/>
                </a:cubicBezTo>
                <a:cubicBezTo>
                  <a:pt x="484" y="796"/>
                  <a:pt x="482" y="811"/>
                  <a:pt x="480" y="826"/>
                </a:cubicBezTo>
                <a:cubicBezTo>
                  <a:pt x="478" y="849"/>
                  <a:pt x="489" y="864"/>
                  <a:pt x="507" y="875"/>
                </a:cubicBezTo>
                <a:cubicBezTo>
                  <a:pt x="523" y="885"/>
                  <a:pt x="523" y="895"/>
                  <a:pt x="512" y="908"/>
                </a:cubicBezTo>
                <a:cubicBezTo>
                  <a:pt x="504" y="917"/>
                  <a:pt x="497" y="926"/>
                  <a:pt x="489" y="935"/>
                </a:cubicBezTo>
                <a:cubicBezTo>
                  <a:pt x="477" y="949"/>
                  <a:pt x="442" y="943"/>
                  <a:pt x="434" y="924"/>
                </a:cubicBezTo>
                <a:cubicBezTo>
                  <a:pt x="428" y="906"/>
                  <a:pt x="416" y="904"/>
                  <a:pt x="400" y="904"/>
                </a:cubicBezTo>
                <a:cubicBezTo>
                  <a:pt x="372" y="905"/>
                  <a:pt x="345" y="904"/>
                  <a:pt x="317" y="904"/>
                </a:cubicBezTo>
                <a:cubicBezTo>
                  <a:pt x="311" y="904"/>
                  <a:pt x="305" y="906"/>
                  <a:pt x="299" y="907"/>
                </a:cubicBezTo>
                <a:cubicBezTo>
                  <a:pt x="299" y="909"/>
                  <a:pt x="299" y="911"/>
                  <a:pt x="299" y="913"/>
                </a:cubicBezTo>
                <a:close/>
                <a:moveTo>
                  <a:pt x="457" y="341"/>
                </a:moveTo>
                <a:cubicBezTo>
                  <a:pt x="458" y="338"/>
                  <a:pt x="459" y="334"/>
                  <a:pt x="460" y="331"/>
                </a:cubicBezTo>
                <a:cubicBezTo>
                  <a:pt x="435" y="316"/>
                  <a:pt x="412" y="295"/>
                  <a:pt x="386" y="289"/>
                </a:cubicBezTo>
                <a:cubicBezTo>
                  <a:pt x="337" y="279"/>
                  <a:pt x="287" y="282"/>
                  <a:pt x="244" y="312"/>
                </a:cubicBezTo>
                <a:cubicBezTo>
                  <a:pt x="218" y="329"/>
                  <a:pt x="191" y="344"/>
                  <a:pt x="174" y="374"/>
                </a:cubicBezTo>
                <a:cubicBezTo>
                  <a:pt x="265" y="333"/>
                  <a:pt x="359" y="315"/>
                  <a:pt x="457" y="341"/>
                </a:cubicBezTo>
                <a:close/>
                <a:moveTo>
                  <a:pt x="423" y="753"/>
                </a:moveTo>
                <a:cubicBezTo>
                  <a:pt x="421" y="755"/>
                  <a:pt x="418" y="756"/>
                  <a:pt x="416" y="758"/>
                </a:cubicBezTo>
                <a:cubicBezTo>
                  <a:pt x="420" y="795"/>
                  <a:pt x="424" y="832"/>
                  <a:pt x="429" y="871"/>
                </a:cubicBezTo>
                <a:cubicBezTo>
                  <a:pt x="460" y="852"/>
                  <a:pt x="471" y="810"/>
                  <a:pt x="460" y="770"/>
                </a:cubicBezTo>
                <a:cubicBezTo>
                  <a:pt x="446" y="772"/>
                  <a:pt x="429" y="778"/>
                  <a:pt x="423" y="753"/>
                </a:cubicBezTo>
                <a:close/>
                <a:moveTo>
                  <a:pt x="194" y="797"/>
                </a:moveTo>
                <a:cubicBezTo>
                  <a:pt x="194" y="797"/>
                  <a:pt x="194" y="797"/>
                  <a:pt x="194" y="797"/>
                </a:cubicBezTo>
                <a:cubicBezTo>
                  <a:pt x="194" y="811"/>
                  <a:pt x="193" y="825"/>
                  <a:pt x="195" y="838"/>
                </a:cubicBezTo>
                <a:cubicBezTo>
                  <a:pt x="195" y="843"/>
                  <a:pt x="202" y="847"/>
                  <a:pt x="207" y="852"/>
                </a:cubicBezTo>
                <a:cubicBezTo>
                  <a:pt x="210" y="848"/>
                  <a:pt x="216" y="845"/>
                  <a:pt x="216" y="841"/>
                </a:cubicBezTo>
                <a:cubicBezTo>
                  <a:pt x="221" y="817"/>
                  <a:pt x="225" y="793"/>
                  <a:pt x="228" y="769"/>
                </a:cubicBezTo>
                <a:cubicBezTo>
                  <a:pt x="229" y="759"/>
                  <a:pt x="232" y="747"/>
                  <a:pt x="214" y="746"/>
                </a:cubicBezTo>
                <a:cubicBezTo>
                  <a:pt x="199" y="746"/>
                  <a:pt x="192" y="751"/>
                  <a:pt x="194" y="767"/>
                </a:cubicBezTo>
                <a:cubicBezTo>
                  <a:pt x="194" y="777"/>
                  <a:pt x="194" y="787"/>
                  <a:pt x="194" y="797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D09CCC99-1FFC-424C-80F6-717D61D004F6}"/>
              </a:ext>
            </a:extLst>
          </p:cNvPr>
          <p:cNvSpPr>
            <a:spLocks noEditPoints="1"/>
          </p:cNvSpPr>
          <p:nvPr/>
        </p:nvSpPr>
        <p:spPr bwMode="auto">
          <a:xfrm>
            <a:off x="4190780" y="5478149"/>
            <a:ext cx="647700" cy="1081088"/>
          </a:xfrm>
          <a:custGeom>
            <a:avLst/>
            <a:gdLst>
              <a:gd name="T0" fmla="*/ 469 w 745"/>
              <a:gd name="T1" fmla="*/ 69 h 1246"/>
              <a:gd name="T2" fmla="*/ 554 w 745"/>
              <a:gd name="T3" fmla="*/ 79 h 1246"/>
              <a:gd name="T4" fmla="*/ 533 w 745"/>
              <a:gd name="T5" fmla="*/ 105 h 1246"/>
              <a:gd name="T6" fmla="*/ 592 w 745"/>
              <a:gd name="T7" fmla="*/ 356 h 1246"/>
              <a:gd name="T8" fmla="*/ 313 w 745"/>
              <a:gd name="T9" fmla="*/ 619 h 1246"/>
              <a:gd name="T10" fmla="*/ 293 w 745"/>
              <a:gd name="T11" fmla="*/ 671 h 1246"/>
              <a:gd name="T12" fmla="*/ 388 w 745"/>
              <a:gd name="T13" fmla="*/ 690 h 1246"/>
              <a:gd name="T14" fmla="*/ 490 w 745"/>
              <a:gd name="T15" fmla="*/ 617 h 1246"/>
              <a:gd name="T16" fmla="*/ 587 w 745"/>
              <a:gd name="T17" fmla="*/ 512 h 1246"/>
              <a:gd name="T18" fmla="*/ 592 w 745"/>
              <a:gd name="T19" fmla="*/ 452 h 1246"/>
              <a:gd name="T20" fmla="*/ 623 w 745"/>
              <a:gd name="T21" fmla="*/ 386 h 1246"/>
              <a:gd name="T22" fmla="*/ 671 w 745"/>
              <a:gd name="T23" fmla="*/ 410 h 1246"/>
              <a:gd name="T24" fmla="*/ 735 w 745"/>
              <a:gd name="T25" fmla="*/ 471 h 1246"/>
              <a:gd name="T26" fmla="*/ 722 w 745"/>
              <a:gd name="T27" fmla="*/ 507 h 1246"/>
              <a:gd name="T28" fmla="*/ 630 w 745"/>
              <a:gd name="T29" fmla="*/ 515 h 1246"/>
              <a:gd name="T30" fmla="*/ 529 w 745"/>
              <a:gd name="T31" fmla="*/ 612 h 1246"/>
              <a:gd name="T32" fmla="*/ 531 w 745"/>
              <a:gd name="T33" fmla="*/ 657 h 1246"/>
              <a:gd name="T34" fmla="*/ 369 w 745"/>
              <a:gd name="T35" fmla="*/ 792 h 1246"/>
              <a:gd name="T36" fmla="*/ 398 w 745"/>
              <a:gd name="T37" fmla="*/ 989 h 1246"/>
              <a:gd name="T38" fmla="*/ 395 w 745"/>
              <a:gd name="T39" fmla="*/ 1056 h 1246"/>
              <a:gd name="T40" fmla="*/ 408 w 745"/>
              <a:gd name="T41" fmla="*/ 1100 h 1246"/>
              <a:gd name="T42" fmla="*/ 491 w 745"/>
              <a:gd name="T43" fmla="*/ 1177 h 1246"/>
              <a:gd name="T44" fmla="*/ 383 w 745"/>
              <a:gd name="T45" fmla="*/ 1229 h 1246"/>
              <a:gd name="T46" fmla="*/ 410 w 745"/>
              <a:gd name="T47" fmla="*/ 1155 h 1246"/>
              <a:gd name="T48" fmla="*/ 374 w 745"/>
              <a:gd name="T49" fmla="*/ 1104 h 1246"/>
              <a:gd name="T50" fmla="*/ 291 w 745"/>
              <a:gd name="T51" fmla="*/ 1061 h 1246"/>
              <a:gd name="T52" fmla="*/ 329 w 745"/>
              <a:gd name="T53" fmla="*/ 1133 h 1246"/>
              <a:gd name="T54" fmla="*/ 333 w 745"/>
              <a:gd name="T55" fmla="*/ 1206 h 1246"/>
              <a:gd name="T56" fmla="*/ 233 w 745"/>
              <a:gd name="T57" fmla="*/ 1200 h 1246"/>
              <a:gd name="T58" fmla="*/ 271 w 745"/>
              <a:gd name="T59" fmla="*/ 1143 h 1246"/>
              <a:gd name="T60" fmla="*/ 231 w 745"/>
              <a:gd name="T61" fmla="*/ 1063 h 1246"/>
              <a:gd name="T62" fmla="*/ 189 w 745"/>
              <a:gd name="T63" fmla="*/ 900 h 1246"/>
              <a:gd name="T64" fmla="*/ 157 w 745"/>
              <a:gd name="T65" fmla="*/ 790 h 1246"/>
              <a:gd name="T66" fmla="*/ 186 w 745"/>
              <a:gd name="T67" fmla="*/ 683 h 1246"/>
              <a:gd name="T68" fmla="*/ 146 w 745"/>
              <a:gd name="T69" fmla="*/ 574 h 1246"/>
              <a:gd name="T70" fmla="*/ 15 w 745"/>
              <a:gd name="T71" fmla="*/ 272 h 1246"/>
              <a:gd name="T72" fmla="*/ 340 w 745"/>
              <a:gd name="T73" fmla="*/ 38 h 1246"/>
              <a:gd name="T74" fmla="*/ 353 w 745"/>
              <a:gd name="T75" fmla="*/ 0 h 1246"/>
              <a:gd name="T76" fmla="*/ 410 w 745"/>
              <a:gd name="T77" fmla="*/ 27 h 1246"/>
              <a:gd name="T78" fmla="*/ 512 w 745"/>
              <a:gd name="T79" fmla="*/ 25 h 1246"/>
              <a:gd name="T80" fmla="*/ 486 w 745"/>
              <a:gd name="T81" fmla="*/ 328 h 1246"/>
              <a:gd name="T82" fmla="*/ 163 w 745"/>
              <a:gd name="T83" fmla="*/ 485 h 1246"/>
              <a:gd name="T84" fmla="*/ 486 w 745"/>
              <a:gd name="T85" fmla="*/ 328 h 1246"/>
              <a:gd name="T86" fmla="*/ 255 w 745"/>
              <a:gd name="T87" fmla="*/ 633 h 1246"/>
              <a:gd name="T88" fmla="*/ 233 w 745"/>
              <a:gd name="T89" fmla="*/ 616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45" h="1246">
                <a:moveTo>
                  <a:pt x="517" y="34"/>
                </a:moveTo>
                <a:cubicBezTo>
                  <a:pt x="501" y="46"/>
                  <a:pt x="485" y="58"/>
                  <a:pt x="469" y="69"/>
                </a:cubicBezTo>
                <a:cubicBezTo>
                  <a:pt x="471" y="73"/>
                  <a:pt x="473" y="76"/>
                  <a:pt x="475" y="79"/>
                </a:cubicBezTo>
                <a:cubicBezTo>
                  <a:pt x="501" y="79"/>
                  <a:pt x="528" y="79"/>
                  <a:pt x="554" y="79"/>
                </a:cubicBezTo>
                <a:cubicBezTo>
                  <a:pt x="555" y="82"/>
                  <a:pt x="556" y="84"/>
                  <a:pt x="557" y="87"/>
                </a:cubicBezTo>
                <a:cubicBezTo>
                  <a:pt x="549" y="93"/>
                  <a:pt x="542" y="100"/>
                  <a:pt x="533" y="105"/>
                </a:cubicBezTo>
                <a:cubicBezTo>
                  <a:pt x="514" y="115"/>
                  <a:pt x="512" y="123"/>
                  <a:pt x="525" y="139"/>
                </a:cubicBezTo>
                <a:cubicBezTo>
                  <a:pt x="580" y="201"/>
                  <a:pt x="599" y="275"/>
                  <a:pt x="592" y="356"/>
                </a:cubicBezTo>
                <a:cubicBezTo>
                  <a:pt x="583" y="476"/>
                  <a:pt x="490" y="583"/>
                  <a:pt x="374" y="609"/>
                </a:cubicBezTo>
                <a:cubicBezTo>
                  <a:pt x="354" y="613"/>
                  <a:pt x="334" y="616"/>
                  <a:pt x="313" y="619"/>
                </a:cubicBezTo>
                <a:cubicBezTo>
                  <a:pt x="303" y="620"/>
                  <a:pt x="298" y="624"/>
                  <a:pt x="297" y="635"/>
                </a:cubicBezTo>
                <a:cubicBezTo>
                  <a:pt x="297" y="647"/>
                  <a:pt x="296" y="659"/>
                  <a:pt x="293" y="671"/>
                </a:cubicBezTo>
                <a:cubicBezTo>
                  <a:pt x="288" y="688"/>
                  <a:pt x="294" y="696"/>
                  <a:pt x="309" y="703"/>
                </a:cubicBezTo>
                <a:cubicBezTo>
                  <a:pt x="338" y="715"/>
                  <a:pt x="364" y="708"/>
                  <a:pt x="388" y="690"/>
                </a:cubicBezTo>
                <a:cubicBezTo>
                  <a:pt x="411" y="672"/>
                  <a:pt x="432" y="652"/>
                  <a:pt x="455" y="635"/>
                </a:cubicBezTo>
                <a:cubicBezTo>
                  <a:pt x="466" y="627"/>
                  <a:pt x="478" y="623"/>
                  <a:pt x="490" y="617"/>
                </a:cubicBezTo>
                <a:cubicBezTo>
                  <a:pt x="494" y="614"/>
                  <a:pt x="500" y="612"/>
                  <a:pt x="503" y="608"/>
                </a:cubicBezTo>
                <a:cubicBezTo>
                  <a:pt x="531" y="576"/>
                  <a:pt x="559" y="544"/>
                  <a:pt x="587" y="512"/>
                </a:cubicBezTo>
                <a:cubicBezTo>
                  <a:pt x="596" y="502"/>
                  <a:pt x="600" y="492"/>
                  <a:pt x="591" y="478"/>
                </a:cubicBezTo>
                <a:cubicBezTo>
                  <a:pt x="587" y="473"/>
                  <a:pt x="590" y="461"/>
                  <a:pt x="592" y="452"/>
                </a:cubicBezTo>
                <a:cubicBezTo>
                  <a:pt x="597" y="436"/>
                  <a:pt x="603" y="419"/>
                  <a:pt x="610" y="403"/>
                </a:cubicBezTo>
                <a:cubicBezTo>
                  <a:pt x="612" y="396"/>
                  <a:pt x="617" y="389"/>
                  <a:pt x="623" y="386"/>
                </a:cubicBezTo>
                <a:cubicBezTo>
                  <a:pt x="626" y="384"/>
                  <a:pt x="635" y="391"/>
                  <a:pt x="638" y="397"/>
                </a:cubicBezTo>
                <a:cubicBezTo>
                  <a:pt x="646" y="411"/>
                  <a:pt x="658" y="412"/>
                  <a:pt x="671" y="410"/>
                </a:cubicBezTo>
                <a:cubicBezTo>
                  <a:pt x="702" y="407"/>
                  <a:pt x="724" y="426"/>
                  <a:pt x="726" y="457"/>
                </a:cubicBezTo>
                <a:cubicBezTo>
                  <a:pt x="726" y="462"/>
                  <a:pt x="732" y="466"/>
                  <a:pt x="735" y="471"/>
                </a:cubicBezTo>
                <a:cubicBezTo>
                  <a:pt x="738" y="478"/>
                  <a:pt x="745" y="488"/>
                  <a:pt x="743" y="494"/>
                </a:cubicBezTo>
                <a:cubicBezTo>
                  <a:pt x="740" y="500"/>
                  <a:pt x="729" y="504"/>
                  <a:pt x="722" y="507"/>
                </a:cubicBezTo>
                <a:cubicBezTo>
                  <a:pt x="718" y="509"/>
                  <a:pt x="712" y="505"/>
                  <a:pt x="710" y="507"/>
                </a:cubicBezTo>
                <a:cubicBezTo>
                  <a:pt x="686" y="533"/>
                  <a:pt x="657" y="516"/>
                  <a:pt x="630" y="515"/>
                </a:cubicBezTo>
                <a:cubicBezTo>
                  <a:pt x="624" y="515"/>
                  <a:pt x="616" y="518"/>
                  <a:pt x="611" y="523"/>
                </a:cubicBezTo>
                <a:cubicBezTo>
                  <a:pt x="583" y="552"/>
                  <a:pt x="556" y="582"/>
                  <a:pt x="529" y="612"/>
                </a:cubicBezTo>
                <a:cubicBezTo>
                  <a:pt x="523" y="618"/>
                  <a:pt x="516" y="627"/>
                  <a:pt x="530" y="632"/>
                </a:cubicBezTo>
                <a:cubicBezTo>
                  <a:pt x="552" y="639"/>
                  <a:pt x="540" y="649"/>
                  <a:pt x="531" y="657"/>
                </a:cubicBezTo>
                <a:cubicBezTo>
                  <a:pt x="505" y="680"/>
                  <a:pt x="477" y="702"/>
                  <a:pt x="450" y="725"/>
                </a:cubicBezTo>
                <a:cubicBezTo>
                  <a:pt x="423" y="747"/>
                  <a:pt x="395" y="768"/>
                  <a:pt x="369" y="792"/>
                </a:cubicBezTo>
                <a:cubicBezTo>
                  <a:pt x="362" y="798"/>
                  <a:pt x="357" y="813"/>
                  <a:pt x="359" y="822"/>
                </a:cubicBezTo>
                <a:cubicBezTo>
                  <a:pt x="370" y="878"/>
                  <a:pt x="384" y="933"/>
                  <a:pt x="398" y="989"/>
                </a:cubicBezTo>
                <a:cubicBezTo>
                  <a:pt x="402" y="1004"/>
                  <a:pt x="404" y="1017"/>
                  <a:pt x="381" y="1019"/>
                </a:cubicBezTo>
                <a:cubicBezTo>
                  <a:pt x="386" y="1033"/>
                  <a:pt x="391" y="1044"/>
                  <a:pt x="395" y="1056"/>
                </a:cubicBezTo>
                <a:cubicBezTo>
                  <a:pt x="399" y="1069"/>
                  <a:pt x="403" y="1082"/>
                  <a:pt x="406" y="1095"/>
                </a:cubicBezTo>
                <a:cubicBezTo>
                  <a:pt x="407" y="1097"/>
                  <a:pt x="407" y="1100"/>
                  <a:pt x="408" y="1100"/>
                </a:cubicBezTo>
                <a:cubicBezTo>
                  <a:pt x="427" y="1113"/>
                  <a:pt x="445" y="1128"/>
                  <a:pt x="466" y="1136"/>
                </a:cubicBezTo>
                <a:cubicBezTo>
                  <a:pt x="486" y="1144"/>
                  <a:pt x="500" y="1158"/>
                  <a:pt x="491" y="1177"/>
                </a:cubicBezTo>
                <a:cubicBezTo>
                  <a:pt x="478" y="1205"/>
                  <a:pt x="461" y="1230"/>
                  <a:pt x="428" y="1240"/>
                </a:cubicBezTo>
                <a:cubicBezTo>
                  <a:pt x="409" y="1246"/>
                  <a:pt x="393" y="1242"/>
                  <a:pt x="383" y="1229"/>
                </a:cubicBezTo>
                <a:cubicBezTo>
                  <a:pt x="372" y="1216"/>
                  <a:pt x="371" y="1198"/>
                  <a:pt x="384" y="1183"/>
                </a:cubicBezTo>
                <a:cubicBezTo>
                  <a:pt x="393" y="1174"/>
                  <a:pt x="400" y="1164"/>
                  <a:pt x="410" y="1155"/>
                </a:cubicBezTo>
                <a:cubicBezTo>
                  <a:pt x="422" y="1145"/>
                  <a:pt x="426" y="1137"/>
                  <a:pt x="409" y="1127"/>
                </a:cubicBezTo>
                <a:cubicBezTo>
                  <a:pt x="396" y="1121"/>
                  <a:pt x="386" y="1111"/>
                  <a:pt x="374" y="1104"/>
                </a:cubicBezTo>
                <a:cubicBezTo>
                  <a:pt x="366" y="1099"/>
                  <a:pt x="355" y="1095"/>
                  <a:pt x="346" y="1095"/>
                </a:cubicBezTo>
                <a:cubicBezTo>
                  <a:pt x="321" y="1096"/>
                  <a:pt x="297" y="1097"/>
                  <a:pt x="291" y="1061"/>
                </a:cubicBezTo>
                <a:cubicBezTo>
                  <a:pt x="282" y="1087"/>
                  <a:pt x="286" y="1103"/>
                  <a:pt x="304" y="1117"/>
                </a:cubicBezTo>
                <a:cubicBezTo>
                  <a:pt x="311" y="1124"/>
                  <a:pt x="320" y="1129"/>
                  <a:pt x="329" y="1133"/>
                </a:cubicBezTo>
                <a:cubicBezTo>
                  <a:pt x="342" y="1140"/>
                  <a:pt x="359" y="1144"/>
                  <a:pt x="361" y="1163"/>
                </a:cubicBezTo>
                <a:cubicBezTo>
                  <a:pt x="363" y="1184"/>
                  <a:pt x="348" y="1196"/>
                  <a:pt x="333" y="1206"/>
                </a:cubicBezTo>
                <a:cubicBezTo>
                  <a:pt x="312" y="1219"/>
                  <a:pt x="288" y="1228"/>
                  <a:pt x="263" y="1221"/>
                </a:cubicBezTo>
                <a:cubicBezTo>
                  <a:pt x="251" y="1218"/>
                  <a:pt x="237" y="1209"/>
                  <a:pt x="233" y="1200"/>
                </a:cubicBezTo>
                <a:cubicBezTo>
                  <a:pt x="229" y="1191"/>
                  <a:pt x="235" y="1175"/>
                  <a:pt x="242" y="1166"/>
                </a:cubicBezTo>
                <a:cubicBezTo>
                  <a:pt x="249" y="1157"/>
                  <a:pt x="262" y="1152"/>
                  <a:pt x="271" y="1143"/>
                </a:cubicBezTo>
                <a:cubicBezTo>
                  <a:pt x="276" y="1139"/>
                  <a:pt x="282" y="1127"/>
                  <a:pt x="280" y="1124"/>
                </a:cubicBezTo>
                <a:cubicBezTo>
                  <a:pt x="265" y="1102"/>
                  <a:pt x="253" y="1074"/>
                  <a:pt x="231" y="1063"/>
                </a:cubicBezTo>
                <a:cubicBezTo>
                  <a:pt x="177" y="1032"/>
                  <a:pt x="180" y="979"/>
                  <a:pt x="172" y="930"/>
                </a:cubicBezTo>
                <a:cubicBezTo>
                  <a:pt x="171" y="922"/>
                  <a:pt x="182" y="912"/>
                  <a:pt x="189" y="900"/>
                </a:cubicBezTo>
                <a:cubicBezTo>
                  <a:pt x="185" y="897"/>
                  <a:pt x="180" y="892"/>
                  <a:pt x="175" y="887"/>
                </a:cubicBezTo>
                <a:cubicBezTo>
                  <a:pt x="137" y="856"/>
                  <a:pt x="132" y="833"/>
                  <a:pt x="157" y="790"/>
                </a:cubicBezTo>
                <a:cubicBezTo>
                  <a:pt x="166" y="774"/>
                  <a:pt x="176" y="759"/>
                  <a:pt x="187" y="744"/>
                </a:cubicBezTo>
                <a:cubicBezTo>
                  <a:pt x="201" y="723"/>
                  <a:pt x="191" y="703"/>
                  <a:pt x="186" y="683"/>
                </a:cubicBezTo>
                <a:cubicBezTo>
                  <a:pt x="179" y="655"/>
                  <a:pt x="168" y="628"/>
                  <a:pt x="163" y="601"/>
                </a:cubicBezTo>
                <a:cubicBezTo>
                  <a:pt x="160" y="588"/>
                  <a:pt x="156" y="581"/>
                  <a:pt x="146" y="574"/>
                </a:cubicBezTo>
                <a:cubicBezTo>
                  <a:pt x="109" y="550"/>
                  <a:pt x="76" y="520"/>
                  <a:pt x="54" y="482"/>
                </a:cubicBezTo>
                <a:cubicBezTo>
                  <a:pt x="17" y="416"/>
                  <a:pt x="0" y="348"/>
                  <a:pt x="15" y="272"/>
                </a:cubicBezTo>
                <a:cubicBezTo>
                  <a:pt x="27" y="213"/>
                  <a:pt x="53" y="163"/>
                  <a:pt x="94" y="121"/>
                </a:cubicBezTo>
                <a:cubicBezTo>
                  <a:pt x="162" y="52"/>
                  <a:pt x="245" y="28"/>
                  <a:pt x="340" y="38"/>
                </a:cubicBezTo>
                <a:cubicBezTo>
                  <a:pt x="350" y="39"/>
                  <a:pt x="360" y="39"/>
                  <a:pt x="375" y="39"/>
                </a:cubicBezTo>
                <a:cubicBezTo>
                  <a:pt x="367" y="25"/>
                  <a:pt x="361" y="15"/>
                  <a:pt x="353" y="0"/>
                </a:cubicBezTo>
                <a:cubicBezTo>
                  <a:pt x="363" y="3"/>
                  <a:pt x="369" y="4"/>
                  <a:pt x="373" y="6"/>
                </a:cubicBezTo>
                <a:cubicBezTo>
                  <a:pt x="386" y="13"/>
                  <a:pt x="399" y="19"/>
                  <a:pt x="410" y="27"/>
                </a:cubicBezTo>
                <a:cubicBezTo>
                  <a:pt x="432" y="44"/>
                  <a:pt x="454" y="41"/>
                  <a:pt x="478" y="32"/>
                </a:cubicBezTo>
                <a:cubicBezTo>
                  <a:pt x="488" y="28"/>
                  <a:pt x="500" y="27"/>
                  <a:pt x="512" y="25"/>
                </a:cubicBezTo>
                <a:cubicBezTo>
                  <a:pt x="514" y="28"/>
                  <a:pt x="515" y="31"/>
                  <a:pt x="517" y="34"/>
                </a:cubicBezTo>
                <a:close/>
                <a:moveTo>
                  <a:pt x="486" y="328"/>
                </a:moveTo>
                <a:cubicBezTo>
                  <a:pt x="440" y="372"/>
                  <a:pt x="394" y="412"/>
                  <a:pt x="337" y="433"/>
                </a:cubicBezTo>
                <a:cubicBezTo>
                  <a:pt x="280" y="453"/>
                  <a:pt x="221" y="467"/>
                  <a:pt x="163" y="485"/>
                </a:cubicBezTo>
                <a:cubicBezTo>
                  <a:pt x="178" y="541"/>
                  <a:pt x="274" y="600"/>
                  <a:pt x="369" y="575"/>
                </a:cubicBezTo>
                <a:cubicBezTo>
                  <a:pt x="493" y="541"/>
                  <a:pt x="520" y="441"/>
                  <a:pt x="486" y="328"/>
                </a:cubicBezTo>
                <a:close/>
                <a:moveTo>
                  <a:pt x="238" y="669"/>
                </a:moveTo>
                <a:cubicBezTo>
                  <a:pt x="245" y="656"/>
                  <a:pt x="251" y="645"/>
                  <a:pt x="255" y="633"/>
                </a:cubicBezTo>
                <a:cubicBezTo>
                  <a:pt x="257" y="629"/>
                  <a:pt x="254" y="620"/>
                  <a:pt x="251" y="617"/>
                </a:cubicBezTo>
                <a:cubicBezTo>
                  <a:pt x="247" y="614"/>
                  <a:pt x="237" y="613"/>
                  <a:pt x="233" y="616"/>
                </a:cubicBezTo>
                <a:cubicBezTo>
                  <a:pt x="222" y="623"/>
                  <a:pt x="225" y="659"/>
                  <a:pt x="238" y="669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BE25DDD0-D1FD-4670-A8C5-A0CD2D72AD24}"/>
              </a:ext>
            </a:extLst>
          </p:cNvPr>
          <p:cNvSpPr>
            <a:spLocks noEditPoints="1"/>
          </p:cNvSpPr>
          <p:nvPr/>
        </p:nvSpPr>
        <p:spPr bwMode="auto">
          <a:xfrm>
            <a:off x="1198342" y="5552761"/>
            <a:ext cx="854075" cy="787400"/>
          </a:xfrm>
          <a:custGeom>
            <a:avLst/>
            <a:gdLst>
              <a:gd name="T0" fmla="*/ 239 w 984"/>
              <a:gd name="T1" fmla="*/ 708 h 907"/>
              <a:gd name="T2" fmla="*/ 127 w 984"/>
              <a:gd name="T3" fmla="*/ 629 h 907"/>
              <a:gd name="T4" fmla="*/ 31 w 984"/>
              <a:gd name="T5" fmla="*/ 630 h 907"/>
              <a:gd name="T6" fmla="*/ 32 w 984"/>
              <a:gd name="T7" fmla="*/ 529 h 907"/>
              <a:gd name="T8" fmla="*/ 114 w 984"/>
              <a:gd name="T9" fmla="*/ 538 h 907"/>
              <a:gd name="T10" fmla="*/ 154 w 984"/>
              <a:gd name="T11" fmla="*/ 607 h 907"/>
              <a:gd name="T12" fmla="*/ 308 w 984"/>
              <a:gd name="T13" fmla="*/ 637 h 907"/>
              <a:gd name="T14" fmla="*/ 356 w 984"/>
              <a:gd name="T15" fmla="*/ 600 h 907"/>
              <a:gd name="T16" fmla="*/ 423 w 984"/>
              <a:gd name="T17" fmla="*/ 683 h 907"/>
              <a:gd name="T18" fmla="*/ 453 w 984"/>
              <a:gd name="T19" fmla="*/ 618 h 907"/>
              <a:gd name="T20" fmla="*/ 251 w 984"/>
              <a:gd name="T21" fmla="*/ 481 h 907"/>
              <a:gd name="T22" fmla="*/ 197 w 984"/>
              <a:gd name="T23" fmla="*/ 411 h 907"/>
              <a:gd name="T24" fmla="*/ 174 w 984"/>
              <a:gd name="T25" fmla="*/ 369 h 907"/>
              <a:gd name="T26" fmla="*/ 190 w 984"/>
              <a:gd name="T27" fmla="*/ 306 h 907"/>
              <a:gd name="T28" fmla="*/ 117 w 984"/>
              <a:gd name="T29" fmla="*/ 247 h 907"/>
              <a:gd name="T30" fmla="*/ 211 w 984"/>
              <a:gd name="T31" fmla="*/ 201 h 907"/>
              <a:gd name="T32" fmla="*/ 210 w 984"/>
              <a:gd name="T33" fmla="*/ 135 h 907"/>
              <a:gd name="T34" fmla="*/ 285 w 984"/>
              <a:gd name="T35" fmla="*/ 120 h 907"/>
              <a:gd name="T36" fmla="*/ 327 w 984"/>
              <a:gd name="T37" fmla="*/ 87 h 907"/>
              <a:gd name="T38" fmla="*/ 365 w 984"/>
              <a:gd name="T39" fmla="*/ 57 h 907"/>
              <a:gd name="T40" fmla="*/ 419 w 984"/>
              <a:gd name="T41" fmla="*/ 51 h 907"/>
              <a:gd name="T42" fmla="*/ 485 w 984"/>
              <a:gd name="T43" fmla="*/ 13 h 907"/>
              <a:gd name="T44" fmla="*/ 538 w 984"/>
              <a:gd name="T45" fmla="*/ 70 h 907"/>
              <a:gd name="T46" fmla="*/ 595 w 984"/>
              <a:gd name="T47" fmla="*/ 31 h 907"/>
              <a:gd name="T48" fmla="*/ 603 w 984"/>
              <a:gd name="T49" fmla="*/ 76 h 907"/>
              <a:gd name="T50" fmla="*/ 663 w 984"/>
              <a:gd name="T51" fmla="*/ 76 h 907"/>
              <a:gd name="T52" fmla="*/ 678 w 984"/>
              <a:gd name="T53" fmla="*/ 93 h 907"/>
              <a:gd name="T54" fmla="*/ 723 w 984"/>
              <a:gd name="T55" fmla="*/ 153 h 907"/>
              <a:gd name="T56" fmla="*/ 714 w 984"/>
              <a:gd name="T57" fmla="*/ 204 h 907"/>
              <a:gd name="T58" fmla="*/ 692 w 984"/>
              <a:gd name="T59" fmla="*/ 507 h 907"/>
              <a:gd name="T60" fmla="*/ 493 w 984"/>
              <a:gd name="T61" fmla="*/ 621 h 907"/>
              <a:gd name="T62" fmla="*/ 518 w 984"/>
              <a:gd name="T63" fmla="*/ 687 h 907"/>
              <a:gd name="T64" fmla="*/ 737 w 984"/>
              <a:gd name="T65" fmla="*/ 700 h 907"/>
              <a:gd name="T66" fmla="*/ 737 w 984"/>
              <a:gd name="T67" fmla="*/ 751 h 907"/>
              <a:gd name="T68" fmla="*/ 851 w 984"/>
              <a:gd name="T69" fmla="*/ 807 h 907"/>
              <a:gd name="T70" fmla="*/ 892 w 984"/>
              <a:gd name="T71" fmla="*/ 764 h 907"/>
              <a:gd name="T72" fmla="*/ 934 w 984"/>
              <a:gd name="T73" fmla="*/ 760 h 907"/>
              <a:gd name="T74" fmla="*/ 980 w 984"/>
              <a:gd name="T75" fmla="*/ 834 h 907"/>
              <a:gd name="T76" fmla="*/ 918 w 984"/>
              <a:gd name="T77" fmla="*/ 902 h 907"/>
              <a:gd name="T78" fmla="*/ 847 w 984"/>
              <a:gd name="T79" fmla="*/ 836 h 907"/>
              <a:gd name="T80" fmla="*/ 705 w 984"/>
              <a:gd name="T81" fmla="*/ 810 h 907"/>
              <a:gd name="T82" fmla="*/ 600 w 984"/>
              <a:gd name="T83" fmla="*/ 791 h 907"/>
              <a:gd name="T84" fmla="*/ 580 w 984"/>
              <a:gd name="T85" fmla="*/ 864 h 907"/>
              <a:gd name="T86" fmla="*/ 406 w 984"/>
              <a:gd name="T87" fmla="*/ 876 h 907"/>
              <a:gd name="T88" fmla="*/ 397 w 984"/>
              <a:gd name="T89" fmla="*/ 752 h 907"/>
              <a:gd name="T90" fmla="*/ 255 w 984"/>
              <a:gd name="T91" fmla="*/ 718 h 907"/>
              <a:gd name="T92" fmla="*/ 375 w 984"/>
              <a:gd name="T93" fmla="*/ 468 h 907"/>
              <a:gd name="T94" fmla="*/ 510 w 984"/>
              <a:gd name="T95" fmla="*/ 514 h 907"/>
              <a:gd name="T96" fmla="*/ 664 w 984"/>
              <a:gd name="T97" fmla="*/ 385 h 907"/>
              <a:gd name="T98" fmla="*/ 670 w 984"/>
              <a:gd name="T99" fmla="*/ 323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84" h="907">
                <a:moveTo>
                  <a:pt x="238" y="713"/>
                </a:moveTo>
                <a:cubicBezTo>
                  <a:pt x="239" y="709"/>
                  <a:pt x="239" y="708"/>
                  <a:pt x="239" y="708"/>
                </a:cubicBezTo>
                <a:cubicBezTo>
                  <a:pt x="260" y="679"/>
                  <a:pt x="260" y="679"/>
                  <a:pt x="226" y="666"/>
                </a:cubicBezTo>
                <a:cubicBezTo>
                  <a:pt x="193" y="654"/>
                  <a:pt x="160" y="640"/>
                  <a:pt x="127" y="629"/>
                </a:cubicBezTo>
                <a:cubicBezTo>
                  <a:pt x="121" y="626"/>
                  <a:pt x="111" y="629"/>
                  <a:pt x="106" y="633"/>
                </a:cubicBezTo>
                <a:cubicBezTo>
                  <a:pt x="80" y="651"/>
                  <a:pt x="57" y="650"/>
                  <a:pt x="31" y="630"/>
                </a:cubicBezTo>
                <a:cubicBezTo>
                  <a:pt x="17" y="619"/>
                  <a:pt x="3" y="612"/>
                  <a:pt x="1" y="593"/>
                </a:cubicBezTo>
                <a:cubicBezTo>
                  <a:pt x="0" y="575"/>
                  <a:pt x="14" y="530"/>
                  <a:pt x="32" y="529"/>
                </a:cubicBezTo>
                <a:cubicBezTo>
                  <a:pt x="56" y="528"/>
                  <a:pt x="79" y="523"/>
                  <a:pt x="103" y="519"/>
                </a:cubicBezTo>
                <a:cubicBezTo>
                  <a:pt x="106" y="519"/>
                  <a:pt x="113" y="531"/>
                  <a:pt x="114" y="538"/>
                </a:cubicBezTo>
                <a:cubicBezTo>
                  <a:pt x="119" y="555"/>
                  <a:pt x="119" y="574"/>
                  <a:pt x="127" y="589"/>
                </a:cubicBezTo>
                <a:cubicBezTo>
                  <a:pt x="130" y="598"/>
                  <a:pt x="144" y="603"/>
                  <a:pt x="154" y="607"/>
                </a:cubicBezTo>
                <a:cubicBezTo>
                  <a:pt x="189" y="621"/>
                  <a:pt x="225" y="634"/>
                  <a:pt x="260" y="648"/>
                </a:cubicBezTo>
                <a:cubicBezTo>
                  <a:pt x="279" y="655"/>
                  <a:pt x="295" y="654"/>
                  <a:pt x="308" y="637"/>
                </a:cubicBezTo>
                <a:cubicBezTo>
                  <a:pt x="318" y="626"/>
                  <a:pt x="329" y="615"/>
                  <a:pt x="341" y="605"/>
                </a:cubicBezTo>
                <a:cubicBezTo>
                  <a:pt x="345" y="602"/>
                  <a:pt x="352" y="599"/>
                  <a:pt x="356" y="600"/>
                </a:cubicBezTo>
                <a:cubicBezTo>
                  <a:pt x="359" y="601"/>
                  <a:pt x="363" y="609"/>
                  <a:pt x="363" y="613"/>
                </a:cubicBezTo>
                <a:cubicBezTo>
                  <a:pt x="360" y="656"/>
                  <a:pt x="387" y="673"/>
                  <a:pt x="423" y="683"/>
                </a:cubicBezTo>
                <a:cubicBezTo>
                  <a:pt x="434" y="686"/>
                  <a:pt x="439" y="683"/>
                  <a:pt x="442" y="673"/>
                </a:cubicBezTo>
                <a:cubicBezTo>
                  <a:pt x="445" y="654"/>
                  <a:pt x="449" y="636"/>
                  <a:pt x="453" y="618"/>
                </a:cubicBezTo>
                <a:cubicBezTo>
                  <a:pt x="455" y="605"/>
                  <a:pt x="450" y="599"/>
                  <a:pt x="437" y="598"/>
                </a:cubicBezTo>
                <a:cubicBezTo>
                  <a:pt x="358" y="586"/>
                  <a:pt x="295" y="548"/>
                  <a:pt x="251" y="481"/>
                </a:cubicBezTo>
                <a:cubicBezTo>
                  <a:pt x="240" y="464"/>
                  <a:pt x="231" y="445"/>
                  <a:pt x="223" y="426"/>
                </a:cubicBezTo>
                <a:cubicBezTo>
                  <a:pt x="218" y="413"/>
                  <a:pt x="209" y="412"/>
                  <a:pt x="197" y="411"/>
                </a:cubicBezTo>
                <a:cubicBezTo>
                  <a:pt x="183" y="411"/>
                  <a:pt x="169" y="407"/>
                  <a:pt x="155" y="405"/>
                </a:cubicBezTo>
                <a:cubicBezTo>
                  <a:pt x="161" y="393"/>
                  <a:pt x="167" y="380"/>
                  <a:pt x="174" y="369"/>
                </a:cubicBezTo>
                <a:cubicBezTo>
                  <a:pt x="180" y="358"/>
                  <a:pt x="187" y="347"/>
                  <a:pt x="195" y="337"/>
                </a:cubicBezTo>
                <a:cubicBezTo>
                  <a:pt x="207" y="324"/>
                  <a:pt x="202" y="315"/>
                  <a:pt x="190" y="306"/>
                </a:cubicBezTo>
                <a:cubicBezTo>
                  <a:pt x="171" y="293"/>
                  <a:pt x="153" y="280"/>
                  <a:pt x="135" y="266"/>
                </a:cubicBezTo>
                <a:cubicBezTo>
                  <a:pt x="129" y="262"/>
                  <a:pt x="125" y="255"/>
                  <a:pt x="117" y="247"/>
                </a:cubicBezTo>
                <a:cubicBezTo>
                  <a:pt x="145" y="241"/>
                  <a:pt x="170" y="235"/>
                  <a:pt x="194" y="231"/>
                </a:cubicBezTo>
                <a:cubicBezTo>
                  <a:pt x="219" y="226"/>
                  <a:pt x="219" y="224"/>
                  <a:pt x="211" y="201"/>
                </a:cubicBezTo>
                <a:cubicBezTo>
                  <a:pt x="205" y="185"/>
                  <a:pt x="201" y="168"/>
                  <a:pt x="196" y="152"/>
                </a:cubicBezTo>
                <a:cubicBezTo>
                  <a:pt x="192" y="139"/>
                  <a:pt x="198" y="134"/>
                  <a:pt x="210" y="135"/>
                </a:cubicBezTo>
                <a:cubicBezTo>
                  <a:pt x="227" y="136"/>
                  <a:pt x="243" y="137"/>
                  <a:pt x="260" y="140"/>
                </a:cubicBezTo>
                <a:cubicBezTo>
                  <a:pt x="275" y="142"/>
                  <a:pt x="284" y="137"/>
                  <a:pt x="285" y="120"/>
                </a:cubicBezTo>
                <a:cubicBezTo>
                  <a:pt x="285" y="117"/>
                  <a:pt x="286" y="114"/>
                  <a:pt x="286" y="110"/>
                </a:cubicBezTo>
                <a:cubicBezTo>
                  <a:pt x="292" y="80"/>
                  <a:pt x="298" y="77"/>
                  <a:pt x="327" y="87"/>
                </a:cubicBezTo>
                <a:cubicBezTo>
                  <a:pt x="350" y="95"/>
                  <a:pt x="356" y="92"/>
                  <a:pt x="362" y="69"/>
                </a:cubicBezTo>
                <a:cubicBezTo>
                  <a:pt x="363" y="65"/>
                  <a:pt x="363" y="61"/>
                  <a:pt x="365" y="57"/>
                </a:cubicBezTo>
                <a:cubicBezTo>
                  <a:pt x="377" y="28"/>
                  <a:pt x="380" y="18"/>
                  <a:pt x="408" y="42"/>
                </a:cubicBezTo>
                <a:cubicBezTo>
                  <a:pt x="412" y="45"/>
                  <a:pt x="416" y="48"/>
                  <a:pt x="419" y="51"/>
                </a:cubicBezTo>
                <a:cubicBezTo>
                  <a:pt x="437" y="63"/>
                  <a:pt x="445" y="62"/>
                  <a:pt x="458" y="46"/>
                </a:cubicBezTo>
                <a:cubicBezTo>
                  <a:pt x="467" y="35"/>
                  <a:pt x="475" y="24"/>
                  <a:pt x="485" y="13"/>
                </a:cubicBezTo>
                <a:cubicBezTo>
                  <a:pt x="494" y="3"/>
                  <a:pt x="502" y="0"/>
                  <a:pt x="509" y="17"/>
                </a:cubicBezTo>
                <a:cubicBezTo>
                  <a:pt x="517" y="35"/>
                  <a:pt x="528" y="51"/>
                  <a:pt x="538" y="70"/>
                </a:cubicBezTo>
                <a:cubicBezTo>
                  <a:pt x="555" y="57"/>
                  <a:pt x="568" y="46"/>
                  <a:pt x="582" y="36"/>
                </a:cubicBezTo>
                <a:cubicBezTo>
                  <a:pt x="585" y="33"/>
                  <a:pt x="593" y="30"/>
                  <a:pt x="595" y="31"/>
                </a:cubicBezTo>
                <a:cubicBezTo>
                  <a:pt x="599" y="34"/>
                  <a:pt x="602" y="40"/>
                  <a:pt x="603" y="46"/>
                </a:cubicBezTo>
                <a:cubicBezTo>
                  <a:pt x="604" y="55"/>
                  <a:pt x="603" y="66"/>
                  <a:pt x="603" y="76"/>
                </a:cubicBezTo>
                <a:cubicBezTo>
                  <a:pt x="602" y="91"/>
                  <a:pt x="610" y="94"/>
                  <a:pt x="623" y="90"/>
                </a:cubicBezTo>
                <a:cubicBezTo>
                  <a:pt x="636" y="85"/>
                  <a:pt x="650" y="81"/>
                  <a:pt x="663" y="76"/>
                </a:cubicBezTo>
                <a:cubicBezTo>
                  <a:pt x="676" y="71"/>
                  <a:pt x="680" y="77"/>
                  <a:pt x="679" y="89"/>
                </a:cubicBezTo>
                <a:cubicBezTo>
                  <a:pt x="679" y="91"/>
                  <a:pt x="678" y="92"/>
                  <a:pt x="678" y="93"/>
                </a:cubicBezTo>
                <a:cubicBezTo>
                  <a:pt x="672" y="128"/>
                  <a:pt x="672" y="128"/>
                  <a:pt x="709" y="130"/>
                </a:cubicBezTo>
                <a:cubicBezTo>
                  <a:pt x="730" y="130"/>
                  <a:pt x="733" y="135"/>
                  <a:pt x="723" y="153"/>
                </a:cubicBezTo>
                <a:cubicBezTo>
                  <a:pt x="719" y="161"/>
                  <a:pt x="714" y="168"/>
                  <a:pt x="712" y="176"/>
                </a:cubicBezTo>
                <a:cubicBezTo>
                  <a:pt x="711" y="185"/>
                  <a:pt x="710" y="197"/>
                  <a:pt x="714" y="204"/>
                </a:cubicBezTo>
                <a:cubicBezTo>
                  <a:pt x="740" y="244"/>
                  <a:pt x="754" y="289"/>
                  <a:pt x="755" y="335"/>
                </a:cubicBezTo>
                <a:cubicBezTo>
                  <a:pt x="756" y="399"/>
                  <a:pt x="736" y="458"/>
                  <a:pt x="692" y="507"/>
                </a:cubicBezTo>
                <a:cubicBezTo>
                  <a:pt x="644" y="561"/>
                  <a:pt x="585" y="593"/>
                  <a:pt x="513" y="599"/>
                </a:cubicBezTo>
                <a:cubicBezTo>
                  <a:pt x="498" y="601"/>
                  <a:pt x="493" y="607"/>
                  <a:pt x="493" y="621"/>
                </a:cubicBezTo>
                <a:cubicBezTo>
                  <a:pt x="494" y="638"/>
                  <a:pt x="493" y="654"/>
                  <a:pt x="494" y="671"/>
                </a:cubicBezTo>
                <a:cubicBezTo>
                  <a:pt x="494" y="690"/>
                  <a:pt x="503" y="698"/>
                  <a:pt x="518" y="687"/>
                </a:cubicBezTo>
                <a:cubicBezTo>
                  <a:pt x="556" y="659"/>
                  <a:pt x="594" y="679"/>
                  <a:pt x="632" y="682"/>
                </a:cubicBezTo>
                <a:cubicBezTo>
                  <a:pt x="667" y="686"/>
                  <a:pt x="702" y="695"/>
                  <a:pt x="737" y="700"/>
                </a:cubicBezTo>
                <a:cubicBezTo>
                  <a:pt x="761" y="704"/>
                  <a:pt x="762" y="706"/>
                  <a:pt x="750" y="725"/>
                </a:cubicBezTo>
                <a:cubicBezTo>
                  <a:pt x="745" y="734"/>
                  <a:pt x="739" y="742"/>
                  <a:pt x="737" y="751"/>
                </a:cubicBezTo>
                <a:cubicBezTo>
                  <a:pt x="736" y="757"/>
                  <a:pt x="739" y="768"/>
                  <a:pt x="744" y="770"/>
                </a:cubicBezTo>
                <a:cubicBezTo>
                  <a:pt x="779" y="783"/>
                  <a:pt x="815" y="795"/>
                  <a:pt x="851" y="807"/>
                </a:cubicBezTo>
                <a:cubicBezTo>
                  <a:pt x="855" y="808"/>
                  <a:pt x="863" y="806"/>
                  <a:pt x="865" y="802"/>
                </a:cubicBezTo>
                <a:cubicBezTo>
                  <a:pt x="875" y="790"/>
                  <a:pt x="882" y="776"/>
                  <a:pt x="892" y="764"/>
                </a:cubicBezTo>
                <a:cubicBezTo>
                  <a:pt x="899" y="757"/>
                  <a:pt x="907" y="748"/>
                  <a:pt x="915" y="746"/>
                </a:cubicBezTo>
                <a:cubicBezTo>
                  <a:pt x="920" y="744"/>
                  <a:pt x="928" y="754"/>
                  <a:pt x="934" y="760"/>
                </a:cubicBezTo>
                <a:cubicBezTo>
                  <a:pt x="945" y="773"/>
                  <a:pt x="954" y="788"/>
                  <a:pt x="966" y="799"/>
                </a:cubicBezTo>
                <a:cubicBezTo>
                  <a:pt x="977" y="809"/>
                  <a:pt x="984" y="818"/>
                  <a:pt x="980" y="834"/>
                </a:cubicBezTo>
                <a:cubicBezTo>
                  <a:pt x="979" y="838"/>
                  <a:pt x="979" y="843"/>
                  <a:pt x="979" y="847"/>
                </a:cubicBezTo>
                <a:cubicBezTo>
                  <a:pt x="982" y="888"/>
                  <a:pt x="959" y="907"/>
                  <a:pt x="918" y="902"/>
                </a:cubicBezTo>
                <a:cubicBezTo>
                  <a:pt x="886" y="898"/>
                  <a:pt x="868" y="882"/>
                  <a:pt x="860" y="851"/>
                </a:cubicBezTo>
                <a:cubicBezTo>
                  <a:pt x="859" y="845"/>
                  <a:pt x="852" y="838"/>
                  <a:pt x="847" y="836"/>
                </a:cubicBezTo>
                <a:cubicBezTo>
                  <a:pt x="810" y="822"/>
                  <a:pt x="773" y="810"/>
                  <a:pt x="736" y="797"/>
                </a:cubicBezTo>
                <a:cubicBezTo>
                  <a:pt x="722" y="792"/>
                  <a:pt x="713" y="796"/>
                  <a:pt x="705" y="810"/>
                </a:cubicBezTo>
                <a:cubicBezTo>
                  <a:pt x="689" y="839"/>
                  <a:pt x="688" y="839"/>
                  <a:pt x="659" y="823"/>
                </a:cubicBezTo>
                <a:cubicBezTo>
                  <a:pt x="640" y="812"/>
                  <a:pt x="620" y="802"/>
                  <a:pt x="600" y="791"/>
                </a:cubicBezTo>
                <a:cubicBezTo>
                  <a:pt x="587" y="783"/>
                  <a:pt x="580" y="786"/>
                  <a:pt x="580" y="802"/>
                </a:cubicBezTo>
                <a:cubicBezTo>
                  <a:pt x="580" y="822"/>
                  <a:pt x="580" y="843"/>
                  <a:pt x="580" y="864"/>
                </a:cubicBezTo>
                <a:cubicBezTo>
                  <a:pt x="581" y="881"/>
                  <a:pt x="571" y="888"/>
                  <a:pt x="555" y="887"/>
                </a:cubicBezTo>
                <a:cubicBezTo>
                  <a:pt x="506" y="884"/>
                  <a:pt x="456" y="880"/>
                  <a:pt x="406" y="876"/>
                </a:cubicBezTo>
                <a:cubicBezTo>
                  <a:pt x="393" y="876"/>
                  <a:pt x="388" y="869"/>
                  <a:pt x="389" y="857"/>
                </a:cubicBezTo>
                <a:cubicBezTo>
                  <a:pt x="392" y="822"/>
                  <a:pt x="393" y="787"/>
                  <a:pt x="397" y="752"/>
                </a:cubicBezTo>
                <a:cubicBezTo>
                  <a:pt x="399" y="734"/>
                  <a:pt x="392" y="730"/>
                  <a:pt x="376" y="728"/>
                </a:cubicBezTo>
                <a:cubicBezTo>
                  <a:pt x="336" y="725"/>
                  <a:pt x="296" y="721"/>
                  <a:pt x="255" y="718"/>
                </a:cubicBezTo>
                <a:cubicBezTo>
                  <a:pt x="249" y="717"/>
                  <a:pt x="244" y="715"/>
                  <a:pt x="238" y="713"/>
                </a:cubicBezTo>
                <a:close/>
                <a:moveTo>
                  <a:pt x="375" y="468"/>
                </a:moveTo>
                <a:cubicBezTo>
                  <a:pt x="375" y="471"/>
                  <a:pt x="376" y="474"/>
                  <a:pt x="376" y="476"/>
                </a:cubicBezTo>
                <a:cubicBezTo>
                  <a:pt x="418" y="498"/>
                  <a:pt x="462" y="515"/>
                  <a:pt x="510" y="514"/>
                </a:cubicBezTo>
                <a:cubicBezTo>
                  <a:pt x="535" y="514"/>
                  <a:pt x="562" y="507"/>
                  <a:pt x="584" y="497"/>
                </a:cubicBezTo>
                <a:cubicBezTo>
                  <a:pt x="630" y="475"/>
                  <a:pt x="651" y="432"/>
                  <a:pt x="664" y="385"/>
                </a:cubicBezTo>
                <a:cubicBezTo>
                  <a:pt x="669" y="366"/>
                  <a:pt x="671" y="347"/>
                  <a:pt x="675" y="328"/>
                </a:cubicBezTo>
                <a:cubicBezTo>
                  <a:pt x="673" y="326"/>
                  <a:pt x="671" y="325"/>
                  <a:pt x="670" y="323"/>
                </a:cubicBezTo>
                <a:cubicBezTo>
                  <a:pt x="571" y="372"/>
                  <a:pt x="473" y="420"/>
                  <a:pt x="375" y="468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2026CA38-053C-446E-BC70-68F12894B1AA}"/>
              </a:ext>
            </a:extLst>
          </p:cNvPr>
          <p:cNvSpPr>
            <a:spLocks noEditPoints="1"/>
          </p:cNvSpPr>
          <p:nvPr/>
        </p:nvSpPr>
        <p:spPr bwMode="auto">
          <a:xfrm>
            <a:off x="4112992" y="3987486"/>
            <a:ext cx="579438" cy="611188"/>
          </a:xfrm>
          <a:custGeom>
            <a:avLst/>
            <a:gdLst>
              <a:gd name="T0" fmla="*/ 59 w 668"/>
              <a:gd name="T1" fmla="*/ 277 h 703"/>
              <a:gd name="T2" fmla="*/ 22 w 668"/>
              <a:gd name="T3" fmla="*/ 284 h 703"/>
              <a:gd name="T4" fmla="*/ 6 w 668"/>
              <a:gd name="T5" fmla="*/ 265 h 703"/>
              <a:gd name="T6" fmla="*/ 127 w 668"/>
              <a:gd name="T7" fmla="*/ 117 h 703"/>
              <a:gd name="T8" fmla="*/ 141 w 668"/>
              <a:gd name="T9" fmla="*/ 111 h 703"/>
              <a:gd name="T10" fmla="*/ 151 w 668"/>
              <a:gd name="T11" fmla="*/ 75 h 703"/>
              <a:gd name="T12" fmla="*/ 293 w 668"/>
              <a:gd name="T13" fmla="*/ 57 h 703"/>
              <a:gd name="T14" fmla="*/ 250 w 668"/>
              <a:gd name="T15" fmla="*/ 11 h 703"/>
              <a:gd name="T16" fmla="*/ 304 w 668"/>
              <a:gd name="T17" fmla="*/ 11 h 703"/>
              <a:gd name="T18" fmla="*/ 507 w 668"/>
              <a:gd name="T19" fmla="*/ 96 h 703"/>
              <a:gd name="T20" fmla="*/ 525 w 668"/>
              <a:gd name="T21" fmla="*/ 108 h 703"/>
              <a:gd name="T22" fmla="*/ 594 w 668"/>
              <a:gd name="T23" fmla="*/ 128 h 703"/>
              <a:gd name="T24" fmla="*/ 660 w 668"/>
              <a:gd name="T25" fmla="*/ 169 h 703"/>
              <a:gd name="T26" fmla="*/ 644 w 668"/>
              <a:gd name="T27" fmla="*/ 222 h 703"/>
              <a:gd name="T28" fmla="*/ 638 w 668"/>
              <a:gd name="T29" fmla="*/ 254 h 703"/>
              <a:gd name="T30" fmla="*/ 651 w 668"/>
              <a:gd name="T31" fmla="*/ 400 h 703"/>
              <a:gd name="T32" fmla="*/ 542 w 668"/>
              <a:gd name="T33" fmla="*/ 584 h 703"/>
              <a:gd name="T34" fmla="*/ 476 w 668"/>
              <a:gd name="T35" fmla="*/ 624 h 703"/>
              <a:gd name="T36" fmla="*/ 452 w 668"/>
              <a:gd name="T37" fmla="*/ 663 h 703"/>
              <a:gd name="T38" fmla="*/ 395 w 668"/>
              <a:gd name="T39" fmla="*/ 690 h 703"/>
              <a:gd name="T40" fmla="*/ 390 w 668"/>
              <a:gd name="T41" fmla="*/ 664 h 703"/>
              <a:gd name="T42" fmla="*/ 394 w 668"/>
              <a:gd name="T43" fmla="*/ 650 h 703"/>
              <a:gd name="T44" fmla="*/ 381 w 668"/>
              <a:gd name="T45" fmla="*/ 647 h 703"/>
              <a:gd name="T46" fmla="*/ 180 w 668"/>
              <a:gd name="T47" fmla="*/ 585 h 703"/>
              <a:gd name="T48" fmla="*/ 98 w 668"/>
              <a:gd name="T49" fmla="*/ 487 h 703"/>
              <a:gd name="T50" fmla="*/ 44 w 668"/>
              <a:gd name="T51" fmla="*/ 459 h 703"/>
              <a:gd name="T52" fmla="*/ 48 w 668"/>
              <a:gd name="T53" fmla="*/ 433 h 703"/>
              <a:gd name="T54" fmla="*/ 66 w 668"/>
              <a:gd name="T55" fmla="*/ 384 h 703"/>
              <a:gd name="T56" fmla="*/ 51 w 668"/>
              <a:gd name="T57" fmla="*/ 360 h 703"/>
              <a:gd name="T58" fmla="*/ 35 w 668"/>
              <a:gd name="T59" fmla="*/ 322 h 703"/>
              <a:gd name="T60" fmla="*/ 63 w 668"/>
              <a:gd name="T61" fmla="*/ 282 h 703"/>
              <a:gd name="T62" fmla="*/ 59 w 668"/>
              <a:gd name="T63" fmla="*/ 277 h 703"/>
              <a:gd name="T64" fmla="*/ 503 w 668"/>
              <a:gd name="T65" fmla="*/ 376 h 703"/>
              <a:gd name="T66" fmla="*/ 498 w 668"/>
              <a:gd name="T67" fmla="*/ 377 h 703"/>
              <a:gd name="T68" fmla="*/ 451 w 668"/>
              <a:gd name="T69" fmla="*/ 437 h 703"/>
              <a:gd name="T70" fmla="*/ 247 w 668"/>
              <a:gd name="T71" fmla="*/ 532 h 703"/>
              <a:gd name="T72" fmla="*/ 231 w 668"/>
              <a:gd name="T73" fmla="*/ 541 h 703"/>
              <a:gd name="T74" fmla="*/ 242 w 668"/>
              <a:gd name="T75" fmla="*/ 556 h 703"/>
              <a:gd name="T76" fmla="*/ 287 w 668"/>
              <a:gd name="T77" fmla="*/ 577 h 703"/>
              <a:gd name="T78" fmla="*/ 397 w 668"/>
              <a:gd name="T79" fmla="*/ 581 h 703"/>
              <a:gd name="T80" fmla="*/ 502 w 668"/>
              <a:gd name="T81" fmla="*/ 456 h 703"/>
              <a:gd name="T82" fmla="*/ 503 w 668"/>
              <a:gd name="T83" fmla="*/ 376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68" h="703">
                <a:moveTo>
                  <a:pt x="59" y="277"/>
                </a:moveTo>
                <a:cubicBezTo>
                  <a:pt x="47" y="280"/>
                  <a:pt x="34" y="282"/>
                  <a:pt x="22" y="284"/>
                </a:cubicBezTo>
                <a:cubicBezTo>
                  <a:pt x="6" y="286"/>
                  <a:pt x="0" y="279"/>
                  <a:pt x="6" y="265"/>
                </a:cubicBezTo>
                <a:cubicBezTo>
                  <a:pt x="31" y="203"/>
                  <a:pt x="74" y="156"/>
                  <a:pt x="127" y="117"/>
                </a:cubicBezTo>
                <a:cubicBezTo>
                  <a:pt x="131" y="114"/>
                  <a:pt x="136" y="113"/>
                  <a:pt x="141" y="111"/>
                </a:cubicBezTo>
                <a:cubicBezTo>
                  <a:pt x="168" y="103"/>
                  <a:pt x="169" y="101"/>
                  <a:pt x="151" y="75"/>
                </a:cubicBezTo>
                <a:cubicBezTo>
                  <a:pt x="198" y="69"/>
                  <a:pt x="242" y="63"/>
                  <a:pt x="293" y="57"/>
                </a:cubicBezTo>
                <a:cubicBezTo>
                  <a:pt x="276" y="39"/>
                  <a:pt x="264" y="26"/>
                  <a:pt x="250" y="11"/>
                </a:cubicBezTo>
                <a:cubicBezTo>
                  <a:pt x="270" y="0"/>
                  <a:pt x="288" y="7"/>
                  <a:pt x="304" y="11"/>
                </a:cubicBezTo>
                <a:cubicBezTo>
                  <a:pt x="376" y="29"/>
                  <a:pt x="441" y="63"/>
                  <a:pt x="507" y="96"/>
                </a:cubicBezTo>
                <a:cubicBezTo>
                  <a:pt x="513" y="100"/>
                  <a:pt x="520" y="104"/>
                  <a:pt x="525" y="108"/>
                </a:cubicBezTo>
                <a:cubicBezTo>
                  <a:pt x="546" y="124"/>
                  <a:pt x="563" y="138"/>
                  <a:pt x="594" y="128"/>
                </a:cubicBezTo>
                <a:cubicBezTo>
                  <a:pt x="622" y="119"/>
                  <a:pt x="650" y="141"/>
                  <a:pt x="660" y="169"/>
                </a:cubicBezTo>
                <a:cubicBezTo>
                  <a:pt x="668" y="191"/>
                  <a:pt x="657" y="208"/>
                  <a:pt x="644" y="222"/>
                </a:cubicBezTo>
                <a:cubicBezTo>
                  <a:pt x="634" y="233"/>
                  <a:pt x="634" y="242"/>
                  <a:pt x="638" y="254"/>
                </a:cubicBezTo>
                <a:cubicBezTo>
                  <a:pt x="656" y="301"/>
                  <a:pt x="658" y="350"/>
                  <a:pt x="651" y="400"/>
                </a:cubicBezTo>
                <a:cubicBezTo>
                  <a:pt x="639" y="475"/>
                  <a:pt x="603" y="537"/>
                  <a:pt x="542" y="584"/>
                </a:cubicBezTo>
                <a:cubicBezTo>
                  <a:pt x="522" y="599"/>
                  <a:pt x="496" y="608"/>
                  <a:pt x="476" y="624"/>
                </a:cubicBezTo>
                <a:cubicBezTo>
                  <a:pt x="465" y="633"/>
                  <a:pt x="457" y="649"/>
                  <a:pt x="452" y="663"/>
                </a:cubicBezTo>
                <a:cubicBezTo>
                  <a:pt x="441" y="695"/>
                  <a:pt x="426" y="703"/>
                  <a:pt x="395" y="690"/>
                </a:cubicBezTo>
                <a:cubicBezTo>
                  <a:pt x="380" y="684"/>
                  <a:pt x="385" y="674"/>
                  <a:pt x="390" y="664"/>
                </a:cubicBezTo>
                <a:cubicBezTo>
                  <a:pt x="392" y="660"/>
                  <a:pt x="393" y="655"/>
                  <a:pt x="394" y="650"/>
                </a:cubicBezTo>
                <a:cubicBezTo>
                  <a:pt x="390" y="649"/>
                  <a:pt x="386" y="647"/>
                  <a:pt x="381" y="647"/>
                </a:cubicBezTo>
                <a:cubicBezTo>
                  <a:pt x="307" y="650"/>
                  <a:pt x="239" y="631"/>
                  <a:pt x="180" y="585"/>
                </a:cubicBezTo>
                <a:cubicBezTo>
                  <a:pt x="146" y="558"/>
                  <a:pt x="117" y="526"/>
                  <a:pt x="98" y="487"/>
                </a:cubicBezTo>
                <a:cubicBezTo>
                  <a:pt x="83" y="453"/>
                  <a:pt x="83" y="452"/>
                  <a:pt x="44" y="459"/>
                </a:cubicBezTo>
                <a:cubicBezTo>
                  <a:pt x="46" y="449"/>
                  <a:pt x="46" y="441"/>
                  <a:pt x="48" y="433"/>
                </a:cubicBezTo>
                <a:cubicBezTo>
                  <a:pt x="54" y="416"/>
                  <a:pt x="60" y="400"/>
                  <a:pt x="66" y="384"/>
                </a:cubicBezTo>
                <a:cubicBezTo>
                  <a:pt x="70" y="370"/>
                  <a:pt x="66" y="362"/>
                  <a:pt x="51" y="360"/>
                </a:cubicBezTo>
                <a:cubicBezTo>
                  <a:pt x="27" y="355"/>
                  <a:pt x="22" y="343"/>
                  <a:pt x="35" y="322"/>
                </a:cubicBezTo>
                <a:cubicBezTo>
                  <a:pt x="44" y="308"/>
                  <a:pt x="54" y="295"/>
                  <a:pt x="63" y="282"/>
                </a:cubicBezTo>
                <a:cubicBezTo>
                  <a:pt x="62" y="280"/>
                  <a:pt x="60" y="279"/>
                  <a:pt x="59" y="277"/>
                </a:cubicBezTo>
                <a:close/>
                <a:moveTo>
                  <a:pt x="503" y="376"/>
                </a:moveTo>
                <a:cubicBezTo>
                  <a:pt x="501" y="376"/>
                  <a:pt x="499" y="377"/>
                  <a:pt x="498" y="377"/>
                </a:cubicBezTo>
                <a:cubicBezTo>
                  <a:pt x="482" y="397"/>
                  <a:pt x="469" y="420"/>
                  <a:pt x="451" y="437"/>
                </a:cubicBezTo>
                <a:cubicBezTo>
                  <a:pt x="393" y="490"/>
                  <a:pt x="321" y="514"/>
                  <a:pt x="247" y="532"/>
                </a:cubicBezTo>
                <a:cubicBezTo>
                  <a:pt x="241" y="534"/>
                  <a:pt x="237" y="538"/>
                  <a:pt x="231" y="541"/>
                </a:cubicBezTo>
                <a:cubicBezTo>
                  <a:pt x="235" y="546"/>
                  <a:pt x="237" y="553"/>
                  <a:pt x="242" y="556"/>
                </a:cubicBezTo>
                <a:cubicBezTo>
                  <a:pt x="257" y="564"/>
                  <a:pt x="272" y="571"/>
                  <a:pt x="287" y="577"/>
                </a:cubicBezTo>
                <a:cubicBezTo>
                  <a:pt x="323" y="592"/>
                  <a:pt x="362" y="592"/>
                  <a:pt x="397" y="581"/>
                </a:cubicBezTo>
                <a:cubicBezTo>
                  <a:pt x="456" y="562"/>
                  <a:pt x="492" y="517"/>
                  <a:pt x="502" y="456"/>
                </a:cubicBezTo>
                <a:cubicBezTo>
                  <a:pt x="506" y="430"/>
                  <a:pt x="503" y="403"/>
                  <a:pt x="503" y="376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74B7B75F-31AB-4302-897A-92CCBA5213B4}"/>
              </a:ext>
            </a:extLst>
          </p:cNvPr>
          <p:cNvSpPr>
            <a:spLocks/>
          </p:cNvSpPr>
          <p:nvPr/>
        </p:nvSpPr>
        <p:spPr bwMode="auto">
          <a:xfrm>
            <a:off x="4171730" y="4508186"/>
            <a:ext cx="495300" cy="334963"/>
          </a:xfrm>
          <a:custGeom>
            <a:avLst/>
            <a:gdLst>
              <a:gd name="T0" fmla="*/ 355 w 571"/>
              <a:gd name="T1" fmla="*/ 206 h 386"/>
              <a:gd name="T2" fmla="*/ 309 w 571"/>
              <a:gd name="T3" fmla="*/ 250 h 386"/>
              <a:gd name="T4" fmla="*/ 247 w 571"/>
              <a:gd name="T5" fmla="*/ 277 h 386"/>
              <a:gd name="T6" fmla="*/ 177 w 571"/>
              <a:gd name="T7" fmla="*/ 273 h 386"/>
              <a:gd name="T8" fmla="*/ 141 w 571"/>
              <a:gd name="T9" fmla="*/ 258 h 386"/>
              <a:gd name="T10" fmla="*/ 142 w 571"/>
              <a:gd name="T11" fmla="*/ 220 h 386"/>
              <a:gd name="T12" fmla="*/ 215 w 571"/>
              <a:gd name="T13" fmla="*/ 169 h 386"/>
              <a:gd name="T14" fmla="*/ 242 w 571"/>
              <a:gd name="T15" fmla="*/ 151 h 386"/>
              <a:gd name="T16" fmla="*/ 197 w 571"/>
              <a:gd name="T17" fmla="*/ 131 h 386"/>
              <a:gd name="T18" fmla="*/ 176 w 571"/>
              <a:gd name="T19" fmla="*/ 106 h 386"/>
              <a:gd name="T20" fmla="*/ 163 w 571"/>
              <a:gd name="T21" fmla="*/ 92 h 386"/>
              <a:gd name="T22" fmla="*/ 119 w 571"/>
              <a:gd name="T23" fmla="*/ 89 h 386"/>
              <a:gd name="T24" fmla="*/ 98 w 571"/>
              <a:gd name="T25" fmla="*/ 97 h 386"/>
              <a:gd name="T26" fmla="*/ 55 w 571"/>
              <a:gd name="T27" fmla="*/ 124 h 386"/>
              <a:gd name="T28" fmla="*/ 43 w 571"/>
              <a:gd name="T29" fmla="*/ 122 h 386"/>
              <a:gd name="T30" fmla="*/ 0 w 571"/>
              <a:gd name="T31" fmla="*/ 83 h 386"/>
              <a:gd name="T32" fmla="*/ 4 w 571"/>
              <a:gd name="T33" fmla="*/ 47 h 386"/>
              <a:gd name="T34" fmla="*/ 5 w 571"/>
              <a:gd name="T35" fmla="*/ 38 h 386"/>
              <a:gd name="T36" fmla="*/ 37 w 571"/>
              <a:gd name="T37" fmla="*/ 11 h 386"/>
              <a:gd name="T38" fmla="*/ 73 w 571"/>
              <a:gd name="T39" fmla="*/ 1 h 386"/>
              <a:gd name="T40" fmla="*/ 85 w 571"/>
              <a:gd name="T41" fmla="*/ 6 h 386"/>
              <a:gd name="T42" fmla="*/ 92 w 571"/>
              <a:gd name="T43" fmla="*/ 20 h 386"/>
              <a:gd name="T44" fmla="*/ 163 w 571"/>
              <a:gd name="T45" fmla="*/ 65 h 386"/>
              <a:gd name="T46" fmla="*/ 173 w 571"/>
              <a:gd name="T47" fmla="*/ 62 h 386"/>
              <a:gd name="T48" fmla="*/ 264 w 571"/>
              <a:gd name="T49" fmla="*/ 68 h 386"/>
              <a:gd name="T50" fmla="*/ 279 w 571"/>
              <a:gd name="T51" fmla="*/ 85 h 386"/>
              <a:gd name="T52" fmla="*/ 388 w 571"/>
              <a:gd name="T53" fmla="*/ 129 h 386"/>
              <a:gd name="T54" fmla="*/ 409 w 571"/>
              <a:gd name="T55" fmla="*/ 112 h 386"/>
              <a:gd name="T56" fmla="*/ 440 w 571"/>
              <a:gd name="T57" fmla="*/ 122 h 386"/>
              <a:gd name="T58" fmla="*/ 444 w 571"/>
              <a:gd name="T59" fmla="*/ 249 h 386"/>
              <a:gd name="T60" fmla="*/ 496 w 571"/>
              <a:gd name="T61" fmla="*/ 300 h 386"/>
              <a:gd name="T62" fmla="*/ 559 w 571"/>
              <a:gd name="T63" fmla="*/ 320 h 386"/>
              <a:gd name="T64" fmla="*/ 570 w 571"/>
              <a:gd name="T65" fmla="*/ 342 h 386"/>
              <a:gd name="T66" fmla="*/ 554 w 571"/>
              <a:gd name="T67" fmla="*/ 352 h 386"/>
              <a:gd name="T68" fmla="*/ 517 w 571"/>
              <a:gd name="T69" fmla="*/ 367 h 386"/>
              <a:gd name="T70" fmla="*/ 459 w 571"/>
              <a:gd name="T71" fmla="*/ 372 h 386"/>
              <a:gd name="T72" fmla="*/ 396 w 571"/>
              <a:gd name="T73" fmla="*/ 345 h 386"/>
              <a:gd name="T74" fmla="*/ 394 w 571"/>
              <a:gd name="T75" fmla="*/ 327 h 386"/>
              <a:gd name="T76" fmla="*/ 411 w 571"/>
              <a:gd name="T77" fmla="*/ 306 h 386"/>
              <a:gd name="T78" fmla="*/ 387 w 571"/>
              <a:gd name="T79" fmla="*/ 270 h 386"/>
              <a:gd name="T80" fmla="*/ 382 w 571"/>
              <a:gd name="T81" fmla="*/ 267 h 386"/>
              <a:gd name="T82" fmla="*/ 358 w 571"/>
              <a:gd name="T83" fmla="*/ 224 h 386"/>
              <a:gd name="T84" fmla="*/ 355 w 571"/>
              <a:gd name="T85" fmla="*/ 20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1" h="386">
                <a:moveTo>
                  <a:pt x="355" y="206"/>
                </a:moveTo>
                <a:cubicBezTo>
                  <a:pt x="337" y="223"/>
                  <a:pt x="319" y="234"/>
                  <a:pt x="309" y="250"/>
                </a:cubicBezTo>
                <a:cubicBezTo>
                  <a:pt x="293" y="274"/>
                  <a:pt x="271" y="277"/>
                  <a:pt x="247" y="277"/>
                </a:cubicBezTo>
                <a:cubicBezTo>
                  <a:pt x="223" y="276"/>
                  <a:pt x="200" y="276"/>
                  <a:pt x="177" y="273"/>
                </a:cubicBezTo>
                <a:cubicBezTo>
                  <a:pt x="164" y="271"/>
                  <a:pt x="152" y="265"/>
                  <a:pt x="141" y="258"/>
                </a:cubicBezTo>
                <a:cubicBezTo>
                  <a:pt x="129" y="251"/>
                  <a:pt x="129" y="230"/>
                  <a:pt x="142" y="220"/>
                </a:cubicBezTo>
                <a:cubicBezTo>
                  <a:pt x="165" y="201"/>
                  <a:pt x="190" y="185"/>
                  <a:pt x="215" y="169"/>
                </a:cubicBezTo>
                <a:cubicBezTo>
                  <a:pt x="222" y="163"/>
                  <a:pt x="230" y="159"/>
                  <a:pt x="242" y="151"/>
                </a:cubicBezTo>
                <a:cubicBezTo>
                  <a:pt x="224" y="143"/>
                  <a:pt x="211" y="136"/>
                  <a:pt x="197" y="131"/>
                </a:cubicBezTo>
                <a:cubicBezTo>
                  <a:pt x="184" y="127"/>
                  <a:pt x="177" y="120"/>
                  <a:pt x="176" y="106"/>
                </a:cubicBezTo>
                <a:cubicBezTo>
                  <a:pt x="176" y="101"/>
                  <a:pt x="168" y="93"/>
                  <a:pt x="163" y="92"/>
                </a:cubicBezTo>
                <a:cubicBezTo>
                  <a:pt x="149" y="89"/>
                  <a:pt x="134" y="89"/>
                  <a:pt x="119" y="89"/>
                </a:cubicBezTo>
                <a:cubicBezTo>
                  <a:pt x="112" y="90"/>
                  <a:pt x="104" y="94"/>
                  <a:pt x="98" y="97"/>
                </a:cubicBezTo>
                <a:cubicBezTo>
                  <a:pt x="83" y="106"/>
                  <a:pt x="70" y="116"/>
                  <a:pt x="55" y="124"/>
                </a:cubicBezTo>
                <a:cubicBezTo>
                  <a:pt x="52" y="126"/>
                  <a:pt x="46" y="125"/>
                  <a:pt x="43" y="122"/>
                </a:cubicBezTo>
                <a:cubicBezTo>
                  <a:pt x="28" y="110"/>
                  <a:pt x="15" y="97"/>
                  <a:pt x="0" y="83"/>
                </a:cubicBezTo>
                <a:cubicBezTo>
                  <a:pt x="9" y="73"/>
                  <a:pt x="18" y="61"/>
                  <a:pt x="4" y="47"/>
                </a:cubicBezTo>
                <a:cubicBezTo>
                  <a:pt x="3" y="45"/>
                  <a:pt x="3" y="39"/>
                  <a:pt x="5" y="38"/>
                </a:cubicBezTo>
                <a:cubicBezTo>
                  <a:pt x="15" y="28"/>
                  <a:pt x="25" y="18"/>
                  <a:pt x="37" y="11"/>
                </a:cubicBezTo>
                <a:cubicBezTo>
                  <a:pt x="48" y="5"/>
                  <a:pt x="61" y="3"/>
                  <a:pt x="73" y="1"/>
                </a:cubicBezTo>
                <a:cubicBezTo>
                  <a:pt x="77" y="0"/>
                  <a:pt x="82" y="3"/>
                  <a:pt x="85" y="6"/>
                </a:cubicBezTo>
                <a:cubicBezTo>
                  <a:pt x="88" y="10"/>
                  <a:pt x="90" y="15"/>
                  <a:pt x="92" y="20"/>
                </a:cubicBezTo>
                <a:cubicBezTo>
                  <a:pt x="108" y="59"/>
                  <a:pt x="122" y="68"/>
                  <a:pt x="163" y="65"/>
                </a:cubicBezTo>
                <a:cubicBezTo>
                  <a:pt x="167" y="64"/>
                  <a:pt x="171" y="64"/>
                  <a:pt x="173" y="62"/>
                </a:cubicBezTo>
                <a:cubicBezTo>
                  <a:pt x="205" y="39"/>
                  <a:pt x="234" y="61"/>
                  <a:pt x="264" y="68"/>
                </a:cubicBezTo>
                <a:cubicBezTo>
                  <a:pt x="270" y="69"/>
                  <a:pt x="275" y="78"/>
                  <a:pt x="279" y="85"/>
                </a:cubicBezTo>
                <a:cubicBezTo>
                  <a:pt x="303" y="131"/>
                  <a:pt x="341" y="147"/>
                  <a:pt x="388" y="129"/>
                </a:cubicBezTo>
                <a:cubicBezTo>
                  <a:pt x="396" y="126"/>
                  <a:pt x="402" y="118"/>
                  <a:pt x="409" y="112"/>
                </a:cubicBezTo>
                <a:cubicBezTo>
                  <a:pt x="424" y="98"/>
                  <a:pt x="438" y="102"/>
                  <a:pt x="440" y="122"/>
                </a:cubicBezTo>
                <a:cubicBezTo>
                  <a:pt x="443" y="164"/>
                  <a:pt x="444" y="207"/>
                  <a:pt x="444" y="249"/>
                </a:cubicBezTo>
                <a:cubicBezTo>
                  <a:pt x="444" y="275"/>
                  <a:pt x="467" y="300"/>
                  <a:pt x="496" y="300"/>
                </a:cubicBezTo>
                <a:cubicBezTo>
                  <a:pt x="519" y="300"/>
                  <a:pt x="541" y="305"/>
                  <a:pt x="559" y="320"/>
                </a:cubicBezTo>
                <a:cubicBezTo>
                  <a:pt x="565" y="325"/>
                  <a:pt x="569" y="334"/>
                  <a:pt x="570" y="342"/>
                </a:cubicBezTo>
                <a:cubicBezTo>
                  <a:pt x="571" y="344"/>
                  <a:pt x="560" y="348"/>
                  <a:pt x="554" y="352"/>
                </a:cubicBezTo>
                <a:cubicBezTo>
                  <a:pt x="542" y="358"/>
                  <a:pt x="534" y="374"/>
                  <a:pt x="517" y="367"/>
                </a:cubicBezTo>
                <a:cubicBezTo>
                  <a:pt x="499" y="386"/>
                  <a:pt x="477" y="356"/>
                  <a:pt x="459" y="372"/>
                </a:cubicBezTo>
                <a:cubicBezTo>
                  <a:pt x="444" y="349"/>
                  <a:pt x="417" y="355"/>
                  <a:pt x="396" y="345"/>
                </a:cubicBezTo>
                <a:cubicBezTo>
                  <a:pt x="393" y="343"/>
                  <a:pt x="392" y="332"/>
                  <a:pt x="394" y="327"/>
                </a:cubicBezTo>
                <a:cubicBezTo>
                  <a:pt x="398" y="319"/>
                  <a:pt x="412" y="310"/>
                  <a:pt x="411" y="306"/>
                </a:cubicBezTo>
                <a:cubicBezTo>
                  <a:pt x="405" y="293"/>
                  <a:pt x="395" y="282"/>
                  <a:pt x="387" y="270"/>
                </a:cubicBezTo>
                <a:cubicBezTo>
                  <a:pt x="386" y="269"/>
                  <a:pt x="383" y="267"/>
                  <a:pt x="382" y="267"/>
                </a:cubicBezTo>
                <a:cubicBezTo>
                  <a:pt x="354" y="264"/>
                  <a:pt x="353" y="246"/>
                  <a:pt x="358" y="224"/>
                </a:cubicBezTo>
                <a:cubicBezTo>
                  <a:pt x="359" y="220"/>
                  <a:pt x="357" y="216"/>
                  <a:pt x="355" y="206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25229F1D-1511-411D-B629-1560667EF78E}"/>
              </a:ext>
            </a:extLst>
          </p:cNvPr>
          <p:cNvSpPr>
            <a:spLocks/>
          </p:cNvSpPr>
          <p:nvPr/>
        </p:nvSpPr>
        <p:spPr bwMode="auto">
          <a:xfrm>
            <a:off x="1338042" y="6319524"/>
            <a:ext cx="442913" cy="292100"/>
          </a:xfrm>
          <a:custGeom>
            <a:avLst/>
            <a:gdLst>
              <a:gd name="T0" fmla="*/ 436 w 510"/>
              <a:gd name="T1" fmla="*/ 337 h 337"/>
              <a:gd name="T2" fmla="*/ 397 w 510"/>
              <a:gd name="T3" fmla="*/ 324 h 337"/>
              <a:gd name="T4" fmla="*/ 372 w 510"/>
              <a:gd name="T5" fmla="*/ 262 h 337"/>
              <a:gd name="T6" fmla="*/ 374 w 510"/>
              <a:gd name="T7" fmla="*/ 224 h 337"/>
              <a:gd name="T8" fmla="*/ 374 w 510"/>
              <a:gd name="T9" fmla="*/ 202 h 337"/>
              <a:gd name="T10" fmla="*/ 348 w 510"/>
              <a:gd name="T11" fmla="*/ 160 h 337"/>
              <a:gd name="T12" fmla="*/ 323 w 510"/>
              <a:gd name="T13" fmla="*/ 140 h 337"/>
              <a:gd name="T14" fmla="*/ 309 w 510"/>
              <a:gd name="T15" fmla="*/ 124 h 337"/>
              <a:gd name="T16" fmla="*/ 292 w 510"/>
              <a:gd name="T17" fmla="*/ 126 h 337"/>
              <a:gd name="T18" fmla="*/ 251 w 510"/>
              <a:gd name="T19" fmla="*/ 170 h 337"/>
              <a:gd name="T20" fmla="*/ 235 w 510"/>
              <a:gd name="T21" fmla="*/ 169 h 337"/>
              <a:gd name="T22" fmla="*/ 225 w 510"/>
              <a:gd name="T23" fmla="*/ 161 h 337"/>
              <a:gd name="T24" fmla="*/ 166 w 510"/>
              <a:gd name="T25" fmla="*/ 169 h 337"/>
              <a:gd name="T26" fmla="*/ 129 w 510"/>
              <a:gd name="T27" fmla="*/ 215 h 337"/>
              <a:gd name="T28" fmla="*/ 85 w 510"/>
              <a:gd name="T29" fmla="*/ 241 h 337"/>
              <a:gd name="T30" fmla="*/ 11 w 510"/>
              <a:gd name="T31" fmla="*/ 198 h 337"/>
              <a:gd name="T32" fmla="*/ 12 w 510"/>
              <a:gd name="T33" fmla="*/ 143 h 337"/>
              <a:gd name="T34" fmla="*/ 76 w 510"/>
              <a:gd name="T35" fmla="*/ 128 h 337"/>
              <a:gd name="T36" fmla="*/ 111 w 510"/>
              <a:gd name="T37" fmla="*/ 147 h 337"/>
              <a:gd name="T38" fmla="*/ 143 w 510"/>
              <a:gd name="T39" fmla="*/ 147 h 337"/>
              <a:gd name="T40" fmla="*/ 152 w 510"/>
              <a:gd name="T41" fmla="*/ 139 h 337"/>
              <a:gd name="T42" fmla="*/ 151 w 510"/>
              <a:gd name="T43" fmla="*/ 104 h 337"/>
              <a:gd name="T44" fmla="*/ 156 w 510"/>
              <a:gd name="T45" fmla="*/ 55 h 337"/>
              <a:gd name="T46" fmla="*/ 169 w 510"/>
              <a:gd name="T47" fmla="*/ 46 h 337"/>
              <a:gd name="T48" fmla="*/ 331 w 510"/>
              <a:gd name="T49" fmla="*/ 21 h 337"/>
              <a:gd name="T50" fmla="*/ 401 w 510"/>
              <a:gd name="T51" fmla="*/ 30 h 337"/>
              <a:gd name="T52" fmla="*/ 428 w 510"/>
              <a:gd name="T53" fmla="*/ 59 h 337"/>
              <a:gd name="T54" fmla="*/ 460 w 510"/>
              <a:gd name="T55" fmla="*/ 125 h 337"/>
              <a:gd name="T56" fmla="*/ 468 w 510"/>
              <a:gd name="T57" fmla="*/ 145 h 337"/>
              <a:gd name="T58" fmla="*/ 455 w 510"/>
              <a:gd name="T59" fmla="*/ 162 h 337"/>
              <a:gd name="T60" fmla="*/ 407 w 510"/>
              <a:gd name="T61" fmla="*/ 164 h 337"/>
              <a:gd name="T62" fmla="*/ 396 w 510"/>
              <a:gd name="T63" fmla="*/ 175 h 337"/>
              <a:gd name="T64" fmla="*/ 404 w 510"/>
              <a:gd name="T65" fmla="*/ 216 h 337"/>
              <a:gd name="T66" fmla="*/ 423 w 510"/>
              <a:gd name="T67" fmla="*/ 228 h 337"/>
              <a:gd name="T68" fmla="*/ 474 w 510"/>
              <a:gd name="T69" fmla="*/ 237 h 337"/>
              <a:gd name="T70" fmla="*/ 504 w 510"/>
              <a:gd name="T71" fmla="*/ 295 h 337"/>
              <a:gd name="T72" fmla="*/ 447 w 510"/>
              <a:gd name="T73" fmla="*/ 334 h 337"/>
              <a:gd name="T74" fmla="*/ 437 w 510"/>
              <a:gd name="T75" fmla="*/ 334 h 337"/>
              <a:gd name="T76" fmla="*/ 436 w 510"/>
              <a:gd name="T7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0" h="337">
                <a:moveTo>
                  <a:pt x="436" y="337"/>
                </a:moveTo>
                <a:cubicBezTo>
                  <a:pt x="423" y="333"/>
                  <a:pt x="409" y="330"/>
                  <a:pt x="397" y="324"/>
                </a:cubicBezTo>
                <a:cubicBezTo>
                  <a:pt x="371" y="310"/>
                  <a:pt x="365" y="291"/>
                  <a:pt x="372" y="262"/>
                </a:cubicBezTo>
                <a:cubicBezTo>
                  <a:pt x="375" y="250"/>
                  <a:pt x="374" y="237"/>
                  <a:pt x="374" y="224"/>
                </a:cubicBezTo>
                <a:cubicBezTo>
                  <a:pt x="374" y="217"/>
                  <a:pt x="374" y="210"/>
                  <a:pt x="374" y="202"/>
                </a:cubicBezTo>
                <a:cubicBezTo>
                  <a:pt x="376" y="183"/>
                  <a:pt x="365" y="168"/>
                  <a:pt x="348" y="160"/>
                </a:cubicBezTo>
                <a:cubicBezTo>
                  <a:pt x="339" y="156"/>
                  <a:pt x="331" y="147"/>
                  <a:pt x="323" y="140"/>
                </a:cubicBezTo>
                <a:cubicBezTo>
                  <a:pt x="318" y="135"/>
                  <a:pt x="315" y="127"/>
                  <a:pt x="309" y="124"/>
                </a:cubicBezTo>
                <a:cubicBezTo>
                  <a:pt x="305" y="121"/>
                  <a:pt x="296" y="123"/>
                  <a:pt x="292" y="126"/>
                </a:cubicBezTo>
                <a:cubicBezTo>
                  <a:pt x="278" y="140"/>
                  <a:pt x="266" y="156"/>
                  <a:pt x="251" y="170"/>
                </a:cubicBezTo>
                <a:cubicBezTo>
                  <a:pt x="249" y="172"/>
                  <a:pt x="240" y="170"/>
                  <a:pt x="235" y="169"/>
                </a:cubicBezTo>
                <a:cubicBezTo>
                  <a:pt x="231" y="167"/>
                  <a:pt x="228" y="163"/>
                  <a:pt x="225" y="161"/>
                </a:cubicBezTo>
                <a:cubicBezTo>
                  <a:pt x="191" y="139"/>
                  <a:pt x="195" y="140"/>
                  <a:pt x="166" y="169"/>
                </a:cubicBezTo>
                <a:cubicBezTo>
                  <a:pt x="152" y="183"/>
                  <a:pt x="141" y="200"/>
                  <a:pt x="129" y="215"/>
                </a:cubicBezTo>
                <a:cubicBezTo>
                  <a:pt x="118" y="230"/>
                  <a:pt x="105" y="241"/>
                  <a:pt x="85" y="241"/>
                </a:cubicBezTo>
                <a:cubicBezTo>
                  <a:pt x="52" y="241"/>
                  <a:pt x="28" y="225"/>
                  <a:pt x="11" y="198"/>
                </a:cubicBezTo>
                <a:cubicBezTo>
                  <a:pt x="0" y="182"/>
                  <a:pt x="1" y="154"/>
                  <a:pt x="12" y="143"/>
                </a:cubicBezTo>
                <a:cubicBezTo>
                  <a:pt x="30" y="125"/>
                  <a:pt x="53" y="120"/>
                  <a:pt x="76" y="128"/>
                </a:cubicBezTo>
                <a:cubicBezTo>
                  <a:pt x="89" y="131"/>
                  <a:pt x="101" y="139"/>
                  <a:pt x="111" y="147"/>
                </a:cubicBezTo>
                <a:cubicBezTo>
                  <a:pt x="122" y="157"/>
                  <a:pt x="132" y="160"/>
                  <a:pt x="143" y="147"/>
                </a:cubicBezTo>
                <a:cubicBezTo>
                  <a:pt x="145" y="144"/>
                  <a:pt x="149" y="142"/>
                  <a:pt x="152" y="139"/>
                </a:cubicBezTo>
                <a:cubicBezTo>
                  <a:pt x="170" y="123"/>
                  <a:pt x="170" y="119"/>
                  <a:pt x="151" y="104"/>
                </a:cubicBezTo>
                <a:cubicBezTo>
                  <a:pt x="117" y="76"/>
                  <a:pt x="113" y="78"/>
                  <a:pt x="156" y="55"/>
                </a:cubicBezTo>
                <a:cubicBezTo>
                  <a:pt x="160" y="53"/>
                  <a:pt x="165" y="50"/>
                  <a:pt x="169" y="46"/>
                </a:cubicBezTo>
                <a:cubicBezTo>
                  <a:pt x="217" y="0"/>
                  <a:pt x="275" y="15"/>
                  <a:pt x="331" y="21"/>
                </a:cubicBezTo>
                <a:cubicBezTo>
                  <a:pt x="355" y="24"/>
                  <a:pt x="378" y="27"/>
                  <a:pt x="401" y="30"/>
                </a:cubicBezTo>
                <a:cubicBezTo>
                  <a:pt x="418" y="33"/>
                  <a:pt x="422" y="47"/>
                  <a:pt x="428" y="59"/>
                </a:cubicBezTo>
                <a:cubicBezTo>
                  <a:pt x="439" y="82"/>
                  <a:pt x="449" y="103"/>
                  <a:pt x="460" y="125"/>
                </a:cubicBezTo>
                <a:cubicBezTo>
                  <a:pt x="463" y="132"/>
                  <a:pt x="465" y="139"/>
                  <a:pt x="468" y="145"/>
                </a:cubicBezTo>
                <a:cubicBezTo>
                  <a:pt x="472" y="158"/>
                  <a:pt x="468" y="162"/>
                  <a:pt x="455" y="162"/>
                </a:cubicBezTo>
                <a:cubicBezTo>
                  <a:pt x="439" y="161"/>
                  <a:pt x="423" y="162"/>
                  <a:pt x="407" y="164"/>
                </a:cubicBezTo>
                <a:cubicBezTo>
                  <a:pt x="403" y="165"/>
                  <a:pt x="396" y="172"/>
                  <a:pt x="396" y="175"/>
                </a:cubicBezTo>
                <a:cubicBezTo>
                  <a:pt x="397" y="189"/>
                  <a:pt x="399" y="203"/>
                  <a:pt x="404" y="216"/>
                </a:cubicBezTo>
                <a:cubicBezTo>
                  <a:pt x="406" y="222"/>
                  <a:pt x="416" y="226"/>
                  <a:pt x="423" y="228"/>
                </a:cubicBezTo>
                <a:cubicBezTo>
                  <a:pt x="440" y="231"/>
                  <a:pt x="459" y="230"/>
                  <a:pt x="474" y="237"/>
                </a:cubicBezTo>
                <a:cubicBezTo>
                  <a:pt x="502" y="251"/>
                  <a:pt x="510" y="271"/>
                  <a:pt x="504" y="295"/>
                </a:cubicBezTo>
                <a:cubicBezTo>
                  <a:pt x="499" y="316"/>
                  <a:pt x="473" y="333"/>
                  <a:pt x="447" y="334"/>
                </a:cubicBezTo>
                <a:cubicBezTo>
                  <a:pt x="444" y="334"/>
                  <a:pt x="440" y="334"/>
                  <a:pt x="437" y="334"/>
                </a:cubicBezTo>
                <a:cubicBezTo>
                  <a:pt x="436" y="335"/>
                  <a:pt x="436" y="336"/>
                  <a:pt x="436" y="337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0F1A0C16-6825-4188-9040-8EDA6EF1B612}"/>
              </a:ext>
            </a:extLst>
          </p:cNvPr>
          <p:cNvSpPr>
            <a:spLocks/>
          </p:cNvSpPr>
          <p:nvPr/>
        </p:nvSpPr>
        <p:spPr bwMode="auto">
          <a:xfrm>
            <a:off x="4112992" y="4736786"/>
            <a:ext cx="476250" cy="346075"/>
          </a:xfrm>
          <a:custGeom>
            <a:avLst/>
            <a:gdLst>
              <a:gd name="T0" fmla="*/ 389 w 549"/>
              <a:gd name="T1" fmla="*/ 238 h 399"/>
              <a:gd name="T2" fmla="*/ 442 w 549"/>
              <a:gd name="T3" fmla="*/ 321 h 399"/>
              <a:gd name="T4" fmla="*/ 456 w 549"/>
              <a:gd name="T5" fmla="*/ 327 h 399"/>
              <a:gd name="T6" fmla="*/ 533 w 549"/>
              <a:gd name="T7" fmla="*/ 343 h 399"/>
              <a:gd name="T8" fmla="*/ 548 w 549"/>
              <a:gd name="T9" fmla="*/ 359 h 399"/>
              <a:gd name="T10" fmla="*/ 534 w 549"/>
              <a:gd name="T11" fmla="*/ 380 h 399"/>
              <a:gd name="T12" fmla="*/ 471 w 549"/>
              <a:gd name="T13" fmla="*/ 395 h 399"/>
              <a:gd name="T14" fmla="*/ 386 w 549"/>
              <a:gd name="T15" fmla="*/ 382 h 399"/>
              <a:gd name="T16" fmla="*/ 383 w 549"/>
              <a:gd name="T17" fmla="*/ 345 h 399"/>
              <a:gd name="T18" fmla="*/ 390 w 549"/>
              <a:gd name="T19" fmla="*/ 317 h 399"/>
              <a:gd name="T20" fmla="*/ 347 w 549"/>
              <a:gd name="T21" fmla="*/ 236 h 399"/>
              <a:gd name="T22" fmla="*/ 310 w 549"/>
              <a:gd name="T23" fmla="*/ 209 h 399"/>
              <a:gd name="T24" fmla="*/ 302 w 549"/>
              <a:gd name="T25" fmla="*/ 208 h 399"/>
              <a:gd name="T26" fmla="*/ 257 w 549"/>
              <a:gd name="T27" fmla="*/ 156 h 399"/>
              <a:gd name="T28" fmla="*/ 254 w 549"/>
              <a:gd name="T29" fmla="*/ 123 h 399"/>
              <a:gd name="T30" fmla="*/ 243 w 549"/>
              <a:gd name="T31" fmla="*/ 104 h 399"/>
              <a:gd name="T32" fmla="*/ 216 w 549"/>
              <a:gd name="T33" fmla="*/ 113 h 399"/>
              <a:gd name="T34" fmla="*/ 199 w 549"/>
              <a:gd name="T35" fmla="*/ 137 h 399"/>
              <a:gd name="T36" fmla="*/ 163 w 549"/>
              <a:gd name="T37" fmla="*/ 163 h 399"/>
              <a:gd name="T38" fmla="*/ 157 w 549"/>
              <a:gd name="T39" fmla="*/ 165 h 399"/>
              <a:gd name="T40" fmla="*/ 140 w 549"/>
              <a:gd name="T41" fmla="*/ 221 h 399"/>
              <a:gd name="T42" fmla="*/ 114 w 549"/>
              <a:gd name="T43" fmla="*/ 283 h 399"/>
              <a:gd name="T44" fmla="*/ 11 w 549"/>
              <a:gd name="T45" fmla="*/ 262 h 399"/>
              <a:gd name="T46" fmla="*/ 10 w 549"/>
              <a:gd name="T47" fmla="*/ 222 h 399"/>
              <a:gd name="T48" fmla="*/ 85 w 549"/>
              <a:gd name="T49" fmla="*/ 195 h 399"/>
              <a:gd name="T50" fmla="*/ 120 w 549"/>
              <a:gd name="T51" fmla="*/ 175 h 399"/>
              <a:gd name="T52" fmla="*/ 134 w 549"/>
              <a:gd name="T53" fmla="*/ 112 h 399"/>
              <a:gd name="T54" fmla="*/ 150 w 549"/>
              <a:gd name="T55" fmla="*/ 68 h 399"/>
              <a:gd name="T56" fmla="*/ 175 w 549"/>
              <a:gd name="T57" fmla="*/ 19 h 399"/>
              <a:gd name="T58" fmla="*/ 220 w 549"/>
              <a:gd name="T59" fmla="*/ 15 h 399"/>
              <a:gd name="T60" fmla="*/ 345 w 549"/>
              <a:gd name="T61" fmla="*/ 50 h 399"/>
              <a:gd name="T62" fmla="*/ 369 w 549"/>
              <a:gd name="T63" fmla="*/ 70 h 399"/>
              <a:gd name="T64" fmla="*/ 418 w 549"/>
              <a:gd name="T65" fmla="*/ 220 h 399"/>
              <a:gd name="T66" fmla="*/ 410 w 549"/>
              <a:gd name="T67" fmla="*/ 233 h 399"/>
              <a:gd name="T68" fmla="*/ 389 w 549"/>
              <a:gd name="T69" fmla="*/ 238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9" h="399">
                <a:moveTo>
                  <a:pt x="389" y="238"/>
                </a:moveTo>
                <a:cubicBezTo>
                  <a:pt x="408" y="268"/>
                  <a:pt x="425" y="295"/>
                  <a:pt x="442" y="321"/>
                </a:cubicBezTo>
                <a:cubicBezTo>
                  <a:pt x="444" y="325"/>
                  <a:pt x="451" y="326"/>
                  <a:pt x="456" y="327"/>
                </a:cubicBezTo>
                <a:cubicBezTo>
                  <a:pt x="482" y="332"/>
                  <a:pt x="508" y="336"/>
                  <a:pt x="533" y="343"/>
                </a:cubicBezTo>
                <a:cubicBezTo>
                  <a:pt x="540" y="344"/>
                  <a:pt x="549" y="354"/>
                  <a:pt x="548" y="359"/>
                </a:cubicBezTo>
                <a:cubicBezTo>
                  <a:pt x="548" y="367"/>
                  <a:pt x="541" y="378"/>
                  <a:pt x="534" y="380"/>
                </a:cubicBezTo>
                <a:cubicBezTo>
                  <a:pt x="514" y="387"/>
                  <a:pt x="492" y="393"/>
                  <a:pt x="471" y="395"/>
                </a:cubicBezTo>
                <a:cubicBezTo>
                  <a:pt x="442" y="396"/>
                  <a:pt x="413" y="399"/>
                  <a:pt x="386" y="382"/>
                </a:cubicBezTo>
                <a:cubicBezTo>
                  <a:pt x="369" y="371"/>
                  <a:pt x="366" y="355"/>
                  <a:pt x="383" y="345"/>
                </a:cubicBezTo>
                <a:cubicBezTo>
                  <a:pt x="396" y="337"/>
                  <a:pt x="398" y="331"/>
                  <a:pt x="390" y="317"/>
                </a:cubicBezTo>
                <a:cubicBezTo>
                  <a:pt x="374" y="291"/>
                  <a:pt x="361" y="263"/>
                  <a:pt x="347" y="236"/>
                </a:cubicBezTo>
                <a:cubicBezTo>
                  <a:pt x="339" y="220"/>
                  <a:pt x="328" y="210"/>
                  <a:pt x="310" y="209"/>
                </a:cubicBezTo>
                <a:cubicBezTo>
                  <a:pt x="308" y="209"/>
                  <a:pt x="305" y="209"/>
                  <a:pt x="302" y="208"/>
                </a:cubicBezTo>
                <a:cubicBezTo>
                  <a:pt x="265" y="200"/>
                  <a:pt x="260" y="194"/>
                  <a:pt x="257" y="156"/>
                </a:cubicBezTo>
                <a:cubicBezTo>
                  <a:pt x="256" y="145"/>
                  <a:pt x="257" y="134"/>
                  <a:pt x="254" y="123"/>
                </a:cubicBezTo>
                <a:cubicBezTo>
                  <a:pt x="253" y="115"/>
                  <a:pt x="247" y="104"/>
                  <a:pt x="243" y="104"/>
                </a:cubicBezTo>
                <a:cubicBezTo>
                  <a:pt x="234" y="103"/>
                  <a:pt x="223" y="107"/>
                  <a:pt x="216" y="113"/>
                </a:cubicBezTo>
                <a:cubicBezTo>
                  <a:pt x="208" y="118"/>
                  <a:pt x="205" y="129"/>
                  <a:pt x="199" y="137"/>
                </a:cubicBezTo>
                <a:cubicBezTo>
                  <a:pt x="189" y="149"/>
                  <a:pt x="184" y="167"/>
                  <a:pt x="163" y="163"/>
                </a:cubicBezTo>
                <a:cubicBezTo>
                  <a:pt x="161" y="162"/>
                  <a:pt x="158" y="163"/>
                  <a:pt x="157" y="165"/>
                </a:cubicBezTo>
                <a:cubicBezTo>
                  <a:pt x="151" y="183"/>
                  <a:pt x="137" y="204"/>
                  <a:pt x="140" y="221"/>
                </a:cubicBezTo>
                <a:cubicBezTo>
                  <a:pt x="146" y="252"/>
                  <a:pt x="144" y="267"/>
                  <a:pt x="114" y="283"/>
                </a:cubicBezTo>
                <a:cubicBezTo>
                  <a:pt x="85" y="298"/>
                  <a:pt x="31" y="287"/>
                  <a:pt x="11" y="262"/>
                </a:cubicBezTo>
                <a:cubicBezTo>
                  <a:pt x="0" y="249"/>
                  <a:pt x="1" y="235"/>
                  <a:pt x="10" y="222"/>
                </a:cubicBezTo>
                <a:cubicBezTo>
                  <a:pt x="29" y="197"/>
                  <a:pt x="56" y="191"/>
                  <a:pt x="85" y="195"/>
                </a:cubicBezTo>
                <a:cubicBezTo>
                  <a:pt x="104" y="198"/>
                  <a:pt x="115" y="191"/>
                  <a:pt x="120" y="175"/>
                </a:cubicBezTo>
                <a:cubicBezTo>
                  <a:pt x="127" y="154"/>
                  <a:pt x="140" y="137"/>
                  <a:pt x="134" y="112"/>
                </a:cubicBezTo>
                <a:cubicBezTo>
                  <a:pt x="131" y="99"/>
                  <a:pt x="143" y="83"/>
                  <a:pt x="150" y="68"/>
                </a:cubicBezTo>
                <a:cubicBezTo>
                  <a:pt x="158" y="52"/>
                  <a:pt x="165" y="35"/>
                  <a:pt x="175" y="19"/>
                </a:cubicBezTo>
                <a:cubicBezTo>
                  <a:pt x="188" y="0"/>
                  <a:pt x="206" y="12"/>
                  <a:pt x="220" y="15"/>
                </a:cubicBezTo>
                <a:cubicBezTo>
                  <a:pt x="262" y="25"/>
                  <a:pt x="303" y="39"/>
                  <a:pt x="345" y="50"/>
                </a:cubicBezTo>
                <a:cubicBezTo>
                  <a:pt x="357" y="53"/>
                  <a:pt x="365" y="58"/>
                  <a:pt x="369" y="70"/>
                </a:cubicBezTo>
                <a:cubicBezTo>
                  <a:pt x="386" y="120"/>
                  <a:pt x="403" y="170"/>
                  <a:pt x="418" y="220"/>
                </a:cubicBezTo>
                <a:cubicBezTo>
                  <a:pt x="420" y="224"/>
                  <a:pt x="414" y="231"/>
                  <a:pt x="410" y="233"/>
                </a:cubicBezTo>
                <a:cubicBezTo>
                  <a:pt x="406" y="236"/>
                  <a:pt x="400" y="236"/>
                  <a:pt x="389" y="238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04941D7E-900F-41E6-93A7-ECAABE1DB9D2}"/>
              </a:ext>
            </a:extLst>
          </p:cNvPr>
          <p:cNvSpPr>
            <a:spLocks/>
          </p:cNvSpPr>
          <p:nvPr/>
        </p:nvSpPr>
        <p:spPr bwMode="auto">
          <a:xfrm>
            <a:off x="3849467" y="6027424"/>
            <a:ext cx="88900" cy="85725"/>
          </a:xfrm>
          <a:custGeom>
            <a:avLst/>
            <a:gdLst>
              <a:gd name="T0" fmla="*/ 104 w 104"/>
              <a:gd name="T1" fmla="*/ 61 h 99"/>
              <a:gd name="T2" fmla="*/ 76 w 104"/>
              <a:gd name="T3" fmla="*/ 94 h 99"/>
              <a:gd name="T4" fmla="*/ 21 w 104"/>
              <a:gd name="T5" fmla="*/ 81 h 99"/>
              <a:gd name="T6" fmla="*/ 13 w 104"/>
              <a:gd name="T7" fmla="*/ 69 h 99"/>
              <a:gd name="T8" fmla="*/ 16 w 104"/>
              <a:gd name="T9" fmla="*/ 29 h 99"/>
              <a:gd name="T10" fmla="*/ 36 w 104"/>
              <a:gd name="T11" fmla="*/ 0 h 99"/>
              <a:gd name="T12" fmla="*/ 91 w 104"/>
              <a:gd name="T13" fmla="*/ 14 h 99"/>
              <a:gd name="T14" fmla="*/ 99 w 104"/>
              <a:gd name="T15" fmla="*/ 30 h 99"/>
              <a:gd name="T16" fmla="*/ 104 w 104"/>
              <a:gd name="T17" fmla="*/ 6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99">
                <a:moveTo>
                  <a:pt x="104" y="61"/>
                </a:moveTo>
                <a:cubicBezTo>
                  <a:pt x="91" y="66"/>
                  <a:pt x="96" y="88"/>
                  <a:pt x="76" y="94"/>
                </a:cubicBezTo>
                <a:cubicBezTo>
                  <a:pt x="59" y="99"/>
                  <a:pt x="32" y="97"/>
                  <a:pt x="21" y="81"/>
                </a:cubicBezTo>
                <a:cubicBezTo>
                  <a:pt x="18" y="77"/>
                  <a:pt x="15" y="73"/>
                  <a:pt x="13" y="69"/>
                </a:cubicBezTo>
                <a:cubicBezTo>
                  <a:pt x="7" y="56"/>
                  <a:pt x="0" y="43"/>
                  <a:pt x="16" y="29"/>
                </a:cubicBezTo>
                <a:cubicBezTo>
                  <a:pt x="26" y="21"/>
                  <a:pt x="31" y="8"/>
                  <a:pt x="36" y="0"/>
                </a:cubicBezTo>
                <a:cubicBezTo>
                  <a:pt x="55" y="5"/>
                  <a:pt x="74" y="8"/>
                  <a:pt x="91" y="14"/>
                </a:cubicBezTo>
                <a:cubicBezTo>
                  <a:pt x="95" y="15"/>
                  <a:pt x="98" y="24"/>
                  <a:pt x="99" y="30"/>
                </a:cubicBezTo>
                <a:cubicBezTo>
                  <a:pt x="101" y="38"/>
                  <a:pt x="102" y="48"/>
                  <a:pt x="104" y="61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9D15793B-DB1F-4A6C-B491-95FD021FB18F}"/>
              </a:ext>
            </a:extLst>
          </p:cNvPr>
          <p:cNvSpPr>
            <a:spLocks/>
          </p:cNvSpPr>
          <p:nvPr/>
        </p:nvSpPr>
        <p:spPr bwMode="auto">
          <a:xfrm>
            <a:off x="4362450" y="1674813"/>
            <a:ext cx="1414463" cy="1709738"/>
          </a:xfrm>
          <a:custGeom>
            <a:avLst/>
            <a:gdLst>
              <a:gd name="T0" fmla="*/ 243 w 2914"/>
              <a:gd name="T1" fmla="*/ 980 h 3522"/>
              <a:gd name="T2" fmla="*/ 183 w 2914"/>
              <a:gd name="T3" fmla="*/ 1246 h 3522"/>
              <a:gd name="T4" fmla="*/ 219 w 2914"/>
              <a:gd name="T5" fmla="*/ 1417 h 3522"/>
              <a:gd name="T6" fmla="*/ 128 w 2914"/>
              <a:gd name="T7" fmla="*/ 1529 h 3522"/>
              <a:gd name="T8" fmla="*/ 242 w 2914"/>
              <a:gd name="T9" fmla="*/ 1601 h 3522"/>
              <a:gd name="T10" fmla="*/ 236 w 2914"/>
              <a:gd name="T11" fmla="*/ 1676 h 3522"/>
              <a:gd name="T12" fmla="*/ 313 w 2914"/>
              <a:gd name="T13" fmla="*/ 1823 h 3522"/>
              <a:gd name="T14" fmla="*/ 396 w 2914"/>
              <a:gd name="T15" fmla="*/ 1915 h 3522"/>
              <a:gd name="T16" fmla="*/ 409 w 2914"/>
              <a:gd name="T17" fmla="*/ 1966 h 3522"/>
              <a:gd name="T18" fmla="*/ 696 w 2914"/>
              <a:gd name="T19" fmla="*/ 2031 h 3522"/>
              <a:gd name="T20" fmla="*/ 1083 w 2914"/>
              <a:gd name="T21" fmla="*/ 2006 h 3522"/>
              <a:gd name="T22" fmla="*/ 1184 w 2914"/>
              <a:gd name="T23" fmla="*/ 2230 h 3522"/>
              <a:gd name="T24" fmla="*/ 866 w 2914"/>
              <a:gd name="T25" fmla="*/ 2402 h 3522"/>
              <a:gd name="T26" fmla="*/ 810 w 2914"/>
              <a:gd name="T27" fmla="*/ 2537 h 3522"/>
              <a:gd name="T28" fmla="*/ 859 w 2914"/>
              <a:gd name="T29" fmla="*/ 2659 h 3522"/>
              <a:gd name="T30" fmla="*/ 538 w 2914"/>
              <a:gd name="T31" fmla="*/ 3421 h 3522"/>
              <a:gd name="T32" fmla="*/ 549 w 2914"/>
              <a:gd name="T33" fmla="*/ 3494 h 3522"/>
              <a:gd name="T34" fmla="*/ 810 w 2914"/>
              <a:gd name="T35" fmla="*/ 3521 h 3522"/>
              <a:gd name="T36" fmla="*/ 1215 w 2914"/>
              <a:gd name="T37" fmla="*/ 3491 h 3522"/>
              <a:gd name="T38" fmla="*/ 2018 w 2914"/>
              <a:gd name="T39" fmla="*/ 3107 h 3522"/>
              <a:gd name="T40" fmla="*/ 1797 w 2914"/>
              <a:gd name="T41" fmla="*/ 2563 h 3522"/>
              <a:gd name="T42" fmla="*/ 1710 w 2914"/>
              <a:gd name="T43" fmla="*/ 2442 h 3522"/>
              <a:gd name="T44" fmla="*/ 1582 w 2914"/>
              <a:gd name="T45" fmla="*/ 2072 h 3522"/>
              <a:gd name="T46" fmla="*/ 1493 w 2914"/>
              <a:gd name="T47" fmla="*/ 2025 h 3522"/>
              <a:gd name="T48" fmla="*/ 1513 w 2914"/>
              <a:gd name="T49" fmla="*/ 1784 h 3522"/>
              <a:gd name="T50" fmla="*/ 1894 w 2914"/>
              <a:gd name="T51" fmla="*/ 1545 h 3522"/>
              <a:gd name="T52" fmla="*/ 2205 w 2914"/>
              <a:gd name="T53" fmla="*/ 836 h 3522"/>
              <a:gd name="T54" fmla="*/ 2201 w 2914"/>
              <a:gd name="T55" fmla="*/ 561 h 3522"/>
              <a:gd name="T56" fmla="*/ 2325 w 2914"/>
              <a:gd name="T57" fmla="*/ 547 h 3522"/>
              <a:gd name="T58" fmla="*/ 2478 w 2914"/>
              <a:gd name="T59" fmla="*/ 925 h 3522"/>
              <a:gd name="T60" fmla="*/ 2177 w 2914"/>
              <a:gd name="T61" fmla="*/ 1529 h 3522"/>
              <a:gd name="T62" fmla="*/ 2360 w 2914"/>
              <a:gd name="T63" fmla="*/ 2086 h 3522"/>
              <a:gd name="T64" fmla="*/ 2693 w 2914"/>
              <a:gd name="T65" fmla="*/ 2045 h 3522"/>
              <a:gd name="T66" fmla="*/ 2641 w 2914"/>
              <a:gd name="T67" fmla="*/ 2020 h 3522"/>
              <a:gd name="T68" fmla="*/ 2607 w 2914"/>
              <a:gd name="T69" fmla="*/ 1609 h 3522"/>
              <a:gd name="T70" fmla="*/ 2911 w 2914"/>
              <a:gd name="T71" fmla="*/ 909 h 3522"/>
              <a:gd name="T72" fmla="*/ 2414 w 2914"/>
              <a:gd name="T73" fmla="*/ 350 h 3522"/>
              <a:gd name="T74" fmla="*/ 2434 w 2914"/>
              <a:gd name="T75" fmla="*/ 299 h 3522"/>
              <a:gd name="T76" fmla="*/ 2500 w 2914"/>
              <a:gd name="T77" fmla="*/ 58 h 3522"/>
              <a:gd name="T78" fmla="*/ 2307 w 2914"/>
              <a:gd name="T79" fmla="*/ 150 h 3522"/>
              <a:gd name="T80" fmla="*/ 2252 w 2914"/>
              <a:gd name="T81" fmla="*/ 166 h 3522"/>
              <a:gd name="T82" fmla="*/ 2137 w 2914"/>
              <a:gd name="T83" fmla="*/ 31 h 3522"/>
              <a:gd name="T84" fmla="*/ 2051 w 2914"/>
              <a:gd name="T85" fmla="*/ 348 h 3522"/>
              <a:gd name="T86" fmla="*/ 1478 w 2914"/>
              <a:gd name="T87" fmla="*/ 31 h 3522"/>
              <a:gd name="T88" fmla="*/ 825 w 2914"/>
              <a:gd name="T89" fmla="*/ 93 h 3522"/>
              <a:gd name="T90" fmla="*/ 636 w 2914"/>
              <a:gd name="T91" fmla="*/ 177 h 3522"/>
              <a:gd name="T92" fmla="*/ 110 w 2914"/>
              <a:gd name="T93" fmla="*/ 306 h 3522"/>
              <a:gd name="T94" fmla="*/ 0 w 2914"/>
              <a:gd name="T95" fmla="*/ 558 h 3522"/>
              <a:gd name="T96" fmla="*/ 25 w 2914"/>
              <a:gd name="T97" fmla="*/ 759 h 3522"/>
              <a:gd name="T98" fmla="*/ 234 w 2914"/>
              <a:gd name="T99" fmla="*/ 742 h 3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14" h="3522">
                <a:moveTo>
                  <a:pt x="234" y="742"/>
                </a:moveTo>
                <a:cubicBezTo>
                  <a:pt x="227" y="825"/>
                  <a:pt x="228" y="902"/>
                  <a:pt x="243" y="980"/>
                </a:cubicBezTo>
                <a:cubicBezTo>
                  <a:pt x="258" y="1058"/>
                  <a:pt x="303" y="1124"/>
                  <a:pt x="334" y="1195"/>
                </a:cubicBezTo>
                <a:cubicBezTo>
                  <a:pt x="288" y="1233"/>
                  <a:pt x="237" y="1250"/>
                  <a:pt x="183" y="1246"/>
                </a:cubicBezTo>
                <a:cubicBezTo>
                  <a:pt x="220" y="1273"/>
                  <a:pt x="261" y="1275"/>
                  <a:pt x="304" y="1277"/>
                </a:cubicBezTo>
                <a:cubicBezTo>
                  <a:pt x="284" y="1330"/>
                  <a:pt x="254" y="1375"/>
                  <a:pt x="219" y="1417"/>
                </a:cubicBezTo>
                <a:cubicBezTo>
                  <a:pt x="193" y="1450"/>
                  <a:pt x="162" y="1478"/>
                  <a:pt x="131" y="1507"/>
                </a:cubicBezTo>
                <a:cubicBezTo>
                  <a:pt x="122" y="1515"/>
                  <a:pt x="120" y="1522"/>
                  <a:pt x="128" y="1529"/>
                </a:cubicBezTo>
                <a:cubicBezTo>
                  <a:pt x="143" y="1543"/>
                  <a:pt x="159" y="1556"/>
                  <a:pt x="177" y="1567"/>
                </a:cubicBezTo>
                <a:cubicBezTo>
                  <a:pt x="198" y="1579"/>
                  <a:pt x="220" y="1590"/>
                  <a:pt x="242" y="1601"/>
                </a:cubicBezTo>
                <a:cubicBezTo>
                  <a:pt x="251" y="1606"/>
                  <a:pt x="253" y="1612"/>
                  <a:pt x="250" y="1622"/>
                </a:cubicBezTo>
                <a:cubicBezTo>
                  <a:pt x="244" y="1640"/>
                  <a:pt x="240" y="1658"/>
                  <a:pt x="236" y="1676"/>
                </a:cubicBezTo>
                <a:cubicBezTo>
                  <a:pt x="226" y="1716"/>
                  <a:pt x="231" y="1735"/>
                  <a:pt x="267" y="1753"/>
                </a:cubicBezTo>
                <a:cubicBezTo>
                  <a:pt x="299" y="1768"/>
                  <a:pt x="313" y="1787"/>
                  <a:pt x="313" y="1823"/>
                </a:cubicBezTo>
                <a:cubicBezTo>
                  <a:pt x="312" y="1854"/>
                  <a:pt x="334" y="1874"/>
                  <a:pt x="360" y="1889"/>
                </a:cubicBezTo>
                <a:cubicBezTo>
                  <a:pt x="373" y="1897"/>
                  <a:pt x="385" y="1905"/>
                  <a:pt x="396" y="1915"/>
                </a:cubicBezTo>
                <a:cubicBezTo>
                  <a:pt x="409" y="1928"/>
                  <a:pt x="415" y="1945"/>
                  <a:pt x="409" y="1964"/>
                </a:cubicBezTo>
                <a:cubicBezTo>
                  <a:pt x="409" y="1965"/>
                  <a:pt x="409" y="1966"/>
                  <a:pt x="409" y="1966"/>
                </a:cubicBezTo>
                <a:cubicBezTo>
                  <a:pt x="392" y="2044"/>
                  <a:pt x="412" y="2056"/>
                  <a:pt x="487" y="2066"/>
                </a:cubicBezTo>
                <a:cubicBezTo>
                  <a:pt x="559" y="2075"/>
                  <a:pt x="628" y="2055"/>
                  <a:pt x="696" y="2031"/>
                </a:cubicBezTo>
                <a:cubicBezTo>
                  <a:pt x="748" y="2013"/>
                  <a:pt x="798" y="1987"/>
                  <a:pt x="851" y="1968"/>
                </a:cubicBezTo>
                <a:cubicBezTo>
                  <a:pt x="935" y="1936"/>
                  <a:pt x="1015" y="1948"/>
                  <a:pt x="1083" y="2006"/>
                </a:cubicBezTo>
                <a:cubicBezTo>
                  <a:pt x="1105" y="2025"/>
                  <a:pt x="1118" y="2055"/>
                  <a:pt x="1133" y="2082"/>
                </a:cubicBezTo>
                <a:cubicBezTo>
                  <a:pt x="1158" y="2128"/>
                  <a:pt x="1177" y="2176"/>
                  <a:pt x="1184" y="2230"/>
                </a:cubicBezTo>
                <a:cubicBezTo>
                  <a:pt x="1136" y="2252"/>
                  <a:pt x="1089" y="2274"/>
                  <a:pt x="1041" y="2297"/>
                </a:cubicBezTo>
                <a:cubicBezTo>
                  <a:pt x="980" y="2327"/>
                  <a:pt x="916" y="2354"/>
                  <a:pt x="866" y="2402"/>
                </a:cubicBezTo>
                <a:cubicBezTo>
                  <a:pt x="845" y="2422"/>
                  <a:pt x="828" y="2446"/>
                  <a:pt x="812" y="2471"/>
                </a:cubicBezTo>
                <a:cubicBezTo>
                  <a:pt x="799" y="2491"/>
                  <a:pt x="798" y="2514"/>
                  <a:pt x="810" y="2537"/>
                </a:cubicBezTo>
                <a:cubicBezTo>
                  <a:pt x="827" y="2566"/>
                  <a:pt x="841" y="2596"/>
                  <a:pt x="858" y="2625"/>
                </a:cubicBezTo>
                <a:cubicBezTo>
                  <a:pt x="865" y="2637"/>
                  <a:pt x="867" y="2645"/>
                  <a:pt x="859" y="2659"/>
                </a:cubicBezTo>
                <a:cubicBezTo>
                  <a:pt x="811" y="2738"/>
                  <a:pt x="762" y="2815"/>
                  <a:pt x="719" y="2896"/>
                </a:cubicBezTo>
                <a:cubicBezTo>
                  <a:pt x="632" y="3062"/>
                  <a:pt x="568" y="3236"/>
                  <a:pt x="538" y="3421"/>
                </a:cubicBezTo>
                <a:cubicBezTo>
                  <a:pt x="535" y="3437"/>
                  <a:pt x="535" y="3454"/>
                  <a:pt x="532" y="3469"/>
                </a:cubicBezTo>
                <a:cubicBezTo>
                  <a:pt x="528" y="3485"/>
                  <a:pt x="535" y="3491"/>
                  <a:pt x="549" y="3494"/>
                </a:cubicBezTo>
                <a:cubicBezTo>
                  <a:pt x="605" y="3504"/>
                  <a:pt x="661" y="3514"/>
                  <a:pt x="703" y="3522"/>
                </a:cubicBezTo>
                <a:cubicBezTo>
                  <a:pt x="738" y="3521"/>
                  <a:pt x="774" y="3521"/>
                  <a:pt x="810" y="3521"/>
                </a:cubicBezTo>
                <a:cubicBezTo>
                  <a:pt x="863" y="3521"/>
                  <a:pt x="915" y="3521"/>
                  <a:pt x="967" y="3521"/>
                </a:cubicBezTo>
                <a:cubicBezTo>
                  <a:pt x="1032" y="3513"/>
                  <a:pt x="1124" y="3505"/>
                  <a:pt x="1215" y="3491"/>
                </a:cubicBezTo>
                <a:cubicBezTo>
                  <a:pt x="1418" y="3458"/>
                  <a:pt x="1605" y="3383"/>
                  <a:pt x="1779" y="3273"/>
                </a:cubicBezTo>
                <a:cubicBezTo>
                  <a:pt x="1861" y="3221"/>
                  <a:pt x="1944" y="3171"/>
                  <a:pt x="2018" y="3107"/>
                </a:cubicBezTo>
                <a:cubicBezTo>
                  <a:pt x="2040" y="3088"/>
                  <a:pt x="2048" y="3072"/>
                  <a:pt x="2038" y="3042"/>
                </a:cubicBezTo>
                <a:cubicBezTo>
                  <a:pt x="1980" y="2870"/>
                  <a:pt x="1911" y="2705"/>
                  <a:pt x="1797" y="2563"/>
                </a:cubicBezTo>
                <a:cubicBezTo>
                  <a:pt x="1771" y="2531"/>
                  <a:pt x="1743" y="2501"/>
                  <a:pt x="1717" y="2469"/>
                </a:cubicBezTo>
                <a:cubicBezTo>
                  <a:pt x="1711" y="2462"/>
                  <a:pt x="1709" y="2451"/>
                  <a:pt x="1710" y="2442"/>
                </a:cubicBezTo>
                <a:cubicBezTo>
                  <a:pt x="1722" y="2332"/>
                  <a:pt x="1721" y="2223"/>
                  <a:pt x="1675" y="2121"/>
                </a:cubicBezTo>
                <a:cubicBezTo>
                  <a:pt x="1643" y="2048"/>
                  <a:pt x="1645" y="2057"/>
                  <a:pt x="1582" y="2072"/>
                </a:cubicBezTo>
                <a:cubicBezTo>
                  <a:pt x="1556" y="2078"/>
                  <a:pt x="1531" y="2087"/>
                  <a:pt x="1503" y="2095"/>
                </a:cubicBezTo>
                <a:cubicBezTo>
                  <a:pt x="1499" y="2071"/>
                  <a:pt x="1495" y="2048"/>
                  <a:pt x="1493" y="2025"/>
                </a:cubicBezTo>
                <a:cubicBezTo>
                  <a:pt x="1486" y="1952"/>
                  <a:pt x="1487" y="1880"/>
                  <a:pt x="1500" y="1808"/>
                </a:cubicBezTo>
                <a:cubicBezTo>
                  <a:pt x="1502" y="1799"/>
                  <a:pt x="1507" y="1790"/>
                  <a:pt x="1513" y="1784"/>
                </a:cubicBezTo>
                <a:cubicBezTo>
                  <a:pt x="1573" y="1725"/>
                  <a:pt x="1647" y="1687"/>
                  <a:pt x="1720" y="1647"/>
                </a:cubicBezTo>
                <a:cubicBezTo>
                  <a:pt x="1779" y="1614"/>
                  <a:pt x="1840" y="1585"/>
                  <a:pt x="1894" y="1545"/>
                </a:cubicBezTo>
                <a:cubicBezTo>
                  <a:pt x="1989" y="1476"/>
                  <a:pt x="2054" y="1381"/>
                  <a:pt x="2104" y="1275"/>
                </a:cubicBezTo>
                <a:cubicBezTo>
                  <a:pt x="2169" y="1136"/>
                  <a:pt x="2196" y="988"/>
                  <a:pt x="2205" y="836"/>
                </a:cubicBezTo>
                <a:cubicBezTo>
                  <a:pt x="2209" y="763"/>
                  <a:pt x="2208" y="689"/>
                  <a:pt x="2208" y="616"/>
                </a:cubicBezTo>
                <a:cubicBezTo>
                  <a:pt x="2208" y="598"/>
                  <a:pt x="2205" y="579"/>
                  <a:pt x="2201" y="561"/>
                </a:cubicBezTo>
                <a:cubicBezTo>
                  <a:pt x="2197" y="543"/>
                  <a:pt x="2203" y="535"/>
                  <a:pt x="2220" y="532"/>
                </a:cubicBezTo>
                <a:cubicBezTo>
                  <a:pt x="2257" y="525"/>
                  <a:pt x="2292" y="531"/>
                  <a:pt x="2325" y="547"/>
                </a:cubicBezTo>
                <a:cubicBezTo>
                  <a:pt x="2413" y="592"/>
                  <a:pt x="2474" y="660"/>
                  <a:pt x="2498" y="757"/>
                </a:cubicBezTo>
                <a:cubicBezTo>
                  <a:pt x="2513" y="816"/>
                  <a:pt x="2497" y="871"/>
                  <a:pt x="2478" y="925"/>
                </a:cubicBezTo>
                <a:cubicBezTo>
                  <a:pt x="2446" y="1015"/>
                  <a:pt x="2399" y="1097"/>
                  <a:pt x="2353" y="1179"/>
                </a:cubicBezTo>
                <a:cubicBezTo>
                  <a:pt x="2289" y="1293"/>
                  <a:pt x="2224" y="1406"/>
                  <a:pt x="2177" y="1529"/>
                </a:cubicBezTo>
                <a:cubicBezTo>
                  <a:pt x="2149" y="1605"/>
                  <a:pt x="2129" y="1682"/>
                  <a:pt x="2129" y="1764"/>
                </a:cubicBezTo>
                <a:cubicBezTo>
                  <a:pt x="2129" y="1930"/>
                  <a:pt x="2251" y="2050"/>
                  <a:pt x="2360" y="2086"/>
                </a:cubicBezTo>
                <a:cubicBezTo>
                  <a:pt x="2429" y="2109"/>
                  <a:pt x="2501" y="2106"/>
                  <a:pt x="2571" y="2087"/>
                </a:cubicBezTo>
                <a:cubicBezTo>
                  <a:pt x="2612" y="2076"/>
                  <a:pt x="2652" y="2059"/>
                  <a:pt x="2693" y="2045"/>
                </a:cubicBezTo>
                <a:cubicBezTo>
                  <a:pt x="2692" y="2040"/>
                  <a:pt x="2692" y="2040"/>
                  <a:pt x="2692" y="2040"/>
                </a:cubicBezTo>
                <a:cubicBezTo>
                  <a:pt x="2675" y="2033"/>
                  <a:pt x="2657" y="2028"/>
                  <a:pt x="2641" y="2020"/>
                </a:cubicBezTo>
                <a:cubicBezTo>
                  <a:pt x="2559" y="1976"/>
                  <a:pt x="2516" y="1886"/>
                  <a:pt x="2530" y="1791"/>
                </a:cubicBezTo>
                <a:cubicBezTo>
                  <a:pt x="2539" y="1723"/>
                  <a:pt x="2570" y="1665"/>
                  <a:pt x="2607" y="1609"/>
                </a:cubicBezTo>
                <a:cubicBezTo>
                  <a:pt x="2683" y="1496"/>
                  <a:pt x="2759" y="1382"/>
                  <a:pt x="2819" y="1259"/>
                </a:cubicBezTo>
                <a:cubicBezTo>
                  <a:pt x="2873" y="1149"/>
                  <a:pt x="2914" y="1034"/>
                  <a:pt x="2911" y="909"/>
                </a:cubicBezTo>
                <a:cubicBezTo>
                  <a:pt x="2908" y="725"/>
                  <a:pt x="2831" y="577"/>
                  <a:pt x="2683" y="467"/>
                </a:cubicBezTo>
                <a:cubicBezTo>
                  <a:pt x="2603" y="407"/>
                  <a:pt x="2514" y="365"/>
                  <a:pt x="2414" y="350"/>
                </a:cubicBezTo>
                <a:cubicBezTo>
                  <a:pt x="2409" y="349"/>
                  <a:pt x="2403" y="347"/>
                  <a:pt x="2395" y="345"/>
                </a:cubicBezTo>
                <a:cubicBezTo>
                  <a:pt x="2408" y="329"/>
                  <a:pt x="2422" y="314"/>
                  <a:pt x="2434" y="299"/>
                </a:cubicBezTo>
                <a:cubicBezTo>
                  <a:pt x="2474" y="252"/>
                  <a:pt x="2509" y="202"/>
                  <a:pt x="2518" y="138"/>
                </a:cubicBezTo>
                <a:cubicBezTo>
                  <a:pt x="2522" y="109"/>
                  <a:pt x="2515" y="82"/>
                  <a:pt x="2500" y="58"/>
                </a:cubicBezTo>
                <a:cubicBezTo>
                  <a:pt x="2478" y="25"/>
                  <a:pt x="2443" y="17"/>
                  <a:pt x="2407" y="38"/>
                </a:cubicBezTo>
                <a:cubicBezTo>
                  <a:pt x="2362" y="65"/>
                  <a:pt x="2332" y="106"/>
                  <a:pt x="2307" y="150"/>
                </a:cubicBezTo>
                <a:cubicBezTo>
                  <a:pt x="2287" y="184"/>
                  <a:pt x="2269" y="218"/>
                  <a:pt x="2252" y="250"/>
                </a:cubicBezTo>
                <a:cubicBezTo>
                  <a:pt x="2252" y="224"/>
                  <a:pt x="2252" y="195"/>
                  <a:pt x="2252" y="166"/>
                </a:cubicBezTo>
                <a:cubicBezTo>
                  <a:pt x="2252" y="128"/>
                  <a:pt x="2247" y="91"/>
                  <a:pt x="2227" y="58"/>
                </a:cubicBezTo>
                <a:cubicBezTo>
                  <a:pt x="2207" y="23"/>
                  <a:pt x="2174" y="12"/>
                  <a:pt x="2137" y="31"/>
                </a:cubicBezTo>
                <a:cubicBezTo>
                  <a:pt x="2081" y="59"/>
                  <a:pt x="2052" y="107"/>
                  <a:pt x="2036" y="166"/>
                </a:cubicBezTo>
                <a:cubicBezTo>
                  <a:pt x="2020" y="227"/>
                  <a:pt x="2032" y="287"/>
                  <a:pt x="2051" y="348"/>
                </a:cubicBezTo>
                <a:cubicBezTo>
                  <a:pt x="2041" y="338"/>
                  <a:pt x="2032" y="328"/>
                  <a:pt x="2023" y="318"/>
                </a:cubicBezTo>
                <a:cubicBezTo>
                  <a:pt x="1876" y="156"/>
                  <a:pt x="1689" y="70"/>
                  <a:pt x="1478" y="31"/>
                </a:cubicBezTo>
                <a:cubicBezTo>
                  <a:pt x="1367" y="10"/>
                  <a:pt x="1256" y="0"/>
                  <a:pt x="1144" y="9"/>
                </a:cubicBezTo>
                <a:cubicBezTo>
                  <a:pt x="1033" y="19"/>
                  <a:pt x="927" y="49"/>
                  <a:pt x="825" y="93"/>
                </a:cubicBezTo>
                <a:cubicBezTo>
                  <a:pt x="767" y="118"/>
                  <a:pt x="712" y="150"/>
                  <a:pt x="655" y="177"/>
                </a:cubicBezTo>
                <a:cubicBezTo>
                  <a:pt x="650" y="180"/>
                  <a:pt x="641" y="180"/>
                  <a:pt x="636" y="177"/>
                </a:cubicBezTo>
                <a:cubicBezTo>
                  <a:pt x="556" y="124"/>
                  <a:pt x="469" y="119"/>
                  <a:pt x="379" y="143"/>
                </a:cubicBezTo>
                <a:cubicBezTo>
                  <a:pt x="274" y="171"/>
                  <a:pt x="182" y="223"/>
                  <a:pt x="110" y="306"/>
                </a:cubicBezTo>
                <a:cubicBezTo>
                  <a:pt x="50" y="375"/>
                  <a:pt x="15" y="455"/>
                  <a:pt x="4" y="545"/>
                </a:cubicBezTo>
                <a:cubicBezTo>
                  <a:pt x="3" y="550"/>
                  <a:pt x="1" y="554"/>
                  <a:pt x="0" y="558"/>
                </a:cubicBezTo>
                <a:cubicBezTo>
                  <a:pt x="0" y="646"/>
                  <a:pt x="0" y="646"/>
                  <a:pt x="0" y="646"/>
                </a:cubicBezTo>
                <a:cubicBezTo>
                  <a:pt x="8" y="684"/>
                  <a:pt x="15" y="722"/>
                  <a:pt x="25" y="759"/>
                </a:cubicBezTo>
                <a:cubicBezTo>
                  <a:pt x="40" y="812"/>
                  <a:pt x="65" y="860"/>
                  <a:pt x="97" y="908"/>
                </a:cubicBezTo>
                <a:cubicBezTo>
                  <a:pt x="131" y="844"/>
                  <a:pt x="178" y="792"/>
                  <a:pt x="234" y="742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AC70E9AE-CA7E-4877-833F-C27B4D86B8C5}"/>
              </a:ext>
            </a:extLst>
          </p:cNvPr>
          <p:cNvSpPr>
            <a:spLocks/>
          </p:cNvSpPr>
          <p:nvPr/>
        </p:nvSpPr>
        <p:spPr bwMode="auto">
          <a:xfrm>
            <a:off x="5861050" y="1671638"/>
            <a:ext cx="1025525" cy="1709738"/>
          </a:xfrm>
          <a:custGeom>
            <a:avLst/>
            <a:gdLst>
              <a:gd name="T0" fmla="*/ 2073 w 2114"/>
              <a:gd name="T1" fmla="*/ 402 h 3522"/>
              <a:gd name="T2" fmla="*/ 2030 w 2114"/>
              <a:gd name="T3" fmla="*/ 384 h 3522"/>
              <a:gd name="T4" fmla="*/ 1698 w 2114"/>
              <a:gd name="T5" fmla="*/ 141 h 3522"/>
              <a:gd name="T6" fmla="*/ 1049 w 2114"/>
              <a:gd name="T7" fmla="*/ 19 h 3522"/>
              <a:gd name="T8" fmla="*/ 849 w 2114"/>
              <a:gd name="T9" fmla="*/ 41 h 3522"/>
              <a:gd name="T10" fmla="*/ 299 w 2114"/>
              <a:gd name="T11" fmla="*/ 87 h 3522"/>
              <a:gd name="T12" fmla="*/ 70 w 2114"/>
              <a:gd name="T13" fmla="*/ 134 h 3522"/>
              <a:gd name="T14" fmla="*/ 154 w 2114"/>
              <a:gd name="T15" fmla="*/ 244 h 3522"/>
              <a:gd name="T16" fmla="*/ 57 w 2114"/>
              <a:gd name="T17" fmla="*/ 348 h 3522"/>
              <a:gd name="T18" fmla="*/ 214 w 2114"/>
              <a:gd name="T19" fmla="*/ 436 h 3522"/>
              <a:gd name="T20" fmla="*/ 111 w 2114"/>
              <a:gd name="T21" fmla="*/ 959 h 3522"/>
              <a:gd name="T22" fmla="*/ 204 w 2114"/>
              <a:gd name="T23" fmla="*/ 1230 h 3522"/>
              <a:gd name="T24" fmla="*/ 192 w 2114"/>
              <a:gd name="T25" fmla="*/ 1286 h 3522"/>
              <a:gd name="T26" fmla="*/ 59 w 2114"/>
              <a:gd name="T27" fmla="*/ 1491 h 3522"/>
              <a:gd name="T28" fmla="*/ 149 w 2114"/>
              <a:gd name="T29" fmla="*/ 1604 h 3522"/>
              <a:gd name="T30" fmla="*/ 149 w 2114"/>
              <a:gd name="T31" fmla="*/ 1686 h 3522"/>
              <a:gd name="T32" fmla="*/ 227 w 2114"/>
              <a:gd name="T33" fmla="*/ 1834 h 3522"/>
              <a:gd name="T34" fmla="*/ 277 w 2114"/>
              <a:gd name="T35" fmla="*/ 1898 h 3522"/>
              <a:gd name="T36" fmla="*/ 377 w 2114"/>
              <a:gd name="T37" fmla="*/ 2070 h 3522"/>
              <a:gd name="T38" fmla="*/ 735 w 2114"/>
              <a:gd name="T39" fmla="*/ 1987 h 3522"/>
              <a:gd name="T40" fmla="*/ 1021 w 2114"/>
              <a:gd name="T41" fmla="*/ 2044 h 3522"/>
              <a:gd name="T42" fmla="*/ 1075 w 2114"/>
              <a:gd name="T43" fmla="*/ 2250 h 3522"/>
              <a:gd name="T44" fmla="*/ 729 w 2114"/>
              <a:gd name="T45" fmla="*/ 2472 h 3522"/>
              <a:gd name="T46" fmla="*/ 774 w 2114"/>
              <a:gd name="T47" fmla="*/ 2636 h 3522"/>
              <a:gd name="T48" fmla="*/ 607 w 2114"/>
              <a:gd name="T49" fmla="*/ 2955 h 3522"/>
              <a:gd name="T50" fmla="*/ 449 w 2114"/>
              <a:gd name="T51" fmla="*/ 3455 h 3522"/>
              <a:gd name="T52" fmla="*/ 573 w 2114"/>
              <a:gd name="T53" fmla="*/ 3522 h 3522"/>
              <a:gd name="T54" fmla="*/ 1128 w 2114"/>
              <a:gd name="T55" fmla="*/ 3499 h 3522"/>
              <a:gd name="T56" fmla="*/ 1944 w 2114"/>
              <a:gd name="T57" fmla="*/ 3103 h 3522"/>
              <a:gd name="T58" fmla="*/ 1793 w 2114"/>
              <a:gd name="T59" fmla="*/ 2688 h 3522"/>
              <a:gd name="T60" fmla="*/ 1623 w 2114"/>
              <a:gd name="T61" fmla="*/ 2452 h 3522"/>
              <a:gd name="T62" fmla="*/ 1565 w 2114"/>
              <a:gd name="T63" fmla="*/ 2085 h 3522"/>
              <a:gd name="T64" fmla="*/ 1430 w 2114"/>
              <a:gd name="T65" fmla="*/ 2100 h 3522"/>
              <a:gd name="T66" fmla="*/ 1407 w 2114"/>
              <a:gd name="T67" fmla="*/ 2032 h 3522"/>
              <a:gd name="T68" fmla="*/ 1431 w 2114"/>
              <a:gd name="T69" fmla="*/ 1776 h 3522"/>
              <a:gd name="T70" fmla="*/ 2002 w 2114"/>
              <a:gd name="T71" fmla="*/ 1292 h 3522"/>
              <a:gd name="T72" fmla="*/ 2110 w 2114"/>
              <a:gd name="T73" fmla="*/ 877 h 3522"/>
              <a:gd name="T74" fmla="*/ 2114 w 2114"/>
              <a:gd name="T75" fmla="*/ 726 h 3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14" h="3522">
                <a:moveTo>
                  <a:pt x="2102" y="605"/>
                </a:moveTo>
                <a:cubicBezTo>
                  <a:pt x="2093" y="537"/>
                  <a:pt x="2083" y="469"/>
                  <a:pt x="2073" y="402"/>
                </a:cubicBezTo>
                <a:cubicBezTo>
                  <a:pt x="2073" y="397"/>
                  <a:pt x="2066" y="392"/>
                  <a:pt x="2061" y="390"/>
                </a:cubicBezTo>
                <a:cubicBezTo>
                  <a:pt x="2051" y="387"/>
                  <a:pt x="2040" y="386"/>
                  <a:pt x="2030" y="384"/>
                </a:cubicBezTo>
                <a:cubicBezTo>
                  <a:pt x="1994" y="376"/>
                  <a:pt x="1966" y="358"/>
                  <a:pt x="1941" y="331"/>
                </a:cubicBezTo>
                <a:cubicBezTo>
                  <a:pt x="1870" y="254"/>
                  <a:pt x="1792" y="188"/>
                  <a:pt x="1698" y="141"/>
                </a:cubicBezTo>
                <a:cubicBezTo>
                  <a:pt x="1567" y="74"/>
                  <a:pt x="1426" y="38"/>
                  <a:pt x="1280" y="22"/>
                </a:cubicBezTo>
                <a:cubicBezTo>
                  <a:pt x="1203" y="13"/>
                  <a:pt x="1126" y="10"/>
                  <a:pt x="1049" y="19"/>
                </a:cubicBezTo>
                <a:cubicBezTo>
                  <a:pt x="999" y="24"/>
                  <a:pt x="950" y="35"/>
                  <a:pt x="902" y="46"/>
                </a:cubicBezTo>
                <a:cubicBezTo>
                  <a:pt x="883" y="50"/>
                  <a:pt x="868" y="50"/>
                  <a:pt x="849" y="41"/>
                </a:cubicBezTo>
                <a:cubicBezTo>
                  <a:pt x="784" y="8"/>
                  <a:pt x="713" y="0"/>
                  <a:pt x="641" y="4"/>
                </a:cubicBezTo>
                <a:cubicBezTo>
                  <a:pt x="522" y="12"/>
                  <a:pt x="410" y="47"/>
                  <a:pt x="299" y="87"/>
                </a:cubicBezTo>
                <a:cubicBezTo>
                  <a:pt x="245" y="106"/>
                  <a:pt x="189" y="119"/>
                  <a:pt x="133" y="132"/>
                </a:cubicBezTo>
                <a:cubicBezTo>
                  <a:pt x="113" y="137"/>
                  <a:pt x="91" y="135"/>
                  <a:pt x="70" y="134"/>
                </a:cubicBezTo>
                <a:cubicBezTo>
                  <a:pt x="41" y="133"/>
                  <a:pt x="25" y="123"/>
                  <a:pt x="0" y="96"/>
                </a:cubicBezTo>
                <a:cubicBezTo>
                  <a:pt x="6" y="146"/>
                  <a:pt x="42" y="216"/>
                  <a:pt x="154" y="244"/>
                </a:cubicBezTo>
                <a:cubicBezTo>
                  <a:pt x="126" y="266"/>
                  <a:pt x="65" y="283"/>
                  <a:pt x="28" y="247"/>
                </a:cubicBezTo>
                <a:cubicBezTo>
                  <a:pt x="22" y="286"/>
                  <a:pt x="35" y="319"/>
                  <a:pt x="57" y="348"/>
                </a:cubicBezTo>
                <a:cubicBezTo>
                  <a:pt x="92" y="392"/>
                  <a:pt x="142" y="413"/>
                  <a:pt x="193" y="430"/>
                </a:cubicBezTo>
                <a:cubicBezTo>
                  <a:pt x="199" y="432"/>
                  <a:pt x="206" y="433"/>
                  <a:pt x="214" y="436"/>
                </a:cubicBezTo>
                <a:cubicBezTo>
                  <a:pt x="198" y="464"/>
                  <a:pt x="181" y="492"/>
                  <a:pt x="167" y="521"/>
                </a:cubicBezTo>
                <a:cubicBezTo>
                  <a:pt x="97" y="660"/>
                  <a:pt x="82" y="807"/>
                  <a:pt x="111" y="959"/>
                </a:cubicBezTo>
                <a:cubicBezTo>
                  <a:pt x="128" y="1047"/>
                  <a:pt x="163" y="1129"/>
                  <a:pt x="209" y="1206"/>
                </a:cubicBezTo>
                <a:cubicBezTo>
                  <a:pt x="216" y="1217"/>
                  <a:pt x="215" y="1224"/>
                  <a:pt x="204" y="1230"/>
                </a:cubicBezTo>
                <a:cubicBezTo>
                  <a:pt x="183" y="1244"/>
                  <a:pt x="161" y="1259"/>
                  <a:pt x="137" y="1275"/>
                </a:cubicBezTo>
                <a:cubicBezTo>
                  <a:pt x="156" y="1278"/>
                  <a:pt x="173" y="1282"/>
                  <a:pt x="192" y="1286"/>
                </a:cubicBezTo>
                <a:cubicBezTo>
                  <a:pt x="182" y="1324"/>
                  <a:pt x="162" y="1357"/>
                  <a:pt x="139" y="1389"/>
                </a:cubicBezTo>
                <a:cubicBezTo>
                  <a:pt x="114" y="1424"/>
                  <a:pt x="84" y="1456"/>
                  <a:pt x="59" y="1491"/>
                </a:cubicBezTo>
                <a:cubicBezTo>
                  <a:pt x="31" y="1531"/>
                  <a:pt x="28" y="1534"/>
                  <a:pt x="73" y="1564"/>
                </a:cubicBezTo>
                <a:cubicBezTo>
                  <a:pt x="97" y="1580"/>
                  <a:pt x="124" y="1591"/>
                  <a:pt x="149" y="1604"/>
                </a:cubicBezTo>
                <a:cubicBezTo>
                  <a:pt x="162" y="1611"/>
                  <a:pt x="169" y="1617"/>
                  <a:pt x="163" y="1634"/>
                </a:cubicBezTo>
                <a:cubicBezTo>
                  <a:pt x="157" y="1650"/>
                  <a:pt x="154" y="1668"/>
                  <a:pt x="149" y="1686"/>
                </a:cubicBezTo>
                <a:cubicBezTo>
                  <a:pt x="141" y="1723"/>
                  <a:pt x="146" y="1744"/>
                  <a:pt x="179" y="1759"/>
                </a:cubicBezTo>
                <a:cubicBezTo>
                  <a:pt x="213" y="1775"/>
                  <a:pt x="228" y="1797"/>
                  <a:pt x="227" y="1834"/>
                </a:cubicBezTo>
                <a:cubicBezTo>
                  <a:pt x="227" y="1857"/>
                  <a:pt x="241" y="1876"/>
                  <a:pt x="261" y="1888"/>
                </a:cubicBezTo>
                <a:cubicBezTo>
                  <a:pt x="266" y="1891"/>
                  <a:pt x="271" y="1895"/>
                  <a:pt x="277" y="1898"/>
                </a:cubicBezTo>
                <a:cubicBezTo>
                  <a:pt x="324" y="1925"/>
                  <a:pt x="330" y="1938"/>
                  <a:pt x="319" y="1992"/>
                </a:cubicBezTo>
                <a:cubicBezTo>
                  <a:pt x="311" y="2038"/>
                  <a:pt x="326" y="2060"/>
                  <a:pt x="377" y="2070"/>
                </a:cubicBezTo>
                <a:cubicBezTo>
                  <a:pt x="431" y="2081"/>
                  <a:pt x="484" y="2073"/>
                  <a:pt x="537" y="2061"/>
                </a:cubicBezTo>
                <a:cubicBezTo>
                  <a:pt x="606" y="2045"/>
                  <a:pt x="672" y="2019"/>
                  <a:pt x="735" y="1987"/>
                </a:cubicBezTo>
                <a:cubicBezTo>
                  <a:pt x="809" y="1951"/>
                  <a:pt x="884" y="1950"/>
                  <a:pt x="958" y="1985"/>
                </a:cubicBezTo>
                <a:cubicBezTo>
                  <a:pt x="985" y="1998"/>
                  <a:pt x="1006" y="2018"/>
                  <a:pt x="1021" y="2044"/>
                </a:cubicBezTo>
                <a:cubicBezTo>
                  <a:pt x="1053" y="2099"/>
                  <a:pt x="1082" y="2155"/>
                  <a:pt x="1091" y="2219"/>
                </a:cubicBezTo>
                <a:cubicBezTo>
                  <a:pt x="1093" y="2235"/>
                  <a:pt x="1089" y="2243"/>
                  <a:pt x="1075" y="2250"/>
                </a:cubicBezTo>
                <a:cubicBezTo>
                  <a:pt x="999" y="2286"/>
                  <a:pt x="923" y="2322"/>
                  <a:pt x="849" y="2361"/>
                </a:cubicBezTo>
                <a:cubicBezTo>
                  <a:pt x="800" y="2386"/>
                  <a:pt x="756" y="2421"/>
                  <a:pt x="729" y="2472"/>
                </a:cubicBezTo>
                <a:cubicBezTo>
                  <a:pt x="715" y="2497"/>
                  <a:pt x="711" y="2522"/>
                  <a:pt x="726" y="2549"/>
                </a:cubicBezTo>
                <a:cubicBezTo>
                  <a:pt x="743" y="2578"/>
                  <a:pt x="758" y="2608"/>
                  <a:pt x="774" y="2636"/>
                </a:cubicBezTo>
                <a:cubicBezTo>
                  <a:pt x="781" y="2647"/>
                  <a:pt x="782" y="2654"/>
                  <a:pt x="774" y="2664"/>
                </a:cubicBezTo>
                <a:cubicBezTo>
                  <a:pt x="712" y="2757"/>
                  <a:pt x="655" y="2853"/>
                  <a:pt x="607" y="2955"/>
                </a:cubicBezTo>
                <a:cubicBezTo>
                  <a:pt x="535" y="3106"/>
                  <a:pt x="479" y="3262"/>
                  <a:pt x="452" y="3427"/>
                </a:cubicBezTo>
                <a:cubicBezTo>
                  <a:pt x="451" y="3437"/>
                  <a:pt x="450" y="3446"/>
                  <a:pt x="449" y="3455"/>
                </a:cubicBezTo>
                <a:cubicBezTo>
                  <a:pt x="443" y="3496"/>
                  <a:pt x="443" y="3498"/>
                  <a:pt x="482" y="3506"/>
                </a:cubicBezTo>
                <a:cubicBezTo>
                  <a:pt x="514" y="3513"/>
                  <a:pt x="545" y="3518"/>
                  <a:pt x="573" y="3522"/>
                </a:cubicBezTo>
                <a:cubicBezTo>
                  <a:pt x="734" y="3518"/>
                  <a:pt x="894" y="3513"/>
                  <a:pt x="1055" y="3509"/>
                </a:cubicBezTo>
                <a:cubicBezTo>
                  <a:pt x="1079" y="3506"/>
                  <a:pt x="1103" y="3503"/>
                  <a:pt x="1128" y="3499"/>
                </a:cubicBezTo>
                <a:cubicBezTo>
                  <a:pt x="1349" y="3464"/>
                  <a:pt x="1550" y="3376"/>
                  <a:pt x="1738" y="3254"/>
                </a:cubicBezTo>
                <a:cubicBezTo>
                  <a:pt x="1809" y="3207"/>
                  <a:pt x="1881" y="3162"/>
                  <a:pt x="1944" y="3103"/>
                </a:cubicBezTo>
                <a:cubicBezTo>
                  <a:pt x="1958" y="3090"/>
                  <a:pt x="1961" y="3080"/>
                  <a:pt x="1955" y="3061"/>
                </a:cubicBezTo>
                <a:cubicBezTo>
                  <a:pt x="1914" y="2931"/>
                  <a:pt x="1863" y="2806"/>
                  <a:pt x="1793" y="2688"/>
                </a:cubicBezTo>
                <a:cubicBezTo>
                  <a:pt x="1748" y="2611"/>
                  <a:pt x="1692" y="2542"/>
                  <a:pt x="1631" y="2476"/>
                </a:cubicBezTo>
                <a:cubicBezTo>
                  <a:pt x="1625" y="2471"/>
                  <a:pt x="1622" y="2460"/>
                  <a:pt x="1623" y="2452"/>
                </a:cubicBezTo>
                <a:cubicBezTo>
                  <a:pt x="1637" y="2357"/>
                  <a:pt x="1632" y="2262"/>
                  <a:pt x="1605" y="2169"/>
                </a:cubicBezTo>
                <a:cubicBezTo>
                  <a:pt x="1596" y="2140"/>
                  <a:pt x="1579" y="2113"/>
                  <a:pt x="1565" y="2085"/>
                </a:cubicBezTo>
                <a:cubicBezTo>
                  <a:pt x="1559" y="2072"/>
                  <a:pt x="1549" y="2068"/>
                  <a:pt x="1535" y="2072"/>
                </a:cubicBezTo>
                <a:cubicBezTo>
                  <a:pt x="1500" y="2081"/>
                  <a:pt x="1465" y="2090"/>
                  <a:pt x="1430" y="2100"/>
                </a:cubicBezTo>
                <a:cubicBezTo>
                  <a:pt x="1427" y="2101"/>
                  <a:pt x="1424" y="2102"/>
                  <a:pt x="1418" y="2104"/>
                </a:cubicBezTo>
                <a:cubicBezTo>
                  <a:pt x="1414" y="2079"/>
                  <a:pt x="1409" y="2056"/>
                  <a:pt x="1407" y="2032"/>
                </a:cubicBezTo>
                <a:cubicBezTo>
                  <a:pt x="1399" y="1952"/>
                  <a:pt x="1402" y="1873"/>
                  <a:pt x="1419" y="1794"/>
                </a:cubicBezTo>
                <a:cubicBezTo>
                  <a:pt x="1420" y="1787"/>
                  <a:pt x="1426" y="1779"/>
                  <a:pt x="1431" y="1776"/>
                </a:cubicBezTo>
                <a:cubicBezTo>
                  <a:pt x="1485" y="1744"/>
                  <a:pt x="1539" y="1714"/>
                  <a:pt x="1593" y="1684"/>
                </a:cubicBezTo>
                <a:cubicBezTo>
                  <a:pt x="1762" y="1588"/>
                  <a:pt x="1903" y="1462"/>
                  <a:pt x="2002" y="1292"/>
                </a:cubicBezTo>
                <a:cubicBezTo>
                  <a:pt x="2062" y="1187"/>
                  <a:pt x="2096" y="1073"/>
                  <a:pt x="2106" y="953"/>
                </a:cubicBezTo>
                <a:cubicBezTo>
                  <a:pt x="2108" y="928"/>
                  <a:pt x="2108" y="902"/>
                  <a:pt x="2110" y="877"/>
                </a:cubicBezTo>
                <a:cubicBezTo>
                  <a:pt x="2110" y="874"/>
                  <a:pt x="2113" y="870"/>
                  <a:pt x="2114" y="866"/>
                </a:cubicBezTo>
                <a:cubicBezTo>
                  <a:pt x="2114" y="726"/>
                  <a:pt x="2114" y="726"/>
                  <a:pt x="2114" y="726"/>
                </a:cubicBezTo>
                <a:cubicBezTo>
                  <a:pt x="2110" y="686"/>
                  <a:pt x="2107" y="646"/>
                  <a:pt x="2102" y="605"/>
                </a:cubicBezTo>
                <a:close/>
              </a:path>
            </a:pathLst>
          </a:custGeom>
          <a:solidFill>
            <a:srgbClr val="0086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DB4D9D45-D450-44E0-B869-4AA3CD8DC6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404" y="5213489"/>
            <a:ext cx="1656885" cy="156754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FF019899-2D25-4230-80A0-DC8F3F205F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65994" y="3543620"/>
            <a:ext cx="1025063" cy="16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72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2" y="149215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7" y="151871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30" y="4618986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5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9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7" y="3545250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8" y="461342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3" y="1539350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4" y="153941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196" y="1478773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2"/>
            <a:ext cx="404147" cy="560241"/>
            <a:chOff x="-38860325" y="3221750"/>
            <a:chExt cx="228425" cy="316650"/>
          </a:xfrm>
          <a:solidFill>
            <a:srgbClr val="CD3131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1" y="2400897"/>
            <a:ext cx="644203" cy="641015"/>
            <a:chOff x="-38538975" y="3954250"/>
            <a:chExt cx="318225" cy="316650"/>
          </a:xfrm>
          <a:solidFill>
            <a:srgbClr val="CD3131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5"/>
            <a:ext cx="495395" cy="442067"/>
            <a:chOff x="-42996150" y="3612600"/>
            <a:chExt cx="323750" cy="288900"/>
          </a:xfrm>
          <a:solidFill>
            <a:srgbClr val="CD3131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62"/>
            <a:ext cx="496541" cy="485831"/>
            <a:chOff x="-41117650" y="3605525"/>
            <a:chExt cx="324500" cy="317500"/>
          </a:xfrm>
          <a:solidFill>
            <a:srgbClr val="CD3131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3" y="5542723"/>
            <a:ext cx="469687" cy="475692"/>
            <a:chOff x="-42617300" y="3587775"/>
            <a:chExt cx="306950" cy="310875"/>
          </a:xfrm>
          <a:solidFill>
            <a:srgbClr val="CD3131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7" y="5564682"/>
            <a:ext cx="486939" cy="443559"/>
            <a:chOff x="-40745125" y="3632900"/>
            <a:chExt cx="318225" cy="289875"/>
          </a:xfrm>
          <a:solidFill>
            <a:srgbClr val="CD3131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8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1" y="5521085"/>
            <a:ext cx="476115" cy="484531"/>
            <a:chOff x="-40372575" y="3604550"/>
            <a:chExt cx="311150" cy="316650"/>
          </a:xfrm>
          <a:solidFill>
            <a:srgbClr val="CD3131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1" y="5544805"/>
            <a:ext cx="486939" cy="484531"/>
            <a:chOff x="-41893475" y="3584850"/>
            <a:chExt cx="318225" cy="316650"/>
          </a:xfrm>
          <a:solidFill>
            <a:srgbClr val="CD3131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3" y="5591325"/>
            <a:ext cx="483343" cy="378489"/>
            <a:chOff x="-41526450" y="3653375"/>
            <a:chExt cx="315875" cy="247350"/>
          </a:xfrm>
          <a:solidFill>
            <a:srgbClr val="CD3131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29"/>
            <a:ext cx="480672" cy="552945"/>
            <a:chOff x="-42971725" y="3217825"/>
            <a:chExt cx="275675" cy="317125"/>
          </a:xfrm>
          <a:solidFill>
            <a:srgbClr val="CD3131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1" y="2518241"/>
            <a:ext cx="554819" cy="553467"/>
            <a:chOff x="-41111350" y="3239100"/>
            <a:chExt cx="318200" cy="317425"/>
          </a:xfrm>
          <a:solidFill>
            <a:srgbClr val="CD3131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rgbClr val="CD3131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21"/>
            <a:ext cx="562491" cy="552639"/>
            <a:chOff x="-40748275" y="3238700"/>
            <a:chExt cx="322600" cy="316950"/>
          </a:xfrm>
          <a:solidFill>
            <a:srgbClr val="CD3131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CD3131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50" y="3217225"/>
            <a:chExt cx="317450" cy="317250"/>
          </a:xfrm>
          <a:solidFill>
            <a:srgbClr val="CD3131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2"/>
            <a:ext cx="557608" cy="550765"/>
            <a:chOff x="-41530375" y="3218800"/>
            <a:chExt cx="319800" cy="315875"/>
          </a:xfrm>
          <a:solidFill>
            <a:srgbClr val="CD3131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CD3131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rgbClr val="CD3131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rgbClr val="CD3131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6" y="3664413"/>
            <a:ext cx="451911" cy="423656"/>
            <a:chOff x="4456875" y="2635825"/>
            <a:chExt cx="481825" cy="451700"/>
          </a:xfrm>
          <a:solidFill>
            <a:srgbClr val="CD3131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189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78" y="1656596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209" y="1671114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237" y="1656596"/>
            <a:ext cx="553873" cy="652293"/>
            <a:chOff x="4835382" y="73243"/>
            <a:chExt cx="2920830" cy="3227535"/>
          </a:xfrm>
          <a:solidFill>
            <a:srgbClr val="CD3131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221" y="1691991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2002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628" y="5441800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828" y="5441800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560" y="5441800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1" y="5441800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583" y="5472315"/>
            <a:ext cx="539149" cy="580269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702" y="5417611"/>
            <a:ext cx="547793" cy="583829"/>
            <a:chOff x="-65145700" y="3727425"/>
            <a:chExt cx="317425" cy="317425"/>
          </a:xfrm>
          <a:solidFill>
            <a:srgbClr val="CD3131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457" y="3702823"/>
            <a:ext cx="523675" cy="508109"/>
            <a:chOff x="-61354875" y="3751050"/>
            <a:chExt cx="316650" cy="288275"/>
          </a:xfrm>
          <a:solidFill>
            <a:srgbClr val="CD3131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  <a:solidFill>
            <a:srgbClr val="CD3131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837" y="3681091"/>
            <a:ext cx="479551" cy="494716"/>
            <a:chOff x="-59447250" y="3706150"/>
            <a:chExt cx="319000" cy="308775"/>
          </a:xfrm>
          <a:solidFill>
            <a:srgbClr val="CD3131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8025" y="1572830"/>
            <a:ext cx="687344" cy="724676"/>
            <a:chOff x="-64406125" y="3362225"/>
            <a:chExt cx="318225" cy="314800"/>
          </a:xfrm>
          <a:solidFill>
            <a:srgbClr val="CD3131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647" y="3640887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9091" y="2764181"/>
            <a:ext cx="467528" cy="505891"/>
            <a:chOff x="-59400775" y="4084200"/>
            <a:chExt cx="311125" cy="315875"/>
          </a:xfrm>
          <a:solidFill>
            <a:srgbClr val="CD3131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710" y="1613796"/>
            <a:ext cx="570257" cy="714064"/>
            <a:chOff x="-64022550" y="3727425"/>
            <a:chExt cx="270175" cy="317425"/>
          </a:xfrm>
          <a:solidFill>
            <a:srgbClr val="CD3131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637" y="3640453"/>
            <a:ext cx="523675" cy="557947"/>
            <a:chOff x="-60255350" y="3733825"/>
            <a:chExt cx="316650" cy="316550"/>
          </a:xfrm>
          <a:solidFill>
            <a:srgbClr val="CD3131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970" y="1631796"/>
            <a:ext cx="683991" cy="722277"/>
            <a:chOff x="-63679950" y="4093450"/>
            <a:chExt cx="320600" cy="317650"/>
          </a:xfrm>
          <a:solidFill>
            <a:srgbClr val="CD3131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5841" y="3638748"/>
            <a:ext cx="523675" cy="559533"/>
            <a:chOff x="-61783350" y="3743950"/>
            <a:chExt cx="316650" cy="317450"/>
          </a:xfrm>
          <a:solidFill>
            <a:srgbClr val="CD3131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951" y="3717613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871" y="3656984"/>
            <a:ext cx="479588" cy="504969"/>
            <a:chOff x="-59869425" y="4102225"/>
            <a:chExt cx="319025" cy="315175"/>
          </a:xfrm>
          <a:solidFill>
            <a:srgbClr val="CD3131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3963" y="4622600"/>
            <a:ext cx="422624" cy="511209"/>
            <a:chOff x="2423775" y="3226875"/>
            <a:chExt cx="259925" cy="295000"/>
          </a:xfrm>
          <a:solidFill>
            <a:srgbClr val="CD3131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529" y="4627479"/>
            <a:ext cx="486688" cy="480493"/>
            <a:chOff x="4266025" y="3609275"/>
            <a:chExt cx="299325" cy="277275"/>
          </a:xfrm>
          <a:solidFill>
            <a:srgbClr val="CD3131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453" y="4585629"/>
            <a:ext cx="480307" cy="511859"/>
            <a:chOff x="4628325" y="3599825"/>
            <a:chExt cx="295400" cy="295375"/>
          </a:xfrm>
          <a:solidFill>
            <a:srgbClr val="CD3131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70266" y="3665359"/>
            <a:ext cx="346009" cy="483471"/>
            <a:chOff x="3167275" y="3227275"/>
            <a:chExt cx="225300" cy="295375"/>
          </a:xfrm>
          <a:solidFill>
            <a:srgbClr val="CD3131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667" y="4641760"/>
            <a:ext cx="481567" cy="451813"/>
            <a:chOff x="4991425" y="3617150"/>
            <a:chExt cx="296175" cy="260725"/>
          </a:xfrm>
          <a:solidFill>
            <a:srgbClr val="CD3131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397" y="4547345"/>
            <a:ext cx="480265" cy="509131"/>
            <a:chOff x="3497300" y="3591950"/>
            <a:chExt cx="295375" cy="293800"/>
          </a:xfrm>
          <a:solidFill>
            <a:srgbClr val="CD3131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360" y="4559056"/>
            <a:ext cx="482865" cy="515973"/>
            <a:chOff x="5355300" y="3598250"/>
            <a:chExt cx="296975" cy="297750"/>
          </a:xfrm>
          <a:solidFill>
            <a:srgbClr val="CD3131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977" y="5286304"/>
            <a:ext cx="709641" cy="701253"/>
            <a:chOff x="6543825" y="3202075"/>
            <a:chExt cx="296975" cy="275350"/>
          </a:xfrm>
          <a:solidFill>
            <a:srgbClr val="CD3131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4392" y="4449569"/>
            <a:ext cx="551137" cy="587393"/>
            <a:chOff x="2037825" y="3254050"/>
            <a:chExt cx="296175" cy="296175"/>
          </a:xfrm>
          <a:solidFill>
            <a:srgbClr val="CD3131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89" y="4673828"/>
            <a:ext cx="482867" cy="513245"/>
            <a:chOff x="3859600" y="3591950"/>
            <a:chExt cx="296975" cy="296175"/>
          </a:xfrm>
          <a:solidFill>
            <a:srgbClr val="CD3131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2008" y="4540372"/>
            <a:ext cx="453397" cy="480493"/>
            <a:chOff x="5727850" y="3609275"/>
            <a:chExt cx="278850" cy="277275"/>
          </a:xfrm>
          <a:solidFill>
            <a:srgbClr val="CD3131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CD3131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261" y="2654321"/>
            <a:ext cx="627059" cy="670064"/>
            <a:chOff x="4263650" y="3235150"/>
            <a:chExt cx="295400" cy="296175"/>
          </a:xfrm>
          <a:solidFill>
            <a:srgbClr val="CD3131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512" y="2659877"/>
            <a:ext cx="406347" cy="670064"/>
            <a:chOff x="6164975" y="3211525"/>
            <a:chExt cx="191425" cy="296175"/>
          </a:xfrm>
          <a:solidFill>
            <a:srgbClr val="CD3131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199" y="2642091"/>
            <a:ext cx="627007" cy="666500"/>
            <a:chOff x="4629125" y="3235150"/>
            <a:chExt cx="295375" cy="294600"/>
          </a:xfrm>
          <a:solidFill>
            <a:srgbClr val="CD3131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1054" y="2653397"/>
            <a:ext cx="628705" cy="672439"/>
            <a:chOff x="4991425" y="3234750"/>
            <a:chExt cx="296175" cy="297225"/>
          </a:xfrm>
          <a:solidFill>
            <a:srgbClr val="CD3131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830" y="2668929"/>
            <a:ext cx="628705" cy="670064"/>
            <a:chOff x="3497300" y="3227275"/>
            <a:chExt cx="296175" cy="296175"/>
          </a:xfrm>
          <a:solidFill>
            <a:srgbClr val="CD3131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729" y="2653876"/>
            <a:ext cx="588585" cy="667293"/>
            <a:chOff x="5364750" y="3235150"/>
            <a:chExt cx="277275" cy="294950"/>
          </a:xfrm>
          <a:solidFill>
            <a:srgbClr val="CD3131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465" y="2653656"/>
            <a:ext cx="638735" cy="668253"/>
            <a:chOff x="5716825" y="3235950"/>
            <a:chExt cx="300900" cy="295375"/>
          </a:xfrm>
          <a:solidFill>
            <a:srgbClr val="CD3131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593" y="5555348"/>
            <a:ext cx="437240" cy="432208"/>
            <a:chOff x="-62511900" y="4129100"/>
            <a:chExt cx="304050" cy="282000"/>
          </a:xfrm>
          <a:solidFill>
            <a:srgbClr val="CD3131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386" y="1752183"/>
            <a:ext cx="594012" cy="634693"/>
            <a:chOff x="-64044600" y="3360375"/>
            <a:chExt cx="315850" cy="316650"/>
          </a:xfrm>
          <a:solidFill>
            <a:srgbClr val="CD3131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64947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77F0C07-4CB4-4E23-8F35-D1B2C6001AB5}"/>
              </a:ext>
            </a:extLst>
          </p:cNvPr>
          <p:cNvSpPr/>
          <p:nvPr/>
        </p:nvSpPr>
        <p:spPr>
          <a:xfrm>
            <a:off x="0" y="6310377"/>
            <a:ext cx="12192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TextBox 41">
            <a:extLst>
              <a:ext uri="{FF2B5EF4-FFF2-40B4-BE49-F238E27FC236}">
                <a16:creationId xmlns:a16="http://schemas.microsoft.com/office/drawing/2014/main" id="{94E06E3F-62CD-4957-90AB-4A68A62FB980}"/>
              </a:ext>
            </a:extLst>
          </p:cNvPr>
          <p:cNvSpPr txBox="1"/>
          <p:nvPr/>
        </p:nvSpPr>
        <p:spPr>
          <a:xfrm>
            <a:off x="721803" y="1710878"/>
            <a:ext cx="6210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866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rgbClr val="00866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00866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grpSp>
        <p:nvGrpSpPr>
          <p:cNvPr id="58" name="그룹 2">
            <a:extLst>
              <a:ext uri="{FF2B5EF4-FFF2-40B4-BE49-F238E27FC236}">
                <a16:creationId xmlns:a16="http://schemas.microsoft.com/office/drawing/2014/main" id="{441BBE57-C098-47A6-9A56-CACD874B182E}"/>
              </a:ext>
            </a:extLst>
          </p:cNvPr>
          <p:cNvGrpSpPr/>
          <p:nvPr/>
        </p:nvGrpSpPr>
        <p:grpSpPr>
          <a:xfrm>
            <a:off x="2983141" y="4808300"/>
            <a:ext cx="1893253" cy="1502077"/>
            <a:chOff x="4986771" y="4655451"/>
            <a:chExt cx="1996552" cy="1502077"/>
          </a:xfrm>
        </p:grpSpPr>
        <p:sp>
          <p:nvSpPr>
            <p:cNvPr id="59" name="TextBox 43">
              <a:extLst>
                <a:ext uri="{FF2B5EF4-FFF2-40B4-BE49-F238E27FC236}">
                  <a16:creationId xmlns:a16="http://schemas.microsoft.com/office/drawing/2014/main" id="{2870CC57-BC67-48A5-9DE2-030134BAACEE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Text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60" name="TextBox 44">
              <a:extLst>
                <a:ext uri="{FF2B5EF4-FFF2-40B4-BE49-F238E27FC236}">
                  <a16:creationId xmlns:a16="http://schemas.microsoft.com/office/drawing/2014/main" id="{4AA14E0F-926D-4171-A46A-5AA10F50E162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61" name="그룹 23">
            <a:extLst>
              <a:ext uri="{FF2B5EF4-FFF2-40B4-BE49-F238E27FC236}">
                <a16:creationId xmlns:a16="http://schemas.microsoft.com/office/drawing/2014/main" id="{D31ED9B4-BB55-420D-987E-7B6AC93CB869}"/>
              </a:ext>
            </a:extLst>
          </p:cNvPr>
          <p:cNvGrpSpPr/>
          <p:nvPr/>
        </p:nvGrpSpPr>
        <p:grpSpPr>
          <a:xfrm>
            <a:off x="880350" y="4808300"/>
            <a:ext cx="1893253" cy="1502077"/>
            <a:chOff x="3059832" y="4655451"/>
            <a:chExt cx="1996552" cy="1502077"/>
          </a:xfrm>
        </p:grpSpPr>
        <p:sp>
          <p:nvSpPr>
            <p:cNvPr id="62" name="TextBox 47">
              <a:extLst>
                <a:ext uri="{FF2B5EF4-FFF2-40B4-BE49-F238E27FC236}">
                  <a16:creationId xmlns:a16="http://schemas.microsoft.com/office/drawing/2014/main" id="{AF809FBC-C50A-49B8-94D0-EF4954D4B43E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Text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63" name="TextBox 48">
              <a:extLst>
                <a:ext uri="{FF2B5EF4-FFF2-40B4-BE49-F238E27FC236}">
                  <a16:creationId xmlns:a16="http://schemas.microsoft.com/office/drawing/2014/main" id="{9397198B-1629-4A0C-9C78-9ADA4E4BAD95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64" name="그룹 1">
            <a:extLst>
              <a:ext uri="{FF2B5EF4-FFF2-40B4-BE49-F238E27FC236}">
                <a16:creationId xmlns:a16="http://schemas.microsoft.com/office/drawing/2014/main" id="{4491EBDF-E632-4FAF-934A-1C0A823C818D}"/>
              </a:ext>
            </a:extLst>
          </p:cNvPr>
          <p:cNvGrpSpPr/>
          <p:nvPr/>
        </p:nvGrpSpPr>
        <p:grpSpPr>
          <a:xfrm>
            <a:off x="5085930" y="4808300"/>
            <a:ext cx="1893253" cy="1502077"/>
            <a:chOff x="6913710" y="4655451"/>
            <a:chExt cx="1996552" cy="1502077"/>
          </a:xfrm>
        </p:grpSpPr>
        <p:sp>
          <p:nvSpPr>
            <p:cNvPr id="65" name="TextBox 51">
              <a:extLst>
                <a:ext uri="{FF2B5EF4-FFF2-40B4-BE49-F238E27FC236}">
                  <a16:creationId xmlns:a16="http://schemas.microsoft.com/office/drawing/2014/main" id="{477ACA43-61BE-4087-9AD0-650F62F59875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Text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66" name="TextBox 52">
              <a:extLst>
                <a:ext uri="{FF2B5EF4-FFF2-40B4-BE49-F238E27FC236}">
                  <a16:creationId xmlns:a16="http://schemas.microsoft.com/office/drawing/2014/main" id="{501402C4-9584-4ADE-B059-F2E4346F815F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349" name="Marcador de texto 34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PE" sz="6000" b="1" dirty="0"/>
              <a:t>Free Template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1FF6D83-230E-4F31-9E69-3F6CB78617AA}"/>
              </a:ext>
            </a:extLst>
          </p:cNvPr>
          <p:cNvSpPr>
            <a:spLocks/>
          </p:cNvSpPr>
          <p:nvPr/>
        </p:nvSpPr>
        <p:spPr bwMode="auto">
          <a:xfrm>
            <a:off x="8131169" y="1710878"/>
            <a:ext cx="2917825" cy="1616075"/>
          </a:xfrm>
          <a:custGeom>
            <a:avLst/>
            <a:gdLst>
              <a:gd name="T0" fmla="*/ 2105 w 2114"/>
              <a:gd name="T1" fmla="*/ 953 h 1172"/>
              <a:gd name="T2" fmla="*/ 2110 w 2114"/>
              <a:gd name="T3" fmla="*/ 877 h 1172"/>
              <a:gd name="T4" fmla="*/ 2114 w 2114"/>
              <a:gd name="T5" fmla="*/ 866 h 1172"/>
              <a:gd name="T6" fmla="*/ 2114 w 2114"/>
              <a:gd name="T7" fmla="*/ 726 h 1172"/>
              <a:gd name="T8" fmla="*/ 2101 w 2114"/>
              <a:gd name="T9" fmla="*/ 605 h 1172"/>
              <a:gd name="T10" fmla="*/ 2073 w 2114"/>
              <a:gd name="T11" fmla="*/ 402 h 1172"/>
              <a:gd name="T12" fmla="*/ 2061 w 2114"/>
              <a:gd name="T13" fmla="*/ 390 h 1172"/>
              <a:gd name="T14" fmla="*/ 2029 w 2114"/>
              <a:gd name="T15" fmla="*/ 384 h 1172"/>
              <a:gd name="T16" fmla="*/ 1940 w 2114"/>
              <a:gd name="T17" fmla="*/ 331 h 1172"/>
              <a:gd name="T18" fmla="*/ 1698 w 2114"/>
              <a:gd name="T19" fmla="*/ 141 h 1172"/>
              <a:gd name="T20" fmla="*/ 1280 w 2114"/>
              <a:gd name="T21" fmla="*/ 22 h 1172"/>
              <a:gd name="T22" fmla="*/ 1048 w 2114"/>
              <a:gd name="T23" fmla="*/ 19 h 1172"/>
              <a:gd name="T24" fmla="*/ 901 w 2114"/>
              <a:gd name="T25" fmla="*/ 46 h 1172"/>
              <a:gd name="T26" fmla="*/ 849 w 2114"/>
              <a:gd name="T27" fmla="*/ 41 h 1172"/>
              <a:gd name="T28" fmla="*/ 641 w 2114"/>
              <a:gd name="T29" fmla="*/ 4 h 1172"/>
              <a:gd name="T30" fmla="*/ 298 w 2114"/>
              <a:gd name="T31" fmla="*/ 87 h 1172"/>
              <a:gd name="T32" fmla="*/ 133 w 2114"/>
              <a:gd name="T33" fmla="*/ 132 h 1172"/>
              <a:gd name="T34" fmla="*/ 70 w 2114"/>
              <a:gd name="T35" fmla="*/ 134 h 1172"/>
              <a:gd name="T36" fmla="*/ 0 w 2114"/>
              <a:gd name="T37" fmla="*/ 96 h 1172"/>
              <a:gd name="T38" fmla="*/ 154 w 2114"/>
              <a:gd name="T39" fmla="*/ 244 h 1172"/>
              <a:gd name="T40" fmla="*/ 28 w 2114"/>
              <a:gd name="T41" fmla="*/ 247 h 1172"/>
              <a:gd name="T42" fmla="*/ 57 w 2114"/>
              <a:gd name="T43" fmla="*/ 348 h 1172"/>
              <a:gd name="T44" fmla="*/ 193 w 2114"/>
              <a:gd name="T45" fmla="*/ 430 h 1172"/>
              <a:gd name="T46" fmla="*/ 213 w 2114"/>
              <a:gd name="T47" fmla="*/ 436 h 1172"/>
              <a:gd name="T48" fmla="*/ 166 w 2114"/>
              <a:gd name="T49" fmla="*/ 521 h 1172"/>
              <a:gd name="T50" fmla="*/ 111 w 2114"/>
              <a:gd name="T51" fmla="*/ 959 h 1172"/>
              <a:gd name="T52" fmla="*/ 189 w 2114"/>
              <a:gd name="T53" fmla="*/ 1172 h 1172"/>
              <a:gd name="T54" fmla="*/ 2058 w 2114"/>
              <a:gd name="T55" fmla="*/ 1172 h 1172"/>
              <a:gd name="T56" fmla="*/ 2105 w 2114"/>
              <a:gd name="T57" fmla="*/ 953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14" h="1172">
                <a:moveTo>
                  <a:pt x="2105" y="953"/>
                </a:moveTo>
                <a:cubicBezTo>
                  <a:pt x="2107" y="928"/>
                  <a:pt x="2108" y="902"/>
                  <a:pt x="2110" y="877"/>
                </a:cubicBezTo>
                <a:cubicBezTo>
                  <a:pt x="2110" y="874"/>
                  <a:pt x="2112" y="870"/>
                  <a:pt x="2114" y="866"/>
                </a:cubicBezTo>
                <a:cubicBezTo>
                  <a:pt x="2114" y="726"/>
                  <a:pt x="2114" y="726"/>
                  <a:pt x="2114" y="726"/>
                </a:cubicBezTo>
                <a:cubicBezTo>
                  <a:pt x="2110" y="686"/>
                  <a:pt x="2106" y="646"/>
                  <a:pt x="2101" y="605"/>
                </a:cubicBezTo>
                <a:cubicBezTo>
                  <a:pt x="2093" y="537"/>
                  <a:pt x="2083" y="469"/>
                  <a:pt x="2073" y="402"/>
                </a:cubicBezTo>
                <a:cubicBezTo>
                  <a:pt x="2072" y="397"/>
                  <a:pt x="2065" y="392"/>
                  <a:pt x="2061" y="390"/>
                </a:cubicBezTo>
                <a:cubicBezTo>
                  <a:pt x="2050" y="387"/>
                  <a:pt x="2040" y="386"/>
                  <a:pt x="2029" y="384"/>
                </a:cubicBezTo>
                <a:cubicBezTo>
                  <a:pt x="1994" y="376"/>
                  <a:pt x="1965" y="358"/>
                  <a:pt x="1940" y="331"/>
                </a:cubicBezTo>
                <a:cubicBezTo>
                  <a:pt x="1870" y="254"/>
                  <a:pt x="1791" y="188"/>
                  <a:pt x="1698" y="141"/>
                </a:cubicBezTo>
                <a:cubicBezTo>
                  <a:pt x="1566" y="74"/>
                  <a:pt x="1426" y="38"/>
                  <a:pt x="1280" y="22"/>
                </a:cubicBezTo>
                <a:cubicBezTo>
                  <a:pt x="1202" y="13"/>
                  <a:pt x="1125" y="10"/>
                  <a:pt x="1048" y="19"/>
                </a:cubicBezTo>
                <a:cubicBezTo>
                  <a:pt x="999" y="24"/>
                  <a:pt x="950" y="35"/>
                  <a:pt x="901" y="46"/>
                </a:cubicBezTo>
                <a:cubicBezTo>
                  <a:pt x="882" y="50"/>
                  <a:pt x="867" y="50"/>
                  <a:pt x="849" y="41"/>
                </a:cubicBezTo>
                <a:cubicBezTo>
                  <a:pt x="783" y="8"/>
                  <a:pt x="713" y="0"/>
                  <a:pt x="641" y="4"/>
                </a:cubicBezTo>
                <a:cubicBezTo>
                  <a:pt x="522" y="12"/>
                  <a:pt x="410" y="47"/>
                  <a:pt x="298" y="87"/>
                </a:cubicBezTo>
                <a:cubicBezTo>
                  <a:pt x="245" y="106"/>
                  <a:pt x="189" y="119"/>
                  <a:pt x="133" y="132"/>
                </a:cubicBezTo>
                <a:cubicBezTo>
                  <a:pt x="113" y="137"/>
                  <a:pt x="91" y="135"/>
                  <a:pt x="70" y="134"/>
                </a:cubicBezTo>
                <a:cubicBezTo>
                  <a:pt x="41" y="133"/>
                  <a:pt x="25" y="123"/>
                  <a:pt x="0" y="96"/>
                </a:cubicBezTo>
                <a:cubicBezTo>
                  <a:pt x="6" y="146"/>
                  <a:pt x="42" y="216"/>
                  <a:pt x="154" y="244"/>
                </a:cubicBezTo>
                <a:cubicBezTo>
                  <a:pt x="126" y="266"/>
                  <a:pt x="65" y="283"/>
                  <a:pt x="28" y="247"/>
                </a:cubicBezTo>
                <a:cubicBezTo>
                  <a:pt x="22" y="286"/>
                  <a:pt x="34" y="319"/>
                  <a:pt x="57" y="348"/>
                </a:cubicBezTo>
                <a:cubicBezTo>
                  <a:pt x="92" y="392"/>
                  <a:pt x="141" y="413"/>
                  <a:pt x="193" y="430"/>
                </a:cubicBezTo>
                <a:cubicBezTo>
                  <a:pt x="199" y="432"/>
                  <a:pt x="206" y="433"/>
                  <a:pt x="213" y="436"/>
                </a:cubicBezTo>
                <a:cubicBezTo>
                  <a:pt x="197" y="464"/>
                  <a:pt x="181" y="492"/>
                  <a:pt x="166" y="521"/>
                </a:cubicBezTo>
                <a:cubicBezTo>
                  <a:pt x="97" y="660"/>
                  <a:pt x="82" y="807"/>
                  <a:pt x="111" y="959"/>
                </a:cubicBezTo>
                <a:cubicBezTo>
                  <a:pt x="125" y="1034"/>
                  <a:pt x="153" y="1105"/>
                  <a:pt x="189" y="1172"/>
                </a:cubicBezTo>
                <a:cubicBezTo>
                  <a:pt x="2058" y="1172"/>
                  <a:pt x="2058" y="1172"/>
                  <a:pt x="2058" y="1172"/>
                </a:cubicBezTo>
                <a:cubicBezTo>
                  <a:pt x="2083" y="1102"/>
                  <a:pt x="2099" y="1029"/>
                  <a:pt x="2105" y="953"/>
                </a:cubicBezTo>
                <a:close/>
              </a:path>
            </a:pathLst>
          </a:custGeom>
          <a:solidFill>
            <a:srgbClr val="DC3539"/>
          </a:solidFill>
          <a:ln w="57150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8A24F63-E4FE-42AA-8374-D6B6BFAD3A0D}"/>
              </a:ext>
            </a:extLst>
          </p:cNvPr>
          <p:cNvSpPr>
            <a:spLocks/>
          </p:cNvSpPr>
          <p:nvPr/>
        </p:nvSpPr>
        <p:spPr bwMode="auto">
          <a:xfrm>
            <a:off x="8169269" y="3326953"/>
            <a:ext cx="2801937" cy="1611313"/>
          </a:xfrm>
          <a:custGeom>
            <a:avLst/>
            <a:gdLst>
              <a:gd name="T0" fmla="*/ 176 w 2030"/>
              <a:gd name="T1" fmla="*/ 58 h 1168"/>
              <a:gd name="T2" fmla="*/ 108 w 2030"/>
              <a:gd name="T3" fmla="*/ 103 h 1168"/>
              <a:gd name="T4" fmla="*/ 164 w 2030"/>
              <a:gd name="T5" fmla="*/ 114 h 1168"/>
              <a:gd name="T6" fmla="*/ 111 w 2030"/>
              <a:gd name="T7" fmla="*/ 217 h 1168"/>
              <a:gd name="T8" fmla="*/ 31 w 2030"/>
              <a:gd name="T9" fmla="*/ 319 h 1168"/>
              <a:gd name="T10" fmla="*/ 45 w 2030"/>
              <a:gd name="T11" fmla="*/ 392 h 1168"/>
              <a:gd name="T12" fmla="*/ 121 w 2030"/>
              <a:gd name="T13" fmla="*/ 432 h 1168"/>
              <a:gd name="T14" fmla="*/ 135 w 2030"/>
              <a:gd name="T15" fmla="*/ 462 h 1168"/>
              <a:gd name="T16" fmla="*/ 121 w 2030"/>
              <a:gd name="T17" fmla="*/ 514 h 1168"/>
              <a:gd name="T18" fmla="*/ 151 w 2030"/>
              <a:gd name="T19" fmla="*/ 587 h 1168"/>
              <a:gd name="T20" fmla="*/ 199 w 2030"/>
              <a:gd name="T21" fmla="*/ 662 h 1168"/>
              <a:gd name="T22" fmla="*/ 233 w 2030"/>
              <a:gd name="T23" fmla="*/ 716 h 1168"/>
              <a:gd name="T24" fmla="*/ 248 w 2030"/>
              <a:gd name="T25" fmla="*/ 726 h 1168"/>
              <a:gd name="T26" fmla="*/ 291 w 2030"/>
              <a:gd name="T27" fmla="*/ 820 h 1168"/>
              <a:gd name="T28" fmla="*/ 349 w 2030"/>
              <a:gd name="T29" fmla="*/ 898 h 1168"/>
              <a:gd name="T30" fmla="*/ 509 w 2030"/>
              <a:gd name="T31" fmla="*/ 889 h 1168"/>
              <a:gd name="T32" fmla="*/ 707 w 2030"/>
              <a:gd name="T33" fmla="*/ 815 h 1168"/>
              <a:gd name="T34" fmla="*/ 930 w 2030"/>
              <a:gd name="T35" fmla="*/ 813 h 1168"/>
              <a:gd name="T36" fmla="*/ 993 w 2030"/>
              <a:gd name="T37" fmla="*/ 872 h 1168"/>
              <a:gd name="T38" fmla="*/ 1062 w 2030"/>
              <a:gd name="T39" fmla="*/ 1047 h 1168"/>
              <a:gd name="T40" fmla="*/ 1046 w 2030"/>
              <a:gd name="T41" fmla="*/ 1078 h 1168"/>
              <a:gd name="T42" fmla="*/ 860 w 2030"/>
              <a:gd name="T43" fmla="*/ 1168 h 1168"/>
              <a:gd name="T44" fmla="*/ 1602 w 2030"/>
              <a:gd name="T45" fmla="*/ 1168 h 1168"/>
              <a:gd name="T46" fmla="*/ 1576 w 2030"/>
              <a:gd name="T47" fmla="*/ 997 h 1168"/>
              <a:gd name="T48" fmla="*/ 1537 w 2030"/>
              <a:gd name="T49" fmla="*/ 913 h 1168"/>
              <a:gd name="T50" fmla="*/ 1507 w 2030"/>
              <a:gd name="T51" fmla="*/ 900 h 1168"/>
              <a:gd name="T52" fmla="*/ 1401 w 2030"/>
              <a:gd name="T53" fmla="*/ 928 h 1168"/>
              <a:gd name="T54" fmla="*/ 1389 w 2030"/>
              <a:gd name="T55" fmla="*/ 932 h 1168"/>
              <a:gd name="T56" fmla="*/ 1378 w 2030"/>
              <a:gd name="T57" fmla="*/ 860 h 1168"/>
              <a:gd name="T58" fmla="*/ 1390 w 2030"/>
              <a:gd name="T59" fmla="*/ 622 h 1168"/>
              <a:gd name="T60" fmla="*/ 1403 w 2030"/>
              <a:gd name="T61" fmla="*/ 604 h 1168"/>
              <a:gd name="T62" fmla="*/ 1564 w 2030"/>
              <a:gd name="T63" fmla="*/ 512 h 1168"/>
              <a:gd name="T64" fmla="*/ 1973 w 2030"/>
              <a:gd name="T65" fmla="*/ 120 h 1168"/>
              <a:gd name="T66" fmla="*/ 2030 w 2030"/>
              <a:gd name="T67" fmla="*/ 0 h 1168"/>
              <a:gd name="T68" fmla="*/ 161 w 2030"/>
              <a:gd name="T69" fmla="*/ 0 h 1168"/>
              <a:gd name="T70" fmla="*/ 181 w 2030"/>
              <a:gd name="T71" fmla="*/ 34 h 1168"/>
              <a:gd name="T72" fmla="*/ 176 w 2030"/>
              <a:gd name="T73" fmla="*/ 58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0" h="1168">
                <a:moveTo>
                  <a:pt x="176" y="58"/>
                </a:moveTo>
                <a:cubicBezTo>
                  <a:pt x="154" y="72"/>
                  <a:pt x="133" y="87"/>
                  <a:pt x="108" y="103"/>
                </a:cubicBezTo>
                <a:cubicBezTo>
                  <a:pt x="127" y="106"/>
                  <a:pt x="145" y="110"/>
                  <a:pt x="164" y="114"/>
                </a:cubicBezTo>
                <a:cubicBezTo>
                  <a:pt x="154" y="152"/>
                  <a:pt x="134" y="185"/>
                  <a:pt x="111" y="217"/>
                </a:cubicBezTo>
                <a:cubicBezTo>
                  <a:pt x="85" y="252"/>
                  <a:pt x="56" y="284"/>
                  <a:pt x="31" y="319"/>
                </a:cubicBezTo>
                <a:cubicBezTo>
                  <a:pt x="3" y="359"/>
                  <a:pt x="0" y="362"/>
                  <a:pt x="45" y="392"/>
                </a:cubicBezTo>
                <a:cubicBezTo>
                  <a:pt x="69" y="408"/>
                  <a:pt x="95" y="419"/>
                  <a:pt x="121" y="432"/>
                </a:cubicBezTo>
                <a:cubicBezTo>
                  <a:pt x="134" y="439"/>
                  <a:pt x="140" y="445"/>
                  <a:pt x="135" y="462"/>
                </a:cubicBezTo>
                <a:cubicBezTo>
                  <a:pt x="128" y="478"/>
                  <a:pt x="125" y="496"/>
                  <a:pt x="121" y="514"/>
                </a:cubicBezTo>
                <a:cubicBezTo>
                  <a:pt x="112" y="551"/>
                  <a:pt x="117" y="572"/>
                  <a:pt x="151" y="587"/>
                </a:cubicBezTo>
                <a:cubicBezTo>
                  <a:pt x="185" y="603"/>
                  <a:pt x="200" y="625"/>
                  <a:pt x="199" y="662"/>
                </a:cubicBezTo>
                <a:cubicBezTo>
                  <a:pt x="199" y="685"/>
                  <a:pt x="213" y="704"/>
                  <a:pt x="233" y="716"/>
                </a:cubicBezTo>
                <a:cubicBezTo>
                  <a:pt x="238" y="719"/>
                  <a:pt x="243" y="723"/>
                  <a:pt x="248" y="726"/>
                </a:cubicBezTo>
                <a:cubicBezTo>
                  <a:pt x="295" y="753"/>
                  <a:pt x="301" y="766"/>
                  <a:pt x="291" y="820"/>
                </a:cubicBezTo>
                <a:cubicBezTo>
                  <a:pt x="282" y="866"/>
                  <a:pt x="298" y="888"/>
                  <a:pt x="349" y="898"/>
                </a:cubicBezTo>
                <a:cubicBezTo>
                  <a:pt x="403" y="909"/>
                  <a:pt x="456" y="901"/>
                  <a:pt x="509" y="889"/>
                </a:cubicBezTo>
                <a:cubicBezTo>
                  <a:pt x="578" y="873"/>
                  <a:pt x="643" y="847"/>
                  <a:pt x="707" y="815"/>
                </a:cubicBezTo>
                <a:cubicBezTo>
                  <a:pt x="781" y="779"/>
                  <a:pt x="855" y="778"/>
                  <a:pt x="930" y="813"/>
                </a:cubicBezTo>
                <a:cubicBezTo>
                  <a:pt x="957" y="826"/>
                  <a:pt x="978" y="846"/>
                  <a:pt x="993" y="872"/>
                </a:cubicBezTo>
                <a:cubicBezTo>
                  <a:pt x="1025" y="927"/>
                  <a:pt x="1054" y="983"/>
                  <a:pt x="1062" y="1047"/>
                </a:cubicBezTo>
                <a:cubicBezTo>
                  <a:pt x="1065" y="1063"/>
                  <a:pt x="1061" y="1071"/>
                  <a:pt x="1046" y="1078"/>
                </a:cubicBezTo>
                <a:cubicBezTo>
                  <a:pt x="984" y="1108"/>
                  <a:pt x="921" y="1137"/>
                  <a:pt x="860" y="1168"/>
                </a:cubicBezTo>
                <a:cubicBezTo>
                  <a:pt x="1602" y="1168"/>
                  <a:pt x="1602" y="1168"/>
                  <a:pt x="1602" y="1168"/>
                </a:cubicBezTo>
                <a:cubicBezTo>
                  <a:pt x="1601" y="1111"/>
                  <a:pt x="1593" y="1054"/>
                  <a:pt x="1576" y="997"/>
                </a:cubicBezTo>
                <a:cubicBezTo>
                  <a:pt x="1567" y="968"/>
                  <a:pt x="1550" y="941"/>
                  <a:pt x="1537" y="913"/>
                </a:cubicBezTo>
                <a:cubicBezTo>
                  <a:pt x="1531" y="900"/>
                  <a:pt x="1520" y="896"/>
                  <a:pt x="1507" y="900"/>
                </a:cubicBezTo>
                <a:cubicBezTo>
                  <a:pt x="1472" y="909"/>
                  <a:pt x="1437" y="918"/>
                  <a:pt x="1401" y="928"/>
                </a:cubicBezTo>
                <a:cubicBezTo>
                  <a:pt x="1398" y="929"/>
                  <a:pt x="1395" y="930"/>
                  <a:pt x="1389" y="932"/>
                </a:cubicBezTo>
                <a:cubicBezTo>
                  <a:pt x="1386" y="907"/>
                  <a:pt x="1381" y="884"/>
                  <a:pt x="1378" y="860"/>
                </a:cubicBezTo>
                <a:cubicBezTo>
                  <a:pt x="1371" y="780"/>
                  <a:pt x="1374" y="701"/>
                  <a:pt x="1390" y="622"/>
                </a:cubicBezTo>
                <a:cubicBezTo>
                  <a:pt x="1392" y="615"/>
                  <a:pt x="1397" y="607"/>
                  <a:pt x="1403" y="604"/>
                </a:cubicBezTo>
                <a:cubicBezTo>
                  <a:pt x="1457" y="572"/>
                  <a:pt x="1510" y="542"/>
                  <a:pt x="1564" y="512"/>
                </a:cubicBezTo>
                <a:cubicBezTo>
                  <a:pt x="1734" y="416"/>
                  <a:pt x="1875" y="290"/>
                  <a:pt x="1973" y="120"/>
                </a:cubicBezTo>
                <a:cubicBezTo>
                  <a:pt x="1996" y="81"/>
                  <a:pt x="2014" y="41"/>
                  <a:pt x="2030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8" y="11"/>
                  <a:pt x="174" y="23"/>
                  <a:pt x="181" y="34"/>
                </a:cubicBezTo>
                <a:cubicBezTo>
                  <a:pt x="188" y="45"/>
                  <a:pt x="186" y="52"/>
                  <a:pt x="176" y="58"/>
                </a:cubicBezTo>
                <a:close/>
              </a:path>
            </a:pathLst>
          </a:custGeom>
          <a:solidFill>
            <a:srgbClr val="E6E6E6"/>
          </a:solidFill>
          <a:ln w="5715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E8301C9-94B0-4257-AFE9-B95A247359AF}"/>
              </a:ext>
            </a:extLst>
          </p:cNvPr>
          <p:cNvSpPr>
            <a:spLocks/>
          </p:cNvSpPr>
          <p:nvPr/>
        </p:nvSpPr>
        <p:spPr bwMode="auto">
          <a:xfrm>
            <a:off x="8740769" y="4938265"/>
            <a:ext cx="2097087" cy="1612900"/>
          </a:xfrm>
          <a:custGeom>
            <a:avLst/>
            <a:gdLst>
              <a:gd name="T0" fmla="*/ 1296 w 1519"/>
              <a:gd name="T1" fmla="*/ 914 h 1169"/>
              <a:gd name="T2" fmla="*/ 1502 w 1519"/>
              <a:gd name="T3" fmla="*/ 763 h 1169"/>
              <a:gd name="T4" fmla="*/ 1513 w 1519"/>
              <a:gd name="T5" fmla="*/ 721 h 1169"/>
              <a:gd name="T6" fmla="*/ 1351 w 1519"/>
              <a:gd name="T7" fmla="*/ 348 h 1169"/>
              <a:gd name="T8" fmla="*/ 1188 w 1519"/>
              <a:gd name="T9" fmla="*/ 136 h 1169"/>
              <a:gd name="T10" fmla="*/ 1181 w 1519"/>
              <a:gd name="T11" fmla="*/ 112 h 1169"/>
              <a:gd name="T12" fmla="*/ 1188 w 1519"/>
              <a:gd name="T13" fmla="*/ 0 h 1169"/>
              <a:gd name="T14" fmla="*/ 446 w 1519"/>
              <a:gd name="T15" fmla="*/ 0 h 1169"/>
              <a:gd name="T16" fmla="*/ 407 w 1519"/>
              <a:gd name="T17" fmla="*/ 21 h 1169"/>
              <a:gd name="T18" fmla="*/ 287 w 1519"/>
              <a:gd name="T19" fmla="*/ 132 h 1169"/>
              <a:gd name="T20" fmla="*/ 284 w 1519"/>
              <a:gd name="T21" fmla="*/ 209 h 1169"/>
              <a:gd name="T22" fmla="*/ 332 w 1519"/>
              <a:gd name="T23" fmla="*/ 296 h 1169"/>
              <a:gd name="T24" fmla="*/ 332 w 1519"/>
              <a:gd name="T25" fmla="*/ 324 h 1169"/>
              <a:gd name="T26" fmla="*/ 165 w 1519"/>
              <a:gd name="T27" fmla="*/ 615 h 1169"/>
              <a:gd name="T28" fmla="*/ 10 w 1519"/>
              <a:gd name="T29" fmla="*/ 1087 h 1169"/>
              <a:gd name="T30" fmla="*/ 7 w 1519"/>
              <a:gd name="T31" fmla="*/ 1115 h 1169"/>
              <a:gd name="T32" fmla="*/ 40 w 1519"/>
              <a:gd name="T33" fmla="*/ 1166 h 1169"/>
              <a:gd name="T34" fmla="*/ 55 w 1519"/>
              <a:gd name="T35" fmla="*/ 1169 h 1169"/>
              <a:gd name="T36" fmla="*/ 613 w 1519"/>
              <a:gd name="T37" fmla="*/ 1169 h 1169"/>
              <a:gd name="T38" fmla="*/ 685 w 1519"/>
              <a:gd name="T39" fmla="*/ 1159 h 1169"/>
              <a:gd name="T40" fmla="*/ 1296 w 1519"/>
              <a:gd name="T41" fmla="*/ 914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19" h="1169">
                <a:moveTo>
                  <a:pt x="1296" y="914"/>
                </a:moveTo>
                <a:cubicBezTo>
                  <a:pt x="1367" y="867"/>
                  <a:pt x="1439" y="822"/>
                  <a:pt x="1502" y="763"/>
                </a:cubicBezTo>
                <a:cubicBezTo>
                  <a:pt x="1515" y="750"/>
                  <a:pt x="1519" y="740"/>
                  <a:pt x="1513" y="721"/>
                </a:cubicBezTo>
                <a:cubicBezTo>
                  <a:pt x="1472" y="591"/>
                  <a:pt x="1421" y="466"/>
                  <a:pt x="1351" y="348"/>
                </a:cubicBezTo>
                <a:cubicBezTo>
                  <a:pt x="1305" y="271"/>
                  <a:pt x="1249" y="202"/>
                  <a:pt x="1188" y="136"/>
                </a:cubicBezTo>
                <a:cubicBezTo>
                  <a:pt x="1183" y="131"/>
                  <a:pt x="1180" y="120"/>
                  <a:pt x="1181" y="112"/>
                </a:cubicBezTo>
                <a:cubicBezTo>
                  <a:pt x="1186" y="75"/>
                  <a:pt x="1189" y="38"/>
                  <a:pt x="1188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33" y="7"/>
                  <a:pt x="420" y="14"/>
                  <a:pt x="407" y="21"/>
                </a:cubicBezTo>
                <a:cubicBezTo>
                  <a:pt x="357" y="46"/>
                  <a:pt x="314" y="81"/>
                  <a:pt x="287" y="132"/>
                </a:cubicBezTo>
                <a:cubicBezTo>
                  <a:pt x="273" y="157"/>
                  <a:pt x="269" y="182"/>
                  <a:pt x="284" y="209"/>
                </a:cubicBezTo>
                <a:cubicBezTo>
                  <a:pt x="301" y="238"/>
                  <a:pt x="315" y="268"/>
                  <a:pt x="332" y="296"/>
                </a:cubicBezTo>
                <a:cubicBezTo>
                  <a:pt x="338" y="307"/>
                  <a:pt x="339" y="314"/>
                  <a:pt x="332" y="324"/>
                </a:cubicBezTo>
                <a:cubicBezTo>
                  <a:pt x="270" y="417"/>
                  <a:pt x="213" y="513"/>
                  <a:pt x="165" y="615"/>
                </a:cubicBezTo>
                <a:cubicBezTo>
                  <a:pt x="93" y="766"/>
                  <a:pt x="37" y="922"/>
                  <a:pt x="10" y="1087"/>
                </a:cubicBezTo>
                <a:cubicBezTo>
                  <a:pt x="9" y="1097"/>
                  <a:pt x="8" y="1106"/>
                  <a:pt x="7" y="1115"/>
                </a:cubicBezTo>
                <a:cubicBezTo>
                  <a:pt x="1" y="1156"/>
                  <a:pt x="0" y="1158"/>
                  <a:pt x="40" y="1166"/>
                </a:cubicBezTo>
                <a:cubicBezTo>
                  <a:pt x="45" y="1167"/>
                  <a:pt x="50" y="1168"/>
                  <a:pt x="55" y="1169"/>
                </a:cubicBezTo>
                <a:cubicBezTo>
                  <a:pt x="613" y="1169"/>
                  <a:pt x="613" y="1169"/>
                  <a:pt x="613" y="1169"/>
                </a:cubicBezTo>
                <a:cubicBezTo>
                  <a:pt x="637" y="1166"/>
                  <a:pt x="661" y="1163"/>
                  <a:pt x="685" y="1159"/>
                </a:cubicBezTo>
                <a:cubicBezTo>
                  <a:pt x="907" y="1124"/>
                  <a:pt x="1108" y="1036"/>
                  <a:pt x="1296" y="914"/>
                </a:cubicBezTo>
                <a:close/>
              </a:path>
            </a:pathLst>
          </a:custGeom>
          <a:solidFill>
            <a:srgbClr val="008662"/>
          </a:solidFill>
          <a:ln w="57150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859314CE-280C-F6A0-B1C7-29CFDDB0E5AA}"/>
              </a:ext>
            </a:extLst>
          </p:cNvPr>
          <p:cNvGrpSpPr/>
          <p:nvPr/>
        </p:nvGrpSpPr>
        <p:grpSpPr>
          <a:xfrm>
            <a:off x="1204913" y="3783012"/>
            <a:ext cx="1239837" cy="787401"/>
            <a:chOff x="1204913" y="3783012"/>
            <a:chExt cx="1239837" cy="7874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39ACB59-5378-6FFB-D8B1-1049D42E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3783012"/>
              <a:ext cx="1239837" cy="787401"/>
            </a:xfrm>
            <a:custGeom>
              <a:avLst/>
              <a:gdLst>
                <a:gd name="T0" fmla="*/ 326 w 328"/>
                <a:gd name="T1" fmla="*/ 204 h 207"/>
                <a:gd name="T2" fmla="*/ 318 w 328"/>
                <a:gd name="T3" fmla="*/ 206 h 207"/>
                <a:gd name="T4" fmla="*/ 10 w 328"/>
                <a:gd name="T5" fmla="*/ 206 h 207"/>
                <a:gd name="T6" fmla="*/ 0 w 328"/>
                <a:gd name="T7" fmla="*/ 197 h 207"/>
                <a:gd name="T8" fmla="*/ 0 w 328"/>
                <a:gd name="T9" fmla="*/ 11 h 207"/>
                <a:gd name="T10" fmla="*/ 10 w 328"/>
                <a:gd name="T11" fmla="*/ 1 h 207"/>
                <a:gd name="T12" fmla="*/ 318 w 328"/>
                <a:gd name="T13" fmla="*/ 2 h 207"/>
                <a:gd name="T14" fmla="*/ 326 w 328"/>
                <a:gd name="T15" fmla="*/ 4 h 207"/>
                <a:gd name="T16" fmla="*/ 327 w 328"/>
                <a:gd name="T17" fmla="*/ 89 h 207"/>
                <a:gd name="T18" fmla="*/ 318 w 328"/>
                <a:gd name="T19" fmla="*/ 94 h 207"/>
                <a:gd name="T20" fmla="*/ 315 w 328"/>
                <a:gd name="T21" fmla="*/ 82 h 207"/>
                <a:gd name="T22" fmla="*/ 315 w 328"/>
                <a:gd name="T23" fmla="*/ 24 h 207"/>
                <a:gd name="T24" fmla="*/ 304 w 328"/>
                <a:gd name="T25" fmla="*/ 13 h 207"/>
                <a:gd name="T26" fmla="*/ 234 w 328"/>
                <a:gd name="T27" fmla="*/ 13 h 207"/>
                <a:gd name="T28" fmla="*/ 224 w 328"/>
                <a:gd name="T29" fmla="*/ 23 h 207"/>
                <a:gd name="T30" fmla="*/ 224 w 328"/>
                <a:gd name="T31" fmla="*/ 73 h 207"/>
                <a:gd name="T32" fmla="*/ 223 w 328"/>
                <a:gd name="T33" fmla="*/ 75 h 207"/>
                <a:gd name="T34" fmla="*/ 219 w 328"/>
                <a:gd name="T35" fmla="*/ 83 h 207"/>
                <a:gd name="T36" fmla="*/ 223 w 328"/>
                <a:gd name="T37" fmla="*/ 103 h 207"/>
                <a:gd name="T38" fmla="*/ 223 w 328"/>
                <a:gd name="T39" fmla="*/ 106 h 207"/>
                <a:gd name="T40" fmla="*/ 222 w 328"/>
                <a:gd name="T41" fmla="*/ 126 h 207"/>
                <a:gd name="T42" fmla="*/ 223 w 328"/>
                <a:gd name="T43" fmla="*/ 136 h 207"/>
                <a:gd name="T44" fmla="*/ 223 w 328"/>
                <a:gd name="T45" fmla="*/ 139 h 207"/>
                <a:gd name="T46" fmla="*/ 224 w 328"/>
                <a:gd name="T47" fmla="*/ 186 h 207"/>
                <a:gd name="T48" fmla="*/ 233 w 328"/>
                <a:gd name="T49" fmla="*/ 195 h 207"/>
                <a:gd name="T50" fmla="*/ 307 w 328"/>
                <a:gd name="T51" fmla="*/ 195 h 207"/>
                <a:gd name="T52" fmla="*/ 315 w 328"/>
                <a:gd name="T53" fmla="*/ 186 h 207"/>
                <a:gd name="T54" fmla="*/ 315 w 328"/>
                <a:gd name="T55" fmla="*/ 169 h 207"/>
                <a:gd name="T56" fmla="*/ 316 w 328"/>
                <a:gd name="T57" fmla="*/ 156 h 207"/>
                <a:gd name="T58" fmla="*/ 318 w 328"/>
                <a:gd name="T59" fmla="*/ 139 h 207"/>
                <a:gd name="T60" fmla="*/ 327 w 328"/>
                <a:gd name="T61" fmla="*/ 142 h 207"/>
                <a:gd name="T62" fmla="*/ 326 w 328"/>
                <a:gd name="T63" fmla="*/ 20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8" h="207">
                  <a:moveTo>
                    <a:pt x="326" y="204"/>
                  </a:moveTo>
                  <a:cubicBezTo>
                    <a:pt x="324" y="207"/>
                    <a:pt x="320" y="206"/>
                    <a:pt x="318" y="206"/>
                  </a:cubicBezTo>
                  <a:cubicBezTo>
                    <a:pt x="215" y="206"/>
                    <a:pt x="113" y="206"/>
                    <a:pt x="10" y="206"/>
                  </a:cubicBezTo>
                  <a:cubicBezTo>
                    <a:pt x="3" y="206"/>
                    <a:pt x="0" y="205"/>
                    <a:pt x="0" y="197"/>
                  </a:cubicBezTo>
                  <a:cubicBezTo>
                    <a:pt x="1" y="135"/>
                    <a:pt x="0" y="73"/>
                    <a:pt x="0" y="11"/>
                  </a:cubicBezTo>
                  <a:cubicBezTo>
                    <a:pt x="0" y="3"/>
                    <a:pt x="2" y="1"/>
                    <a:pt x="10" y="1"/>
                  </a:cubicBezTo>
                  <a:cubicBezTo>
                    <a:pt x="112" y="2"/>
                    <a:pt x="215" y="1"/>
                    <a:pt x="318" y="2"/>
                  </a:cubicBezTo>
                  <a:cubicBezTo>
                    <a:pt x="321" y="2"/>
                    <a:pt x="325" y="0"/>
                    <a:pt x="326" y="4"/>
                  </a:cubicBezTo>
                  <a:cubicBezTo>
                    <a:pt x="327" y="33"/>
                    <a:pt x="326" y="61"/>
                    <a:pt x="327" y="89"/>
                  </a:cubicBezTo>
                  <a:cubicBezTo>
                    <a:pt x="327" y="96"/>
                    <a:pt x="323" y="95"/>
                    <a:pt x="318" y="94"/>
                  </a:cubicBezTo>
                  <a:cubicBezTo>
                    <a:pt x="315" y="90"/>
                    <a:pt x="315" y="86"/>
                    <a:pt x="315" y="82"/>
                  </a:cubicBezTo>
                  <a:cubicBezTo>
                    <a:pt x="315" y="63"/>
                    <a:pt x="315" y="43"/>
                    <a:pt x="315" y="24"/>
                  </a:cubicBezTo>
                  <a:cubicBezTo>
                    <a:pt x="315" y="13"/>
                    <a:pt x="314" y="13"/>
                    <a:pt x="304" y="13"/>
                  </a:cubicBezTo>
                  <a:cubicBezTo>
                    <a:pt x="281" y="12"/>
                    <a:pt x="258" y="12"/>
                    <a:pt x="234" y="13"/>
                  </a:cubicBezTo>
                  <a:cubicBezTo>
                    <a:pt x="225" y="13"/>
                    <a:pt x="224" y="13"/>
                    <a:pt x="224" y="23"/>
                  </a:cubicBezTo>
                  <a:cubicBezTo>
                    <a:pt x="224" y="40"/>
                    <a:pt x="224" y="56"/>
                    <a:pt x="224" y="73"/>
                  </a:cubicBezTo>
                  <a:cubicBezTo>
                    <a:pt x="223" y="74"/>
                    <a:pt x="223" y="75"/>
                    <a:pt x="223" y="75"/>
                  </a:cubicBezTo>
                  <a:cubicBezTo>
                    <a:pt x="222" y="78"/>
                    <a:pt x="220" y="81"/>
                    <a:pt x="219" y="83"/>
                  </a:cubicBezTo>
                  <a:cubicBezTo>
                    <a:pt x="214" y="91"/>
                    <a:pt x="218" y="97"/>
                    <a:pt x="223" y="103"/>
                  </a:cubicBezTo>
                  <a:cubicBezTo>
                    <a:pt x="223" y="104"/>
                    <a:pt x="223" y="105"/>
                    <a:pt x="223" y="106"/>
                  </a:cubicBezTo>
                  <a:cubicBezTo>
                    <a:pt x="224" y="113"/>
                    <a:pt x="224" y="120"/>
                    <a:pt x="222" y="126"/>
                  </a:cubicBezTo>
                  <a:cubicBezTo>
                    <a:pt x="221" y="130"/>
                    <a:pt x="222" y="133"/>
                    <a:pt x="223" y="136"/>
                  </a:cubicBezTo>
                  <a:cubicBezTo>
                    <a:pt x="223" y="137"/>
                    <a:pt x="223" y="138"/>
                    <a:pt x="223" y="139"/>
                  </a:cubicBezTo>
                  <a:cubicBezTo>
                    <a:pt x="224" y="155"/>
                    <a:pt x="223" y="170"/>
                    <a:pt x="224" y="186"/>
                  </a:cubicBezTo>
                  <a:cubicBezTo>
                    <a:pt x="224" y="193"/>
                    <a:pt x="226" y="195"/>
                    <a:pt x="233" y="195"/>
                  </a:cubicBezTo>
                  <a:cubicBezTo>
                    <a:pt x="257" y="195"/>
                    <a:pt x="282" y="195"/>
                    <a:pt x="307" y="195"/>
                  </a:cubicBezTo>
                  <a:cubicBezTo>
                    <a:pt x="313" y="195"/>
                    <a:pt x="316" y="193"/>
                    <a:pt x="315" y="186"/>
                  </a:cubicBezTo>
                  <a:cubicBezTo>
                    <a:pt x="315" y="181"/>
                    <a:pt x="315" y="175"/>
                    <a:pt x="315" y="169"/>
                  </a:cubicBezTo>
                  <a:cubicBezTo>
                    <a:pt x="316" y="165"/>
                    <a:pt x="317" y="161"/>
                    <a:pt x="316" y="156"/>
                  </a:cubicBezTo>
                  <a:cubicBezTo>
                    <a:pt x="316" y="150"/>
                    <a:pt x="314" y="144"/>
                    <a:pt x="318" y="139"/>
                  </a:cubicBezTo>
                  <a:cubicBezTo>
                    <a:pt x="322" y="137"/>
                    <a:pt x="327" y="137"/>
                    <a:pt x="327" y="142"/>
                  </a:cubicBezTo>
                  <a:cubicBezTo>
                    <a:pt x="327" y="163"/>
                    <a:pt x="328" y="184"/>
                    <a:pt x="326" y="204"/>
                  </a:cubicBezTo>
                  <a:close/>
                </a:path>
              </a:pathLst>
            </a:custGeom>
            <a:solidFill>
              <a:srgbClr val="401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DA4A947-38A1-9183-3487-33F1A1961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538" y="3798888"/>
              <a:ext cx="49212" cy="760413"/>
            </a:xfrm>
            <a:custGeom>
              <a:avLst/>
              <a:gdLst>
                <a:gd name="T0" fmla="*/ 11 w 13"/>
                <a:gd name="T1" fmla="*/ 200 h 200"/>
                <a:gd name="T2" fmla="*/ 11 w 13"/>
                <a:gd name="T3" fmla="*/ 143 h 200"/>
                <a:gd name="T4" fmla="*/ 3 w 13"/>
                <a:gd name="T5" fmla="*/ 136 h 200"/>
                <a:gd name="T6" fmla="*/ 1 w 13"/>
                <a:gd name="T7" fmla="*/ 134 h 200"/>
                <a:gd name="T8" fmla="*/ 1 w 13"/>
                <a:gd name="T9" fmla="*/ 122 h 200"/>
                <a:gd name="T10" fmla="*/ 8 w 13"/>
                <a:gd name="T11" fmla="*/ 120 h 200"/>
                <a:gd name="T12" fmla="*/ 9 w 13"/>
                <a:gd name="T13" fmla="*/ 107 h 200"/>
                <a:gd name="T14" fmla="*/ 2 w 13"/>
                <a:gd name="T15" fmla="*/ 103 h 200"/>
                <a:gd name="T16" fmla="*/ 1 w 13"/>
                <a:gd name="T17" fmla="*/ 91 h 200"/>
                <a:gd name="T18" fmla="*/ 3 w 13"/>
                <a:gd name="T19" fmla="*/ 89 h 200"/>
                <a:gd name="T20" fmla="*/ 11 w 13"/>
                <a:gd name="T21" fmla="*/ 81 h 200"/>
                <a:gd name="T22" fmla="*/ 11 w 13"/>
                <a:gd name="T23" fmla="*/ 0 h 200"/>
                <a:gd name="T24" fmla="*/ 12 w 13"/>
                <a:gd name="T25" fmla="*/ 8 h 200"/>
                <a:gd name="T26" fmla="*/ 12 w 13"/>
                <a:gd name="T27" fmla="*/ 192 h 200"/>
                <a:gd name="T28" fmla="*/ 11 w 13"/>
                <a:gd name="T2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200">
                  <a:moveTo>
                    <a:pt x="11" y="200"/>
                  </a:moveTo>
                  <a:cubicBezTo>
                    <a:pt x="11" y="181"/>
                    <a:pt x="11" y="162"/>
                    <a:pt x="11" y="143"/>
                  </a:cubicBezTo>
                  <a:cubicBezTo>
                    <a:pt x="11" y="138"/>
                    <a:pt x="10" y="134"/>
                    <a:pt x="3" y="136"/>
                  </a:cubicBezTo>
                  <a:cubicBezTo>
                    <a:pt x="2" y="135"/>
                    <a:pt x="2" y="135"/>
                    <a:pt x="1" y="134"/>
                  </a:cubicBezTo>
                  <a:cubicBezTo>
                    <a:pt x="0" y="130"/>
                    <a:pt x="0" y="126"/>
                    <a:pt x="1" y="122"/>
                  </a:cubicBezTo>
                  <a:cubicBezTo>
                    <a:pt x="3" y="118"/>
                    <a:pt x="7" y="123"/>
                    <a:pt x="8" y="120"/>
                  </a:cubicBezTo>
                  <a:cubicBezTo>
                    <a:pt x="10" y="115"/>
                    <a:pt x="9" y="111"/>
                    <a:pt x="9" y="107"/>
                  </a:cubicBezTo>
                  <a:cubicBezTo>
                    <a:pt x="8" y="102"/>
                    <a:pt x="3" y="106"/>
                    <a:pt x="2" y="103"/>
                  </a:cubicBezTo>
                  <a:cubicBezTo>
                    <a:pt x="0" y="99"/>
                    <a:pt x="0" y="95"/>
                    <a:pt x="1" y="91"/>
                  </a:cubicBezTo>
                  <a:cubicBezTo>
                    <a:pt x="2" y="90"/>
                    <a:pt x="2" y="89"/>
                    <a:pt x="3" y="89"/>
                  </a:cubicBezTo>
                  <a:cubicBezTo>
                    <a:pt x="10" y="90"/>
                    <a:pt x="11" y="87"/>
                    <a:pt x="11" y="81"/>
                  </a:cubicBezTo>
                  <a:cubicBezTo>
                    <a:pt x="11" y="54"/>
                    <a:pt x="11" y="27"/>
                    <a:pt x="11" y="0"/>
                  </a:cubicBezTo>
                  <a:cubicBezTo>
                    <a:pt x="13" y="3"/>
                    <a:pt x="12" y="5"/>
                    <a:pt x="12" y="8"/>
                  </a:cubicBezTo>
                  <a:cubicBezTo>
                    <a:pt x="12" y="69"/>
                    <a:pt x="12" y="131"/>
                    <a:pt x="12" y="192"/>
                  </a:cubicBezTo>
                  <a:cubicBezTo>
                    <a:pt x="12" y="195"/>
                    <a:pt x="13" y="198"/>
                    <a:pt x="11" y="200"/>
                  </a:cubicBezTo>
                  <a:close/>
                </a:path>
              </a:pathLst>
            </a:custGeom>
            <a:solidFill>
              <a:srgbClr val="401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358AAE9E-09EE-F183-5468-D080F0838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0" y="3821113"/>
              <a:ext cx="366712" cy="712788"/>
            </a:xfrm>
            <a:custGeom>
              <a:avLst/>
              <a:gdLst>
                <a:gd name="T0" fmla="*/ 97 w 97"/>
                <a:gd name="T1" fmla="*/ 94 h 187"/>
                <a:gd name="T2" fmla="*/ 97 w 97"/>
                <a:gd name="T3" fmla="*/ 179 h 187"/>
                <a:gd name="T4" fmla="*/ 89 w 97"/>
                <a:gd name="T5" fmla="*/ 187 h 187"/>
                <a:gd name="T6" fmla="*/ 8 w 97"/>
                <a:gd name="T7" fmla="*/ 187 h 187"/>
                <a:gd name="T8" fmla="*/ 0 w 97"/>
                <a:gd name="T9" fmla="*/ 179 h 187"/>
                <a:gd name="T10" fmla="*/ 0 w 97"/>
                <a:gd name="T11" fmla="*/ 8 h 187"/>
                <a:gd name="T12" fmla="*/ 8 w 97"/>
                <a:gd name="T13" fmla="*/ 0 h 187"/>
                <a:gd name="T14" fmla="*/ 89 w 97"/>
                <a:gd name="T15" fmla="*/ 0 h 187"/>
                <a:gd name="T16" fmla="*/ 97 w 97"/>
                <a:gd name="T17" fmla="*/ 8 h 187"/>
                <a:gd name="T18" fmla="*/ 97 w 97"/>
                <a:gd name="T19" fmla="*/ 94 h 187"/>
                <a:gd name="T20" fmla="*/ 97 w 97"/>
                <a:gd name="T21" fmla="*/ 9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87">
                  <a:moveTo>
                    <a:pt x="97" y="94"/>
                  </a:moveTo>
                  <a:cubicBezTo>
                    <a:pt x="97" y="122"/>
                    <a:pt x="97" y="151"/>
                    <a:pt x="97" y="179"/>
                  </a:cubicBezTo>
                  <a:cubicBezTo>
                    <a:pt x="97" y="185"/>
                    <a:pt x="96" y="187"/>
                    <a:pt x="89" y="187"/>
                  </a:cubicBezTo>
                  <a:cubicBezTo>
                    <a:pt x="62" y="187"/>
                    <a:pt x="35" y="187"/>
                    <a:pt x="8" y="187"/>
                  </a:cubicBezTo>
                  <a:cubicBezTo>
                    <a:pt x="1" y="187"/>
                    <a:pt x="0" y="185"/>
                    <a:pt x="0" y="179"/>
                  </a:cubicBezTo>
                  <a:cubicBezTo>
                    <a:pt x="0" y="122"/>
                    <a:pt x="0" y="65"/>
                    <a:pt x="0" y="8"/>
                  </a:cubicBezTo>
                  <a:cubicBezTo>
                    <a:pt x="0" y="2"/>
                    <a:pt x="2" y="0"/>
                    <a:pt x="8" y="0"/>
                  </a:cubicBezTo>
                  <a:cubicBezTo>
                    <a:pt x="35" y="0"/>
                    <a:pt x="62" y="0"/>
                    <a:pt x="89" y="0"/>
                  </a:cubicBezTo>
                  <a:cubicBezTo>
                    <a:pt x="96" y="0"/>
                    <a:pt x="97" y="2"/>
                    <a:pt x="97" y="8"/>
                  </a:cubicBezTo>
                  <a:cubicBezTo>
                    <a:pt x="97" y="37"/>
                    <a:pt x="97" y="65"/>
                    <a:pt x="97" y="94"/>
                  </a:cubicBezTo>
                  <a:cubicBezTo>
                    <a:pt x="97" y="94"/>
                    <a:pt x="97" y="94"/>
                    <a:pt x="97" y="94"/>
                  </a:cubicBezTo>
                  <a:close/>
                </a:path>
              </a:pathLst>
            </a:custGeom>
            <a:solidFill>
              <a:srgbClr val="06A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F89CCC8-5948-05F6-703A-ABC70B605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88" y="3821113"/>
              <a:ext cx="366712" cy="715963"/>
            </a:xfrm>
            <a:custGeom>
              <a:avLst/>
              <a:gdLst>
                <a:gd name="T0" fmla="*/ 0 w 97"/>
                <a:gd name="T1" fmla="*/ 93 h 188"/>
                <a:gd name="T2" fmla="*/ 0 w 97"/>
                <a:gd name="T3" fmla="*/ 7 h 188"/>
                <a:gd name="T4" fmla="*/ 7 w 97"/>
                <a:gd name="T5" fmla="*/ 0 h 188"/>
                <a:gd name="T6" fmla="*/ 90 w 97"/>
                <a:gd name="T7" fmla="*/ 0 h 188"/>
                <a:gd name="T8" fmla="*/ 97 w 97"/>
                <a:gd name="T9" fmla="*/ 7 h 188"/>
                <a:gd name="T10" fmla="*/ 97 w 97"/>
                <a:gd name="T11" fmla="*/ 143 h 188"/>
                <a:gd name="T12" fmla="*/ 97 w 97"/>
                <a:gd name="T13" fmla="*/ 182 h 188"/>
                <a:gd name="T14" fmla="*/ 91 w 97"/>
                <a:gd name="T15" fmla="*/ 188 h 188"/>
                <a:gd name="T16" fmla="*/ 6 w 97"/>
                <a:gd name="T17" fmla="*/ 188 h 188"/>
                <a:gd name="T18" fmla="*/ 0 w 97"/>
                <a:gd name="T19" fmla="*/ 181 h 188"/>
                <a:gd name="T20" fmla="*/ 0 w 97"/>
                <a:gd name="T21" fmla="*/ 9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88">
                  <a:moveTo>
                    <a:pt x="0" y="93"/>
                  </a:moveTo>
                  <a:cubicBezTo>
                    <a:pt x="0" y="65"/>
                    <a:pt x="0" y="36"/>
                    <a:pt x="0" y="7"/>
                  </a:cubicBezTo>
                  <a:cubicBezTo>
                    <a:pt x="0" y="1"/>
                    <a:pt x="1" y="0"/>
                    <a:pt x="7" y="0"/>
                  </a:cubicBezTo>
                  <a:cubicBezTo>
                    <a:pt x="35" y="0"/>
                    <a:pt x="63" y="0"/>
                    <a:pt x="90" y="0"/>
                  </a:cubicBezTo>
                  <a:cubicBezTo>
                    <a:pt x="96" y="0"/>
                    <a:pt x="97" y="2"/>
                    <a:pt x="97" y="7"/>
                  </a:cubicBezTo>
                  <a:cubicBezTo>
                    <a:pt x="97" y="53"/>
                    <a:pt x="97" y="98"/>
                    <a:pt x="97" y="143"/>
                  </a:cubicBezTo>
                  <a:cubicBezTo>
                    <a:pt x="97" y="156"/>
                    <a:pt x="97" y="169"/>
                    <a:pt x="97" y="182"/>
                  </a:cubicBezTo>
                  <a:cubicBezTo>
                    <a:pt x="97" y="186"/>
                    <a:pt x="96" y="188"/>
                    <a:pt x="91" y="188"/>
                  </a:cubicBezTo>
                  <a:cubicBezTo>
                    <a:pt x="63" y="187"/>
                    <a:pt x="34" y="187"/>
                    <a:pt x="6" y="188"/>
                  </a:cubicBezTo>
                  <a:cubicBezTo>
                    <a:pt x="1" y="188"/>
                    <a:pt x="0" y="186"/>
                    <a:pt x="0" y="181"/>
                  </a:cubicBezTo>
                  <a:cubicBezTo>
                    <a:pt x="0" y="152"/>
                    <a:pt x="0" y="123"/>
                    <a:pt x="0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C33AD96-7933-0690-D486-7B9C95AB4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763" y="3821113"/>
              <a:ext cx="371475" cy="715963"/>
            </a:xfrm>
            <a:custGeom>
              <a:avLst/>
              <a:gdLst>
                <a:gd name="T0" fmla="*/ 98 w 98"/>
                <a:gd name="T1" fmla="*/ 128 h 188"/>
                <a:gd name="T2" fmla="*/ 98 w 98"/>
                <a:gd name="T3" fmla="*/ 130 h 188"/>
                <a:gd name="T4" fmla="*/ 98 w 98"/>
                <a:gd name="T5" fmla="*/ 148 h 188"/>
                <a:gd name="T6" fmla="*/ 97 w 98"/>
                <a:gd name="T7" fmla="*/ 152 h 188"/>
                <a:gd name="T8" fmla="*/ 93 w 98"/>
                <a:gd name="T9" fmla="*/ 159 h 188"/>
                <a:gd name="T10" fmla="*/ 89 w 98"/>
                <a:gd name="T11" fmla="*/ 153 h 188"/>
                <a:gd name="T12" fmla="*/ 92 w 98"/>
                <a:gd name="T13" fmla="*/ 167 h 188"/>
                <a:gd name="T14" fmla="*/ 98 w 98"/>
                <a:gd name="T15" fmla="*/ 158 h 188"/>
                <a:gd name="T16" fmla="*/ 98 w 98"/>
                <a:gd name="T17" fmla="*/ 182 h 188"/>
                <a:gd name="T18" fmla="*/ 92 w 98"/>
                <a:gd name="T19" fmla="*/ 188 h 188"/>
                <a:gd name="T20" fmla="*/ 7 w 98"/>
                <a:gd name="T21" fmla="*/ 188 h 188"/>
                <a:gd name="T22" fmla="*/ 1 w 98"/>
                <a:gd name="T23" fmla="*/ 182 h 188"/>
                <a:gd name="T24" fmla="*/ 2 w 98"/>
                <a:gd name="T25" fmla="*/ 128 h 188"/>
                <a:gd name="T26" fmla="*/ 18 w 98"/>
                <a:gd name="T27" fmla="*/ 127 h 188"/>
                <a:gd name="T28" fmla="*/ 37 w 98"/>
                <a:gd name="T29" fmla="*/ 113 h 188"/>
                <a:gd name="T30" fmla="*/ 25 w 98"/>
                <a:gd name="T31" fmla="*/ 94 h 188"/>
                <a:gd name="T32" fmla="*/ 12 w 98"/>
                <a:gd name="T33" fmla="*/ 88 h 188"/>
                <a:gd name="T34" fmla="*/ 7 w 98"/>
                <a:gd name="T35" fmla="*/ 78 h 188"/>
                <a:gd name="T36" fmla="*/ 16 w 98"/>
                <a:gd name="T37" fmla="*/ 71 h 188"/>
                <a:gd name="T38" fmla="*/ 27 w 98"/>
                <a:gd name="T39" fmla="*/ 72 h 188"/>
                <a:gd name="T40" fmla="*/ 31 w 98"/>
                <a:gd name="T41" fmla="*/ 70 h 188"/>
                <a:gd name="T42" fmla="*/ 29 w 98"/>
                <a:gd name="T43" fmla="*/ 66 h 188"/>
                <a:gd name="T44" fmla="*/ 11 w 98"/>
                <a:gd name="T45" fmla="*/ 65 h 188"/>
                <a:gd name="T46" fmla="*/ 1 w 98"/>
                <a:gd name="T47" fmla="*/ 66 h 188"/>
                <a:gd name="T48" fmla="*/ 1 w 98"/>
                <a:gd name="T49" fmla="*/ 6 h 188"/>
                <a:gd name="T50" fmla="*/ 7 w 98"/>
                <a:gd name="T51" fmla="*/ 0 h 188"/>
                <a:gd name="T52" fmla="*/ 92 w 98"/>
                <a:gd name="T53" fmla="*/ 0 h 188"/>
                <a:gd name="T54" fmla="*/ 98 w 98"/>
                <a:gd name="T55" fmla="*/ 8 h 188"/>
                <a:gd name="T56" fmla="*/ 98 w 98"/>
                <a:gd name="T57" fmla="*/ 83 h 188"/>
                <a:gd name="T58" fmla="*/ 97 w 98"/>
                <a:gd name="T59" fmla="*/ 85 h 188"/>
                <a:gd name="T60" fmla="*/ 85 w 98"/>
                <a:gd name="T61" fmla="*/ 108 h 188"/>
                <a:gd name="T62" fmla="*/ 98 w 98"/>
                <a:gd name="T63" fmla="*/ 12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88">
                  <a:moveTo>
                    <a:pt x="98" y="128"/>
                  </a:moveTo>
                  <a:cubicBezTo>
                    <a:pt x="98" y="129"/>
                    <a:pt x="98" y="129"/>
                    <a:pt x="98" y="130"/>
                  </a:cubicBezTo>
                  <a:cubicBezTo>
                    <a:pt x="98" y="136"/>
                    <a:pt x="98" y="142"/>
                    <a:pt x="98" y="148"/>
                  </a:cubicBezTo>
                  <a:cubicBezTo>
                    <a:pt x="97" y="149"/>
                    <a:pt x="97" y="151"/>
                    <a:pt x="97" y="152"/>
                  </a:cubicBezTo>
                  <a:cubicBezTo>
                    <a:pt x="96" y="155"/>
                    <a:pt x="97" y="159"/>
                    <a:pt x="93" y="159"/>
                  </a:cubicBezTo>
                  <a:cubicBezTo>
                    <a:pt x="90" y="160"/>
                    <a:pt x="89" y="156"/>
                    <a:pt x="89" y="153"/>
                  </a:cubicBezTo>
                  <a:cubicBezTo>
                    <a:pt x="88" y="158"/>
                    <a:pt x="95" y="161"/>
                    <a:pt x="92" y="167"/>
                  </a:cubicBezTo>
                  <a:cubicBezTo>
                    <a:pt x="93" y="164"/>
                    <a:pt x="93" y="159"/>
                    <a:pt x="98" y="158"/>
                  </a:cubicBezTo>
                  <a:cubicBezTo>
                    <a:pt x="98" y="166"/>
                    <a:pt x="98" y="174"/>
                    <a:pt x="98" y="182"/>
                  </a:cubicBezTo>
                  <a:cubicBezTo>
                    <a:pt x="98" y="186"/>
                    <a:pt x="97" y="188"/>
                    <a:pt x="92" y="188"/>
                  </a:cubicBezTo>
                  <a:cubicBezTo>
                    <a:pt x="64" y="188"/>
                    <a:pt x="35" y="188"/>
                    <a:pt x="7" y="188"/>
                  </a:cubicBezTo>
                  <a:cubicBezTo>
                    <a:pt x="3" y="188"/>
                    <a:pt x="1" y="186"/>
                    <a:pt x="1" y="182"/>
                  </a:cubicBezTo>
                  <a:cubicBezTo>
                    <a:pt x="1" y="164"/>
                    <a:pt x="0" y="146"/>
                    <a:pt x="2" y="128"/>
                  </a:cubicBezTo>
                  <a:cubicBezTo>
                    <a:pt x="7" y="126"/>
                    <a:pt x="12" y="128"/>
                    <a:pt x="18" y="127"/>
                  </a:cubicBezTo>
                  <a:cubicBezTo>
                    <a:pt x="27" y="127"/>
                    <a:pt x="35" y="121"/>
                    <a:pt x="37" y="113"/>
                  </a:cubicBezTo>
                  <a:cubicBezTo>
                    <a:pt x="38" y="106"/>
                    <a:pt x="34" y="98"/>
                    <a:pt x="25" y="94"/>
                  </a:cubicBezTo>
                  <a:cubicBezTo>
                    <a:pt x="21" y="92"/>
                    <a:pt x="16" y="91"/>
                    <a:pt x="12" y="88"/>
                  </a:cubicBezTo>
                  <a:cubicBezTo>
                    <a:pt x="9" y="86"/>
                    <a:pt x="6" y="83"/>
                    <a:pt x="7" y="78"/>
                  </a:cubicBezTo>
                  <a:cubicBezTo>
                    <a:pt x="8" y="73"/>
                    <a:pt x="12" y="72"/>
                    <a:pt x="16" y="71"/>
                  </a:cubicBezTo>
                  <a:cubicBezTo>
                    <a:pt x="20" y="71"/>
                    <a:pt x="23" y="72"/>
                    <a:pt x="27" y="72"/>
                  </a:cubicBezTo>
                  <a:cubicBezTo>
                    <a:pt x="29" y="73"/>
                    <a:pt x="31" y="72"/>
                    <a:pt x="31" y="70"/>
                  </a:cubicBezTo>
                  <a:cubicBezTo>
                    <a:pt x="32" y="68"/>
                    <a:pt x="30" y="67"/>
                    <a:pt x="29" y="66"/>
                  </a:cubicBezTo>
                  <a:cubicBezTo>
                    <a:pt x="23" y="63"/>
                    <a:pt x="17" y="63"/>
                    <a:pt x="11" y="65"/>
                  </a:cubicBezTo>
                  <a:cubicBezTo>
                    <a:pt x="8" y="65"/>
                    <a:pt x="5" y="68"/>
                    <a:pt x="1" y="66"/>
                  </a:cubicBezTo>
                  <a:cubicBezTo>
                    <a:pt x="1" y="46"/>
                    <a:pt x="1" y="26"/>
                    <a:pt x="1" y="6"/>
                  </a:cubicBezTo>
                  <a:cubicBezTo>
                    <a:pt x="1" y="1"/>
                    <a:pt x="3" y="0"/>
                    <a:pt x="7" y="0"/>
                  </a:cubicBezTo>
                  <a:cubicBezTo>
                    <a:pt x="35" y="0"/>
                    <a:pt x="64" y="0"/>
                    <a:pt x="92" y="0"/>
                  </a:cubicBezTo>
                  <a:cubicBezTo>
                    <a:pt x="98" y="0"/>
                    <a:pt x="98" y="3"/>
                    <a:pt x="98" y="8"/>
                  </a:cubicBezTo>
                  <a:cubicBezTo>
                    <a:pt x="98" y="33"/>
                    <a:pt x="98" y="58"/>
                    <a:pt x="98" y="83"/>
                  </a:cubicBezTo>
                  <a:cubicBezTo>
                    <a:pt x="98" y="83"/>
                    <a:pt x="98" y="84"/>
                    <a:pt x="97" y="85"/>
                  </a:cubicBezTo>
                  <a:cubicBezTo>
                    <a:pt x="90" y="91"/>
                    <a:pt x="84" y="97"/>
                    <a:pt x="85" y="108"/>
                  </a:cubicBezTo>
                  <a:cubicBezTo>
                    <a:pt x="85" y="118"/>
                    <a:pt x="92" y="122"/>
                    <a:pt x="98" y="128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EB75EA1-14C2-FDF2-4523-FE8B817D8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4046538"/>
              <a:ext cx="163512" cy="273050"/>
            </a:xfrm>
            <a:custGeom>
              <a:avLst/>
              <a:gdLst>
                <a:gd name="T0" fmla="*/ 3 w 43"/>
                <a:gd name="T1" fmla="*/ 7 h 72"/>
                <a:gd name="T2" fmla="*/ 33 w 43"/>
                <a:gd name="T3" fmla="*/ 6 h 72"/>
                <a:gd name="T4" fmla="*/ 37 w 43"/>
                <a:gd name="T5" fmla="*/ 11 h 72"/>
                <a:gd name="T6" fmla="*/ 29 w 43"/>
                <a:gd name="T7" fmla="*/ 16 h 72"/>
                <a:gd name="T8" fmla="*/ 14 w 43"/>
                <a:gd name="T9" fmla="*/ 15 h 72"/>
                <a:gd name="T10" fmla="*/ 13 w 43"/>
                <a:gd name="T11" fmla="*/ 26 h 72"/>
                <a:gd name="T12" fmla="*/ 26 w 43"/>
                <a:gd name="T13" fmla="*/ 32 h 72"/>
                <a:gd name="T14" fmla="*/ 41 w 43"/>
                <a:gd name="T15" fmla="*/ 54 h 72"/>
                <a:gd name="T16" fmla="*/ 19 w 43"/>
                <a:gd name="T17" fmla="*/ 71 h 72"/>
                <a:gd name="T18" fmla="*/ 4 w 43"/>
                <a:gd name="T19" fmla="*/ 69 h 72"/>
                <a:gd name="T20" fmla="*/ 3 w 43"/>
                <a:gd name="T21" fmla="*/ 67 h 72"/>
                <a:gd name="T22" fmla="*/ 3 w 43"/>
                <a:gd name="T23" fmla="*/ 63 h 72"/>
                <a:gd name="T24" fmla="*/ 12 w 43"/>
                <a:gd name="T25" fmla="*/ 57 h 72"/>
                <a:gd name="T26" fmla="*/ 18 w 43"/>
                <a:gd name="T27" fmla="*/ 58 h 72"/>
                <a:gd name="T28" fmla="*/ 25 w 43"/>
                <a:gd name="T29" fmla="*/ 53 h 72"/>
                <a:gd name="T30" fmla="*/ 21 w 43"/>
                <a:gd name="T31" fmla="*/ 46 h 72"/>
                <a:gd name="T32" fmla="*/ 11 w 43"/>
                <a:gd name="T33" fmla="*/ 41 h 72"/>
                <a:gd name="T34" fmla="*/ 4 w 43"/>
                <a:gd name="T35" fmla="*/ 35 h 72"/>
                <a:gd name="T36" fmla="*/ 3 w 43"/>
                <a:gd name="T37" fmla="*/ 34 h 72"/>
                <a:gd name="T38" fmla="*/ 3 w 43"/>
                <a:gd name="T3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72">
                  <a:moveTo>
                    <a:pt x="3" y="7"/>
                  </a:moveTo>
                  <a:cubicBezTo>
                    <a:pt x="13" y="2"/>
                    <a:pt x="23" y="0"/>
                    <a:pt x="33" y="6"/>
                  </a:cubicBezTo>
                  <a:cubicBezTo>
                    <a:pt x="35" y="7"/>
                    <a:pt x="40" y="7"/>
                    <a:pt x="37" y="11"/>
                  </a:cubicBezTo>
                  <a:cubicBezTo>
                    <a:pt x="35" y="14"/>
                    <a:pt x="34" y="19"/>
                    <a:pt x="29" y="16"/>
                  </a:cubicBezTo>
                  <a:cubicBezTo>
                    <a:pt x="24" y="13"/>
                    <a:pt x="19" y="13"/>
                    <a:pt x="14" y="15"/>
                  </a:cubicBezTo>
                  <a:cubicBezTo>
                    <a:pt x="9" y="18"/>
                    <a:pt x="8" y="22"/>
                    <a:pt x="13" y="26"/>
                  </a:cubicBezTo>
                  <a:cubicBezTo>
                    <a:pt x="17" y="29"/>
                    <a:pt x="22" y="31"/>
                    <a:pt x="26" y="32"/>
                  </a:cubicBezTo>
                  <a:cubicBezTo>
                    <a:pt x="36" y="36"/>
                    <a:pt x="43" y="46"/>
                    <a:pt x="41" y="54"/>
                  </a:cubicBezTo>
                  <a:cubicBezTo>
                    <a:pt x="40" y="62"/>
                    <a:pt x="31" y="72"/>
                    <a:pt x="19" y="71"/>
                  </a:cubicBezTo>
                  <a:cubicBezTo>
                    <a:pt x="14" y="70"/>
                    <a:pt x="9" y="71"/>
                    <a:pt x="4" y="69"/>
                  </a:cubicBezTo>
                  <a:cubicBezTo>
                    <a:pt x="3" y="68"/>
                    <a:pt x="3" y="68"/>
                    <a:pt x="3" y="67"/>
                  </a:cubicBezTo>
                  <a:cubicBezTo>
                    <a:pt x="2" y="66"/>
                    <a:pt x="3" y="64"/>
                    <a:pt x="3" y="63"/>
                  </a:cubicBezTo>
                  <a:cubicBezTo>
                    <a:pt x="2" y="54"/>
                    <a:pt x="2" y="54"/>
                    <a:pt x="12" y="57"/>
                  </a:cubicBezTo>
                  <a:cubicBezTo>
                    <a:pt x="14" y="57"/>
                    <a:pt x="16" y="58"/>
                    <a:pt x="18" y="58"/>
                  </a:cubicBezTo>
                  <a:cubicBezTo>
                    <a:pt x="21" y="58"/>
                    <a:pt x="24" y="56"/>
                    <a:pt x="25" y="53"/>
                  </a:cubicBezTo>
                  <a:cubicBezTo>
                    <a:pt x="26" y="50"/>
                    <a:pt x="24" y="47"/>
                    <a:pt x="21" y="46"/>
                  </a:cubicBezTo>
                  <a:cubicBezTo>
                    <a:pt x="18" y="43"/>
                    <a:pt x="14" y="42"/>
                    <a:pt x="11" y="41"/>
                  </a:cubicBezTo>
                  <a:cubicBezTo>
                    <a:pt x="8" y="40"/>
                    <a:pt x="5" y="38"/>
                    <a:pt x="4" y="35"/>
                  </a:cubicBezTo>
                  <a:cubicBezTo>
                    <a:pt x="3" y="35"/>
                    <a:pt x="3" y="35"/>
                    <a:pt x="3" y="34"/>
                  </a:cubicBezTo>
                  <a:cubicBezTo>
                    <a:pt x="0" y="25"/>
                    <a:pt x="0" y="16"/>
                    <a:pt x="3" y="7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987C37F-42B8-AAEB-3E62-4ADED393C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4179888"/>
              <a:ext cx="109537" cy="120650"/>
            </a:xfrm>
            <a:custGeom>
              <a:avLst/>
              <a:gdLst>
                <a:gd name="T0" fmla="*/ 4 w 29"/>
                <a:gd name="T1" fmla="*/ 0 h 32"/>
                <a:gd name="T2" fmla="*/ 22 w 29"/>
                <a:gd name="T3" fmla="*/ 8 h 32"/>
                <a:gd name="T4" fmla="*/ 28 w 29"/>
                <a:gd name="T5" fmla="*/ 19 h 32"/>
                <a:gd name="T6" fmla="*/ 16 w 29"/>
                <a:gd name="T7" fmla="*/ 25 h 32"/>
                <a:gd name="T8" fmla="*/ 13 w 29"/>
                <a:gd name="T9" fmla="*/ 25 h 32"/>
                <a:gd name="T10" fmla="*/ 3 w 29"/>
                <a:gd name="T11" fmla="*/ 32 h 32"/>
                <a:gd name="T12" fmla="*/ 4 w 2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2">
                  <a:moveTo>
                    <a:pt x="4" y="0"/>
                  </a:moveTo>
                  <a:cubicBezTo>
                    <a:pt x="10" y="3"/>
                    <a:pt x="16" y="6"/>
                    <a:pt x="22" y="8"/>
                  </a:cubicBezTo>
                  <a:cubicBezTo>
                    <a:pt x="26" y="10"/>
                    <a:pt x="29" y="14"/>
                    <a:pt x="28" y="19"/>
                  </a:cubicBezTo>
                  <a:cubicBezTo>
                    <a:pt x="26" y="24"/>
                    <a:pt x="21" y="26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4" y="22"/>
                    <a:pt x="4" y="22"/>
                    <a:pt x="3" y="32"/>
                  </a:cubicBezTo>
                  <a:cubicBezTo>
                    <a:pt x="0" y="21"/>
                    <a:pt x="5" y="11"/>
                    <a:pt x="4" y="0"/>
                  </a:cubicBezTo>
                  <a:close/>
                </a:path>
              </a:pathLst>
            </a:custGeom>
            <a:solidFill>
              <a:srgbClr val="E8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9EF1F7F-05DB-BA37-07C2-299A865B8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775" y="4071938"/>
              <a:ext cx="30162" cy="103188"/>
            </a:xfrm>
            <a:custGeom>
              <a:avLst/>
              <a:gdLst>
                <a:gd name="T0" fmla="*/ 8 w 8"/>
                <a:gd name="T1" fmla="*/ 0 h 27"/>
                <a:gd name="T2" fmla="*/ 8 w 8"/>
                <a:gd name="T3" fmla="*/ 27 h 27"/>
                <a:gd name="T4" fmla="*/ 8 w 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7">
                  <a:moveTo>
                    <a:pt x="8" y="0"/>
                  </a:moveTo>
                  <a:cubicBezTo>
                    <a:pt x="8" y="9"/>
                    <a:pt x="8" y="18"/>
                    <a:pt x="8" y="27"/>
                  </a:cubicBezTo>
                  <a:cubicBezTo>
                    <a:pt x="0" y="18"/>
                    <a:pt x="0" y="12"/>
                    <a:pt x="8" y="0"/>
                  </a:cubicBezTo>
                  <a:close/>
                </a:path>
              </a:pathLst>
            </a:custGeom>
            <a:solidFill>
              <a:srgbClr val="401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5C6D6DF-9A90-7CBF-80E0-8A647DCBB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263" y="4384675"/>
              <a:ext cx="60325" cy="79375"/>
            </a:xfrm>
            <a:custGeom>
              <a:avLst/>
              <a:gdLst>
                <a:gd name="T0" fmla="*/ 14 w 16"/>
                <a:gd name="T1" fmla="*/ 10 h 21"/>
                <a:gd name="T2" fmla="*/ 10 w 16"/>
                <a:gd name="T3" fmla="*/ 20 h 21"/>
                <a:gd name="T4" fmla="*/ 6 w 16"/>
                <a:gd name="T5" fmla="*/ 21 h 21"/>
                <a:gd name="T6" fmla="*/ 5 w 16"/>
                <a:gd name="T7" fmla="*/ 20 h 21"/>
                <a:gd name="T8" fmla="*/ 2 w 16"/>
                <a:gd name="T9" fmla="*/ 4 h 21"/>
                <a:gd name="T10" fmla="*/ 2 w 16"/>
                <a:gd name="T11" fmla="*/ 1 h 21"/>
                <a:gd name="T12" fmla="*/ 5 w 16"/>
                <a:gd name="T13" fmla="*/ 0 h 21"/>
                <a:gd name="T14" fmla="*/ 6 w 16"/>
                <a:gd name="T15" fmla="*/ 3 h 21"/>
                <a:gd name="T16" fmla="*/ 9 w 16"/>
                <a:gd name="T17" fmla="*/ 10 h 21"/>
                <a:gd name="T18" fmla="*/ 14 w 16"/>
                <a:gd name="T19" fmla="*/ 0 h 21"/>
                <a:gd name="T20" fmla="*/ 14 w 16"/>
                <a:gd name="T2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4" y="10"/>
                  </a:moveTo>
                  <a:cubicBezTo>
                    <a:pt x="12" y="13"/>
                    <a:pt x="11" y="16"/>
                    <a:pt x="10" y="20"/>
                  </a:cubicBezTo>
                  <a:cubicBezTo>
                    <a:pt x="9" y="21"/>
                    <a:pt x="8" y="21"/>
                    <a:pt x="6" y="21"/>
                  </a:cubicBezTo>
                  <a:cubicBezTo>
                    <a:pt x="6" y="21"/>
                    <a:pt x="5" y="21"/>
                    <a:pt x="5" y="20"/>
                  </a:cubicBezTo>
                  <a:cubicBezTo>
                    <a:pt x="10" y="14"/>
                    <a:pt x="3" y="9"/>
                    <a:pt x="2" y="4"/>
                  </a:cubicBezTo>
                  <a:cubicBezTo>
                    <a:pt x="2" y="3"/>
                    <a:pt x="0" y="2"/>
                    <a:pt x="2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6" y="2"/>
                    <a:pt x="6" y="3"/>
                  </a:cubicBezTo>
                  <a:cubicBezTo>
                    <a:pt x="5" y="6"/>
                    <a:pt x="7" y="8"/>
                    <a:pt x="9" y="10"/>
                  </a:cubicBezTo>
                  <a:cubicBezTo>
                    <a:pt x="14" y="8"/>
                    <a:pt x="8" y="2"/>
                    <a:pt x="14" y="0"/>
                  </a:cubicBezTo>
                  <a:cubicBezTo>
                    <a:pt x="16" y="3"/>
                    <a:pt x="14" y="6"/>
                    <a:pt x="14" y="10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54F1F08-EF9A-B869-4696-94908986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4144963"/>
              <a:ext cx="68262" cy="163513"/>
            </a:xfrm>
            <a:custGeom>
              <a:avLst/>
              <a:gdLst>
                <a:gd name="T0" fmla="*/ 15 w 18"/>
                <a:gd name="T1" fmla="*/ 43 h 43"/>
                <a:gd name="T2" fmla="*/ 0 w 18"/>
                <a:gd name="T3" fmla="*/ 21 h 43"/>
                <a:gd name="T4" fmla="*/ 14 w 18"/>
                <a:gd name="T5" fmla="*/ 0 h 43"/>
                <a:gd name="T6" fmla="*/ 15 w 18"/>
                <a:gd name="T7" fmla="*/ 13 h 43"/>
                <a:gd name="T8" fmla="*/ 15 w 18"/>
                <a:gd name="T9" fmla="*/ 30 h 43"/>
                <a:gd name="T10" fmla="*/ 15 w 18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3">
                  <a:moveTo>
                    <a:pt x="15" y="43"/>
                  </a:moveTo>
                  <a:cubicBezTo>
                    <a:pt x="4" y="39"/>
                    <a:pt x="0" y="33"/>
                    <a:pt x="0" y="21"/>
                  </a:cubicBezTo>
                  <a:cubicBezTo>
                    <a:pt x="0" y="10"/>
                    <a:pt x="4" y="3"/>
                    <a:pt x="14" y="0"/>
                  </a:cubicBezTo>
                  <a:cubicBezTo>
                    <a:pt x="15" y="4"/>
                    <a:pt x="15" y="8"/>
                    <a:pt x="15" y="13"/>
                  </a:cubicBezTo>
                  <a:cubicBezTo>
                    <a:pt x="18" y="18"/>
                    <a:pt x="18" y="24"/>
                    <a:pt x="15" y="30"/>
                  </a:cubicBezTo>
                  <a:cubicBezTo>
                    <a:pt x="15" y="34"/>
                    <a:pt x="15" y="39"/>
                    <a:pt x="15" y="43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BBC2CE69-16A6-C5E7-BA7E-578B18836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238" y="4179888"/>
              <a:ext cx="33337" cy="98425"/>
            </a:xfrm>
            <a:custGeom>
              <a:avLst/>
              <a:gdLst>
                <a:gd name="T0" fmla="*/ 0 w 9"/>
                <a:gd name="T1" fmla="*/ 21 h 26"/>
                <a:gd name="T2" fmla="*/ 0 w 9"/>
                <a:gd name="T3" fmla="*/ 4 h 26"/>
                <a:gd name="T4" fmla="*/ 6 w 9"/>
                <a:gd name="T5" fmla="*/ 1 h 26"/>
                <a:gd name="T6" fmla="*/ 8 w 9"/>
                <a:gd name="T7" fmla="*/ 8 h 26"/>
                <a:gd name="T8" fmla="*/ 8 w 9"/>
                <a:gd name="T9" fmla="*/ 18 h 26"/>
                <a:gd name="T10" fmla="*/ 7 w 9"/>
                <a:gd name="T11" fmla="*/ 24 h 26"/>
                <a:gd name="T12" fmla="*/ 0 w 9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6">
                  <a:moveTo>
                    <a:pt x="0" y="21"/>
                  </a:moveTo>
                  <a:cubicBezTo>
                    <a:pt x="0" y="15"/>
                    <a:pt x="0" y="9"/>
                    <a:pt x="0" y="4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9" y="2"/>
                    <a:pt x="8" y="5"/>
                    <a:pt x="8" y="8"/>
                  </a:cubicBezTo>
                  <a:cubicBezTo>
                    <a:pt x="8" y="11"/>
                    <a:pt x="8" y="14"/>
                    <a:pt x="8" y="18"/>
                  </a:cubicBezTo>
                  <a:cubicBezTo>
                    <a:pt x="8" y="20"/>
                    <a:pt x="9" y="23"/>
                    <a:pt x="7" y="24"/>
                  </a:cubicBezTo>
                  <a:cubicBezTo>
                    <a:pt x="4" y="26"/>
                    <a:pt x="2" y="22"/>
                    <a:pt x="0" y="21"/>
                  </a:cubicBezTo>
                  <a:close/>
                </a:path>
              </a:pathLst>
            </a:custGeom>
            <a:solidFill>
              <a:srgbClr val="4A15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7630019-17D2-A7E8-9F4E-21A75548C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4087813"/>
              <a:ext cx="158750" cy="236538"/>
            </a:xfrm>
            <a:custGeom>
              <a:avLst/>
              <a:gdLst>
                <a:gd name="T0" fmla="*/ 31 w 42"/>
                <a:gd name="T1" fmla="*/ 60 h 62"/>
                <a:gd name="T2" fmla="*/ 13 w 42"/>
                <a:gd name="T3" fmla="*/ 43 h 62"/>
                <a:gd name="T4" fmla="*/ 13 w 42"/>
                <a:gd name="T5" fmla="*/ 34 h 62"/>
                <a:gd name="T6" fmla="*/ 4 w 42"/>
                <a:gd name="T7" fmla="*/ 23 h 62"/>
                <a:gd name="T8" fmla="*/ 0 w 42"/>
                <a:gd name="T9" fmla="*/ 18 h 62"/>
                <a:gd name="T10" fmla="*/ 4 w 42"/>
                <a:gd name="T11" fmla="*/ 13 h 62"/>
                <a:gd name="T12" fmla="*/ 13 w 42"/>
                <a:gd name="T13" fmla="*/ 4 h 62"/>
                <a:gd name="T14" fmla="*/ 19 w 42"/>
                <a:gd name="T15" fmla="*/ 0 h 62"/>
                <a:gd name="T16" fmla="*/ 25 w 42"/>
                <a:gd name="T17" fmla="*/ 5 h 62"/>
                <a:gd name="T18" fmla="*/ 35 w 42"/>
                <a:gd name="T19" fmla="*/ 13 h 62"/>
                <a:gd name="T20" fmla="*/ 41 w 42"/>
                <a:gd name="T21" fmla="*/ 18 h 62"/>
                <a:gd name="T22" fmla="*/ 34 w 42"/>
                <a:gd name="T23" fmla="*/ 23 h 62"/>
                <a:gd name="T24" fmla="*/ 25 w 42"/>
                <a:gd name="T25" fmla="*/ 29 h 62"/>
                <a:gd name="T26" fmla="*/ 32 w 42"/>
                <a:gd name="T27" fmla="*/ 49 h 62"/>
                <a:gd name="T28" fmla="*/ 40 w 42"/>
                <a:gd name="T29" fmla="*/ 56 h 62"/>
                <a:gd name="T30" fmla="*/ 31 w 42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62">
                  <a:moveTo>
                    <a:pt x="31" y="60"/>
                  </a:moveTo>
                  <a:cubicBezTo>
                    <a:pt x="19" y="59"/>
                    <a:pt x="14" y="54"/>
                    <a:pt x="13" y="43"/>
                  </a:cubicBezTo>
                  <a:cubicBezTo>
                    <a:pt x="13" y="40"/>
                    <a:pt x="13" y="37"/>
                    <a:pt x="13" y="34"/>
                  </a:cubicBezTo>
                  <a:cubicBezTo>
                    <a:pt x="14" y="27"/>
                    <a:pt x="13" y="21"/>
                    <a:pt x="4" y="23"/>
                  </a:cubicBezTo>
                  <a:cubicBezTo>
                    <a:pt x="1" y="23"/>
                    <a:pt x="0" y="21"/>
                    <a:pt x="0" y="18"/>
                  </a:cubicBezTo>
                  <a:cubicBezTo>
                    <a:pt x="0" y="15"/>
                    <a:pt x="1" y="13"/>
                    <a:pt x="4" y="13"/>
                  </a:cubicBezTo>
                  <a:cubicBezTo>
                    <a:pt x="11" y="14"/>
                    <a:pt x="14" y="11"/>
                    <a:pt x="13" y="4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23" y="0"/>
                    <a:pt x="25" y="0"/>
                    <a:pt x="25" y="5"/>
                  </a:cubicBezTo>
                  <a:cubicBezTo>
                    <a:pt x="23" y="13"/>
                    <a:pt x="28" y="14"/>
                    <a:pt x="35" y="13"/>
                  </a:cubicBezTo>
                  <a:cubicBezTo>
                    <a:pt x="38" y="13"/>
                    <a:pt x="41" y="12"/>
                    <a:pt x="41" y="18"/>
                  </a:cubicBezTo>
                  <a:cubicBezTo>
                    <a:pt x="42" y="23"/>
                    <a:pt x="38" y="23"/>
                    <a:pt x="34" y="23"/>
                  </a:cubicBezTo>
                  <a:cubicBezTo>
                    <a:pt x="30" y="23"/>
                    <a:pt x="25" y="22"/>
                    <a:pt x="25" y="29"/>
                  </a:cubicBezTo>
                  <a:cubicBezTo>
                    <a:pt x="24" y="42"/>
                    <a:pt x="25" y="48"/>
                    <a:pt x="32" y="49"/>
                  </a:cubicBezTo>
                  <a:cubicBezTo>
                    <a:pt x="36" y="50"/>
                    <a:pt x="41" y="49"/>
                    <a:pt x="40" y="56"/>
                  </a:cubicBezTo>
                  <a:cubicBezTo>
                    <a:pt x="39" y="62"/>
                    <a:pt x="34" y="58"/>
                    <a:pt x="31" y="60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A97D8756-19BA-B6F4-EE18-378A4B3F0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963" y="4362450"/>
              <a:ext cx="90487" cy="90488"/>
            </a:xfrm>
            <a:custGeom>
              <a:avLst/>
              <a:gdLst>
                <a:gd name="T0" fmla="*/ 12 w 24"/>
                <a:gd name="T1" fmla="*/ 12 h 24"/>
                <a:gd name="T2" fmla="*/ 24 w 24"/>
                <a:gd name="T3" fmla="*/ 18 h 24"/>
                <a:gd name="T4" fmla="*/ 24 w 24"/>
                <a:gd name="T5" fmla="*/ 21 h 24"/>
                <a:gd name="T6" fmla="*/ 7 w 24"/>
                <a:gd name="T7" fmla="*/ 21 h 24"/>
                <a:gd name="T8" fmla="*/ 2 w 24"/>
                <a:gd name="T9" fmla="*/ 10 h 24"/>
                <a:gd name="T10" fmla="*/ 13 w 24"/>
                <a:gd name="T11" fmla="*/ 1 h 24"/>
                <a:gd name="T12" fmla="*/ 18 w 24"/>
                <a:gd name="T13" fmla="*/ 2 h 24"/>
                <a:gd name="T14" fmla="*/ 23 w 24"/>
                <a:gd name="T15" fmla="*/ 3 h 24"/>
                <a:gd name="T16" fmla="*/ 22 w 24"/>
                <a:gd name="T17" fmla="*/ 6 h 24"/>
                <a:gd name="T18" fmla="*/ 17 w 24"/>
                <a:gd name="T19" fmla="*/ 5 h 24"/>
                <a:gd name="T20" fmla="*/ 6 w 24"/>
                <a:gd name="T21" fmla="*/ 8 h 24"/>
                <a:gd name="T22" fmla="*/ 8 w 24"/>
                <a:gd name="T23" fmla="*/ 18 h 24"/>
                <a:gd name="T24" fmla="*/ 15 w 24"/>
                <a:gd name="T25" fmla="*/ 20 h 24"/>
                <a:gd name="T26" fmla="*/ 19 w 24"/>
                <a:gd name="T27" fmla="*/ 16 h 24"/>
                <a:gd name="T28" fmla="*/ 12 w 24"/>
                <a:gd name="T2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4">
                  <a:moveTo>
                    <a:pt x="12" y="12"/>
                  </a:moveTo>
                  <a:cubicBezTo>
                    <a:pt x="17" y="14"/>
                    <a:pt x="24" y="8"/>
                    <a:pt x="24" y="18"/>
                  </a:cubicBezTo>
                  <a:cubicBezTo>
                    <a:pt x="24" y="19"/>
                    <a:pt x="24" y="21"/>
                    <a:pt x="24" y="21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3" y="19"/>
                    <a:pt x="0" y="15"/>
                    <a:pt x="2" y="10"/>
                  </a:cubicBezTo>
                  <a:cubicBezTo>
                    <a:pt x="3" y="5"/>
                    <a:pt x="7" y="1"/>
                    <a:pt x="13" y="1"/>
                  </a:cubicBezTo>
                  <a:cubicBezTo>
                    <a:pt x="15" y="1"/>
                    <a:pt x="16" y="1"/>
                    <a:pt x="18" y="2"/>
                  </a:cubicBezTo>
                  <a:cubicBezTo>
                    <a:pt x="20" y="2"/>
                    <a:pt x="22" y="0"/>
                    <a:pt x="23" y="3"/>
                  </a:cubicBezTo>
                  <a:cubicBezTo>
                    <a:pt x="23" y="4"/>
                    <a:pt x="23" y="5"/>
                    <a:pt x="22" y="6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3" y="4"/>
                    <a:pt x="9" y="3"/>
                    <a:pt x="6" y="8"/>
                  </a:cubicBezTo>
                  <a:cubicBezTo>
                    <a:pt x="4" y="12"/>
                    <a:pt x="5" y="15"/>
                    <a:pt x="8" y="18"/>
                  </a:cubicBezTo>
                  <a:cubicBezTo>
                    <a:pt x="10" y="20"/>
                    <a:pt x="13" y="21"/>
                    <a:pt x="15" y="20"/>
                  </a:cubicBezTo>
                  <a:cubicBezTo>
                    <a:pt x="17" y="19"/>
                    <a:pt x="19" y="18"/>
                    <a:pt x="19" y="16"/>
                  </a:cubicBezTo>
                  <a:cubicBezTo>
                    <a:pt x="18" y="13"/>
                    <a:pt x="14" y="15"/>
                    <a:pt x="12" y="12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4C10CC4-B526-A600-E610-11C1A03BB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5" y="4381500"/>
              <a:ext cx="73025" cy="76200"/>
            </a:xfrm>
            <a:custGeom>
              <a:avLst/>
              <a:gdLst>
                <a:gd name="T0" fmla="*/ 17 w 19"/>
                <a:gd name="T1" fmla="*/ 13 h 20"/>
                <a:gd name="T2" fmla="*/ 5 w 19"/>
                <a:gd name="T3" fmla="*/ 17 h 20"/>
                <a:gd name="T4" fmla="*/ 4 w 19"/>
                <a:gd name="T5" fmla="*/ 4 h 20"/>
                <a:gd name="T6" fmla="*/ 16 w 19"/>
                <a:gd name="T7" fmla="*/ 4 h 20"/>
                <a:gd name="T8" fmla="*/ 19 w 19"/>
                <a:gd name="T9" fmla="*/ 9 h 20"/>
                <a:gd name="T10" fmla="*/ 14 w 19"/>
                <a:gd name="T11" fmla="*/ 11 h 20"/>
                <a:gd name="T12" fmla="*/ 6 w 19"/>
                <a:gd name="T13" fmla="*/ 12 h 20"/>
                <a:gd name="T14" fmla="*/ 7 w 19"/>
                <a:gd name="T15" fmla="*/ 14 h 20"/>
                <a:gd name="T16" fmla="*/ 15 w 19"/>
                <a:gd name="T17" fmla="*/ 13 h 20"/>
                <a:gd name="T18" fmla="*/ 17 w 19"/>
                <a:gd name="T1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17" y="13"/>
                  </a:moveTo>
                  <a:cubicBezTo>
                    <a:pt x="14" y="19"/>
                    <a:pt x="9" y="20"/>
                    <a:pt x="5" y="17"/>
                  </a:cubicBezTo>
                  <a:cubicBezTo>
                    <a:pt x="1" y="13"/>
                    <a:pt x="0" y="9"/>
                    <a:pt x="4" y="4"/>
                  </a:cubicBezTo>
                  <a:cubicBezTo>
                    <a:pt x="8" y="0"/>
                    <a:pt x="12" y="0"/>
                    <a:pt x="16" y="4"/>
                  </a:cubicBezTo>
                  <a:cubicBezTo>
                    <a:pt x="18" y="5"/>
                    <a:pt x="19" y="7"/>
                    <a:pt x="19" y="9"/>
                  </a:cubicBezTo>
                  <a:cubicBezTo>
                    <a:pt x="18" y="12"/>
                    <a:pt x="16" y="10"/>
                    <a:pt x="14" y="11"/>
                  </a:cubicBezTo>
                  <a:cubicBezTo>
                    <a:pt x="11" y="11"/>
                    <a:pt x="8" y="10"/>
                    <a:pt x="6" y="12"/>
                  </a:cubicBezTo>
                  <a:cubicBezTo>
                    <a:pt x="6" y="12"/>
                    <a:pt x="7" y="14"/>
                    <a:pt x="7" y="14"/>
                  </a:cubicBezTo>
                  <a:cubicBezTo>
                    <a:pt x="10" y="17"/>
                    <a:pt x="13" y="14"/>
                    <a:pt x="15" y="13"/>
                  </a:cubicBezTo>
                  <a:cubicBezTo>
                    <a:pt x="16" y="13"/>
                    <a:pt x="16" y="13"/>
                    <a:pt x="17" y="13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365EA3E9-5F28-EA35-3507-A75CF398A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0213" y="4171950"/>
              <a:ext cx="238125" cy="139700"/>
            </a:xfrm>
            <a:custGeom>
              <a:avLst/>
              <a:gdLst>
                <a:gd name="T0" fmla="*/ 59 w 63"/>
                <a:gd name="T1" fmla="*/ 15 h 37"/>
                <a:gd name="T2" fmla="*/ 56 w 63"/>
                <a:gd name="T3" fmla="*/ 18 h 37"/>
                <a:gd name="T4" fmla="*/ 47 w 63"/>
                <a:gd name="T5" fmla="*/ 22 h 37"/>
                <a:gd name="T6" fmla="*/ 47 w 63"/>
                <a:gd name="T7" fmla="*/ 19 h 37"/>
                <a:gd name="T8" fmla="*/ 50 w 63"/>
                <a:gd name="T9" fmla="*/ 14 h 37"/>
                <a:gd name="T10" fmla="*/ 49 w 63"/>
                <a:gd name="T11" fmla="*/ 17 h 37"/>
                <a:gd name="T12" fmla="*/ 46 w 63"/>
                <a:gd name="T13" fmla="*/ 16 h 37"/>
                <a:gd name="T14" fmla="*/ 45 w 63"/>
                <a:gd name="T15" fmla="*/ 16 h 37"/>
                <a:gd name="T16" fmla="*/ 44 w 63"/>
                <a:gd name="T17" fmla="*/ 18 h 37"/>
                <a:gd name="T18" fmla="*/ 42 w 63"/>
                <a:gd name="T19" fmla="*/ 15 h 37"/>
                <a:gd name="T20" fmla="*/ 37 w 63"/>
                <a:gd name="T21" fmla="*/ 19 h 37"/>
                <a:gd name="T22" fmla="*/ 35 w 63"/>
                <a:gd name="T23" fmla="*/ 17 h 37"/>
                <a:gd name="T24" fmla="*/ 32 w 63"/>
                <a:gd name="T25" fmla="*/ 15 h 37"/>
                <a:gd name="T26" fmla="*/ 29 w 63"/>
                <a:gd name="T27" fmla="*/ 10 h 37"/>
                <a:gd name="T28" fmla="*/ 29 w 63"/>
                <a:gd name="T29" fmla="*/ 8 h 37"/>
                <a:gd name="T30" fmla="*/ 27 w 63"/>
                <a:gd name="T31" fmla="*/ 9 h 37"/>
                <a:gd name="T32" fmla="*/ 25 w 63"/>
                <a:gd name="T33" fmla="*/ 9 h 37"/>
                <a:gd name="T34" fmla="*/ 26 w 63"/>
                <a:gd name="T35" fmla="*/ 7 h 37"/>
                <a:gd name="T36" fmla="*/ 31 w 63"/>
                <a:gd name="T37" fmla="*/ 6 h 37"/>
                <a:gd name="T38" fmla="*/ 28 w 63"/>
                <a:gd name="T39" fmla="*/ 4 h 37"/>
                <a:gd name="T40" fmla="*/ 26 w 63"/>
                <a:gd name="T41" fmla="*/ 6 h 37"/>
                <a:gd name="T42" fmla="*/ 24 w 63"/>
                <a:gd name="T43" fmla="*/ 5 h 37"/>
                <a:gd name="T44" fmla="*/ 24 w 63"/>
                <a:gd name="T45" fmla="*/ 3 h 37"/>
                <a:gd name="T46" fmla="*/ 24 w 63"/>
                <a:gd name="T47" fmla="*/ 8 h 37"/>
                <a:gd name="T48" fmla="*/ 25 w 63"/>
                <a:gd name="T49" fmla="*/ 12 h 37"/>
                <a:gd name="T50" fmla="*/ 23 w 63"/>
                <a:gd name="T51" fmla="*/ 2 h 37"/>
                <a:gd name="T52" fmla="*/ 19 w 63"/>
                <a:gd name="T53" fmla="*/ 9 h 37"/>
                <a:gd name="T54" fmla="*/ 23 w 63"/>
                <a:gd name="T55" fmla="*/ 17 h 37"/>
                <a:gd name="T56" fmla="*/ 18 w 63"/>
                <a:gd name="T57" fmla="*/ 13 h 37"/>
                <a:gd name="T58" fmla="*/ 19 w 63"/>
                <a:gd name="T59" fmla="*/ 0 h 37"/>
                <a:gd name="T60" fmla="*/ 16 w 63"/>
                <a:gd name="T61" fmla="*/ 1 h 37"/>
                <a:gd name="T62" fmla="*/ 16 w 63"/>
                <a:gd name="T63" fmla="*/ 4 h 37"/>
                <a:gd name="T64" fmla="*/ 18 w 63"/>
                <a:gd name="T65" fmla="*/ 15 h 37"/>
                <a:gd name="T66" fmla="*/ 13 w 63"/>
                <a:gd name="T67" fmla="*/ 8 h 37"/>
                <a:gd name="T68" fmla="*/ 12 w 63"/>
                <a:gd name="T69" fmla="*/ 2 h 37"/>
                <a:gd name="T70" fmla="*/ 9 w 63"/>
                <a:gd name="T71" fmla="*/ 6 h 37"/>
                <a:gd name="T72" fmla="*/ 15 w 63"/>
                <a:gd name="T73" fmla="*/ 19 h 37"/>
                <a:gd name="T74" fmla="*/ 19 w 63"/>
                <a:gd name="T75" fmla="*/ 23 h 37"/>
                <a:gd name="T76" fmla="*/ 10 w 63"/>
                <a:gd name="T77" fmla="*/ 17 h 37"/>
                <a:gd name="T78" fmla="*/ 4 w 63"/>
                <a:gd name="T79" fmla="*/ 11 h 37"/>
                <a:gd name="T80" fmla="*/ 2 w 63"/>
                <a:gd name="T81" fmla="*/ 17 h 37"/>
                <a:gd name="T82" fmla="*/ 9 w 63"/>
                <a:gd name="T83" fmla="*/ 26 h 37"/>
                <a:gd name="T84" fmla="*/ 19 w 63"/>
                <a:gd name="T85" fmla="*/ 28 h 37"/>
                <a:gd name="T86" fmla="*/ 26 w 63"/>
                <a:gd name="T87" fmla="*/ 35 h 37"/>
                <a:gd name="T88" fmla="*/ 40 w 63"/>
                <a:gd name="T89" fmla="*/ 35 h 37"/>
                <a:gd name="T90" fmla="*/ 45 w 63"/>
                <a:gd name="T91" fmla="*/ 27 h 37"/>
                <a:gd name="T92" fmla="*/ 60 w 63"/>
                <a:gd name="T93" fmla="*/ 22 h 37"/>
                <a:gd name="T94" fmla="*/ 63 w 63"/>
                <a:gd name="T95" fmla="*/ 18 h 37"/>
                <a:gd name="T96" fmla="*/ 31 w 63"/>
                <a:gd name="T97" fmla="*/ 22 h 37"/>
                <a:gd name="T98" fmla="*/ 29 w 63"/>
                <a:gd name="T99" fmla="*/ 21 h 37"/>
                <a:gd name="T100" fmla="*/ 26 w 63"/>
                <a:gd name="T101" fmla="*/ 18 h 37"/>
                <a:gd name="T102" fmla="*/ 30 w 63"/>
                <a:gd name="T103" fmla="*/ 17 h 37"/>
                <a:gd name="T104" fmla="*/ 33 w 63"/>
                <a:gd name="T10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37">
                  <a:moveTo>
                    <a:pt x="62" y="17"/>
                  </a:moveTo>
                  <a:cubicBezTo>
                    <a:pt x="61" y="17"/>
                    <a:pt x="61" y="17"/>
                    <a:pt x="61" y="16"/>
                  </a:cubicBezTo>
                  <a:cubicBezTo>
                    <a:pt x="61" y="15"/>
                    <a:pt x="60" y="15"/>
                    <a:pt x="59" y="15"/>
                  </a:cubicBezTo>
                  <a:cubicBezTo>
                    <a:pt x="59" y="16"/>
                    <a:pt x="59" y="15"/>
                    <a:pt x="59" y="15"/>
                  </a:cubicBezTo>
                  <a:cubicBezTo>
                    <a:pt x="58" y="15"/>
                    <a:pt x="58" y="15"/>
                    <a:pt x="57" y="15"/>
                  </a:cubicBezTo>
                  <a:cubicBezTo>
                    <a:pt x="57" y="15"/>
                    <a:pt x="56" y="16"/>
                    <a:pt x="57" y="17"/>
                  </a:cubicBezTo>
                  <a:cubicBezTo>
                    <a:pt x="57" y="17"/>
                    <a:pt x="57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8"/>
                    <a:pt x="55" y="18"/>
                    <a:pt x="54" y="18"/>
                  </a:cubicBezTo>
                  <a:cubicBezTo>
                    <a:pt x="53" y="19"/>
                    <a:pt x="52" y="19"/>
                    <a:pt x="52" y="20"/>
                  </a:cubicBezTo>
                  <a:cubicBezTo>
                    <a:pt x="51" y="21"/>
                    <a:pt x="50" y="22"/>
                    <a:pt x="49" y="22"/>
                  </a:cubicBezTo>
                  <a:cubicBezTo>
                    <a:pt x="49" y="22"/>
                    <a:pt x="48" y="22"/>
                    <a:pt x="47" y="22"/>
                  </a:cubicBezTo>
                  <a:cubicBezTo>
                    <a:pt x="47" y="23"/>
                    <a:pt x="47" y="22"/>
                    <a:pt x="47" y="22"/>
                  </a:cubicBezTo>
                  <a:cubicBezTo>
                    <a:pt x="46" y="21"/>
                    <a:pt x="46" y="20"/>
                    <a:pt x="45" y="20"/>
                  </a:cubicBezTo>
                  <a:cubicBezTo>
                    <a:pt x="45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19"/>
                  </a:cubicBezTo>
                  <a:cubicBezTo>
                    <a:pt x="48" y="19"/>
                    <a:pt x="48" y="19"/>
                    <a:pt x="49" y="18"/>
                  </a:cubicBezTo>
                  <a:cubicBezTo>
                    <a:pt x="50" y="18"/>
                    <a:pt x="50" y="17"/>
                    <a:pt x="51" y="17"/>
                  </a:cubicBezTo>
                  <a:cubicBezTo>
                    <a:pt x="52" y="17"/>
                    <a:pt x="52" y="16"/>
                    <a:pt x="51" y="16"/>
                  </a:cubicBezTo>
                  <a:cubicBezTo>
                    <a:pt x="51" y="15"/>
                    <a:pt x="51" y="15"/>
                    <a:pt x="50" y="14"/>
                  </a:cubicBezTo>
                  <a:cubicBezTo>
                    <a:pt x="50" y="14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8"/>
                    <a:pt x="48" y="18"/>
                    <a:pt x="48" y="17"/>
                  </a:cubicBezTo>
                  <a:cubicBezTo>
                    <a:pt x="48" y="16"/>
                    <a:pt x="48" y="16"/>
                    <a:pt x="47" y="15"/>
                  </a:cubicBezTo>
                  <a:cubicBezTo>
                    <a:pt x="47" y="15"/>
                    <a:pt x="47" y="14"/>
                    <a:pt x="46" y="15"/>
                  </a:cubicBezTo>
                  <a:cubicBezTo>
                    <a:pt x="46" y="15"/>
                    <a:pt x="46" y="15"/>
                    <a:pt x="46" y="16"/>
                  </a:cubicBezTo>
                  <a:cubicBezTo>
                    <a:pt x="47" y="16"/>
                    <a:pt x="47" y="17"/>
                    <a:pt x="47" y="18"/>
                  </a:cubicBezTo>
                  <a:cubicBezTo>
                    <a:pt x="47" y="18"/>
                    <a:pt x="46" y="19"/>
                    <a:pt x="46" y="19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5" y="15"/>
                    <a:pt x="44" y="15"/>
                    <a:pt x="44" y="15"/>
                  </a:cubicBezTo>
                  <a:cubicBezTo>
                    <a:pt x="44" y="15"/>
                    <a:pt x="43" y="16"/>
                    <a:pt x="43" y="16"/>
                  </a:cubicBezTo>
                  <a:cubicBezTo>
                    <a:pt x="44" y="16"/>
                    <a:pt x="44" y="16"/>
                    <a:pt x="44" y="17"/>
                  </a:cubicBezTo>
                  <a:cubicBezTo>
                    <a:pt x="44" y="17"/>
                    <a:pt x="44" y="18"/>
                    <a:pt x="44" y="18"/>
                  </a:cubicBezTo>
                  <a:cubicBezTo>
                    <a:pt x="44" y="19"/>
                    <a:pt x="44" y="19"/>
                    <a:pt x="43" y="19"/>
                  </a:cubicBezTo>
                  <a:cubicBezTo>
                    <a:pt x="43" y="19"/>
                    <a:pt x="42" y="19"/>
                    <a:pt x="42" y="19"/>
                  </a:cubicBezTo>
                  <a:cubicBezTo>
                    <a:pt x="42" y="18"/>
                    <a:pt x="42" y="16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7"/>
                    <a:pt x="38" y="17"/>
                    <a:pt x="38" y="18"/>
                  </a:cubicBezTo>
                  <a:cubicBezTo>
                    <a:pt x="38" y="18"/>
                    <a:pt x="37" y="19"/>
                    <a:pt x="37" y="19"/>
                  </a:cubicBezTo>
                  <a:cubicBezTo>
                    <a:pt x="37" y="19"/>
                    <a:pt x="37" y="18"/>
                    <a:pt x="37" y="18"/>
                  </a:cubicBezTo>
                  <a:cubicBezTo>
                    <a:pt x="36" y="17"/>
                    <a:pt x="36" y="17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7"/>
                    <a:pt x="35" y="17"/>
                    <a:pt x="35" y="17"/>
                  </a:cubicBezTo>
                  <a:cubicBezTo>
                    <a:pt x="35" y="17"/>
                    <a:pt x="35" y="17"/>
                    <a:pt x="34" y="17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3" y="14"/>
                    <a:pt x="33" y="14"/>
                    <a:pt x="32" y="14"/>
                  </a:cubicBezTo>
                  <a:cubicBezTo>
                    <a:pt x="32" y="14"/>
                    <a:pt x="32" y="14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29" y="14"/>
                    <a:pt x="27" y="13"/>
                    <a:pt x="26" y="11"/>
                  </a:cubicBezTo>
                  <a:cubicBezTo>
                    <a:pt x="28" y="11"/>
                    <a:pt x="28" y="11"/>
                    <a:pt x="29" y="10"/>
                  </a:cubicBezTo>
                  <a:cubicBezTo>
                    <a:pt x="29" y="10"/>
                    <a:pt x="29" y="10"/>
                    <a:pt x="30" y="10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9"/>
                    <a:pt x="30" y="9"/>
                    <a:pt x="29" y="8"/>
                  </a:cubicBezTo>
                  <a:cubicBezTo>
                    <a:pt x="29" y="8"/>
                    <a:pt x="29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9"/>
                  </a:cubicBezTo>
                  <a:cubicBezTo>
                    <a:pt x="26" y="9"/>
                    <a:pt x="26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7" y="8"/>
                    <a:pt x="27" y="7"/>
                    <a:pt x="28" y="7"/>
                  </a:cubicBezTo>
                  <a:cubicBezTo>
                    <a:pt x="28" y="6"/>
                    <a:pt x="28" y="6"/>
                    <a:pt x="29" y="7"/>
                  </a:cubicBezTo>
                  <a:cubicBezTo>
                    <a:pt x="29" y="7"/>
                    <a:pt x="30" y="7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6"/>
                    <a:pt x="29" y="6"/>
                    <a:pt x="29" y="5"/>
                  </a:cubicBezTo>
                  <a:cubicBezTo>
                    <a:pt x="29" y="5"/>
                    <a:pt x="29" y="4"/>
                    <a:pt x="28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8" y="5"/>
                    <a:pt x="28" y="6"/>
                    <a:pt x="27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5" y="4"/>
                    <a:pt x="25" y="4"/>
                    <a:pt x="25" y="5"/>
                  </a:cubicBezTo>
                  <a:cubicBezTo>
                    <a:pt x="25" y="5"/>
                    <a:pt x="25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5" y="4"/>
                    <a:pt x="25" y="3"/>
                    <a:pt x="24" y="3"/>
                  </a:cubicBezTo>
                  <a:cubicBezTo>
                    <a:pt x="24" y="3"/>
                    <a:pt x="24" y="4"/>
                    <a:pt x="23" y="4"/>
                  </a:cubicBezTo>
                  <a:cubicBezTo>
                    <a:pt x="23" y="5"/>
                    <a:pt x="22" y="5"/>
                    <a:pt x="22" y="6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4" y="7"/>
                    <a:pt x="24" y="8"/>
                    <a:pt x="24" y="8"/>
                  </a:cubicBezTo>
                  <a:cubicBezTo>
                    <a:pt x="23" y="9"/>
                    <a:pt x="23" y="10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1"/>
                    <a:pt x="23" y="10"/>
                    <a:pt x="22" y="10"/>
                  </a:cubicBezTo>
                  <a:cubicBezTo>
                    <a:pt x="20" y="9"/>
                    <a:pt x="20" y="8"/>
                    <a:pt x="21" y="7"/>
                  </a:cubicBezTo>
                  <a:cubicBezTo>
                    <a:pt x="21" y="6"/>
                    <a:pt x="22" y="5"/>
                    <a:pt x="22" y="4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19" y="7"/>
                    <a:pt x="19" y="9"/>
                  </a:cubicBezTo>
                  <a:cubicBezTo>
                    <a:pt x="19" y="9"/>
                    <a:pt x="20" y="10"/>
                    <a:pt x="20" y="10"/>
                  </a:cubicBezTo>
                  <a:cubicBezTo>
                    <a:pt x="21" y="11"/>
                    <a:pt x="22" y="12"/>
                    <a:pt x="23" y="12"/>
                  </a:cubicBezTo>
                  <a:cubicBezTo>
                    <a:pt x="26" y="13"/>
                    <a:pt x="26" y="15"/>
                    <a:pt x="25" y="17"/>
                  </a:cubicBezTo>
                  <a:cubicBezTo>
                    <a:pt x="24" y="18"/>
                    <a:pt x="24" y="18"/>
                    <a:pt x="23" y="17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1" y="14"/>
                    <a:pt x="21" y="14"/>
                  </a:cubicBezTo>
                  <a:cubicBezTo>
                    <a:pt x="20" y="14"/>
                    <a:pt x="19" y="14"/>
                    <a:pt x="18" y="13"/>
                  </a:cubicBezTo>
                  <a:cubicBezTo>
                    <a:pt x="17" y="13"/>
                    <a:pt x="16" y="11"/>
                    <a:pt x="16" y="10"/>
                  </a:cubicBezTo>
                  <a:cubicBezTo>
                    <a:pt x="16" y="8"/>
                    <a:pt x="16" y="6"/>
                    <a:pt x="18" y="5"/>
                  </a:cubicBezTo>
                  <a:cubicBezTo>
                    <a:pt x="19" y="4"/>
                    <a:pt x="19" y="2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2"/>
                    <a:pt x="18" y="3"/>
                    <a:pt x="17" y="3"/>
                  </a:cubicBezTo>
                  <a:cubicBezTo>
                    <a:pt x="17" y="3"/>
                    <a:pt x="17" y="4"/>
                    <a:pt x="16" y="4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4" y="10"/>
                    <a:pt x="14" y="12"/>
                    <a:pt x="18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6" y="15"/>
                  </a:cubicBezTo>
                  <a:cubicBezTo>
                    <a:pt x="14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4" y="8"/>
                    <a:pt x="15" y="7"/>
                    <a:pt x="14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3" y="3"/>
                    <a:pt x="13" y="2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2"/>
                    <a:pt x="11" y="1"/>
                    <a:pt x="10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9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9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2"/>
                    <a:pt x="10" y="13"/>
                  </a:cubicBezTo>
                  <a:cubicBezTo>
                    <a:pt x="11" y="16"/>
                    <a:pt x="12" y="18"/>
                    <a:pt x="15" y="19"/>
                  </a:cubicBezTo>
                  <a:cubicBezTo>
                    <a:pt x="17" y="19"/>
                    <a:pt x="19" y="20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1" y="20"/>
                    <a:pt x="20" y="21"/>
                    <a:pt x="19" y="23"/>
                  </a:cubicBezTo>
                  <a:cubicBezTo>
                    <a:pt x="19" y="22"/>
                    <a:pt x="18" y="21"/>
                    <a:pt x="17" y="21"/>
                  </a:cubicBezTo>
                  <a:cubicBezTo>
                    <a:pt x="16" y="20"/>
                    <a:pt x="14" y="19"/>
                    <a:pt x="12" y="19"/>
                  </a:cubicBezTo>
                  <a:cubicBezTo>
                    <a:pt x="12" y="19"/>
                    <a:pt x="11" y="19"/>
                    <a:pt x="11" y="19"/>
                  </a:cubicBezTo>
                  <a:cubicBezTo>
                    <a:pt x="10" y="18"/>
                    <a:pt x="11" y="18"/>
                    <a:pt x="10" y="17"/>
                  </a:cubicBezTo>
                  <a:cubicBezTo>
                    <a:pt x="10" y="15"/>
                    <a:pt x="8" y="14"/>
                    <a:pt x="7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5" y="13"/>
                    <a:pt x="5" y="12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1" y="12"/>
                    <a:pt x="1" y="13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2" y="15"/>
                    <a:pt x="3" y="16"/>
                    <a:pt x="2" y="17"/>
                  </a:cubicBezTo>
                  <a:cubicBezTo>
                    <a:pt x="1" y="18"/>
                    <a:pt x="2" y="20"/>
                    <a:pt x="3" y="21"/>
                  </a:cubicBezTo>
                  <a:cubicBezTo>
                    <a:pt x="4" y="22"/>
                    <a:pt x="6" y="23"/>
                    <a:pt x="8" y="23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4"/>
                    <a:pt x="8" y="25"/>
                    <a:pt x="9" y="26"/>
                  </a:cubicBezTo>
                  <a:cubicBezTo>
                    <a:pt x="11" y="27"/>
                    <a:pt x="13" y="27"/>
                    <a:pt x="15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18" y="26"/>
                    <a:pt x="19" y="26"/>
                    <a:pt x="19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21" y="29"/>
                    <a:pt x="22" y="29"/>
                    <a:pt x="24" y="29"/>
                  </a:cubicBezTo>
                  <a:cubicBezTo>
                    <a:pt x="25" y="29"/>
                    <a:pt x="26" y="29"/>
                    <a:pt x="27" y="29"/>
                  </a:cubicBezTo>
                  <a:cubicBezTo>
                    <a:pt x="26" y="30"/>
                    <a:pt x="25" y="31"/>
                    <a:pt x="25" y="33"/>
                  </a:cubicBezTo>
                  <a:cubicBezTo>
                    <a:pt x="25" y="34"/>
                    <a:pt x="25" y="35"/>
                    <a:pt x="26" y="35"/>
                  </a:cubicBezTo>
                  <a:cubicBezTo>
                    <a:pt x="28" y="37"/>
                    <a:pt x="30" y="37"/>
                    <a:pt x="32" y="37"/>
                  </a:cubicBezTo>
                  <a:cubicBezTo>
                    <a:pt x="34" y="37"/>
                    <a:pt x="35" y="37"/>
                    <a:pt x="36" y="37"/>
                  </a:cubicBezTo>
                  <a:cubicBezTo>
                    <a:pt x="37" y="37"/>
                    <a:pt x="38" y="36"/>
                    <a:pt x="38" y="36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2" y="34"/>
                    <a:pt x="42" y="32"/>
                    <a:pt x="41" y="31"/>
                  </a:cubicBezTo>
                  <a:cubicBezTo>
                    <a:pt x="41" y="30"/>
                    <a:pt x="40" y="29"/>
                    <a:pt x="39" y="29"/>
                  </a:cubicBezTo>
                  <a:cubicBezTo>
                    <a:pt x="40" y="29"/>
                    <a:pt x="40" y="28"/>
                    <a:pt x="41" y="28"/>
                  </a:cubicBezTo>
                  <a:cubicBezTo>
                    <a:pt x="42" y="29"/>
                    <a:pt x="44" y="28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7" y="27"/>
                    <a:pt x="48" y="28"/>
                  </a:cubicBezTo>
                  <a:cubicBezTo>
                    <a:pt x="49" y="28"/>
                    <a:pt x="51" y="29"/>
                    <a:pt x="53" y="29"/>
                  </a:cubicBezTo>
                  <a:cubicBezTo>
                    <a:pt x="57" y="28"/>
                    <a:pt x="60" y="26"/>
                    <a:pt x="60" y="22"/>
                  </a:cubicBezTo>
                  <a:cubicBezTo>
                    <a:pt x="60" y="21"/>
                    <a:pt x="60" y="21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3" y="19"/>
                    <a:pt x="63" y="18"/>
                  </a:cubicBezTo>
                  <a:cubicBezTo>
                    <a:pt x="63" y="18"/>
                    <a:pt x="63" y="17"/>
                    <a:pt x="62" y="17"/>
                  </a:cubicBezTo>
                  <a:close/>
                  <a:moveTo>
                    <a:pt x="33" y="19"/>
                  </a:moveTo>
                  <a:cubicBezTo>
                    <a:pt x="32" y="19"/>
                    <a:pt x="32" y="20"/>
                    <a:pt x="31" y="21"/>
                  </a:cubicBezTo>
                  <a:cubicBezTo>
                    <a:pt x="31" y="21"/>
                    <a:pt x="31" y="22"/>
                    <a:pt x="31" y="22"/>
                  </a:cubicBezTo>
                  <a:cubicBezTo>
                    <a:pt x="32" y="23"/>
                    <a:pt x="31" y="23"/>
                    <a:pt x="31" y="24"/>
                  </a:cubicBezTo>
                  <a:cubicBezTo>
                    <a:pt x="31" y="24"/>
                    <a:pt x="30" y="23"/>
                    <a:pt x="30" y="23"/>
                  </a:cubicBezTo>
                  <a:cubicBezTo>
                    <a:pt x="30" y="22"/>
                    <a:pt x="30" y="22"/>
                    <a:pt x="29" y="22"/>
                  </a:cubicBezTo>
                  <a:cubicBezTo>
                    <a:pt x="28" y="22"/>
                    <a:pt x="29" y="21"/>
                    <a:pt x="29" y="21"/>
                  </a:cubicBezTo>
                  <a:cubicBezTo>
                    <a:pt x="28" y="20"/>
                    <a:pt x="27" y="20"/>
                    <a:pt x="26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25" y="20"/>
                    <a:pt x="26" y="19"/>
                    <a:pt x="26" y="19"/>
                  </a:cubicBezTo>
                  <a:cubicBezTo>
                    <a:pt x="26" y="19"/>
                    <a:pt x="26" y="19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7"/>
                    <a:pt x="30" y="17"/>
                    <a:pt x="30" y="17"/>
                  </a:cubicBezTo>
                  <a:cubicBezTo>
                    <a:pt x="31" y="16"/>
                    <a:pt x="32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cubicBezTo>
                    <a:pt x="34" y="18"/>
                    <a:pt x="34" y="19"/>
                    <a:pt x="33" y="19"/>
                  </a:cubicBezTo>
                  <a:close/>
                </a:path>
              </a:pathLst>
            </a:custGeom>
            <a:solidFill>
              <a:srgbClr val="1E1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25821F64-7898-0536-1D83-7A2DD983E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75" y="4068763"/>
              <a:ext cx="204787" cy="160338"/>
            </a:xfrm>
            <a:custGeom>
              <a:avLst/>
              <a:gdLst>
                <a:gd name="T0" fmla="*/ 15 w 54"/>
                <a:gd name="T1" fmla="*/ 25 h 42"/>
                <a:gd name="T2" fmla="*/ 11 w 54"/>
                <a:gd name="T3" fmla="*/ 27 h 42"/>
                <a:gd name="T4" fmla="*/ 15 w 54"/>
                <a:gd name="T5" fmla="*/ 22 h 42"/>
                <a:gd name="T6" fmla="*/ 16 w 54"/>
                <a:gd name="T7" fmla="*/ 22 h 42"/>
                <a:gd name="T8" fmla="*/ 18 w 54"/>
                <a:gd name="T9" fmla="*/ 18 h 42"/>
                <a:gd name="T10" fmla="*/ 9 w 54"/>
                <a:gd name="T11" fmla="*/ 19 h 42"/>
                <a:gd name="T12" fmla="*/ 8 w 54"/>
                <a:gd name="T13" fmla="*/ 28 h 42"/>
                <a:gd name="T14" fmla="*/ 0 w 54"/>
                <a:gd name="T15" fmla="*/ 14 h 42"/>
                <a:gd name="T16" fmla="*/ 9 w 54"/>
                <a:gd name="T17" fmla="*/ 14 h 42"/>
                <a:gd name="T18" fmla="*/ 10 w 54"/>
                <a:gd name="T19" fmla="*/ 17 h 42"/>
                <a:gd name="T20" fmla="*/ 15 w 54"/>
                <a:gd name="T21" fmla="*/ 4 h 42"/>
                <a:gd name="T22" fmla="*/ 21 w 54"/>
                <a:gd name="T23" fmla="*/ 0 h 42"/>
                <a:gd name="T24" fmla="*/ 33 w 54"/>
                <a:gd name="T25" fmla="*/ 5 h 42"/>
                <a:gd name="T26" fmla="*/ 50 w 54"/>
                <a:gd name="T27" fmla="*/ 8 h 42"/>
                <a:gd name="T28" fmla="*/ 52 w 54"/>
                <a:gd name="T29" fmla="*/ 17 h 42"/>
                <a:gd name="T30" fmla="*/ 54 w 54"/>
                <a:gd name="T31" fmla="*/ 23 h 42"/>
                <a:gd name="T32" fmla="*/ 53 w 54"/>
                <a:gd name="T33" fmla="*/ 27 h 42"/>
                <a:gd name="T34" fmla="*/ 48 w 54"/>
                <a:gd name="T35" fmla="*/ 42 h 42"/>
                <a:gd name="T36" fmla="*/ 43 w 54"/>
                <a:gd name="T37" fmla="*/ 36 h 42"/>
                <a:gd name="T38" fmla="*/ 41 w 54"/>
                <a:gd name="T39" fmla="*/ 40 h 42"/>
                <a:gd name="T40" fmla="*/ 40 w 54"/>
                <a:gd name="T41" fmla="*/ 41 h 42"/>
                <a:gd name="T42" fmla="*/ 37 w 54"/>
                <a:gd name="T43" fmla="*/ 31 h 42"/>
                <a:gd name="T44" fmla="*/ 38 w 54"/>
                <a:gd name="T45" fmla="*/ 32 h 42"/>
                <a:gd name="T46" fmla="*/ 41 w 54"/>
                <a:gd name="T47" fmla="*/ 34 h 42"/>
                <a:gd name="T48" fmla="*/ 44 w 54"/>
                <a:gd name="T49" fmla="*/ 37 h 42"/>
                <a:gd name="T50" fmla="*/ 47 w 54"/>
                <a:gd name="T51" fmla="*/ 38 h 42"/>
                <a:gd name="T52" fmla="*/ 50 w 54"/>
                <a:gd name="T53" fmla="*/ 36 h 42"/>
                <a:gd name="T54" fmla="*/ 47 w 54"/>
                <a:gd name="T55" fmla="*/ 33 h 42"/>
                <a:gd name="T56" fmla="*/ 49 w 54"/>
                <a:gd name="T57" fmla="*/ 34 h 42"/>
                <a:gd name="T58" fmla="*/ 51 w 54"/>
                <a:gd name="T59" fmla="*/ 35 h 42"/>
                <a:gd name="T60" fmla="*/ 51 w 54"/>
                <a:gd name="T61" fmla="*/ 24 h 42"/>
                <a:gd name="T62" fmla="*/ 45 w 54"/>
                <a:gd name="T63" fmla="*/ 26 h 42"/>
                <a:gd name="T64" fmla="*/ 46 w 54"/>
                <a:gd name="T65" fmla="*/ 26 h 42"/>
                <a:gd name="T66" fmla="*/ 49 w 54"/>
                <a:gd name="T67" fmla="*/ 25 h 42"/>
                <a:gd name="T68" fmla="*/ 51 w 54"/>
                <a:gd name="T69" fmla="*/ 23 h 42"/>
                <a:gd name="T70" fmla="*/ 51 w 54"/>
                <a:gd name="T71" fmla="*/ 17 h 42"/>
                <a:gd name="T72" fmla="*/ 48 w 54"/>
                <a:gd name="T73" fmla="*/ 16 h 42"/>
                <a:gd name="T74" fmla="*/ 43 w 54"/>
                <a:gd name="T75" fmla="*/ 19 h 42"/>
                <a:gd name="T76" fmla="*/ 45 w 54"/>
                <a:gd name="T77" fmla="*/ 18 h 42"/>
                <a:gd name="T78" fmla="*/ 46 w 54"/>
                <a:gd name="T79" fmla="*/ 15 h 42"/>
                <a:gd name="T80" fmla="*/ 48 w 54"/>
                <a:gd name="T81" fmla="*/ 12 h 42"/>
                <a:gd name="T82" fmla="*/ 50 w 54"/>
                <a:gd name="T83" fmla="*/ 11 h 42"/>
                <a:gd name="T84" fmla="*/ 36 w 54"/>
                <a:gd name="T85" fmla="*/ 4 h 42"/>
                <a:gd name="T86" fmla="*/ 35 w 54"/>
                <a:gd name="T87" fmla="*/ 17 h 42"/>
                <a:gd name="T88" fmla="*/ 31 w 54"/>
                <a:gd name="T89" fmla="*/ 22 h 42"/>
                <a:gd name="T90" fmla="*/ 33 w 54"/>
                <a:gd name="T91" fmla="*/ 7 h 42"/>
                <a:gd name="T92" fmla="*/ 21 w 54"/>
                <a:gd name="T93" fmla="*/ 2 h 42"/>
                <a:gd name="T94" fmla="*/ 18 w 54"/>
                <a:gd name="T95" fmla="*/ 6 h 42"/>
                <a:gd name="T96" fmla="*/ 14 w 54"/>
                <a:gd name="T97" fmla="*/ 10 h 42"/>
                <a:gd name="T98" fmla="*/ 15 w 54"/>
                <a:gd name="T99" fmla="*/ 18 h 42"/>
                <a:gd name="T100" fmla="*/ 18 w 54"/>
                <a:gd name="T101" fmla="*/ 26 h 42"/>
                <a:gd name="T102" fmla="*/ 16 w 54"/>
                <a:gd name="T103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42">
                  <a:moveTo>
                    <a:pt x="15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5" y="27"/>
                    <a:pt x="16" y="26"/>
                    <a:pt x="15" y="25"/>
                  </a:cubicBezTo>
                  <a:cubicBezTo>
                    <a:pt x="15" y="24"/>
                    <a:pt x="15" y="24"/>
                    <a:pt x="15" y="25"/>
                  </a:cubicBezTo>
                  <a:cubicBezTo>
                    <a:pt x="14" y="25"/>
                    <a:pt x="13" y="25"/>
                    <a:pt x="12" y="26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8"/>
                    <a:pt x="10" y="27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4" y="23"/>
                    <a:pt x="15" y="23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4"/>
                    <a:pt x="17" y="25"/>
                  </a:cubicBezTo>
                  <a:cubicBezTo>
                    <a:pt x="17" y="26"/>
                    <a:pt x="17" y="26"/>
                    <a:pt x="17" y="25"/>
                  </a:cubicBezTo>
                  <a:cubicBezTo>
                    <a:pt x="17" y="25"/>
                    <a:pt x="18" y="25"/>
                    <a:pt x="18" y="24"/>
                  </a:cubicBezTo>
                  <a:cubicBezTo>
                    <a:pt x="19" y="22"/>
                    <a:pt x="19" y="20"/>
                    <a:pt x="18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6" y="19"/>
                    <a:pt x="15" y="19"/>
                    <a:pt x="14" y="19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1" y="18"/>
                    <a:pt x="10" y="18"/>
                    <a:pt x="9" y="19"/>
                  </a:cubicBezTo>
                  <a:cubicBezTo>
                    <a:pt x="8" y="20"/>
                    <a:pt x="7" y="22"/>
                    <a:pt x="7" y="24"/>
                  </a:cubicBezTo>
                  <a:cubicBezTo>
                    <a:pt x="7" y="25"/>
                    <a:pt x="8" y="26"/>
                    <a:pt x="8" y="27"/>
                  </a:cubicBezTo>
                  <a:cubicBezTo>
                    <a:pt x="8" y="27"/>
                    <a:pt x="9" y="27"/>
                    <a:pt x="9" y="28"/>
                  </a:cubicBezTo>
                  <a:cubicBezTo>
                    <a:pt x="9" y="28"/>
                    <a:pt x="8" y="28"/>
                    <a:pt x="8" y="28"/>
                  </a:cubicBezTo>
                  <a:cubicBezTo>
                    <a:pt x="7" y="27"/>
                    <a:pt x="6" y="25"/>
                    <a:pt x="6" y="24"/>
                  </a:cubicBezTo>
                  <a:cubicBezTo>
                    <a:pt x="6" y="23"/>
                    <a:pt x="6" y="23"/>
                    <a:pt x="5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6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1" y="10"/>
                    <a:pt x="2" y="8"/>
                    <a:pt x="3" y="7"/>
                  </a:cubicBezTo>
                  <a:cubicBezTo>
                    <a:pt x="5" y="6"/>
                    <a:pt x="7" y="6"/>
                    <a:pt x="8" y="8"/>
                  </a:cubicBezTo>
                  <a:cubicBezTo>
                    <a:pt x="9" y="10"/>
                    <a:pt x="10" y="11"/>
                    <a:pt x="9" y="14"/>
                  </a:cubicBezTo>
                  <a:cubicBezTo>
                    <a:pt x="8" y="14"/>
                    <a:pt x="8" y="15"/>
                    <a:pt x="7" y="16"/>
                  </a:cubicBezTo>
                  <a:cubicBezTo>
                    <a:pt x="7" y="16"/>
                    <a:pt x="7" y="16"/>
                    <a:pt x="8" y="16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0" y="13"/>
                    <a:pt x="11" y="11"/>
                    <a:pt x="12" y="10"/>
                  </a:cubicBezTo>
                  <a:cubicBezTo>
                    <a:pt x="14" y="9"/>
                    <a:pt x="15" y="7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6" y="4"/>
                    <a:pt x="17" y="4"/>
                    <a:pt x="17" y="5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9" y="4"/>
                    <a:pt x="19" y="2"/>
                    <a:pt x="20" y="1"/>
                  </a:cubicBezTo>
                  <a:cubicBezTo>
                    <a:pt x="20" y="1"/>
                    <a:pt x="20" y="0"/>
                    <a:pt x="21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1" y="4"/>
                    <a:pt x="32" y="4"/>
                    <a:pt x="33" y="5"/>
                  </a:cubicBezTo>
                  <a:cubicBezTo>
                    <a:pt x="33" y="3"/>
                    <a:pt x="34" y="3"/>
                    <a:pt x="36" y="3"/>
                  </a:cubicBezTo>
                  <a:cubicBezTo>
                    <a:pt x="38" y="3"/>
                    <a:pt x="40" y="3"/>
                    <a:pt x="42" y="4"/>
                  </a:cubicBezTo>
                  <a:cubicBezTo>
                    <a:pt x="44" y="5"/>
                    <a:pt x="46" y="6"/>
                    <a:pt x="47" y="7"/>
                  </a:cubicBezTo>
                  <a:cubicBezTo>
                    <a:pt x="48" y="8"/>
                    <a:pt x="49" y="8"/>
                    <a:pt x="50" y="8"/>
                  </a:cubicBezTo>
                  <a:cubicBezTo>
                    <a:pt x="50" y="8"/>
                    <a:pt x="51" y="8"/>
                    <a:pt x="51" y="9"/>
                  </a:cubicBezTo>
                  <a:cubicBezTo>
                    <a:pt x="52" y="10"/>
                    <a:pt x="52" y="11"/>
                    <a:pt x="51" y="11"/>
                  </a:cubicBezTo>
                  <a:cubicBezTo>
                    <a:pt x="50" y="12"/>
                    <a:pt x="50" y="12"/>
                    <a:pt x="49" y="12"/>
                  </a:cubicBezTo>
                  <a:cubicBezTo>
                    <a:pt x="51" y="13"/>
                    <a:pt x="51" y="15"/>
                    <a:pt x="52" y="17"/>
                  </a:cubicBezTo>
                  <a:cubicBezTo>
                    <a:pt x="52" y="17"/>
                    <a:pt x="52" y="18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1"/>
                    <a:pt x="54" y="22"/>
                  </a:cubicBezTo>
                  <a:cubicBezTo>
                    <a:pt x="54" y="22"/>
                    <a:pt x="54" y="23"/>
                    <a:pt x="54" y="23"/>
                  </a:cubicBezTo>
                  <a:cubicBezTo>
                    <a:pt x="54" y="24"/>
                    <a:pt x="54" y="25"/>
                    <a:pt x="53" y="25"/>
                  </a:cubicBezTo>
                  <a:cubicBezTo>
                    <a:pt x="53" y="25"/>
                    <a:pt x="53" y="25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7"/>
                    <a:pt x="53" y="27"/>
                  </a:cubicBezTo>
                  <a:cubicBezTo>
                    <a:pt x="53" y="29"/>
                    <a:pt x="53" y="32"/>
                    <a:pt x="52" y="35"/>
                  </a:cubicBezTo>
                  <a:cubicBezTo>
                    <a:pt x="52" y="35"/>
                    <a:pt x="52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8"/>
                    <a:pt x="50" y="40"/>
                    <a:pt x="48" y="42"/>
                  </a:cubicBezTo>
                  <a:cubicBezTo>
                    <a:pt x="47" y="42"/>
                    <a:pt x="46" y="41"/>
                    <a:pt x="46" y="40"/>
                  </a:cubicBezTo>
                  <a:cubicBezTo>
                    <a:pt x="46" y="40"/>
                    <a:pt x="46" y="40"/>
                    <a:pt x="46" y="39"/>
                  </a:cubicBezTo>
                  <a:cubicBezTo>
                    <a:pt x="44" y="39"/>
                    <a:pt x="44" y="38"/>
                    <a:pt x="43" y="37"/>
                  </a:cubicBezTo>
                  <a:cubicBezTo>
                    <a:pt x="43" y="37"/>
                    <a:pt x="43" y="36"/>
                    <a:pt x="43" y="36"/>
                  </a:cubicBezTo>
                  <a:cubicBezTo>
                    <a:pt x="42" y="36"/>
                    <a:pt x="41" y="36"/>
                    <a:pt x="41" y="36"/>
                  </a:cubicBezTo>
                  <a:cubicBezTo>
                    <a:pt x="40" y="36"/>
                    <a:pt x="41" y="36"/>
                    <a:pt x="41" y="37"/>
                  </a:cubicBezTo>
                  <a:cubicBezTo>
                    <a:pt x="41" y="37"/>
                    <a:pt x="41" y="38"/>
                    <a:pt x="41" y="39"/>
                  </a:cubicBezTo>
                  <a:cubicBezTo>
                    <a:pt x="41" y="39"/>
                    <a:pt x="41" y="40"/>
                    <a:pt x="41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2"/>
                    <a:pt x="42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8"/>
                    <a:pt x="40" y="37"/>
                    <a:pt x="40" y="36"/>
                  </a:cubicBezTo>
                  <a:cubicBezTo>
                    <a:pt x="40" y="35"/>
                    <a:pt x="39" y="35"/>
                    <a:pt x="39" y="34"/>
                  </a:cubicBezTo>
                  <a:cubicBezTo>
                    <a:pt x="38" y="34"/>
                    <a:pt x="37" y="32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8" y="30"/>
                  </a:cubicBezTo>
                  <a:cubicBezTo>
                    <a:pt x="38" y="30"/>
                    <a:pt x="38" y="30"/>
                    <a:pt x="38" y="31"/>
                  </a:cubicBezTo>
                  <a:cubicBezTo>
                    <a:pt x="38" y="31"/>
                    <a:pt x="38" y="32"/>
                    <a:pt x="38" y="32"/>
                  </a:cubicBezTo>
                  <a:cubicBezTo>
                    <a:pt x="38" y="32"/>
                    <a:pt x="38" y="33"/>
                    <a:pt x="39" y="33"/>
                  </a:cubicBezTo>
                  <a:cubicBezTo>
                    <a:pt x="39" y="33"/>
                    <a:pt x="39" y="33"/>
                    <a:pt x="40" y="33"/>
                  </a:cubicBezTo>
                  <a:cubicBezTo>
                    <a:pt x="40" y="33"/>
                    <a:pt x="40" y="33"/>
                    <a:pt x="41" y="33"/>
                  </a:cubicBezTo>
                  <a:cubicBezTo>
                    <a:pt x="41" y="33"/>
                    <a:pt x="41" y="34"/>
                    <a:pt x="41" y="34"/>
                  </a:cubicBezTo>
                  <a:cubicBezTo>
                    <a:pt x="41" y="34"/>
                    <a:pt x="41" y="34"/>
                    <a:pt x="41" y="35"/>
                  </a:cubicBezTo>
                  <a:cubicBezTo>
                    <a:pt x="42" y="35"/>
                    <a:pt x="42" y="36"/>
                    <a:pt x="43" y="35"/>
                  </a:cubicBezTo>
                  <a:cubicBezTo>
                    <a:pt x="44" y="35"/>
                    <a:pt x="44" y="35"/>
                    <a:pt x="44" y="36"/>
                  </a:cubicBezTo>
                  <a:cubicBezTo>
                    <a:pt x="44" y="36"/>
                    <a:pt x="44" y="37"/>
                    <a:pt x="44" y="3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7"/>
                    <a:pt x="47" y="37"/>
                  </a:cubicBezTo>
                  <a:cubicBezTo>
                    <a:pt x="47" y="37"/>
                    <a:pt x="47" y="38"/>
                    <a:pt x="47" y="38"/>
                  </a:cubicBezTo>
                  <a:cubicBezTo>
                    <a:pt x="47" y="38"/>
                    <a:pt x="47" y="39"/>
                    <a:pt x="47" y="40"/>
                  </a:cubicBezTo>
                  <a:cubicBezTo>
                    <a:pt x="47" y="40"/>
                    <a:pt x="47" y="40"/>
                    <a:pt x="48" y="40"/>
                  </a:cubicBezTo>
                  <a:cubicBezTo>
                    <a:pt x="48" y="41"/>
                    <a:pt x="48" y="40"/>
                    <a:pt x="48" y="40"/>
                  </a:cubicBezTo>
                  <a:cubicBezTo>
                    <a:pt x="49" y="39"/>
                    <a:pt x="50" y="38"/>
                    <a:pt x="50" y="36"/>
                  </a:cubicBezTo>
                  <a:cubicBezTo>
                    <a:pt x="50" y="36"/>
                    <a:pt x="50" y="36"/>
                    <a:pt x="49" y="36"/>
                  </a:cubicBezTo>
                  <a:cubicBezTo>
                    <a:pt x="47" y="36"/>
                    <a:pt x="46" y="36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8" y="35"/>
                    <a:pt x="48" y="35"/>
                  </a:cubicBezTo>
                  <a:cubicBezTo>
                    <a:pt x="49" y="35"/>
                    <a:pt x="49" y="35"/>
                    <a:pt x="49" y="34"/>
                  </a:cubicBezTo>
                  <a:cubicBezTo>
                    <a:pt x="49" y="34"/>
                    <a:pt x="49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1" y="34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1" y="34"/>
                  </a:cubicBezTo>
                  <a:cubicBezTo>
                    <a:pt x="52" y="32"/>
                    <a:pt x="52" y="30"/>
                    <a:pt x="52" y="28"/>
                  </a:cubicBezTo>
                  <a:cubicBezTo>
                    <a:pt x="52" y="27"/>
                    <a:pt x="52" y="26"/>
                    <a:pt x="52" y="25"/>
                  </a:cubicBezTo>
                  <a:cubicBezTo>
                    <a:pt x="52" y="25"/>
                    <a:pt x="51" y="25"/>
                    <a:pt x="51" y="24"/>
                  </a:cubicBezTo>
                  <a:cubicBezTo>
                    <a:pt x="51" y="25"/>
                    <a:pt x="50" y="26"/>
                    <a:pt x="50" y="26"/>
                  </a:cubicBezTo>
                  <a:cubicBezTo>
                    <a:pt x="49" y="26"/>
                    <a:pt x="49" y="26"/>
                    <a:pt x="48" y="26"/>
                  </a:cubicBezTo>
                  <a:cubicBezTo>
                    <a:pt x="48" y="26"/>
                    <a:pt x="48" y="26"/>
                    <a:pt x="47" y="26"/>
                  </a:cubicBezTo>
                  <a:cubicBezTo>
                    <a:pt x="47" y="27"/>
                    <a:pt x="46" y="27"/>
                    <a:pt x="45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5"/>
                    <a:pt x="44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6"/>
                    <a:pt x="46" y="26"/>
                    <a:pt x="46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5"/>
                    <a:pt x="49" y="25"/>
                    <a:pt x="49" y="25"/>
                  </a:cubicBezTo>
                  <a:cubicBezTo>
                    <a:pt x="50" y="25"/>
                    <a:pt x="50" y="24"/>
                    <a:pt x="50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50" y="23"/>
                  </a:cubicBezTo>
                  <a:cubicBezTo>
                    <a:pt x="50" y="22"/>
                    <a:pt x="50" y="23"/>
                    <a:pt x="51" y="23"/>
                  </a:cubicBezTo>
                  <a:cubicBezTo>
                    <a:pt x="51" y="23"/>
                    <a:pt x="51" y="23"/>
                    <a:pt x="52" y="23"/>
                  </a:cubicBezTo>
                  <a:cubicBezTo>
                    <a:pt x="53" y="24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1"/>
                    <a:pt x="52" y="19"/>
                    <a:pt x="51" y="17"/>
                  </a:cubicBezTo>
                  <a:cubicBezTo>
                    <a:pt x="51" y="16"/>
                    <a:pt x="50" y="15"/>
                    <a:pt x="50" y="15"/>
                  </a:cubicBezTo>
                  <a:cubicBezTo>
                    <a:pt x="50" y="14"/>
                    <a:pt x="50" y="14"/>
                    <a:pt x="49" y="14"/>
                  </a:cubicBezTo>
                  <a:cubicBezTo>
                    <a:pt x="49" y="14"/>
                    <a:pt x="49" y="15"/>
                    <a:pt x="49" y="15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8" y="17"/>
                    <a:pt x="47" y="17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5" y="20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19"/>
                    <a:pt x="42" y="19"/>
                    <a:pt x="42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4" y="18"/>
                    <a:pt x="44" y="18"/>
                  </a:cubicBezTo>
                  <a:cubicBezTo>
                    <a:pt x="44" y="18"/>
                    <a:pt x="45" y="18"/>
                    <a:pt x="45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6"/>
                    <a:pt x="45" y="16"/>
                    <a:pt x="46" y="16"/>
                  </a:cubicBezTo>
                  <a:cubicBezTo>
                    <a:pt x="47" y="16"/>
                    <a:pt x="47" y="16"/>
                    <a:pt x="47" y="15"/>
                  </a:cubicBezTo>
                  <a:cubicBezTo>
                    <a:pt x="47" y="15"/>
                    <a:pt x="47" y="15"/>
                    <a:pt x="46" y="15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3"/>
                    <a:pt x="49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1"/>
                  </a:cubicBezTo>
                  <a:cubicBezTo>
                    <a:pt x="48" y="11"/>
                    <a:pt x="48" y="11"/>
                    <a:pt x="49" y="11"/>
                  </a:cubicBezTo>
                  <a:cubicBezTo>
                    <a:pt x="49" y="11"/>
                    <a:pt x="49" y="11"/>
                    <a:pt x="50" y="11"/>
                  </a:cubicBezTo>
                  <a:cubicBezTo>
                    <a:pt x="50" y="11"/>
                    <a:pt x="51" y="10"/>
                    <a:pt x="51" y="10"/>
                  </a:cubicBezTo>
                  <a:cubicBezTo>
                    <a:pt x="51" y="9"/>
                    <a:pt x="50" y="9"/>
                    <a:pt x="50" y="9"/>
                  </a:cubicBezTo>
                  <a:cubicBezTo>
                    <a:pt x="48" y="9"/>
                    <a:pt x="47" y="8"/>
                    <a:pt x="46" y="7"/>
                  </a:cubicBezTo>
                  <a:cubicBezTo>
                    <a:pt x="43" y="5"/>
                    <a:pt x="40" y="4"/>
                    <a:pt x="36" y="4"/>
                  </a:cubicBezTo>
                  <a:cubicBezTo>
                    <a:pt x="36" y="4"/>
                    <a:pt x="36" y="4"/>
                    <a:pt x="35" y="4"/>
                  </a:cubicBezTo>
                  <a:cubicBezTo>
                    <a:pt x="34" y="4"/>
                    <a:pt x="34" y="4"/>
                    <a:pt x="34" y="6"/>
                  </a:cubicBezTo>
                  <a:cubicBezTo>
                    <a:pt x="34" y="8"/>
                    <a:pt x="34" y="10"/>
                    <a:pt x="35" y="12"/>
                  </a:cubicBezTo>
                  <a:cubicBezTo>
                    <a:pt x="35" y="14"/>
                    <a:pt x="35" y="15"/>
                    <a:pt x="35" y="17"/>
                  </a:cubicBezTo>
                  <a:cubicBezTo>
                    <a:pt x="35" y="19"/>
                    <a:pt x="34" y="21"/>
                    <a:pt x="33" y="22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0"/>
                    <a:pt x="34" y="19"/>
                    <a:pt x="34" y="17"/>
                  </a:cubicBezTo>
                  <a:cubicBezTo>
                    <a:pt x="34" y="15"/>
                    <a:pt x="34" y="13"/>
                    <a:pt x="34" y="12"/>
                  </a:cubicBezTo>
                  <a:cubicBezTo>
                    <a:pt x="33" y="10"/>
                    <a:pt x="33" y="8"/>
                    <a:pt x="33" y="7"/>
                  </a:cubicBezTo>
                  <a:cubicBezTo>
                    <a:pt x="33" y="6"/>
                    <a:pt x="32" y="5"/>
                    <a:pt x="31" y="5"/>
                  </a:cubicBezTo>
                  <a:cubicBezTo>
                    <a:pt x="30" y="4"/>
                    <a:pt x="29" y="3"/>
                    <a:pt x="27" y="3"/>
                  </a:cubicBezTo>
                  <a:cubicBezTo>
                    <a:pt x="26" y="3"/>
                    <a:pt x="24" y="2"/>
                    <a:pt x="23" y="3"/>
                  </a:cubicBezTo>
                  <a:cubicBezTo>
                    <a:pt x="22" y="3"/>
                    <a:pt x="22" y="3"/>
                    <a:pt x="21" y="2"/>
                  </a:cubicBezTo>
                  <a:cubicBezTo>
                    <a:pt x="21" y="2"/>
                    <a:pt x="22" y="1"/>
                    <a:pt x="21" y="1"/>
                  </a:cubicBezTo>
                  <a:cubicBezTo>
                    <a:pt x="20" y="1"/>
                    <a:pt x="20" y="2"/>
                    <a:pt x="20" y="2"/>
                  </a:cubicBezTo>
                  <a:cubicBezTo>
                    <a:pt x="20" y="3"/>
                    <a:pt x="20" y="4"/>
                    <a:pt x="19" y="4"/>
                  </a:cubicBezTo>
                  <a:cubicBezTo>
                    <a:pt x="19" y="5"/>
                    <a:pt x="18" y="5"/>
                    <a:pt x="18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6" y="8"/>
                    <a:pt x="15" y="9"/>
                    <a:pt x="14" y="10"/>
                  </a:cubicBezTo>
                  <a:cubicBezTo>
                    <a:pt x="12" y="11"/>
                    <a:pt x="11" y="13"/>
                    <a:pt x="11" y="15"/>
                  </a:cubicBezTo>
                  <a:cubicBezTo>
                    <a:pt x="11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1" y="17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6"/>
                    <a:pt x="17" y="16"/>
                    <a:pt x="18" y="17"/>
                  </a:cubicBezTo>
                  <a:cubicBezTo>
                    <a:pt x="21" y="19"/>
                    <a:pt x="20" y="24"/>
                    <a:pt x="18" y="26"/>
                  </a:cubicBezTo>
                  <a:cubicBezTo>
                    <a:pt x="18" y="26"/>
                    <a:pt x="18" y="27"/>
                    <a:pt x="18" y="27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0"/>
                    <a:pt x="16" y="30"/>
                  </a:cubicBezTo>
                  <a:cubicBezTo>
                    <a:pt x="16" y="30"/>
                    <a:pt x="17" y="30"/>
                    <a:pt x="17" y="29"/>
                  </a:cubicBezTo>
                  <a:cubicBezTo>
                    <a:pt x="17" y="29"/>
                    <a:pt x="17" y="28"/>
                    <a:pt x="17" y="27"/>
                  </a:cubicBezTo>
                  <a:cubicBezTo>
                    <a:pt x="16" y="28"/>
                    <a:pt x="16" y="29"/>
                    <a:pt x="15" y="29"/>
                  </a:cubicBezTo>
                  <a:close/>
                </a:path>
              </a:pathLst>
            </a:custGeom>
            <a:solidFill>
              <a:srgbClr val="1B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C765227-EA30-3DDA-5FC4-3639C6859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5" y="4084638"/>
              <a:ext cx="142875" cy="144463"/>
            </a:xfrm>
            <a:custGeom>
              <a:avLst/>
              <a:gdLst>
                <a:gd name="T0" fmla="*/ 31 w 38"/>
                <a:gd name="T1" fmla="*/ 34 h 38"/>
                <a:gd name="T2" fmla="*/ 30 w 38"/>
                <a:gd name="T3" fmla="*/ 29 h 38"/>
                <a:gd name="T4" fmla="*/ 28 w 38"/>
                <a:gd name="T5" fmla="*/ 28 h 38"/>
                <a:gd name="T6" fmla="*/ 23 w 38"/>
                <a:gd name="T7" fmla="*/ 26 h 38"/>
                <a:gd name="T8" fmla="*/ 25 w 38"/>
                <a:gd name="T9" fmla="*/ 32 h 38"/>
                <a:gd name="T10" fmla="*/ 25 w 38"/>
                <a:gd name="T11" fmla="*/ 36 h 38"/>
                <a:gd name="T12" fmla="*/ 24 w 38"/>
                <a:gd name="T13" fmla="*/ 38 h 38"/>
                <a:gd name="T14" fmla="*/ 20 w 38"/>
                <a:gd name="T15" fmla="*/ 35 h 38"/>
                <a:gd name="T16" fmla="*/ 10 w 38"/>
                <a:gd name="T17" fmla="*/ 29 h 38"/>
                <a:gd name="T18" fmla="*/ 8 w 38"/>
                <a:gd name="T19" fmla="*/ 29 h 38"/>
                <a:gd name="T20" fmla="*/ 6 w 38"/>
                <a:gd name="T21" fmla="*/ 29 h 38"/>
                <a:gd name="T22" fmla="*/ 5 w 38"/>
                <a:gd name="T23" fmla="*/ 28 h 38"/>
                <a:gd name="T24" fmla="*/ 3 w 38"/>
                <a:gd name="T25" fmla="*/ 28 h 38"/>
                <a:gd name="T26" fmla="*/ 1 w 38"/>
                <a:gd name="T27" fmla="*/ 29 h 38"/>
                <a:gd name="T28" fmla="*/ 3 w 38"/>
                <a:gd name="T29" fmla="*/ 23 h 38"/>
                <a:gd name="T30" fmla="*/ 3 w 38"/>
                <a:gd name="T31" fmla="*/ 13 h 38"/>
                <a:gd name="T32" fmla="*/ 5 w 38"/>
                <a:gd name="T33" fmla="*/ 12 h 38"/>
                <a:gd name="T34" fmla="*/ 8 w 38"/>
                <a:gd name="T35" fmla="*/ 10 h 38"/>
                <a:gd name="T36" fmla="*/ 12 w 38"/>
                <a:gd name="T37" fmla="*/ 14 h 38"/>
                <a:gd name="T38" fmla="*/ 15 w 38"/>
                <a:gd name="T39" fmla="*/ 10 h 38"/>
                <a:gd name="T40" fmla="*/ 12 w 38"/>
                <a:gd name="T41" fmla="*/ 7 h 38"/>
                <a:gd name="T42" fmla="*/ 7 w 38"/>
                <a:gd name="T43" fmla="*/ 2 h 38"/>
                <a:gd name="T44" fmla="*/ 3 w 38"/>
                <a:gd name="T45" fmla="*/ 2 h 38"/>
                <a:gd name="T46" fmla="*/ 6 w 38"/>
                <a:gd name="T47" fmla="*/ 1 h 38"/>
                <a:gd name="T48" fmla="*/ 13 w 38"/>
                <a:gd name="T49" fmla="*/ 2 h 38"/>
                <a:gd name="T50" fmla="*/ 14 w 38"/>
                <a:gd name="T51" fmla="*/ 6 h 38"/>
                <a:gd name="T52" fmla="*/ 18 w 38"/>
                <a:gd name="T53" fmla="*/ 12 h 38"/>
                <a:gd name="T54" fmla="*/ 16 w 38"/>
                <a:gd name="T55" fmla="*/ 18 h 38"/>
                <a:gd name="T56" fmla="*/ 17 w 38"/>
                <a:gd name="T57" fmla="*/ 18 h 38"/>
                <a:gd name="T58" fmla="*/ 21 w 38"/>
                <a:gd name="T59" fmla="*/ 13 h 38"/>
                <a:gd name="T60" fmla="*/ 26 w 38"/>
                <a:gd name="T61" fmla="*/ 13 h 38"/>
                <a:gd name="T62" fmla="*/ 30 w 38"/>
                <a:gd name="T63" fmla="*/ 13 h 38"/>
                <a:gd name="T64" fmla="*/ 28 w 38"/>
                <a:gd name="T65" fmla="*/ 15 h 38"/>
                <a:gd name="T66" fmla="*/ 31 w 38"/>
                <a:gd name="T67" fmla="*/ 14 h 38"/>
                <a:gd name="T68" fmla="*/ 36 w 38"/>
                <a:gd name="T69" fmla="*/ 13 h 38"/>
                <a:gd name="T70" fmla="*/ 38 w 38"/>
                <a:gd name="T71" fmla="*/ 19 h 38"/>
                <a:gd name="T72" fmla="*/ 36 w 38"/>
                <a:gd name="T73" fmla="*/ 19 h 38"/>
                <a:gd name="T74" fmla="*/ 34 w 38"/>
                <a:gd name="T75" fmla="*/ 21 h 38"/>
                <a:gd name="T76" fmla="*/ 32 w 38"/>
                <a:gd name="T77" fmla="*/ 21 h 38"/>
                <a:gd name="T78" fmla="*/ 30 w 38"/>
                <a:gd name="T79" fmla="*/ 21 h 38"/>
                <a:gd name="T80" fmla="*/ 32 w 38"/>
                <a:gd name="T81" fmla="*/ 22 h 38"/>
                <a:gd name="T82" fmla="*/ 36 w 38"/>
                <a:gd name="T83" fmla="*/ 20 h 38"/>
                <a:gd name="T84" fmla="*/ 37 w 38"/>
                <a:gd name="T85" fmla="*/ 30 h 38"/>
                <a:gd name="T86" fmla="*/ 35 w 38"/>
                <a:gd name="T87" fmla="*/ 30 h 38"/>
                <a:gd name="T88" fmla="*/ 34 w 38"/>
                <a:gd name="T89" fmla="*/ 30 h 38"/>
                <a:gd name="T90" fmla="*/ 32 w 38"/>
                <a:gd name="T91" fmla="*/ 29 h 38"/>
                <a:gd name="T92" fmla="*/ 33 w 38"/>
                <a:gd name="T9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" h="38">
                  <a:moveTo>
                    <a:pt x="32" y="34"/>
                  </a:moveTo>
                  <a:cubicBezTo>
                    <a:pt x="32" y="34"/>
                    <a:pt x="32" y="33"/>
                    <a:pt x="32" y="33"/>
                  </a:cubicBezTo>
                  <a:cubicBezTo>
                    <a:pt x="31" y="33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2"/>
                    <a:pt x="30" y="31"/>
                    <a:pt x="30" y="29"/>
                  </a:cubicBezTo>
                  <a:cubicBezTo>
                    <a:pt x="30" y="29"/>
                    <a:pt x="30" y="29"/>
                    <a:pt x="30" y="28"/>
                  </a:cubicBezTo>
                  <a:cubicBezTo>
                    <a:pt x="30" y="28"/>
                    <a:pt x="30" y="27"/>
                    <a:pt x="29" y="28"/>
                  </a:cubicBezTo>
                  <a:cubicBezTo>
                    <a:pt x="29" y="28"/>
                    <a:pt x="28" y="28"/>
                    <a:pt x="28" y="28"/>
                  </a:cubicBezTo>
                  <a:cubicBezTo>
                    <a:pt x="26" y="27"/>
                    <a:pt x="25" y="27"/>
                    <a:pt x="23" y="28"/>
                  </a:cubicBezTo>
                  <a:cubicBezTo>
                    <a:pt x="23" y="28"/>
                    <a:pt x="23" y="27"/>
                    <a:pt x="23" y="27"/>
                  </a:cubicBezTo>
                  <a:cubicBezTo>
                    <a:pt x="23" y="27"/>
                    <a:pt x="23" y="26"/>
                    <a:pt x="23" y="26"/>
                  </a:cubicBezTo>
                  <a:cubicBezTo>
                    <a:pt x="22" y="26"/>
                    <a:pt x="22" y="27"/>
                    <a:pt x="22" y="27"/>
                  </a:cubicBezTo>
                  <a:cubicBezTo>
                    <a:pt x="22" y="28"/>
                    <a:pt x="23" y="29"/>
                    <a:pt x="24" y="30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5" y="33"/>
                    <a:pt x="25" y="34"/>
                    <a:pt x="25" y="35"/>
                  </a:cubicBezTo>
                  <a:cubicBezTo>
                    <a:pt x="25" y="35"/>
                    <a:pt x="25" y="35"/>
                    <a:pt x="25" y="36"/>
                  </a:cubicBezTo>
                  <a:cubicBezTo>
                    <a:pt x="24" y="36"/>
                    <a:pt x="24" y="36"/>
                    <a:pt x="25" y="36"/>
                  </a:cubicBezTo>
                  <a:cubicBezTo>
                    <a:pt x="26" y="37"/>
                    <a:pt x="26" y="37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5" y="38"/>
                    <a:pt x="24" y="38"/>
                    <a:pt x="24" y="38"/>
                  </a:cubicBezTo>
                  <a:cubicBezTo>
                    <a:pt x="24" y="38"/>
                    <a:pt x="23" y="37"/>
                    <a:pt x="23" y="37"/>
                  </a:cubicBezTo>
                  <a:cubicBezTo>
                    <a:pt x="22" y="37"/>
                    <a:pt x="21" y="36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6"/>
                    <a:pt x="19" y="37"/>
                    <a:pt x="17" y="37"/>
                  </a:cubicBezTo>
                  <a:cubicBezTo>
                    <a:pt x="16" y="38"/>
                    <a:pt x="14" y="37"/>
                    <a:pt x="13" y="36"/>
                  </a:cubicBezTo>
                  <a:cubicBezTo>
                    <a:pt x="12" y="33"/>
                    <a:pt x="11" y="31"/>
                    <a:pt x="10" y="29"/>
                  </a:cubicBezTo>
                  <a:cubicBezTo>
                    <a:pt x="10" y="29"/>
                    <a:pt x="9" y="29"/>
                    <a:pt x="9" y="29"/>
                  </a:cubicBezTo>
                  <a:cubicBezTo>
                    <a:pt x="9" y="29"/>
                    <a:pt x="8" y="29"/>
                    <a:pt x="7" y="29"/>
                  </a:cubicBezTo>
                  <a:cubicBezTo>
                    <a:pt x="7" y="29"/>
                    <a:pt x="8" y="29"/>
                    <a:pt x="8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29"/>
                    <a:pt x="6" y="29"/>
                  </a:cubicBezTo>
                  <a:cubicBezTo>
                    <a:pt x="6" y="29"/>
                    <a:pt x="6" y="28"/>
                    <a:pt x="6" y="28"/>
                  </a:cubicBezTo>
                  <a:cubicBezTo>
                    <a:pt x="6" y="28"/>
                    <a:pt x="6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5" y="29"/>
                    <a:pt x="4" y="29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3" y="29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8"/>
                    <a:pt x="2" y="29"/>
                    <a:pt x="1" y="29"/>
                  </a:cubicBezTo>
                  <a:cubicBezTo>
                    <a:pt x="0" y="29"/>
                    <a:pt x="0" y="28"/>
                    <a:pt x="1" y="28"/>
                  </a:cubicBezTo>
                  <a:cubicBezTo>
                    <a:pt x="1" y="28"/>
                    <a:pt x="1" y="27"/>
                    <a:pt x="2" y="27"/>
                  </a:cubicBezTo>
                  <a:cubicBezTo>
                    <a:pt x="3" y="26"/>
                    <a:pt x="3" y="24"/>
                    <a:pt x="3" y="23"/>
                  </a:cubicBezTo>
                  <a:cubicBezTo>
                    <a:pt x="2" y="23"/>
                    <a:pt x="3" y="22"/>
                    <a:pt x="3" y="22"/>
                  </a:cubicBezTo>
                  <a:cubicBezTo>
                    <a:pt x="4" y="21"/>
                    <a:pt x="5" y="19"/>
                    <a:pt x="5" y="17"/>
                  </a:cubicBezTo>
                  <a:cubicBezTo>
                    <a:pt x="4" y="15"/>
                    <a:pt x="4" y="14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1" y="10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cubicBezTo>
                    <a:pt x="13" y="13"/>
                    <a:pt x="14" y="13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9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4"/>
                    <a:pt x="11" y="3"/>
                    <a:pt x="10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0"/>
                    <a:pt x="10" y="1"/>
                  </a:cubicBezTo>
                  <a:cubicBezTo>
                    <a:pt x="11" y="1"/>
                    <a:pt x="12" y="2"/>
                    <a:pt x="13" y="2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6" y="7"/>
                    <a:pt x="16" y="8"/>
                    <a:pt x="17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8" y="11"/>
                    <a:pt x="18" y="11"/>
                    <a:pt x="18" y="12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5"/>
                    <a:pt x="18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7" y="19"/>
                    <a:pt x="17" y="18"/>
                  </a:cubicBezTo>
                  <a:cubicBezTo>
                    <a:pt x="18" y="18"/>
                    <a:pt x="19" y="17"/>
                    <a:pt x="19" y="16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5" y="13"/>
                    <a:pt x="25" y="13"/>
                    <a:pt x="26" y="13"/>
                  </a:cubicBezTo>
                  <a:cubicBezTo>
                    <a:pt x="27" y="12"/>
                    <a:pt x="28" y="12"/>
                    <a:pt x="29" y="13"/>
                  </a:cubicBezTo>
                  <a:cubicBezTo>
                    <a:pt x="29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4"/>
                    <a:pt x="29" y="15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3" y="14"/>
                  </a:cubicBezTo>
                  <a:cubicBezTo>
                    <a:pt x="34" y="13"/>
                    <a:pt x="35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37" y="17"/>
                    <a:pt x="38" y="18"/>
                    <a:pt x="38" y="19"/>
                  </a:cubicBezTo>
                  <a:cubicBezTo>
                    <a:pt x="38" y="19"/>
                    <a:pt x="38" y="19"/>
                    <a:pt x="38" y="20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8"/>
                    <a:pt x="35" y="19"/>
                  </a:cubicBezTo>
                  <a:cubicBezTo>
                    <a:pt x="34" y="19"/>
                    <a:pt x="35" y="19"/>
                    <a:pt x="35" y="20"/>
                  </a:cubicBezTo>
                  <a:cubicBezTo>
                    <a:pt x="35" y="20"/>
                    <a:pt x="35" y="21"/>
                    <a:pt x="34" y="21"/>
                  </a:cubicBezTo>
                  <a:cubicBezTo>
                    <a:pt x="34" y="21"/>
                    <a:pt x="33" y="21"/>
                    <a:pt x="33" y="21"/>
                  </a:cubicBezTo>
                  <a:cubicBezTo>
                    <a:pt x="33" y="20"/>
                    <a:pt x="33" y="20"/>
                    <a:pt x="32" y="20"/>
                  </a:cubicBezTo>
                  <a:cubicBezTo>
                    <a:pt x="32" y="20"/>
                    <a:pt x="32" y="21"/>
                    <a:pt x="32" y="21"/>
                  </a:cubicBezTo>
                  <a:cubicBezTo>
                    <a:pt x="32" y="21"/>
                    <a:pt x="32" y="22"/>
                    <a:pt x="31" y="22"/>
                  </a:cubicBezTo>
                  <a:cubicBezTo>
                    <a:pt x="31" y="22"/>
                    <a:pt x="30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2"/>
                  </a:cubicBezTo>
                  <a:cubicBezTo>
                    <a:pt x="29" y="22"/>
                    <a:pt x="30" y="22"/>
                    <a:pt x="31" y="23"/>
                  </a:cubicBezTo>
                  <a:cubicBezTo>
                    <a:pt x="31" y="23"/>
                    <a:pt x="32" y="23"/>
                    <a:pt x="32" y="22"/>
                  </a:cubicBezTo>
                  <a:cubicBezTo>
                    <a:pt x="33" y="22"/>
                    <a:pt x="33" y="21"/>
                    <a:pt x="33" y="22"/>
                  </a:cubicBezTo>
                  <a:cubicBezTo>
                    <a:pt x="34" y="22"/>
                    <a:pt x="35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2"/>
                    <a:pt x="37" y="23"/>
                  </a:cubicBezTo>
                  <a:cubicBezTo>
                    <a:pt x="37" y="25"/>
                    <a:pt x="37" y="27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1"/>
                    <a:pt x="36" y="31"/>
                  </a:cubicBezTo>
                  <a:cubicBezTo>
                    <a:pt x="36" y="31"/>
                    <a:pt x="35" y="31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3" y="31"/>
                  </a:cubicBezTo>
                  <a:cubicBezTo>
                    <a:pt x="32" y="31"/>
                    <a:pt x="32" y="31"/>
                    <a:pt x="32" y="30"/>
                  </a:cubicBezTo>
                  <a:cubicBezTo>
                    <a:pt x="32" y="30"/>
                    <a:pt x="32" y="29"/>
                    <a:pt x="32" y="29"/>
                  </a:cubicBezTo>
                  <a:cubicBezTo>
                    <a:pt x="31" y="29"/>
                    <a:pt x="31" y="30"/>
                    <a:pt x="31" y="30"/>
                  </a:cubicBezTo>
                  <a:cubicBezTo>
                    <a:pt x="31" y="31"/>
                    <a:pt x="31" y="31"/>
                    <a:pt x="32" y="32"/>
                  </a:cubicBezTo>
                  <a:cubicBezTo>
                    <a:pt x="33" y="32"/>
                    <a:pt x="33" y="33"/>
                    <a:pt x="33" y="33"/>
                  </a:cubicBezTo>
                  <a:cubicBezTo>
                    <a:pt x="33" y="34"/>
                    <a:pt x="33" y="34"/>
                    <a:pt x="32" y="34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129E7391-B418-95F4-C5F4-62F82B082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248150"/>
              <a:ext cx="60325" cy="38100"/>
            </a:xfrm>
            <a:custGeom>
              <a:avLst/>
              <a:gdLst>
                <a:gd name="T0" fmla="*/ 3 w 16"/>
                <a:gd name="T1" fmla="*/ 2 h 10"/>
                <a:gd name="T2" fmla="*/ 4 w 16"/>
                <a:gd name="T3" fmla="*/ 3 h 10"/>
                <a:gd name="T4" fmla="*/ 7 w 16"/>
                <a:gd name="T5" fmla="*/ 3 h 10"/>
                <a:gd name="T6" fmla="*/ 8 w 16"/>
                <a:gd name="T7" fmla="*/ 3 h 10"/>
                <a:gd name="T8" fmla="*/ 9 w 16"/>
                <a:gd name="T9" fmla="*/ 2 h 10"/>
                <a:gd name="T10" fmla="*/ 10 w 16"/>
                <a:gd name="T11" fmla="*/ 2 h 10"/>
                <a:gd name="T12" fmla="*/ 12 w 16"/>
                <a:gd name="T13" fmla="*/ 1 h 10"/>
                <a:gd name="T14" fmla="*/ 13 w 16"/>
                <a:gd name="T15" fmla="*/ 1 h 10"/>
                <a:gd name="T16" fmla="*/ 16 w 16"/>
                <a:gd name="T17" fmla="*/ 3 h 10"/>
                <a:gd name="T18" fmla="*/ 14 w 16"/>
                <a:gd name="T19" fmla="*/ 7 h 10"/>
                <a:gd name="T20" fmla="*/ 11 w 16"/>
                <a:gd name="T21" fmla="*/ 8 h 10"/>
                <a:gd name="T22" fmla="*/ 7 w 16"/>
                <a:gd name="T23" fmla="*/ 8 h 10"/>
                <a:gd name="T24" fmla="*/ 6 w 16"/>
                <a:gd name="T25" fmla="*/ 9 h 10"/>
                <a:gd name="T26" fmla="*/ 4 w 16"/>
                <a:gd name="T27" fmla="*/ 10 h 10"/>
                <a:gd name="T28" fmla="*/ 1 w 16"/>
                <a:gd name="T29" fmla="*/ 9 h 10"/>
                <a:gd name="T30" fmla="*/ 0 w 16"/>
                <a:gd name="T31" fmla="*/ 8 h 10"/>
                <a:gd name="T32" fmla="*/ 3 w 16"/>
                <a:gd name="T3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0">
                  <a:moveTo>
                    <a:pt x="3" y="2"/>
                  </a:move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6" y="4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15" y="1"/>
                    <a:pt x="16" y="2"/>
                    <a:pt x="16" y="3"/>
                  </a:cubicBezTo>
                  <a:cubicBezTo>
                    <a:pt x="16" y="5"/>
                    <a:pt x="16" y="7"/>
                    <a:pt x="14" y="7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10" y="8"/>
                    <a:pt x="9" y="8"/>
                    <a:pt x="7" y="8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10"/>
                    <a:pt x="5" y="10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lose/>
                </a:path>
              </a:pathLst>
            </a:custGeom>
            <a:solidFill>
              <a:srgbClr val="88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AE311BEF-C3DB-4433-9ED6-FA479681D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281488"/>
              <a:ext cx="57150" cy="26988"/>
            </a:xfrm>
            <a:custGeom>
              <a:avLst/>
              <a:gdLst>
                <a:gd name="T0" fmla="*/ 8 w 15"/>
                <a:gd name="T1" fmla="*/ 7 h 7"/>
                <a:gd name="T2" fmla="*/ 4 w 15"/>
                <a:gd name="T3" fmla="*/ 7 h 7"/>
                <a:gd name="T4" fmla="*/ 0 w 15"/>
                <a:gd name="T5" fmla="*/ 6 h 7"/>
                <a:gd name="T6" fmla="*/ 0 w 15"/>
                <a:gd name="T7" fmla="*/ 5 h 7"/>
                <a:gd name="T8" fmla="*/ 2 w 15"/>
                <a:gd name="T9" fmla="*/ 0 h 7"/>
                <a:gd name="T10" fmla="*/ 4 w 15"/>
                <a:gd name="T11" fmla="*/ 0 h 7"/>
                <a:gd name="T12" fmla="*/ 5 w 15"/>
                <a:gd name="T13" fmla="*/ 1 h 7"/>
                <a:gd name="T14" fmla="*/ 9 w 15"/>
                <a:gd name="T15" fmla="*/ 2 h 7"/>
                <a:gd name="T16" fmla="*/ 11 w 15"/>
                <a:gd name="T17" fmla="*/ 0 h 7"/>
                <a:gd name="T18" fmla="*/ 12 w 15"/>
                <a:gd name="T19" fmla="*/ 0 h 7"/>
                <a:gd name="T20" fmla="*/ 14 w 15"/>
                <a:gd name="T21" fmla="*/ 4 h 7"/>
                <a:gd name="T22" fmla="*/ 14 w 15"/>
                <a:gd name="T23" fmla="*/ 4 h 7"/>
                <a:gd name="T24" fmla="*/ 12 w 15"/>
                <a:gd name="T25" fmla="*/ 6 h 7"/>
                <a:gd name="T26" fmla="*/ 8 w 15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cubicBezTo>
                    <a:pt x="7" y="7"/>
                    <a:pt x="5" y="7"/>
                    <a:pt x="4" y="7"/>
                  </a:cubicBezTo>
                  <a:cubicBezTo>
                    <a:pt x="2" y="7"/>
                    <a:pt x="1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7" y="1"/>
                    <a:pt x="8" y="2"/>
                    <a:pt x="9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4" y="0"/>
                    <a:pt x="15" y="2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6"/>
                    <a:pt x="13" y="6"/>
                    <a:pt x="12" y="6"/>
                  </a:cubicBezTo>
                  <a:cubicBezTo>
                    <a:pt x="11" y="7"/>
                    <a:pt x="9" y="7"/>
                    <a:pt x="8" y="7"/>
                  </a:cubicBezTo>
                  <a:close/>
                </a:path>
              </a:pathLst>
            </a:custGeom>
            <a:solidFill>
              <a:srgbClr val="C49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52DE9125-3C22-28A6-BD1D-46F29564D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363" y="4137025"/>
              <a:ext cx="44450" cy="38100"/>
            </a:xfrm>
            <a:custGeom>
              <a:avLst/>
              <a:gdLst>
                <a:gd name="T0" fmla="*/ 2 w 12"/>
                <a:gd name="T1" fmla="*/ 10 h 10"/>
                <a:gd name="T2" fmla="*/ 0 w 12"/>
                <a:gd name="T3" fmla="*/ 8 h 10"/>
                <a:gd name="T4" fmla="*/ 1 w 12"/>
                <a:gd name="T5" fmla="*/ 2 h 10"/>
                <a:gd name="T6" fmla="*/ 2 w 12"/>
                <a:gd name="T7" fmla="*/ 0 h 10"/>
                <a:gd name="T8" fmla="*/ 5 w 12"/>
                <a:gd name="T9" fmla="*/ 0 h 10"/>
                <a:gd name="T10" fmla="*/ 9 w 12"/>
                <a:gd name="T11" fmla="*/ 0 h 10"/>
                <a:gd name="T12" fmla="*/ 11 w 12"/>
                <a:gd name="T13" fmla="*/ 0 h 10"/>
                <a:gd name="T14" fmla="*/ 12 w 12"/>
                <a:gd name="T15" fmla="*/ 5 h 10"/>
                <a:gd name="T16" fmla="*/ 10 w 12"/>
                <a:gd name="T17" fmla="*/ 8 h 10"/>
                <a:gd name="T18" fmla="*/ 9 w 12"/>
                <a:gd name="T19" fmla="*/ 8 h 10"/>
                <a:gd name="T20" fmla="*/ 9 w 12"/>
                <a:gd name="T21" fmla="*/ 7 h 10"/>
                <a:gd name="T22" fmla="*/ 9 w 12"/>
                <a:gd name="T23" fmla="*/ 6 h 10"/>
                <a:gd name="T24" fmla="*/ 9 w 12"/>
                <a:gd name="T25" fmla="*/ 4 h 10"/>
                <a:gd name="T26" fmla="*/ 9 w 12"/>
                <a:gd name="T27" fmla="*/ 3 h 10"/>
                <a:gd name="T28" fmla="*/ 8 w 12"/>
                <a:gd name="T29" fmla="*/ 3 h 10"/>
                <a:gd name="T30" fmla="*/ 5 w 12"/>
                <a:gd name="T31" fmla="*/ 7 h 10"/>
                <a:gd name="T32" fmla="*/ 3 w 12"/>
                <a:gd name="T33" fmla="*/ 9 h 10"/>
                <a:gd name="T34" fmla="*/ 3 w 12"/>
                <a:gd name="T35" fmla="*/ 10 h 10"/>
                <a:gd name="T36" fmla="*/ 2 w 12"/>
                <a:gd name="T37" fmla="*/ 10 h 10"/>
                <a:gd name="T38" fmla="*/ 2 w 12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2" y="10"/>
                  </a:moveTo>
                  <a:cubicBezTo>
                    <a:pt x="1" y="9"/>
                    <a:pt x="1" y="8"/>
                    <a:pt x="0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2"/>
                    <a:pt x="8" y="2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7" y="6"/>
                    <a:pt x="5" y="7"/>
                  </a:cubicBezTo>
                  <a:cubicBezTo>
                    <a:pt x="4" y="7"/>
                    <a:pt x="3" y="8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CC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E5052E2E-70CF-CCD4-76C2-D0E695283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363" y="4175125"/>
              <a:ext cx="41275" cy="65088"/>
            </a:xfrm>
            <a:custGeom>
              <a:avLst/>
              <a:gdLst>
                <a:gd name="T0" fmla="*/ 8 w 11"/>
                <a:gd name="T1" fmla="*/ 1 h 17"/>
                <a:gd name="T2" fmla="*/ 6 w 11"/>
                <a:gd name="T3" fmla="*/ 3 h 17"/>
                <a:gd name="T4" fmla="*/ 5 w 11"/>
                <a:gd name="T5" fmla="*/ 5 h 17"/>
                <a:gd name="T6" fmla="*/ 4 w 11"/>
                <a:gd name="T7" fmla="*/ 7 h 17"/>
                <a:gd name="T8" fmla="*/ 7 w 11"/>
                <a:gd name="T9" fmla="*/ 10 h 17"/>
                <a:gd name="T10" fmla="*/ 9 w 11"/>
                <a:gd name="T11" fmla="*/ 12 h 17"/>
                <a:gd name="T12" fmla="*/ 10 w 11"/>
                <a:gd name="T13" fmla="*/ 14 h 17"/>
                <a:gd name="T14" fmla="*/ 10 w 11"/>
                <a:gd name="T15" fmla="*/ 16 h 17"/>
                <a:gd name="T16" fmla="*/ 9 w 11"/>
                <a:gd name="T17" fmla="*/ 17 h 17"/>
                <a:gd name="T18" fmla="*/ 8 w 11"/>
                <a:gd name="T19" fmla="*/ 16 h 17"/>
                <a:gd name="T20" fmla="*/ 8 w 11"/>
                <a:gd name="T21" fmla="*/ 15 h 17"/>
                <a:gd name="T22" fmla="*/ 7 w 11"/>
                <a:gd name="T23" fmla="*/ 14 h 17"/>
                <a:gd name="T24" fmla="*/ 5 w 11"/>
                <a:gd name="T25" fmla="*/ 13 h 17"/>
                <a:gd name="T26" fmla="*/ 1 w 11"/>
                <a:gd name="T27" fmla="*/ 10 h 17"/>
                <a:gd name="T28" fmla="*/ 1 w 11"/>
                <a:gd name="T29" fmla="*/ 7 h 17"/>
                <a:gd name="T30" fmla="*/ 2 w 11"/>
                <a:gd name="T31" fmla="*/ 4 h 17"/>
                <a:gd name="T32" fmla="*/ 4 w 11"/>
                <a:gd name="T33" fmla="*/ 0 h 17"/>
                <a:gd name="T34" fmla="*/ 4 w 11"/>
                <a:gd name="T35" fmla="*/ 0 h 17"/>
                <a:gd name="T36" fmla="*/ 8 w 11"/>
                <a:gd name="T3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7">
                  <a:moveTo>
                    <a:pt x="8" y="1"/>
                  </a:moveTo>
                  <a:cubicBezTo>
                    <a:pt x="7" y="2"/>
                    <a:pt x="7" y="2"/>
                    <a:pt x="6" y="3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9"/>
                    <a:pt x="6" y="9"/>
                    <a:pt x="7" y="10"/>
                  </a:cubicBezTo>
                  <a:cubicBezTo>
                    <a:pt x="8" y="11"/>
                    <a:pt x="9" y="11"/>
                    <a:pt x="9" y="12"/>
                  </a:cubicBezTo>
                  <a:cubicBezTo>
                    <a:pt x="10" y="12"/>
                    <a:pt x="11" y="13"/>
                    <a:pt x="10" y="14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6"/>
                    <a:pt x="9" y="17"/>
                    <a:pt x="9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4"/>
                    <a:pt x="8" y="14"/>
                    <a:pt x="7" y="14"/>
                  </a:cubicBezTo>
                  <a:cubicBezTo>
                    <a:pt x="6" y="14"/>
                    <a:pt x="5" y="14"/>
                    <a:pt x="5" y="13"/>
                  </a:cubicBezTo>
                  <a:cubicBezTo>
                    <a:pt x="3" y="13"/>
                    <a:pt x="2" y="12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1" y="5"/>
                    <a:pt x="2" y="4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A4C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BB79514F-4C83-2E15-B7EE-F4CA07E08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243388"/>
              <a:ext cx="52387" cy="34925"/>
            </a:xfrm>
            <a:custGeom>
              <a:avLst/>
              <a:gdLst>
                <a:gd name="T0" fmla="*/ 5 w 14"/>
                <a:gd name="T1" fmla="*/ 9 h 9"/>
                <a:gd name="T2" fmla="*/ 1 w 14"/>
                <a:gd name="T3" fmla="*/ 8 h 9"/>
                <a:gd name="T4" fmla="*/ 1 w 14"/>
                <a:gd name="T5" fmla="*/ 6 h 9"/>
                <a:gd name="T6" fmla="*/ 1 w 14"/>
                <a:gd name="T7" fmla="*/ 5 h 9"/>
                <a:gd name="T8" fmla="*/ 1 w 14"/>
                <a:gd name="T9" fmla="*/ 4 h 9"/>
                <a:gd name="T10" fmla="*/ 8 w 14"/>
                <a:gd name="T11" fmla="*/ 1 h 9"/>
                <a:gd name="T12" fmla="*/ 9 w 14"/>
                <a:gd name="T13" fmla="*/ 0 h 9"/>
                <a:gd name="T14" fmla="*/ 10 w 14"/>
                <a:gd name="T15" fmla="*/ 0 h 9"/>
                <a:gd name="T16" fmla="*/ 10 w 14"/>
                <a:gd name="T17" fmla="*/ 1 h 9"/>
                <a:gd name="T18" fmla="*/ 10 w 14"/>
                <a:gd name="T19" fmla="*/ 2 h 9"/>
                <a:gd name="T20" fmla="*/ 12 w 14"/>
                <a:gd name="T21" fmla="*/ 3 h 9"/>
                <a:gd name="T22" fmla="*/ 13 w 14"/>
                <a:gd name="T23" fmla="*/ 3 h 9"/>
                <a:gd name="T24" fmla="*/ 13 w 14"/>
                <a:gd name="T25" fmla="*/ 3 h 9"/>
                <a:gd name="T26" fmla="*/ 11 w 14"/>
                <a:gd name="T27" fmla="*/ 7 h 9"/>
                <a:gd name="T28" fmla="*/ 5 w 14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9">
                  <a:moveTo>
                    <a:pt x="5" y="9"/>
                  </a:moveTo>
                  <a:cubicBezTo>
                    <a:pt x="4" y="9"/>
                    <a:pt x="3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4" y="4"/>
                    <a:pt x="6" y="2"/>
                    <a:pt x="8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4" y="3"/>
                    <a:pt x="13" y="3"/>
                  </a:cubicBezTo>
                  <a:cubicBezTo>
                    <a:pt x="13" y="5"/>
                    <a:pt x="13" y="6"/>
                    <a:pt x="11" y="7"/>
                  </a:cubicBezTo>
                  <a:cubicBezTo>
                    <a:pt x="10" y="8"/>
                    <a:pt x="8" y="9"/>
                    <a:pt x="5" y="9"/>
                  </a:cubicBezTo>
                  <a:close/>
                </a:path>
              </a:pathLst>
            </a:custGeom>
            <a:solidFill>
              <a:srgbClr val="88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69D2D20D-3E8F-67B6-8E85-4312AD949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0" y="4243388"/>
              <a:ext cx="38100" cy="31750"/>
            </a:xfrm>
            <a:custGeom>
              <a:avLst/>
              <a:gdLst>
                <a:gd name="T0" fmla="*/ 3 w 10"/>
                <a:gd name="T1" fmla="*/ 0 h 8"/>
                <a:gd name="T2" fmla="*/ 7 w 10"/>
                <a:gd name="T3" fmla="*/ 2 h 8"/>
                <a:gd name="T4" fmla="*/ 10 w 10"/>
                <a:gd name="T5" fmla="*/ 4 h 8"/>
                <a:gd name="T6" fmla="*/ 9 w 10"/>
                <a:gd name="T7" fmla="*/ 6 h 8"/>
                <a:gd name="T8" fmla="*/ 3 w 10"/>
                <a:gd name="T9" fmla="*/ 7 h 8"/>
                <a:gd name="T10" fmla="*/ 0 w 10"/>
                <a:gd name="T11" fmla="*/ 6 h 8"/>
                <a:gd name="T12" fmla="*/ 1 w 10"/>
                <a:gd name="T13" fmla="*/ 2 h 8"/>
                <a:gd name="T14" fmla="*/ 3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cubicBezTo>
                    <a:pt x="5" y="1"/>
                    <a:pt x="6" y="1"/>
                    <a:pt x="7" y="2"/>
                  </a:cubicBezTo>
                  <a:cubicBezTo>
                    <a:pt x="8" y="2"/>
                    <a:pt x="9" y="3"/>
                    <a:pt x="10" y="4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88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CF6879E6-E47F-0066-1046-25E02C43E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650" y="4251325"/>
              <a:ext cx="42862" cy="30163"/>
            </a:xfrm>
            <a:custGeom>
              <a:avLst/>
              <a:gdLst>
                <a:gd name="T0" fmla="*/ 5 w 11"/>
                <a:gd name="T1" fmla="*/ 8 h 8"/>
                <a:gd name="T2" fmla="*/ 3 w 11"/>
                <a:gd name="T3" fmla="*/ 7 h 8"/>
                <a:gd name="T4" fmla="*/ 1 w 11"/>
                <a:gd name="T5" fmla="*/ 2 h 8"/>
                <a:gd name="T6" fmla="*/ 3 w 11"/>
                <a:gd name="T7" fmla="*/ 0 h 8"/>
                <a:gd name="T8" fmla="*/ 5 w 11"/>
                <a:gd name="T9" fmla="*/ 1 h 8"/>
                <a:gd name="T10" fmla="*/ 5 w 11"/>
                <a:gd name="T11" fmla="*/ 2 h 8"/>
                <a:gd name="T12" fmla="*/ 5 w 11"/>
                <a:gd name="T13" fmla="*/ 4 h 8"/>
                <a:gd name="T14" fmla="*/ 8 w 11"/>
                <a:gd name="T15" fmla="*/ 5 h 8"/>
                <a:gd name="T16" fmla="*/ 9 w 11"/>
                <a:gd name="T17" fmla="*/ 4 h 8"/>
                <a:gd name="T18" fmla="*/ 10 w 11"/>
                <a:gd name="T19" fmla="*/ 3 h 8"/>
                <a:gd name="T20" fmla="*/ 11 w 11"/>
                <a:gd name="T21" fmla="*/ 3 h 8"/>
                <a:gd name="T22" fmla="*/ 11 w 11"/>
                <a:gd name="T23" fmla="*/ 4 h 8"/>
                <a:gd name="T24" fmla="*/ 10 w 11"/>
                <a:gd name="T25" fmla="*/ 6 h 8"/>
                <a:gd name="T26" fmla="*/ 10 w 11"/>
                <a:gd name="T27" fmla="*/ 6 h 8"/>
                <a:gd name="T28" fmla="*/ 5 w 11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8">
                  <a:moveTo>
                    <a:pt x="5" y="8"/>
                  </a:moveTo>
                  <a:cubicBezTo>
                    <a:pt x="4" y="8"/>
                    <a:pt x="4" y="8"/>
                    <a:pt x="3" y="7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5" y="5"/>
                    <a:pt x="7" y="6"/>
                    <a:pt x="8" y="5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5"/>
                    <a:pt x="11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7"/>
                    <a:pt x="7" y="8"/>
                    <a:pt x="5" y="8"/>
                  </a:cubicBezTo>
                  <a:close/>
                </a:path>
              </a:pathLst>
            </a:custGeom>
            <a:solidFill>
              <a:srgbClr val="8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84558E98-2056-9974-B642-342E40D8A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202113"/>
              <a:ext cx="95250" cy="46038"/>
            </a:xfrm>
            <a:custGeom>
              <a:avLst/>
              <a:gdLst>
                <a:gd name="T0" fmla="*/ 23 w 25"/>
                <a:gd name="T1" fmla="*/ 7 h 12"/>
                <a:gd name="T2" fmla="*/ 23 w 25"/>
                <a:gd name="T3" fmla="*/ 10 h 12"/>
                <a:gd name="T4" fmla="*/ 21 w 25"/>
                <a:gd name="T5" fmla="*/ 7 h 12"/>
                <a:gd name="T6" fmla="*/ 20 w 25"/>
                <a:gd name="T7" fmla="*/ 7 h 12"/>
                <a:gd name="T8" fmla="*/ 20 w 25"/>
                <a:gd name="T9" fmla="*/ 11 h 12"/>
                <a:gd name="T10" fmla="*/ 18 w 25"/>
                <a:gd name="T11" fmla="*/ 8 h 12"/>
                <a:gd name="T12" fmla="*/ 18 w 25"/>
                <a:gd name="T13" fmla="*/ 8 h 12"/>
                <a:gd name="T14" fmla="*/ 17 w 25"/>
                <a:gd name="T15" fmla="*/ 12 h 12"/>
                <a:gd name="T16" fmla="*/ 16 w 25"/>
                <a:gd name="T17" fmla="*/ 8 h 12"/>
                <a:gd name="T18" fmla="*/ 16 w 25"/>
                <a:gd name="T19" fmla="*/ 7 h 12"/>
                <a:gd name="T20" fmla="*/ 14 w 25"/>
                <a:gd name="T21" fmla="*/ 9 h 12"/>
                <a:gd name="T22" fmla="*/ 13 w 25"/>
                <a:gd name="T23" fmla="*/ 9 h 12"/>
                <a:gd name="T24" fmla="*/ 12 w 25"/>
                <a:gd name="T25" fmla="*/ 11 h 12"/>
                <a:gd name="T26" fmla="*/ 10 w 25"/>
                <a:gd name="T27" fmla="*/ 10 h 12"/>
                <a:gd name="T28" fmla="*/ 9 w 25"/>
                <a:gd name="T29" fmla="*/ 10 h 12"/>
                <a:gd name="T30" fmla="*/ 10 w 25"/>
                <a:gd name="T31" fmla="*/ 9 h 12"/>
                <a:gd name="T32" fmla="*/ 7 w 25"/>
                <a:gd name="T33" fmla="*/ 8 h 12"/>
                <a:gd name="T34" fmla="*/ 7 w 25"/>
                <a:gd name="T35" fmla="*/ 6 h 12"/>
                <a:gd name="T36" fmla="*/ 6 w 25"/>
                <a:gd name="T37" fmla="*/ 7 h 12"/>
                <a:gd name="T38" fmla="*/ 0 w 25"/>
                <a:gd name="T39" fmla="*/ 3 h 12"/>
                <a:gd name="T40" fmla="*/ 1 w 25"/>
                <a:gd name="T41" fmla="*/ 2 h 12"/>
                <a:gd name="T42" fmla="*/ 4 w 25"/>
                <a:gd name="T43" fmla="*/ 2 h 12"/>
                <a:gd name="T44" fmla="*/ 4 w 25"/>
                <a:gd name="T45" fmla="*/ 0 h 12"/>
                <a:gd name="T46" fmla="*/ 5 w 25"/>
                <a:gd name="T47" fmla="*/ 0 h 12"/>
                <a:gd name="T48" fmla="*/ 5 w 25"/>
                <a:gd name="T49" fmla="*/ 2 h 12"/>
                <a:gd name="T50" fmla="*/ 4 w 25"/>
                <a:gd name="T51" fmla="*/ 5 h 12"/>
                <a:gd name="T52" fmla="*/ 3 w 25"/>
                <a:gd name="T53" fmla="*/ 5 h 12"/>
                <a:gd name="T54" fmla="*/ 5 w 25"/>
                <a:gd name="T55" fmla="*/ 7 h 12"/>
                <a:gd name="T56" fmla="*/ 7 w 25"/>
                <a:gd name="T57" fmla="*/ 5 h 12"/>
                <a:gd name="T58" fmla="*/ 7 w 25"/>
                <a:gd name="T59" fmla="*/ 8 h 12"/>
                <a:gd name="T60" fmla="*/ 10 w 25"/>
                <a:gd name="T61" fmla="*/ 8 h 12"/>
                <a:gd name="T62" fmla="*/ 11 w 25"/>
                <a:gd name="T63" fmla="*/ 9 h 12"/>
                <a:gd name="T64" fmla="*/ 13 w 25"/>
                <a:gd name="T65" fmla="*/ 9 h 12"/>
                <a:gd name="T66" fmla="*/ 14 w 25"/>
                <a:gd name="T67" fmla="*/ 8 h 12"/>
                <a:gd name="T68" fmla="*/ 16 w 25"/>
                <a:gd name="T69" fmla="*/ 6 h 12"/>
                <a:gd name="T70" fmla="*/ 16 w 25"/>
                <a:gd name="T71" fmla="*/ 8 h 12"/>
                <a:gd name="T72" fmla="*/ 17 w 25"/>
                <a:gd name="T73" fmla="*/ 10 h 12"/>
                <a:gd name="T74" fmla="*/ 17 w 25"/>
                <a:gd name="T75" fmla="*/ 7 h 12"/>
                <a:gd name="T76" fmla="*/ 19 w 25"/>
                <a:gd name="T77" fmla="*/ 8 h 12"/>
                <a:gd name="T78" fmla="*/ 20 w 25"/>
                <a:gd name="T79" fmla="*/ 10 h 12"/>
                <a:gd name="T80" fmla="*/ 20 w 25"/>
                <a:gd name="T81" fmla="*/ 9 h 12"/>
                <a:gd name="T82" fmla="*/ 20 w 25"/>
                <a:gd name="T83" fmla="*/ 6 h 12"/>
                <a:gd name="T84" fmla="*/ 22 w 25"/>
                <a:gd name="T8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12">
                  <a:moveTo>
                    <a:pt x="22" y="7"/>
                  </a:moveTo>
                  <a:cubicBezTo>
                    <a:pt x="22" y="7"/>
                    <a:pt x="23" y="7"/>
                    <a:pt x="23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5" y="9"/>
                    <a:pt x="25" y="8"/>
                    <a:pt x="23" y="10"/>
                  </a:cubicBezTo>
                  <a:cubicBezTo>
                    <a:pt x="22" y="10"/>
                    <a:pt x="22" y="10"/>
                    <a:pt x="22" y="9"/>
                  </a:cubicBezTo>
                  <a:cubicBezTo>
                    <a:pt x="22" y="8"/>
                    <a:pt x="21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0"/>
                    <a:pt x="20" y="11"/>
                    <a:pt x="20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9" y="9"/>
                    <a:pt x="19" y="9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10"/>
                    <a:pt x="15" y="9"/>
                    <a:pt x="16" y="8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5" y="8"/>
                    <a:pt x="15" y="8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8" y="9"/>
                    <a:pt x="8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8"/>
                    <a:pt x="6" y="8"/>
                    <a:pt x="4" y="7"/>
                  </a:cubicBezTo>
                  <a:cubicBezTo>
                    <a:pt x="2" y="6"/>
                    <a:pt x="1" y="5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7" y="7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8" y="8"/>
                    <a:pt x="9" y="9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6" y="9"/>
                    <a:pt x="17" y="9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8" y="6"/>
                    <a:pt x="18" y="6"/>
                    <a:pt x="19" y="7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1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7"/>
                    <a:pt x="19" y="7"/>
                    <a:pt x="20" y="6"/>
                  </a:cubicBezTo>
                  <a:cubicBezTo>
                    <a:pt x="20" y="6"/>
                    <a:pt x="21" y="6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lose/>
                </a:path>
              </a:pathLst>
            </a:custGeom>
            <a:solidFill>
              <a:srgbClr val="AB8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2F17FA1F-D769-4F78-54F2-3B2E3F17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150" y="4229100"/>
              <a:ext cx="30162" cy="26988"/>
            </a:xfrm>
            <a:custGeom>
              <a:avLst/>
              <a:gdLst>
                <a:gd name="T0" fmla="*/ 4 w 8"/>
                <a:gd name="T1" fmla="*/ 7 h 7"/>
                <a:gd name="T2" fmla="*/ 1 w 8"/>
                <a:gd name="T3" fmla="*/ 2 h 7"/>
                <a:gd name="T4" fmla="*/ 2 w 8"/>
                <a:gd name="T5" fmla="*/ 2 h 7"/>
                <a:gd name="T6" fmla="*/ 4 w 8"/>
                <a:gd name="T7" fmla="*/ 0 h 7"/>
                <a:gd name="T8" fmla="*/ 4 w 8"/>
                <a:gd name="T9" fmla="*/ 0 h 7"/>
                <a:gd name="T10" fmla="*/ 6 w 8"/>
                <a:gd name="T11" fmla="*/ 0 h 7"/>
                <a:gd name="T12" fmla="*/ 8 w 8"/>
                <a:gd name="T13" fmla="*/ 4 h 7"/>
                <a:gd name="T14" fmla="*/ 7 w 8"/>
                <a:gd name="T15" fmla="*/ 5 h 7"/>
                <a:gd name="T16" fmla="*/ 7 w 8"/>
                <a:gd name="T17" fmla="*/ 6 h 7"/>
                <a:gd name="T18" fmla="*/ 4 w 8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2" y="7"/>
                    <a:pt x="0" y="4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2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7" y="1"/>
                    <a:pt x="8" y="3"/>
                    <a:pt x="8" y="4"/>
                  </a:cubicBezTo>
                  <a:cubicBezTo>
                    <a:pt x="8" y="4"/>
                    <a:pt x="8" y="5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6" y="7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88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8B579BB0-2291-A21F-D3A1-6E6DAECE4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700" y="4191000"/>
              <a:ext cx="87312" cy="52388"/>
            </a:xfrm>
            <a:custGeom>
              <a:avLst/>
              <a:gdLst>
                <a:gd name="T0" fmla="*/ 7 w 23"/>
                <a:gd name="T1" fmla="*/ 4 h 14"/>
                <a:gd name="T2" fmla="*/ 7 w 23"/>
                <a:gd name="T3" fmla="*/ 4 h 14"/>
                <a:gd name="T4" fmla="*/ 7 w 23"/>
                <a:gd name="T5" fmla="*/ 3 h 14"/>
                <a:gd name="T6" fmla="*/ 6 w 23"/>
                <a:gd name="T7" fmla="*/ 3 h 14"/>
                <a:gd name="T8" fmla="*/ 6 w 23"/>
                <a:gd name="T9" fmla="*/ 3 h 14"/>
                <a:gd name="T10" fmla="*/ 6 w 23"/>
                <a:gd name="T11" fmla="*/ 3 h 14"/>
                <a:gd name="T12" fmla="*/ 6 w 23"/>
                <a:gd name="T13" fmla="*/ 4 h 14"/>
                <a:gd name="T14" fmla="*/ 6 w 23"/>
                <a:gd name="T15" fmla="*/ 4 h 14"/>
                <a:gd name="T16" fmla="*/ 5 w 23"/>
                <a:gd name="T17" fmla="*/ 3 h 14"/>
                <a:gd name="T18" fmla="*/ 4 w 23"/>
                <a:gd name="T19" fmla="*/ 4 h 14"/>
                <a:gd name="T20" fmla="*/ 4 w 23"/>
                <a:gd name="T21" fmla="*/ 5 h 14"/>
                <a:gd name="T22" fmla="*/ 4 w 23"/>
                <a:gd name="T23" fmla="*/ 5 h 14"/>
                <a:gd name="T24" fmla="*/ 3 w 23"/>
                <a:gd name="T25" fmla="*/ 4 h 14"/>
                <a:gd name="T26" fmla="*/ 3 w 23"/>
                <a:gd name="T27" fmla="*/ 3 h 14"/>
                <a:gd name="T28" fmla="*/ 2 w 23"/>
                <a:gd name="T29" fmla="*/ 4 h 14"/>
                <a:gd name="T30" fmla="*/ 1 w 23"/>
                <a:gd name="T31" fmla="*/ 5 h 14"/>
                <a:gd name="T32" fmla="*/ 1 w 23"/>
                <a:gd name="T33" fmla="*/ 4 h 14"/>
                <a:gd name="T34" fmla="*/ 1 w 23"/>
                <a:gd name="T35" fmla="*/ 3 h 14"/>
                <a:gd name="T36" fmla="*/ 2 w 23"/>
                <a:gd name="T37" fmla="*/ 2 h 14"/>
                <a:gd name="T38" fmla="*/ 4 w 23"/>
                <a:gd name="T39" fmla="*/ 2 h 14"/>
                <a:gd name="T40" fmla="*/ 5 w 23"/>
                <a:gd name="T41" fmla="*/ 1 h 14"/>
                <a:gd name="T42" fmla="*/ 6 w 23"/>
                <a:gd name="T43" fmla="*/ 1 h 14"/>
                <a:gd name="T44" fmla="*/ 8 w 23"/>
                <a:gd name="T45" fmla="*/ 0 h 14"/>
                <a:gd name="T46" fmla="*/ 9 w 23"/>
                <a:gd name="T47" fmla="*/ 1 h 14"/>
                <a:gd name="T48" fmla="*/ 12 w 23"/>
                <a:gd name="T49" fmla="*/ 7 h 14"/>
                <a:gd name="T50" fmla="*/ 13 w 23"/>
                <a:gd name="T51" fmla="*/ 9 h 14"/>
                <a:gd name="T52" fmla="*/ 18 w 23"/>
                <a:gd name="T53" fmla="*/ 8 h 14"/>
                <a:gd name="T54" fmla="*/ 18 w 23"/>
                <a:gd name="T55" fmla="*/ 7 h 14"/>
                <a:gd name="T56" fmla="*/ 19 w 23"/>
                <a:gd name="T57" fmla="*/ 7 h 14"/>
                <a:gd name="T58" fmla="*/ 19 w 23"/>
                <a:gd name="T59" fmla="*/ 7 h 14"/>
                <a:gd name="T60" fmla="*/ 22 w 23"/>
                <a:gd name="T61" fmla="*/ 9 h 14"/>
                <a:gd name="T62" fmla="*/ 22 w 23"/>
                <a:gd name="T63" fmla="*/ 11 h 14"/>
                <a:gd name="T64" fmla="*/ 23 w 23"/>
                <a:gd name="T65" fmla="*/ 13 h 14"/>
                <a:gd name="T66" fmla="*/ 22 w 23"/>
                <a:gd name="T67" fmla="*/ 13 h 14"/>
                <a:gd name="T68" fmla="*/ 21 w 23"/>
                <a:gd name="T69" fmla="*/ 13 h 14"/>
                <a:gd name="T70" fmla="*/ 21 w 23"/>
                <a:gd name="T71" fmla="*/ 11 h 14"/>
                <a:gd name="T72" fmla="*/ 20 w 23"/>
                <a:gd name="T73" fmla="*/ 10 h 14"/>
                <a:gd name="T74" fmla="*/ 20 w 23"/>
                <a:gd name="T75" fmla="*/ 10 h 14"/>
                <a:gd name="T76" fmla="*/ 19 w 23"/>
                <a:gd name="T77" fmla="*/ 10 h 14"/>
                <a:gd name="T78" fmla="*/ 19 w 23"/>
                <a:gd name="T79" fmla="*/ 13 h 14"/>
                <a:gd name="T80" fmla="*/ 19 w 23"/>
                <a:gd name="T81" fmla="*/ 13 h 14"/>
                <a:gd name="T82" fmla="*/ 20 w 23"/>
                <a:gd name="T83" fmla="*/ 13 h 14"/>
                <a:gd name="T84" fmla="*/ 19 w 23"/>
                <a:gd name="T85" fmla="*/ 13 h 14"/>
                <a:gd name="T86" fmla="*/ 18 w 23"/>
                <a:gd name="T87" fmla="*/ 13 h 14"/>
                <a:gd name="T88" fmla="*/ 18 w 23"/>
                <a:gd name="T89" fmla="*/ 11 h 14"/>
                <a:gd name="T90" fmla="*/ 18 w 23"/>
                <a:gd name="T91" fmla="*/ 10 h 14"/>
                <a:gd name="T92" fmla="*/ 17 w 23"/>
                <a:gd name="T93" fmla="*/ 9 h 14"/>
                <a:gd name="T94" fmla="*/ 17 w 23"/>
                <a:gd name="T95" fmla="*/ 10 h 14"/>
                <a:gd name="T96" fmla="*/ 13 w 23"/>
                <a:gd name="T97" fmla="*/ 9 h 14"/>
                <a:gd name="T98" fmla="*/ 11 w 23"/>
                <a:gd name="T99" fmla="*/ 8 h 14"/>
                <a:gd name="T100" fmla="*/ 10 w 23"/>
                <a:gd name="T101" fmla="*/ 7 h 14"/>
                <a:gd name="T102" fmla="*/ 9 w 23"/>
                <a:gd name="T103" fmla="*/ 4 h 14"/>
                <a:gd name="T104" fmla="*/ 9 w 23"/>
                <a:gd name="T105" fmla="*/ 2 h 14"/>
                <a:gd name="T106" fmla="*/ 8 w 23"/>
                <a:gd name="T107" fmla="*/ 1 h 14"/>
                <a:gd name="T108" fmla="*/ 7 w 23"/>
                <a:gd name="T109" fmla="*/ 2 h 14"/>
                <a:gd name="T110" fmla="*/ 7 w 23"/>
                <a:gd name="T111" fmla="*/ 4 h 14"/>
                <a:gd name="T112" fmla="*/ 7 w 23"/>
                <a:gd name="T11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" h="14"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5"/>
                    <a:pt x="1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10" y="3"/>
                    <a:pt x="11" y="5"/>
                    <a:pt x="12" y="7"/>
                  </a:cubicBezTo>
                  <a:cubicBezTo>
                    <a:pt x="12" y="8"/>
                    <a:pt x="12" y="8"/>
                    <a:pt x="13" y="9"/>
                  </a:cubicBezTo>
                  <a:cubicBezTo>
                    <a:pt x="14" y="10"/>
                    <a:pt x="17" y="10"/>
                    <a:pt x="18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1" y="9"/>
                    <a:pt x="22" y="9"/>
                  </a:cubicBezTo>
                  <a:cubicBezTo>
                    <a:pt x="21" y="10"/>
                    <a:pt x="22" y="11"/>
                    <a:pt x="22" y="11"/>
                  </a:cubicBezTo>
                  <a:cubicBezTo>
                    <a:pt x="23" y="12"/>
                    <a:pt x="23" y="12"/>
                    <a:pt x="23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0"/>
                    <a:pt x="20" y="10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8" y="10"/>
                    <a:pt x="18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5" y="10"/>
                    <a:pt x="14" y="10"/>
                    <a:pt x="13" y="9"/>
                  </a:cubicBezTo>
                  <a:cubicBezTo>
                    <a:pt x="12" y="9"/>
                    <a:pt x="11" y="8"/>
                    <a:pt x="11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571C3D38-D54D-4378-2B3C-50458C81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4202113"/>
              <a:ext cx="38100" cy="41275"/>
            </a:xfrm>
            <a:custGeom>
              <a:avLst/>
              <a:gdLst>
                <a:gd name="T0" fmla="*/ 7 w 10"/>
                <a:gd name="T1" fmla="*/ 8 h 11"/>
                <a:gd name="T2" fmla="*/ 8 w 10"/>
                <a:gd name="T3" fmla="*/ 9 h 11"/>
                <a:gd name="T4" fmla="*/ 10 w 10"/>
                <a:gd name="T5" fmla="*/ 10 h 11"/>
                <a:gd name="T6" fmla="*/ 10 w 10"/>
                <a:gd name="T7" fmla="*/ 10 h 11"/>
                <a:gd name="T8" fmla="*/ 5 w 10"/>
                <a:gd name="T9" fmla="*/ 10 h 11"/>
                <a:gd name="T10" fmla="*/ 0 w 10"/>
                <a:gd name="T11" fmla="*/ 3 h 11"/>
                <a:gd name="T12" fmla="*/ 0 w 10"/>
                <a:gd name="T13" fmla="*/ 0 h 11"/>
                <a:gd name="T14" fmla="*/ 0 w 10"/>
                <a:gd name="T15" fmla="*/ 0 h 11"/>
                <a:gd name="T16" fmla="*/ 0 w 10"/>
                <a:gd name="T17" fmla="*/ 0 h 11"/>
                <a:gd name="T18" fmla="*/ 1 w 10"/>
                <a:gd name="T19" fmla="*/ 0 h 11"/>
                <a:gd name="T20" fmla="*/ 1 w 10"/>
                <a:gd name="T21" fmla="*/ 3 h 11"/>
                <a:gd name="T22" fmla="*/ 2 w 10"/>
                <a:gd name="T23" fmla="*/ 5 h 11"/>
                <a:gd name="T24" fmla="*/ 6 w 10"/>
                <a:gd name="T25" fmla="*/ 8 h 11"/>
                <a:gd name="T26" fmla="*/ 7 w 10"/>
                <a:gd name="T2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7" y="8"/>
                    <a:pt x="8" y="8"/>
                    <a:pt x="8" y="9"/>
                  </a:cubicBezTo>
                  <a:cubicBezTo>
                    <a:pt x="9" y="9"/>
                    <a:pt x="9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11"/>
                    <a:pt x="7" y="11"/>
                    <a:pt x="5" y="10"/>
                  </a:cubicBezTo>
                  <a:cubicBezTo>
                    <a:pt x="1" y="9"/>
                    <a:pt x="0" y="7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7"/>
                    <a:pt x="4" y="7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lose/>
                </a:path>
              </a:pathLst>
            </a:custGeom>
            <a:solidFill>
              <a:srgbClr val="A3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1F657CFD-CE5C-2DD4-6A9C-6DAD9628A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4243388"/>
              <a:ext cx="34925" cy="15875"/>
            </a:xfrm>
            <a:custGeom>
              <a:avLst/>
              <a:gdLst>
                <a:gd name="T0" fmla="*/ 9 w 9"/>
                <a:gd name="T1" fmla="*/ 2 h 4"/>
                <a:gd name="T2" fmla="*/ 9 w 9"/>
                <a:gd name="T3" fmla="*/ 3 h 4"/>
                <a:gd name="T4" fmla="*/ 8 w 9"/>
                <a:gd name="T5" fmla="*/ 2 h 4"/>
                <a:gd name="T6" fmla="*/ 5 w 9"/>
                <a:gd name="T7" fmla="*/ 3 h 4"/>
                <a:gd name="T8" fmla="*/ 3 w 9"/>
                <a:gd name="T9" fmla="*/ 4 h 4"/>
                <a:gd name="T10" fmla="*/ 2 w 9"/>
                <a:gd name="T11" fmla="*/ 3 h 4"/>
                <a:gd name="T12" fmla="*/ 3 w 9"/>
                <a:gd name="T13" fmla="*/ 2 h 4"/>
                <a:gd name="T14" fmla="*/ 4 w 9"/>
                <a:gd name="T15" fmla="*/ 2 h 4"/>
                <a:gd name="T16" fmla="*/ 4 w 9"/>
                <a:gd name="T17" fmla="*/ 1 h 4"/>
                <a:gd name="T18" fmla="*/ 3 w 9"/>
                <a:gd name="T19" fmla="*/ 1 h 4"/>
                <a:gd name="T20" fmla="*/ 2 w 9"/>
                <a:gd name="T21" fmla="*/ 2 h 4"/>
                <a:gd name="T22" fmla="*/ 2 w 9"/>
                <a:gd name="T23" fmla="*/ 2 h 4"/>
                <a:gd name="T24" fmla="*/ 0 w 9"/>
                <a:gd name="T25" fmla="*/ 3 h 4"/>
                <a:gd name="T26" fmla="*/ 1 w 9"/>
                <a:gd name="T27" fmla="*/ 2 h 4"/>
                <a:gd name="T28" fmla="*/ 3 w 9"/>
                <a:gd name="T29" fmla="*/ 0 h 4"/>
                <a:gd name="T30" fmla="*/ 4 w 9"/>
                <a:gd name="T31" fmla="*/ 0 h 4"/>
                <a:gd name="T32" fmla="*/ 4 w 9"/>
                <a:gd name="T33" fmla="*/ 0 h 4"/>
                <a:gd name="T34" fmla="*/ 6 w 9"/>
                <a:gd name="T35" fmla="*/ 0 h 4"/>
                <a:gd name="T36" fmla="*/ 6 w 9"/>
                <a:gd name="T37" fmla="*/ 0 h 4"/>
                <a:gd name="T38" fmla="*/ 9 w 9"/>
                <a:gd name="T39" fmla="*/ 1 h 4"/>
                <a:gd name="T40" fmla="*/ 9 w 9"/>
                <a:gd name="T4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2"/>
                    <a:pt x="9" y="3"/>
                    <a:pt x="9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D3A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52A82215-0F44-F89A-E8BB-B16FF41C9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4160838"/>
              <a:ext cx="22225" cy="19050"/>
            </a:xfrm>
            <a:custGeom>
              <a:avLst/>
              <a:gdLst>
                <a:gd name="T0" fmla="*/ 5 w 6"/>
                <a:gd name="T1" fmla="*/ 5 h 5"/>
                <a:gd name="T2" fmla="*/ 2 w 6"/>
                <a:gd name="T3" fmla="*/ 4 h 5"/>
                <a:gd name="T4" fmla="*/ 1 w 6"/>
                <a:gd name="T5" fmla="*/ 4 h 5"/>
                <a:gd name="T6" fmla="*/ 1 w 6"/>
                <a:gd name="T7" fmla="*/ 4 h 5"/>
                <a:gd name="T8" fmla="*/ 1 w 6"/>
                <a:gd name="T9" fmla="*/ 3 h 5"/>
                <a:gd name="T10" fmla="*/ 3 w 6"/>
                <a:gd name="T11" fmla="*/ 1 h 5"/>
                <a:gd name="T12" fmla="*/ 5 w 6"/>
                <a:gd name="T13" fmla="*/ 0 h 5"/>
                <a:gd name="T14" fmla="*/ 5 w 6"/>
                <a:gd name="T15" fmla="*/ 4 h 5"/>
                <a:gd name="T16" fmla="*/ 5 w 6"/>
                <a:gd name="T17" fmla="*/ 5 h 5"/>
                <a:gd name="T18" fmla="*/ 5 w 6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4" y="5"/>
                    <a:pt x="3" y="5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A4C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F51C399A-A903-F0ED-CF6A-EA1D45810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350" y="4237038"/>
              <a:ext cx="15875" cy="19050"/>
            </a:xfrm>
            <a:custGeom>
              <a:avLst/>
              <a:gdLst>
                <a:gd name="T0" fmla="*/ 0 w 4"/>
                <a:gd name="T1" fmla="*/ 3 h 5"/>
                <a:gd name="T2" fmla="*/ 2 w 4"/>
                <a:gd name="T3" fmla="*/ 1 h 5"/>
                <a:gd name="T4" fmla="*/ 4 w 4"/>
                <a:gd name="T5" fmla="*/ 1 h 5"/>
                <a:gd name="T6" fmla="*/ 4 w 4"/>
                <a:gd name="T7" fmla="*/ 2 h 5"/>
                <a:gd name="T8" fmla="*/ 2 w 4"/>
                <a:gd name="T9" fmla="*/ 4 h 5"/>
                <a:gd name="T10" fmla="*/ 0 w 4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D64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6908C9FF-E97D-C295-4649-50E3706ED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325" y="4221163"/>
              <a:ext cx="7937" cy="11113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ECFFDC92-FC5D-0354-CEA4-9EA319D5E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700" y="4256088"/>
              <a:ext cx="11112" cy="14288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0 h 4"/>
                <a:gd name="T6" fmla="*/ 3 w 3"/>
                <a:gd name="T7" fmla="*/ 2 h 4"/>
                <a:gd name="T8" fmla="*/ 2 w 3"/>
                <a:gd name="T9" fmla="*/ 3 h 4"/>
                <a:gd name="T10" fmla="*/ 0 w 3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DA6DA6E2-2880-DE6E-0790-4E32948EF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217988"/>
              <a:ext cx="15875" cy="19050"/>
            </a:xfrm>
            <a:custGeom>
              <a:avLst/>
              <a:gdLst>
                <a:gd name="T0" fmla="*/ 1 w 4"/>
                <a:gd name="T1" fmla="*/ 5 h 5"/>
                <a:gd name="T2" fmla="*/ 0 w 4"/>
                <a:gd name="T3" fmla="*/ 3 h 5"/>
                <a:gd name="T4" fmla="*/ 0 w 4"/>
                <a:gd name="T5" fmla="*/ 1 h 5"/>
                <a:gd name="T6" fmla="*/ 0 w 4"/>
                <a:gd name="T7" fmla="*/ 0 h 5"/>
                <a:gd name="T8" fmla="*/ 0 w 4"/>
                <a:gd name="T9" fmla="*/ 1 h 5"/>
                <a:gd name="T10" fmla="*/ 3 w 4"/>
                <a:gd name="T11" fmla="*/ 4 h 5"/>
                <a:gd name="T12" fmla="*/ 4 w 4"/>
                <a:gd name="T13" fmla="*/ 4 h 5"/>
                <a:gd name="T14" fmla="*/ 3 w 4"/>
                <a:gd name="T15" fmla="*/ 4 h 5"/>
                <a:gd name="T16" fmla="*/ 2 w 4"/>
                <a:gd name="T17" fmla="*/ 4 h 5"/>
                <a:gd name="T18" fmla="*/ 1 w 4"/>
                <a:gd name="T19" fmla="*/ 4 h 5"/>
                <a:gd name="T20" fmla="*/ 1 w 4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A88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B161A29A-5E00-8083-F0A5-7419EC525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4191000"/>
              <a:ext cx="14287" cy="1111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1 h 3"/>
                <a:gd name="T4" fmla="*/ 2 w 4"/>
                <a:gd name="T5" fmla="*/ 1 h 3"/>
                <a:gd name="T6" fmla="*/ 3 w 4"/>
                <a:gd name="T7" fmla="*/ 1 h 3"/>
                <a:gd name="T8" fmla="*/ 2 w 4"/>
                <a:gd name="T9" fmla="*/ 3 h 3"/>
                <a:gd name="T10" fmla="*/ 2 w 4"/>
                <a:gd name="T11" fmla="*/ 1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1" y="1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C9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90419F1D-DDA8-F087-A918-49A0A2DC7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763" y="4240213"/>
              <a:ext cx="15875" cy="7938"/>
            </a:xfrm>
            <a:custGeom>
              <a:avLst/>
              <a:gdLst>
                <a:gd name="T0" fmla="*/ 2 w 4"/>
                <a:gd name="T1" fmla="*/ 1 h 2"/>
                <a:gd name="T2" fmla="*/ 0 w 4"/>
                <a:gd name="T3" fmla="*/ 1 h 2"/>
                <a:gd name="T4" fmla="*/ 0 w 4"/>
                <a:gd name="T5" fmla="*/ 0 h 2"/>
                <a:gd name="T6" fmla="*/ 1 w 4"/>
                <a:gd name="T7" fmla="*/ 0 h 2"/>
                <a:gd name="T8" fmla="*/ 3 w 4"/>
                <a:gd name="T9" fmla="*/ 0 h 2"/>
                <a:gd name="T10" fmla="*/ 4 w 4"/>
                <a:gd name="T11" fmla="*/ 0 h 2"/>
                <a:gd name="T12" fmla="*/ 4 w 4"/>
                <a:gd name="T13" fmla="*/ 0 h 2"/>
                <a:gd name="T14" fmla="*/ 2 w 4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2" y="1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C7A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1443B31A-6B5F-BA8D-66F7-EBE3BF809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4229100"/>
              <a:ext cx="6350" cy="79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933F74C8-FA43-C180-26C4-FD49783F5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4186238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1 w 2"/>
                <a:gd name="T9" fmla="*/ 1 h 1"/>
                <a:gd name="T10" fmla="*/ 0 w 2"/>
                <a:gd name="T11" fmla="*/ 0 h 1"/>
                <a:gd name="T12" fmla="*/ 0 w 2"/>
                <a:gd name="T13" fmla="*/ 0 h 1"/>
                <a:gd name="T14" fmla="*/ 1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9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Oval 43">
              <a:extLst>
                <a:ext uri="{FF2B5EF4-FFF2-40B4-BE49-F238E27FC236}">
                  <a16:creationId xmlns:a16="http://schemas.microsoft.com/office/drawing/2014/main" id="{2A79D96D-3B88-E506-C11C-56EE77C52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0" y="4240213"/>
              <a:ext cx="4762" cy="3175"/>
            </a:xfrm>
            <a:prstGeom prst="ellipse">
              <a:avLst/>
            </a:prstGeom>
            <a:solidFill>
              <a:srgbClr val="A85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Oval 44">
              <a:extLst>
                <a:ext uri="{FF2B5EF4-FFF2-40B4-BE49-F238E27FC236}">
                  <a16:creationId xmlns:a16="http://schemas.microsoft.com/office/drawing/2014/main" id="{68D8B54B-3744-C1B3-F1AC-B2D1A859C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813" y="4251325"/>
              <a:ext cx="4762" cy="4763"/>
            </a:xfrm>
            <a:prstGeom prst="ellipse">
              <a:avLst/>
            </a:prstGeom>
            <a:solidFill>
              <a:srgbClr val="AB5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A265CFC1-B0B2-3780-19E5-EB298227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425608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A5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8FC7B9E4-2B6A-C452-8D4E-8BB54AA30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0" y="4232275"/>
              <a:ext cx="6350" cy="4763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A35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C1BE0154-AA84-3029-C11C-528E3433F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150" y="421798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75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Oval 48">
              <a:extLst>
                <a:ext uri="{FF2B5EF4-FFF2-40B4-BE49-F238E27FC236}">
                  <a16:creationId xmlns:a16="http://schemas.microsoft.com/office/drawing/2014/main" id="{BFEAA926-9BE1-E007-BE6B-65EA36D00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463" y="4251325"/>
              <a:ext cx="1587" cy="1588"/>
            </a:xfrm>
            <a:prstGeom prst="ellipse">
              <a:avLst/>
            </a:prstGeom>
            <a:solidFill>
              <a:srgbClr val="A05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D7B19F46-2296-529D-49E9-1DBA17785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113" y="4232275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95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A1AE8B11-A4CE-F857-E5D1-83FD2A32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4179888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D8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9A24F520-421E-6963-23B6-8A8BB6F6E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0" y="42402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48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Oval 52">
              <a:extLst>
                <a:ext uri="{FF2B5EF4-FFF2-40B4-BE49-F238E27FC236}">
                  <a16:creationId xmlns:a16="http://schemas.microsoft.com/office/drawing/2014/main" id="{05CAC286-57A0-5DB1-0853-EAD5351DC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8" y="4213225"/>
              <a:ext cx="3175" cy="4763"/>
            </a:xfrm>
            <a:prstGeom prst="ellipse">
              <a:avLst/>
            </a:prstGeom>
            <a:solidFill>
              <a:srgbClr val="976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Oval 53">
              <a:extLst>
                <a:ext uri="{FF2B5EF4-FFF2-40B4-BE49-F238E27FC236}">
                  <a16:creationId xmlns:a16="http://schemas.microsoft.com/office/drawing/2014/main" id="{DF5064FD-B3B1-9EBA-F4C3-848356D33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388" y="4224338"/>
              <a:ext cx="4762" cy="1588"/>
            </a:xfrm>
            <a:prstGeom prst="ellipse">
              <a:avLst/>
            </a:prstGeom>
            <a:solidFill>
              <a:srgbClr val="9D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63A4D230-983B-EC65-C1EF-9947810D6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4079875"/>
              <a:ext cx="68262" cy="53975"/>
            </a:xfrm>
            <a:custGeom>
              <a:avLst/>
              <a:gdLst>
                <a:gd name="T0" fmla="*/ 12 w 18"/>
                <a:gd name="T1" fmla="*/ 14 h 14"/>
                <a:gd name="T2" fmla="*/ 11 w 18"/>
                <a:gd name="T3" fmla="*/ 14 h 14"/>
                <a:gd name="T4" fmla="*/ 8 w 18"/>
                <a:gd name="T5" fmla="*/ 14 h 14"/>
                <a:gd name="T6" fmla="*/ 6 w 18"/>
                <a:gd name="T7" fmla="*/ 14 h 14"/>
                <a:gd name="T8" fmla="*/ 4 w 18"/>
                <a:gd name="T9" fmla="*/ 14 h 14"/>
                <a:gd name="T10" fmla="*/ 3 w 18"/>
                <a:gd name="T11" fmla="*/ 14 h 14"/>
                <a:gd name="T12" fmla="*/ 2 w 18"/>
                <a:gd name="T13" fmla="*/ 14 h 14"/>
                <a:gd name="T14" fmla="*/ 2 w 18"/>
                <a:gd name="T15" fmla="*/ 8 h 14"/>
                <a:gd name="T16" fmla="*/ 1 w 18"/>
                <a:gd name="T17" fmla="*/ 3 h 14"/>
                <a:gd name="T18" fmla="*/ 3 w 18"/>
                <a:gd name="T19" fmla="*/ 1 h 14"/>
                <a:gd name="T20" fmla="*/ 11 w 18"/>
                <a:gd name="T21" fmla="*/ 2 h 14"/>
                <a:gd name="T22" fmla="*/ 15 w 18"/>
                <a:gd name="T23" fmla="*/ 5 h 14"/>
                <a:gd name="T24" fmla="*/ 16 w 18"/>
                <a:gd name="T25" fmla="*/ 6 h 14"/>
                <a:gd name="T26" fmla="*/ 17 w 18"/>
                <a:gd name="T27" fmla="*/ 6 h 14"/>
                <a:gd name="T28" fmla="*/ 18 w 18"/>
                <a:gd name="T29" fmla="*/ 7 h 14"/>
                <a:gd name="T30" fmla="*/ 16 w 18"/>
                <a:gd name="T31" fmla="*/ 8 h 14"/>
                <a:gd name="T32" fmla="*/ 16 w 18"/>
                <a:gd name="T33" fmla="*/ 8 h 14"/>
                <a:gd name="T34" fmla="*/ 15 w 18"/>
                <a:gd name="T35" fmla="*/ 8 h 14"/>
                <a:gd name="T36" fmla="*/ 15 w 18"/>
                <a:gd name="T37" fmla="*/ 9 h 14"/>
                <a:gd name="T38" fmla="*/ 16 w 18"/>
                <a:gd name="T39" fmla="*/ 10 h 14"/>
                <a:gd name="T40" fmla="*/ 15 w 18"/>
                <a:gd name="T41" fmla="*/ 11 h 14"/>
                <a:gd name="T42" fmla="*/ 14 w 18"/>
                <a:gd name="T43" fmla="*/ 11 h 14"/>
                <a:gd name="T44" fmla="*/ 14 w 18"/>
                <a:gd name="T45" fmla="*/ 12 h 14"/>
                <a:gd name="T46" fmla="*/ 14 w 18"/>
                <a:gd name="T47" fmla="*/ 13 h 14"/>
                <a:gd name="T48" fmla="*/ 13 w 18"/>
                <a:gd name="T49" fmla="*/ 14 h 14"/>
                <a:gd name="T50" fmla="*/ 12 w 18"/>
                <a:gd name="T5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14">
                  <a:moveTo>
                    <a:pt x="12" y="14"/>
                  </a:moveTo>
                  <a:cubicBezTo>
                    <a:pt x="12" y="14"/>
                    <a:pt x="12" y="14"/>
                    <a:pt x="11" y="14"/>
                  </a:cubicBezTo>
                  <a:cubicBezTo>
                    <a:pt x="10" y="13"/>
                    <a:pt x="9" y="13"/>
                    <a:pt x="8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1" y="6"/>
                    <a:pt x="1" y="5"/>
                    <a:pt x="1" y="3"/>
                  </a:cubicBezTo>
                  <a:cubicBezTo>
                    <a:pt x="0" y="1"/>
                    <a:pt x="0" y="1"/>
                    <a:pt x="3" y="1"/>
                  </a:cubicBezTo>
                  <a:cubicBezTo>
                    <a:pt x="5" y="0"/>
                    <a:pt x="8" y="1"/>
                    <a:pt x="11" y="2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7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lose/>
                </a:path>
              </a:pathLst>
            </a:custGeom>
            <a:solidFill>
              <a:srgbClr val="AC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C1A5E525-2902-2C98-BA3C-B202B9A05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4087813"/>
              <a:ext cx="79375" cy="53975"/>
            </a:xfrm>
            <a:custGeom>
              <a:avLst/>
              <a:gdLst>
                <a:gd name="T0" fmla="*/ 20 w 21"/>
                <a:gd name="T1" fmla="*/ 9 h 14"/>
                <a:gd name="T2" fmla="*/ 21 w 21"/>
                <a:gd name="T3" fmla="*/ 11 h 14"/>
                <a:gd name="T4" fmla="*/ 20 w 21"/>
                <a:gd name="T5" fmla="*/ 12 h 14"/>
                <a:gd name="T6" fmla="*/ 16 w 21"/>
                <a:gd name="T7" fmla="*/ 13 h 14"/>
                <a:gd name="T8" fmla="*/ 17 w 21"/>
                <a:gd name="T9" fmla="*/ 11 h 14"/>
                <a:gd name="T10" fmla="*/ 13 w 21"/>
                <a:gd name="T11" fmla="*/ 9 h 14"/>
                <a:gd name="T12" fmla="*/ 13 w 21"/>
                <a:gd name="T13" fmla="*/ 8 h 14"/>
                <a:gd name="T14" fmla="*/ 12 w 21"/>
                <a:gd name="T15" fmla="*/ 5 h 14"/>
                <a:gd name="T16" fmla="*/ 9 w 21"/>
                <a:gd name="T17" fmla="*/ 5 h 14"/>
                <a:gd name="T18" fmla="*/ 8 w 21"/>
                <a:gd name="T19" fmla="*/ 6 h 14"/>
                <a:gd name="T20" fmla="*/ 7 w 21"/>
                <a:gd name="T21" fmla="*/ 7 h 14"/>
                <a:gd name="T22" fmla="*/ 9 w 21"/>
                <a:gd name="T23" fmla="*/ 10 h 14"/>
                <a:gd name="T24" fmla="*/ 10 w 21"/>
                <a:gd name="T25" fmla="*/ 11 h 14"/>
                <a:gd name="T26" fmla="*/ 10 w 21"/>
                <a:gd name="T27" fmla="*/ 11 h 14"/>
                <a:gd name="T28" fmla="*/ 10 w 21"/>
                <a:gd name="T29" fmla="*/ 12 h 14"/>
                <a:gd name="T30" fmla="*/ 10 w 21"/>
                <a:gd name="T31" fmla="*/ 12 h 14"/>
                <a:gd name="T32" fmla="*/ 8 w 21"/>
                <a:gd name="T33" fmla="*/ 12 h 14"/>
                <a:gd name="T34" fmla="*/ 6 w 21"/>
                <a:gd name="T35" fmla="*/ 12 h 14"/>
                <a:gd name="T36" fmla="*/ 3 w 21"/>
                <a:gd name="T37" fmla="*/ 13 h 14"/>
                <a:gd name="T38" fmla="*/ 1 w 21"/>
                <a:gd name="T39" fmla="*/ 12 h 14"/>
                <a:gd name="T40" fmla="*/ 1 w 21"/>
                <a:gd name="T41" fmla="*/ 12 h 14"/>
                <a:gd name="T42" fmla="*/ 2 w 21"/>
                <a:gd name="T43" fmla="*/ 7 h 14"/>
                <a:gd name="T44" fmla="*/ 4 w 21"/>
                <a:gd name="T45" fmla="*/ 4 h 14"/>
                <a:gd name="T46" fmla="*/ 6 w 21"/>
                <a:gd name="T47" fmla="*/ 1 h 14"/>
                <a:gd name="T48" fmla="*/ 6 w 21"/>
                <a:gd name="T49" fmla="*/ 0 h 14"/>
                <a:gd name="T50" fmla="*/ 7 w 21"/>
                <a:gd name="T51" fmla="*/ 0 h 14"/>
                <a:gd name="T52" fmla="*/ 8 w 21"/>
                <a:gd name="T53" fmla="*/ 1 h 14"/>
                <a:gd name="T54" fmla="*/ 8 w 21"/>
                <a:gd name="T55" fmla="*/ 1 h 14"/>
                <a:gd name="T56" fmla="*/ 9 w 21"/>
                <a:gd name="T57" fmla="*/ 3 h 14"/>
                <a:gd name="T58" fmla="*/ 10 w 21"/>
                <a:gd name="T59" fmla="*/ 3 h 14"/>
                <a:gd name="T60" fmla="*/ 11 w 21"/>
                <a:gd name="T61" fmla="*/ 2 h 14"/>
                <a:gd name="T62" fmla="*/ 12 w 21"/>
                <a:gd name="T63" fmla="*/ 1 h 14"/>
                <a:gd name="T64" fmla="*/ 15 w 21"/>
                <a:gd name="T65" fmla="*/ 1 h 14"/>
                <a:gd name="T66" fmla="*/ 17 w 21"/>
                <a:gd name="T67" fmla="*/ 4 h 14"/>
                <a:gd name="T68" fmla="*/ 17 w 21"/>
                <a:gd name="T69" fmla="*/ 6 h 14"/>
                <a:gd name="T70" fmla="*/ 18 w 21"/>
                <a:gd name="T71" fmla="*/ 6 h 14"/>
                <a:gd name="T72" fmla="*/ 18 w 21"/>
                <a:gd name="T73" fmla="*/ 6 h 14"/>
                <a:gd name="T74" fmla="*/ 20 w 21"/>
                <a:gd name="T7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14">
                  <a:moveTo>
                    <a:pt x="20" y="9"/>
                  </a:moveTo>
                  <a:cubicBezTo>
                    <a:pt x="20" y="9"/>
                    <a:pt x="21" y="10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19" y="12"/>
                    <a:pt x="18" y="12"/>
                    <a:pt x="16" y="13"/>
                  </a:cubicBezTo>
                  <a:cubicBezTo>
                    <a:pt x="16" y="12"/>
                    <a:pt x="17" y="12"/>
                    <a:pt x="17" y="11"/>
                  </a:cubicBezTo>
                  <a:cubicBezTo>
                    <a:pt x="17" y="10"/>
                    <a:pt x="15" y="8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11" y="4"/>
                    <a:pt x="10" y="4"/>
                    <a:pt x="9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8" y="10"/>
                    <a:pt x="9" y="10"/>
                  </a:cubicBezTo>
                  <a:cubicBezTo>
                    <a:pt x="9" y="10"/>
                    <a:pt x="10" y="10"/>
                    <a:pt x="10" y="11"/>
                  </a:cubicBezTo>
                  <a:cubicBezTo>
                    <a:pt x="10" y="11"/>
                    <a:pt x="11" y="11"/>
                    <a:pt x="10" y="11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5" y="13"/>
                    <a:pt x="4" y="14"/>
                    <a:pt x="3" y="13"/>
                  </a:cubicBezTo>
                  <a:cubicBezTo>
                    <a:pt x="2" y="13"/>
                    <a:pt x="2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1" y="8"/>
                    <a:pt x="2" y="7"/>
                  </a:cubicBezTo>
                  <a:cubicBezTo>
                    <a:pt x="2" y="6"/>
                    <a:pt x="4" y="5"/>
                    <a:pt x="4" y="4"/>
                  </a:cubicBezTo>
                  <a:cubicBezTo>
                    <a:pt x="5" y="3"/>
                    <a:pt x="5" y="2"/>
                    <a:pt x="6" y="1"/>
                  </a:cubicBezTo>
                  <a:cubicBezTo>
                    <a:pt x="6" y="0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2"/>
                    <a:pt x="17" y="3"/>
                    <a:pt x="17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7"/>
                    <a:pt x="20" y="8"/>
                    <a:pt x="20" y="9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A753DAEB-28CA-F558-95FD-4F021C124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071938"/>
              <a:ext cx="60325" cy="61913"/>
            </a:xfrm>
            <a:custGeom>
              <a:avLst/>
              <a:gdLst>
                <a:gd name="T0" fmla="*/ 15 w 16"/>
                <a:gd name="T1" fmla="*/ 16 h 16"/>
                <a:gd name="T2" fmla="*/ 15 w 16"/>
                <a:gd name="T3" fmla="*/ 16 h 16"/>
                <a:gd name="T4" fmla="*/ 14 w 16"/>
                <a:gd name="T5" fmla="*/ 15 h 16"/>
                <a:gd name="T6" fmla="*/ 13 w 16"/>
                <a:gd name="T7" fmla="*/ 13 h 16"/>
                <a:gd name="T8" fmla="*/ 13 w 16"/>
                <a:gd name="T9" fmla="*/ 12 h 16"/>
                <a:gd name="T10" fmla="*/ 10 w 16"/>
                <a:gd name="T11" fmla="*/ 9 h 16"/>
                <a:gd name="T12" fmla="*/ 10 w 16"/>
                <a:gd name="T13" fmla="*/ 8 h 16"/>
                <a:gd name="T14" fmla="*/ 10 w 16"/>
                <a:gd name="T15" fmla="*/ 8 h 16"/>
                <a:gd name="T16" fmla="*/ 9 w 16"/>
                <a:gd name="T17" fmla="*/ 6 h 16"/>
                <a:gd name="T18" fmla="*/ 6 w 16"/>
                <a:gd name="T19" fmla="*/ 4 h 16"/>
                <a:gd name="T20" fmla="*/ 3 w 16"/>
                <a:gd name="T21" fmla="*/ 4 h 16"/>
                <a:gd name="T22" fmla="*/ 2 w 16"/>
                <a:gd name="T23" fmla="*/ 4 h 16"/>
                <a:gd name="T24" fmla="*/ 2 w 16"/>
                <a:gd name="T25" fmla="*/ 4 h 16"/>
                <a:gd name="T26" fmla="*/ 1 w 16"/>
                <a:gd name="T27" fmla="*/ 4 h 16"/>
                <a:gd name="T28" fmla="*/ 1 w 16"/>
                <a:gd name="T29" fmla="*/ 4 h 16"/>
                <a:gd name="T30" fmla="*/ 0 w 16"/>
                <a:gd name="T31" fmla="*/ 3 h 16"/>
                <a:gd name="T32" fmla="*/ 2 w 16"/>
                <a:gd name="T33" fmla="*/ 0 h 16"/>
                <a:gd name="T34" fmla="*/ 2 w 16"/>
                <a:gd name="T35" fmla="*/ 0 h 16"/>
                <a:gd name="T36" fmla="*/ 3 w 16"/>
                <a:gd name="T37" fmla="*/ 1 h 16"/>
                <a:gd name="T38" fmla="*/ 3 w 16"/>
                <a:gd name="T39" fmla="*/ 1 h 16"/>
                <a:gd name="T40" fmla="*/ 4 w 16"/>
                <a:gd name="T41" fmla="*/ 2 h 16"/>
                <a:gd name="T42" fmla="*/ 6 w 16"/>
                <a:gd name="T43" fmla="*/ 1 h 16"/>
                <a:gd name="T44" fmla="*/ 12 w 16"/>
                <a:gd name="T45" fmla="*/ 4 h 16"/>
                <a:gd name="T46" fmla="*/ 14 w 16"/>
                <a:gd name="T47" fmla="*/ 6 h 16"/>
                <a:gd name="T48" fmla="*/ 15 w 16"/>
                <a:gd name="T49" fmla="*/ 11 h 16"/>
                <a:gd name="T50" fmla="*/ 15 w 16"/>
                <a:gd name="T5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16"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4"/>
                    <a:pt x="14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2" y="11"/>
                    <a:pt x="11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9" y="2"/>
                    <a:pt x="11" y="3"/>
                    <a:pt x="12" y="4"/>
                  </a:cubicBezTo>
                  <a:cubicBezTo>
                    <a:pt x="13" y="4"/>
                    <a:pt x="14" y="5"/>
                    <a:pt x="14" y="6"/>
                  </a:cubicBezTo>
                  <a:cubicBezTo>
                    <a:pt x="14" y="8"/>
                    <a:pt x="15" y="9"/>
                    <a:pt x="15" y="11"/>
                  </a:cubicBezTo>
                  <a:cubicBezTo>
                    <a:pt x="16" y="12"/>
                    <a:pt x="16" y="14"/>
                    <a:pt x="15" y="16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6128D877-27AA-CCAD-C47D-D84656A82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4095750"/>
              <a:ext cx="26987" cy="38100"/>
            </a:xfrm>
            <a:custGeom>
              <a:avLst/>
              <a:gdLst>
                <a:gd name="T0" fmla="*/ 0 w 7"/>
                <a:gd name="T1" fmla="*/ 3 h 10"/>
                <a:gd name="T2" fmla="*/ 3 w 7"/>
                <a:gd name="T3" fmla="*/ 0 h 10"/>
                <a:gd name="T4" fmla="*/ 6 w 7"/>
                <a:gd name="T5" fmla="*/ 2 h 10"/>
                <a:gd name="T6" fmla="*/ 5 w 7"/>
                <a:gd name="T7" fmla="*/ 7 h 10"/>
                <a:gd name="T8" fmla="*/ 4 w 7"/>
                <a:gd name="T9" fmla="*/ 9 h 10"/>
                <a:gd name="T10" fmla="*/ 3 w 7"/>
                <a:gd name="T11" fmla="*/ 10 h 10"/>
                <a:gd name="T12" fmla="*/ 2 w 7"/>
                <a:gd name="T13" fmla="*/ 10 h 10"/>
                <a:gd name="T14" fmla="*/ 2 w 7"/>
                <a:gd name="T15" fmla="*/ 9 h 10"/>
                <a:gd name="T16" fmla="*/ 0 w 7"/>
                <a:gd name="T17" fmla="*/ 6 h 10"/>
                <a:gd name="T18" fmla="*/ 0 w 7"/>
                <a:gd name="T19" fmla="*/ 6 h 10"/>
                <a:gd name="T20" fmla="*/ 1 w 7"/>
                <a:gd name="T21" fmla="*/ 6 h 10"/>
                <a:gd name="T22" fmla="*/ 1 w 7"/>
                <a:gd name="T23" fmla="*/ 7 h 10"/>
                <a:gd name="T24" fmla="*/ 1 w 7"/>
                <a:gd name="T25" fmla="*/ 6 h 10"/>
                <a:gd name="T26" fmla="*/ 2 w 7"/>
                <a:gd name="T27" fmla="*/ 4 h 10"/>
                <a:gd name="T28" fmla="*/ 2 w 7"/>
                <a:gd name="T29" fmla="*/ 4 h 10"/>
                <a:gd name="T30" fmla="*/ 2 w 7"/>
                <a:gd name="T31" fmla="*/ 4 h 10"/>
                <a:gd name="T32" fmla="*/ 1 w 7"/>
                <a:gd name="T33" fmla="*/ 3 h 10"/>
                <a:gd name="T34" fmla="*/ 0 w 7"/>
                <a:gd name="T35" fmla="*/ 3 h 10"/>
                <a:gd name="T36" fmla="*/ 0 w 7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0">
                  <a:moveTo>
                    <a:pt x="0" y="3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ubicBezTo>
                    <a:pt x="5" y="8"/>
                    <a:pt x="5" y="9"/>
                    <a:pt x="4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8"/>
                    <a:pt x="1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A4C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2DAFBF66-608F-0B89-7265-455836F6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75" y="4106863"/>
              <a:ext cx="34925" cy="46038"/>
            </a:xfrm>
            <a:custGeom>
              <a:avLst/>
              <a:gdLst>
                <a:gd name="T0" fmla="*/ 2 w 9"/>
                <a:gd name="T1" fmla="*/ 3 h 12"/>
                <a:gd name="T2" fmla="*/ 3 w 9"/>
                <a:gd name="T3" fmla="*/ 4 h 12"/>
                <a:gd name="T4" fmla="*/ 4 w 9"/>
                <a:gd name="T5" fmla="*/ 6 h 12"/>
                <a:gd name="T6" fmla="*/ 4 w 9"/>
                <a:gd name="T7" fmla="*/ 7 h 12"/>
                <a:gd name="T8" fmla="*/ 6 w 9"/>
                <a:gd name="T9" fmla="*/ 6 h 12"/>
                <a:gd name="T10" fmla="*/ 7 w 9"/>
                <a:gd name="T11" fmla="*/ 7 h 12"/>
                <a:gd name="T12" fmla="*/ 8 w 9"/>
                <a:gd name="T13" fmla="*/ 7 h 12"/>
                <a:gd name="T14" fmla="*/ 8 w 9"/>
                <a:gd name="T15" fmla="*/ 9 h 12"/>
                <a:gd name="T16" fmla="*/ 7 w 9"/>
                <a:gd name="T17" fmla="*/ 11 h 12"/>
                <a:gd name="T18" fmla="*/ 6 w 9"/>
                <a:gd name="T19" fmla="*/ 12 h 12"/>
                <a:gd name="T20" fmla="*/ 2 w 9"/>
                <a:gd name="T21" fmla="*/ 8 h 12"/>
                <a:gd name="T22" fmla="*/ 1 w 9"/>
                <a:gd name="T23" fmla="*/ 5 h 12"/>
                <a:gd name="T24" fmla="*/ 2 w 9"/>
                <a:gd name="T25" fmla="*/ 0 h 12"/>
                <a:gd name="T26" fmla="*/ 2 w 9"/>
                <a:gd name="T27" fmla="*/ 0 h 12"/>
                <a:gd name="T28" fmla="*/ 2 w 9"/>
                <a:gd name="T29" fmla="*/ 0 h 12"/>
                <a:gd name="T30" fmla="*/ 2 w 9"/>
                <a:gd name="T31" fmla="*/ 1 h 12"/>
                <a:gd name="T32" fmla="*/ 2 w 9"/>
                <a:gd name="T33" fmla="*/ 2 h 12"/>
                <a:gd name="T34" fmla="*/ 2 w 9"/>
                <a:gd name="T3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2">
                  <a:moveTo>
                    <a:pt x="2" y="3"/>
                  </a:move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5" y="11"/>
                    <a:pt x="3" y="10"/>
                    <a:pt x="2" y="8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A4C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65AAE560-97E6-9D2E-8198-0D6870DE1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186238"/>
              <a:ext cx="30162" cy="31750"/>
            </a:xfrm>
            <a:custGeom>
              <a:avLst/>
              <a:gdLst>
                <a:gd name="T0" fmla="*/ 0 w 8"/>
                <a:gd name="T1" fmla="*/ 1 h 8"/>
                <a:gd name="T2" fmla="*/ 2 w 8"/>
                <a:gd name="T3" fmla="*/ 0 h 8"/>
                <a:gd name="T4" fmla="*/ 5 w 8"/>
                <a:gd name="T5" fmla="*/ 1 h 8"/>
                <a:gd name="T6" fmla="*/ 6 w 8"/>
                <a:gd name="T7" fmla="*/ 1 h 8"/>
                <a:gd name="T8" fmla="*/ 7 w 8"/>
                <a:gd name="T9" fmla="*/ 1 h 8"/>
                <a:gd name="T10" fmla="*/ 7 w 8"/>
                <a:gd name="T11" fmla="*/ 1 h 8"/>
                <a:gd name="T12" fmla="*/ 7 w 8"/>
                <a:gd name="T13" fmla="*/ 6 h 8"/>
                <a:gd name="T14" fmla="*/ 8 w 8"/>
                <a:gd name="T15" fmla="*/ 7 h 8"/>
                <a:gd name="T16" fmla="*/ 7 w 8"/>
                <a:gd name="T17" fmla="*/ 7 h 8"/>
                <a:gd name="T18" fmla="*/ 6 w 8"/>
                <a:gd name="T19" fmla="*/ 5 h 8"/>
                <a:gd name="T20" fmla="*/ 5 w 8"/>
                <a:gd name="T21" fmla="*/ 4 h 8"/>
                <a:gd name="T22" fmla="*/ 5 w 8"/>
                <a:gd name="T23" fmla="*/ 4 h 8"/>
                <a:gd name="T24" fmla="*/ 3 w 8"/>
                <a:gd name="T25" fmla="*/ 2 h 8"/>
                <a:gd name="T26" fmla="*/ 3 w 8"/>
                <a:gd name="T27" fmla="*/ 2 h 8"/>
                <a:gd name="T28" fmla="*/ 2 w 8"/>
                <a:gd name="T29" fmla="*/ 2 h 8"/>
                <a:gd name="T30" fmla="*/ 1 w 8"/>
                <a:gd name="T31" fmla="*/ 3 h 8"/>
                <a:gd name="T32" fmla="*/ 0 w 8"/>
                <a:gd name="T3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0" y="1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3"/>
                    <a:pt x="8" y="5"/>
                    <a:pt x="7" y="6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8" y="8"/>
                    <a:pt x="7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EC4F6C1B-B259-2607-C900-EA7306FC4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4198938"/>
              <a:ext cx="14287" cy="25400"/>
            </a:xfrm>
            <a:custGeom>
              <a:avLst/>
              <a:gdLst>
                <a:gd name="T0" fmla="*/ 1 w 4"/>
                <a:gd name="T1" fmla="*/ 4 h 7"/>
                <a:gd name="T2" fmla="*/ 1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0 w 4"/>
                <a:gd name="T9" fmla="*/ 0 h 7"/>
                <a:gd name="T10" fmla="*/ 2 w 4"/>
                <a:gd name="T11" fmla="*/ 2 h 7"/>
                <a:gd name="T12" fmla="*/ 3 w 4"/>
                <a:gd name="T13" fmla="*/ 1 h 7"/>
                <a:gd name="T14" fmla="*/ 4 w 4"/>
                <a:gd name="T15" fmla="*/ 2 h 7"/>
                <a:gd name="T16" fmla="*/ 4 w 4"/>
                <a:gd name="T17" fmla="*/ 2 h 7"/>
                <a:gd name="T18" fmla="*/ 2 w 4"/>
                <a:gd name="T19" fmla="*/ 6 h 7"/>
                <a:gd name="T20" fmla="*/ 1 w 4"/>
                <a:gd name="T21" fmla="*/ 7 h 7"/>
                <a:gd name="T22" fmla="*/ 1 w 4"/>
                <a:gd name="T23" fmla="*/ 6 h 7"/>
                <a:gd name="T24" fmla="*/ 1 w 4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7">
                  <a:moveTo>
                    <a:pt x="1" y="4"/>
                  </a:moveTo>
                  <a:cubicBezTo>
                    <a:pt x="2" y="3"/>
                    <a:pt x="2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4"/>
                    <a:pt x="4" y="5"/>
                    <a:pt x="2" y="6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A3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87E20328-3B19-3CB1-C492-6E33D433C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4122738"/>
              <a:ext cx="19050" cy="19050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4 h 5"/>
                <a:gd name="T4" fmla="*/ 1 w 5"/>
                <a:gd name="T5" fmla="*/ 4 h 5"/>
                <a:gd name="T6" fmla="*/ 0 w 5"/>
                <a:gd name="T7" fmla="*/ 4 h 5"/>
                <a:gd name="T8" fmla="*/ 2 w 5"/>
                <a:gd name="T9" fmla="*/ 2 h 5"/>
                <a:gd name="T10" fmla="*/ 2 w 5"/>
                <a:gd name="T11" fmla="*/ 2 h 5"/>
                <a:gd name="T12" fmla="*/ 4 w 5"/>
                <a:gd name="T13" fmla="*/ 0 h 5"/>
                <a:gd name="T14" fmla="*/ 4 w 5"/>
                <a:gd name="T15" fmla="*/ 0 h 5"/>
                <a:gd name="T16" fmla="*/ 5 w 5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AC8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2">
              <a:extLst>
                <a:ext uri="{FF2B5EF4-FFF2-40B4-BE49-F238E27FC236}">
                  <a16:creationId xmlns:a16="http://schemas.microsoft.com/office/drawing/2014/main" id="{D474E42B-C061-BCB1-B154-09DB2FE87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950" y="4194175"/>
              <a:ext cx="7937" cy="1111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3">
              <a:extLst>
                <a:ext uri="{FF2B5EF4-FFF2-40B4-BE49-F238E27FC236}">
                  <a16:creationId xmlns:a16="http://schemas.microsoft.com/office/drawing/2014/main" id="{E7A65AA1-D73F-57B6-3BD4-798FD6A0A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084638"/>
              <a:ext cx="7937" cy="635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2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4">
              <a:extLst>
                <a:ext uri="{FF2B5EF4-FFF2-40B4-BE49-F238E27FC236}">
                  <a16:creationId xmlns:a16="http://schemas.microsoft.com/office/drawing/2014/main" id="{1BA6336F-4F35-63CE-B500-E8629FD5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463" y="4103688"/>
              <a:ext cx="22225" cy="25400"/>
            </a:xfrm>
            <a:custGeom>
              <a:avLst/>
              <a:gdLst>
                <a:gd name="T0" fmla="*/ 3 w 6"/>
                <a:gd name="T1" fmla="*/ 7 h 7"/>
                <a:gd name="T2" fmla="*/ 0 w 6"/>
                <a:gd name="T3" fmla="*/ 3 h 7"/>
                <a:gd name="T4" fmla="*/ 2 w 6"/>
                <a:gd name="T5" fmla="*/ 1 h 7"/>
                <a:gd name="T6" fmla="*/ 4 w 6"/>
                <a:gd name="T7" fmla="*/ 0 h 7"/>
                <a:gd name="T8" fmla="*/ 6 w 6"/>
                <a:gd name="T9" fmla="*/ 4 h 7"/>
                <a:gd name="T10" fmla="*/ 6 w 6"/>
                <a:gd name="T11" fmla="*/ 5 h 7"/>
                <a:gd name="T12" fmla="*/ 3 w 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1"/>
                    <a:pt x="6" y="2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6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19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5">
              <a:extLst>
                <a:ext uri="{FF2B5EF4-FFF2-40B4-BE49-F238E27FC236}">
                  <a16:creationId xmlns:a16="http://schemas.microsoft.com/office/drawing/2014/main" id="{14F47C30-96F9-7600-B957-AA63C6B2E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125913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1 w 2"/>
                <a:gd name="T5" fmla="*/ 1 h 2"/>
                <a:gd name="T6" fmla="*/ 2 w 2"/>
                <a:gd name="T7" fmla="*/ 2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6">
              <a:extLst>
                <a:ext uri="{FF2B5EF4-FFF2-40B4-BE49-F238E27FC236}">
                  <a16:creationId xmlns:a16="http://schemas.microsoft.com/office/drawing/2014/main" id="{82994B47-1C12-22D3-8D86-19FA3968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084638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7">
              <a:extLst>
                <a:ext uri="{FF2B5EF4-FFF2-40B4-BE49-F238E27FC236}">
                  <a16:creationId xmlns:a16="http://schemas.microsoft.com/office/drawing/2014/main" id="{6209514F-D7D0-F2C7-3A25-2BAA5228F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4110038"/>
              <a:ext cx="7937" cy="12700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8">
              <a:extLst>
                <a:ext uri="{FF2B5EF4-FFF2-40B4-BE49-F238E27FC236}">
                  <a16:creationId xmlns:a16="http://schemas.microsoft.com/office/drawing/2014/main" id="{601A8E44-9CEC-AE2A-F4F0-BC6797C22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090988"/>
              <a:ext cx="11112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9">
              <a:extLst>
                <a:ext uri="{FF2B5EF4-FFF2-40B4-BE49-F238E27FC236}">
                  <a16:creationId xmlns:a16="http://schemas.microsoft.com/office/drawing/2014/main" id="{11B8BEAB-459E-531B-B8AB-4532F3108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4095750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0">
              <a:extLst>
                <a:ext uri="{FF2B5EF4-FFF2-40B4-BE49-F238E27FC236}">
                  <a16:creationId xmlns:a16="http://schemas.microsoft.com/office/drawing/2014/main" id="{76B756FD-58B0-5E16-0FDC-78329F508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913" y="41036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1">
              <a:extLst>
                <a:ext uri="{FF2B5EF4-FFF2-40B4-BE49-F238E27FC236}">
                  <a16:creationId xmlns:a16="http://schemas.microsoft.com/office/drawing/2014/main" id="{5BFFBF85-B9EB-E77E-CD73-AFBF0CF58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422910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2">
              <a:extLst>
                <a:ext uri="{FF2B5EF4-FFF2-40B4-BE49-F238E27FC236}">
                  <a16:creationId xmlns:a16="http://schemas.microsoft.com/office/drawing/2014/main" id="{5B968C69-0C34-4D7D-E979-986713D6B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40878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3">
              <a:extLst>
                <a:ext uri="{FF2B5EF4-FFF2-40B4-BE49-F238E27FC236}">
                  <a16:creationId xmlns:a16="http://schemas.microsoft.com/office/drawing/2014/main" id="{01C97D56-FFFB-C5C3-885A-A553D74D8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75" y="4110038"/>
              <a:ext cx="4762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4">
              <a:extLst>
                <a:ext uri="{FF2B5EF4-FFF2-40B4-BE49-F238E27FC236}">
                  <a16:creationId xmlns:a16="http://schemas.microsoft.com/office/drawing/2014/main" id="{DDEDFD6D-265D-7922-B14A-98DD846FF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4117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5">
              <a:extLst>
                <a:ext uri="{FF2B5EF4-FFF2-40B4-BE49-F238E27FC236}">
                  <a16:creationId xmlns:a16="http://schemas.microsoft.com/office/drawing/2014/main" id="{ED3577F0-3C33-5689-3B2C-949B0811C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4194175"/>
              <a:ext cx="49212" cy="46038"/>
            </a:xfrm>
            <a:custGeom>
              <a:avLst/>
              <a:gdLst>
                <a:gd name="T0" fmla="*/ 3 w 13"/>
                <a:gd name="T1" fmla="*/ 3 h 12"/>
                <a:gd name="T2" fmla="*/ 3 w 13"/>
                <a:gd name="T3" fmla="*/ 1 h 12"/>
                <a:gd name="T4" fmla="*/ 3 w 13"/>
                <a:gd name="T5" fmla="*/ 0 h 12"/>
                <a:gd name="T6" fmla="*/ 5 w 13"/>
                <a:gd name="T7" fmla="*/ 1 h 12"/>
                <a:gd name="T8" fmla="*/ 6 w 13"/>
                <a:gd name="T9" fmla="*/ 4 h 12"/>
                <a:gd name="T10" fmla="*/ 7 w 13"/>
                <a:gd name="T11" fmla="*/ 6 h 12"/>
                <a:gd name="T12" fmla="*/ 7 w 13"/>
                <a:gd name="T13" fmla="*/ 7 h 12"/>
                <a:gd name="T14" fmla="*/ 8 w 13"/>
                <a:gd name="T15" fmla="*/ 7 h 12"/>
                <a:gd name="T16" fmla="*/ 9 w 13"/>
                <a:gd name="T17" fmla="*/ 9 h 12"/>
                <a:gd name="T18" fmla="*/ 12 w 13"/>
                <a:gd name="T19" fmla="*/ 9 h 12"/>
                <a:gd name="T20" fmla="*/ 13 w 13"/>
                <a:gd name="T21" fmla="*/ 9 h 12"/>
                <a:gd name="T22" fmla="*/ 13 w 13"/>
                <a:gd name="T23" fmla="*/ 10 h 12"/>
                <a:gd name="T24" fmla="*/ 11 w 13"/>
                <a:gd name="T25" fmla="*/ 11 h 12"/>
                <a:gd name="T26" fmla="*/ 11 w 13"/>
                <a:gd name="T27" fmla="*/ 11 h 12"/>
                <a:gd name="T28" fmla="*/ 10 w 13"/>
                <a:gd name="T29" fmla="*/ 12 h 12"/>
                <a:gd name="T30" fmla="*/ 9 w 13"/>
                <a:gd name="T31" fmla="*/ 12 h 12"/>
                <a:gd name="T32" fmla="*/ 9 w 13"/>
                <a:gd name="T33" fmla="*/ 11 h 12"/>
                <a:gd name="T34" fmla="*/ 9 w 13"/>
                <a:gd name="T35" fmla="*/ 11 h 12"/>
                <a:gd name="T36" fmla="*/ 8 w 13"/>
                <a:gd name="T37" fmla="*/ 11 h 12"/>
                <a:gd name="T38" fmla="*/ 8 w 13"/>
                <a:gd name="T39" fmla="*/ 11 h 12"/>
                <a:gd name="T40" fmla="*/ 7 w 13"/>
                <a:gd name="T41" fmla="*/ 10 h 12"/>
                <a:gd name="T42" fmla="*/ 7 w 13"/>
                <a:gd name="T43" fmla="*/ 10 h 12"/>
                <a:gd name="T44" fmla="*/ 5 w 13"/>
                <a:gd name="T45" fmla="*/ 10 h 12"/>
                <a:gd name="T46" fmla="*/ 5 w 13"/>
                <a:gd name="T47" fmla="*/ 9 h 12"/>
                <a:gd name="T48" fmla="*/ 5 w 13"/>
                <a:gd name="T49" fmla="*/ 7 h 12"/>
                <a:gd name="T50" fmla="*/ 5 w 13"/>
                <a:gd name="T51" fmla="*/ 7 h 12"/>
                <a:gd name="T52" fmla="*/ 5 w 13"/>
                <a:gd name="T53" fmla="*/ 7 h 12"/>
                <a:gd name="T54" fmla="*/ 4 w 13"/>
                <a:gd name="T55" fmla="*/ 8 h 12"/>
                <a:gd name="T56" fmla="*/ 4 w 13"/>
                <a:gd name="T57" fmla="*/ 9 h 12"/>
                <a:gd name="T58" fmla="*/ 3 w 13"/>
                <a:gd name="T59" fmla="*/ 9 h 12"/>
                <a:gd name="T60" fmla="*/ 3 w 13"/>
                <a:gd name="T61" fmla="*/ 9 h 12"/>
                <a:gd name="T62" fmla="*/ 1 w 13"/>
                <a:gd name="T63" fmla="*/ 7 h 12"/>
                <a:gd name="T64" fmla="*/ 0 w 13"/>
                <a:gd name="T65" fmla="*/ 7 h 12"/>
                <a:gd name="T66" fmla="*/ 1 w 13"/>
                <a:gd name="T67" fmla="*/ 7 h 12"/>
                <a:gd name="T68" fmla="*/ 2 w 13"/>
                <a:gd name="T69" fmla="*/ 7 h 12"/>
                <a:gd name="T70" fmla="*/ 3 w 13"/>
                <a:gd name="T71" fmla="*/ 8 h 12"/>
                <a:gd name="T72" fmla="*/ 4 w 13"/>
                <a:gd name="T73" fmla="*/ 7 h 12"/>
                <a:gd name="T74" fmla="*/ 2 w 13"/>
                <a:gd name="T75" fmla="*/ 7 h 12"/>
                <a:gd name="T76" fmla="*/ 2 w 13"/>
                <a:gd name="T77" fmla="*/ 5 h 12"/>
                <a:gd name="T78" fmla="*/ 3 w 13"/>
                <a:gd name="T79" fmla="*/ 4 h 12"/>
                <a:gd name="T80" fmla="*/ 3 w 13"/>
                <a:gd name="T8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12">
                  <a:moveTo>
                    <a:pt x="3" y="3"/>
                  </a:move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9" y="8"/>
                    <a:pt x="9" y="9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3" y="9"/>
                    <a:pt x="13" y="9"/>
                    <a:pt x="13" y="10"/>
                  </a:cubicBezTo>
                  <a:cubicBezTo>
                    <a:pt x="12" y="10"/>
                    <a:pt x="12" y="10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3" y="8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2" y="8"/>
                    <a:pt x="3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6">
              <a:extLst>
                <a:ext uri="{FF2B5EF4-FFF2-40B4-BE49-F238E27FC236}">
                  <a16:creationId xmlns:a16="http://schemas.microsoft.com/office/drawing/2014/main" id="{08CF0597-B356-9085-7528-57F20A708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217988"/>
              <a:ext cx="6350" cy="635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1 w 2"/>
                <a:gd name="T9" fmla="*/ 2 h 2"/>
                <a:gd name="T10" fmla="*/ 1 w 2"/>
                <a:gd name="T11" fmla="*/ 2 h 2"/>
                <a:gd name="T12" fmla="*/ 0 w 2"/>
                <a:gd name="T13" fmla="*/ 2 h 2"/>
                <a:gd name="T14" fmla="*/ 0 w 2"/>
                <a:gd name="T15" fmla="*/ 1 h 2"/>
                <a:gd name="T16" fmla="*/ 0 w 2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7">
              <a:extLst>
                <a:ext uri="{FF2B5EF4-FFF2-40B4-BE49-F238E27FC236}">
                  <a16:creationId xmlns:a16="http://schemas.microsoft.com/office/drawing/2014/main" id="{71E30821-68A5-B667-1292-E83D867F0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213225"/>
              <a:ext cx="4762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1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8">
              <a:extLst>
                <a:ext uri="{FF2B5EF4-FFF2-40B4-BE49-F238E27FC236}">
                  <a16:creationId xmlns:a16="http://schemas.microsoft.com/office/drawing/2014/main" id="{4AB58ED6-89EE-41D2-61FE-0C5144F34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4198938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1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9">
              <a:extLst>
                <a:ext uri="{FF2B5EF4-FFF2-40B4-BE49-F238E27FC236}">
                  <a16:creationId xmlns:a16="http://schemas.microsoft.com/office/drawing/2014/main" id="{19D6BA6B-CFD9-0A23-8740-F7C3AA7FD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5" y="421798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0">
              <a:extLst>
                <a:ext uri="{FF2B5EF4-FFF2-40B4-BE49-F238E27FC236}">
                  <a16:creationId xmlns:a16="http://schemas.microsoft.com/office/drawing/2014/main" id="{0FEA8400-129B-6524-01A5-51D560F41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423703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1">
              <a:extLst>
                <a:ext uri="{FF2B5EF4-FFF2-40B4-BE49-F238E27FC236}">
                  <a16:creationId xmlns:a16="http://schemas.microsoft.com/office/drawing/2014/main" id="{F5297EB2-500D-07E4-06F3-30849AE0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42179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2">
              <a:extLst>
                <a:ext uri="{FF2B5EF4-FFF2-40B4-BE49-F238E27FC236}">
                  <a16:creationId xmlns:a16="http://schemas.microsoft.com/office/drawing/2014/main" id="{83183C96-8D83-C65E-9CF4-2C819D0D5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98938"/>
              <a:ext cx="7937" cy="11113"/>
            </a:xfrm>
            <a:custGeom>
              <a:avLst/>
              <a:gdLst>
                <a:gd name="T0" fmla="*/ 1 w 2"/>
                <a:gd name="T1" fmla="*/ 2 h 3"/>
                <a:gd name="T2" fmla="*/ 0 w 2"/>
                <a:gd name="T3" fmla="*/ 1 h 3"/>
                <a:gd name="T4" fmla="*/ 1 w 2"/>
                <a:gd name="T5" fmla="*/ 0 h 3"/>
                <a:gd name="T6" fmla="*/ 1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1 w 2"/>
                <a:gd name="T13" fmla="*/ 2 h 3"/>
                <a:gd name="T14" fmla="*/ 1 w 2"/>
                <a:gd name="T15" fmla="*/ 2 h 3"/>
                <a:gd name="T16" fmla="*/ 1 w 2"/>
                <a:gd name="T17" fmla="*/ 2 h 3"/>
                <a:gd name="T18" fmla="*/ 1 w 2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Oval 83">
              <a:extLst>
                <a:ext uri="{FF2B5EF4-FFF2-40B4-BE49-F238E27FC236}">
                  <a16:creationId xmlns:a16="http://schemas.microsoft.com/office/drawing/2014/main" id="{37BACF1E-BD72-622E-7F2A-227BB735C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638" y="4202113"/>
              <a:ext cx="1587" cy="1588"/>
            </a:xfrm>
            <a:prstGeom prst="ellipse">
              <a:avLst/>
            </a:pr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4">
              <a:extLst>
                <a:ext uri="{FF2B5EF4-FFF2-40B4-BE49-F238E27FC236}">
                  <a16:creationId xmlns:a16="http://schemas.microsoft.com/office/drawing/2014/main" id="{9B16BACA-CB62-C3A6-B7C2-9E8761BC6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0" y="4106863"/>
              <a:ext cx="12700" cy="15875"/>
            </a:xfrm>
            <a:custGeom>
              <a:avLst/>
              <a:gdLst>
                <a:gd name="T0" fmla="*/ 1 w 3"/>
                <a:gd name="T1" fmla="*/ 3 h 4"/>
                <a:gd name="T2" fmla="*/ 0 w 3"/>
                <a:gd name="T3" fmla="*/ 2 h 4"/>
                <a:gd name="T4" fmla="*/ 1 w 3"/>
                <a:gd name="T5" fmla="*/ 2 h 4"/>
                <a:gd name="T6" fmla="*/ 1 w 3"/>
                <a:gd name="T7" fmla="*/ 1 h 4"/>
                <a:gd name="T8" fmla="*/ 1 w 3"/>
                <a:gd name="T9" fmla="*/ 0 h 4"/>
                <a:gd name="T10" fmla="*/ 2 w 3"/>
                <a:gd name="T11" fmla="*/ 0 h 4"/>
                <a:gd name="T12" fmla="*/ 3 w 3"/>
                <a:gd name="T13" fmla="*/ 1 h 4"/>
                <a:gd name="T14" fmla="*/ 3 w 3"/>
                <a:gd name="T15" fmla="*/ 1 h 4"/>
                <a:gd name="T16" fmla="*/ 3 w 3"/>
                <a:gd name="T17" fmla="*/ 2 h 4"/>
                <a:gd name="T18" fmla="*/ 3 w 3"/>
                <a:gd name="T19" fmla="*/ 3 h 4"/>
                <a:gd name="T20" fmla="*/ 3 w 3"/>
                <a:gd name="T21" fmla="*/ 3 h 4"/>
                <a:gd name="T22" fmla="*/ 3 w 3"/>
                <a:gd name="T23" fmla="*/ 4 h 4"/>
                <a:gd name="T24" fmla="*/ 2 w 3"/>
                <a:gd name="T25" fmla="*/ 4 h 4"/>
                <a:gd name="T26" fmla="*/ 2 w 3"/>
                <a:gd name="T27" fmla="*/ 2 h 4"/>
                <a:gd name="T28" fmla="*/ 1 w 3"/>
                <a:gd name="T2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1D2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5">
              <a:extLst>
                <a:ext uri="{FF2B5EF4-FFF2-40B4-BE49-F238E27FC236}">
                  <a16:creationId xmlns:a16="http://schemas.microsoft.com/office/drawing/2014/main" id="{B935EBAC-F62B-8120-8D94-85328F571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110038"/>
              <a:ext cx="7937" cy="793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0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Oval 86">
              <a:extLst>
                <a:ext uri="{FF2B5EF4-FFF2-40B4-BE49-F238E27FC236}">
                  <a16:creationId xmlns:a16="http://schemas.microsoft.com/office/drawing/2014/main" id="{BB67EB74-1ED2-C0E2-A943-16CE7E54E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4117975"/>
              <a:ext cx="7937" cy="4763"/>
            </a:xfrm>
            <a:prstGeom prst="ellipse">
              <a:avLst/>
            </a:pr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00B383A7-8A84-D7F6-8F4B-DA0A8B11C173}"/>
              </a:ext>
            </a:extLst>
          </p:cNvPr>
          <p:cNvGrpSpPr/>
          <p:nvPr/>
        </p:nvGrpSpPr>
        <p:grpSpPr>
          <a:xfrm>
            <a:off x="3248831" y="3783806"/>
            <a:ext cx="1239837" cy="787401"/>
            <a:chOff x="1204913" y="3783012"/>
            <a:chExt cx="1239837" cy="787401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3EB7B9B9-6ACA-505E-9290-FF3942B9A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3783012"/>
              <a:ext cx="1239837" cy="787401"/>
            </a:xfrm>
            <a:custGeom>
              <a:avLst/>
              <a:gdLst>
                <a:gd name="T0" fmla="*/ 326 w 328"/>
                <a:gd name="T1" fmla="*/ 204 h 207"/>
                <a:gd name="T2" fmla="*/ 318 w 328"/>
                <a:gd name="T3" fmla="*/ 206 h 207"/>
                <a:gd name="T4" fmla="*/ 10 w 328"/>
                <a:gd name="T5" fmla="*/ 206 h 207"/>
                <a:gd name="T6" fmla="*/ 0 w 328"/>
                <a:gd name="T7" fmla="*/ 197 h 207"/>
                <a:gd name="T8" fmla="*/ 0 w 328"/>
                <a:gd name="T9" fmla="*/ 11 h 207"/>
                <a:gd name="T10" fmla="*/ 10 w 328"/>
                <a:gd name="T11" fmla="*/ 1 h 207"/>
                <a:gd name="T12" fmla="*/ 318 w 328"/>
                <a:gd name="T13" fmla="*/ 2 h 207"/>
                <a:gd name="T14" fmla="*/ 326 w 328"/>
                <a:gd name="T15" fmla="*/ 4 h 207"/>
                <a:gd name="T16" fmla="*/ 327 w 328"/>
                <a:gd name="T17" fmla="*/ 89 h 207"/>
                <a:gd name="T18" fmla="*/ 318 w 328"/>
                <a:gd name="T19" fmla="*/ 94 h 207"/>
                <a:gd name="T20" fmla="*/ 315 w 328"/>
                <a:gd name="T21" fmla="*/ 82 h 207"/>
                <a:gd name="T22" fmla="*/ 315 w 328"/>
                <a:gd name="T23" fmla="*/ 24 h 207"/>
                <a:gd name="T24" fmla="*/ 304 w 328"/>
                <a:gd name="T25" fmla="*/ 13 h 207"/>
                <a:gd name="T26" fmla="*/ 234 w 328"/>
                <a:gd name="T27" fmla="*/ 13 h 207"/>
                <a:gd name="T28" fmla="*/ 224 w 328"/>
                <a:gd name="T29" fmla="*/ 23 h 207"/>
                <a:gd name="T30" fmla="*/ 224 w 328"/>
                <a:gd name="T31" fmla="*/ 73 h 207"/>
                <a:gd name="T32" fmla="*/ 223 w 328"/>
                <a:gd name="T33" fmla="*/ 75 h 207"/>
                <a:gd name="T34" fmla="*/ 219 w 328"/>
                <a:gd name="T35" fmla="*/ 83 h 207"/>
                <a:gd name="T36" fmla="*/ 223 w 328"/>
                <a:gd name="T37" fmla="*/ 103 h 207"/>
                <a:gd name="T38" fmla="*/ 223 w 328"/>
                <a:gd name="T39" fmla="*/ 106 h 207"/>
                <a:gd name="T40" fmla="*/ 222 w 328"/>
                <a:gd name="T41" fmla="*/ 126 h 207"/>
                <a:gd name="T42" fmla="*/ 223 w 328"/>
                <a:gd name="T43" fmla="*/ 136 h 207"/>
                <a:gd name="T44" fmla="*/ 223 w 328"/>
                <a:gd name="T45" fmla="*/ 139 h 207"/>
                <a:gd name="T46" fmla="*/ 224 w 328"/>
                <a:gd name="T47" fmla="*/ 186 h 207"/>
                <a:gd name="T48" fmla="*/ 233 w 328"/>
                <a:gd name="T49" fmla="*/ 195 h 207"/>
                <a:gd name="T50" fmla="*/ 307 w 328"/>
                <a:gd name="T51" fmla="*/ 195 h 207"/>
                <a:gd name="T52" fmla="*/ 315 w 328"/>
                <a:gd name="T53" fmla="*/ 186 h 207"/>
                <a:gd name="T54" fmla="*/ 315 w 328"/>
                <a:gd name="T55" fmla="*/ 169 h 207"/>
                <a:gd name="T56" fmla="*/ 316 w 328"/>
                <a:gd name="T57" fmla="*/ 156 h 207"/>
                <a:gd name="T58" fmla="*/ 318 w 328"/>
                <a:gd name="T59" fmla="*/ 139 h 207"/>
                <a:gd name="T60" fmla="*/ 327 w 328"/>
                <a:gd name="T61" fmla="*/ 142 h 207"/>
                <a:gd name="T62" fmla="*/ 326 w 328"/>
                <a:gd name="T63" fmla="*/ 20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8" h="207">
                  <a:moveTo>
                    <a:pt x="326" y="204"/>
                  </a:moveTo>
                  <a:cubicBezTo>
                    <a:pt x="324" y="207"/>
                    <a:pt x="320" y="206"/>
                    <a:pt x="318" y="206"/>
                  </a:cubicBezTo>
                  <a:cubicBezTo>
                    <a:pt x="215" y="206"/>
                    <a:pt x="113" y="206"/>
                    <a:pt x="10" y="206"/>
                  </a:cubicBezTo>
                  <a:cubicBezTo>
                    <a:pt x="3" y="206"/>
                    <a:pt x="0" y="205"/>
                    <a:pt x="0" y="197"/>
                  </a:cubicBezTo>
                  <a:cubicBezTo>
                    <a:pt x="1" y="135"/>
                    <a:pt x="0" y="73"/>
                    <a:pt x="0" y="11"/>
                  </a:cubicBezTo>
                  <a:cubicBezTo>
                    <a:pt x="0" y="3"/>
                    <a:pt x="2" y="1"/>
                    <a:pt x="10" y="1"/>
                  </a:cubicBezTo>
                  <a:cubicBezTo>
                    <a:pt x="112" y="2"/>
                    <a:pt x="215" y="1"/>
                    <a:pt x="318" y="2"/>
                  </a:cubicBezTo>
                  <a:cubicBezTo>
                    <a:pt x="321" y="2"/>
                    <a:pt x="325" y="0"/>
                    <a:pt x="326" y="4"/>
                  </a:cubicBezTo>
                  <a:cubicBezTo>
                    <a:pt x="327" y="33"/>
                    <a:pt x="326" y="61"/>
                    <a:pt x="327" y="89"/>
                  </a:cubicBezTo>
                  <a:cubicBezTo>
                    <a:pt x="327" y="96"/>
                    <a:pt x="323" y="95"/>
                    <a:pt x="318" y="94"/>
                  </a:cubicBezTo>
                  <a:cubicBezTo>
                    <a:pt x="315" y="90"/>
                    <a:pt x="315" y="86"/>
                    <a:pt x="315" y="82"/>
                  </a:cubicBezTo>
                  <a:cubicBezTo>
                    <a:pt x="315" y="63"/>
                    <a:pt x="315" y="43"/>
                    <a:pt x="315" y="24"/>
                  </a:cubicBezTo>
                  <a:cubicBezTo>
                    <a:pt x="315" y="13"/>
                    <a:pt x="314" y="13"/>
                    <a:pt x="304" y="13"/>
                  </a:cubicBezTo>
                  <a:cubicBezTo>
                    <a:pt x="281" y="12"/>
                    <a:pt x="258" y="12"/>
                    <a:pt x="234" y="13"/>
                  </a:cubicBezTo>
                  <a:cubicBezTo>
                    <a:pt x="225" y="13"/>
                    <a:pt x="224" y="13"/>
                    <a:pt x="224" y="23"/>
                  </a:cubicBezTo>
                  <a:cubicBezTo>
                    <a:pt x="224" y="40"/>
                    <a:pt x="224" y="56"/>
                    <a:pt x="224" y="73"/>
                  </a:cubicBezTo>
                  <a:cubicBezTo>
                    <a:pt x="223" y="74"/>
                    <a:pt x="223" y="75"/>
                    <a:pt x="223" y="75"/>
                  </a:cubicBezTo>
                  <a:cubicBezTo>
                    <a:pt x="222" y="78"/>
                    <a:pt x="220" y="81"/>
                    <a:pt x="219" y="83"/>
                  </a:cubicBezTo>
                  <a:cubicBezTo>
                    <a:pt x="214" y="91"/>
                    <a:pt x="218" y="97"/>
                    <a:pt x="223" y="103"/>
                  </a:cubicBezTo>
                  <a:cubicBezTo>
                    <a:pt x="223" y="104"/>
                    <a:pt x="223" y="105"/>
                    <a:pt x="223" y="106"/>
                  </a:cubicBezTo>
                  <a:cubicBezTo>
                    <a:pt x="224" y="113"/>
                    <a:pt x="224" y="120"/>
                    <a:pt x="222" y="126"/>
                  </a:cubicBezTo>
                  <a:cubicBezTo>
                    <a:pt x="221" y="130"/>
                    <a:pt x="222" y="133"/>
                    <a:pt x="223" y="136"/>
                  </a:cubicBezTo>
                  <a:cubicBezTo>
                    <a:pt x="223" y="137"/>
                    <a:pt x="223" y="138"/>
                    <a:pt x="223" y="139"/>
                  </a:cubicBezTo>
                  <a:cubicBezTo>
                    <a:pt x="224" y="155"/>
                    <a:pt x="223" y="170"/>
                    <a:pt x="224" y="186"/>
                  </a:cubicBezTo>
                  <a:cubicBezTo>
                    <a:pt x="224" y="193"/>
                    <a:pt x="226" y="195"/>
                    <a:pt x="233" y="195"/>
                  </a:cubicBezTo>
                  <a:cubicBezTo>
                    <a:pt x="257" y="195"/>
                    <a:pt x="282" y="195"/>
                    <a:pt x="307" y="195"/>
                  </a:cubicBezTo>
                  <a:cubicBezTo>
                    <a:pt x="313" y="195"/>
                    <a:pt x="316" y="193"/>
                    <a:pt x="315" y="186"/>
                  </a:cubicBezTo>
                  <a:cubicBezTo>
                    <a:pt x="315" y="181"/>
                    <a:pt x="315" y="175"/>
                    <a:pt x="315" y="169"/>
                  </a:cubicBezTo>
                  <a:cubicBezTo>
                    <a:pt x="316" y="165"/>
                    <a:pt x="317" y="161"/>
                    <a:pt x="316" y="156"/>
                  </a:cubicBezTo>
                  <a:cubicBezTo>
                    <a:pt x="316" y="150"/>
                    <a:pt x="314" y="144"/>
                    <a:pt x="318" y="139"/>
                  </a:cubicBezTo>
                  <a:cubicBezTo>
                    <a:pt x="322" y="137"/>
                    <a:pt x="327" y="137"/>
                    <a:pt x="327" y="142"/>
                  </a:cubicBezTo>
                  <a:cubicBezTo>
                    <a:pt x="327" y="163"/>
                    <a:pt x="328" y="184"/>
                    <a:pt x="326" y="204"/>
                  </a:cubicBezTo>
                  <a:close/>
                </a:path>
              </a:pathLst>
            </a:custGeom>
            <a:solidFill>
              <a:srgbClr val="401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22984247-3D67-7FED-5F9D-EE4F39499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538" y="3798888"/>
              <a:ext cx="49212" cy="760413"/>
            </a:xfrm>
            <a:custGeom>
              <a:avLst/>
              <a:gdLst>
                <a:gd name="T0" fmla="*/ 11 w 13"/>
                <a:gd name="T1" fmla="*/ 200 h 200"/>
                <a:gd name="T2" fmla="*/ 11 w 13"/>
                <a:gd name="T3" fmla="*/ 143 h 200"/>
                <a:gd name="T4" fmla="*/ 3 w 13"/>
                <a:gd name="T5" fmla="*/ 136 h 200"/>
                <a:gd name="T6" fmla="*/ 1 w 13"/>
                <a:gd name="T7" fmla="*/ 134 h 200"/>
                <a:gd name="T8" fmla="*/ 1 w 13"/>
                <a:gd name="T9" fmla="*/ 122 h 200"/>
                <a:gd name="T10" fmla="*/ 8 w 13"/>
                <a:gd name="T11" fmla="*/ 120 h 200"/>
                <a:gd name="T12" fmla="*/ 9 w 13"/>
                <a:gd name="T13" fmla="*/ 107 h 200"/>
                <a:gd name="T14" fmla="*/ 2 w 13"/>
                <a:gd name="T15" fmla="*/ 103 h 200"/>
                <a:gd name="T16" fmla="*/ 1 w 13"/>
                <a:gd name="T17" fmla="*/ 91 h 200"/>
                <a:gd name="T18" fmla="*/ 3 w 13"/>
                <a:gd name="T19" fmla="*/ 89 h 200"/>
                <a:gd name="T20" fmla="*/ 11 w 13"/>
                <a:gd name="T21" fmla="*/ 81 h 200"/>
                <a:gd name="T22" fmla="*/ 11 w 13"/>
                <a:gd name="T23" fmla="*/ 0 h 200"/>
                <a:gd name="T24" fmla="*/ 12 w 13"/>
                <a:gd name="T25" fmla="*/ 8 h 200"/>
                <a:gd name="T26" fmla="*/ 12 w 13"/>
                <a:gd name="T27" fmla="*/ 192 h 200"/>
                <a:gd name="T28" fmla="*/ 11 w 13"/>
                <a:gd name="T2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200">
                  <a:moveTo>
                    <a:pt x="11" y="200"/>
                  </a:moveTo>
                  <a:cubicBezTo>
                    <a:pt x="11" y="181"/>
                    <a:pt x="11" y="162"/>
                    <a:pt x="11" y="143"/>
                  </a:cubicBezTo>
                  <a:cubicBezTo>
                    <a:pt x="11" y="138"/>
                    <a:pt x="10" y="134"/>
                    <a:pt x="3" y="136"/>
                  </a:cubicBezTo>
                  <a:cubicBezTo>
                    <a:pt x="2" y="135"/>
                    <a:pt x="2" y="135"/>
                    <a:pt x="1" y="134"/>
                  </a:cubicBezTo>
                  <a:cubicBezTo>
                    <a:pt x="0" y="130"/>
                    <a:pt x="0" y="126"/>
                    <a:pt x="1" y="122"/>
                  </a:cubicBezTo>
                  <a:cubicBezTo>
                    <a:pt x="3" y="118"/>
                    <a:pt x="7" y="123"/>
                    <a:pt x="8" y="120"/>
                  </a:cubicBezTo>
                  <a:cubicBezTo>
                    <a:pt x="10" y="115"/>
                    <a:pt x="9" y="111"/>
                    <a:pt x="9" y="107"/>
                  </a:cubicBezTo>
                  <a:cubicBezTo>
                    <a:pt x="8" y="102"/>
                    <a:pt x="3" y="106"/>
                    <a:pt x="2" y="103"/>
                  </a:cubicBezTo>
                  <a:cubicBezTo>
                    <a:pt x="0" y="99"/>
                    <a:pt x="0" y="95"/>
                    <a:pt x="1" y="91"/>
                  </a:cubicBezTo>
                  <a:cubicBezTo>
                    <a:pt x="2" y="90"/>
                    <a:pt x="2" y="89"/>
                    <a:pt x="3" y="89"/>
                  </a:cubicBezTo>
                  <a:cubicBezTo>
                    <a:pt x="10" y="90"/>
                    <a:pt x="11" y="87"/>
                    <a:pt x="11" y="81"/>
                  </a:cubicBezTo>
                  <a:cubicBezTo>
                    <a:pt x="11" y="54"/>
                    <a:pt x="11" y="27"/>
                    <a:pt x="11" y="0"/>
                  </a:cubicBezTo>
                  <a:cubicBezTo>
                    <a:pt x="13" y="3"/>
                    <a:pt x="12" y="5"/>
                    <a:pt x="12" y="8"/>
                  </a:cubicBezTo>
                  <a:cubicBezTo>
                    <a:pt x="12" y="69"/>
                    <a:pt x="12" y="131"/>
                    <a:pt x="12" y="192"/>
                  </a:cubicBezTo>
                  <a:cubicBezTo>
                    <a:pt x="12" y="195"/>
                    <a:pt x="13" y="198"/>
                    <a:pt x="11" y="200"/>
                  </a:cubicBezTo>
                  <a:close/>
                </a:path>
              </a:pathLst>
            </a:custGeom>
            <a:solidFill>
              <a:srgbClr val="401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C3182384-02A4-627C-B3C7-176AF0410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0" y="3821113"/>
              <a:ext cx="366712" cy="712788"/>
            </a:xfrm>
            <a:custGeom>
              <a:avLst/>
              <a:gdLst>
                <a:gd name="T0" fmla="*/ 97 w 97"/>
                <a:gd name="T1" fmla="*/ 94 h 187"/>
                <a:gd name="T2" fmla="*/ 97 w 97"/>
                <a:gd name="T3" fmla="*/ 179 h 187"/>
                <a:gd name="T4" fmla="*/ 89 w 97"/>
                <a:gd name="T5" fmla="*/ 187 h 187"/>
                <a:gd name="T6" fmla="*/ 8 w 97"/>
                <a:gd name="T7" fmla="*/ 187 h 187"/>
                <a:gd name="T8" fmla="*/ 0 w 97"/>
                <a:gd name="T9" fmla="*/ 179 h 187"/>
                <a:gd name="T10" fmla="*/ 0 w 97"/>
                <a:gd name="T11" fmla="*/ 8 h 187"/>
                <a:gd name="T12" fmla="*/ 8 w 97"/>
                <a:gd name="T13" fmla="*/ 0 h 187"/>
                <a:gd name="T14" fmla="*/ 89 w 97"/>
                <a:gd name="T15" fmla="*/ 0 h 187"/>
                <a:gd name="T16" fmla="*/ 97 w 97"/>
                <a:gd name="T17" fmla="*/ 8 h 187"/>
                <a:gd name="T18" fmla="*/ 97 w 97"/>
                <a:gd name="T19" fmla="*/ 94 h 187"/>
                <a:gd name="T20" fmla="*/ 97 w 97"/>
                <a:gd name="T21" fmla="*/ 9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87">
                  <a:moveTo>
                    <a:pt x="97" y="94"/>
                  </a:moveTo>
                  <a:cubicBezTo>
                    <a:pt x="97" y="122"/>
                    <a:pt x="97" y="151"/>
                    <a:pt x="97" y="179"/>
                  </a:cubicBezTo>
                  <a:cubicBezTo>
                    <a:pt x="97" y="185"/>
                    <a:pt x="96" y="187"/>
                    <a:pt x="89" y="187"/>
                  </a:cubicBezTo>
                  <a:cubicBezTo>
                    <a:pt x="62" y="187"/>
                    <a:pt x="35" y="187"/>
                    <a:pt x="8" y="187"/>
                  </a:cubicBezTo>
                  <a:cubicBezTo>
                    <a:pt x="1" y="187"/>
                    <a:pt x="0" y="185"/>
                    <a:pt x="0" y="179"/>
                  </a:cubicBezTo>
                  <a:cubicBezTo>
                    <a:pt x="0" y="122"/>
                    <a:pt x="0" y="65"/>
                    <a:pt x="0" y="8"/>
                  </a:cubicBezTo>
                  <a:cubicBezTo>
                    <a:pt x="0" y="2"/>
                    <a:pt x="2" y="0"/>
                    <a:pt x="8" y="0"/>
                  </a:cubicBezTo>
                  <a:cubicBezTo>
                    <a:pt x="35" y="0"/>
                    <a:pt x="62" y="0"/>
                    <a:pt x="89" y="0"/>
                  </a:cubicBezTo>
                  <a:cubicBezTo>
                    <a:pt x="96" y="0"/>
                    <a:pt x="97" y="2"/>
                    <a:pt x="97" y="8"/>
                  </a:cubicBezTo>
                  <a:cubicBezTo>
                    <a:pt x="97" y="37"/>
                    <a:pt x="97" y="65"/>
                    <a:pt x="97" y="94"/>
                  </a:cubicBezTo>
                  <a:cubicBezTo>
                    <a:pt x="97" y="94"/>
                    <a:pt x="97" y="94"/>
                    <a:pt x="97" y="94"/>
                  </a:cubicBezTo>
                  <a:close/>
                </a:path>
              </a:pathLst>
            </a:custGeom>
            <a:solidFill>
              <a:srgbClr val="06A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B02DFD00-1AC5-441C-8492-9CE27FD2C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88" y="3821113"/>
              <a:ext cx="366712" cy="715963"/>
            </a:xfrm>
            <a:custGeom>
              <a:avLst/>
              <a:gdLst>
                <a:gd name="T0" fmla="*/ 0 w 97"/>
                <a:gd name="T1" fmla="*/ 93 h 188"/>
                <a:gd name="T2" fmla="*/ 0 w 97"/>
                <a:gd name="T3" fmla="*/ 7 h 188"/>
                <a:gd name="T4" fmla="*/ 7 w 97"/>
                <a:gd name="T5" fmla="*/ 0 h 188"/>
                <a:gd name="T6" fmla="*/ 90 w 97"/>
                <a:gd name="T7" fmla="*/ 0 h 188"/>
                <a:gd name="T8" fmla="*/ 97 w 97"/>
                <a:gd name="T9" fmla="*/ 7 h 188"/>
                <a:gd name="T10" fmla="*/ 97 w 97"/>
                <a:gd name="T11" fmla="*/ 143 h 188"/>
                <a:gd name="T12" fmla="*/ 97 w 97"/>
                <a:gd name="T13" fmla="*/ 182 h 188"/>
                <a:gd name="T14" fmla="*/ 91 w 97"/>
                <a:gd name="T15" fmla="*/ 188 h 188"/>
                <a:gd name="T16" fmla="*/ 6 w 97"/>
                <a:gd name="T17" fmla="*/ 188 h 188"/>
                <a:gd name="T18" fmla="*/ 0 w 97"/>
                <a:gd name="T19" fmla="*/ 181 h 188"/>
                <a:gd name="T20" fmla="*/ 0 w 97"/>
                <a:gd name="T21" fmla="*/ 9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88">
                  <a:moveTo>
                    <a:pt x="0" y="93"/>
                  </a:moveTo>
                  <a:cubicBezTo>
                    <a:pt x="0" y="65"/>
                    <a:pt x="0" y="36"/>
                    <a:pt x="0" y="7"/>
                  </a:cubicBezTo>
                  <a:cubicBezTo>
                    <a:pt x="0" y="1"/>
                    <a:pt x="1" y="0"/>
                    <a:pt x="7" y="0"/>
                  </a:cubicBezTo>
                  <a:cubicBezTo>
                    <a:pt x="35" y="0"/>
                    <a:pt x="63" y="0"/>
                    <a:pt x="90" y="0"/>
                  </a:cubicBezTo>
                  <a:cubicBezTo>
                    <a:pt x="96" y="0"/>
                    <a:pt x="97" y="2"/>
                    <a:pt x="97" y="7"/>
                  </a:cubicBezTo>
                  <a:cubicBezTo>
                    <a:pt x="97" y="53"/>
                    <a:pt x="97" y="98"/>
                    <a:pt x="97" y="143"/>
                  </a:cubicBezTo>
                  <a:cubicBezTo>
                    <a:pt x="97" y="156"/>
                    <a:pt x="97" y="169"/>
                    <a:pt x="97" y="182"/>
                  </a:cubicBezTo>
                  <a:cubicBezTo>
                    <a:pt x="97" y="186"/>
                    <a:pt x="96" y="188"/>
                    <a:pt x="91" y="188"/>
                  </a:cubicBezTo>
                  <a:cubicBezTo>
                    <a:pt x="63" y="187"/>
                    <a:pt x="34" y="187"/>
                    <a:pt x="6" y="188"/>
                  </a:cubicBezTo>
                  <a:cubicBezTo>
                    <a:pt x="1" y="188"/>
                    <a:pt x="0" y="186"/>
                    <a:pt x="0" y="181"/>
                  </a:cubicBezTo>
                  <a:cubicBezTo>
                    <a:pt x="0" y="152"/>
                    <a:pt x="0" y="123"/>
                    <a:pt x="0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F58567D7-714C-D460-B146-985867983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763" y="3821113"/>
              <a:ext cx="371475" cy="715963"/>
            </a:xfrm>
            <a:custGeom>
              <a:avLst/>
              <a:gdLst>
                <a:gd name="T0" fmla="*/ 98 w 98"/>
                <a:gd name="T1" fmla="*/ 128 h 188"/>
                <a:gd name="T2" fmla="*/ 98 w 98"/>
                <a:gd name="T3" fmla="*/ 130 h 188"/>
                <a:gd name="T4" fmla="*/ 98 w 98"/>
                <a:gd name="T5" fmla="*/ 148 h 188"/>
                <a:gd name="T6" fmla="*/ 97 w 98"/>
                <a:gd name="T7" fmla="*/ 152 h 188"/>
                <a:gd name="T8" fmla="*/ 93 w 98"/>
                <a:gd name="T9" fmla="*/ 159 h 188"/>
                <a:gd name="T10" fmla="*/ 89 w 98"/>
                <a:gd name="T11" fmla="*/ 153 h 188"/>
                <a:gd name="T12" fmla="*/ 92 w 98"/>
                <a:gd name="T13" fmla="*/ 167 h 188"/>
                <a:gd name="T14" fmla="*/ 98 w 98"/>
                <a:gd name="T15" fmla="*/ 158 h 188"/>
                <a:gd name="T16" fmla="*/ 98 w 98"/>
                <a:gd name="T17" fmla="*/ 182 h 188"/>
                <a:gd name="T18" fmla="*/ 92 w 98"/>
                <a:gd name="T19" fmla="*/ 188 h 188"/>
                <a:gd name="T20" fmla="*/ 7 w 98"/>
                <a:gd name="T21" fmla="*/ 188 h 188"/>
                <a:gd name="T22" fmla="*/ 1 w 98"/>
                <a:gd name="T23" fmla="*/ 182 h 188"/>
                <a:gd name="T24" fmla="*/ 2 w 98"/>
                <a:gd name="T25" fmla="*/ 128 h 188"/>
                <a:gd name="T26" fmla="*/ 18 w 98"/>
                <a:gd name="T27" fmla="*/ 127 h 188"/>
                <a:gd name="T28" fmla="*/ 37 w 98"/>
                <a:gd name="T29" fmla="*/ 113 h 188"/>
                <a:gd name="T30" fmla="*/ 25 w 98"/>
                <a:gd name="T31" fmla="*/ 94 h 188"/>
                <a:gd name="T32" fmla="*/ 12 w 98"/>
                <a:gd name="T33" fmla="*/ 88 h 188"/>
                <a:gd name="T34" fmla="*/ 7 w 98"/>
                <a:gd name="T35" fmla="*/ 78 h 188"/>
                <a:gd name="T36" fmla="*/ 16 w 98"/>
                <a:gd name="T37" fmla="*/ 71 h 188"/>
                <a:gd name="T38" fmla="*/ 27 w 98"/>
                <a:gd name="T39" fmla="*/ 72 h 188"/>
                <a:gd name="T40" fmla="*/ 31 w 98"/>
                <a:gd name="T41" fmla="*/ 70 h 188"/>
                <a:gd name="T42" fmla="*/ 29 w 98"/>
                <a:gd name="T43" fmla="*/ 66 h 188"/>
                <a:gd name="T44" fmla="*/ 11 w 98"/>
                <a:gd name="T45" fmla="*/ 65 h 188"/>
                <a:gd name="T46" fmla="*/ 1 w 98"/>
                <a:gd name="T47" fmla="*/ 66 h 188"/>
                <a:gd name="T48" fmla="*/ 1 w 98"/>
                <a:gd name="T49" fmla="*/ 6 h 188"/>
                <a:gd name="T50" fmla="*/ 7 w 98"/>
                <a:gd name="T51" fmla="*/ 0 h 188"/>
                <a:gd name="T52" fmla="*/ 92 w 98"/>
                <a:gd name="T53" fmla="*/ 0 h 188"/>
                <a:gd name="T54" fmla="*/ 98 w 98"/>
                <a:gd name="T55" fmla="*/ 8 h 188"/>
                <a:gd name="T56" fmla="*/ 98 w 98"/>
                <a:gd name="T57" fmla="*/ 83 h 188"/>
                <a:gd name="T58" fmla="*/ 97 w 98"/>
                <a:gd name="T59" fmla="*/ 85 h 188"/>
                <a:gd name="T60" fmla="*/ 85 w 98"/>
                <a:gd name="T61" fmla="*/ 108 h 188"/>
                <a:gd name="T62" fmla="*/ 98 w 98"/>
                <a:gd name="T63" fmla="*/ 12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88">
                  <a:moveTo>
                    <a:pt x="98" y="128"/>
                  </a:moveTo>
                  <a:cubicBezTo>
                    <a:pt x="98" y="129"/>
                    <a:pt x="98" y="129"/>
                    <a:pt x="98" y="130"/>
                  </a:cubicBezTo>
                  <a:cubicBezTo>
                    <a:pt x="98" y="136"/>
                    <a:pt x="98" y="142"/>
                    <a:pt x="98" y="148"/>
                  </a:cubicBezTo>
                  <a:cubicBezTo>
                    <a:pt x="97" y="149"/>
                    <a:pt x="97" y="151"/>
                    <a:pt x="97" y="152"/>
                  </a:cubicBezTo>
                  <a:cubicBezTo>
                    <a:pt x="96" y="155"/>
                    <a:pt x="97" y="159"/>
                    <a:pt x="93" y="159"/>
                  </a:cubicBezTo>
                  <a:cubicBezTo>
                    <a:pt x="90" y="160"/>
                    <a:pt x="89" y="156"/>
                    <a:pt x="89" y="153"/>
                  </a:cubicBezTo>
                  <a:cubicBezTo>
                    <a:pt x="88" y="158"/>
                    <a:pt x="95" y="161"/>
                    <a:pt x="92" y="167"/>
                  </a:cubicBezTo>
                  <a:cubicBezTo>
                    <a:pt x="93" y="164"/>
                    <a:pt x="93" y="159"/>
                    <a:pt x="98" y="158"/>
                  </a:cubicBezTo>
                  <a:cubicBezTo>
                    <a:pt x="98" y="166"/>
                    <a:pt x="98" y="174"/>
                    <a:pt x="98" y="182"/>
                  </a:cubicBezTo>
                  <a:cubicBezTo>
                    <a:pt x="98" y="186"/>
                    <a:pt x="97" y="188"/>
                    <a:pt x="92" y="188"/>
                  </a:cubicBezTo>
                  <a:cubicBezTo>
                    <a:pt x="64" y="188"/>
                    <a:pt x="35" y="188"/>
                    <a:pt x="7" y="188"/>
                  </a:cubicBezTo>
                  <a:cubicBezTo>
                    <a:pt x="3" y="188"/>
                    <a:pt x="1" y="186"/>
                    <a:pt x="1" y="182"/>
                  </a:cubicBezTo>
                  <a:cubicBezTo>
                    <a:pt x="1" y="164"/>
                    <a:pt x="0" y="146"/>
                    <a:pt x="2" y="128"/>
                  </a:cubicBezTo>
                  <a:cubicBezTo>
                    <a:pt x="7" y="126"/>
                    <a:pt x="12" y="128"/>
                    <a:pt x="18" y="127"/>
                  </a:cubicBezTo>
                  <a:cubicBezTo>
                    <a:pt x="27" y="127"/>
                    <a:pt x="35" y="121"/>
                    <a:pt x="37" y="113"/>
                  </a:cubicBezTo>
                  <a:cubicBezTo>
                    <a:pt x="38" y="106"/>
                    <a:pt x="34" y="98"/>
                    <a:pt x="25" y="94"/>
                  </a:cubicBezTo>
                  <a:cubicBezTo>
                    <a:pt x="21" y="92"/>
                    <a:pt x="16" y="91"/>
                    <a:pt x="12" y="88"/>
                  </a:cubicBezTo>
                  <a:cubicBezTo>
                    <a:pt x="9" y="86"/>
                    <a:pt x="6" y="83"/>
                    <a:pt x="7" y="78"/>
                  </a:cubicBezTo>
                  <a:cubicBezTo>
                    <a:pt x="8" y="73"/>
                    <a:pt x="12" y="72"/>
                    <a:pt x="16" y="71"/>
                  </a:cubicBezTo>
                  <a:cubicBezTo>
                    <a:pt x="20" y="71"/>
                    <a:pt x="23" y="72"/>
                    <a:pt x="27" y="72"/>
                  </a:cubicBezTo>
                  <a:cubicBezTo>
                    <a:pt x="29" y="73"/>
                    <a:pt x="31" y="72"/>
                    <a:pt x="31" y="70"/>
                  </a:cubicBezTo>
                  <a:cubicBezTo>
                    <a:pt x="32" y="68"/>
                    <a:pt x="30" y="67"/>
                    <a:pt x="29" y="66"/>
                  </a:cubicBezTo>
                  <a:cubicBezTo>
                    <a:pt x="23" y="63"/>
                    <a:pt x="17" y="63"/>
                    <a:pt x="11" y="65"/>
                  </a:cubicBezTo>
                  <a:cubicBezTo>
                    <a:pt x="8" y="65"/>
                    <a:pt x="5" y="68"/>
                    <a:pt x="1" y="66"/>
                  </a:cubicBezTo>
                  <a:cubicBezTo>
                    <a:pt x="1" y="46"/>
                    <a:pt x="1" y="26"/>
                    <a:pt x="1" y="6"/>
                  </a:cubicBezTo>
                  <a:cubicBezTo>
                    <a:pt x="1" y="1"/>
                    <a:pt x="3" y="0"/>
                    <a:pt x="7" y="0"/>
                  </a:cubicBezTo>
                  <a:cubicBezTo>
                    <a:pt x="35" y="0"/>
                    <a:pt x="64" y="0"/>
                    <a:pt x="92" y="0"/>
                  </a:cubicBezTo>
                  <a:cubicBezTo>
                    <a:pt x="98" y="0"/>
                    <a:pt x="98" y="3"/>
                    <a:pt x="98" y="8"/>
                  </a:cubicBezTo>
                  <a:cubicBezTo>
                    <a:pt x="98" y="33"/>
                    <a:pt x="98" y="58"/>
                    <a:pt x="98" y="83"/>
                  </a:cubicBezTo>
                  <a:cubicBezTo>
                    <a:pt x="98" y="83"/>
                    <a:pt x="98" y="84"/>
                    <a:pt x="97" y="85"/>
                  </a:cubicBezTo>
                  <a:cubicBezTo>
                    <a:pt x="90" y="91"/>
                    <a:pt x="84" y="97"/>
                    <a:pt x="85" y="108"/>
                  </a:cubicBezTo>
                  <a:cubicBezTo>
                    <a:pt x="85" y="118"/>
                    <a:pt x="92" y="122"/>
                    <a:pt x="98" y="128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EA7129BA-975E-0E1A-23C2-009545FC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4046538"/>
              <a:ext cx="163512" cy="273050"/>
            </a:xfrm>
            <a:custGeom>
              <a:avLst/>
              <a:gdLst>
                <a:gd name="T0" fmla="*/ 3 w 43"/>
                <a:gd name="T1" fmla="*/ 7 h 72"/>
                <a:gd name="T2" fmla="*/ 33 w 43"/>
                <a:gd name="T3" fmla="*/ 6 h 72"/>
                <a:gd name="T4" fmla="*/ 37 w 43"/>
                <a:gd name="T5" fmla="*/ 11 h 72"/>
                <a:gd name="T6" fmla="*/ 29 w 43"/>
                <a:gd name="T7" fmla="*/ 16 h 72"/>
                <a:gd name="T8" fmla="*/ 14 w 43"/>
                <a:gd name="T9" fmla="*/ 15 h 72"/>
                <a:gd name="T10" fmla="*/ 13 w 43"/>
                <a:gd name="T11" fmla="*/ 26 h 72"/>
                <a:gd name="T12" fmla="*/ 26 w 43"/>
                <a:gd name="T13" fmla="*/ 32 h 72"/>
                <a:gd name="T14" fmla="*/ 41 w 43"/>
                <a:gd name="T15" fmla="*/ 54 h 72"/>
                <a:gd name="T16" fmla="*/ 19 w 43"/>
                <a:gd name="T17" fmla="*/ 71 h 72"/>
                <a:gd name="T18" fmla="*/ 4 w 43"/>
                <a:gd name="T19" fmla="*/ 69 h 72"/>
                <a:gd name="T20" fmla="*/ 3 w 43"/>
                <a:gd name="T21" fmla="*/ 67 h 72"/>
                <a:gd name="T22" fmla="*/ 3 w 43"/>
                <a:gd name="T23" fmla="*/ 63 h 72"/>
                <a:gd name="T24" fmla="*/ 12 w 43"/>
                <a:gd name="T25" fmla="*/ 57 h 72"/>
                <a:gd name="T26" fmla="*/ 18 w 43"/>
                <a:gd name="T27" fmla="*/ 58 h 72"/>
                <a:gd name="T28" fmla="*/ 25 w 43"/>
                <a:gd name="T29" fmla="*/ 53 h 72"/>
                <a:gd name="T30" fmla="*/ 21 w 43"/>
                <a:gd name="T31" fmla="*/ 46 h 72"/>
                <a:gd name="T32" fmla="*/ 11 w 43"/>
                <a:gd name="T33" fmla="*/ 41 h 72"/>
                <a:gd name="T34" fmla="*/ 4 w 43"/>
                <a:gd name="T35" fmla="*/ 35 h 72"/>
                <a:gd name="T36" fmla="*/ 3 w 43"/>
                <a:gd name="T37" fmla="*/ 34 h 72"/>
                <a:gd name="T38" fmla="*/ 3 w 43"/>
                <a:gd name="T3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72">
                  <a:moveTo>
                    <a:pt x="3" y="7"/>
                  </a:moveTo>
                  <a:cubicBezTo>
                    <a:pt x="13" y="2"/>
                    <a:pt x="23" y="0"/>
                    <a:pt x="33" y="6"/>
                  </a:cubicBezTo>
                  <a:cubicBezTo>
                    <a:pt x="35" y="7"/>
                    <a:pt x="40" y="7"/>
                    <a:pt x="37" y="11"/>
                  </a:cubicBezTo>
                  <a:cubicBezTo>
                    <a:pt x="35" y="14"/>
                    <a:pt x="34" y="19"/>
                    <a:pt x="29" y="16"/>
                  </a:cubicBezTo>
                  <a:cubicBezTo>
                    <a:pt x="24" y="13"/>
                    <a:pt x="19" y="13"/>
                    <a:pt x="14" y="15"/>
                  </a:cubicBezTo>
                  <a:cubicBezTo>
                    <a:pt x="9" y="18"/>
                    <a:pt x="8" y="22"/>
                    <a:pt x="13" y="26"/>
                  </a:cubicBezTo>
                  <a:cubicBezTo>
                    <a:pt x="17" y="29"/>
                    <a:pt x="22" y="31"/>
                    <a:pt x="26" y="32"/>
                  </a:cubicBezTo>
                  <a:cubicBezTo>
                    <a:pt x="36" y="36"/>
                    <a:pt x="43" y="46"/>
                    <a:pt x="41" y="54"/>
                  </a:cubicBezTo>
                  <a:cubicBezTo>
                    <a:pt x="40" y="62"/>
                    <a:pt x="31" y="72"/>
                    <a:pt x="19" y="71"/>
                  </a:cubicBezTo>
                  <a:cubicBezTo>
                    <a:pt x="14" y="70"/>
                    <a:pt x="9" y="71"/>
                    <a:pt x="4" y="69"/>
                  </a:cubicBezTo>
                  <a:cubicBezTo>
                    <a:pt x="3" y="68"/>
                    <a:pt x="3" y="68"/>
                    <a:pt x="3" y="67"/>
                  </a:cubicBezTo>
                  <a:cubicBezTo>
                    <a:pt x="2" y="66"/>
                    <a:pt x="3" y="64"/>
                    <a:pt x="3" y="63"/>
                  </a:cubicBezTo>
                  <a:cubicBezTo>
                    <a:pt x="2" y="54"/>
                    <a:pt x="2" y="54"/>
                    <a:pt x="12" y="57"/>
                  </a:cubicBezTo>
                  <a:cubicBezTo>
                    <a:pt x="14" y="57"/>
                    <a:pt x="16" y="58"/>
                    <a:pt x="18" y="58"/>
                  </a:cubicBezTo>
                  <a:cubicBezTo>
                    <a:pt x="21" y="58"/>
                    <a:pt x="24" y="56"/>
                    <a:pt x="25" y="53"/>
                  </a:cubicBezTo>
                  <a:cubicBezTo>
                    <a:pt x="26" y="50"/>
                    <a:pt x="24" y="47"/>
                    <a:pt x="21" y="46"/>
                  </a:cubicBezTo>
                  <a:cubicBezTo>
                    <a:pt x="18" y="43"/>
                    <a:pt x="14" y="42"/>
                    <a:pt x="11" y="41"/>
                  </a:cubicBezTo>
                  <a:cubicBezTo>
                    <a:pt x="8" y="40"/>
                    <a:pt x="5" y="38"/>
                    <a:pt x="4" y="35"/>
                  </a:cubicBezTo>
                  <a:cubicBezTo>
                    <a:pt x="3" y="35"/>
                    <a:pt x="3" y="35"/>
                    <a:pt x="3" y="34"/>
                  </a:cubicBezTo>
                  <a:cubicBezTo>
                    <a:pt x="0" y="25"/>
                    <a:pt x="0" y="16"/>
                    <a:pt x="3" y="7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F4C15052-3C24-E7C7-8D37-12FEB89D7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4179888"/>
              <a:ext cx="109537" cy="120650"/>
            </a:xfrm>
            <a:custGeom>
              <a:avLst/>
              <a:gdLst>
                <a:gd name="T0" fmla="*/ 4 w 29"/>
                <a:gd name="T1" fmla="*/ 0 h 32"/>
                <a:gd name="T2" fmla="*/ 22 w 29"/>
                <a:gd name="T3" fmla="*/ 8 h 32"/>
                <a:gd name="T4" fmla="*/ 28 w 29"/>
                <a:gd name="T5" fmla="*/ 19 h 32"/>
                <a:gd name="T6" fmla="*/ 16 w 29"/>
                <a:gd name="T7" fmla="*/ 25 h 32"/>
                <a:gd name="T8" fmla="*/ 13 w 29"/>
                <a:gd name="T9" fmla="*/ 25 h 32"/>
                <a:gd name="T10" fmla="*/ 3 w 29"/>
                <a:gd name="T11" fmla="*/ 32 h 32"/>
                <a:gd name="T12" fmla="*/ 4 w 2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2">
                  <a:moveTo>
                    <a:pt x="4" y="0"/>
                  </a:moveTo>
                  <a:cubicBezTo>
                    <a:pt x="10" y="3"/>
                    <a:pt x="16" y="6"/>
                    <a:pt x="22" y="8"/>
                  </a:cubicBezTo>
                  <a:cubicBezTo>
                    <a:pt x="26" y="10"/>
                    <a:pt x="29" y="14"/>
                    <a:pt x="28" y="19"/>
                  </a:cubicBezTo>
                  <a:cubicBezTo>
                    <a:pt x="26" y="24"/>
                    <a:pt x="21" y="26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4" y="22"/>
                    <a:pt x="4" y="22"/>
                    <a:pt x="3" y="32"/>
                  </a:cubicBezTo>
                  <a:cubicBezTo>
                    <a:pt x="0" y="21"/>
                    <a:pt x="5" y="11"/>
                    <a:pt x="4" y="0"/>
                  </a:cubicBezTo>
                  <a:close/>
                </a:path>
              </a:pathLst>
            </a:custGeom>
            <a:solidFill>
              <a:srgbClr val="E8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18D6E9AA-4A5F-82A4-6713-02472109D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775" y="4071938"/>
              <a:ext cx="30162" cy="103188"/>
            </a:xfrm>
            <a:custGeom>
              <a:avLst/>
              <a:gdLst>
                <a:gd name="T0" fmla="*/ 8 w 8"/>
                <a:gd name="T1" fmla="*/ 0 h 27"/>
                <a:gd name="T2" fmla="*/ 8 w 8"/>
                <a:gd name="T3" fmla="*/ 27 h 27"/>
                <a:gd name="T4" fmla="*/ 8 w 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7">
                  <a:moveTo>
                    <a:pt x="8" y="0"/>
                  </a:moveTo>
                  <a:cubicBezTo>
                    <a:pt x="8" y="9"/>
                    <a:pt x="8" y="18"/>
                    <a:pt x="8" y="27"/>
                  </a:cubicBezTo>
                  <a:cubicBezTo>
                    <a:pt x="0" y="18"/>
                    <a:pt x="0" y="12"/>
                    <a:pt x="8" y="0"/>
                  </a:cubicBezTo>
                  <a:close/>
                </a:path>
              </a:pathLst>
            </a:custGeom>
            <a:solidFill>
              <a:srgbClr val="401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C4FC8CB5-6445-1A82-0874-884CAD25A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263" y="4384675"/>
              <a:ext cx="60325" cy="79375"/>
            </a:xfrm>
            <a:custGeom>
              <a:avLst/>
              <a:gdLst>
                <a:gd name="T0" fmla="*/ 14 w 16"/>
                <a:gd name="T1" fmla="*/ 10 h 21"/>
                <a:gd name="T2" fmla="*/ 10 w 16"/>
                <a:gd name="T3" fmla="*/ 20 h 21"/>
                <a:gd name="T4" fmla="*/ 6 w 16"/>
                <a:gd name="T5" fmla="*/ 21 h 21"/>
                <a:gd name="T6" fmla="*/ 5 w 16"/>
                <a:gd name="T7" fmla="*/ 20 h 21"/>
                <a:gd name="T8" fmla="*/ 2 w 16"/>
                <a:gd name="T9" fmla="*/ 4 h 21"/>
                <a:gd name="T10" fmla="*/ 2 w 16"/>
                <a:gd name="T11" fmla="*/ 1 h 21"/>
                <a:gd name="T12" fmla="*/ 5 w 16"/>
                <a:gd name="T13" fmla="*/ 0 h 21"/>
                <a:gd name="T14" fmla="*/ 6 w 16"/>
                <a:gd name="T15" fmla="*/ 3 h 21"/>
                <a:gd name="T16" fmla="*/ 9 w 16"/>
                <a:gd name="T17" fmla="*/ 10 h 21"/>
                <a:gd name="T18" fmla="*/ 14 w 16"/>
                <a:gd name="T19" fmla="*/ 0 h 21"/>
                <a:gd name="T20" fmla="*/ 14 w 16"/>
                <a:gd name="T2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4" y="10"/>
                  </a:moveTo>
                  <a:cubicBezTo>
                    <a:pt x="12" y="13"/>
                    <a:pt x="11" y="16"/>
                    <a:pt x="10" y="20"/>
                  </a:cubicBezTo>
                  <a:cubicBezTo>
                    <a:pt x="9" y="21"/>
                    <a:pt x="8" y="21"/>
                    <a:pt x="6" y="21"/>
                  </a:cubicBezTo>
                  <a:cubicBezTo>
                    <a:pt x="6" y="21"/>
                    <a:pt x="5" y="21"/>
                    <a:pt x="5" y="20"/>
                  </a:cubicBezTo>
                  <a:cubicBezTo>
                    <a:pt x="10" y="14"/>
                    <a:pt x="3" y="9"/>
                    <a:pt x="2" y="4"/>
                  </a:cubicBezTo>
                  <a:cubicBezTo>
                    <a:pt x="2" y="3"/>
                    <a:pt x="0" y="2"/>
                    <a:pt x="2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6" y="2"/>
                    <a:pt x="6" y="3"/>
                  </a:cubicBezTo>
                  <a:cubicBezTo>
                    <a:pt x="5" y="6"/>
                    <a:pt x="7" y="8"/>
                    <a:pt x="9" y="10"/>
                  </a:cubicBezTo>
                  <a:cubicBezTo>
                    <a:pt x="14" y="8"/>
                    <a:pt x="8" y="2"/>
                    <a:pt x="14" y="0"/>
                  </a:cubicBezTo>
                  <a:cubicBezTo>
                    <a:pt x="16" y="3"/>
                    <a:pt x="14" y="6"/>
                    <a:pt x="14" y="10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F51E58A3-5FC1-6225-EFF3-E4304E0E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4144963"/>
              <a:ext cx="68262" cy="163513"/>
            </a:xfrm>
            <a:custGeom>
              <a:avLst/>
              <a:gdLst>
                <a:gd name="T0" fmla="*/ 15 w 18"/>
                <a:gd name="T1" fmla="*/ 43 h 43"/>
                <a:gd name="T2" fmla="*/ 0 w 18"/>
                <a:gd name="T3" fmla="*/ 21 h 43"/>
                <a:gd name="T4" fmla="*/ 14 w 18"/>
                <a:gd name="T5" fmla="*/ 0 h 43"/>
                <a:gd name="T6" fmla="*/ 15 w 18"/>
                <a:gd name="T7" fmla="*/ 13 h 43"/>
                <a:gd name="T8" fmla="*/ 15 w 18"/>
                <a:gd name="T9" fmla="*/ 30 h 43"/>
                <a:gd name="T10" fmla="*/ 15 w 18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3">
                  <a:moveTo>
                    <a:pt x="15" y="43"/>
                  </a:moveTo>
                  <a:cubicBezTo>
                    <a:pt x="4" y="39"/>
                    <a:pt x="0" y="33"/>
                    <a:pt x="0" y="21"/>
                  </a:cubicBezTo>
                  <a:cubicBezTo>
                    <a:pt x="0" y="10"/>
                    <a:pt x="4" y="3"/>
                    <a:pt x="14" y="0"/>
                  </a:cubicBezTo>
                  <a:cubicBezTo>
                    <a:pt x="15" y="4"/>
                    <a:pt x="15" y="8"/>
                    <a:pt x="15" y="13"/>
                  </a:cubicBezTo>
                  <a:cubicBezTo>
                    <a:pt x="18" y="18"/>
                    <a:pt x="18" y="24"/>
                    <a:pt x="15" y="30"/>
                  </a:cubicBezTo>
                  <a:cubicBezTo>
                    <a:pt x="15" y="34"/>
                    <a:pt x="15" y="39"/>
                    <a:pt x="15" y="43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05775A97-B43A-9CB6-B9EB-54D10BA60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238" y="4179888"/>
              <a:ext cx="33337" cy="98425"/>
            </a:xfrm>
            <a:custGeom>
              <a:avLst/>
              <a:gdLst>
                <a:gd name="T0" fmla="*/ 0 w 9"/>
                <a:gd name="T1" fmla="*/ 21 h 26"/>
                <a:gd name="T2" fmla="*/ 0 w 9"/>
                <a:gd name="T3" fmla="*/ 4 h 26"/>
                <a:gd name="T4" fmla="*/ 6 w 9"/>
                <a:gd name="T5" fmla="*/ 1 h 26"/>
                <a:gd name="T6" fmla="*/ 8 w 9"/>
                <a:gd name="T7" fmla="*/ 8 h 26"/>
                <a:gd name="T8" fmla="*/ 8 w 9"/>
                <a:gd name="T9" fmla="*/ 18 h 26"/>
                <a:gd name="T10" fmla="*/ 7 w 9"/>
                <a:gd name="T11" fmla="*/ 24 h 26"/>
                <a:gd name="T12" fmla="*/ 0 w 9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6">
                  <a:moveTo>
                    <a:pt x="0" y="21"/>
                  </a:moveTo>
                  <a:cubicBezTo>
                    <a:pt x="0" y="15"/>
                    <a:pt x="0" y="9"/>
                    <a:pt x="0" y="4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9" y="2"/>
                    <a:pt x="8" y="5"/>
                    <a:pt x="8" y="8"/>
                  </a:cubicBezTo>
                  <a:cubicBezTo>
                    <a:pt x="8" y="11"/>
                    <a:pt x="8" y="14"/>
                    <a:pt x="8" y="18"/>
                  </a:cubicBezTo>
                  <a:cubicBezTo>
                    <a:pt x="8" y="20"/>
                    <a:pt x="9" y="23"/>
                    <a:pt x="7" y="24"/>
                  </a:cubicBezTo>
                  <a:cubicBezTo>
                    <a:pt x="4" y="26"/>
                    <a:pt x="2" y="22"/>
                    <a:pt x="0" y="21"/>
                  </a:cubicBezTo>
                  <a:close/>
                </a:path>
              </a:pathLst>
            </a:custGeom>
            <a:solidFill>
              <a:srgbClr val="4A15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8962375C-FEF2-F669-240C-85F649E2A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4087813"/>
              <a:ext cx="158750" cy="236538"/>
            </a:xfrm>
            <a:custGeom>
              <a:avLst/>
              <a:gdLst>
                <a:gd name="T0" fmla="*/ 31 w 42"/>
                <a:gd name="T1" fmla="*/ 60 h 62"/>
                <a:gd name="T2" fmla="*/ 13 w 42"/>
                <a:gd name="T3" fmla="*/ 43 h 62"/>
                <a:gd name="T4" fmla="*/ 13 w 42"/>
                <a:gd name="T5" fmla="*/ 34 h 62"/>
                <a:gd name="T6" fmla="*/ 4 w 42"/>
                <a:gd name="T7" fmla="*/ 23 h 62"/>
                <a:gd name="T8" fmla="*/ 0 w 42"/>
                <a:gd name="T9" fmla="*/ 18 h 62"/>
                <a:gd name="T10" fmla="*/ 4 w 42"/>
                <a:gd name="T11" fmla="*/ 13 h 62"/>
                <a:gd name="T12" fmla="*/ 13 w 42"/>
                <a:gd name="T13" fmla="*/ 4 h 62"/>
                <a:gd name="T14" fmla="*/ 19 w 42"/>
                <a:gd name="T15" fmla="*/ 0 h 62"/>
                <a:gd name="T16" fmla="*/ 25 w 42"/>
                <a:gd name="T17" fmla="*/ 5 h 62"/>
                <a:gd name="T18" fmla="*/ 35 w 42"/>
                <a:gd name="T19" fmla="*/ 13 h 62"/>
                <a:gd name="T20" fmla="*/ 41 w 42"/>
                <a:gd name="T21" fmla="*/ 18 h 62"/>
                <a:gd name="T22" fmla="*/ 34 w 42"/>
                <a:gd name="T23" fmla="*/ 23 h 62"/>
                <a:gd name="T24" fmla="*/ 25 w 42"/>
                <a:gd name="T25" fmla="*/ 29 h 62"/>
                <a:gd name="T26" fmla="*/ 32 w 42"/>
                <a:gd name="T27" fmla="*/ 49 h 62"/>
                <a:gd name="T28" fmla="*/ 40 w 42"/>
                <a:gd name="T29" fmla="*/ 56 h 62"/>
                <a:gd name="T30" fmla="*/ 31 w 42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62">
                  <a:moveTo>
                    <a:pt x="31" y="60"/>
                  </a:moveTo>
                  <a:cubicBezTo>
                    <a:pt x="19" y="59"/>
                    <a:pt x="14" y="54"/>
                    <a:pt x="13" y="43"/>
                  </a:cubicBezTo>
                  <a:cubicBezTo>
                    <a:pt x="13" y="40"/>
                    <a:pt x="13" y="37"/>
                    <a:pt x="13" y="34"/>
                  </a:cubicBezTo>
                  <a:cubicBezTo>
                    <a:pt x="14" y="27"/>
                    <a:pt x="13" y="21"/>
                    <a:pt x="4" y="23"/>
                  </a:cubicBezTo>
                  <a:cubicBezTo>
                    <a:pt x="1" y="23"/>
                    <a:pt x="0" y="21"/>
                    <a:pt x="0" y="18"/>
                  </a:cubicBezTo>
                  <a:cubicBezTo>
                    <a:pt x="0" y="15"/>
                    <a:pt x="1" y="13"/>
                    <a:pt x="4" y="13"/>
                  </a:cubicBezTo>
                  <a:cubicBezTo>
                    <a:pt x="11" y="14"/>
                    <a:pt x="14" y="11"/>
                    <a:pt x="13" y="4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23" y="0"/>
                    <a:pt x="25" y="0"/>
                    <a:pt x="25" y="5"/>
                  </a:cubicBezTo>
                  <a:cubicBezTo>
                    <a:pt x="23" y="13"/>
                    <a:pt x="28" y="14"/>
                    <a:pt x="35" y="13"/>
                  </a:cubicBezTo>
                  <a:cubicBezTo>
                    <a:pt x="38" y="13"/>
                    <a:pt x="41" y="12"/>
                    <a:pt x="41" y="18"/>
                  </a:cubicBezTo>
                  <a:cubicBezTo>
                    <a:pt x="42" y="23"/>
                    <a:pt x="38" y="23"/>
                    <a:pt x="34" y="23"/>
                  </a:cubicBezTo>
                  <a:cubicBezTo>
                    <a:pt x="30" y="23"/>
                    <a:pt x="25" y="22"/>
                    <a:pt x="25" y="29"/>
                  </a:cubicBezTo>
                  <a:cubicBezTo>
                    <a:pt x="24" y="42"/>
                    <a:pt x="25" y="48"/>
                    <a:pt x="32" y="49"/>
                  </a:cubicBezTo>
                  <a:cubicBezTo>
                    <a:pt x="36" y="50"/>
                    <a:pt x="41" y="49"/>
                    <a:pt x="40" y="56"/>
                  </a:cubicBezTo>
                  <a:cubicBezTo>
                    <a:pt x="39" y="62"/>
                    <a:pt x="34" y="58"/>
                    <a:pt x="31" y="60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A53FC71F-F057-9D75-71D2-F83D4829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963" y="4362450"/>
              <a:ext cx="90487" cy="90488"/>
            </a:xfrm>
            <a:custGeom>
              <a:avLst/>
              <a:gdLst>
                <a:gd name="T0" fmla="*/ 12 w 24"/>
                <a:gd name="T1" fmla="*/ 12 h 24"/>
                <a:gd name="T2" fmla="*/ 24 w 24"/>
                <a:gd name="T3" fmla="*/ 18 h 24"/>
                <a:gd name="T4" fmla="*/ 24 w 24"/>
                <a:gd name="T5" fmla="*/ 21 h 24"/>
                <a:gd name="T6" fmla="*/ 7 w 24"/>
                <a:gd name="T7" fmla="*/ 21 h 24"/>
                <a:gd name="T8" fmla="*/ 2 w 24"/>
                <a:gd name="T9" fmla="*/ 10 h 24"/>
                <a:gd name="T10" fmla="*/ 13 w 24"/>
                <a:gd name="T11" fmla="*/ 1 h 24"/>
                <a:gd name="T12" fmla="*/ 18 w 24"/>
                <a:gd name="T13" fmla="*/ 2 h 24"/>
                <a:gd name="T14" fmla="*/ 23 w 24"/>
                <a:gd name="T15" fmla="*/ 3 h 24"/>
                <a:gd name="T16" fmla="*/ 22 w 24"/>
                <a:gd name="T17" fmla="*/ 6 h 24"/>
                <a:gd name="T18" fmla="*/ 17 w 24"/>
                <a:gd name="T19" fmla="*/ 5 h 24"/>
                <a:gd name="T20" fmla="*/ 6 w 24"/>
                <a:gd name="T21" fmla="*/ 8 h 24"/>
                <a:gd name="T22" fmla="*/ 8 w 24"/>
                <a:gd name="T23" fmla="*/ 18 h 24"/>
                <a:gd name="T24" fmla="*/ 15 w 24"/>
                <a:gd name="T25" fmla="*/ 20 h 24"/>
                <a:gd name="T26" fmla="*/ 19 w 24"/>
                <a:gd name="T27" fmla="*/ 16 h 24"/>
                <a:gd name="T28" fmla="*/ 12 w 24"/>
                <a:gd name="T2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4">
                  <a:moveTo>
                    <a:pt x="12" y="12"/>
                  </a:moveTo>
                  <a:cubicBezTo>
                    <a:pt x="17" y="14"/>
                    <a:pt x="24" y="8"/>
                    <a:pt x="24" y="18"/>
                  </a:cubicBezTo>
                  <a:cubicBezTo>
                    <a:pt x="24" y="19"/>
                    <a:pt x="24" y="21"/>
                    <a:pt x="24" y="21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3" y="19"/>
                    <a:pt x="0" y="15"/>
                    <a:pt x="2" y="10"/>
                  </a:cubicBezTo>
                  <a:cubicBezTo>
                    <a:pt x="3" y="5"/>
                    <a:pt x="7" y="1"/>
                    <a:pt x="13" y="1"/>
                  </a:cubicBezTo>
                  <a:cubicBezTo>
                    <a:pt x="15" y="1"/>
                    <a:pt x="16" y="1"/>
                    <a:pt x="18" y="2"/>
                  </a:cubicBezTo>
                  <a:cubicBezTo>
                    <a:pt x="20" y="2"/>
                    <a:pt x="22" y="0"/>
                    <a:pt x="23" y="3"/>
                  </a:cubicBezTo>
                  <a:cubicBezTo>
                    <a:pt x="23" y="4"/>
                    <a:pt x="23" y="5"/>
                    <a:pt x="22" y="6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3" y="4"/>
                    <a:pt x="9" y="3"/>
                    <a:pt x="6" y="8"/>
                  </a:cubicBezTo>
                  <a:cubicBezTo>
                    <a:pt x="4" y="12"/>
                    <a:pt x="5" y="15"/>
                    <a:pt x="8" y="18"/>
                  </a:cubicBezTo>
                  <a:cubicBezTo>
                    <a:pt x="10" y="20"/>
                    <a:pt x="13" y="21"/>
                    <a:pt x="15" y="20"/>
                  </a:cubicBezTo>
                  <a:cubicBezTo>
                    <a:pt x="17" y="19"/>
                    <a:pt x="19" y="18"/>
                    <a:pt x="19" y="16"/>
                  </a:cubicBezTo>
                  <a:cubicBezTo>
                    <a:pt x="18" y="13"/>
                    <a:pt x="14" y="15"/>
                    <a:pt x="12" y="12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0B611059-D552-2D42-0F52-A727D5132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5" y="4381500"/>
              <a:ext cx="73025" cy="76200"/>
            </a:xfrm>
            <a:custGeom>
              <a:avLst/>
              <a:gdLst>
                <a:gd name="T0" fmla="*/ 17 w 19"/>
                <a:gd name="T1" fmla="*/ 13 h 20"/>
                <a:gd name="T2" fmla="*/ 5 w 19"/>
                <a:gd name="T3" fmla="*/ 17 h 20"/>
                <a:gd name="T4" fmla="*/ 4 w 19"/>
                <a:gd name="T5" fmla="*/ 4 h 20"/>
                <a:gd name="T6" fmla="*/ 16 w 19"/>
                <a:gd name="T7" fmla="*/ 4 h 20"/>
                <a:gd name="T8" fmla="*/ 19 w 19"/>
                <a:gd name="T9" fmla="*/ 9 h 20"/>
                <a:gd name="T10" fmla="*/ 14 w 19"/>
                <a:gd name="T11" fmla="*/ 11 h 20"/>
                <a:gd name="T12" fmla="*/ 6 w 19"/>
                <a:gd name="T13" fmla="*/ 12 h 20"/>
                <a:gd name="T14" fmla="*/ 7 w 19"/>
                <a:gd name="T15" fmla="*/ 14 h 20"/>
                <a:gd name="T16" fmla="*/ 15 w 19"/>
                <a:gd name="T17" fmla="*/ 13 h 20"/>
                <a:gd name="T18" fmla="*/ 17 w 19"/>
                <a:gd name="T1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17" y="13"/>
                  </a:moveTo>
                  <a:cubicBezTo>
                    <a:pt x="14" y="19"/>
                    <a:pt x="9" y="20"/>
                    <a:pt x="5" y="17"/>
                  </a:cubicBezTo>
                  <a:cubicBezTo>
                    <a:pt x="1" y="13"/>
                    <a:pt x="0" y="9"/>
                    <a:pt x="4" y="4"/>
                  </a:cubicBezTo>
                  <a:cubicBezTo>
                    <a:pt x="8" y="0"/>
                    <a:pt x="12" y="0"/>
                    <a:pt x="16" y="4"/>
                  </a:cubicBezTo>
                  <a:cubicBezTo>
                    <a:pt x="18" y="5"/>
                    <a:pt x="19" y="7"/>
                    <a:pt x="19" y="9"/>
                  </a:cubicBezTo>
                  <a:cubicBezTo>
                    <a:pt x="18" y="12"/>
                    <a:pt x="16" y="10"/>
                    <a:pt x="14" y="11"/>
                  </a:cubicBezTo>
                  <a:cubicBezTo>
                    <a:pt x="11" y="11"/>
                    <a:pt x="8" y="10"/>
                    <a:pt x="6" y="12"/>
                  </a:cubicBezTo>
                  <a:cubicBezTo>
                    <a:pt x="6" y="12"/>
                    <a:pt x="7" y="14"/>
                    <a:pt x="7" y="14"/>
                  </a:cubicBezTo>
                  <a:cubicBezTo>
                    <a:pt x="10" y="17"/>
                    <a:pt x="13" y="14"/>
                    <a:pt x="15" y="13"/>
                  </a:cubicBezTo>
                  <a:cubicBezTo>
                    <a:pt x="16" y="13"/>
                    <a:pt x="16" y="13"/>
                    <a:pt x="17" y="13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1699C834-2860-345C-01EA-82E98F07F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0213" y="4171950"/>
              <a:ext cx="238125" cy="139700"/>
            </a:xfrm>
            <a:custGeom>
              <a:avLst/>
              <a:gdLst>
                <a:gd name="T0" fmla="*/ 59 w 63"/>
                <a:gd name="T1" fmla="*/ 15 h 37"/>
                <a:gd name="T2" fmla="*/ 56 w 63"/>
                <a:gd name="T3" fmla="*/ 18 h 37"/>
                <a:gd name="T4" fmla="*/ 47 w 63"/>
                <a:gd name="T5" fmla="*/ 22 h 37"/>
                <a:gd name="T6" fmla="*/ 47 w 63"/>
                <a:gd name="T7" fmla="*/ 19 h 37"/>
                <a:gd name="T8" fmla="*/ 50 w 63"/>
                <a:gd name="T9" fmla="*/ 14 h 37"/>
                <a:gd name="T10" fmla="*/ 49 w 63"/>
                <a:gd name="T11" fmla="*/ 17 h 37"/>
                <a:gd name="T12" fmla="*/ 46 w 63"/>
                <a:gd name="T13" fmla="*/ 16 h 37"/>
                <a:gd name="T14" fmla="*/ 45 w 63"/>
                <a:gd name="T15" fmla="*/ 16 h 37"/>
                <a:gd name="T16" fmla="*/ 44 w 63"/>
                <a:gd name="T17" fmla="*/ 18 h 37"/>
                <a:gd name="T18" fmla="*/ 42 w 63"/>
                <a:gd name="T19" fmla="*/ 15 h 37"/>
                <a:gd name="T20" fmla="*/ 37 w 63"/>
                <a:gd name="T21" fmla="*/ 19 h 37"/>
                <a:gd name="T22" fmla="*/ 35 w 63"/>
                <a:gd name="T23" fmla="*/ 17 h 37"/>
                <a:gd name="T24" fmla="*/ 32 w 63"/>
                <a:gd name="T25" fmla="*/ 15 h 37"/>
                <a:gd name="T26" fmla="*/ 29 w 63"/>
                <a:gd name="T27" fmla="*/ 10 h 37"/>
                <a:gd name="T28" fmla="*/ 29 w 63"/>
                <a:gd name="T29" fmla="*/ 8 h 37"/>
                <a:gd name="T30" fmla="*/ 27 w 63"/>
                <a:gd name="T31" fmla="*/ 9 h 37"/>
                <a:gd name="T32" fmla="*/ 25 w 63"/>
                <a:gd name="T33" fmla="*/ 9 h 37"/>
                <a:gd name="T34" fmla="*/ 26 w 63"/>
                <a:gd name="T35" fmla="*/ 7 h 37"/>
                <a:gd name="T36" fmla="*/ 31 w 63"/>
                <a:gd name="T37" fmla="*/ 6 h 37"/>
                <a:gd name="T38" fmla="*/ 28 w 63"/>
                <a:gd name="T39" fmla="*/ 4 h 37"/>
                <a:gd name="T40" fmla="*/ 26 w 63"/>
                <a:gd name="T41" fmla="*/ 6 h 37"/>
                <a:gd name="T42" fmla="*/ 24 w 63"/>
                <a:gd name="T43" fmla="*/ 5 h 37"/>
                <a:gd name="T44" fmla="*/ 24 w 63"/>
                <a:gd name="T45" fmla="*/ 3 h 37"/>
                <a:gd name="T46" fmla="*/ 24 w 63"/>
                <a:gd name="T47" fmla="*/ 8 h 37"/>
                <a:gd name="T48" fmla="*/ 25 w 63"/>
                <a:gd name="T49" fmla="*/ 12 h 37"/>
                <a:gd name="T50" fmla="*/ 23 w 63"/>
                <a:gd name="T51" fmla="*/ 2 h 37"/>
                <a:gd name="T52" fmla="*/ 19 w 63"/>
                <a:gd name="T53" fmla="*/ 9 h 37"/>
                <a:gd name="T54" fmla="*/ 23 w 63"/>
                <a:gd name="T55" fmla="*/ 17 h 37"/>
                <a:gd name="T56" fmla="*/ 18 w 63"/>
                <a:gd name="T57" fmla="*/ 13 h 37"/>
                <a:gd name="T58" fmla="*/ 19 w 63"/>
                <a:gd name="T59" fmla="*/ 0 h 37"/>
                <a:gd name="T60" fmla="*/ 16 w 63"/>
                <a:gd name="T61" fmla="*/ 1 h 37"/>
                <a:gd name="T62" fmla="*/ 16 w 63"/>
                <a:gd name="T63" fmla="*/ 4 h 37"/>
                <a:gd name="T64" fmla="*/ 18 w 63"/>
                <a:gd name="T65" fmla="*/ 15 h 37"/>
                <a:gd name="T66" fmla="*/ 13 w 63"/>
                <a:gd name="T67" fmla="*/ 8 h 37"/>
                <a:gd name="T68" fmla="*/ 12 w 63"/>
                <a:gd name="T69" fmla="*/ 2 h 37"/>
                <a:gd name="T70" fmla="*/ 9 w 63"/>
                <a:gd name="T71" fmla="*/ 6 h 37"/>
                <a:gd name="T72" fmla="*/ 15 w 63"/>
                <a:gd name="T73" fmla="*/ 19 h 37"/>
                <a:gd name="T74" fmla="*/ 19 w 63"/>
                <a:gd name="T75" fmla="*/ 23 h 37"/>
                <a:gd name="T76" fmla="*/ 10 w 63"/>
                <a:gd name="T77" fmla="*/ 17 h 37"/>
                <a:gd name="T78" fmla="*/ 4 w 63"/>
                <a:gd name="T79" fmla="*/ 11 h 37"/>
                <a:gd name="T80" fmla="*/ 2 w 63"/>
                <a:gd name="T81" fmla="*/ 17 h 37"/>
                <a:gd name="T82" fmla="*/ 9 w 63"/>
                <a:gd name="T83" fmla="*/ 26 h 37"/>
                <a:gd name="T84" fmla="*/ 19 w 63"/>
                <a:gd name="T85" fmla="*/ 28 h 37"/>
                <a:gd name="T86" fmla="*/ 26 w 63"/>
                <a:gd name="T87" fmla="*/ 35 h 37"/>
                <a:gd name="T88" fmla="*/ 40 w 63"/>
                <a:gd name="T89" fmla="*/ 35 h 37"/>
                <a:gd name="T90" fmla="*/ 45 w 63"/>
                <a:gd name="T91" fmla="*/ 27 h 37"/>
                <a:gd name="T92" fmla="*/ 60 w 63"/>
                <a:gd name="T93" fmla="*/ 22 h 37"/>
                <a:gd name="T94" fmla="*/ 63 w 63"/>
                <a:gd name="T95" fmla="*/ 18 h 37"/>
                <a:gd name="T96" fmla="*/ 31 w 63"/>
                <a:gd name="T97" fmla="*/ 22 h 37"/>
                <a:gd name="T98" fmla="*/ 29 w 63"/>
                <a:gd name="T99" fmla="*/ 21 h 37"/>
                <a:gd name="T100" fmla="*/ 26 w 63"/>
                <a:gd name="T101" fmla="*/ 18 h 37"/>
                <a:gd name="T102" fmla="*/ 30 w 63"/>
                <a:gd name="T103" fmla="*/ 17 h 37"/>
                <a:gd name="T104" fmla="*/ 33 w 63"/>
                <a:gd name="T10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37">
                  <a:moveTo>
                    <a:pt x="62" y="17"/>
                  </a:moveTo>
                  <a:cubicBezTo>
                    <a:pt x="61" y="17"/>
                    <a:pt x="61" y="17"/>
                    <a:pt x="61" y="16"/>
                  </a:cubicBezTo>
                  <a:cubicBezTo>
                    <a:pt x="61" y="15"/>
                    <a:pt x="60" y="15"/>
                    <a:pt x="59" y="15"/>
                  </a:cubicBezTo>
                  <a:cubicBezTo>
                    <a:pt x="59" y="16"/>
                    <a:pt x="59" y="15"/>
                    <a:pt x="59" y="15"/>
                  </a:cubicBezTo>
                  <a:cubicBezTo>
                    <a:pt x="58" y="15"/>
                    <a:pt x="58" y="15"/>
                    <a:pt x="57" y="15"/>
                  </a:cubicBezTo>
                  <a:cubicBezTo>
                    <a:pt x="57" y="15"/>
                    <a:pt x="56" y="16"/>
                    <a:pt x="57" y="17"/>
                  </a:cubicBezTo>
                  <a:cubicBezTo>
                    <a:pt x="57" y="17"/>
                    <a:pt x="57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8"/>
                    <a:pt x="55" y="18"/>
                    <a:pt x="54" y="18"/>
                  </a:cubicBezTo>
                  <a:cubicBezTo>
                    <a:pt x="53" y="19"/>
                    <a:pt x="52" y="19"/>
                    <a:pt x="52" y="20"/>
                  </a:cubicBezTo>
                  <a:cubicBezTo>
                    <a:pt x="51" y="21"/>
                    <a:pt x="50" y="22"/>
                    <a:pt x="49" y="22"/>
                  </a:cubicBezTo>
                  <a:cubicBezTo>
                    <a:pt x="49" y="22"/>
                    <a:pt x="48" y="22"/>
                    <a:pt x="47" y="22"/>
                  </a:cubicBezTo>
                  <a:cubicBezTo>
                    <a:pt x="47" y="23"/>
                    <a:pt x="47" y="22"/>
                    <a:pt x="47" y="22"/>
                  </a:cubicBezTo>
                  <a:cubicBezTo>
                    <a:pt x="46" y="21"/>
                    <a:pt x="46" y="20"/>
                    <a:pt x="45" y="20"/>
                  </a:cubicBezTo>
                  <a:cubicBezTo>
                    <a:pt x="45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19"/>
                  </a:cubicBezTo>
                  <a:cubicBezTo>
                    <a:pt x="48" y="19"/>
                    <a:pt x="48" y="19"/>
                    <a:pt x="49" y="18"/>
                  </a:cubicBezTo>
                  <a:cubicBezTo>
                    <a:pt x="50" y="18"/>
                    <a:pt x="50" y="17"/>
                    <a:pt x="51" y="17"/>
                  </a:cubicBezTo>
                  <a:cubicBezTo>
                    <a:pt x="52" y="17"/>
                    <a:pt x="52" y="16"/>
                    <a:pt x="51" y="16"/>
                  </a:cubicBezTo>
                  <a:cubicBezTo>
                    <a:pt x="51" y="15"/>
                    <a:pt x="51" y="15"/>
                    <a:pt x="50" y="14"/>
                  </a:cubicBezTo>
                  <a:cubicBezTo>
                    <a:pt x="50" y="14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8"/>
                    <a:pt x="48" y="18"/>
                    <a:pt x="48" y="17"/>
                  </a:cubicBezTo>
                  <a:cubicBezTo>
                    <a:pt x="48" y="16"/>
                    <a:pt x="48" y="16"/>
                    <a:pt x="47" y="15"/>
                  </a:cubicBezTo>
                  <a:cubicBezTo>
                    <a:pt x="47" y="15"/>
                    <a:pt x="47" y="14"/>
                    <a:pt x="46" y="15"/>
                  </a:cubicBezTo>
                  <a:cubicBezTo>
                    <a:pt x="46" y="15"/>
                    <a:pt x="46" y="15"/>
                    <a:pt x="46" y="16"/>
                  </a:cubicBezTo>
                  <a:cubicBezTo>
                    <a:pt x="47" y="16"/>
                    <a:pt x="47" y="17"/>
                    <a:pt x="47" y="18"/>
                  </a:cubicBezTo>
                  <a:cubicBezTo>
                    <a:pt x="47" y="18"/>
                    <a:pt x="46" y="19"/>
                    <a:pt x="46" y="19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5" y="15"/>
                    <a:pt x="44" y="15"/>
                    <a:pt x="44" y="15"/>
                  </a:cubicBezTo>
                  <a:cubicBezTo>
                    <a:pt x="44" y="15"/>
                    <a:pt x="43" y="16"/>
                    <a:pt x="43" y="16"/>
                  </a:cubicBezTo>
                  <a:cubicBezTo>
                    <a:pt x="44" y="16"/>
                    <a:pt x="44" y="16"/>
                    <a:pt x="44" y="17"/>
                  </a:cubicBezTo>
                  <a:cubicBezTo>
                    <a:pt x="44" y="17"/>
                    <a:pt x="44" y="18"/>
                    <a:pt x="44" y="18"/>
                  </a:cubicBezTo>
                  <a:cubicBezTo>
                    <a:pt x="44" y="19"/>
                    <a:pt x="44" y="19"/>
                    <a:pt x="43" y="19"/>
                  </a:cubicBezTo>
                  <a:cubicBezTo>
                    <a:pt x="43" y="19"/>
                    <a:pt x="42" y="19"/>
                    <a:pt x="42" y="19"/>
                  </a:cubicBezTo>
                  <a:cubicBezTo>
                    <a:pt x="42" y="18"/>
                    <a:pt x="42" y="16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7"/>
                    <a:pt x="38" y="17"/>
                    <a:pt x="38" y="18"/>
                  </a:cubicBezTo>
                  <a:cubicBezTo>
                    <a:pt x="38" y="18"/>
                    <a:pt x="37" y="19"/>
                    <a:pt x="37" y="19"/>
                  </a:cubicBezTo>
                  <a:cubicBezTo>
                    <a:pt x="37" y="19"/>
                    <a:pt x="37" y="18"/>
                    <a:pt x="37" y="18"/>
                  </a:cubicBezTo>
                  <a:cubicBezTo>
                    <a:pt x="36" y="17"/>
                    <a:pt x="36" y="17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7"/>
                    <a:pt x="35" y="17"/>
                    <a:pt x="35" y="17"/>
                  </a:cubicBezTo>
                  <a:cubicBezTo>
                    <a:pt x="35" y="17"/>
                    <a:pt x="35" y="17"/>
                    <a:pt x="34" y="17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3" y="14"/>
                    <a:pt x="33" y="14"/>
                    <a:pt x="32" y="14"/>
                  </a:cubicBezTo>
                  <a:cubicBezTo>
                    <a:pt x="32" y="14"/>
                    <a:pt x="32" y="14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29" y="14"/>
                    <a:pt x="27" y="13"/>
                    <a:pt x="26" y="11"/>
                  </a:cubicBezTo>
                  <a:cubicBezTo>
                    <a:pt x="28" y="11"/>
                    <a:pt x="28" y="11"/>
                    <a:pt x="29" y="10"/>
                  </a:cubicBezTo>
                  <a:cubicBezTo>
                    <a:pt x="29" y="10"/>
                    <a:pt x="29" y="10"/>
                    <a:pt x="30" y="10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9"/>
                    <a:pt x="30" y="9"/>
                    <a:pt x="29" y="8"/>
                  </a:cubicBezTo>
                  <a:cubicBezTo>
                    <a:pt x="29" y="8"/>
                    <a:pt x="29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9"/>
                  </a:cubicBezTo>
                  <a:cubicBezTo>
                    <a:pt x="26" y="9"/>
                    <a:pt x="26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7" y="8"/>
                    <a:pt x="27" y="7"/>
                    <a:pt x="28" y="7"/>
                  </a:cubicBezTo>
                  <a:cubicBezTo>
                    <a:pt x="28" y="6"/>
                    <a:pt x="28" y="6"/>
                    <a:pt x="29" y="7"/>
                  </a:cubicBezTo>
                  <a:cubicBezTo>
                    <a:pt x="29" y="7"/>
                    <a:pt x="30" y="7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6"/>
                    <a:pt x="29" y="6"/>
                    <a:pt x="29" y="5"/>
                  </a:cubicBezTo>
                  <a:cubicBezTo>
                    <a:pt x="29" y="5"/>
                    <a:pt x="29" y="4"/>
                    <a:pt x="28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8" y="5"/>
                    <a:pt x="28" y="6"/>
                    <a:pt x="27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5" y="4"/>
                    <a:pt x="25" y="4"/>
                    <a:pt x="25" y="5"/>
                  </a:cubicBezTo>
                  <a:cubicBezTo>
                    <a:pt x="25" y="5"/>
                    <a:pt x="25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5" y="4"/>
                    <a:pt x="25" y="3"/>
                    <a:pt x="24" y="3"/>
                  </a:cubicBezTo>
                  <a:cubicBezTo>
                    <a:pt x="24" y="3"/>
                    <a:pt x="24" y="4"/>
                    <a:pt x="23" y="4"/>
                  </a:cubicBezTo>
                  <a:cubicBezTo>
                    <a:pt x="23" y="5"/>
                    <a:pt x="22" y="5"/>
                    <a:pt x="22" y="6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4" y="7"/>
                    <a:pt x="24" y="8"/>
                    <a:pt x="24" y="8"/>
                  </a:cubicBezTo>
                  <a:cubicBezTo>
                    <a:pt x="23" y="9"/>
                    <a:pt x="23" y="10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1"/>
                    <a:pt x="23" y="10"/>
                    <a:pt x="22" y="10"/>
                  </a:cubicBezTo>
                  <a:cubicBezTo>
                    <a:pt x="20" y="9"/>
                    <a:pt x="20" y="8"/>
                    <a:pt x="21" y="7"/>
                  </a:cubicBezTo>
                  <a:cubicBezTo>
                    <a:pt x="21" y="6"/>
                    <a:pt x="22" y="5"/>
                    <a:pt x="22" y="4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19" y="7"/>
                    <a:pt x="19" y="9"/>
                  </a:cubicBezTo>
                  <a:cubicBezTo>
                    <a:pt x="19" y="9"/>
                    <a:pt x="20" y="10"/>
                    <a:pt x="20" y="10"/>
                  </a:cubicBezTo>
                  <a:cubicBezTo>
                    <a:pt x="21" y="11"/>
                    <a:pt x="22" y="12"/>
                    <a:pt x="23" y="12"/>
                  </a:cubicBezTo>
                  <a:cubicBezTo>
                    <a:pt x="26" y="13"/>
                    <a:pt x="26" y="15"/>
                    <a:pt x="25" y="17"/>
                  </a:cubicBezTo>
                  <a:cubicBezTo>
                    <a:pt x="24" y="18"/>
                    <a:pt x="24" y="18"/>
                    <a:pt x="23" y="17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1" y="14"/>
                    <a:pt x="21" y="14"/>
                  </a:cubicBezTo>
                  <a:cubicBezTo>
                    <a:pt x="20" y="14"/>
                    <a:pt x="19" y="14"/>
                    <a:pt x="18" y="13"/>
                  </a:cubicBezTo>
                  <a:cubicBezTo>
                    <a:pt x="17" y="13"/>
                    <a:pt x="16" y="11"/>
                    <a:pt x="16" y="10"/>
                  </a:cubicBezTo>
                  <a:cubicBezTo>
                    <a:pt x="16" y="8"/>
                    <a:pt x="16" y="6"/>
                    <a:pt x="18" y="5"/>
                  </a:cubicBezTo>
                  <a:cubicBezTo>
                    <a:pt x="19" y="4"/>
                    <a:pt x="19" y="2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2"/>
                    <a:pt x="18" y="3"/>
                    <a:pt x="17" y="3"/>
                  </a:cubicBezTo>
                  <a:cubicBezTo>
                    <a:pt x="17" y="3"/>
                    <a:pt x="17" y="4"/>
                    <a:pt x="16" y="4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4" y="10"/>
                    <a:pt x="14" y="12"/>
                    <a:pt x="18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6" y="15"/>
                  </a:cubicBezTo>
                  <a:cubicBezTo>
                    <a:pt x="14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4" y="8"/>
                    <a:pt x="15" y="7"/>
                    <a:pt x="14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3" y="3"/>
                    <a:pt x="13" y="2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2"/>
                    <a:pt x="11" y="1"/>
                    <a:pt x="10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9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9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2"/>
                    <a:pt x="10" y="13"/>
                  </a:cubicBezTo>
                  <a:cubicBezTo>
                    <a:pt x="11" y="16"/>
                    <a:pt x="12" y="18"/>
                    <a:pt x="15" y="19"/>
                  </a:cubicBezTo>
                  <a:cubicBezTo>
                    <a:pt x="17" y="19"/>
                    <a:pt x="19" y="20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1" y="20"/>
                    <a:pt x="20" y="21"/>
                    <a:pt x="19" y="23"/>
                  </a:cubicBezTo>
                  <a:cubicBezTo>
                    <a:pt x="19" y="22"/>
                    <a:pt x="18" y="21"/>
                    <a:pt x="17" y="21"/>
                  </a:cubicBezTo>
                  <a:cubicBezTo>
                    <a:pt x="16" y="20"/>
                    <a:pt x="14" y="19"/>
                    <a:pt x="12" y="19"/>
                  </a:cubicBezTo>
                  <a:cubicBezTo>
                    <a:pt x="12" y="19"/>
                    <a:pt x="11" y="19"/>
                    <a:pt x="11" y="19"/>
                  </a:cubicBezTo>
                  <a:cubicBezTo>
                    <a:pt x="10" y="18"/>
                    <a:pt x="11" y="18"/>
                    <a:pt x="10" y="17"/>
                  </a:cubicBezTo>
                  <a:cubicBezTo>
                    <a:pt x="10" y="15"/>
                    <a:pt x="8" y="14"/>
                    <a:pt x="7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5" y="13"/>
                    <a:pt x="5" y="12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1" y="12"/>
                    <a:pt x="1" y="13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2" y="15"/>
                    <a:pt x="3" y="16"/>
                    <a:pt x="2" y="17"/>
                  </a:cubicBezTo>
                  <a:cubicBezTo>
                    <a:pt x="1" y="18"/>
                    <a:pt x="2" y="20"/>
                    <a:pt x="3" y="21"/>
                  </a:cubicBezTo>
                  <a:cubicBezTo>
                    <a:pt x="4" y="22"/>
                    <a:pt x="6" y="23"/>
                    <a:pt x="8" y="23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4"/>
                    <a:pt x="8" y="25"/>
                    <a:pt x="9" y="26"/>
                  </a:cubicBezTo>
                  <a:cubicBezTo>
                    <a:pt x="11" y="27"/>
                    <a:pt x="13" y="27"/>
                    <a:pt x="15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18" y="26"/>
                    <a:pt x="19" y="26"/>
                    <a:pt x="19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21" y="29"/>
                    <a:pt x="22" y="29"/>
                    <a:pt x="24" y="29"/>
                  </a:cubicBezTo>
                  <a:cubicBezTo>
                    <a:pt x="25" y="29"/>
                    <a:pt x="26" y="29"/>
                    <a:pt x="27" y="29"/>
                  </a:cubicBezTo>
                  <a:cubicBezTo>
                    <a:pt x="26" y="30"/>
                    <a:pt x="25" y="31"/>
                    <a:pt x="25" y="33"/>
                  </a:cubicBezTo>
                  <a:cubicBezTo>
                    <a:pt x="25" y="34"/>
                    <a:pt x="25" y="35"/>
                    <a:pt x="26" y="35"/>
                  </a:cubicBezTo>
                  <a:cubicBezTo>
                    <a:pt x="28" y="37"/>
                    <a:pt x="30" y="37"/>
                    <a:pt x="32" y="37"/>
                  </a:cubicBezTo>
                  <a:cubicBezTo>
                    <a:pt x="34" y="37"/>
                    <a:pt x="35" y="37"/>
                    <a:pt x="36" y="37"/>
                  </a:cubicBezTo>
                  <a:cubicBezTo>
                    <a:pt x="37" y="37"/>
                    <a:pt x="38" y="36"/>
                    <a:pt x="38" y="36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2" y="34"/>
                    <a:pt x="42" y="32"/>
                    <a:pt x="41" y="31"/>
                  </a:cubicBezTo>
                  <a:cubicBezTo>
                    <a:pt x="41" y="30"/>
                    <a:pt x="40" y="29"/>
                    <a:pt x="39" y="29"/>
                  </a:cubicBezTo>
                  <a:cubicBezTo>
                    <a:pt x="40" y="29"/>
                    <a:pt x="40" y="28"/>
                    <a:pt x="41" y="28"/>
                  </a:cubicBezTo>
                  <a:cubicBezTo>
                    <a:pt x="42" y="29"/>
                    <a:pt x="44" y="28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7" y="27"/>
                    <a:pt x="48" y="28"/>
                  </a:cubicBezTo>
                  <a:cubicBezTo>
                    <a:pt x="49" y="28"/>
                    <a:pt x="51" y="29"/>
                    <a:pt x="53" y="29"/>
                  </a:cubicBezTo>
                  <a:cubicBezTo>
                    <a:pt x="57" y="28"/>
                    <a:pt x="60" y="26"/>
                    <a:pt x="60" y="22"/>
                  </a:cubicBezTo>
                  <a:cubicBezTo>
                    <a:pt x="60" y="21"/>
                    <a:pt x="60" y="21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3" y="19"/>
                    <a:pt x="63" y="18"/>
                  </a:cubicBezTo>
                  <a:cubicBezTo>
                    <a:pt x="63" y="18"/>
                    <a:pt x="63" y="17"/>
                    <a:pt x="62" y="17"/>
                  </a:cubicBezTo>
                  <a:close/>
                  <a:moveTo>
                    <a:pt x="33" y="19"/>
                  </a:moveTo>
                  <a:cubicBezTo>
                    <a:pt x="32" y="19"/>
                    <a:pt x="32" y="20"/>
                    <a:pt x="31" y="21"/>
                  </a:cubicBezTo>
                  <a:cubicBezTo>
                    <a:pt x="31" y="21"/>
                    <a:pt x="31" y="22"/>
                    <a:pt x="31" y="22"/>
                  </a:cubicBezTo>
                  <a:cubicBezTo>
                    <a:pt x="32" y="23"/>
                    <a:pt x="31" y="23"/>
                    <a:pt x="31" y="24"/>
                  </a:cubicBezTo>
                  <a:cubicBezTo>
                    <a:pt x="31" y="24"/>
                    <a:pt x="30" y="23"/>
                    <a:pt x="30" y="23"/>
                  </a:cubicBezTo>
                  <a:cubicBezTo>
                    <a:pt x="30" y="22"/>
                    <a:pt x="30" y="22"/>
                    <a:pt x="29" y="22"/>
                  </a:cubicBezTo>
                  <a:cubicBezTo>
                    <a:pt x="28" y="22"/>
                    <a:pt x="29" y="21"/>
                    <a:pt x="29" y="21"/>
                  </a:cubicBezTo>
                  <a:cubicBezTo>
                    <a:pt x="28" y="20"/>
                    <a:pt x="27" y="20"/>
                    <a:pt x="26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25" y="20"/>
                    <a:pt x="26" y="19"/>
                    <a:pt x="26" y="19"/>
                  </a:cubicBezTo>
                  <a:cubicBezTo>
                    <a:pt x="26" y="19"/>
                    <a:pt x="26" y="19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7"/>
                    <a:pt x="30" y="17"/>
                    <a:pt x="30" y="17"/>
                  </a:cubicBezTo>
                  <a:cubicBezTo>
                    <a:pt x="31" y="16"/>
                    <a:pt x="32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cubicBezTo>
                    <a:pt x="34" y="18"/>
                    <a:pt x="34" y="19"/>
                    <a:pt x="33" y="19"/>
                  </a:cubicBezTo>
                  <a:close/>
                </a:path>
              </a:pathLst>
            </a:custGeom>
            <a:solidFill>
              <a:srgbClr val="1E1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B2EA6075-7300-C814-DCA1-9BE8185A1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75" y="4068763"/>
              <a:ext cx="204787" cy="160338"/>
            </a:xfrm>
            <a:custGeom>
              <a:avLst/>
              <a:gdLst>
                <a:gd name="T0" fmla="*/ 15 w 54"/>
                <a:gd name="T1" fmla="*/ 25 h 42"/>
                <a:gd name="T2" fmla="*/ 11 w 54"/>
                <a:gd name="T3" fmla="*/ 27 h 42"/>
                <a:gd name="T4" fmla="*/ 15 w 54"/>
                <a:gd name="T5" fmla="*/ 22 h 42"/>
                <a:gd name="T6" fmla="*/ 16 w 54"/>
                <a:gd name="T7" fmla="*/ 22 h 42"/>
                <a:gd name="T8" fmla="*/ 18 w 54"/>
                <a:gd name="T9" fmla="*/ 18 h 42"/>
                <a:gd name="T10" fmla="*/ 9 w 54"/>
                <a:gd name="T11" fmla="*/ 19 h 42"/>
                <a:gd name="T12" fmla="*/ 8 w 54"/>
                <a:gd name="T13" fmla="*/ 28 h 42"/>
                <a:gd name="T14" fmla="*/ 0 w 54"/>
                <a:gd name="T15" fmla="*/ 14 h 42"/>
                <a:gd name="T16" fmla="*/ 9 w 54"/>
                <a:gd name="T17" fmla="*/ 14 h 42"/>
                <a:gd name="T18" fmla="*/ 10 w 54"/>
                <a:gd name="T19" fmla="*/ 17 h 42"/>
                <a:gd name="T20" fmla="*/ 15 w 54"/>
                <a:gd name="T21" fmla="*/ 4 h 42"/>
                <a:gd name="T22" fmla="*/ 21 w 54"/>
                <a:gd name="T23" fmla="*/ 0 h 42"/>
                <a:gd name="T24" fmla="*/ 33 w 54"/>
                <a:gd name="T25" fmla="*/ 5 h 42"/>
                <a:gd name="T26" fmla="*/ 50 w 54"/>
                <a:gd name="T27" fmla="*/ 8 h 42"/>
                <a:gd name="T28" fmla="*/ 52 w 54"/>
                <a:gd name="T29" fmla="*/ 17 h 42"/>
                <a:gd name="T30" fmla="*/ 54 w 54"/>
                <a:gd name="T31" fmla="*/ 23 h 42"/>
                <a:gd name="T32" fmla="*/ 53 w 54"/>
                <a:gd name="T33" fmla="*/ 27 h 42"/>
                <a:gd name="T34" fmla="*/ 48 w 54"/>
                <a:gd name="T35" fmla="*/ 42 h 42"/>
                <a:gd name="T36" fmla="*/ 43 w 54"/>
                <a:gd name="T37" fmla="*/ 36 h 42"/>
                <a:gd name="T38" fmla="*/ 41 w 54"/>
                <a:gd name="T39" fmla="*/ 40 h 42"/>
                <a:gd name="T40" fmla="*/ 40 w 54"/>
                <a:gd name="T41" fmla="*/ 41 h 42"/>
                <a:gd name="T42" fmla="*/ 37 w 54"/>
                <a:gd name="T43" fmla="*/ 31 h 42"/>
                <a:gd name="T44" fmla="*/ 38 w 54"/>
                <a:gd name="T45" fmla="*/ 32 h 42"/>
                <a:gd name="T46" fmla="*/ 41 w 54"/>
                <a:gd name="T47" fmla="*/ 34 h 42"/>
                <a:gd name="T48" fmla="*/ 44 w 54"/>
                <a:gd name="T49" fmla="*/ 37 h 42"/>
                <a:gd name="T50" fmla="*/ 47 w 54"/>
                <a:gd name="T51" fmla="*/ 38 h 42"/>
                <a:gd name="T52" fmla="*/ 50 w 54"/>
                <a:gd name="T53" fmla="*/ 36 h 42"/>
                <a:gd name="T54" fmla="*/ 47 w 54"/>
                <a:gd name="T55" fmla="*/ 33 h 42"/>
                <a:gd name="T56" fmla="*/ 49 w 54"/>
                <a:gd name="T57" fmla="*/ 34 h 42"/>
                <a:gd name="T58" fmla="*/ 51 w 54"/>
                <a:gd name="T59" fmla="*/ 35 h 42"/>
                <a:gd name="T60" fmla="*/ 51 w 54"/>
                <a:gd name="T61" fmla="*/ 24 h 42"/>
                <a:gd name="T62" fmla="*/ 45 w 54"/>
                <a:gd name="T63" fmla="*/ 26 h 42"/>
                <a:gd name="T64" fmla="*/ 46 w 54"/>
                <a:gd name="T65" fmla="*/ 26 h 42"/>
                <a:gd name="T66" fmla="*/ 49 w 54"/>
                <a:gd name="T67" fmla="*/ 25 h 42"/>
                <a:gd name="T68" fmla="*/ 51 w 54"/>
                <a:gd name="T69" fmla="*/ 23 h 42"/>
                <a:gd name="T70" fmla="*/ 51 w 54"/>
                <a:gd name="T71" fmla="*/ 17 h 42"/>
                <a:gd name="T72" fmla="*/ 48 w 54"/>
                <a:gd name="T73" fmla="*/ 16 h 42"/>
                <a:gd name="T74" fmla="*/ 43 w 54"/>
                <a:gd name="T75" fmla="*/ 19 h 42"/>
                <a:gd name="T76" fmla="*/ 45 w 54"/>
                <a:gd name="T77" fmla="*/ 18 h 42"/>
                <a:gd name="T78" fmla="*/ 46 w 54"/>
                <a:gd name="T79" fmla="*/ 15 h 42"/>
                <a:gd name="T80" fmla="*/ 48 w 54"/>
                <a:gd name="T81" fmla="*/ 12 h 42"/>
                <a:gd name="T82" fmla="*/ 50 w 54"/>
                <a:gd name="T83" fmla="*/ 11 h 42"/>
                <a:gd name="T84" fmla="*/ 36 w 54"/>
                <a:gd name="T85" fmla="*/ 4 h 42"/>
                <a:gd name="T86" fmla="*/ 35 w 54"/>
                <a:gd name="T87" fmla="*/ 17 h 42"/>
                <a:gd name="T88" fmla="*/ 31 w 54"/>
                <a:gd name="T89" fmla="*/ 22 h 42"/>
                <a:gd name="T90" fmla="*/ 33 w 54"/>
                <a:gd name="T91" fmla="*/ 7 h 42"/>
                <a:gd name="T92" fmla="*/ 21 w 54"/>
                <a:gd name="T93" fmla="*/ 2 h 42"/>
                <a:gd name="T94" fmla="*/ 18 w 54"/>
                <a:gd name="T95" fmla="*/ 6 h 42"/>
                <a:gd name="T96" fmla="*/ 14 w 54"/>
                <a:gd name="T97" fmla="*/ 10 h 42"/>
                <a:gd name="T98" fmla="*/ 15 w 54"/>
                <a:gd name="T99" fmla="*/ 18 h 42"/>
                <a:gd name="T100" fmla="*/ 18 w 54"/>
                <a:gd name="T101" fmla="*/ 26 h 42"/>
                <a:gd name="T102" fmla="*/ 16 w 54"/>
                <a:gd name="T103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42">
                  <a:moveTo>
                    <a:pt x="15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5" y="27"/>
                    <a:pt x="16" y="26"/>
                    <a:pt x="15" y="25"/>
                  </a:cubicBezTo>
                  <a:cubicBezTo>
                    <a:pt x="15" y="24"/>
                    <a:pt x="15" y="24"/>
                    <a:pt x="15" y="25"/>
                  </a:cubicBezTo>
                  <a:cubicBezTo>
                    <a:pt x="14" y="25"/>
                    <a:pt x="13" y="25"/>
                    <a:pt x="12" y="26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8"/>
                    <a:pt x="10" y="27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4" y="23"/>
                    <a:pt x="15" y="23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4"/>
                    <a:pt x="17" y="25"/>
                  </a:cubicBezTo>
                  <a:cubicBezTo>
                    <a:pt x="17" y="26"/>
                    <a:pt x="17" y="26"/>
                    <a:pt x="17" y="25"/>
                  </a:cubicBezTo>
                  <a:cubicBezTo>
                    <a:pt x="17" y="25"/>
                    <a:pt x="18" y="25"/>
                    <a:pt x="18" y="24"/>
                  </a:cubicBezTo>
                  <a:cubicBezTo>
                    <a:pt x="19" y="22"/>
                    <a:pt x="19" y="20"/>
                    <a:pt x="18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6" y="19"/>
                    <a:pt x="15" y="19"/>
                    <a:pt x="14" y="19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1" y="18"/>
                    <a:pt x="10" y="18"/>
                    <a:pt x="9" y="19"/>
                  </a:cubicBezTo>
                  <a:cubicBezTo>
                    <a:pt x="8" y="20"/>
                    <a:pt x="7" y="22"/>
                    <a:pt x="7" y="24"/>
                  </a:cubicBezTo>
                  <a:cubicBezTo>
                    <a:pt x="7" y="25"/>
                    <a:pt x="8" y="26"/>
                    <a:pt x="8" y="27"/>
                  </a:cubicBezTo>
                  <a:cubicBezTo>
                    <a:pt x="8" y="27"/>
                    <a:pt x="9" y="27"/>
                    <a:pt x="9" y="28"/>
                  </a:cubicBezTo>
                  <a:cubicBezTo>
                    <a:pt x="9" y="28"/>
                    <a:pt x="8" y="28"/>
                    <a:pt x="8" y="28"/>
                  </a:cubicBezTo>
                  <a:cubicBezTo>
                    <a:pt x="7" y="27"/>
                    <a:pt x="6" y="25"/>
                    <a:pt x="6" y="24"/>
                  </a:cubicBezTo>
                  <a:cubicBezTo>
                    <a:pt x="6" y="23"/>
                    <a:pt x="6" y="23"/>
                    <a:pt x="5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6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1" y="10"/>
                    <a:pt x="2" y="8"/>
                    <a:pt x="3" y="7"/>
                  </a:cubicBezTo>
                  <a:cubicBezTo>
                    <a:pt x="5" y="6"/>
                    <a:pt x="7" y="6"/>
                    <a:pt x="8" y="8"/>
                  </a:cubicBezTo>
                  <a:cubicBezTo>
                    <a:pt x="9" y="10"/>
                    <a:pt x="10" y="11"/>
                    <a:pt x="9" y="14"/>
                  </a:cubicBezTo>
                  <a:cubicBezTo>
                    <a:pt x="8" y="14"/>
                    <a:pt x="8" y="15"/>
                    <a:pt x="7" y="16"/>
                  </a:cubicBezTo>
                  <a:cubicBezTo>
                    <a:pt x="7" y="16"/>
                    <a:pt x="7" y="16"/>
                    <a:pt x="8" y="16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0" y="13"/>
                    <a:pt x="11" y="11"/>
                    <a:pt x="12" y="10"/>
                  </a:cubicBezTo>
                  <a:cubicBezTo>
                    <a:pt x="14" y="9"/>
                    <a:pt x="15" y="7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6" y="4"/>
                    <a:pt x="17" y="4"/>
                    <a:pt x="17" y="5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9" y="4"/>
                    <a:pt x="19" y="2"/>
                    <a:pt x="20" y="1"/>
                  </a:cubicBezTo>
                  <a:cubicBezTo>
                    <a:pt x="20" y="1"/>
                    <a:pt x="20" y="0"/>
                    <a:pt x="21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1" y="4"/>
                    <a:pt x="32" y="4"/>
                    <a:pt x="33" y="5"/>
                  </a:cubicBezTo>
                  <a:cubicBezTo>
                    <a:pt x="33" y="3"/>
                    <a:pt x="34" y="3"/>
                    <a:pt x="36" y="3"/>
                  </a:cubicBezTo>
                  <a:cubicBezTo>
                    <a:pt x="38" y="3"/>
                    <a:pt x="40" y="3"/>
                    <a:pt x="42" y="4"/>
                  </a:cubicBezTo>
                  <a:cubicBezTo>
                    <a:pt x="44" y="5"/>
                    <a:pt x="46" y="6"/>
                    <a:pt x="47" y="7"/>
                  </a:cubicBezTo>
                  <a:cubicBezTo>
                    <a:pt x="48" y="8"/>
                    <a:pt x="49" y="8"/>
                    <a:pt x="50" y="8"/>
                  </a:cubicBezTo>
                  <a:cubicBezTo>
                    <a:pt x="50" y="8"/>
                    <a:pt x="51" y="8"/>
                    <a:pt x="51" y="9"/>
                  </a:cubicBezTo>
                  <a:cubicBezTo>
                    <a:pt x="52" y="10"/>
                    <a:pt x="52" y="11"/>
                    <a:pt x="51" y="11"/>
                  </a:cubicBezTo>
                  <a:cubicBezTo>
                    <a:pt x="50" y="12"/>
                    <a:pt x="50" y="12"/>
                    <a:pt x="49" y="12"/>
                  </a:cubicBezTo>
                  <a:cubicBezTo>
                    <a:pt x="51" y="13"/>
                    <a:pt x="51" y="15"/>
                    <a:pt x="52" y="17"/>
                  </a:cubicBezTo>
                  <a:cubicBezTo>
                    <a:pt x="52" y="17"/>
                    <a:pt x="52" y="18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1"/>
                    <a:pt x="54" y="22"/>
                  </a:cubicBezTo>
                  <a:cubicBezTo>
                    <a:pt x="54" y="22"/>
                    <a:pt x="54" y="23"/>
                    <a:pt x="54" y="23"/>
                  </a:cubicBezTo>
                  <a:cubicBezTo>
                    <a:pt x="54" y="24"/>
                    <a:pt x="54" y="25"/>
                    <a:pt x="53" y="25"/>
                  </a:cubicBezTo>
                  <a:cubicBezTo>
                    <a:pt x="53" y="25"/>
                    <a:pt x="53" y="25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7"/>
                    <a:pt x="53" y="27"/>
                  </a:cubicBezTo>
                  <a:cubicBezTo>
                    <a:pt x="53" y="29"/>
                    <a:pt x="53" y="32"/>
                    <a:pt x="52" y="35"/>
                  </a:cubicBezTo>
                  <a:cubicBezTo>
                    <a:pt x="52" y="35"/>
                    <a:pt x="52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8"/>
                    <a:pt x="50" y="40"/>
                    <a:pt x="48" y="42"/>
                  </a:cubicBezTo>
                  <a:cubicBezTo>
                    <a:pt x="47" y="42"/>
                    <a:pt x="46" y="41"/>
                    <a:pt x="46" y="40"/>
                  </a:cubicBezTo>
                  <a:cubicBezTo>
                    <a:pt x="46" y="40"/>
                    <a:pt x="46" y="40"/>
                    <a:pt x="46" y="39"/>
                  </a:cubicBezTo>
                  <a:cubicBezTo>
                    <a:pt x="44" y="39"/>
                    <a:pt x="44" y="38"/>
                    <a:pt x="43" y="37"/>
                  </a:cubicBezTo>
                  <a:cubicBezTo>
                    <a:pt x="43" y="37"/>
                    <a:pt x="43" y="36"/>
                    <a:pt x="43" y="36"/>
                  </a:cubicBezTo>
                  <a:cubicBezTo>
                    <a:pt x="42" y="36"/>
                    <a:pt x="41" y="36"/>
                    <a:pt x="41" y="36"/>
                  </a:cubicBezTo>
                  <a:cubicBezTo>
                    <a:pt x="40" y="36"/>
                    <a:pt x="41" y="36"/>
                    <a:pt x="41" y="37"/>
                  </a:cubicBezTo>
                  <a:cubicBezTo>
                    <a:pt x="41" y="37"/>
                    <a:pt x="41" y="38"/>
                    <a:pt x="41" y="39"/>
                  </a:cubicBezTo>
                  <a:cubicBezTo>
                    <a:pt x="41" y="39"/>
                    <a:pt x="41" y="40"/>
                    <a:pt x="41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2"/>
                    <a:pt x="42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8"/>
                    <a:pt x="40" y="37"/>
                    <a:pt x="40" y="36"/>
                  </a:cubicBezTo>
                  <a:cubicBezTo>
                    <a:pt x="40" y="35"/>
                    <a:pt x="39" y="35"/>
                    <a:pt x="39" y="34"/>
                  </a:cubicBezTo>
                  <a:cubicBezTo>
                    <a:pt x="38" y="34"/>
                    <a:pt x="37" y="32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8" y="30"/>
                  </a:cubicBezTo>
                  <a:cubicBezTo>
                    <a:pt x="38" y="30"/>
                    <a:pt x="38" y="30"/>
                    <a:pt x="38" y="31"/>
                  </a:cubicBezTo>
                  <a:cubicBezTo>
                    <a:pt x="38" y="31"/>
                    <a:pt x="38" y="32"/>
                    <a:pt x="38" y="32"/>
                  </a:cubicBezTo>
                  <a:cubicBezTo>
                    <a:pt x="38" y="32"/>
                    <a:pt x="38" y="33"/>
                    <a:pt x="39" y="33"/>
                  </a:cubicBezTo>
                  <a:cubicBezTo>
                    <a:pt x="39" y="33"/>
                    <a:pt x="39" y="33"/>
                    <a:pt x="40" y="33"/>
                  </a:cubicBezTo>
                  <a:cubicBezTo>
                    <a:pt x="40" y="33"/>
                    <a:pt x="40" y="33"/>
                    <a:pt x="41" y="33"/>
                  </a:cubicBezTo>
                  <a:cubicBezTo>
                    <a:pt x="41" y="33"/>
                    <a:pt x="41" y="34"/>
                    <a:pt x="41" y="34"/>
                  </a:cubicBezTo>
                  <a:cubicBezTo>
                    <a:pt x="41" y="34"/>
                    <a:pt x="41" y="34"/>
                    <a:pt x="41" y="35"/>
                  </a:cubicBezTo>
                  <a:cubicBezTo>
                    <a:pt x="42" y="35"/>
                    <a:pt x="42" y="36"/>
                    <a:pt x="43" y="35"/>
                  </a:cubicBezTo>
                  <a:cubicBezTo>
                    <a:pt x="44" y="35"/>
                    <a:pt x="44" y="35"/>
                    <a:pt x="44" y="36"/>
                  </a:cubicBezTo>
                  <a:cubicBezTo>
                    <a:pt x="44" y="36"/>
                    <a:pt x="44" y="37"/>
                    <a:pt x="44" y="3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7"/>
                    <a:pt x="47" y="37"/>
                  </a:cubicBezTo>
                  <a:cubicBezTo>
                    <a:pt x="47" y="37"/>
                    <a:pt x="47" y="38"/>
                    <a:pt x="47" y="38"/>
                  </a:cubicBezTo>
                  <a:cubicBezTo>
                    <a:pt x="47" y="38"/>
                    <a:pt x="47" y="39"/>
                    <a:pt x="47" y="40"/>
                  </a:cubicBezTo>
                  <a:cubicBezTo>
                    <a:pt x="47" y="40"/>
                    <a:pt x="47" y="40"/>
                    <a:pt x="48" y="40"/>
                  </a:cubicBezTo>
                  <a:cubicBezTo>
                    <a:pt x="48" y="41"/>
                    <a:pt x="48" y="40"/>
                    <a:pt x="48" y="40"/>
                  </a:cubicBezTo>
                  <a:cubicBezTo>
                    <a:pt x="49" y="39"/>
                    <a:pt x="50" y="38"/>
                    <a:pt x="50" y="36"/>
                  </a:cubicBezTo>
                  <a:cubicBezTo>
                    <a:pt x="50" y="36"/>
                    <a:pt x="50" y="36"/>
                    <a:pt x="49" y="36"/>
                  </a:cubicBezTo>
                  <a:cubicBezTo>
                    <a:pt x="47" y="36"/>
                    <a:pt x="46" y="36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8" y="35"/>
                    <a:pt x="48" y="35"/>
                  </a:cubicBezTo>
                  <a:cubicBezTo>
                    <a:pt x="49" y="35"/>
                    <a:pt x="49" y="35"/>
                    <a:pt x="49" y="34"/>
                  </a:cubicBezTo>
                  <a:cubicBezTo>
                    <a:pt x="49" y="34"/>
                    <a:pt x="49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1" y="34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1" y="34"/>
                  </a:cubicBezTo>
                  <a:cubicBezTo>
                    <a:pt x="52" y="32"/>
                    <a:pt x="52" y="30"/>
                    <a:pt x="52" y="28"/>
                  </a:cubicBezTo>
                  <a:cubicBezTo>
                    <a:pt x="52" y="27"/>
                    <a:pt x="52" y="26"/>
                    <a:pt x="52" y="25"/>
                  </a:cubicBezTo>
                  <a:cubicBezTo>
                    <a:pt x="52" y="25"/>
                    <a:pt x="51" y="25"/>
                    <a:pt x="51" y="24"/>
                  </a:cubicBezTo>
                  <a:cubicBezTo>
                    <a:pt x="51" y="25"/>
                    <a:pt x="50" y="26"/>
                    <a:pt x="50" y="26"/>
                  </a:cubicBezTo>
                  <a:cubicBezTo>
                    <a:pt x="49" y="26"/>
                    <a:pt x="49" y="26"/>
                    <a:pt x="48" y="26"/>
                  </a:cubicBezTo>
                  <a:cubicBezTo>
                    <a:pt x="48" y="26"/>
                    <a:pt x="48" y="26"/>
                    <a:pt x="47" y="26"/>
                  </a:cubicBezTo>
                  <a:cubicBezTo>
                    <a:pt x="47" y="27"/>
                    <a:pt x="46" y="27"/>
                    <a:pt x="45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5"/>
                    <a:pt x="44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6"/>
                    <a:pt x="46" y="26"/>
                    <a:pt x="46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5"/>
                    <a:pt x="49" y="25"/>
                    <a:pt x="49" y="25"/>
                  </a:cubicBezTo>
                  <a:cubicBezTo>
                    <a:pt x="50" y="25"/>
                    <a:pt x="50" y="24"/>
                    <a:pt x="50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50" y="23"/>
                  </a:cubicBezTo>
                  <a:cubicBezTo>
                    <a:pt x="50" y="22"/>
                    <a:pt x="50" y="23"/>
                    <a:pt x="51" y="23"/>
                  </a:cubicBezTo>
                  <a:cubicBezTo>
                    <a:pt x="51" y="23"/>
                    <a:pt x="51" y="23"/>
                    <a:pt x="52" y="23"/>
                  </a:cubicBezTo>
                  <a:cubicBezTo>
                    <a:pt x="53" y="24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1"/>
                    <a:pt x="52" y="19"/>
                    <a:pt x="51" y="17"/>
                  </a:cubicBezTo>
                  <a:cubicBezTo>
                    <a:pt x="51" y="16"/>
                    <a:pt x="50" y="15"/>
                    <a:pt x="50" y="15"/>
                  </a:cubicBezTo>
                  <a:cubicBezTo>
                    <a:pt x="50" y="14"/>
                    <a:pt x="50" y="14"/>
                    <a:pt x="49" y="14"/>
                  </a:cubicBezTo>
                  <a:cubicBezTo>
                    <a:pt x="49" y="14"/>
                    <a:pt x="49" y="15"/>
                    <a:pt x="49" y="15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8" y="17"/>
                    <a:pt x="47" y="17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5" y="20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19"/>
                    <a:pt x="42" y="19"/>
                    <a:pt x="42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4" y="18"/>
                    <a:pt x="44" y="18"/>
                  </a:cubicBezTo>
                  <a:cubicBezTo>
                    <a:pt x="44" y="18"/>
                    <a:pt x="45" y="18"/>
                    <a:pt x="45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6"/>
                    <a:pt x="45" y="16"/>
                    <a:pt x="46" y="16"/>
                  </a:cubicBezTo>
                  <a:cubicBezTo>
                    <a:pt x="47" y="16"/>
                    <a:pt x="47" y="16"/>
                    <a:pt x="47" y="15"/>
                  </a:cubicBezTo>
                  <a:cubicBezTo>
                    <a:pt x="47" y="15"/>
                    <a:pt x="47" y="15"/>
                    <a:pt x="46" y="15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3"/>
                    <a:pt x="49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1"/>
                  </a:cubicBezTo>
                  <a:cubicBezTo>
                    <a:pt x="48" y="11"/>
                    <a:pt x="48" y="11"/>
                    <a:pt x="49" y="11"/>
                  </a:cubicBezTo>
                  <a:cubicBezTo>
                    <a:pt x="49" y="11"/>
                    <a:pt x="49" y="11"/>
                    <a:pt x="50" y="11"/>
                  </a:cubicBezTo>
                  <a:cubicBezTo>
                    <a:pt x="50" y="11"/>
                    <a:pt x="51" y="10"/>
                    <a:pt x="51" y="10"/>
                  </a:cubicBezTo>
                  <a:cubicBezTo>
                    <a:pt x="51" y="9"/>
                    <a:pt x="50" y="9"/>
                    <a:pt x="50" y="9"/>
                  </a:cubicBezTo>
                  <a:cubicBezTo>
                    <a:pt x="48" y="9"/>
                    <a:pt x="47" y="8"/>
                    <a:pt x="46" y="7"/>
                  </a:cubicBezTo>
                  <a:cubicBezTo>
                    <a:pt x="43" y="5"/>
                    <a:pt x="40" y="4"/>
                    <a:pt x="36" y="4"/>
                  </a:cubicBezTo>
                  <a:cubicBezTo>
                    <a:pt x="36" y="4"/>
                    <a:pt x="36" y="4"/>
                    <a:pt x="35" y="4"/>
                  </a:cubicBezTo>
                  <a:cubicBezTo>
                    <a:pt x="34" y="4"/>
                    <a:pt x="34" y="4"/>
                    <a:pt x="34" y="6"/>
                  </a:cubicBezTo>
                  <a:cubicBezTo>
                    <a:pt x="34" y="8"/>
                    <a:pt x="34" y="10"/>
                    <a:pt x="35" y="12"/>
                  </a:cubicBezTo>
                  <a:cubicBezTo>
                    <a:pt x="35" y="14"/>
                    <a:pt x="35" y="15"/>
                    <a:pt x="35" y="17"/>
                  </a:cubicBezTo>
                  <a:cubicBezTo>
                    <a:pt x="35" y="19"/>
                    <a:pt x="34" y="21"/>
                    <a:pt x="33" y="22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0"/>
                    <a:pt x="34" y="19"/>
                    <a:pt x="34" y="17"/>
                  </a:cubicBezTo>
                  <a:cubicBezTo>
                    <a:pt x="34" y="15"/>
                    <a:pt x="34" y="13"/>
                    <a:pt x="34" y="12"/>
                  </a:cubicBezTo>
                  <a:cubicBezTo>
                    <a:pt x="33" y="10"/>
                    <a:pt x="33" y="8"/>
                    <a:pt x="33" y="7"/>
                  </a:cubicBezTo>
                  <a:cubicBezTo>
                    <a:pt x="33" y="6"/>
                    <a:pt x="32" y="5"/>
                    <a:pt x="31" y="5"/>
                  </a:cubicBezTo>
                  <a:cubicBezTo>
                    <a:pt x="30" y="4"/>
                    <a:pt x="29" y="3"/>
                    <a:pt x="27" y="3"/>
                  </a:cubicBezTo>
                  <a:cubicBezTo>
                    <a:pt x="26" y="3"/>
                    <a:pt x="24" y="2"/>
                    <a:pt x="23" y="3"/>
                  </a:cubicBezTo>
                  <a:cubicBezTo>
                    <a:pt x="22" y="3"/>
                    <a:pt x="22" y="3"/>
                    <a:pt x="21" y="2"/>
                  </a:cubicBezTo>
                  <a:cubicBezTo>
                    <a:pt x="21" y="2"/>
                    <a:pt x="22" y="1"/>
                    <a:pt x="21" y="1"/>
                  </a:cubicBezTo>
                  <a:cubicBezTo>
                    <a:pt x="20" y="1"/>
                    <a:pt x="20" y="2"/>
                    <a:pt x="20" y="2"/>
                  </a:cubicBezTo>
                  <a:cubicBezTo>
                    <a:pt x="20" y="3"/>
                    <a:pt x="20" y="4"/>
                    <a:pt x="19" y="4"/>
                  </a:cubicBezTo>
                  <a:cubicBezTo>
                    <a:pt x="19" y="5"/>
                    <a:pt x="18" y="5"/>
                    <a:pt x="18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6" y="8"/>
                    <a:pt x="15" y="9"/>
                    <a:pt x="14" y="10"/>
                  </a:cubicBezTo>
                  <a:cubicBezTo>
                    <a:pt x="12" y="11"/>
                    <a:pt x="11" y="13"/>
                    <a:pt x="11" y="15"/>
                  </a:cubicBezTo>
                  <a:cubicBezTo>
                    <a:pt x="11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1" y="17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6"/>
                    <a:pt x="17" y="16"/>
                    <a:pt x="18" y="17"/>
                  </a:cubicBezTo>
                  <a:cubicBezTo>
                    <a:pt x="21" y="19"/>
                    <a:pt x="20" y="24"/>
                    <a:pt x="18" y="26"/>
                  </a:cubicBezTo>
                  <a:cubicBezTo>
                    <a:pt x="18" y="26"/>
                    <a:pt x="18" y="27"/>
                    <a:pt x="18" y="27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0"/>
                    <a:pt x="16" y="30"/>
                  </a:cubicBezTo>
                  <a:cubicBezTo>
                    <a:pt x="16" y="30"/>
                    <a:pt x="17" y="30"/>
                    <a:pt x="17" y="29"/>
                  </a:cubicBezTo>
                  <a:cubicBezTo>
                    <a:pt x="17" y="29"/>
                    <a:pt x="17" y="28"/>
                    <a:pt x="17" y="27"/>
                  </a:cubicBezTo>
                  <a:cubicBezTo>
                    <a:pt x="16" y="28"/>
                    <a:pt x="16" y="29"/>
                    <a:pt x="15" y="29"/>
                  </a:cubicBezTo>
                  <a:close/>
                </a:path>
              </a:pathLst>
            </a:custGeom>
            <a:solidFill>
              <a:srgbClr val="1B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419A09A4-649B-301F-33B3-3EB3DBBF0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5" y="4084638"/>
              <a:ext cx="142875" cy="144463"/>
            </a:xfrm>
            <a:custGeom>
              <a:avLst/>
              <a:gdLst>
                <a:gd name="T0" fmla="*/ 31 w 38"/>
                <a:gd name="T1" fmla="*/ 34 h 38"/>
                <a:gd name="T2" fmla="*/ 30 w 38"/>
                <a:gd name="T3" fmla="*/ 29 h 38"/>
                <a:gd name="T4" fmla="*/ 28 w 38"/>
                <a:gd name="T5" fmla="*/ 28 h 38"/>
                <a:gd name="T6" fmla="*/ 23 w 38"/>
                <a:gd name="T7" fmla="*/ 26 h 38"/>
                <a:gd name="T8" fmla="*/ 25 w 38"/>
                <a:gd name="T9" fmla="*/ 32 h 38"/>
                <a:gd name="T10" fmla="*/ 25 w 38"/>
                <a:gd name="T11" fmla="*/ 36 h 38"/>
                <a:gd name="T12" fmla="*/ 24 w 38"/>
                <a:gd name="T13" fmla="*/ 38 h 38"/>
                <a:gd name="T14" fmla="*/ 20 w 38"/>
                <a:gd name="T15" fmla="*/ 35 h 38"/>
                <a:gd name="T16" fmla="*/ 10 w 38"/>
                <a:gd name="T17" fmla="*/ 29 h 38"/>
                <a:gd name="T18" fmla="*/ 8 w 38"/>
                <a:gd name="T19" fmla="*/ 29 h 38"/>
                <a:gd name="T20" fmla="*/ 6 w 38"/>
                <a:gd name="T21" fmla="*/ 29 h 38"/>
                <a:gd name="T22" fmla="*/ 5 w 38"/>
                <a:gd name="T23" fmla="*/ 28 h 38"/>
                <a:gd name="T24" fmla="*/ 3 w 38"/>
                <a:gd name="T25" fmla="*/ 28 h 38"/>
                <a:gd name="T26" fmla="*/ 1 w 38"/>
                <a:gd name="T27" fmla="*/ 29 h 38"/>
                <a:gd name="T28" fmla="*/ 3 w 38"/>
                <a:gd name="T29" fmla="*/ 23 h 38"/>
                <a:gd name="T30" fmla="*/ 3 w 38"/>
                <a:gd name="T31" fmla="*/ 13 h 38"/>
                <a:gd name="T32" fmla="*/ 5 w 38"/>
                <a:gd name="T33" fmla="*/ 12 h 38"/>
                <a:gd name="T34" fmla="*/ 8 w 38"/>
                <a:gd name="T35" fmla="*/ 10 h 38"/>
                <a:gd name="T36" fmla="*/ 12 w 38"/>
                <a:gd name="T37" fmla="*/ 14 h 38"/>
                <a:gd name="T38" fmla="*/ 15 w 38"/>
                <a:gd name="T39" fmla="*/ 10 h 38"/>
                <a:gd name="T40" fmla="*/ 12 w 38"/>
                <a:gd name="T41" fmla="*/ 7 h 38"/>
                <a:gd name="T42" fmla="*/ 7 w 38"/>
                <a:gd name="T43" fmla="*/ 2 h 38"/>
                <a:gd name="T44" fmla="*/ 3 w 38"/>
                <a:gd name="T45" fmla="*/ 2 h 38"/>
                <a:gd name="T46" fmla="*/ 6 w 38"/>
                <a:gd name="T47" fmla="*/ 1 h 38"/>
                <a:gd name="T48" fmla="*/ 13 w 38"/>
                <a:gd name="T49" fmla="*/ 2 h 38"/>
                <a:gd name="T50" fmla="*/ 14 w 38"/>
                <a:gd name="T51" fmla="*/ 6 h 38"/>
                <a:gd name="T52" fmla="*/ 18 w 38"/>
                <a:gd name="T53" fmla="*/ 12 h 38"/>
                <a:gd name="T54" fmla="*/ 16 w 38"/>
                <a:gd name="T55" fmla="*/ 18 h 38"/>
                <a:gd name="T56" fmla="*/ 17 w 38"/>
                <a:gd name="T57" fmla="*/ 18 h 38"/>
                <a:gd name="T58" fmla="*/ 21 w 38"/>
                <a:gd name="T59" fmla="*/ 13 h 38"/>
                <a:gd name="T60" fmla="*/ 26 w 38"/>
                <a:gd name="T61" fmla="*/ 13 h 38"/>
                <a:gd name="T62" fmla="*/ 30 w 38"/>
                <a:gd name="T63" fmla="*/ 13 h 38"/>
                <a:gd name="T64" fmla="*/ 28 w 38"/>
                <a:gd name="T65" fmla="*/ 15 h 38"/>
                <a:gd name="T66" fmla="*/ 31 w 38"/>
                <a:gd name="T67" fmla="*/ 14 h 38"/>
                <a:gd name="T68" fmla="*/ 36 w 38"/>
                <a:gd name="T69" fmla="*/ 13 h 38"/>
                <a:gd name="T70" fmla="*/ 38 w 38"/>
                <a:gd name="T71" fmla="*/ 19 h 38"/>
                <a:gd name="T72" fmla="*/ 36 w 38"/>
                <a:gd name="T73" fmla="*/ 19 h 38"/>
                <a:gd name="T74" fmla="*/ 34 w 38"/>
                <a:gd name="T75" fmla="*/ 21 h 38"/>
                <a:gd name="T76" fmla="*/ 32 w 38"/>
                <a:gd name="T77" fmla="*/ 21 h 38"/>
                <a:gd name="T78" fmla="*/ 30 w 38"/>
                <a:gd name="T79" fmla="*/ 21 h 38"/>
                <a:gd name="T80" fmla="*/ 32 w 38"/>
                <a:gd name="T81" fmla="*/ 22 h 38"/>
                <a:gd name="T82" fmla="*/ 36 w 38"/>
                <a:gd name="T83" fmla="*/ 20 h 38"/>
                <a:gd name="T84" fmla="*/ 37 w 38"/>
                <a:gd name="T85" fmla="*/ 30 h 38"/>
                <a:gd name="T86" fmla="*/ 35 w 38"/>
                <a:gd name="T87" fmla="*/ 30 h 38"/>
                <a:gd name="T88" fmla="*/ 34 w 38"/>
                <a:gd name="T89" fmla="*/ 30 h 38"/>
                <a:gd name="T90" fmla="*/ 32 w 38"/>
                <a:gd name="T91" fmla="*/ 29 h 38"/>
                <a:gd name="T92" fmla="*/ 33 w 38"/>
                <a:gd name="T9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" h="38">
                  <a:moveTo>
                    <a:pt x="32" y="34"/>
                  </a:moveTo>
                  <a:cubicBezTo>
                    <a:pt x="32" y="34"/>
                    <a:pt x="32" y="33"/>
                    <a:pt x="32" y="33"/>
                  </a:cubicBezTo>
                  <a:cubicBezTo>
                    <a:pt x="31" y="33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2"/>
                    <a:pt x="30" y="31"/>
                    <a:pt x="30" y="29"/>
                  </a:cubicBezTo>
                  <a:cubicBezTo>
                    <a:pt x="30" y="29"/>
                    <a:pt x="30" y="29"/>
                    <a:pt x="30" y="28"/>
                  </a:cubicBezTo>
                  <a:cubicBezTo>
                    <a:pt x="30" y="28"/>
                    <a:pt x="30" y="27"/>
                    <a:pt x="29" y="28"/>
                  </a:cubicBezTo>
                  <a:cubicBezTo>
                    <a:pt x="29" y="28"/>
                    <a:pt x="28" y="28"/>
                    <a:pt x="28" y="28"/>
                  </a:cubicBezTo>
                  <a:cubicBezTo>
                    <a:pt x="26" y="27"/>
                    <a:pt x="25" y="27"/>
                    <a:pt x="23" y="28"/>
                  </a:cubicBezTo>
                  <a:cubicBezTo>
                    <a:pt x="23" y="28"/>
                    <a:pt x="23" y="27"/>
                    <a:pt x="23" y="27"/>
                  </a:cubicBezTo>
                  <a:cubicBezTo>
                    <a:pt x="23" y="27"/>
                    <a:pt x="23" y="26"/>
                    <a:pt x="23" y="26"/>
                  </a:cubicBezTo>
                  <a:cubicBezTo>
                    <a:pt x="22" y="26"/>
                    <a:pt x="22" y="27"/>
                    <a:pt x="22" y="27"/>
                  </a:cubicBezTo>
                  <a:cubicBezTo>
                    <a:pt x="22" y="28"/>
                    <a:pt x="23" y="29"/>
                    <a:pt x="24" y="30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5" y="33"/>
                    <a:pt x="25" y="34"/>
                    <a:pt x="25" y="35"/>
                  </a:cubicBezTo>
                  <a:cubicBezTo>
                    <a:pt x="25" y="35"/>
                    <a:pt x="25" y="35"/>
                    <a:pt x="25" y="36"/>
                  </a:cubicBezTo>
                  <a:cubicBezTo>
                    <a:pt x="24" y="36"/>
                    <a:pt x="24" y="36"/>
                    <a:pt x="25" y="36"/>
                  </a:cubicBezTo>
                  <a:cubicBezTo>
                    <a:pt x="26" y="37"/>
                    <a:pt x="26" y="37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5" y="38"/>
                    <a:pt x="24" y="38"/>
                    <a:pt x="24" y="38"/>
                  </a:cubicBezTo>
                  <a:cubicBezTo>
                    <a:pt x="24" y="38"/>
                    <a:pt x="23" y="37"/>
                    <a:pt x="23" y="37"/>
                  </a:cubicBezTo>
                  <a:cubicBezTo>
                    <a:pt x="22" y="37"/>
                    <a:pt x="21" y="36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6"/>
                    <a:pt x="19" y="37"/>
                    <a:pt x="17" y="37"/>
                  </a:cubicBezTo>
                  <a:cubicBezTo>
                    <a:pt x="16" y="38"/>
                    <a:pt x="14" y="37"/>
                    <a:pt x="13" y="36"/>
                  </a:cubicBezTo>
                  <a:cubicBezTo>
                    <a:pt x="12" y="33"/>
                    <a:pt x="11" y="31"/>
                    <a:pt x="10" y="29"/>
                  </a:cubicBezTo>
                  <a:cubicBezTo>
                    <a:pt x="10" y="29"/>
                    <a:pt x="9" y="29"/>
                    <a:pt x="9" y="29"/>
                  </a:cubicBezTo>
                  <a:cubicBezTo>
                    <a:pt x="9" y="29"/>
                    <a:pt x="8" y="29"/>
                    <a:pt x="7" y="29"/>
                  </a:cubicBezTo>
                  <a:cubicBezTo>
                    <a:pt x="7" y="29"/>
                    <a:pt x="8" y="29"/>
                    <a:pt x="8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29"/>
                    <a:pt x="6" y="29"/>
                  </a:cubicBezTo>
                  <a:cubicBezTo>
                    <a:pt x="6" y="29"/>
                    <a:pt x="6" y="28"/>
                    <a:pt x="6" y="28"/>
                  </a:cubicBezTo>
                  <a:cubicBezTo>
                    <a:pt x="6" y="28"/>
                    <a:pt x="6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5" y="29"/>
                    <a:pt x="4" y="29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3" y="29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8"/>
                    <a:pt x="2" y="29"/>
                    <a:pt x="1" y="29"/>
                  </a:cubicBezTo>
                  <a:cubicBezTo>
                    <a:pt x="0" y="29"/>
                    <a:pt x="0" y="28"/>
                    <a:pt x="1" y="28"/>
                  </a:cubicBezTo>
                  <a:cubicBezTo>
                    <a:pt x="1" y="28"/>
                    <a:pt x="1" y="27"/>
                    <a:pt x="2" y="27"/>
                  </a:cubicBezTo>
                  <a:cubicBezTo>
                    <a:pt x="3" y="26"/>
                    <a:pt x="3" y="24"/>
                    <a:pt x="3" y="23"/>
                  </a:cubicBezTo>
                  <a:cubicBezTo>
                    <a:pt x="2" y="23"/>
                    <a:pt x="3" y="22"/>
                    <a:pt x="3" y="22"/>
                  </a:cubicBezTo>
                  <a:cubicBezTo>
                    <a:pt x="4" y="21"/>
                    <a:pt x="5" y="19"/>
                    <a:pt x="5" y="17"/>
                  </a:cubicBezTo>
                  <a:cubicBezTo>
                    <a:pt x="4" y="15"/>
                    <a:pt x="4" y="14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1" y="10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cubicBezTo>
                    <a:pt x="13" y="13"/>
                    <a:pt x="14" y="13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9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4"/>
                    <a:pt x="11" y="3"/>
                    <a:pt x="10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0"/>
                    <a:pt x="10" y="1"/>
                  </a:cubicBezTo>
                  <a:cubicBezTo>
                    <a:pt x="11" y="1"/>
                    <a:pt x="12" y="2"/>
                    <a:pt x="13" y="2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6" y="7"/>
                    <a:pt x="16" y="8"/>
                    <a:pt x="17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8" y="11"/>
                    <a:pt x="18" y="11"/>
                    <a:pt x="18" y="12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5"/>
                    <a:pt x="18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7" y="19"/>
                    <a:pt x="17" y="18"/>
                  </a:cubicBezTo>
                  <a:cubicBezTo>
                    <a:pt x="18" y="18"/>
                    <a:pt x="19" y="17"/>
                    <a:pt x="19" y="16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5" y="13"/>
                    <a:pt x="25" y="13"/>
                    <a:pt x="26" y="13"/>
                  </a:cubicBezTo>
                  <a:cubicBezTo>
                    <a:pt x="27" y="12"/>
                    <a:pt x="28" y="12"/>
                    <a:pt x="29" y="13"/>
                  </a:cubicBezTo>
                  <a:cubicBezTo>
                    <a:pt x="29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4"/>
                    <a:pt x="29" y="15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3" y="14"/>
                  </a:cubicBezTo>
                  <a:cubicBezTo>
                    <a:pt x="34" y="13"/>
                    <a:pt x="35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37" y="17"/>
                    <a:pt x="38" y="18"/>
                    <a:pt x="38" y="19"/>
                  </a:cubicBezTo>
                  <a:cubicBezTo>
                    <a:pt x="38" y="19"/>
                    <a:pt x="38" y="19"/>
                    <a:pt x="38" y="20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8"/>
                    <a:pt x="35" y="19"/>
                  </a:cubicBezTo>
                  <a:cubicBezTo>
                    <a:pt x="34" y="19"/>
                    <a:pt x="35" y="19"/>
                    <a:pt x="35" y="20"/>
                  </a:cubicBezTo>
                  <a:cubicBezTo>
                    <a:pt x="35" y="20"/>
                    <a:pt x="35" y="21"/>
                    <a:pt x="34" y="21"/>
                  </a:cubicBezTo>
                  <a:cubicBezTo>
                    <a:pt x="34" y="21"/>
                    <a:pt x="33" y="21"/>
                    <a:pt x="33" y="21"/>
                  </a:cubicBezTo>
                  <a:cubicBezTo>
                    <a:pt x="33" y="20"/>
                    <a:pt x="33" y="20"/>
                    <a:pt x="32" y="20"/>
                  </a:cubicBezTo>
                  <a:cubicBezTo>
                    <a:pt x="32" y="20"/>
                    <a:pt x="32" y="21"/>
                    <a:pt x="32" y="21"/>
                  </a:cubicBezTo>
                  <a:cubicBezTo>
                    <a:pt x="32" y="21"/>
                    <a:pt x="32" y="22"/>
                    <a:pt x="31" y="22"/>
                  </a:cubicBezTo>
                  <a:cubicBezTo>
                    <a:pt x="31" y="22"/>
                    <a:pt x="30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2"/>
                  </a:cubicBezTo>
                  <a:cubicBezTo>
                    <a:pt x="29" y="22"/>
                    <a:pt x="30" y="22"/>
                    <a:pt x="31" y="23"/>
                  </a:cubicBezTo>
                  <a:cubicBezTo>
                    <a:pt x="31" y="23"/>
                    <a:pt x="32" y="23"/>
                    <a:pt x="32" y="22"/>
                  </a:cubicBezTo>
                  <a:cubicBezTo>
                    <a:pt x="33" y="22"/>
                    <a:pt x="33" y="21"/>
                    <a:pt x="33" y="22"/>
                  </a:cubicBezTo>
                  <a:cubicBezTo>
                    <a:pt x="34" y="22"/>
                    <a:pt x="35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2"/>
                    <a:pt x="37" y="23"/>
                  </a:cubicBezTo>
                  <a:cubicBezTo>
                    <a:pt x="37" y="25"/>
                    <a:pt x="37" y="27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1"/>
                    <a:pt x="36" y="31"/>
                  </a:cubicBezTo>
                  <a:cubicBezTo>
                    <a:pt x="36" y="31"/>
                    <a:pt x="35" y="31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3" y="31"/>
                  </a:cubicBezTo>
                  <a:cubicBezTo>
                    <a:pt x="32" y="31"/>
                    <a:pt x="32" y="31"/>
                    <a:pt x="32" y="30"/>
                  </a:cubicBezTo>
                  <a:cubicBezTo>
                    <a:pt x="32" y="30"/>
                    <a:pt x="32" y="29"/>
                    <a:pt x="32" y="29"/>
                  </a:cubicBezTo>
                  <a:cubicBezTo>
                    <a:pt x="31" y="29"/>
                    <a:pt x="31" y="30"/>
                    <a:pt x="31" y="30"/>
                  </a:cubicBezTo>
                  <a:cubicBezTo>
                    <a:pt x="31" y="31"/>
                    <a:pt x="31" y="31"/>
                    <a:pt x="32" y="32"/>
                  </a:cubicBezTo>
                  <a:cubicBezTo>
                    <a:pt x="33" y="32"/>
                    <a:pt x="33" y="33"/>
                    <a:pt x="33" y="33"/>
                  </a:cubicBezTo>
                  <a:cubicBezTo>
                    <a:pt x="33" y="34"/>
                    <a:pt x="33" y="34"/>
                    <a:pt x="32" y="34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D183D2D7-3322-8216-1FFD-1312AB0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248150"/>
              <a:ext cx="60325" cy="38100"/>
            </a:xfrm>
            <a:custGeom>
              <a:avLst/>
              <a:gdLst>
                <a:gd name="T0" fmla="*/ 3 w 16"/>
                <a:gd name="T1" fmla="*/ 2 h 10"/>
                <a:gd name="T2" fmla="*/ 4 w 16"/>
                <a:gd name="T3" fmla="*/ 3 h 10"/>
                <a:gd name="T4" fmla="*/ 7 w 16"/>
                <a:gd name="T5" fmla="*/ 3 h 10"/>
                <a:gd name="T6" fmla="*/ 8 w 16"/>
                <a:gd name="T7" fmla="*/ 3 h 10"/>
                <a:gd name="T8" fmla="*/ 9 w 16"/>
                <a:gd name="T9" fmla="*/ 2 h 10"/>
                <a:gd name="T10" fmla="*/ 10 w 16"/>
                <a:gd name="T11" fmla="*/ 2 h 10"/>
                <a:gd name="T12" fmla="*/ 12 w 16"/>
                <a:gd name="T13" fmla="*/ 1 h 10"/>
                <a:gd name="T14" fmla="*/ 13 w 16"/>
                <a:gd name="T15" fmla="*/ 1 h 10"/>
                <a:gd name="T16" fmla="*/ 16 w 16"/>
                <a:gd name="T17" fmla="*/ 3 h 10"/>
                <a:gd name="T18" fmla="*/ 14 w 16"/>
                <a:gd name="T19" fmla="*/ 7 h 10"/>
                <a:gd name="T20" fmla="*/ 11 w 16"/>
                <a:gd name="T21" fmla="*/ 8 h 10"/>
                <a:gd name="T22" fmla="*/ 7 w 16"/>
                <a:gd name="T23" fmla="*/ 8 h 10"/>
                <a:gd name="T24" fmla="*/ 6 w 16"/>
                <a:gd name="T25" fmla="*/ 9 h 10"/>
                <a:gd name="T26" fmla="*/ 4 w 16"/>
                <a:gd name="T27" fmla="*/ 10 h 10"/>
                <a:gd name="T28" fmla="*/ 1 w 16"/>
                <a:gd name="T29" fmla="*/ 9 h 10"/>
                <a:gd name="T30" fmla="*/ 0 w 16"/>
                <a:gd name="T31" fmla="*/ 8 h 10"/>
                <a:gd name="T32" fmla="*/ 3 w 16"/>
                <a:gd name="T3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0">
                  <a:moveTo>
                    <a:pt x="3" y="2"/>
                  </a:move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6" y="4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15" y="1"/>
                    <a:pt x="16" y="2"/>
                    <a:pt x="16" y="3"/>
                  </a:cubicBezTo>
                  <a:cubicBezTo>
                    <a:pt x="16" y="5"/>
                    <a:pt x="16" y="7"/>
                    <a:pt x="14" y="7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10" y="8"/>
                    <a:pt x="9" y="8"/>
                    <a:pt x="7" y="8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10"/>
                    <a:pt x="5" y="10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lose/>
                </a:path>
              </a:pathLst>
            </a:custGeom>
            <a:solidFill>
              <a:srgbClr val="88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24767C38-6FF4-692C-2C43-867E38FB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281488"/>
              <a:ext cx="57150" cy="26988"/>
            </a:xfrm>
            <a:custGeom>
              <a:avLst/>
              <a:gdLst>
                <a:gd name="T0" fmla="*/ 8 w 15"/>
                <a:gd name="T1" fmla="*/ 7 h 7"/>
                <a:gd name="T2" fmla="*/ 4 w 15"/>
                <a:gd name="T3" fmla="*/ 7 h 7"/>
                <a:gd name="T4" fmla="*/ 0 w 15"/>
                <a:gd name="T5" fmla="*/ 6 h 7"/>
                <a:gd name="T6" fmla="*/ 0 w 15"/>
                <a:gd name="T7" fmla="*/ 5 h 7"/>
                <a:gd name="T8" fmla="*/ 2 w 15"/>
                <a:gd name="T9" fmla="*/ 0 h 7"/>
                <a:gd name="T10" fmla="*/ 4 w 15"/>
                <a:gd name="T11" fmla="*/ 0 h 7"/>
                <a:gd name="T12" fmla="*/ 5 w 15"/>
                <a:gd name="T13" fmla="*/ 1 h 7"/>
                <a:gd name="T14" fmla="*/ 9 w 15"/>
                <a:gd name="T15" fmla="*/ 2 h 7"/>
                <a:gd name="T16" fmla="*/ 11 w 15"/>
                <a:gd name="T17" fmla="*/ 0 h 7"/>
                <a:gd name="T18" fmla="*/ 12 w 15"/>
                <a:gd name="T19" fmla="*/ 0 h 7"/>
                <a:gd name="T20" fmla="*/ 14 w 15"/>
                <a:gd name="T21" fmla="*/ 4 h 7"/>
                <a:gd name="T22" fmla="*/ 14 w 15"/>
                <a:gd name="T23" fmla="*/ 4 h 7"/>
                <a:gd name="T24" fmla="*/ 12 w 15"/>
                <a:gd name="T25" fmla="*/ 6 h 7"/>
                <a:gd name="T26" fmla="*/ 8 w 15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cubicBezTo>
                    <a:pt x="7" y="7"/>
                    <a:pt x="5" y="7"/>
                    <a:pt x="4" y="7"/>
                  </a:cubicBezTo>
                  <a:cubicBezTo>
                    <a:pt x="2" y="7"/>
                    <a:pt x="1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7" y="1"/>
                    <a:pt x="8" y="2"/>
                    <a:pt x="9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4" y="0"/>
                    <a:pt x="15" y="2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6"/>
                    <a:pt x="13" y="6"/>
                    <a:pt x="12" y="6"/>
                  </a:cubicBezTo>
                  <a:cubicBezTo>
                    <a:pt x="11" y="7"/>
                    <a:pt x="9" y="7"/>
                    <a:pt x="8" y="7"/>
                  </a:cubicBezTo>
                  <a:close/>
                </a:path>
              </a:pathLst>
            </a:custGeom>
            <a:solidFill>
              <a:srgbClr val="C49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6D273C14-1886-6BA6-1448-896F0EAD1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363" y="4137025"/>
              <a:ext cx="44450" cy="38100"/>
            </a:xfrm>
            <a:custGeom>
              <a:avLst/>
              <a:gdLst>
                <a:gd name="T0" fmla="*/ 2 w 12"/>
                <a:gd name="T1" fmla="*/ 10 h 10"/>
                <a:gd name="T2" fmla="*/ 0 w 12"/>
                <a:gd name="T3" fmla="*/ 8 h 10"/>
                <a:gd name="T4" fmla="*/ 1 w 12"/>
                <a:gd name="T5" fmla="*/ 2 h 10"/>
                <a:gd name="T6" fmla="*/ 2 w 12"/>
                <a:gd name="T7" fmla="*/ 0 h 10"/>
                <a:gd name="T8" fmla="*/ 5 w 12"/>
                <a:gd name="T9" fmla="*/ 0 h 10"/>
                <a:gd name="T10" fmla="*/ 9 w 12"/>
                <a:gd name="T11" fmla="*/ 0 h 10"/>
                <a:gd name="T12" fmla="*/ 11 w 12"/>
                <a:gd name="T13" fmla="*/ 0 h 10"/>
                <a:gd name="T14" fmla="*/ 12 w 12"/>
                <a:gd name="T15" fmla="*/ 5 h 10"/>
                <a:gd name="T16" fmla="*/ 10 w 12"/>
                <a:gd name="T17" fmla="*/ 8 h 10"/>
                <a:gd name="T18" fmla="*/ 9 w 12"/>
                <a:gd name="T19" fmla="*/ 8 h 10"/>
                <a:gd name="T20" fmla="*/ 9 w 12"/>
                <a:gd name="T21" fmla="*/ 7 h 10"/>
                <a:gd name="T22" fmla="*/ 9 w 12"/>
                <a:gd name="T23" fmla="*/ 6 h 10"/>
                <a:gd name="T24" fmla="*/ 9 w 12"/>
                <a:gd name="T25" fmla="*/ 4 h 10"/>
                <a:gd name="T26" fmla="*/ 9 w 12"/>
                <a:gd name="T27" fmla="*/ 3 h 10"/>
                <a:gd name="T28" fmla="*/ 8 w 12"/>
                <a:gd name="T29" fmla="*/ 3 h 10"/>
                <a:gd name="T30" fmla="*/ 5 w 12"/>
                <a:gd name="T31" fmla="*/ 7 h 10"/>
                <a:gd name="T32" fmla="*/ 3 w 12"/>
                <a:gd name="T33" fmla="*/ 9 h 10"/>
                <a:gd name="T34" fmla="*/ 3 w 12"/>
                <a:gd name="T35" fmla="*/ 10 h 10"/>
                <a:gd name="T36" fmla="*/ 2 w 12"/>
                <a:gd name="T37" fmla="*/ 10 h 10"/>
                <a:gd name="T38" fmla="*/ 2 w 12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2" y="10"/>
                  </a:moveTo>
                  <a:cubicBezTo>
                    <a:pt x="1" y="9"/>
                    <a:pt x="1" y="8"/>
                    <a:pt x="0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2"/>
                    <a:pt x="8" y="2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7" y="6"/>
                    <a:pt x="5" y="7"/>
                  </a:cubicBezTo>
                  <a:cubicBezTo>
                    <a:pt x="4" y="7"/>
                    <a:pt x="3" y="8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CC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25">
              <a:extLst>
                <a:ext uri="{FF2B5EF4-FFF2-40B4-BE49-F238E27FC236}">
                  <a16:creationId xmlns:a16="http://schemas.microsoft.com/office/drawing/2014/main" id="{5C3E8A6F-21E3-1444-88CD-0BE307369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363" y="4175125"/>
              <a:ext cx="41275" cy="65088"/>
            </a:xfrm>
            <a:custGeom>
              <a:avLst/>
              <a:gdLst>
                <a:gd name="T0" fmla="*/ 8 w 11"/>
                <a:gd name="T1" fmla="*/ 1 h 17"/>
                <a:gd name="T2" fmla="*/ 6 w 11"/>
                <a:gd name="T3" fmla="*/ 3 h 17"/>
                <a:gd name="T4" fmla="*/ 5 w 11"/>
                <a:gd name="T5" fmla="*/ 5 h 17"/>
                <a:gd name="T6" fmla="*/ 4 w 11"/>
                <a:gd name="T7" fmla="*/ 7 h 17"/>
                <a:gd name="T8" fmla="*/ 7 w 11"/>
                <a:gd name="T9" fmla="*/ 10 h 17"/>
                <a:gd name="T10" fmla="*/ 9 w 11"/>
                <a:gd name="T11" fmla="*/ 12 h 17"/>
                <a:gd name="T12" fmla="*/ 10 w 11"/>
                <a:gd name="T13" fmla="*/ 14 h 17"/>
                <a:gd name="T14" fmla="*/ 10 w 11"/>
                <a:gd name="T15" fmla="*/ 16 h 17"/>
                <a:gd name="T16" fmla="*/ 9 w 11"/>
                <a:gd name="T17" fmla="*/ 17 h 17"/>
                <a:gd name="T18" fmla="*/ 8 w 11"/>
                <a:gd name="T19" fmla="*/ 16 h 17"/>
                <a:gd name="T20" fmla="*/ 8 w 11"/>
                <a:gd name="T21" fmla="*/ 15 h 17"/>
                <a:gd name="T22" fmla="*/ 7 w 11"/>
                <a:gd name="T23" fmla="*/ 14 h 17"/>
                <a:gd name="T24" fmla="*/ 5 w 11"/>
                <a:gd name="T25" fmla="*/ 13 h 17"/>
                <a:gd name="T26" fmla="*/ 1 w 11"/>
                <a:gd name="T27" fmla="*/ 10 h 17"/>
                <a:gd name="T28" fmla="*/ 1 w 11"/>
                <a:gd name="T29" fmla="*/ 7 h 17"/>
                <a:gd name="T30" fmla="*/ 2 w 11"/>
                <a:gd name="T31" fmla="*/ 4 h 17"/>
                <a:gd name="T32" fmla="*/ 4 w 11"/>
                <a:gd name="T33" fmla="*/ 0 h 17"/>
                <a:gd name="T34" fmla="*/ 4 w 11"/>
                <a:gd name="T35" fmla="*/ 0 h 17"/>
                <a:gd name="T36" fmla="*/ 8 w 11"/>
                <a:gd name="T3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7">
                  <a:moveTo>
                    <a:pt x="8" y="1"/>
                  </a:moveTo>
                  <a:cubicBezTo>
                    <a:pt x="7" y="2"/>
                    <a:pt x="7" y="2"/>
                    <a:pt x="6" y="3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9"/>
                    <a:pt x="6" y="9"/>
                    <a:pt x="7" y="10"/>
                  </a:cubicBezTo>
                  <a:cubicBezTo>
                    <a:pt x="8" y="11"/>
                    <a:pt x="9" y="11"/>
                    <a:pt x="9" y="12"/>
                  </a:cubicBezTo>
                  <a:cubicBezTo>
                    <a:pt x="10" y="12"/>
                    <a:pt x="11" y="13"/>
                    <a:pt x="10" y="14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6"/>
                    <a:pt x="9" y="17"/>
                    <a:pt x="9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4"/>
                    <a:pt x="8" y="14"/>
                    <a:pt x="7" y="14"/>
                  </a:cubicBezTo>
                  <a:cubicBezTo>
                    <a:pt x="6" y="14"/>
                    <a:pt x="5" y="14"/>
                    <a:pt x="5" y="13"/>
                  </a:cubicBezTo>
                  <a:cubicBezTo>
                    <a:pt x="3" y="13"/>
                    <a:pt x="2" y="12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1" y="5"/>
                    <a:pt x="2" y="4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A4C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26">
              <a:extLst>
                <a:ext uri="{FF2B5EF4-FFF2-40B4-BE49-F238E27FC236}">
                  <a16:creationId xmlns:a16="http://schemas.microsoft.com/office/drawing/2014/main" id="{AE5A64AF-BB92-718E-68DE-730A7EA45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243388"/>
              <a:ext cx="52387" cy="34925"/>
            </a:xfrm>
            <a:custGeom>
              <a:avLst/>
              <a:gdLst>
                <a:gd name="T0" fmla="*/ 5 w 14"/>
                <a:gd name="T1" fmla="*/ 9 h 9"/>
                <a:gd name="T2" fmla="*/ 1 w 14"/>
                <a:gd name="T3" fmla="*/ 8 h 9"/>
                <a:gd name="T4" fmla="*/ 1 w 14"/>
                <a:gd name="T5" fmla="*/ 6 h 9"/>
                <a:gd name="T6" fmla="*/ 1 w 14"/>
                <a:gd name="T7" fmla="*/ 5 h 9"/>
                <a:gd name="T8" fmla="*/ 1 w 14"/>
                <a:gd name="T9" fmla="*/ 4 h 9"/>
                <a:gd name="T10" fmla="*/ 8 w 14"/>
                <a:gd name="T11" fmla="*/ 1 h 9"/>
                <a:gd name="T12" fmla="*/ 9 w 14"/>
                <a:gd name="T13" fmla="*/ 0 h 9"/>
                <a:gd name="T14" fmla="*/ 10 w 14"/>
                <a:gd name="T15" fmla="*/ 0 h 9"/>
                <a:gd name="T16" fmla="*/ 10 w 14"/>
                <a:gd name="T17" fmla="*/ 1 h 9"/>
                <a:gd name="T18" fmla="*/ 10 w 14"/>
                <a:gd name="T19" fmla="*/ 2 h 9"/>
                <a:gd name="T20" fmla="*/ 12 w 14"/>
                <a:gd name="T21" fmla="*/ 3 h 9"/>
                <a:gd name="T22" fmla="*/ 13 w 14"/>
                <a:gd name="T23" fmla="*/ 3 h 9"/>
                <a:gd name="T24" fmla="*/ 13 w 14"/>
                <a:gd name="T25" fmla="*/ 3 h 9"/>
                <a:gd name="T26" fmla="*/ 11 w 14"/>
                <a:gd name="T27" fmla="*/ 7 h 9"/>
                <a:gd name="T28" fmla="*/ 5 w 14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9">
                  <a:moveTo>
                    <a:pt x="5" y="9"/>
                  </a:moveTo>
                  <a:cubicBezTo>
                    <a:pt x="4" y="9"/>
                    <a:pt x="3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4" y="4"/>
                    <a:pt x="6" y="2"/>
                    <a:pt x="8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4" y="3"/>
                    <a:pt x="13" y="3"/>
                  </a:cubicBezTo>
                  <a:cubicBezTo>
                    <a:pt x="13" y="5"/>
                    <a:pt x="13" y="6"/>
                    <a:pt x="11" y="7"/>
                  </a:cubicBezTo>
                  <a:cubicBezTo>
                    <a:pt x="10" y="8"/>
                    <a:pt x="8" y="9"/>
                    <a:pt x="5" y="9"/>
                  </a:cubicBezTo>
                  <a:close/>
                </a:path>
              </a:pathLst>
            </a:custGeom>
            <a:solidFill>
              <a:srgbClr val="88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27">
              <a:extLst>
                <a:ext uri="{FF2B5EF4-FFF2-40B4-BE49-F238E27FC236}">
                  <a16:creationId xmlns:a16="http://schemas.microsoft.com/office/drawing/2014/main" id="{ED8D196A-E8BB-8B07-165B-1F86BE1AC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0" y="4243388"/>
              <a:ext cx="38100" cy="31750"/>
            </a:xfrm>
            <a:custGeom>
              <a:avLst/>
              <a:gdLst>
                <a:gd name="T0" fmla="*/ 3 w 10"/>
                <a:gd name="T1" fmla="*/ 0 h 8"/>
                <a:gd name="T2" fmla="*/ 7 w 10"/>
                <a:gd name="T3" fmla="*/ 2 h 8"/>
                <a:gd name="T4" fmla="*/ 10 w 10"/>
                <a:gd name="T5" fmla="*/ 4 h 8"/>
                <a:gd name="T6" fmla="*/ 9 w 10"/>
                <a:gd name="T7" fmla="*/ 6 h 8"/>
                <a:gd name="T8" fmla="*/ 3 w 10"/>
                <a:gd name="T9" fmla="*/ 7 h 8"/>
                <a:gd name="T10" fmla="*/ 0 w 10"/>
                <a:gd name="T11" fmla="*/ 6 h 8"/>
                <a:gd name="T12" fmla="*/ 1 w 10"/>
                <a:gd name="T13" fmla="*/ 2 h 8"/>
                <a:gd name="T14" fmla="*/ 3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cubicBezTo>
                    <a:pt x="5" y="1"/>
                    <a:pt x="6" y="1"/>
                    <a:pt x="7" y="2"/>
                  </a:cubicBezTo>
                  <a:cubicBezTo>
                    <a:pt x="8" y="2"/>
                    <a:pt x="9" y="3"/>
                    <a:pt x="10" y="4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88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28">
              <a:extLst>
                <a:ext uri="{FF2B5EF4-FFF2-40B4-BE49-F238E27FC236}">
                  <a16:creationId xmlns:a16="http://schemas.microsoft.com/office/drawing/2014/main" id="{C96CAA28-E161-C9DC-9E6E-CDE1FE4F2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650" y="4251325"/>
              <a:ext cx="42862" cy="30163"/>
            </a:xfrm>
            <a:custGeom>
              <a:avLst/>
              <a:gdLst>
                <a:gd name="T0" fmla="*/ 5 w 11"/>
                <a:gd name="T1" fmla="*/ 8 h 8"/>
                <a:gd name="T2" fmla="*/ 3 w 11"/>
                <a:gd name="T3" fmla="*/ 7 h 8"/>
                <a:gd name="T4" fmla="*/ 1 w 11"/>
                <a:gd name="T5" fmla="*/ 2 h 8"/>
                <a:gd name="T6" fmla="*/ 3 w 11"/>
                <a:gd name="T7" fmla="*/ 0 h 8"/>
                <a:gd name="T8" fmla="*/ 5 w 11"/>
                <a:gd name="T9" fmla="*/ 1 h 8"/>
                <a:gd name="T10" fmla="*/ 5 w 11"/>
                <a:gd name="T11" fmla="*/ 2 h 8"/>
                <a:gd name="T12" fmla="*/ 5 w 11"/>
                <a:gd name="T13" fmla="*/ 4 h 8"/>
                <a:gd name="T14" fmla="*/ 8 w 11"/>
                <a:gd name="T15" fmla="*/ 5 h 8"/>
                <a:gd name="T16" fmla="*/ 9 w 11"/>
                <a:gd name="T17" fmla="*/ 4 h 8"/>
                <a:gd name="T18" fmla="*/ 10 w 11"/>
                <a:gd name="T19" fmla="*/ 3 h 8"/>
                <a:gd name="T20" fmla="*/ 11 w 11"/>
                <a:gd name="T21" fmla="*/ 3 h 8"/>
                <a:gd name="T22" fmla="*/ 11 w 11"/>
                <a:gd name="T23" fmla="*/ 4 h 8"/>
                <a:gd name="T24" fmla="*/ 10 w 11"/>
                <a:gd name="T25" fmla="*/ 6 h 8"/>
                <a:gd name="T26" fmla="*/ 10 w 11"/>
                <a:gd name="T27" fmla="*/ 6 h 8"/>
                <a:gd name="T28" fmla="*/ 5 w 11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8">
                  <a:moveTo>
                    <a:pt x="5" y="8"/>
                  </a:moveTo>
                  <a:cubicBezTo>
                    <a:pt x="4" y="8"/>
                    <a:pt x="4" y="8"/>
                    <a:pt x="3" y="7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5" y="5"/>
                    <a:pt x="7" y="6"/>
                    <a:pt x="8" y="5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5"/>
                    <a:pt x="11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7"/>
                    <a:pt x="7" y="8"/>
                    <a:pt x="5" y="8"/>
                  </a:cubicBezTo>
                  <a:close/>
                </a:path>
              </a:pathLst>
            </a:custGeom>
            <a:solidFill>
              <a:srgbClr val="8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29">
              <a:extLst>
                <a:ext uri="{FF2B5EF4-FFF2-40B4-BE49-F238E27FC236}">
                  <a16:creationId xmlns:a16="http://schemas.microsoft.com/office/drawing/2014/main" id="{5C508FE7-05A0-389B-FE73-8A44F9C72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202113"/>
              <a:ext cx="95250" cy="46038"/>
            </a:xfrm>
            <a:custGeom>
              <a:avLst/>
              <a:gdLst>
                <a:gd name="T0" fmla="*/ 23 w 25"/>
                <a:gd name="T1" fmla="*/ 7 h 12"/>
                <a:gd name="T2" fmla="*/ 23 w 25"/>
                <a:gd name="T3" fmla="*/ 10 h 12"/>
                <a:gd name="T4" fmla="*/ 21 w 25"/>
                <a:gd name="T5" fmla="*/ 7 h 12"/>
                <a:gd name="T6" fmla="*/ 20 w 25"/>
                <a:gd name="T7" fmla="*/ 7 h 12"/>
                <a:gd name="T8" fmla="*/ 20 w 25"/>
                <a:gd name="T9" fmla="*/ 11 h 12"/>
                <a:gd name="T10" fmla="*/ 18 w 25"/>
                <a:gd name="T11" fmla="*/ 8 h 12"/>
                <a:gd name="T12" fmla="*/ 18 w 25"/>
                <a:gd name="T13" fmla="*/ 8 h 12"/>
                <a:gd name="T14" fmla="*/ 17 w 25"/>
                <a:gd name="T15" fmla="*/ 12 h 12"/>
                <a:gd name="T16" fmla="*/ 16 w 25"/>
                <a:gd name="T17" fmla="*/ 8 h 12"/>
                <a:gd name="T18" fmla="*/ 16 w 25"/>
                <a:gd name="T19" fmla="*/ 7 h 12"/>
                <a:gd name="T20" fmla="*/ 14 w 25"/>
                <a:gd name="T21" fmla="*/ 9 h 12"/>
                <a:gd name="T22" fmla="*/ 13 w 25"/>
                <a:gd name="T23" fmla="*/ 9 h 12"/>
                <a:gd name="T24" fmla="*/ 12 w 25"/>
                <a:gd name="T25" fmla="*/ 11 h 12"/>
                <a:gd name="T26" fmla="*/ 10 w 25"/>
                <a:gd name="T27" fmla="*/ 10 h 12"/>
                <a:gd name="T28" fmla="*/ 9 w 25"/>
                <a:gd name="T29" fmla="*/ 10 h 12"/>
                <a:gd name="T30" fmla="*/ 10 w 25"/>
                <a:gd name="T31" fmla="*/ 9 h 12"/>
                <a:gd name="T32" fmla="*/ 7 w 25"/>
                <a:gd name="T33" fmla="*/ 8 h 12"/>
                <a:gd name="T34" fmla="*/ 7 w 25"/>
                <a:gd name="T35" fmla="*/ 6 h 12"/>
                <a:gd name="T36" fmla="*/ 6 w 25"/>
                <a:gd name="T37" fmla="*/ 7 h 12"/>
                <a:gd name="T38" fmla="*/ 0 w 25"/>
                <a:gd name="T39" fmla="*/ 3 h 12"/>
                <a:gd name="T40" fmla="*/ 1 w 25"/>
                <a:gd name="T41" fmla="*/ 2 h 12"/>
                <a:gd name="T42" fmla="*/ 4 w 25"/>
                <a:gd name="T43" fmla="*/ 2 h 12"/>
                <a:gd name="T44" fmla="*/ 4 w 25"/>
                <a:gd name="T45" fmla="*/ 0 h 12"/>
                <a:gd name="T46" fmla="*/ 5 w 25"/>
                <a:gd name="T47" fmla="*/ 0 h 12"/>
                <a:gd name="T48" fmla="*/ 5 w 25"/>
                <a:gd name="T49" fmla="*/ 2 h 12"/>
                <a:gd name="T50" fmla="*/ 4 w 25"/>
                <a:gd name="T51" fmla="*/ 5 h 12"/>
                <a:gd name="T52" fmla="*/ 3 w 25"/>
                <a:gd name="T53" fmla="*/ 5 h 12"/>
                <a:gd name="T54" fmla="*/ 5 w 25"/>
                <a:gd name="T55" fmla="*/ 7 h 12"/>
                <a:gd name="T56" fmla="*/ 7 w 25"/>
                <a:gd name="T57" fmla="*/ 5 h 12"/>
                <a:gd name="T58" fmla="*/ 7 w 25"/>
                <a:gd name="T59" fmla="*/ 8 h 12"/>
                <a:gd name="T60" fmla="*/ 10 w 25"/>
                <a:gd name="T61" fmla="*/ 8 h 12"/>
                <a:gd name="T62" fmla="*/ 11 w 25"/>
                <a:gd name="T63" fmla="*/ 9 h 12"/>
                <a:gd name="T64" fmla="*/ 13 w 25"/>
                <a:gd name="T65" fmla="*/ 9 h 12"/>
                <a:gd name="T66" fmla="*/ 14 w 25"/>
                <a:gd name="T67" fmla="*/ 8 h 12"/>
                <a:gd name="T68" fmla="*/ 16 w 25"/>
                <a:gd name="T69" fmla="*/ 6 h 12"/>
                <a:gd name="T70" fmla="*/ 16 w 25"/>
                <a:gd name="T71" fmla="*/ 8 h 12"/>
                <a:gd name="T72" fmla="*/ 17 w 25"/>
                <a:gd name="T73" fmla="*/ 10 h 12"/>
                <a:gd name="T74" fmla="*/ 17 w 25"/>
                <a:gd name="T75" fmla="*/ 7 h 12"/>
                <a:gd name="T76" fmla="*/ 19 w 25"/>
                <a:gd name="T77" fmla="*/ 8 h 12"/>
                <a:gd name="T78" fmla="*/ 20 w 25"/>
                <a:gd name="T79" fmla="*/ 10 h 12"/>
                <a:gd name="T80" fmla="*/ 20 w 25"/>
                <a:gd name="T81" fmla="*/ 9 h 12"/>
                <a:gd name="T82" fmla="*/ 20 w 25"/>
                <a:gd name="T83" fmla="*/ 6 h 12"/>
                <a:gd name="T84" fmla="*/ 22 w 25"/>
                <a:gd name="T8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12">
                  <a:moveTo>
                    <a:pt x="22" y="7"/>
                  </a:moveTo>
                  <a:cubicBezTo>
                    <a:pt x="22" y="7"/>
                    <a:pt x="23" y="7"/>
                    <a:pt x="23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5" y="9"/>
                    <a:pt x="25" y="8"/>
                    <a:pt x="23" y="10"/>
                  </a:cubicBezTo>
                  <a:cubicBezTo>
                    <a:pt x="22" y="10"/>
                    <a:pt x="22" y="10"/>
                    <a:pt x="22" y="9"/>
                  </a:cubicBezTo>
                  <a:cubicBezTo>
                    <a:pt x="22" y="8"/>
                    <a:pt x="21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0"/>
                    <a:pt x="20" y="11"/>
                    <a:pt x="20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9" y="9"/>
                    <a:pt x="19" y="9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10"/>
                    <a:pt x="15" y="9"/>
                    <a:pt x="16" y="8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5" y="8"/>
                    <a:pt x="15" y="8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8" y="9"/>
                    <a:pt x="8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8"/>
                    <a:pt x="6" y="8"/>
                    <a:pt x="4" y="7"/>
                  </a:cubicBezTo>
                  <a:cubicBezTo>
                    <a:pt x="2" y="6"/>
                    <a:pt x="1" y="5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7" y="7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8" y="8"/>
                    <a:pt x="9" y="9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6" y="9"/>
                    <a:pt x="17" y="9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8" y="6"/>
                    <a:pt x="18" y="6"/>
                    <a:pt x="19" y="7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1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7"/>
                    <a:pt x="19" y="7"/>
                    <a:pt x="20" y="6"/>
                  </a:cubicBezTo>
                  <a:cubicBezTo>
                    <a:pt x="20" y="6"/>
                    <a:pt x="21" y="6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lose/>
                </a:path>
              </a:pathLst>
            </a:custGeom>
            <a:solidFill>
              <a:srgbClr val="AB8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30">
              <a:extLst>
                <a:ext uri="{FF2B5EF4-FFF2-40B4-BE49-F238E27FC236}">
                  <a16:creationId xmlns:a16="http://schemas.microsoft.com/office/drawing/2014/main" id="{3149BA2C-3735-050F-E504-595821B2E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150" y="4229100"/>
              <a:ext cx="30162" cy="26988"/>
            </a:xfrm>
            <a:custGeom>
              <a:avLst/>
              <a:gdLst>
                <a:gd name="T0" fmla="*/ 4 w 8"/>
                <a:gd name="T1" fmla="*/ 7 h 7"/>
                <a:gd name="T2" fmla="*/ 1 w 8"/>
                <a:gd name="T3" fmla="*/ 2 h 7"/>
                <a:gd name="T4" fmla="*/ 2 w 8"/>
                <a:gd name="T5" fmla="*/ 2 h 7"/>
                <a:gd name="T6" fmla="*/ 4 w 8"/>
                <a:gd name="T7" fmla="*/ 0 h 7"/>
                <a:gd name="T8" fmla="*/ 4 w 8"/>
                <a:gd name="T9" fmla="*/ 0 h 7"/>
                <a:gd name="T10" fmla="*/ 6 w 8"/>
                <a:gd name="T11" fmla="*/ 0 h 7"/>
                <a:gd name="T12" fmla="*/ 8 w 8"/>
                <a:gd name="T13" fmla="*/ 4 h 7"/>
                <a:gd name="T14" fmla="*/ 7 w 8"/>
                <a:gd name="T15" fmla="*/ 5 h 7"/>
                <a:gd name="T16" fmla="*/ 7 w 8"/>
                <a:gd name="T17" fmla="*/ 6 h 7"/>
                <a:gd name="T18" fmla="*/ 4 w 8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2" y="7"/>
                    <a:pt x="0" y="4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2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7" y="1"/>
                    <a:pt x="8" y="3"/>
                    <a:pt x="8" y="4"/>
                  </a:cubicBezTo>
                  <a:cubicBezTo>
                    <a:pt x="8" y="4"/>
                    <a:pt x="8" y="5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6" y="7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88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31">
              <a:extLst>
                <a:ext uri="{FF2B5EF4-FFF2-40B4-BE49-F238E27FC236}">
                  <a16:creationId xmlns:a16="http://schemas.microsoft.com/office/drawing/2014/main" id="{0FC30982-C5C4-1D1D-B7EC-BC043DA12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700" y="4191000"/>
              <a:ext cx="87312" cy="52388"/>
            </a:xfrm>
            <a:custGeom>
              <a:avLst/>
              <a:gdLst>
                <a:gd name="T0" fmla="*/ 7 w 23"/>
                <a:gd name="T1" fmla="*/ 4 h 14"/>
                <a:gd name="T2" fmla="*/ 7 w 23"/>
                <a:gd name="T3" fmla="*/ 4 h 14"/>
                <a:gd name="T4" fmla="*/ 7 w 23"/>
                <a:gd name="T5" fmla="*/ 3 h 14"/>
                <a:gd name="T6" fmla="*/ 6 w 23"/>
                <a:gd name="T7" fmla="*/ 3 h 14"/>
                <a:gd name="T8" fmla="*/ 6 w 23"/>
                <a:gd name="T9" fmla="*/ 3 h 14"/>
                <a:gd name="T10" fmla="*/ 6 w 23"/>
                <a:gd name="T11" fmla="*/ 3 h 14"/>
                <a:gd name="T12" fmla="*/ 6 w 23"/>
                <a:gd name="T13" fmla="*/ 4 h 14"/>
                <a:gd name="T14" fmla="*/ 6 w 23"/>
                <a:gd name="T15" fmla="*/ 4 h 14"/>
                <a:gd name="T16" fmla="*/ 5 w 23"/>
                <a:gd name="T17" fmla="*/ 3 h 14"/>
                <a:gd name="T18" fmla="*/ 4 w 23"/>
                <a:gd name="T19" fmla="*/ 4 h 14"/>
                <a:gd name="T20" fmla="*/ 4 w 23"/>
                <a:gd name="T21" fmla="*/ 5 h 14"/>
                <a:gd name="T22" fmla="*/ 4 w 23"/>
                <a:gd name="T23" fmla="*/ 5 h 14"/>
                <a:gd name="T24" fmla="*/ 3 w 23"/>
                <a:gd name="T25" fmla="*/ 4 h 14"/>
                <a:gd name="T26" fmla="*/ 3 w 23"/>
                <a:gd name="T27" fmla="*/ 3 h 14"/>
                <a:gd name="T28" fmla="*/ 2 w 23"/>
                <a:gd name="T29" fmla="*/ 4 h 14"/>
                <a:gd name="T30" fmla="*/ 1 w 23"/>
                <a:gd name="T31" fmla="*/ 5 h 14"/>
                <a:gd name="T32" fmla="*/ 1 w 23"/>
                <a:gd name="T33" fmla="*/ 4 h 14"/>
                <a:gd name="T34" fmla="*/ 1 w 23"/>
                <a:gd name="T35" fmla="*/ 3 h 14"/>
                <a:gd name="T36" fmla="*/ 2 w 23"/>
                <a:gd name="T37" fmla="*/ 2 h 14"/>
                <a:gd name="T38" fmla="*/ 4 w 23"/>
                <a:gd name="T39" fmla="*/ 2 h 14"/>
                <a:gd name="T40" fmla="*/ 5 w 23"/>
                <a:gd name="T41" fmla="*/ 1 h 14"/>
                <a:gd name="T42" fmla="*/ 6 w 23"/>
                <a:gd name="T43" fmla="*/ 1 h 14"/>
                <a:gd name="T44" fmla="*/ 8 w 23"/>
                <a:gd name="T45" fmla="*/ 0 h 14"/>
                <a:gd name="T46" fmla="*/ 9 w 23"/>
                <a:gd name="T47" fmla="*/ 1 h 14"/>
                <a:gd name="T48" fmla="*/ 12 w 23"/>
                <a:gd name="T49" fmla="*/ 7 h 14"/>
                <a:gd name="T50" fmla="*/ 13 w 23"/>
                <a:gd name="T51" fmla="*/ 9 h 14"/>
                <a:gd name="T52" fmla="*/ 18 w 23"/>
                <a:gd name="T53" fmla="*/ 8 h 14"/>
                <a:gd name="T54" fmla="*/ 18 w 23"/>
                <a:gd name="T55" fmla="*/ 7 h 14"/>
                <a:gd name="T56" fmla="*/ 19 w 23"/>
                <a:gd name="T57" fmla="*/ 7 h 14"/>
                <a:gd name="T58" fmla="*/ 19 w 23"/>
                <a:gd name="T59" fmla="*/ 7 h 14"/>
                <a:gd name="T60" fmla="*/ 22 w 23"/>
                <a:gd name="T61" fmla="*/ 9 h 14"/>
                <a:gd name="T62" fmla="*/ 22 w 23"/>
                <a:gd name="T63" fmla="*/ 11 h 14"/>
                <a:gd name="T64" fmla="*/ 23 w 23"/>
                <a:gd name="T65" fmla="*/ 13 h 14"/>
                <a:gd name="T66" fmla="*/ 22 w 23"/>
                <a:gd name="T67" fmla="*/ 13 h 14"/>
                <a:gd name="T68" fmla="*/ 21 w 23"/>
                <a:gd name="T69" fmla="*/ 13 h 14"/>
                <a:gd name="T70" fmla="*/ 21 w 23"/>
                <a:gd name="T71" fmla="*/ 11 h 14"/>
                <a:gd name="T72" fmla="*/ 20 w 23"/>
                <a:gd name="T73" fmla="*/ 10 h 14"/>
                <a:gd name="T74" fmla="*/ 20 w 23"/>
                <a:gd name="T75" fmla="*/ 10 h 14"/>
                <a:gd name="T76" fmla="*/ 19 w 23"/>
                <a:gd name="T77" fmla="*/ 10 h 14"/>
                <a:gd name="T78" fmla="*/ 19 w 23"/>
                <a:gd name="T79" fmla="*/ 13 h 14"/>
                <a:gd name="T80" fmla="*/ 19 w 23"/>
                <a:gd name="T81" fmla="*/ 13 h 14"/>
                <a:gd name="T82" fmla="*/ 20 w 23"/>
                <a:gd name="T83" fmla="*/ 13 h 14"/>
                <a:gd name="T84" fmla="*/ 19 w 23"/>
                <a:gd name="T85" fmla="*/ 13 h 14"/>
                <a:gd name="T86" fmla="*/ 18 w 23"/>
                <a:gd name="T87" fmla="*/ 13 h 14"/>
                <a:gd name="T88" fmla="*/ 18 w 23"/>
                <a:gd name="T89" fmla="*/ 11 h 14"/>
                <a:gd name="T90" fmla="*/ 18 w 23"/>
                <a:gd name="T91" fmla="*/ 10 h 14"/>
                <a:gd name="T92" fmla="*/ 17 w 23"/>
                <a:gd name="T93" fmla="*/ 9 h 14"/>
                <a:gd name="T94" fmla="*/ 17 w 23"/>
                <a:gd name="T95" fmla="*/ 10 h 14"/>
                <a:gd name="T96" fmla="*/ 13 w 23"/>
                <a:gd name="T97" fmla="*/ 9 h 14"/>
                <a:gd name="T98" fmla="*/ 11 w 23"/>
                <a:gd name="T99" fmla="*/ 8 h 14"/>
                <a:gd name="T100" fmla="*/ 10 w 23"/>
                <a:gd name="T101" fmla="*/ 7 h 14"/>
                <a:gd name="T102" fmla="*/ 9 w 23"/>
                <a:gd name="T103" fmla="*/ 4 h 14"/>
                <a:gd name="T104" fmla="*/ 9 w 23"/>
                <a:gd name="T105" fmla="*/ 2 h 14"/>
                <a:gd name="T106" fmla="*/ 8 w 23"/>
                <a:gd name="T107" fmla="*/ 1 h 14"/>
                <a:gd name="T108" fmla="*/ 7 w 23"/>
                <a:gd name="T109" fmla="*/ 2 h 14"/>
                <a:gd name="T110" fmla="*/ 7 w 23"/>
                <a:gd name="T111" fmla="*/ 4 h 14"/>
                <a:gd name="T112" fmla="*/ 7 w 23"/>
                <a:gd name="T11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" h="14"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5"/>
                    <a:pt x="1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10" y="3"/>
                    <a:pt x="11" y="5"/>
                    <a:pt x="12" y="7"/>
                  </a:cubicBezTo>
                  <a:cubicBezTo>
                    <a:pt x="12" y="8"/>
                    <a:pt x="12" y="8"/>
                    <a:pt x="13" y="9"/>
                  </a:cubicBezTo>
                  <a:cubicBezTo>
                    <a:pt x="14" y="10"/>
                    <a:pt x="17" y="10"/>
                    <a:pt x="18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1" y="9"/>
                    <a:pt x="22" y="9"/>
                  </a:cubicBezTo>
                  <a:cubicBezTo>
                    <a:pt x="21" y="10"/>
                    <a:pt x="22" y="11"/>
                    <a:pt x="22" y="11"/>
                  </a:cubicBezTo>
                  <a:cubicBezTo>
                    <a:pt x="23" y="12"/>
                    <a:pt x="23" y="12"/>
                    <a:pt x="23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0"/>
                    <a:pt x="20" y="10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8" y="10"/>
                    <a:pt x="18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5" y="10"/>
                    <a:pt x="14" y="10"/>
                    <a:pt x="13" y="9"/>
                  </a:cubicBezTo>
                  <a:cubicBezTo>
                    <a:pt x="12" y="9"/>
                    <a:pt x="11" y="8"/>
                    <a:pt x="11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32">
              <a:extLst>
                <a:ext uri="{FF2B5EF4-FFF2-40B4-BE49-F238E27FC236}">
                  <a16:creationId xmlns:a16="http://schemas.microsoft.com/office/drawing/2014/main" id="{09EE877A-9AB3-6DE2-514A-DACE5F639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4202113"/>
              <a:ext cx="38100" cy="41275"/>
            </a:xfrm>
            <a:custGeom>
              <a:avLst/>
              <a:gdLst>
                <a:gd name="T0" fmla="*/ 7 w 10"/>
                <a:gd name="T1" fmla="*/ 8 h 11"/>
                <a:gd name="T2" fmla="*/ 8 w 10"/>
                <a:gd name="T3" fmla="*/ 9 h 11"/>
                <a:gd name="T4" fmla="*/ 10 w 10"/>
                <a:gd name="T5" fmla="*/ 10 h 11"/>
                <a:gd name="T6" fmla="*/ 10 w 10"/>
                <a:gd name="T7" fmla="*/ 10 h 11"/>
                <a:gd name="T8" fmla="*/ 5 w 10"/>
                <a:gd name="T9" fmla="*/ 10 h 11"/>
                <a:gd name="T10" fmla="*/ 0 w 10"/>
                <a:gd name="T11" fmla="*/ 3 h 11"/>
                <a:gd name="T12" fmla="*/ 0 w 10"/>
                <a:gd name="T13" fmla="*/ 0 h 11"/>
                <a:gd name="T14" fmla="*/ 0 w 10"/>
                <a:gd name="T15" fmla="*/ 0 h 11"/>
                <a:gd name="T16" fmla="*/ 0 w 10"/>
                <a:gd name="T17" fmla="*/ 0 h 11"/>
                <a:gd name="T18" fmla="*/ 1 w 10"/>
                <a:gd name="T19" fmla="*/ 0 h 11"/>
                <a:gd name="T20" fmla="*/ 1 w 10"/>
                <a:gd name="T21" fmla="*/ 3 h 11"/>
                <a:gd name="T22" fmla="*/ 2 w 10"/>
                <a:gd name="T23" fmla="*/ 5 h 11"/>
                <a:gd name="T24" fmla="*/ 6 w 10"/>
                <a:gd name="T25" fmla="*/ 8 h 11"/>
                <a:gd name="T26" fmla="*/ 7 w 10"/>
                <a:gd name="T2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7" y="8"/>
                    <a:pt x="8" y="8"/>
                    <a:pt x="8" y="9"/>
                  </a:cubicBezTo>
                  <a:cubicBezTo>
                    <a:pt x="9" y="9"/>
                    <a:pt x="9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11"/>
                    <a:pt x="7" y="11"/>
                    <a:pt x="5" y="10"/>
                  </a:cubicBezTo>
                  <a:cubicBezTo>
                    <a:pt x="1" y="9"/>
                    <a:pt x="0" y="7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7"/>
                    <a:pt x="4" y="7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lose/>
                </a:path>
              </a:pathLst>
            </a:custGeom>
            <a:solidFill>
              <a:srgbClr val="A3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33">
              <a:extLst>
                <a:ext uri="{FF2B5EF4-FFF2-40B4-BE49-F238E27FC236}">
                  <a16:creationId xmlns:a16="http://schemas.microsoft.com/office/drawing/2014/main" id="{6A94B527-71BF-BF3B-B984-F87094440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4243388"/>
              <a:ext cx="34925" cy="15875"/>
            </a:xfrm>
            <a:custGeom>
              <a:avLst/>
              <a:gdLst>
                <a:gd name="T0" fmla="*/ 9 w 9"/>
                <a:gd name="T1" fmla="*/ 2 h 4"/>
                <a:gd name="T2" fmla="*/ 9 w 9"/>
                <a:gd name="T3" fmla="*/ 3 h 4"/>
                <a:gd name="T4" fmla="*/ 8 w 9"/>
                <a:gd name="T5" fmla="*/ 2 h 4"/>
                <a:gd name="T6" fmla="*/ 5 w 9"/>
                <a:gd name="T7" fmla="*/ 3 h 4"/>
                <a:gd name="T8" fmla="*/ 3 w 9"/>
                <a:gd name="T9" fmla="*/ 4 h 4"/>
                <a:gd name="T10" fmla="*/ 2 w 9"/>
                <a:gd name="T11" fmla="*/ 3 h 4"/>
                <a:gd name="T12" fmla="*/ 3 w 9"/>
                <a:gd name="T13" fmla="*/ 2 h 4"/>
                <a:gd name="T14" fmla="*/ 4 w 9"/>
                <a:gd name="T15" fmla="*/ 2 h 4"/>
                <a:gd name="T16" fmla="*/ 4 w 9"/>
                <a:gd name="T17" fmla="*/ 1 h 4"/>
                <a:gd name="T18" fmla="*/ 3 w 9"/>
                <a:gd name="T19" fmla="*/ 1 h 4"/>
                <a:gd name="T20" fmla="*/ 2 w 9"/>
                <a:gd name="T21" fmla="*/ 2 h 4"/>
                <a:gd name="T22" fmla="*/ 2 w 9"/>
                <a:gd name="T23" fmla="*/ 2 h 4"/>
                <a:gd name="T24" fmla="*/ 0 w 9"/>
                <a:gd name="T25" fmla="*/ 3 h 4"/>
                <a:gd name="T26" fmla="*/ 1 w 9"/>
                <a:gd name="T27" fmla="*/ 2 h 4"/>
                <a:gd name="T28" fmla="*/ 3 w 9"/>
                <a:gd name="T29" fmla="*/ 0 h 4"/>
                <a:gd name="T30" fmla="*/ 4 w 9"/>
                <a:gd name="T31" fmla="*/ 0 h 4"/>
                <a:gd name="T32" fmla="*/ 4 w 9"/>
                <a:gd name="T33" fmla="*/ 0 h 4"/>
                <a:gd name="T34" fmla="*/ 6 w 9"/>
                <a:gd name="T35" fmla="*/ 0 h 4"/>
                <a:gd name="T36" fmla="*/ 6 w 9"/>
                <a:gd name="T37" fmla="*/ 0 h 4"/>
                <a:gd name="T38" fmla="*/ 9 w 9"/>
                <a:gd name="T39" fmla="*/ 1 h 4"/>
                <a:gd name="T40" fmla="*/ 9 w 9"/>
                <a:gd name="T4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2"/>
                    <a:pt x="9" y="3"/>
                    <a:pt x="9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D3A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34">
              <a:extLst>
                <a:ext uri="{FF2B5EF4-FFF2-40B4-BE49-F238E27FC236}">
                  <a16:creationId xmlns:a16="http://schemas.microsoft.com/office/drawing/2014/main" id="{9D94D270-42D6-0778-E8FD-774627BBF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4160838"/>
              <a:ext cx="22225" cy="19050"/>
            </a:xfrm>
            <a:custGeom>
              <a:avLst/>
              <a:gdLst>
                <a:gd name="T0" fmla="*/ 5 w 6"/>
                <a:gd name="T1" fmla="*/ 5 h 5"/>
                <a:gd name="T2" fmla="*/ 2 w 6"/>
                <a:gd name="T3" fmla="*/ 4 h 5"/>
                <a:gd name="T4" fmla="*/ 1 w 6"/>
                <a:gd name="T5" fmla="*/ 4 h 5"/>
                <a:gd name="T6" fmla="*/ 1 w 6"/>
                <a:gd name="T7" fmla="*/ 4 h 5"/>
                <a:gd name="T8" fmla="*/ 1 w 6"/>
                <a:gd name="T9" fmla="*/ 3 h 5"/>
                <a:gd name="T10" fmla="*/ 3 w 6"/>
                <a:gd name="T11" fmla="*/ 1 h 5"/>
                <a:gd name="T12" fmla="*/ 5 w 6"/>
                <a:gd name="T13" fmla="*/ 0 h 5"/>
                <a:gd name="T14" fmla="*/ 5 w 6"/>
                <a:gd name="T15" fmla="*/ 4 h 5"/>
                <a:gd name="T16" fmla="*/ 5 w 6"/>
                <a:gd name="T17" fmla="*/ 5 h 5"/>
                <a:gd name="T18" fmla="*/ 5 w 6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4" y="5"/>
                    <a:pt x="3" y="5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A4C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35">
              <a:extLst>
                <a:ext uri="{FF2B5EF4-FFF2-40B4-BE49-F238E27FC236}">
                  <a16:creationId xmlns:a16="http://schemas.microsoft.com/office/drawing/2014/main" id="{83B5C21C-1FDF-03CD-4E9B-4B0246EB7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350" y="4237038"/>
              <a:ext cx="15875" cy="19050"/>
            </a:xfrm>
            <a:custGeom>
              <a:avLst/>
              <a:gdLst>
                <a:gd name="T0" fmla="*/ 0 w 4"/>
                <a:gd name="T1" fmla="*/ 3 h 5"/>
                <a:gd name="T2" fmla="*/ 2 w 4"/>
                <a:gd name="T3" fmla="*/ 1 h 5"/>
                <a:gd name="T4" fmla="*/ 4 w 4"/>
                <a:gd name="T5" fmla="*/ 1 h 5"/>
                <a:gd name="T6" fmla="*/ 4 w 4"/>
                <a:gd name="T7" fmla="*/ 2 h 5"/>
                <a:gd name="T8" fmla="*/ 2 w 4"/>
                <a:gd name="T9" fmla="*/ 4 h 5"/>
                <a:gd name="T10" fmla="*/ 0 w 4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D64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36">
              <a:extLst>
                <a:ext uri="{FF2B5EF4-FFF2-40B4-BE49-F238E27FC236}">
                  <a16:creationId xmlns:a16="http://schemas.microsoft.com/office/drawing/2014/main" id="{0FF9B6D9-7709-994D-C789-3EAC03834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325" y="4221163"/>
              <a:ext cx="7937" cy="11113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Freeform 37">
              <a:extLst>
                <a:ext uri="{FF2B5EF4-FFF2-40B4-BE49-F238E27FC236}">
                  <a16:creationId xmlns:a16="http://schemas.microsoft.com/office/drawing/2014/main" id="{E73CFD6C-3424-4385-84B0-A5F92B0AD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700" y="4256088"/>
              <a:ext cx="11112" cy="14288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0 h 4"/>
                <a:gd name="T6" fmla="*/ 3 w 3"/>
                <a:gd name="T7" fmla="*/ 2 h 4"/>
                <a:gd name="T8" fmla="*/ 2 w 3"/>
                <a:gd name="T9" fmla="*/ 3 h 4"/>
                <a:gd name="T10" fmla="*/ 0 w 3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Freeform 38">
              <a:extLst>
                <a:ext uri="{FF2B5EF4-FFF2-40B4-BE49-F238E27FC236}">
                  <a16:creationId xmlns:a16="http://schemas.microsoft.com/office/drawing/2014/main" id="{DDB6829C-6B6D-9A21-314B-7D6DA19ED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217988"/>
              <a:ext cx="15875" cy="19050"/>
            </a:xfrm>
            <a:custGeom>
              <a:avLst/>
              <a:gdLst>
                <a:gd name="T0" fmla="*/ 1 w 4"/>
                <a:gd name="T1" fmla="*/ 5 h 5"/>
                <a:gd name="T2" fmla="*/ 0 w 4"/>
                <a:gd name="T3" fmla="*/ 3 h 5"/>
                <a:gd name="T4" fmla="*/ 0 w 4"/>
                <a:gd name="T5" fmla="*/ 1 h 5"/>
                <a:gd name="T6" fmla="*/ 0 w 4"/>
                <a:gd name="T7" fmla="*/ 0 h 5"/>
                <a:gd name="T8" fmla="*/ 0 w 4"/>
                <a:gd name="T9" fmla="*/ 1 h 5"/>
                <a:gd name="T10" fmla="*/ 3 w 4"/>
                <a:gd name="T11" fmla="*/ 4 h 5"/>
                <a:gd name="T12" fmla="*/ 4 w 4"/>
                <a:gd name="T13" fmla="*/ 4 h 5"/>
                <a:gd name="T14" fmla="*/ 3 w 4"/>
                <a:gd name="T15" fmla="*/ 4 h 5"/>
                <a:gd name="T16" fmla="*/ 2 w 4"/>
                <a:gd name="T17" fmla="*/ 4 h 5"/>
                <a:gd name="T18" fmla="*/ 1 w 4"/>
                <a:gd name="T19" fmla="*/ 4 h 5"/>
                <a:gd name="T20" fmla="*/ 1 w 4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A88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Freeform 39">
              <a:extLst>
                <a:ext uri="{FF2B5EF4-FFF2-40B4-BE49-F238E27FC236}">
                  <a16:creationId xmlns:a16="http://schemas.microsoft.com/office/drawing/2014/main" id="{537E5B31-4C0C-6BBE-83B1-5BD6788F9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4191000"/>
              <a:ext cx="14287" cy="1111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1 h 3"/>
                <a:gd name="T4" fmla="*/ 2 w 4"/>
                <a:gd name="T5" fmla="*/ 1 h 3"/>
                <a:gd name="T6" fmla="*/ 3 w 4"/>
                <a:gd name="T7" fmla="*/ 1 h 3"/>
                <a:gd name="T8" fmla="*/ 2 w 4"/>
                <a:gd name="T9" fmla="*/ 3 h 3"/>
                <a:gd name="T10" fmla="*/ 2 w 4"/>
                <a:gd name="T11" fmla="*/ 1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1" y="1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C9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" name="Freeform 40">
              <a:extLst>
                <a:ext uri="{FF2B5EF4-FFF2-40B4-BE49-F238E27FC236}">
                  <a16:creationId xmlns:a16="http://schemas.microsoft.com/office/drawing/2014/main" id="{B122A3FC-9E00-4702-E4B8-09C033913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763" y="4240213"/>
              <a:ext cx="15875" cy="7938"/>
            </a:xfrm>
            <a:custGeom>
              <a:avLst/>
              <a:gdLst>
                <a:gd name="T0" fmla="*/ 2 w 4"/>
                <a:gd name="T1" fmla="*/ 1 h 2"/>
                <a:gd name="T2" fmla="*/ 0 w 4"/>
                <a:gd name="T3" fmla="*/ 1 h 2"/>
                <a:gd name="T4" fmla="*/ 0 w 4"/>
                <a:gd name="T5" fmla="*/ 0 h 2"/>
                <a:gd name="T6" fmla="*/ 1 w 4"/>
                <a:gd name="T7" fmla="*/ 0 h 2"/>
                <a:gd name="T8" fmla="*/ 3 w 4"/>
                <a:gd name="T9" fmla="*/ 0 h 2"/>
                <a:gd name="T10" fmla="*/ 4 w 4"/>
                <a:gd name="T11" fmla="*/ 0 h 2"/>
                <a:gd name="T12" fmla="*/ 4 w 4"/>
                <a:gd name="T13" fmla="*/ 0 h 2"/>
                <a:gd name="T14" fmla="*/ 2 w 4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2" y="1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C7A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Freeform 41">
              <a:extLst>
                <a:ext uri="{FF2B5EF4-FFF2-40B4-BE49-F238E27FC236}">
                  <a16:creationId xmlns:a16="http://schemas.microsoft.com/office/drawing/2014/main" id="{2D9468C3-DFD0-879D-5D81-450F3A5E9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4229100"/>
              <a:ext cx="6350" cy="79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" name="Freeform 42">
              <a:extLst>
                <a:ext uri="{FF2B5EF4-FFF2-40B4-BE49-F238E27FC236}">
                  <a16:creationId xmlns:a16="http://schemas.microsoft.com/office/drawing/2014/main" id="{A533EBE8-2EB5-DF0D-177D-A49580564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4186238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1 w 2"/>
                <a:gd name="T9" fmla="*/ 1 h 1"/>
                <a:gd name="T10" fmla="*/ 0 w 2"/>
                <a:gd name="T11" fmla="*/ 0 h 1"/>
                <a:gd name="T12" fmla="*/ 0 w 2"/>
                <a:gd name="T13" fmla="*/ 0 h 1"/>
                <a:gd name="T14" fmla="*/ 1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9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" name="Oval 43">
              <a:extLst>
                <a:ext uri="{FF2B5EF4-FFF2-40B4-BE49-F238E27FC236}">
                  <a16:creationId xmlns:a16="http://schemas.microsoft.com/office/drawing/2014/main" id="{5F716FD5-B7E8-E144-777E-1E89EFB87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0" y="4240213"/>
              <a:ext cx="4762" cy="3175"/>
            </a:xfrm>
            <a:prstGeom prst="ellipse">
              <a:avLst/>
            </a:prstGeom>
            <a:solidFill>
              <a:srgbClr val="A85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" name="Oval 44">
              <a:extLst>
                <a:ext uri="{FF2B5EF4-FFF2-40B4-BE49-F238E27FC236}">
                  <a16:creationId xmlns:a16="http://schemas.microsoft.com/office/drawing/2014/main" id="{BD79DC41-292B-F678-0E71-55FF7BBFB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813" y="4251325"/>
              <a:ext cx="4762" cy="4763"/>
            </a:xfrm>
            <a:prstGeom prst="ellipse">
              <a:avLst/>
            </a:prstGeom>
            <a:solidFill>
              <a:srgbClr val="AB5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" name="Freeform 45">
              <a:extLst>
                <a:ext uri="{FF2B5EF4-FFF2-40B4-BE49-F238E27FC236}">
                  <a16:creationId xmlns:a16="http://schemas.microsoft.com/office/drawing/2014/main" id="{451C909E-72C3-7814-3896-28BD6C245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425608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A5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" name="Freeform 46">
              <a:extLst>
                <a:ext uri="{FF2B5EF4-FFF2-40B4-BE49-F238E27FC236}">
                  <a16:creationId xmlns:a16="http://schemas.microsoft.com/office/drawing/2014/main" id="{BC28DC20-1D46-6CFE-0648-F771551C1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0" y="4232275"/>
              <a:ext cx="6350" cy="4763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A35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" name="Freeform 47">
              <a:extLst>
                <a:ext uri="{FF2B5EF4-FFF2-40B4-BE49-F238E27FC236}">
                  <a16:creationId xmlns:a16="http://schemas.microsoft.com/office/drawing/2014/main" id="{68A16EF5-A087-619A-83E0-38AA59773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150" y="421798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75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7" name="Oval 48">
              <a:extLst>
                <a:ext uri="{FF2B5EF4-FFF2-40B4-BE49-F238E27FC236}">
                  <a16:creationId xmlns:a16="http://schemas.microsoft.com/office/drawing/2014/main" id="{83994B65-CC87-F702-FB4C-3674DAA67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463" y="4251325"/>
              <a:ext cx="1587" cy="1588"/>
            </a:xfrm>
            <a:prstGeom prst="ellipse">
              <a:avLst/>
            </a:prstGeom>
            <a:solidFill>
              <a:srgbClr val="A05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" name="Freeform 49">
              <a:extLst>
                <a:ext uri="{FF2B5EF4-FFF2-40B4-BE49-F238E27FC236}">
                  <a16:creationId xmlns:a16="http://schemas.microsoft.com/office/drawing/2014/main" id="{5B397F5F-7135-EFFF-7D63-3D78097F0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113" y="4232275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95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" name="Freeform 50">
              <a:extLst>
                <a:ext uri="{FF2B5EF4-FFF2-40B4-BE49-F238E27FC236}">
                  <a16:creationId xmlns:a16="http://schemas.microsoft.com/office/drawing/2014/main" id="{8577C5DC-D575-5B9C-741E-2DB9A3976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4179888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D8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" name="Freeform 51">
              <a:extLst>
                <a:ext uri="{FF2B5EF4-FFF2-40B4-BE49-F238E27FC236}">
                  <a16:creationId xmlns:a16="http://schemas.microsoft.com/office/drawing/2014/main" id="{2AD847D6-90C0-AFE8-C7BA-7807D2C7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0" y="42402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48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" name="Oval 52">
              <a:extLst>
                <a:ext uri="{FF2B5EF4-FFF2-40B4-BE49-F238E27FC236}">
                  <a16:creationId xmlns:a16="http://schemas.microsoft.com/office/drawing/2014/main" id="{A43F179A-D1A0-0D24-D56F-8DEB882D4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8" y="4213225"/>
              <a:ext cx="3175" cy="4763"/>
            </a:xfrm>
            <a:prstGeom prst="ellipse">
              <a:avLst/>
            </a:prstGeom>
            <a:solidFill>
              <a:srgbClr val="976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" name="Oval 53">
              <a:extLst>
                <a:ext uri="{FF2B5EF4-FFF2-40B4-BE49-F238E27FC236}">
                  <a16:creationId xmlns:a16="http://schemas.microsoft.com/office/drawing/2014/main" id="{EAEB5FDD-D658-1165-071A-EDEE10514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388" y="4224338"/>
              <a:ext cx="4762" cy="1588"/>
            </a:xfrm>
            <a:prstGeom prst="ellipse">
              <a:avLst/>
            </a:prstGeom>
            <a:solidFill>
              <a:srgbClr val="9D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" name="Freeform 54">
              <a:extLst>
                <a:ext uri="{FF2B5EF4-FFF2-40B4-BE49-F238E27FC236}">
                  <a16:creationId xmlns:a16="http://schemas.microsoft.com/office/drawing/2014/main" id="{99376352-F85A-F568-B62D-D8B79FAB2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4079875"/>
              <a:ext cx="68262" cy="53975"/>
            </a:xfrm>
            <a:custGeom>
              <a:avLst/>
              <a:gdLst>
                <a:gd name="T0" fmla="*/ 12 w 18"/>
                <a:gd name="T1" fmla="*/ 14 h 14"/>
                <a:gd name="T2" fmla="*/ 11 w 18"/>
                <a:gd name="T3" fmla="*/ 14 h 14"/>
                <a:gd name="T4" fmla="*/ 8 w 18"/>
                <a:gd name="T5" fmla="*/ 14 h 14"/>
                <a:gd name="T6" fmla="*/ 6 w 18"/>
                <a:gd name="T7" fmla="*/ 14 h 14"/>
                <a:gd name="T8" fmla="*/ 4 w 18"/>
                <a:gd name="T9" fmla="*/ 14 h 14"/>
                <a:gd name="T10" fmla="*/ 3 w 18"/>
                <a:gd name="T11" fmla="*/ 14 h 14"/>
                <a:gd name="T12" fmla="*/ 2 w 18"/>
                <a:gd name="T13" fmla="*/ 14 h 14"/>
                <a:gd name="T14" fmla="*/ 2 w 18"/>
                <a:gd name="T15" fmla="*/ 8 h 14"/>
                <a:gd name="T16" fmla="*/ 1 w 18"/>
                <a:gd name="T17" fmla="*/ 3 h 14"/>
                <a:gd name="T18" fmla="*/ 3 w 18"/>
                <a:gd name="T19" fmla="*/ 1 h 14"/>
                <a:gd name="T20" fmla="*/ 11 w 18"/>
                <a:gd name="T21" fmla="*/ 2 h 14"/>
                <a:gd name="T22" fmla="*/ 15 w 18"/>
                <a:gd name="T23" fmla="*/ 5 h 14"/>
                <a:gd name="T24" fmla="*/ 16 w 18"/>
                <a:gd name="T25" fmla="*/ 6 h 14"/>
                <a:gd name="T26" fmla="*/ 17 w 18"/>
                <a:gd name="T27" fmla="*/ 6 h 14"/>
                <a:gd name="T28" fmla="*/ 18 w 18"/>
                <a:gd name="T29" fmla="*/ 7 h 14"/>
                <a:gd name="T30" fmla="*/ 16 w 18"/>
                <a:gd name="T31" fmla="*/ 8 h 14"/>
                <a:gd name="T32" fmla="*/ 16 w 18"/>
                <a:gd name="T33" fmla="*/ 8 h 14"/>
                <a:gd name="T34" fmla="*/ 15 w 18"/>
                <a:gd name="T35" fmla="*/ 8 h 14"/>
                <a:gd name="T36" fmla="*/ 15 w 18"/>
                <a:gd name="T37" fmla="*/ 9 h 14"/>
                <a:gd name="T38" fmla="*/ 16 w 18"/>
                <a:gd name="T39" fmla="*/ 10 h 14"/>
                <a:gd name="T40" fmla="*/ 15 w 18"/>
                <a:gd name="T41" fmla="*/ 11 h 14"/>
                <a:gd name="T42" fmla="*/ 14 w 18"/>
                <a:gd name="T43" fmla="*/ 11 h 14"/>
                <a:gd name="T44" fmla="*/ 14 w 18"/>
                <a:gd name="T45" fmla="*/ 12 h 14"/>
                <a:gd name="T46" fmla="*/ 14 w 18"/>
                <a:gd name="T47" fmla="*/ 13 h 14"/>
                <a:gd name="T48" fmla="*/ 13 w 18"/>
                <a:gd name="T49" fmla="*/ 14 h 14"/>
                <a:gd name="T50" fmla="*/ 12 w 18"/>
                <a:gd name="T5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14">
                  <a:moveTo>
                    <a:pt x="12" y="14"/>
                  </a:moveTo>
                  <a:cubicBezTo>
                    <a:pt x="12" y="14"/>
                    <a:pt x="12" y="14"/>
                    <a:pt x="11" y="14"/>
                  </a:cubicBezTo>
                  <a:cubicBezTo>
                    <a:pt x="10" y="13"/>
                    <a:pt x="9" y="13"/>
                    <a:pt x="8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1" y="6"/>
                    <a:pt x="1" y="5"/>
                    <a:pt x="1" y="3"/>
                  </a:cubicBezTo>
                  <a:cubicBezTo>
                    <a:pt x="0" y="1"/>
                    <a:pt x="0" y="1"/>
                    <a:pt x="3" y="1"/>
                  </a:cubicBezTo>
                  <a:cubicBezTo>
                    <a:pt x="5" y="0"/>
                    <a:pt x="8" y="1"/>
                    <a:pt x="11" y="2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7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lose/>
                </a:path>
              </a:pathLst>
            </a:custGeom>
            <a:solidFill>
              <a:srgbClr val="AC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" name="Freeform 55">
              <a:extLst>
                <a:ext uri="{FF2B5EF4-FFF2-40B4-BE49-F238E27FC236}">
                  <a16:creationId xmlns:a16="http://schemas.microsoft.com/office/drawing/2014/main" id="{3BC58883-ED67-261B-5013-C0A6D65A9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4087813"/>
              <a:ext cx="79375" cy="53975"/>
            </a:xfrm>
            <a:custGeom>
              <a:avLst/>
              <a:gdLst>
                <a:gd name="T0" fmla="*/ 20 w 21"/>
                <a:gd name="T1" fmla="*/ 9 h 14"/>
                <a:gd name="T2" fmla="*/ 21 w 21"/>
                <a:gd name="T3" fmla="*/ 11 h 14"/>
                <a:gd name="T4" fmla="*/ 20 w 21"/>
                <a:gd name="T5" fmla="*/ 12 h 14"/>
                <a:gd name="T6" fmla="*/ 16 w 21"/>
                <a:gd name="T7" fmla="*/ 13 h 14"/>
                <a:gd name="T8" fmla="*/ 17 w 21"/>
                <a:gd name="T9" fmla="*/ 11 h 14"/>
                <a:gd name="T10" fmla="*/ 13 w 21"/>
                <a:gd name="T11" fmla="*/ 9 h 14"/>
                <a:gd name="T12" fmla="*/ 13 w 21"/>
                <a:gd name="T13" fmla="*/ 8 h 14"/>
                <a:gd name="T14" fmla="*/ 12 w 21"/>
                <a:gd name="T15" fmla="*/ 5 h 14"/>
                <a:gd name="T16" fmla="*/ 9 w 21"/>
                <a:gd name="T17" fmla="*/ 5 h 14"/>
                <a:gd name="T18" fmla="*/ 8 w 21"/>
                <a:gd name="T19" fmla="*/ 6 h 14"/>
                <a:gd name="T20" fmla="*/ 7 w 21"/>
                <a:gd name="T21" fmla="*/ 7 h 14"/>
                <a:gd name="T22" fmla="*/ 9 w 21"/>
                <a:gd name="T23" fmla="*/ 10 h 14"/>
                <a:gd name="T24" fmla="*/ 10 w 21"/>
                <a:gd name="T25" fmla="*/ 11 h 14"/>
                <a:gd name="T26" fmla="*/ 10 w 21"/>
                <a:gd name="T27" fmla="*/ 11 h 14"/>
                <a:gd name="T28" fmla="*/ 10 w 21"/>
                <a:gd name="T29" fmla="*/ 12 h 14"/>
                <a:gd name="T30" fmla="*/ 10 w 21"/>
                <a:gd name="T31" fmla="*/ 12 h 14"/>
                <a:gd name="T32" fmla="*/ 8 w 21"/>
                <a:gd name="T33" fmla="*/ 12 h 14"/>
                <a:gd name="T34" fmla="*/ 6 w 21"/>
                <a:gd name="T35" fmla="*/ 12 h 14"/>
                <a:gd name="T36" fmla="*/ 3 w 21"/>
                <a:gd name="T37" fmla="*/ 13 h 14"/>
                <a:gd name="T38" fmla="*/ 1 w 21"/>
                <a:gd name="T39" fmla="*/ 12 h 14"/>
                <a:gd name="T40" fmla="*/ 1 w 21"/>
                <a:gd name="T41" fmla="*/ 12 h 14"/>
                <a:gd name="T42" fmla="*/ 2 w 21"/>
                <a:gd name="T43" fmla="*/ 7 h 14"/>
                <a:gd name="T44" fmla="*/ 4 w 21"/>
                <a:gd name="T45" fmla="*/ 4 h 14"/>
                <a:gd name="T46" fmla="*/ 6 w 21"/>
                <a:gd name="T47" fmla="*/ 1 h 14"/>
                <a:gd name="T48" fmla="*/ 6 w 21"/>
                <a:gd name="T49" fmla="*/ 0 h 14"/>
                <a:gd name="T50" fmla="*/ 7 w 21"/>
                <a:gd name="T51" fmla="*/ 0 h 14"/>
                <a:gd name="T52" fmla="*/ 8 w 21"/>
                <a:gd name="T53" fmla="*/ 1 h 14"/>
                <a:gd name="T54" fmla="*/ 8 w 21"/>
                <a:gd name="T55" fmla="*/ 1 h 14"/>
                <a:gd name="T56" fmla="*/ 9 w 21"/>
                <a:gd name="T57" fmla="*/ 3 h 14"/>
                <a:gd name="T58" fmla="*/ 10 w 21"/>
                <a:gd name="T59" fmla="*/ 3 h 14"/>
                <a:gd name="T60" fmla="*/ 11 w 21"/>
                <a:gd name="T61" fmla="*/ 2 h 14"/>
                <a:gd name="T62" fmla="*/ 12 w 21"/>
                <a:gd name="T63" fmla="*/ 1 h 14"/>
                <a:gd name="T64" fmla="*/ 15 w 21"/>
                <a:gd name="T65" fmla="*/ 1 h 14"/>
                <a:gd name="T66" fmla="*/ 17 w 21"/>
                <a:gd name="T67" fmla="*/ 4 h 14"/>
                <a:gd name="T68" fmla="*/ 17 w 21"/>
                <a:gd name="T69" fmla="*/ 6 h 14"/>
                <a:gd name="T70" fmla="*/ 18 w 21"/>
                <a:gd name="T71" fmla="*/ 6 h 14"/>
                <a:gd name="T72" fmla="*/ 18 w 21"/>
                <a:gd name="T73" fmla="*/ 6 h 14"/>
                <a:gd name="T74" fmla="*/ 20 w 21"/>
                <a:gd name="T7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14">
                  <a:moveTo>
                    <a:pt x="20" y="9"/>
                  </a:moveTo>
                  <a:cubicBezTo>
                    <a:pt x="20" y="9"/>
                    <a:pt x="21" y="10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19" y="12"/>
                    <a:pt x="18" y="12"/>
                    <a:pt x="16" y="13"/>
                  </a:cubicBezTo>
                  <a:cubicBezTo>
                    <a:pt x="16" y="12"/>
                    <a:pt x="17" y="12"/>
                    <a:pt x="17" y="11"/>
                  </a:cubicBezTo>
                  <a:cubicBezTo>
                    <a:pt x="17" y="10"/>
                    <a:pt x="15" y="8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11" y="4"/>
                    <a:pt x="10" y="4"/>
                    <a:pt x="9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8" y="10"/>
                    <a:pt x="9" y="10"/>
                  </a:cubicBezTo>
                  <a:cubicBezTo>
                    <a:pt x="9" y="10"/>
                    <a:pt x="10" y="10"/>
                    <a:pt x="10" y="11"/>
                  </a:cubicBezTo>
                  <a:cubicBezTo>
                    <a:pt x="10" y="11"/>
                    <a:pt x="11" y="11"/>
                    <a:pt x="10" y="11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5" y="13"/>
                    <a:pt x="4" y="14"/>
                    <a:pt x="3" y="13"/>
                  </a:cubicBezTo>
                  <a:cubicBezTo>
                    <a:pt x="2" y="13"/>
                    <a:pt x="2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1" y="8"/>
                    <a:pt x="2" y="7"/>
                  </a:cubicBezTo>
                  <a:cubicBezTo>
                    <a:pt x="2" y="6"/>
                    <a:pt x="4" y="5"/>
                    <a:pt x="4" y="4"/>
                  </a:cubicBezTo>
                  <a:cubicBezTo>
                    <a:pt x="5" y="3"/>
                    <a:pt x="5" y="2"/>
                    <a:pt x="6" y="1"/>
                  </a:cubicBezTo>
                  <a:cubicBezTo>
                    <a:pt x="6" y="0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2"/>
                    <a:pt x="17" y="3"/>
                    <a:pt x="17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7"/>
                    <a:pt x="20" y="8"/>
                    <a:pt x="20" y="9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5" name="Freeform 56">
              <a:extLst>
                <a:ext uri="{FF2B5EF4-FFF2-40B4-BE49-F238E27FC236}">
                  <a16:creationId xmlns:a16="http://schemas.microsoft.com/office/drawing/2014/main" id="{3629DBEB-0FEA-0E44-5C61-C3083ADCF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071938"/>
              <a:ext cx="60325" cy="61913"/>
            </a:xfrm>
            <a:custGeom>
              <a:avLst/>
              <a:gdLst>
                <a:gd name="T0" fmla="*/ 15 w 16"/>
                <a:gd name="T1" fmla="*/ 16 h 16"/>
                <a:gd name="T2" fmla="*/ 15 w 16"/>
                <a:gd name="T3" fmla="*/ 16 h 16"/>
                <a:gd name="T4" fmla="*/ 14 w 16"/>
                <a:gd name="T5" fmla="*/ 15 h 16"/>
                <a:gd name="T6" fmla="*/ 13 w 16"/>
                <a:gd name="T7" fmla="*/ 13 h 16"/>
                <a:gd name="T8" fmla="*/ 13 w 16"/>
                <a:gd name="T9" fmla="*/ 12 h 16"/>
                <a:gd name="T10" fmla="*/ 10 w 16"/>
                <a:gd name="T11" fmla="*/ 9 h 16"/>
                <a:gd name="T12" fmla="*/ 10 w 16"/>
                <a:gd name="T13" fmla="*/ 8 h 16"/>
                <a:gd name="T14" fmla="*/ 10 w 16"/>
                <a:gd name="T15" fmla="*/ 8 h 16"/>
                <a:gd name="T16" fmla="*/ 9 w 16"/>
                <a:gd name="T17" fmla="*/ 6 h 16"/>
                <a:gd name="T18" fmla="*/ 6 w 16"/>
                <a:gd name="T19" fmla="*/ 4 h 16"/>
                <a:gd name="T20" fmla="*/ 3 w 16"/>
                <a:gd name="T21" fmla="*/ 4 h 16"/>
                <a:gd name="T22" fmla="*/ 2 w 16"/>
                <a:gd name="T23" fmla="*/ 4 h 16"/>
                <a:gd name="T24" fmla="*/ 2 w 16"/>
                <a:gd name="T25" fmla="*/ 4 h 16"/>
                <a:gd name="T26" fmla="*/ 1 w 16"/>
                <a:gd name="T27" fmla="*/ 4 h 16"/>
                <a:gd name="T28" fmla="*/ 1 w 16"/>
                <a:gd name="T29" fmla="*/ 4 h 16"/>
                <a:gd name="T30" fmla="*/ 0 w 16"/>
                <a:gd name="T31" fmla="*/ 3 h 16"/>
                <a:gd name="T32" fmla="*/ 2 w 16"/>
                <a:gd name="T33" fmla="*/ 0 h 16"/>
                <a:gd name="T34" fmla="*/ 2 w 16"/>
                <a:gd name="T35" fmla="*/ 0 h 16"/>
                <a:gd name="T36" fmla="*/ 3 w 16"/>
                <a:gd name="T37" fmla="*/ 1 h 16"/>
                <a:gd name="T38" fmla="*/ 3 w 16"/>
                <a:gd name="T39" fmla="*/ 1 h 16"/>
                <a:gd name="T40" fmla="*/ 4 w 16"/>
                <a:gd name="T41" fmla="*/ 2 h 16"/>
                <a:gd name="T42" fmla="*/ 6 w 16"/>
                <a:gd name="T43" fmla="*/ 1 h 16"/>
                <a:gd name="T44" fmla="*/ 12 w 16"/>
                <a:gd name="T45" fmla="*/ 4 h 16"/>
                <a:gd name="T46" fmla="*/ 14 w 16"/>
                <a:gd name="T47" fmla="*/ 6 h 16"/>
                <a:gd name="T48" fmla="*/ 15 w 16"/>
                <a:gd name="T49" fmla="*/ 11 h 16"/>
                <a:gd name="T50" fmla="*/ 15 w 16"/>
                <a:gd name="T5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16"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4"/>
                    <a:pt x="14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2" y="11"/>
                    <a:pt x="11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9" y="2"/>
                    <a:pt x="11" y="3"/>
                    <a:pt x="12" y="4"/>
                  </a:cubicBezTo>
                  <a:cubicBezTo>
                    <a:pt x="13" y="4"/>
                    <a:pt x="14" y="5"/>
                    <a:pt x="14" y="6"/>
                  </a:cubicBezTo>
                  <a:cubicBezTo>
                    <a:pt x="14" y="8"/>
                    <a:pt x="15" y="9"/>
                    <a:pt x="15" y="11"/>
                  </a:cubicBezTo>
                  <a:cubicBezTo>
                    <a:pt x="16" y="12"/>
                    <a:pt x="16" y="14"/>
                    <a:pt x="15" y="16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6" name="Freeform 57">
              <a:extLst>
                <a:ext uri="{FF2B5EF4-FFF2-40B4-BE49-F238E27FC236}">
                  <a16:creationId xmlns:a16="http://schemas.microsoft.com/office/drawing/2014/main" id="{D3473B7C-C884-85E1-8CC0-385FF1400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4095750"/>
              <a:ext cx="26987" cy="38100"/>
            </a:xfrm>
            <a:custGeom>
              <a:avLst/>
              <a:gdLst>
                <a:gd name="T0" fmla="*/ 0 w 7"/>
                <a:gd name="T1" fmla="*/ 3 h 10"/>
                <a:gd name="T2" fmla="*/ 3 w 7"/>
                <a:gd name="T3" fmla="*/ 0 h 10"/>
                <a:gd name="T4" fmla="*/ 6 w 7"/>
                <a:gd name="T5" fmla="*/ 2 h 10"/>
                <a:gd name="T6" fmla="*/ 5 w 7"/>
                <a:gd name="T7" fmla="*/ 7 h 10"/>
                <a:gd name="T8" fmla="*/ 4 w 7"/>
                <a:gd name="T9" fmla="*/ 9 h 10"/>
                <a:gd name="T10" fmla="*/ 3 w 7"/>
                <a:gd name="T11" fmla="*/ 10 h 10"/>
                <a:gd name="T12" fmla="*/ 2 w 7"/>
                <a:gd name="T13" fmla="*/ 10 h 10"/>
                <a:gd name="T14" fmla="*/ 2 w 7"/>
                <a:gd name="T15" fmla="*/ 9 h 10"/>
                <a:gd name="T16" fmla="*/ 0 w 7"/>
                <a:gd name="T17" fmla="*/ 6 h 10"/>
                <a:gd name="T18" fmla="*/ 0 w 7"/>
                <a:gd name="T19" fmla="*/ 6 h 10"/>
                <a:gd name="T20" fmla="*/ 1 w 7"/>
                <a:gd name="T21" fmla="*/ 6 h 10"/>
                <a:gd name="T22" fmla="*/ 1 w 7"/>
                <a:gd name="T23" fmla="*/ 7 h 10"/>
                <a:gd name="T24" fmla="*/ 1 w 7"/>
                <a:gd name="T25" fmla="*/ 6 h 10"/>
                <a:gd name="T26" fmla="*/ 2 w 7"/>
                <a:gd name="T27" fmla="*/ 4 h 10"/>
                <a:gd name="T28" fmla="*/ 2 w 7"/>
                <a:gd name="T29" fmla="*/ 4 h 10"/>
                <a:gd name="T30" fmla="*/ 2 w 7"/>
                <a:gd name="T31" fmla="*/ 4 h 10"/>
                <a:gd name="T32" fmla="*/ 1 w 7"/>
                <a:gd name="T33" fmla="*/ 3 h 10"/>
                <a:gd name="T34" fmla="*/ 0 w 7"/>
                <a:gd name="T35" fmla="*/ 3 h 10"/>
                <a:gd name="T36" fmla="*/ 0 w 7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0">
                  <a:moveTo>
                    <a:pt x="0" y="3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ubicBezTo>
                    <a:pt x="5" y="8"/>
                    <a:pt x="5" y="9"/>
                    <a:pt x="4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8"/>
                    <a:pt x="1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A4C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7" name="Freeform 58">
              <a:extLst>
                <a:ext uri="{FF2B5EF4-FFF2-40B4-BE49-F238E27FC236}">
                  <a16:creationId xmlns:a16="http://schemas.microsoft.com/office/drawing/2014/main" id="{508DD4CE-C669-BA9B-7347-48594698B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75" y="4106863"/>
              <a:ext cx="34925" cy="46038"/>
            </a:xfrm>
            <a:custGeom>
              <a:avLst/>
              <a:gdLst>
                <a:gd name="T0" fmla="*/ 2 w 9"/>
                <a:gd name="T1" fmla="*/ 3 h 12"/>
                <a:gd name="T2" fmla="*/ 3 w 9"/>
                <a:gd name="T3" fmla="*/ 4 h 12"/>
                <a:gd name="T4" fmla="*/ 4 w 9"/>
                <a:gd name="T5" fmla="*/ 6 h 12"/>
                <a:gd name="T6" fmla="*/ 4 w 9"/>
                <a:gd name="T7" fmla="*/ 7 h 12"/>
                <a:gd name="T8" fmla="*/ 6 w 9"/>
                <a:gd name="T9" fmla="*/ 6 h 12"/>
                <a:gd name="T10" fmla="*/ 7 w 9"/>
                <a:gd name="T11" fmla="*/ 7 h 12"/>
                <a:gd name="T12" fmla="*/ 8 w 9"/>
                <a:gd name="T13" fmla="*/ 7 h 12"/>
                <a:gd name="T14" fmla="*/ 8 w 9"/>
                <a:gd name="T15" fmla="*/ 9 h 12"/>
                <a:gd name="T16" fmla="*/ 7 w 9"/>
                <a:gd name="T17" fmla="*/ 11 h 12"/>
                <a:gd name="T18" fmla="*/ 6 w 9"/>
                <a:gd name="T19" fmla="*/ 12 h 12"/>
                <a:gd name="T20" fmla="*/ 2 w 9"/>
                <a:gd name="T21" fmla="*/ 8 h 12"/>
                <a:gd name="T22" fmla="*/ 1 w 9"/>
                <a:gd name="T23" fmla="*/ 5 h 12"/>
                <a:gd name="T24" fmla="*/ 2 w 9"/>
                <a:gd name="T25" fmla="*/ 0 h 12"/>
                <a:gd name="T26" fmla="*/ 2 w 9"/>
                <a:gd name="T27" fmla="*/ 0 h 12"/>
                <a:gd name="T28" fmla="*/ 2 w 9"/>
                <a:gd name="T29" fmla="*/ 0 h 12"/>
                <a:gd name="T30" fmla="*/ 2 w 9"/>
                <a:gd name="T31" fmla="*/ 1 h 12"/>
                <a:gd name="T32" fmla="*/ 2 w 9"/>
                <a:gd name="T33" fmla="*/ 2 h 12"/>
                <a:gd name="T34" fmla="*/ 2 w 9"/>
                <a:gd name="T3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2">
                  <a:moveTo>
                    <a:pt x="2" y="3"/>
                  </a:move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5" y="11"/>
                    <a:pt x="3" y="10"/>
                    <a:pt x="2" y="8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A4C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8" name="Freeform 59">
              <a:extLst>
                <a:ext uri="{FF2B5EF4-FFF2-40B4-BE49-F238E27FC236}">
                  <a16:creationId xmlns:a16="http://schemas.microsoft.com/office/drawing/2014/main" id="{5E55C454-621A-9B5E-6DFB-4E3E3D72E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186238"/>
              <a:ext cx="30162" cy="31750"/>
            </a:xfrm>
            <a:custGeom>
              <a:avLst/>
              <a:gdLst>
                <a:gd name="T0" fmla="*/ 0 w 8"/>
                <a:gd name="T1" fmla="*/ 1 h 8"/>
                <a:gd name="T2" fmla="*/ 2 w 8"/>
                <a:gd name="T3" fmla="*/ 0 h 8"/>
                <a:gd name="T4" fmla="*/ 5 w 8"/>
                <a:gd name="T5" fmla="*/ 1 h 8"/>
                <a:gd name="T6" fmla="*/ 6 w 8"/>
                <a:gd name="T7" fmla="*/ 1 h 8"/>
                <a:gd name="T8" fmla="*/ 7 w 8"/>
                <a:gd name="T9" fmla="*/ 1 h 8"/>
                <a:gd name="T10" fmla="*/ 7 w 8"/>
                <a:gd name="T11" fmla="*/ 1 h 8"/>
                <a:gd name="T12" fmla="*/ 7 w 8"/>
                <a:gd name="T13" fmla="*/ 6 h 8"/>
                <a:gd name="T14" fmla="*/ 8 w 8"/>
                <a:gd name="T15" fmla="*/ 7 h 8"/>
                <a:gd name="T16" fmla="*/ 7 w 8"/>
                <a:gd name="T17" fmla="*/ 7 h 8"/>
                <a:gd name="T18" fmla="*/ 6 w 8"/>
                <a:gd name="T19" fmla="*/ 5 h 8"/>
                <a:gd name="T20" fmla="*/ 5 w 8"/>
                <a:gd name="T21" fmla="*/ 4 h 8"/>
                <a:gd name="T22" fmla="*/ 5 w 8"/>
                <a:gd name="T23" fmla="*/ 4 h 8"/>
                <a:gd name="T24" fmla="*/ 3 w 8"/>
                <a:gd name="T25" fmla="*/ 2 h 8"/>
                <a:gd name="T26" fmla="*/ 3 w 8"/>
                <a:gd name="T27" fmla="*/ 2 h 8"/>
                <a:gd name="T28" fmla="*/ 2 w 8"/>
                <a:gd name="T29" fmla="*/ 2 h 8"/>
                <a:gd name="T30" fmla="*/ 1 w 8"/>
                <a:gd name="T31" fmla="*/ 3 h 8"/>
                <a:gd name="T32" fmla="*/ 0 w 8"/>
                <a:gd name="T3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0" y="1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3"/>
                    <a:pt x="8" y="5"/>
                    <a:pt x="7" y="6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8" y="8"/>
                    <a:pt x="7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3" name="Freeform 60">
              <a:extLst>
                <a:ext uri="{FF2B5EF4-FFF2-40B4-BE49-F238E27FC236}">
                  <a16:creationId xmlns:a16="http://schemas.microsoft.com/office/drawing/2014/main" id="{96E57AC1-DE51-A793-B75D-197A0FF85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4198938"/>
              <a:ext cx="14287" cy="25400"/>
            </a:xfrm>
            <a:custGeom>
              <a:avLst/>
              <a:gdLst>
                <a:gd name="T0" fmla="*/ 1 w 4"/>
                <a:gd name="T1" fmla="*/ 4 h 7"/>
                <a:gd name="T2" fmla="*/ 1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0 w 4"/>
                <a:gd name="T9" fmla="*/ 0 h 7"/>
                <a:gd name="T10" fmla="*/ 2 w 4"/>
                <a:gd name="T11" fmla="*/ 2 h 7"/>
                <a:gd name="T12" fmla="*/ 3 w 4"/>
                <a:gd name="T13" fmla="*/ 1 h 7"/>
                <a:gd name="T14" fmla="*/ 4 w 4"/>
                <a:gd name="T15" fmla="*/ 2 h 7"/>
                <a:gd name="T16" fmla="*/ 4 w 4"/>
                <a:gd name="T17" fmla="*/ 2 h 7"/>
                <a:gd name="T18" fmla="*/ 2 w 4"/>
                <a:gd name="T19" fmla="*/ 6 h 7"/>
                <a:gd name="T20" fmla="*/ 1 w 4"/>
                <a:gd name="T21" fmla="*/ 7 h 7"/>
                <a:gd name="T22" fmla="*/ 1 w 4"/>
                <a:gd name="T23" fmla="*/ 6 h 7"/>
                <a:gd name="T24" fmla="*/ 1 w 4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7">
                  <a:moveTo>
                    <a:pt x="1" y="4"/>
                  </a:moveTo>
                  <a:cubicBezTo>
                    <a:pt x="2" y="3"/>
                    <a:pt x="2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4"/>
                    <a:pt x="4" y="5"/>
                    <a:pt x="2" y="6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A3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Freeform 61">
              <a:extLst>
                <a:ext uri="{FF2B5EF4-FFF2-40B4-BE49-F238E27FC236}">
                  <a16:creationId xmlns:a16="http://schemas.microsoft.com/office/drawing/2014/main" id="{60A4A377-A0E7-DE31-E595-8989E78B9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4122738"/>
              <a:ext cx="19050" cy="19050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4 h 5"/>
                <a:gd name="T4" fmla="*/ 1 w 5"/>
                <a:gd name="T5" fmla="*/ 4 h 5"/>
                <a:gd name="T6" fmla="*/ 0 w 5"/>
                <a:gd name="T7" fmla="*/ 4 h 5"/>
                <a:gd name="T8" fmla="*/ 2 w 5"/>
                <a:gd name="T9" fmla="*/ 2 h 5"/>
                <a:gd name="T10" fmla="*/ 2 w 5"/>
                <a:gd name="T11" fmla="*/ 2 h 5"/>
                <a:gd name="T12" fmla="*/ 4 w 5"/>
                <a:gd name="T13" fmla="*/ 0 h 5"/>
                <a:gd name="T14" fmla="*/ 4 w 5"/>
                <a:gd name="T15" fmla="*/ 0 h 5"/>
                <a:gd name="T16" fmla="*/ 5 w 5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AC8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Freeform 62">
              <a:extLst>
                <a:ext uri="{FF2B5EF4-FFF2-40B4-BE49-F238E27FC236}">
                  <a16:creationId xmlns:a16="http://schemas.microsoft.com/office/drawing/2014/main" id="{8AA34D4B-3A8D-CBA9-1599-433FD17C8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950" y="4194175"/>
              <a:ext cx="7937" cy="1111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Freeform 63">
              <a:extLst>
                <a:ext uri="{FF2B5EF4-FFF2-40B4-BE49-F238E27FC236}">
                  <a16:creationId xmlns:a16="http://schemas.microsoft.com/office/drawing/2014/main" id="{791ACB7F-30C9-554E-3432-BA45A45B3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084638"/>
              <a:ext cx="7937" cy="635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2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Freeform 64">
              <a:extLst>
                <a:ext uri="{FF2B5EF4-FFF2-40B4-BE49-F238E27FC236}">
                  <a16:creationId xmlns:a16="http://schemas.microsoft.com/office/drawing/2014/main" id="{89DC82FC-5337-A162-A646-DEF2A4BB5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463" y="4103688"/>
              <a:ext cx="22225" cy="25400"/>
            </a:xfrm>
            <a:custGeom>
              <a:avLst/>
              <a:gdLst>
                <a:gd name="T0" fmla="*/ 3 w 6"/>
                <a:gd name="T1" fmla="*/ 7 h 7"/>
                <a:gd name="T2" fmla="*/ 0 w 6"/>
                <a:gd name="T3" fmla="*/ 3 h 7"/>
                <a:gd name="T4" fmla="*/ 2 w 6"/>
                <a:gd name="T5" fmla="*/ 1 h 7"/>
                <a:gd name="T6" fmla="*/ 4 w 6"/>
                <a:gd name="T7" fmla="*/ 0 h 7"/>
                <a:gd name="T8" fmla="*/ 6 w 6"/>
                <a:gd name="T9" fmla="*/ 4 h 7"/>
                <a:gd name="T10" fmla="*/ 6 w 6"/>
                <a:gd name="T11" fmla="*/ 5 h 7"/>
                <a:gd name="T12" fmla="*/ 3 w 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1"/>
                    <a:pt x="6" y="2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6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19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8" name="Freeform 65">
              <a:extLst>
                <a:ext uri="{FF2B5EF4-FFF2-40B4-BE49-F238E27FC236}">
                  <a16:creationId xmlns:a16="http://schemas.microsoft.com/office/drawing/2014/main" id="{15167F91-933B-0C9D-5BCC-2260EAAC9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125913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1 w 2"/>
                <a:gd name="T5" fmla="*/ 1 h 2"/>
                <a:gd name="T6" fmla="*/ 2 w 2"/>
                <a:gd name="T7" fmla="*/ 2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9" name="Freeform 66">
              <a:extLst>
                <a:ext uri="{FF2B5EF4-FFF2-40B4-BE49-F238E27FC236}">
                  <a16:creationId xmlns:a16="http://schemas.microsoft.com/office/drawing/2014/main" id="{02E4AE05-712D-081C-C71C-65C99952E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084638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0" name="Freeform 67">
              <a:extLst>
                <a:ext uri="{FF2B5EF4-FFF2-40B4-BE49-F238E27FC236}">
                  <a16:creationId xmlns:a16="http://schemas.microsoft.com/office/drawing/2014/main" id="{63405363-F782-E2A0-42DA-B70611D25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4110038"/>
              <a:ext cx="7937" cy="12700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1" name="Freeform 68">
              <a:extLst>
                <a:ext uri="{FF2B5EF4-FFF2-40B4-BE49-F238E27FC236}">
                  <a16:creationId xmlns:a16="http://schemas.microsoft.com/office/drawing/2014/main" id="{F674A563-FA2E-7439-B0CA-58742E4F4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090988"/>
              <a:ext cx="11112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2" name="Freeform 69">
              <a:extLst>
                <a:ext uri="{FF2B5EF4-FFF2-40B4-BE49-F238E27FC236}">
                  <a16:creationId xmlns:a16="http://schemas.microsoft.com/office/drawing/2014/main" id="{7354D4C9-7FAA-347F-BA1D-120FFDD2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4095750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3" name="Freeform 70">
              <a:extLst>
                <a:ext uri="{FF2B5EF4-FFF2-40B4-BE49-F238E27FC236}">
                  <a16:creationId xmlns:a16="http://schemas.microsoft.com/office/drawing/2014/main" id="{5B512558-1F53-C1D3-FA8F-B9809EFA1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913" y="41036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4" name="Freeform 71">
              <a:extLst>
                <a:ext uri="{FF2B5EF4-FFF2-40B4-BE49-F238E27FC236}">
                  <a16:creationId xmlns:a16="http://schemas.microsoft.com/office/drawing/2014/main" id="{E1A73FDC-5838-11FF-D4BB-9D2F3556E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422910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5" name="Freeform 72">
              <a:extLst>
                <a:ext uri="{FF2B5EF4-FFF2-40B4-BE49-F238E27FC236}">
                  <a16:creationId xmlns:a16="http://schemas.microsoft.com/office/drawing/2014/main" id="{E07A2022-C57C-85D0-1FCF-DF016D95F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40878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6" name="Freeform 73">
              <a:extLst>
                <a:ext uri="{FF2B5EF4-FFF2-40B4-BE49-F238E27FC236}">
                  <a16:creationId xmlns:a16="http://schemas.microsoft.com/office/drawing/2014/main" id="{572E838E-6B47-5872-55C8-2B99E0E36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75" y="4110038"/>
              <a:ext cx="4762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74">
              <a:extLst>
                <a:ext uri="{FF2B5EF4-FFF2-40B4-BE49-F238E27FC236}">
                  <a16:creationId xmlns:a16="http://schemas.microsoft.com/office/drawing/2014/main" id="{5471EAE8-6BC6-BEF1-8443-E2E9F2E4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4117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Freeform 75">
              <a:extLst>
                <a:ext uri="{FF2B5EF4-FFF2-40B4-BE49-F238E27FC236}">
                  <a16:creationId xmlns:a16="http://schemas.microsoft.com/office/drawing/2014/main" id="{F2242FCA-206A-7EDF-4E28-683AD74C4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4194175"/>
              <a:ext cx="49212" cy="46038"/>
            </a:xfrm>
            <a:custGeom>
              <a:avLst/>
              <a:gdLst>
                <a:gd name="T0" fmla="*/ 3 w 13"/>
                <a:gd name="T1" fmla="*/ 3 h 12"/>
                <a:gd name="T2" fmla="*/ 3 w 13"/>
                <a:gd name="T3" fmla="*/ 1 h 12"/>
                <a:gd name="T4" fmla="*/ 3 w 13"/>
                <a:gd name="T5" fmla="*/ 0 h 12"/>
                <a:gd name="T6" fmla="*/ 5 w 13"/>
                <a:gd name="T7" fmla="*/ 1 h 12"/>
                <a:gd name="T8" fmla="*/ 6 w 13"/>
                <a:gd name="T9" fmla="*/ 4 h 12"/>
                <a:gd name="T10" fmla="*/ 7 w 13"/>
                <a:gd name="T11" fmla="*/ 6 h 12"/>
                <a:gd name="T12" fmla="*/ 7 w 13"/>
                <a:gd name="T13" fmla="*/ 7 h 12"/>
                <a:gd name="T14" fmla="*/ 8 w 13"/>
                <a:gd name="T15" fmla="*/ 7 h 12"/>
                <a:gd name="T16" fmla="*/ 9 w 13"/>
                <a:gd name="T17" fmla="*/ 9 h 12"/>
                <a:gd name="T18" fmla="*/ 12 w 13"/>
                <a:gd name="T19" fmla="*/ 9 h 12"/>
                <a:gd name="T20" fmla="*/ 13 w 13"/>
                <a:gd name="T21" fmla="*/ 9 h 12"/>
                <a:gd name="T22" fmla="*/ 13 w 13"/>
                <a:gd name="T23" fmla="*/ 10 h 12"/>
                <a:gd name="T24" fmla="*/ 11 w 13"/>
                <a:gd name="T25" fmla="*/ 11 h 12"/>
                <a:gd name="T26" fmla="*/ 11 w 13"/>
                <a:gd name="T27" fmla="*/ 11 h 12"/>
                <a:gd name="T28" fmla="*/ 10 w 13"/>
                <a:gd name="T29" fmla="*/ 12 h 12"/>
                <a:gd name="T30" fmla="*/ 9 w 13"/>
                <a:gd name="T31" fmla="*/ 12 h 12"/>
                <a:gd name="T32" fmla="*/ 9 w 13"/>
                <a:gd name="T33" fmla="*/ 11 h 12"/>
                <a:gd name="T34" fmla="*/ 9 w 13"/>
                <a:gd name="T35" fmla="*/ 11 h 12"/>
                <a:gd name="T36" fmla="*/ 8 w 13"/>
                <a:gd name="T37" fmla="*/ 11 h 12"/>
                <a:gd name="T38" fmla="*/ 8 w 13"/>
                <a:gd name="T39" fmla="*/ 11 h 12"/>
                <a:gd name="T40" fmla="*/ 7 w 13"/>
                <a:gd name="T41" fmla="*/ 10 h 12"/>
                <a:gd name="T42" fmla="*/ 7 w 13"/>
                <a:gd name="T43" fmla="*/ 10 h 12"/>
                <a:gd name="T44" fmla="*/ 5 w 13"/>
                <a:gd name="T45" fmla="*/ 10 h 12"/>
                <a:gd name="T46" fmla="*/ 5 w 13"/>
                <a:gd name="T47" fmla="*/ 9 h 12"/>
                <a:gd name="T48" fmla="*/ 5 w 13"/>
                <a:gd name="T49" fmla="*/ 7 h 12"/>
                <a:gd name="T50" fmla="*/ 5 w 13"/>
                <a:gd name="T51" fmla="*/ 7 h 12"/>
                <a:gd name="T52" fmla="*/ 5 w 13"/>
                <a:gd name="T53" fmla="*/ 7 h 12"/>
                <a:gd name="T54" fmla="*/ 4 w 13"/>
                <a:gd name="T55" fmla="*/ 8 h 12"/>
                <a:gd name="T56" fmla="*/ 4 w 13"/>
                <a:gd name="T57" fmla="*/ 9 h 12"/>
                <a:gd name="T58" fmla="*/ 3 w 13"/>
                <a:gd name="T59" fmla="*/ 9 h 12"/>
                <a:gd name="T60" fmla="*/ 3 w 13"/>
                <a:gd name="T61" fmla="*/ 9 h 12"/>
                <a:gd name="T62" fmla="*/ 1 w 13"/>
                <a:gd name="T63" fmla="*/ 7 h 12"/>
                <a:gd name="T64" fmla="*/ 0 w 13"/>
                <a:gd name="T65" fmla="*/ 7 h 12"/>
                <a:gd name="T66" fmla="*/ 1 w 13"/>
                <a:gd name="T67" fmla="*/ 7 h 12"/>
                <a:gd name="T68" fmla="*/ 2 w 13"/>
                <a:gd name="T69" fmla="*/ 7 h 12"/>
                <a:gd name="T70" fmla="*/ 3 w 13"/>
                <a:gd name="T71" fmla="*/ 8 h 12"/>
                <a:gd name="T72" fmla="*/ 4 w 13"/>
                <a:gd name="T73" fmla="*/ 7 h 12"/>
                <a:gd name="T74" fmla="*/ 2 w 13"/>
                <a:gd name="T75" fmla="*/ 7 h 12"/>
                <a:gd name="T76" fmla="*/ 2 w 13"/>
                <a:gd name="T77" fmla="*/ 5 h 12"/>
                <a:gd name="T78" fmla="*/ 3 w 13"/>
                <a:gd name="T79" fmla="*/ 4 h 12"/>
                <a:gd name="T80" fmla="*/ 3 w 13"/>
                <a:gd name="T8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12">
                  <a:moveTo>
                    <a:pt x="3" y="3"/>
                  </a:move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9" y="8"/>
                    <a:pt x="9" y="9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3" y="9"/>
                    <a:pt x="13" y="9"/>
                    <a:pt x="13" y="10"/>
                  </a:cubicBezTo>
                  <a:cubicBezTo>
                    <a:pt x="12" y="10"/>
                    <a:pt x="12" y="10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3" y="8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2" y="8"/>
                    <a:pt x="3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Freeform 76">
              <a:extLst>
                <a:ext uri="{FF2B5EF4-FFF2-40B4-BE49-F238E27FC236}">
                  <a16:creationId xmlns:a16="http://schemas.microsoft.com/office/drawing/2014/main" id="{30BAE00C-A4BD-779B-4E91-805631A4A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217988"/>
              <a:ext cx="6350" cy="635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1 w 2"/>
                <a:gd name="T9" fmla="*/ 2 h 2"/>
                <a:gd name="T10" fmla="*/ 1 w 2"/>
                <a:gd name="T11" fmla="*/ 2 h 2"/>
                <a:gd name="T12" fmla="*/ 0 w 2"/>
                <a:gd name="T13" fmla="*/ 2 h 2"/>
                <a:gd name="T14" fmla="*/ 0 w 2"/>
                <a:gd name="T15" fmla="*/ 1 h 2"/>
                <a:gd name="T16" fmla="*/ 0 w 2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Freeform 77">
              <a:extLst>
                <a:ext uri="{FF2B5EF4-FFF2-40B4-BE49-F238E27FC236}">
                  <a16:creationId xmlns:a16="http://schemas.microsoft.com/office/drawing/2014/main" id="{E7E0CAEE-1CF3-463D-3968-D54C80556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213225"/>
              <a:ext cx="4762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1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Freeform 78">
              <a:extLst>
                <a:ext uri="{FF2B5EF4-FFF2-40B4-BE49-F238E27FC236}">
                  <a16:creationId xmlns:a16="http://schemas.microsoft.com/office/drawing/2014/main" id="{FD37EB5D-70BA-7A0F-9503-945165AAF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4198938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1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Freeform 79">
              <a:extLst>
                <a:ext uri="{FF2B5EF4-FFF2-40B4-BE49-F238E27FC236}">
                  <a16:creationId xmlns:a16="http://schemas.microsoft.com/office/drawing/2014/main" id="{B4B0FCEC-DED1-2524-5EA4-4542AE17E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5" y="421798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3" name="Freeform 80">
              <a:extLst>
                <a:ext uri="{FF2B5EF4-FFF2-40B4-BE49-F238E27FC236}">
                  <a16:creationId xmlns:a16="http://schemas.microsoft.com/office/drawing/2014/main" id="{C206B8E1-0BF9-1FBC-5DA1-1E7913699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423703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4" name="Freeform 81">
              <a:extLst>
                <a:ext uri="{FF2B5EF4-FFF2-40B4-BE49-F238E27FC236}">
                  <a16:creationId xmlns:a16="http://schemas.microsoft.com/office/drawing/2014/main" id="{54AC2339-7A9E-FD1E-5462-C8424AE5C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42179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Freeform 82">
              <a:extLst>
                <a:ext uri="{FF2B5EF4-FFF2-40B4-BE49-F238E27FC236}">
                  <a16:creationId xmlns:a16="http://schemas.microsoft.com/office/drawing/2014/main" id="{38106DF0-A50B-BCFA-6B30-7E92FEA52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98938"/>
              <a:ext cx="7937" cy="11113"/>
            </a:xfrm>
            <a:custGeom>
              <a:avLst/>
              <a:gdLst>
                <a:gd name="T0" fmla="*/ 1 w 2"/>
                <a:gd name="T1" fmla="*/ 2 h 3"/>
                <a:gd name="T2" fmla="*/ 0 w 2"/>
                <a:gd name="T3" fmla="*/ 1 h 3"/>
                <a:gd name="T4" fmla="*/ 1 w 2"/>
                <a:gd name="T5" fmla="*/ 0 h 3"/>
                <a:gd name="T6" fmla="*/ 1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1 w 2"/>
                <a:gd name="T13" fmla="*/ 2 h 3"/>
                <a:gd name="T14" fmla="*/ 1 w 2"/>
                <a:gd name="T15" fmla="*/ 2 h 3"/>
                <a:gd name="T16" fmla="*/ 1 w 2"/>
                <a:gd name="T17" fmla="*/ 2 h 3"/>
                <a:gd name="T18" fmla="*/ 1 w 2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Oval 83">
              <a:extLst>
                <a:ext uri="{FF2B5EF4-FFF2-40B4-BE49-F238E27FC236}">
                  <a16:creationId xmlns:a16="http://schemas.microsoft.com/office/drawing/2014/main" id="{6B3DA568-81DA-81F8-1A73-280F4AAFF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638" y="4202113"/>
              <a:ext cx="1587" cy="1588"/>
            </a:xfrm>
            <a:prstGeom prst="ellipse">
              <a:avLst/>
            </a:pr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Freeform 84">
              <a:extLst>
                <a:ext uri="{FF2B5EF4-FFF2-40B4-BE49-F238E27FC236}">
                  <a16:creationId xmlns:a16="http://schemas.microsoft.com/office/drawing/2014/main" id="{2D19FCAB-90FB-C294-25EE-E5847619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0" y="4106863"/>
              <a:ext cx="12700" cy="15875"/>
            </a:xfrm>
            <a:custGeom>
              <a:avLst/>
              <a:gdLst>
                <a:gd name="T0" fmla="*/ 1 w 3"/>
                <a:gd name="T1" fmla="*/ 3 h 4"/>
                <a:gd name="T2" fmla="*/ 0 w 3"/>
                <a:gd name="T3" fmla="*/ 2 h 4"/>
                <a:gd name="T4" fmla="*/ 1 w 3"/>
                <a:gd name="T5" fmla="*/ 2 h 4"/>
                <a:gd name="T6" fmla="*/ 1 w 3"/>
                <a:gd name="T7" fmla="*/ 1 h 4"/>
                <a:gd name="T8" fmla="*/ 1 w 3"/>
                <a:gd name="T9" fmla="*/ 0 h 4"/>
                <a:gd name="T10" fmla="*/ 2 w 3"/>
                <a:gd name="T11" fmla="*/ 0 h 4"/>
                <a:gd name="T12" fmla="*/ 3 w 3"/>
                <a:gd name="T13" fmla="*/ 1 h 4"/>
                <a:gd name="T14" fmla="*/ 3 w 3"/>
                <a:gd name="T15" fmla="*/ 1 h 4"/>
                <a:gd name="T16" fmla="*/ 3 w 3"/>
                <a:gd name="T17" fmla="*/ 2 h 4"/>
                <a:gd name="T18" fmla="*/ 3 w 3"/>
                <a:gd name="T19" fmla="*/ 3 h 4"/>
                <a:gd name="T20" fmla="*/ 3 w 3"/>
                <a:gd name="T21" fmla="*/ 3 h 4"/>
                <a:gd name="T22" fmla="*/ 3 w 3"/>
                <a:gd name="T23" fmla="*/ 4 h 4"/>
                <a:gd name="T24" fmla="*/ 2 w 3"/>
                <a:gd name="T25" fmla="*/ 4 h 4"/>
                <a:gd name="T26" fmla="*/ 2 w 3"/>
                <a:gd name="T27" fmla="*/ 2 h 4"/>
                <a:gd name="T28" fmla="*/ 1 w 3"/>
                <a:gd name="T2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1D2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Freeform 85">
              <a:extLst>
                <a:ext uri="{FF2B5EF4-FFF2-40B4-BE49-F238E27FC236}">
                  <a16:creationId xmlns:a16="http://schemas.microsoft.com/office/drawing/2014/main" id="{A83F9256-D18C-B7B8-A09E-C5AC1A907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110038"/>
              <a:ext cx="7937" cy="793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0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9" name="Oval 86">
              <a:extLst>
                <a:ext uri="{FF2B5EF4-FFF2-40B4-BE49-F238E27FC236}">
                  <a16:creationId xmlns:a16="http://schemas.microsoft.com/office/drawing/2014/main" id="{D36AEF0B-BF4A-4BEE-AC06-BF20220D1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4117975"/>
              <a:ext cx="7937" cy="4763"/>
            </a:xfrm>
            <a:prstGeom prst="ellipse">
              <a:avLst/>
            </a:pr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80" name="Grupo 379">
            <a:extLst>
              <a:ext uri="{FF2B5EF4-FFF2-40B4-BE49-F238E27FC236}">
                <a16:creationId xmlns:a16="http://schemas.microsoft.com/office/drawing/2014/main" id="{AD910DD7-5DEC-ED99-59C6-F88604D94189}"/>
              </a:ext>
            </a:extLst>
          </p:cNvPr>
          <p:cNvGrpSpPr/>
          <p:nvPr/>
        </p:nvGrpSpPr>
        <p:grpSpPr>
          <a:xfrm>
            <a:off x="5375905" y="3790156"/>
            <a:ext cx="1239837" cy="787401"/>
            <a:chOff x="1204913" y="3783012"/>
            <a:chExt cx="1239837" cy="787401"/>
          </a:xfrm>
        </p:grpSpPr>
        <p:sp>
          <p:nvSpPr>
            <p:cNvPr id="381" name="Freeform 5">
              <a:extLst>
                <a:ext uri="{FF2B5EF4-FFF2-40B4-BE49-F238E27FC236}">
                  <a16:creationId xmlns:a16="http://schemas.microsoft.com/office/drawing/2014/main" id="{56F68D91-6575-BFF8-AD61-86BA175B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3783012"/>
              <a:ext cx="1239837" cy="787401"/>
            </a:xfrm>
            <a:custGeom>
              <a:avLst/>
              <a:gdLst>
                <a:gd name="T0" fmla="*/ 326 w 328"/>
                <a:gd name="T1" fmla="*/ 204 h 207"/>
                <a:gd name="T2" fmla="*/ 318 w 328"/>
                <a:gd name="T3" fmla="*/ 206 h 207"/>
                <a:gd name="T4" fmla="*/ 10 w 328"/>
                <a:gd name="T5" fmla="*/ 206 h 207"/>
                <a:gd name="T6" fmla="*/ 0 w 328"/>
                <a:gd name="T7" fmla="*/ 197 h 207"/>
                <a:gd name="T8" fmla="*/ 0 w 328"/>
                <a:gd name="T9" fmla="*/ 11 h 207"/>
                <a:gd name="T10" fmla="*/ 10 w 328"/>
                <a:gd name="T11" fmla="*/ 1 h 207"/>
                <a:gd name="T12" fmla="*/ 318 w 328"/>
                <a:gd name="T13" fmla="*/ 2 h 207"/>
                <a:gd name="T14" fmla="*/ 326 w 328"/>
                <a:gd name="T15" fmla="*/ 4 h 207"/>
                <a:gd name="T16" fmla="*/ 327 w 328"/>
                <a:gd name="T17" fmla="*/ 89 h 207"/>
                <a:gd name="T18" fmla="*/ 318 w 328"/>
                <a:gd name="T19" fmla="*/ 94 h 207"/>
                <a:gd name="T20" fmla="*/ 315 w 328"/>
                <a:gd name="T21" fmla="*/ 82 h 207"/>
                <a:gd name="T22" fmla="*/ 315 w 328"/>
                <a:gd name="T23" fmla="*/ 24 h 207"/>
                <a:gd name="T24" fmla="*/ 304 w 328"/>
                <a:gd name="T25" fmla="*/ 13 h 207"/>
                <a:gd name="T26" fmla="*/ 234 w 328"/>
                <a:gd name="T27" fmla="*/ 13 h 207"/>
                <a:gd name="T28" fmla="*/ 224 w 328"/>
                <a:gd name="T29" fmla="*/ 23 h 207"/>
                <a:gd name="T30" fmla="*/ 224 w 328"/>
                <a:gd name="T31" fmla="*/ 73 h 207"/>
                <a:gd name="T32" fmla="*/ 223 w 328"/>
                <a:gd name="T33" fmla="*/ 75 h 207"/>
                <a:gd name="T34" fmla="*/ 219 w 328"/>
                <a:gd name="T35" fmla="*/ 83 h 207"/>
                <a:gd name="T36" fmla="*/ 223 w 328"/>
                <a:gd name="T37" fmla="*/ 103 h 207"/>
                <a:gd name="T38" fmla="*/ 223 w 328"/>
                <a:gd name="T39" fmla="*/ 106 h 207"/>
                <a:gd name="T40" fmla="*/ 222 w 328"/>
                <a:gd name="T41" fmla="*/ 126 h 207"/>
                <a:gd name="T42" fmla="*/ 223 w 328"/>
                <a:gd name="T43" fmla="*/ 136 h 207"/>
                <a:gd name="T44" fmla="*/ 223 w 328"/>
                <a:gd name="T45" fmla="*/ 139 h 207"/>
                <a:gd name="T46" fmla="*/ 224 w 328"/>
                <a:gd name="T47" fmla="*/ 186 h 207"/>
                <a:gd name="T48" fmla="*/ 233 w 328"/>
                <a:gd name="T49" fmla="*/ 195 h 207"/>
                <a:gd name="T50" fmla="*/ 307 w 328"/>
                <a:gd name="T51" fmla="*/ 195 h 207"/>
                <a:gd name="T52" fmla="*/ 315 w 328"/>
                <a:gd name="T53" fmla="*/ 186 h 207"/>
                <a:gd name="T54" fmla="*/ 315 w 328"/>
                <a:gd name="T55" fmla="*/ 169 h 207"/>
                <a:gd name="T56" fmla="*/ 316 w 328"/>
                <a:gd name="T57" fmla="*/ 156 h 207"/>
                <a:gd name="T58" fmla="*/ 318 w 328"/>
                <a:gd name="T59" fmla="*/ 139 h 207"/>
                <a:gd name="T60" fmla="*/ 327 w 328"/>
                <a:gd name="T61" fmla="*/ 142 h 207"/>
                <a:gd name="T62" fmla="*/ 326 w 328"/>
                <a:gd name="T63" fmla="*/ 20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8" h="207">
                  <a:moveTo>
                    <a:pt x="326" y="204"/>
                  </a:moveTo>
                  <a:cubicBezTo>
                    <a:pt x="324" y="207"/>
                    <a:pt x="320" y="206"/>
                    <a:pt x="318" y="206"/>
                  </a:cubicBezTo>
                  <a:cubicBezTo>
                    <a:pt x="215" y="206"/>
                    <a:pt x="113" y="206"/>
                    <a:pt x="10" y="206"/>
                  </a:cubicBezTo>
                  <a:cubicBezTo>
                    <a:pt x="3" y="206"/>
                    <a:pt x="0" y="205"/>
                    <a:pt x="0" y="197"/>
                  </a:cubicBezTo>
                  <a:cubicBezTo>
                    <a:pt x="1" y="135"/>
                    <a:pt x="0" y="73"/>
                    <a:pt x="0" y="11"/>
                  </a:cubicBezTo>
                  <a:cubicBezTo>
                    <a:pt x="0" y="3"/>
                    <a:pt x="2" y="1"/>
                    <a:pt x="10" y="1"/>
                  </a:cubicBezTo>
                  <a:cubicBezTo>
                    <a:pt x="112" y="2"/>
                    <a:pt x="215" y="1"/>
                    <a:pt x="318" y="2"/>
                  </a:cubicBezTo>
                  <a:cubicBezTo>
                    <a:pt x="321" y="2"/>
                    <a:pt x="325" y="0"/>
                    <a:pt x="326" y="4"/>
                  </a:cubicBezTo>
                  <a:cubicBezTo>
                    <a:pt x="327" y="33"/>
                    <a:pt x="326" y="61"/>
                    <a:pt x="327" y="89"/>
                  </a:cubicBezTo>
                  <a:cubicBezTo>
                    <a:pt x="327" y="96"/>
                    <a:pt x="323" y="95"/>
                    <a:pt x="318" y="94"/>
                  </a:cubicBezTo>
                  <a:cubicBezTo>
                    <a:pt x="315" y="90"/>
                    <a:pt x="315" y="86"/>
                    <a:pt x="315" y="82"/>
                  </a:cubicBezTo>
                  <a:cubicBezTo>
                    <a:pt x="315" y="63"/>
                    <a:pt x="315" y="43"/>
                    <a:pt x="315" y="24"/>
                  </a:cubicBezTo>
                  <a:cubicBezTo>
                    <a:pt x="315" y="13"/>
                    <a:pt x="314" y="13"/>
                    <a:pt x="304" y="13"/>
                  </a:cubicBezTo>
                  <a:cubicBezTo>
                    <a:pt x="281" y="12"/>
                    <a:pt x="258" y="12"/>
                    <a:pt x="234" y="13"/>
                  </a:cubicBezTo>
                  <a:cubicBezTo>
                    <a:pt x="225" y="13"/>
                    <a:pt x="224" y="13"/>
                    <a:pt x="224" y="23"/>
                  </a:cubicBezTo>
                  <a:cubicBezTo>
                    <a:pt x="224" y="40"/>
                    <a:pt x="224" y="56"/>
                    <a:pt x="224" y="73"/>
                  </a:cubicBezTo>
                  <a:cubicBezTo>
                    <a:pt x="223" y="74"/>
                    <a:pt x="223" y="75"/>
                    <a:pt x="223" y="75"/>
                  </a:cubicBezTo>
                  <a:cubicBezTo>
                    <a:pt x="222" y="78"/>
                    <a:pt x="220" y="81"/>
                    <a:pt x="219" y="83"/>
                  </a:cubicBezTo>
                  <a:cubicBezTo>
                    <a:pt x="214" y="91"/>
                    <a:pt x="218" y="97"/>
                    <a:pt x="223" y="103"/>
                  </a:cubicBezTo>
                  <a:cubicBezTo>
                    <a:pt x="223" y="104"/>
                    <a:pt x="223" y="105"/>
                    <a:pt x="223" y="106"/>
                  </a:cubicBezTo>
                  <a:cubicBezTo>
                    <a:pt x="224" y="113"/>
                    <a:pt x="224" y="120"/>
                    <a:pt x="222" y="126"/>
                  </a:cubicBezTo>
                  <a:cubicBezTo>
                    <a:pt x="221" y="130"/>
                    <a:pt x="222" y="133"/>
                    <a:pt x="223" y="136"/>
                  </a:cubicBezTo>
                  <a:cubicBezTo>
                    <a:pt x="223" y="137"/>
                    <a:pt x="223" y="138"/>
                    <a:pt x="223" y="139"/>
                  </a:cubicBezTo>
                  <a:cubicBezTo>
                    <a:pt x="224" y="155"/>
                    <a:pt x="223" y="170"/>
                    <a:pt x="224" y="186"/>
                  </a:cubicBezTo>
                  <a:cubicBezTo>
                    <a:pt x="224" y="193"/>
                    <a:pt x="226" y="195"/>
                    <a:pt x="233" y="195"/>
                  </a:cubicBezTo>
                  <a:cubicBezTo>
                    <a:pt x="257" y="195"/>
                    <a:pt x="282" y="195"/>
                    <a:pt x="307" y="195"/>
                  </a:cubicBezTo>
                  <a:cubicBezTo>
                    <a:pt x="313" y="195"/>
                    <a:pt x="316" y="193"/>
                    <a:pt x="315" y="186"/>
                  </a:cubicBezTo>
                  <a:cubicBezTo>
                    <a:pt x="315" y="181"/>
                    <a:pt x="315" y="175"/>
                    <a:pt x="315" y="169"/>
                  </a:cubicBezTo>
                  <a:cubicBezTo>
                    <a:pt x="316" y="165"/>
                    <a:pt x="317" y="161"/>
                    <a:pt x="316" y="156"/>
                  </a:cubicBezTo>
                  <a:cubicBezTo>
                    <a:pt x="316" y="150"/>
                    <a:pt x="314" y="144"/>
                    <a:pt x="318" y="139"/>
                  </a:cubicBezTo>
                  <a:cubicBezTo>
                    <a:pt x="322" y="137"/>
                    <a:pt x="327" y="137"/>
                    <a:pt x="327" y="142"/>
                  </a:cubicBezTo>
                  <a:cubicBezTo>
                    <a:pt x="327" y="163"/>
                    <a:pt x="328" y="184"/>
                    <a:pt x="326" y="204"/>
                  </a:cubicBezTo>
                  <a:close/>
                </a:path>
              </a:pathLst>
            </a:custGeom>
            <a:solidFill>
              <a:srgbClr val="401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2" name="Freeform 6">
              <a:extLst>
                <a:ext uri="{FF2B5EF4-FFF2-40B4-BE49-F238E27FC236}">
                  <a16:creationId xmlns:a16="http://schemas.microsoft.com/office/drawing/2014/main" id="{A01DC712-18F6-A5DB-FF42-F9AB77F5E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538" y="3798888"/>
              <a:ext cx="49212" cy="760413"/>
            </a:xfrm>
            <a:custGeom>
              <a:avLst/>
              <a:gdLst>
                <a:gd name="T0" fmla="*/ 11 w 13"/>
                <a:gd name="T1" fmla="*/ 200 h 200"/>
                <a:gd name="T2" fmla="*/ 11 w 13"/>
                <a:gd name="T3" fmla="*/ 143 h 200"/>
                <a:gd name="T4" fmla="*/ 3 w 13"/>
                <a:gd name="T5" fmla="*/ 136 h 200"/>
                <a:gd name="T6" fmla="*/ 1 w 13"/>
                <a:gd name="T7" fmla="*/ 134 h 200"/>
                <a:gd name="T8" fmla="*/ 1 w 13"/>
                <a:gd name="T9" fmla="*/ 122 h 200"/>
                <a:gd name="T10" fmla="*/ 8 w 13"/>
                <a:gd name="T11" fmla="*/ 120 h 200"/>
                <a:gd name="T12" fmla="*/ 9 w 13"/>
                <a:gd name="T13" fmla="*/ 107 h 200"/>
                <a:gd name="T14" fmla="*/ 2 w 13"/>
                <a:gd name="T15" fmla="*/ 103 h 200"/>
                <a:gd name="T16" fmla="*/ 1 w 13"/>
                <a:gd name="T17" fmla="*/ 91 h 200"/>
                <a:gd name="T18" fmla="*/ 3 w 13"/>
                <a:gd name="T19" fmla="*/ 89 h 200"/>
                <a:gd name="T20" fmla="*/ 11 w 13"/>
                <a:gd name="T21" fmla="*/ 81 h 200"/>
                <a:gd name="T22" fmla="*/ 11 w 13"/>
                <a:gd name="T23" fmla="*/ 0 h 200"/>
                <a:gd name="T24" fmla="*/ 12 w 13"/>
                <a:gd name="T25" fmla="*/ 8 h 200"/>
                <a:gd name="T26" fmla="*/ 12 w 13"/>
                <a:gd name="T27" fmla="*/ 192 h 200"/>
                <a:gd name="T28" fmla="*/ 11 w 13"/>
                <a:gd name="T2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200">
                  <a:moveTo>
                    <a:pt x="11" y="200"/>
                  </a:moveTo>
                  <a:cubicBezTo>
                    <a:pt x="11" y="181"/>
                    <a:pt x="11" y="162"/>
                    <a:pt x="11" y="143"/>
                  </a:cubicBezTo>
                  <a:cubicBezTo>
                    <a:pt x="11" y="138"/>
                    <a:pt x="10" y="134"/>
                    <a:pt x="3" y="136"/>
                  </a:cubicBezTo>
                  <a:cubicBezTo>
                    <a:pt x="2" y="135"/>
                    <a:pt x="2" y="135"/>
                    <a:pt x="1" y="134"/>
                  </a:cubicBezTo>
                  <a:cubicBezTo>
                    <a:pt x="0" y="130"/>
                    <a:pt x="0" y="126"/>
                    <a:pt x="1" y="122"/>
                  </a:cubicBezTo>
                  <a:cubicBezTo>
                    <a:pt x="3" y="118"/>
                    <a:pt x="7" y="123"/>
                    <a:pt x="8" y="120"/>
                  </a:cubicBezTo>
                  <a:cubicBezTo>
                    <a:pt x="10" y="115"/>
                    <a:pt x="9" y="111"/>
                    <a:pt x="9" y="107"/>
                  </a:cubicBezTo>
                  <a:cubicBezTo>
                    <a:pt x="8" y="102"/>
                    <a:pt x="3" y="106"/>
                    <a:pt x="2" y="103"/>
                  </a:cubicBezTo>
                  <a:cubicBezTo>
                    <a:pt x="0" y="99"/>
                    <a:pt x="0" y="95"/>
                    <a:pt x="1" y="91"/>
                  </a:cubicBezTo>
                  <a:cubicBezTo>
                    <a:pt x="2" y="90"/>
                    <a:pt x="2" y="89"/>
                    <a:pt x="3" y="89"/>
                  </a:cubicBezTo>
                  <a:cubicBezTo>
                    <a:pt x="10" y="90"/>
                    <a:pt x="11" y="87"/>
                    <a:pt x="11" y="81"/>
                  </a:cubicBezTo>
                  <a:cubicBezTo>
                    <a:pt x="11" y="54"/>
                    <a:pt x="11" y="27"/>
                    <a:pt x="11" y="0"/>
                  </a:cubicBezTo>
                  <a:cubicBezTo>
                    <a:pt x="13" y="3"/>
                    <a:pt x="12" y="5"/>
                    <a:pt x="12" y="8"/>
                  </a:cubicBezTo>
                  <a:cubicBezTo>
                    <a:pt x="12" y="69"/>
                    <a:pt x="12" y="131"/>
                    <a:pt x="12" y="192"/>
                  </a:cubicBezTo>
                  <a:cubicBezTo>
                    <a:pt x="12" y="195"/>
                    <a:pt x="13" y="198"/>
                    <a:pt x="11" y="200"/>
                  </a:cubicBezTo>
                  <a:close/>
                </a:path>
              </a:pathLst>
            </a:custGeom>
            <a:solidFill>
              <a:srgbClr val="401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3" name="Freeform 7">
              <a:extLst>
                <a:ext uri="{FF2B5EF4-FFF2-40B4-BE49-F238E27FC236}">
                  <a16:creationId xmlns:a16="http://schemas.microsoft.com/office/drawing/2014/main" id="{8B191A9A-82CF-16D9-6FB8-0DD2DE4D2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0" y="3821113"/>
              <a:ext cx="366712" cy="712788"/>
            </a:xfrm>
            <a:custGeom>
              <a:avLst/>
              <a:gdLst>
                <a:gd name="T0" fmla="*/ 97 w 97"/>
                <a:gd name="T1" fmla="*/ 94 h 187"/>
                <a:gd name="T2" fmla="*/ 97 w 97"/>
                <a:gd name="T3" fmla="*/ 179 h 187"/>
                <a:gd name="T4" fmla="*/ 89 w 97"/>
                <a:gd name="T5" fmla="*/ 187 h 187"/>
                <a:gd name="T6" fmla="*/ 8 w 97"/>
                <a:gd name="T7" fmla="*/ 187 h 187"/>
                <a:gd name="T8" fmla="*/ 0 w 97"/>
                <a:gd name="T9" fmla="*/ 179 h 187"/>
                <a:gd name="T10" fmla="*/ 0 w 97"/>
                <a:gd name="T11" fmla="*/ 8 h 187"/>
                <a:gd name="T12" fmla="*/ 8 w 97"/>
                <a:gd name="T13" fmla="*/ 0 h 187"/>
                <a:gd name="T14" fmla="*/ 89 w 97"/>
                <a:gd name="T15" fmla="*/ 0 h 187"/>
                <a:gd name="T16" fmla="*/ 97 w 97"/>
                <a:gd name="T17" fmla="*/ 8 h 187"/>
                <a:gd name="T18" fmla="*/ 97 w 97"/>
                <a:gd name="T19" fmla="*/ 94 h 187"/>
                <a:gd name="T20" fmla="*/ 97 w 97"/>
                <a:gd name="T21" fmla="*/ 9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87">
                  <a:moveTo>
                    <a:pt x="97" y="94"/>
                  </a:moveTo>
                  <a:cubicBezTo>
                    <a:pt x="97" y="122"/>
                    <a:pt x="97" y="151"/>
                    <a:pt x="97" y="179"/>
                  </a:cubicBezTo>
                  <a:cubicBezTo>
                    <a:pt x="97" y="185"/>
                    <a:pt x="96" y="187"/>
                    <a:pt x="89" y="187"/>
                  </a:cubicBezTo>
                  <a:cubicBezTo>
                    <a:pt x="62" y="187"/>
                    <a:pt x="35" y="187"/>
                    <a:pt x="8" y="187"/>
                  </a:cubicBezTo>
                  <a:cubicBezTo>
                    <a:pt x="1" y="187"/>
                    <a:pt x="0" y="185"/>
                    <a:pt x="0" y="179"/>
                  </a:cubicBezTo>
                  <a:cubicBezTo>
                    <a:pt x="0" y="122"/>
                    <a:pt x="0" y="65"/>
                    <a:pt x="0" y="8"/>
                  </a:cubicBezTo>
                  <a:cubicBezTo>
                    <a:pt x="0" y="2"/>
                    <a:pt x="2" y="0"/>
                    <a:pt x="8" y="0"/>
                  </a:cubicBezTo>
                  <a:cubicBezTo>
                    <a:pt x="35" y="0"/>
                    <a:pt x="62" y="0"/>
                    <a:pt x="89" y="0"/>
                  </a:cubicBezTo>
                  <a:cubicBezTo>
                    <a:pt x="96" y="0"/>
                    <a:pt x="97" y="2"/>
                    <a:pt x="97" y="8"/>
                  </a:cubicBezTo>
                  <a:cubicBezTo>
                    <a:pt x="97" y="37"/>
                    <a:pt x="97" y="65"/>
                    <a:pt x="97" y="94"/>
                  </a:cubicBezTo>
                  <a:cubicBezTo>
                    <a:pt x="97" y="94"/>
                    <a:pt x="97" y="94"/>
                    <a:pt x="97" y="94"/>
                  </a:cubicBezTo>
                  <a:close/>
                </a:path>
              </a:pathLst>
            </a:custGeom>
            <a:solidFill>
              <a:srgbClr val="06A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4" name="Freeform 8">
              <a:extLst>
                <a:ext uri="{FF2B5EF4-FFF2-40B4-BE49-F238E27FC236}">
                  <a16:creationId xmlns:a16="http://schemas.microsoft.com/office/drawing/2014/main" id="{87C34556-68C3-EC58-AC46-5A18BC79A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888" y="3821113"/>
              <a:ext cx="366712" cy="715963"/>
            </a:xfrm>
            <a:custGeom>
              <a:avLst/>
              <a:gdLst>
                <a:gd name="T0" fmla="*/ 0 w 97"/>
                <a:gd name="T1" fmla="*/ 93 h 188"/>
                <a:gd name="T2" fmla="*/ 0 w 97"/>
                <a:gd name="T3" fmla="*/ 7 h 188"/>
                <a:gd name="T4" fmla="*/ 7 w 97"/>
                <a:gd name="T5" fmla="*/ 0 h 188"/>
                <a:gd name="T6" fmla="*/ 90 w 97"/>
                <a:gd name="T7" fmla="*/ 0 h 188"/>
                <a:gd name="T8" fmla="*/ 97 w 97"/>
                <a:gd name="T9" fmla="*/ 7 h 188"/>
                <a:gd name="T10" fmla="*/ 97 w 97"/>
                <a:gd name="T11" fmla="*/ 143 h 188"/>
                <a:gd name="T12" fmla="*/ 97 w 97"/>
                <a:gd name="T13" fmla="*/ 182 h 188"/>
                <a:gd name="T14" fmla="*/ 91 w 97"/>
                <a:gd name="T15" fmla="*/ 188 h 188"/>
                <a:gd name="T16" fmla="*/ 6 w 97"/>
                <a:gd name="T17" fmla="*/ 188 h 188"/>
                <a:gd name="T18" fmla="*/ 0 w 97"/>
                <a:gd name="T19" fmla="*/ 181 h 188"/>
                <a:gd name="T20" fmla="*/ 0 w 97"/>
                <a:gd name="T21" fmla="*/ 9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88">
                  <a:moveTo>
                    <a:pt x="0" y="93"/>
                  </a:moveTo>
                  <a:cubicBezTo>
                    <a:pt x="0" y="65"/>
                    <a:pt x="0" y="36"/>
                    <a:pt x="0" y="7"/>
                  </a:cubicBezTo>
                  <a:cubicBezTo>
                    <a:pt x="0" y="1"/>
                    <a:pt x="1" y="0"/>
                    <a:pt x="7" y="0"/>
                  </a:cubicBezTo>
                  <a:cubicBezTo>
                    <a:pt x="35" y="0"/>
                    <a:pt x="63" y="0"/>
                    <a:pt x="90" y="0"/>
                  </a:cubicBezTo>
                  <a:cubicBezTo>
                    <a:pt x="96" y="0"/>
                    <a:pt x="97" y="2"/>
                    <a:pt x="97" y="7"/>
                  </a:cubicBezTo>
                  <a:cubicBezTo>
                    <a:pt x="97" y="53"/>
                    <a:pt x="97" y="98"/>
                    <a:pt x="97" y="143"/>
                  </a:cubicBezTo>
                  <a:cubicBezTo>
                    <a:pt x="97" y="156"/>
                    <a:pt x="97" y="169"/>
                    <a:pt x="97" y="182"/>
                  </a:cubicBezTo>
                  <a:cubicBezTo>
                    <a:pt x="97" y="186"/>
                    <a:pt x="96" y="188"/>
                    <a:pt x="91" y="188"/>
                  </a:cubicBezTo>
                  <a:cubicBezTo>
                    <a:pt x="63" y="187"/>
                    <a:pt x="34" y="187"/>
                    <a:pt x="6" y="188"/>
                  </a:cubicBezTo>
                  <a:cubicBezTo>
                    <a:pt x="1" y="188"/>
                    <a:pt x="0" y="186"/>
                    <a:pt x="0" y="181"/>
                  </a:cubicBezTo>
                  <a:cubicBezTo>
                    <a:pt x="0" y="152"/>
                    <a:pt x="0" y="123"/>
                    <a:pt x="0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5" name="Freeform 9">
              <a:extLst>
                <a:ext uri="{FF2B5EF4-FFF2-40B4-BE49-F238E27FC236}">
                  <a16:creationId xmlns:a16="http://schemas.microsoft.com/office/drawing/2014/main" id="{604376D6-1802-380A-5D21-683A8C270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763" y="3821113"/>
              <a:ext cx="371475" cy="715963"/>
            </a:xfrm>
            <a:custGeom>
              <a:avLst/>
              <a:gdLst>
                <a:gd name="T0" fmla="*/ 98 w 98"/>
                <a:gd name="T1" fmla="*/ 128 h 188"/>
                <a:gd name="T2" fmla="*/ 98 w 98"/>
                <a:gd name="T3" fmla="*/ 130 h 188"/>
                <a:gd name="T4" fmla="*/ 98 w 98"/>
                <a:gd name="T5" fmla="*/ 148 h 188"/>
                <a:gd name="T6" fmla="*/ 97 w 98"/>
                <a:gd name="T7" fmla="*/ 152 h 188"/>
                <a:gd name="T8" fmla="*/ 93 w 98"/>
                <a:gd name="T9" fmla="*/ 159 h 188"/>
                <a:gd name="T10" fmla="*/ 89 w 98"/>
                <a:gd name="T11" fmla="*/ 153 h 188"/>
                <a:gd name="T12" fmla="*/ 92 w 98"/>
                <a:gd name="T13" fmla="*/ 167 h 188"/>
                <a:gd name="T14" fmla="*/ 98 w 98"/>
                <a:gd name="T15" fmla="*/ 158 h 188"/>
                <a:gd name="T16" fmla="*/ 98 w 98"/>
                <a:gd name="T17" fmla="*/ 182 h 188"/>
                <a:gd name="T18" fmla="*/ 92 w 98"/>
                <a:gd name="T19" fmla="*/ 188 h 188"/>
                <a:gd name="T20" fmla="*/ 7 w 98"/>
                <a:gd name="T21" fmla="*/ 188 h 188"/>
                <a:gd name="T22" fmla="*/ 1 w 98"/>
                <a:gd name="T23" fmla="*/ 182 h 188"/>
                <a:gd name="T24" fmla="*/ 2 w 98"/>
                <a:gd name="T25" fmla="*/ 128 h 188"/>
                <a:gd name="T26" fmla="*/ 18 w 98"/>
                <a:gd name="T27" fmla="*/ 127 h 188"/>
                <a:gd name="T28" fmla="*/ 37 w 98"/>
                <a:gd name="T29" fmla="*/ 113 h 188"/>
                <a:gd name="T30" fmla="*/ 25 w 98"/>
                <a:gd name="T31" fmla="*/ 94 h 188"/>
                <a:gd name="T32" fmla="*/ 12 w 98"/>
                <a:gd name="T33" fmla="*/ 88 h 188"/>
                <a:gd name="T34" fmla="*/ 7 w 98"/>
                <a:gd name="T35" fmla="*/ 78 h 188"/>
                <a:gd name="T36" fmla="*/ 16 w 98"/>
                <a:gd name="T37" fmla="*/ 71 h 188"/>
                <a:gd name="T38" fmla="*/ 27 w 98"/>
                <a:gd name="T39" fmla="*/ 72 h 188"/>
                <a:gd name="T40" fmla="*/ 31 w 98"/>
                <a:gd name="T41" fmla="*/ 70 h 188"/>
                <a:gd name="T42" fmla="*/ 29 w 98"/>
                <a:gd name="T43" fmla="*/ 66 h 188"/>
                <a:gd name="T44" fmla="*/ 11 w 98"/>
                <a:gd name="T45" fmla="*/ 65 h 188"/>
                <a:gd name="T46" fmla="*/ 1 w 98"/>
                <a:gd name="T47" fmla="*/ 66 h 188"/>
                <a:gd name="T48" fmla="*/ 1 w 98"/>
                <a:gd name="T49" fmla="*/ 6 h 188"/>
                <a:gd name="T50" fmla="*/ 7 w 98"/>
                <a:gd name="T51" fmla="*/ 0 h 188"/>
                <a:gd name="T52" fmla="*/ 92 w 98"/>
                <a:gd name="T53" fmla="*/ 0 h 188"/>
                <a:gd name="T54" fmla="*/ 98 w 98"/>
                <a:gd name="T55" fmla="*/ 8 h 188"/>
                <a:gd name="T56" fmla="*/ 98 w 98"/>
                <a:gd name="T57" fmla="*/ 83 h 188"/>
                <a:gd name="T58" fmla="*/ 97 w 98"/>
                <a:gd name="T59" fmla="*/ 85 h 188"/>
                <a:gd name="T60" fmla="*/ 85 w 98"/>
                <a:gd name="T61" fmla="*/ 108 h 188"/>
                <a:gd name="T62" fmla="*/ 98 w 98"/>
                <a:gd name="T63" fmla="*/ 12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88">
                  <a:moveTo>
                    <a:pt x="98" y="128"/>
                  </a:moveTo>
                  <a:cubicBezTo>
                    <a:pt x="98" y="129"/>
                    <a:pt x="98" y="129"/>
                    <a:pt x="98" y="130"/>
                  </a:cubicBezTo>
                  <a:cubicBezTo>
                    <a:pt x="98" y="136"/>
                    <a:pt x="98" y="142"/>
                    <a:pt x="98" y="148"/>
                  </a:cubicBezTo>
                  <a:cubicBezTo>
                    <a:pt x="97" y="149"/>
                    <a:pt x="97" y="151"/>
                    <a:pt x="97" y="152"/>
                  </a:cubicBezTo>
                  <a:cubicBezTo>
                    <a:pt x="96" y="155"/>
                    <a:pt x="97" y="159"/>
                    <a:pt x="93" y="159"/>
                  </a:cubicBezTo>
                  <a:cubicBezTo>
                    <a:pt x="90" y="160"/>
                    <a:pt x="89" y="156"/>
                    <a:pt x="89" y="153"/>
                  </a:cubicBezTo>
                  <a:cubicBezTo>
                    <a:pt x="88" y="158"/>
                    <a:pt x="95" y="161"/>
                    <a:pt x="92" y="167"/>
                  </a:cubicBezTo>
                  <a:cubicBezTo>
                    <a:pt x="93" y="164"/>
                    <a:pt x="93" y="159"/>
                    <a:pt x="98" y="158"/>
                  </a:cubicBezTo>
                  <a:cubicBezTo>
                    <a:pt x="98" y="166"/>
                    <a:pt x="98" y="174"/>
                    <a:pt x="98" y="182"/>
                  </a:cubicBezTo>
                  <a:cubicBezTo>
                    <a:pt x="98" y="186"/>
                    <a:pt x="97" y="188"/>
                    <a:pt x="92" y="188"/>
                  </a:cubicBezTo>
                  <a:cubicBezTo>
                    <a:pt x="64" y="188"/>
                    <a:pt x="35" y="188"/>
                    <a:pt x="7" y="188"/>
                  </a:cubicBezTo>
                  <a:cubicBezTo>
                    <a:pt x="3" y="188"/>
                    <a:pt x="1" y="186"/>
                    <a:pt x="1" y="182"/>
                  </a:cubicBezTo>
                  <a:cubicBezTo>
                    <a:pt x="1" y="164"/>
                    <a:pt x="0" y="146"/>
                    <a:pt x="2" y="128"/>
                  </a:cubicBezTo>
                  <a:cubicBezTo>
                    <a:pt x="7" y="126"/>
                    <a:pt x="12" y="128"/>
                    <a:pt x="18" y="127"/>
                  </a:cubicBezTo>
                  <a:cubicBezTo>
                    <a:pt x="27" y="127"/>
                    <a:pt x="35" y="121"/>
                    <a:pt x="37" y="113"/>
                  </a:cubicBezTo>
                  <a:cubicBezTo>
                    <a:pt x="38" y="106"/>
                    <a:pt x="34" y="98"/>
                    <a:pt x="25" y="94"/>
                  </a:cubicBezTo>
                  <a:cubicBezTo>
                    <a:pt x="21" y="92"/>
                    <a:pt x="16" y="91"/>
                    <a:pt x="12" y="88"/>
                  </a:cubicBezTo>
                  <a:cubicBezTo>
                    <a:pt x="9" y="86"/>
                    <a:pt x="6" y="83"/>
                    <a:pt x="7" y="78"/>
                  </a:cubicBezTo>
                  <a:cubicBezTo>
                    <a:pt x="8" y="73"/>
                    <a:pt x="12" y="72"/>
                    <a:pt x="16" y="71"/>
                  </a:cubicBezTo>
                  <a:cubicBezTo>
                    <a:pt x="20" y="71"/>
                    <a:pt x="23" y="72"/>
                    <a:pt x="27" y="72"/>
                  </a:cubicBezTo>
                  <a:cubicBezTo>
                    <a:pt x="29" y="73"/>
                    <a:pt x="31" y="72"/>
                    <a:pt x="31" y="70"/>
                  </a:cubicBezTo>
                  <a:cubicBezTo>
                    <a:pt x="32" y="68"/>
                    <a:pt x="30" y="67"/>
                    <a:pt x="29" y="66"/>
                  </a:cubicBezTo>
                  <a:cubicBezTo>
                    <a:pt x="23" y="63"/>
                    <a:pt x="17" y="63"/>
                    <a:pt x="11" y="65"/>
                  </a:cubicBezTo>
                  <a:cubicBezTo>
                    <a:pt x="8" y="65"/>
                    <a:pt x="5" y="68"/>
                    <a:pt x="1" y="66"/>
                  </a:cubicBezTo>
                  <a:cubicBezTo>
                    <a:pt x="1" y="46"/>
                    <a:pt x="1" y="26"/>
                    <a:pt x="1" y="6"/>
                  </a:cubicBezTo>
                  <a:cubicBezTo>
                    <a:pt x="1" y="1"/>
                    <a:pt x="3" y="0"/>
                    <a:pt x="7" y="0"/>
                  </a:cubicBezTo>
                  <a:cubicBezTo>
                    <a:pt x="35" y="0"/>
                    <a:pt x="64" y="0"/>
                    <a:pt x="92" y="0"/>
                  </a:cubicBezTo>
                  <a:cubicBezTo>
                    <a:pt x="98" y="0"/>
                    <a:pt x="98" y="3"/>
                    <a:pt x="98" y="8"/>
                  </a:cubicBezTo>
                  <a:cubicBezTo>
                    <a:pt x="98" y="33"/>
                    <a:pt x="98" y="58"/>
                    <a:pt x="98" y="83"/>
                  </a:cubicBezTo>
                  <a:cubicBezTo>
                    <a:pt x="98" y="83"/>
                    <a:pt x="98" y="84"/>
                    <a:pt x="97" y="85"/>
                  </a:cubicBezTo>
                  <a:cubicBezTo>
                    <a:pt x="90" y="91"/>
                    <a:pt x="84" y="97"/>
                    <a:pt x="85" y="108"/>
                  </a:cubicBezTo>
                  <a:cubicBezTo>
                    <a:pt x="85" y="118"/>
                    <a:pt x="92" y="122"/>
                    <a:pt x="98" y="128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6" name="Freeform 10">
              <a:extLst>
                <a:ext uri="{FF2B5EF4-FFF2-40B4-BE49-F238E27FC236}">
                  <a16:creationId xmlns:a16="http://schemas.microsoft.com/office/drawing/2014/main" id="{0D599FDC-F6B1-5297-C903-63336A76E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4046538"/>
              <a:ext cx="163512" cy="273050"/>
            </a:xfrm>
            <a:custGeom>
              <a:avLst/>
              <a:gdLst>
                <a:gd name="T0" fmla="*/ 3 w 43"/>
                <a:gd name="T1" fmla="*/ 7 h 72"/>
                <a:gd name="T2" fmla="*/ 33 w 43"/>
                <a:gd name="T3" fmla="*/ 6 h 72"/>
                <a:gd name="T4" fmla="*/ 37 w 43"/>
                <a:gd name="T5" fmla="*/ 11 h 72"/>
                <a:gd name="T6" fmla="*/ 29 w 43"/>
                <a:gd name="T7" fmla="*/ 16 h 72"/>
                <a:gd name="T8" fmla="*/ 14 w 43"/>
                <a:gd name="T9" fmla="*/ 15 h 72"/>
                <a:gd name="T10" fmla="*/ 13 w 43"/>
                <a:gd name="T11" fmla="*/ 26 h 72"/>
                <a:gd name="T12" fmla="*/ 26 w 43"/>
                <a:gd name="T13" fmla="*/ 32 h 72"/>
                <a:gd name="T14" fmla="*/ 41 w 43"/>
                <a:gd name="T15" fmla="*/ 54 h 72"/>
                <a:gd name="T16" fmla="*/ 19 w 43"/>
                <a:gd name="T17" fmla="*/ 71 h 72"/>
                <a:gd name="T18" fmla="*/ 4 w 43"/>
                <a:gd name="T19" fmla="*/ 69 h 72"/>
                <a:gd name="T20" fmla="*/ 3 w 43"/>
                <a:gd name="T21" fmla="*/ 67 h 72"/>
                <a:gd name="T22" fmla="*/ 3 w 43"/>
                <a:gd name="T23" fmla="*/ 63 h 72"/>
                <a:gd name="T24" fmla="*/ 12 w 43"/>
                <a:gd name="T25" fmla="*/ 57 h 72"/>
                <a:gd name="T26" fmla="*/ 18 w 43"/>
                <a:gd name="T27" fmla="*/ 58 h 72"/>
                <a:gd name="T28" fmla="*/ 25 w 43"/>
                <a:gd name="T29" fmla="*/ 53 h 72"/>
                <a:gd name="T30" fmla="*/ 21 w 43"/>
                <a:gd name="T31" fmla="*/ 46 h 72"/>
                <a:gd name="T32" fmla="*/ 11 w 43"/>
                <a:gd name="T33" fmla="*/ 41 h 72"/>
                <a:gd name="T34" fmla="*/ 4 w 43"/>
                <a:gd name="T35" fmla="*/ 35 h 72"/>
                <a:gd name="T36" fmla="*/ 3 w 43"/>
                <a:gd name="T37" fmla="*/ 34 h 72"/>
                <a:gd name="T38" fmla="*/ 3 w 43"/>
                <a:gd name="T3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72">
                  <a:moveTo>
                    <a:pt x="3" y="7"/>
                  </a:moveTo>
                  <a:cubicBezTo>
                    <a:pt x="13" y="2"/>
                    <a:pt x="23" y="0"/>
                    <a:pt x="33" y="6"/>
                  </a:cubicBezTo>
                  <a:cubicBezTo>
                    <a:pt x="35" y="7"/>
                    <a:pt x="40" y="7"/>
                    <a:pt x="37" y="11"/>
                  </a:cubicBezTo>
                  <a:cubicBezTo>
                    <a:pt x="35" y="14"/>
                    <a:pt x="34" y="19"/>
                    <a:pt x="29" y="16"/>
                  </a:cubicBezTo>
                  <a:cubicBezTo>
                    <a:pt x="24" y="13"/>
                    <a:pt x="19" y="13"/>
                    <a:pt x="14" y="15"/>
                  </a:cubicBezTo>
                  <a:cubicBezTo>
                    <a:pt x="9" y="18"/>
                    <a:pt x="8" y="22"/>
                    <a:pt x="13" y="26"/>
                  </a:cubicBezTo>
                  <a:cubicBezTo>
                    <a:pt x="17" y="29"/>
                    <a:pt x="22" y="31"/>
                    <a:pt x="26" y="32"/>
                  </a:cubicBezTo>
                  <a:cubicBezTo>
                    <a:pt x="36" y="36"/>
                    <a:pt x="43" y="46"/>
                    <a:pt x="41" y="54"/>
                  </a:cubicBezTo>
                  <a:cubicBezTo>
                    <a:pt x="40" y="62"/>
                    <a:pt x="31" y="72"/>
                    <a:pt x="19" y="71"/>
                  </a:cubicBezTo>
                  <a:cubicBezTo>
                    <a:pt x="14" y="70"/>
                    <a:pt x="9" y="71"/>
                    <a:pt x="4" y="69"/>
                  </a:cubicBezTo>
                  <a:cubicBezTo>
                    <a:pt x="3" y="68"/>
                    <a:pt x="3" y="68"/>
                    <a:pt x="3" y="67"/>
                  </a:cubicBezTo>
                  <a:cubicBezTo>
                    <a:pt x="2" y="66"/>
                    <a:pt x="3" y="64"/>
                    <a:pt x="3" y="63"/>
                  </a:cubicBezTo>
                  <a:cubicBezTo>
                    <a:pt x="2" y="54"/>
                    <a:pt x="2" y="54"/>
                    <a:pt x="12" y="57"/>
                  </a:cubicBezTo>
                  <a:cubicBezTo>
                    <a:pt x="14" y="57"/>
                    <a:pt x="16" y="58"/>
                    <a:pt x="18" y="58"/>
                  </a:cubicBezTo>
                  <a:cubicBezTo>
                    <a:pt x="21" y="58"/>
                    <a:pt x="24" y="56"/>
                    <a:pt x="25" y="53"/>
                  </a:cubicBezTo>
                  <a:cubicBezTo>
                    <a:pt x="26" y="50"/>
                    <a:pt x="24" y="47"/>
                    <a:pt x="21" y="46"/>
                  </a:cubicBezTo>
                  <a:cubicBezTo>
                    <a:pt x="18" y="43"/>
                    <a:pt x="14" y="42"/>
                    <a:pt x="11" y="41"/>
                  </a:cubicBezTo>
                  <a:cubicBezTo>
                    <a:pt x="8" y="40"/>
                    <a:pt x="5" y="38"/>
                    <a:pt x="4" y="35"/>
                  </a:cubicBezTo>
                  <a:cubicBezTo>
                    <a:pt x="3" y="35"/>
                    <a:pt x="3" y="35"/>
                    <a:pt x="3" y="34"/>
                  </a:cubicBezTo>
                  <a:cubicBezTo>
                    <a:pt x="0" y="25"/>
                    <a:pt x="0" y="16"/>
                    <a:pt x="3" y="7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7" name="Freeform 11">
              <a:extLst>
                <a:ext uri="{FF2B5EF4-FFF2-40B4-BE49-F238E27FC236}">
                  <a16:creationId xmlns:a16="http://schemas.microsoft.com/office/drawing/2014/main" id="{42720C12-F70E-93A7-A144-58A6F344B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5" y="4179888"/>
              <a:ext cx="109537" cy="120650"/>
            </a:xfrm>
            <a:custGeom>
              <a:avLst/>
              <a:gdLst>
                <a:gd name="T0" fmla="*/ 4 w 29"/>
                <a:gd name="T1" fmla="*/ 0 h 32"/>
                <a:gd name="T2" fmla="*/ 22 w 29"/>
                <a:gd name="T3" fmla="*/ 8 h 32"/>
                <a:gd name="T4" fmla="*/ 28 w 29"/>
                <a:gd name="T5" fmla="*/ 19 h 32"/>
                <a:gd name="T6" fmla="*/ 16 w 29"/>
                <a:gd name="T7" fmla="*/ 25 h 32"/>
                <a:gd name="T8" fmla="*/ 13 w 29"/>
                <a:gd name="T9" fmla="*/ 25 h 32"/>
                <a:gd name="T10" fmla="*/ 3 w 29"/>
                <a:gd name="T11" fmla="*/ 32 h 32"/>
                <a:gd name="T12" fmla="*/ 4 w 2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2">
                  <a:moveTo>
                    <a:pt x="4" y="0"/>
                  </a:moveTo>
                  <a:cubicBezTo>
                    <a:pt x="10" y="3"/>
                    <a:pt x="16" y="6"/>
                    <a:pt x="22" y="8"/>
                  </a:cubicBezTo>
                  <a:cubicBezTo>
                    <a:pt x="26" y="10"/>
                    <a:pt x="29" y="14"/>
                    <a:pt x="28" y="19"/>
                  </a:cubicBezTo>
                  <a:cubicBezTo>
                    <a:pt x="26" y="24"/>
                    <a:pt x="21" y="26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4" y="22"/>
                    <a:pt x="4" y="22"/>
                    <a:pt x="3" y="32"/>
                  </a:cubicBezTo>
                  <a:cubicBezTo>
                    <a:pt x="0" y="21"/>
                    <a:pt x="5" y="11"/>
                    <a:pt x="4" y="0"/>
                  </a:cubicBezTo>
                  <a:close/>
                </a:path>
              </a:pathLst>
            </a:custGeom>
            <a:solidFill>
              <a:srgbClr val="E84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8" name="Freeform 12">
              <a:extLst>
                <a:ext uri="{FF2B5EF4-FFF2-40B4-BE49-F238E27FC236}">
                  <a16:creationId xmlns:a16="http://schemas.microsoft.com/office/drawing/2014/main" id="{EC2D6DBE-1CF7-48F6-2CDA-AE2DC563F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775" y="4071938"/>
              <a:ext cx="30162" cy="103188"/>
            </a:xfrm>
            <a:custGeom>
              <a:avLst/>
              <a:gdLst>
                <a:gd name="T0" fmla="*/ 8 w 8"/>
                <a:gd name="T1" fmla="*/ 0 h 27"/>
                <a:gd name="T2" fmla="*/ 8 w 8"/>
                <a:gd name="T3" fmla="*/ 27 h 27"/>
                <a:gd name="T4" fmla="*/ 8 w 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7">
                  <a:moveTo>
                    <a:pt x="8" y="0"/>
                  </a:moveTo>
                  <a:cubicBezTo>
                    <a:pt x="8" y="9"/>
                    <a:pt x="8" y="18"/>
                    <a:pt x="8" y="27"/>
                  </a:cubicBezTo>
                  <a:cubicBezTo>
                    <a:pt x="0" y="18"/>
                    <a:pt x="0" y="12"/>
                    <a:pt x="8" y="0"/>
                  </a:cubicBezTo>
                  <a:close/>
                </a:path>
              </a:pathLst>
            </a:custGeom>
            <a:solidFill>
              <a:srgbClr val="401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9" name="Freeform 13">
              <a:extLst>
                <a:ext uri="{FF2B5EF4-FFF2-40B4-BE49-F238E27FC236}">
                  <a16:creationId xmlns:a16="http://schemas.microsoft.com/office/drawing/2014/main" id="{44B72743-DACB-A898-8F7D-0572C180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263" y="4384675"/>
              <a:ext cx="60325" cy="79375"/>
            </a:xfrm>
            <a:custGeom>
              <a:avLst/>
              <a:gdLst>
                <a:gd name="T0" fmla="*/ 14 w 16"/>
                <a:gd name="T1" fmla="*/ 10 h 21"/>
                <a:gd name="T2" fmla="*/ 10 w 16"/>
                <a:gd name="T3" fmla="*/ 20 h 21"/>
                <a:gd name="T4" fmla="*/ 6 w 16"/>
                <a:gd name="T5" fmla="*/ 21 h 21"/>
                <a:gd name="T6" fmla="*/ 5 w 16"/>
                <a:gd name="T7" fmla="*/ 20 h 21"/>
                <a:gd name="T8" fmla="*/ 2 w 16"/>
                <a:gd name="T9" fmla="*/ 4 h 21"/>
                <a:gd name="T10" fmla="*/ 2 w 16"/>
                <a:gd name="T11" fmla="*/ 1 h 21"/>
                <a:gd name="T12" fmla="*/ 5 w 16"/>
                <a:gd name="T13" fmla="*/ 0 h 21"/>
                <a:gd name="T14" fmla="*/ 6 w 16"/>
                <a:gd name="T15" fmla="*/ 3 h 21"/>
                <a:gd name="T16" fmla="*/ 9 w 16"/>
                <a:gd name="T17" fmla="*/ 10 h 21"/>
                <a:gd name="T18" fmla="*/ 14 w 16"/>
                <a:gd name="T19" fmla="*/ 0 h 21"/>
                <a:gd name="T20" fmla="*/ 14 w 16"/>
                <a:gd name="T2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4" y="10"/>
                  </a:moveTo>
                  <a:cubicBezTo>
                    <a:pt x="12" y="13"/>
                    <a:pt x="11" y="16"/>
                    <a:pt x="10" y="20"/>
                  </a:cubicBezTo>
                  <a:cubicBezTo>
                    <a:pt x="9" y="21"/>
                    <a:pt x="8" y="21"/>
                    <a:pt x="6" y="21"/>
                  </a:cubicBezTo>
                  <a:cubicBezTo>
                    <a:pt x="6" y="21"/>
                    <a:pt x="5" y="21"/>
                    <a:pt x="5" y="20"/>
                  </a:cubicBezTo>
                  <a:cubicBezTo>
                    <a:pt x="10" y="14"/>
                    <a:pt x="3" y="9"/>
                    <a:pt x="2" y="4"/>
                  </a:cubicBezTo>
                  <a:cubicBezTo>
                    <a:pt x="2" y="3"/>
                    <a:pt x="0" y="2"/>
                    <a:pt x="2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7" y="0"/>
                    <a:pt x="6" y="2"/>
                    <a:pt x="6" y="3"/>
                  </a:cubicBezTo>
                  <a:cubicBezTo>
                    <a:pt x="5" y="6"/>
                    <a:pt x="7" y="8"/>
                    <a:pt x="9" y="10"/>
                  </a:cubicBezTo>
                  <a:cubicBezTo>
                    <a:pt x="14" y="8"/>
                    <a:pt x="8" y="2"/>
                    <a:pt x="14" y="0"/>
                  </a:cubicBezTo>
                  <a:cubicBezTo>
                    <a:pt x="16" y="3"/>
                    <a:pt x="14" y="6"/>
                    <a:pt x="14" y="10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0" name="Freeform 14">
              <a:extLst>
                <a:ext uri="{FF2B5EF4-FFF2-40B4-BE49-F238E27FC236}">
                  <a16:creationId xmlns:a16="http://schemas.microsoft.com/office/drawing/2014/main" id="{B6532E6F-461E-428E-377E-460582D96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4144963"/>
              <a:ext cx="68262" cy="163513"/>
            </a:xfrm>
            <a:custGeom>
              <a:avLst/>
              <a:gdLst>
                <a:gd name="T0" fmla="*/ 15 w 18"/>
                <a:gd name="T1" fmla="*/ 43 h 43"/>
                <a:gd name="T2" fmla="*/ 0 w 18"/>
                <a:gd name="T3" fmla="*/ 21 h 43"/>
                <a:gd name="T4" fmla="*/ 14 w 18"/>
                <a:gd name="T5" fmla="*/ 0 h 43"/>
                <a:gd name="T6" fmla="*/ 15 w 18"/>
                <a:gd name="T7" fmla="*/ 13 h 43"/>
                <a:gd name="T8" fmla="*/ 15 w 18"/>
                <a:gd name="T9" fmla="*/ 30 h 43"/>
                <a:gd name="T10" fmla="*/ 15 w 18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3">
                  <a:moveTo>
                    <a:pt x="15" y="43"/>
                  </a:moveTo>
                  <a:cubicBezTo>
                    <a:pt x="4" y="39"/>
                    <a:pt x="0" y="33"/>
                    <a:pt x="0" y="21"/>
                  </a:cubicBezTo>
                  <a:cubicBezTo>
                    <a:pt x="0" y="10"/>
                    <a:pt x="4" y="3"/>
                    <a:pt x="14" y="0"/>
                  </a:cubicBezTo>
                  <a:cubicBezTo>
                    <a:pt x="15" y="4"/>
                    <a:pt x="15" y="8"/>
                    <a:pt x="15" y="13"/>
                  </a:cubicBezTo>
                  <a:cubicBezTo>
                    <a:pt x="18" y="18"/>
                    <a:pt x="18" y="24"/>
                    <a:pt x="15" y="30"/>
                  </a:cubicBezTo>
                  <a:cubicBezTo>
                    <a:pt x="15" y="34"/>
                    <a:pt x="15" y="39"/>
                    <a:pt x="15" y="43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1" name="Freeform 15">
              <a:extLst>
                <a:ext uri="{FF2B5EF4-FFF2-40B4-BE49-F238E27FC236}">
                  <a16:creationId xmlns:a16="http://schemas.microsoft.com/office/drawing/2014/main" id="{6DE73EB2-393A-9EE9-048F-D5971B338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238" y="4179888"/>
              <a:ext cx="33337" cy="98425"/>
            </a:xfrm>
            <a:custGeom>
              <a:avLst/>
              <a:gdLst>
                <a:gd name="T0" fmla="*/ 0 w 9"/>
                <a:gd name="T1" fmla="*/ 21 h 26"/>
                <a:gd name="T2" fmla="*/ 0 w 9"/>
                <a:gd name="T3" fmla="*/ 4 h 26"/>
                <a:gd name="T4" fmla="*/ 6 w 9"/>
                <a:gd name="T5" fmla="*/ 1 h 26"/>
                <a:gd name="T6" fmla="*/ 8 w 9"/>
                <a:gd name="T7" fmla="*/ 8 h 26"/>
                <a:gd name="T8" fmla="*/ 8 w 9"/>
                <a:gd name="T9" fmla="*/ 18 h 26"/>
                <a:gd name="T10" fmla="*/ 7 w 9"/>
                <a:gd name="T11" fmla="*/ 24 h 26"/>
                <a:gd name="T12" fmla="*/ 0 w 9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6">
                  <a:moveTo>
                    <a:pt x="0" y="21"/>
                  </a:moveTo>
                  <a:cubicBezTo>
                    <a:pt x="0" y="15"/>
                    <a:pt x="0" y="9"/>
                    <a:pt x="0" y="4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9" y="2"/>
                    <a:pt x="8" y="5"/>
                    <a:pt x="8" y="8"/>
                  </a:cubicBezTo>
                  <a:cubicBezTo>
                    <a:pt x="8" y="11"/>
                    <a:pt x="8" y="14"/>
                    <a:pt x="8" y="18"/>
                  </a:cubicBezTo>
                  <a:cubicBezTo>
                    <a:pt x="8" y="20"/>
                    <a:pt x="9" y="23"/>
                    <a:pt x="7" y="24"/>
                  </a:cubicBezTo>
                  <a:cubicBezTo>
                    <a:pt x="4" y="26"/>
                    <a:pt x="2" y="22"/>
                    <a:pt x="0" y="21"/>
                  </a:cubicBezTo>
                  <a:close/>
                </a:path>
              </a:pathLst>
            </a:custGeom>
            <a:solidFill>
              <a:srgbClr val="4A15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2" name="Freeform 16">
              <a:extLst>
                <a:ext uri="{FF2B5EF4-FFF2-40B4-BE49-F238E27FC236}">
                  <a16:creationId xmlns:a16="http://schemas.microsoft.com/office/drawing/2014/main" id="{FD66D34A-5DD0-6EED-9325-CBCEF9731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4087813"/>
              <a:ext cx="158750" cy="236538"/>
            </a:xfrm>
            <a:custGeom>
              <a:avLst/>
              <a:gdLst>
                <a:gd name="T0" fmla="*/ 31 w 42"/>
                <a:gd name="T1" fmla="*/ 60 h 62"/>
                <a:gd name="T2" fmla="*/ 13 w 42"/>
                <a:gd name="T3" fmla="*/ 43 h 62"/>
                <a:gd name="T4" fmla="*/ 13 w 42"/>
                <a:gd name="T5" fmla="*/ 34 h 62"/>
                <a:gd name="T6" fmla="*/ 4 w 42"/>
                <a:gd name="T7" fmla="*/ 23 h 62"/>
                <a:gd name="T8" fmla="*/ 0 w 42"/>
                <a:gd name="T9" fmla="*/ 18 h 62"/>
                <a:gd name="T10" fmla="*/ 4 w 42"/>
                <a:gd name="T11" fmla="*/ 13 h 62"/>
                <a:gd name="T12" fmla="*/ 13 w 42"/>
                <a:gd name="T13" fmla="*/ 4 h 62"/>
                <a:gd name="T14" fmla="*/ 19 w 42"/>
                <a:gd name="T15" fmla="*/ 0 h 62"/>
                <a:gd name="T16" fmla="*/ 25 w 42"/>
                <a:gd name="T17" fmla="*/ 5 h 62"/>
                <a:gd name="T18" fmla="*/ 35 w 42"/>
                <a:gd name="T19" fmla="*/ 13 h 62"/>
                <a:gd name="T20" fmla="*/ 41 w 42"/>
                <a:gd name="T21" fmla="*/ 18 h 62"/>
                <a:gd name="T22" fmla="*/ 34 w 42"/>
                <a:gd name="T23" fmla="*/ 23 h 62"/>
                <a:gd name="T24" fmla="*/ 25 w 42"/>
                <a:gd name="T25" fmla="*/ 29 h 62"/>
                <a:gd name="T26" fmla="*/ 32 w 42"/>
                <a:gd name="T27" fmla="*/ 49 h 62"/>
                <a:gd name="T28" fmla="*/ 40 w 42"/>
                <a:gd name="T29" fmla="*/ 56 h 62"/>
                <a:gd name="T30" fmla="*/ 31 w 42"/>
                <a:gd name="T31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62">
                  <a:moveTo>
                    <a:pt x="31" y="60"/>
                  </a:moveTo>
                  <a:cubicBezTo>
                    <a:pt x="19" y="59"/>
                    <a:pt x="14" y="54"/>
                    <a:pt x="13" y="43"/>
                  </a:cubicBezTo>
                  <a:cubicBezTo>
                    <a:pt x="13" y="40"/>
                    <a:pt x="13" y="37"/>
                    <a:pt x="13" y="34"/>
                  </a:cubicBezTo>
                  <a:cubicBezTo>
                    <a:pt x="14" y="27"/>
                    <a:pt x="13" y="21"/>
                    <a:pt x="4" y="23"/>
                  </a:cubicBezTo>
                  <a:cubicBezTo>
                    <a:pt x="1" y="23"/>
                    <a:pt x="0" y="21"/>
                    <a:pt x="0" y="18"/>
                  </a:cubicBezTo>
                  <a:cubicBezTo>
                    <a:pt x="0" y="15"/>
                    <a:pt x="1" y="13"/>
                    <a:pt x="4" y="13"/>
                  </a:cubicBezTo>
                  <a:cubicBezTo>
                    <a:pt x="11" y="14"/>
                    <a:pt x="14" y="11"/>
                    <a:pt x="13" y="4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23" y="0"/>
                    <a:pt x="25" y="0"/>
                    <a:pt x="25" y="5"/>
                  </a:cubicBezTo>
                  <a:cubicBezTo>
                    <a:pt x="23" y="13"/>
                    <a:pt x="28" y="14"/>
                    <a:pt x="35" y="13"/>
                  </a:cubicBezTo>
                  <a:cubicBezTo>
                    <a:pt x="38" y="13"/>
                    <a:pt x="41" y="12"/>
                    <a:pt x="41" y="18"/>
                  </a:cubicBezTo>
                  <a:cubicBezTo>
                    <a:pt x="42" y="23"/>
                    <a:pt x="38" y="23"/>
                    <a:pt x="34" y="23"/>
                  </a:cubicBezTo>
                  <a:cubicBezTo>
                    <a:pt x="30" y="23"/>
                    <a:pt x="25" y="22"/>
                    <a:pt x="25" y="29"/>
                  </a:cubicBezTo>
                  <a:cubicBezTo>
                    <a:pt x="24" y="42"/>
                    <a:pt x="25" y="48"/>
                    <a:pt x="32" y="49"/>
                  </a:cubicBezTo>
                  <a:cubicBezTo>
                    <a:pt x="36" y="50"/>
                    <a:pt x="41" y="49"/>
                    <a:pt x="40" y="56"/>
                  </a:cubicBezTo>
                  <a:cubicBezTo>
                    <a:pt x="39" y="62"/>
                    <a:pt x="34" y="58"/>
                    <a:pt x="31" y="60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3" name="Freeform 17">
              <a:extLst>
                <a:ext uri="{FF2B5EF4-FFF2-40B4-BE49-F238E27FC236}">
                  <a16:creationId xmlns:a16="http://schemas.microsoft.com/office/drawing/2014/main" id="{7747E567-93FC-81C7-106F-EA2CB4BDC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963" y="4362450"/>
              <a:ext cx="90487" cy="90488"/>
            </a:xfrm>
            <a:custGeom>
              <a:avLst/>
              <a:gdLst>
                <a:gd name="T0" fmla="*/ 12 w 24"/>
                <a:gd name="T1" fmla="*/ 12 h 24"/>
                <a:gd name="T2" fmla="*/ 24 w 24"/>
                <a:gd name="T3" fmla="*/ 18 h 24"/>
                <a:gd name="T4" fmla="*/ 24 w 24"/>
                <a:gd name="T5" fmla="*/ 21 h 24"/>
                <a:gd name="T6" fmla="*/ 7 w 24"/>
                <a:gd name="T7" fmla="*/ 21 h 24"/>
                <a:gd name="T8" fmla="*/ 2 w 24"/>
                <a:gd name="T9" fmla="*/ 10 h 24"/>
                <a:gd name="T10" fmla="*/ 13 w 24"/>
                <a:gd name="T11" fmla="*/ 1 h 24"/>
                <a:gd name="T12" fmla="*/ 18 w 24"/>
                <a:gd name="T13" fmla="*/ 2 h 24"/>
                <a:gd name="T14" fmla="*/ 23 w 24"/>
                <a:gd name="T15" fmla="*/ 3 h 24"/>
                <a:gd name="T16" fmla="*/ 22 w 24"/>
                <a:gd name="T17" fmla="*/ 6 h 24"/>
                <a:gd name="T18" fmla="*/ 17 w 24"/>
                <a:gd name="T19" fmla="*/ 5 h 24"/>
                <a:gd name="T20" fmla="*/ 6 w 24"/>
                <a:gd name="T21" fmla="*/ 8 h 24"/>
                <a:gd name="T22" fmla="*/ 8 w 24"/>
                <a:gd name="T23" fmla="*/ 18 h 24"/>
                <a:gd name="T24" fmla="*/ 15 w 24"/>
                <a:gd name="T25" fmla="*/ 20 h 24"/>
                <a:gd name="T26" fmla="*/ 19 w 24"/>
                <a:gd name="T27" fmla="*/ 16 h 24"/>
                <a:gd name="T28" fmla="*/ 12 w 24"/>
                <a:gd name="T2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4">
                  <a:moveTo>
                    <a:pt x="12" y="12"/>
                  </a:moveTo>
                  <a:cubicBezTo>
                    <a:pt x="17" y="14"/>
                    <a:pt x="24" y="8"/>
                    <a:pt x="24" y="18"/>
                  </a:cubicBezTo>
                  <a:cubicBezTo>
                    <a:pt x="24" y="19"/>
                    <a:pt x="24" y="21"/>
                    <a:pt x="24" y="21"/>
                  </a:cubicBezTo>
                  <a:cubicBezTo>
                    <a:pt x="18" y="22"/>
                    <a:pt x="12" y="24"/>
                    <a:pt x="7" y="21"/>
                  </a:cubicBezTo>
                  <a:cubicBezTo>
                    <a:pt x="3" y="19"/>
                    <a:pt x="0" y="15"/>
                    <a:pt x="2" y="10"/>
                  </a:cubicBezTo>
                  <a:cubicBezTo>
                    <a:pt x="3" y="5"/>
                    <a:pt x="7" y="1"/>
                    <a:pt x="13" y="1"/>
                  </a:cubicBezTo>
                  <a:cubicBezTo>
                    <a:pt x="15" y="1"/>
                    <a:pt x="16" y="1"/>
                    <a:pt x="18" y="2"/>
                  </a:cubicBezTo>
                  <a:cubicBezTo>
                    <a:pt x="20" y="2"/>
                    <a:pt x="22" y="0"/>
                    <a:pt x="23" y="3"/>
                  </a:cubicBezTo>
                  <a:cubicBezTo>
                    <a:pt x="23" y="4"/>
                    <a:pt x="23" y="5"/>
                    <a:pt x="22" y="6"/>
                  </a:cubicBezTo>
                  <a:cubicBezTo>
                    <a:pt x="20" y="8"/>
                    <a:pt x="19" y="5"/>
                    <a:pt x="17" y="5"/>
                  </a:cubicBezTo>
                  <a:cubicBezTo>
                    <a:pt x="13" y="4"/>
                    <a:pt x="9" y="3"/>
                    <a:pt x="6" y="8"/>
                  </a:cubicBezTo>
                  <a:cubicBezTo>
                    <a:pt x="4" y="12"/>
                    <a:pt x="5" y="15"/>
                    <a:pt x="8" y="18"/>
                  </a:cubicBezTo>
                  <a:cubicBezTo>
                    <a:pt x="10" y="20"/>
                    <a:pt x="13" y="21"/>
                    <a:pt x="15" y="20"/>
                  </a:cubicBezTo>
                  <a:cubicBezTo>
                    <a:pt x="17" y="19"/>
                    <a:pt x="19" y="18"/>
                    <a:pt x="19" y="16"/>
                  </a:cubicBezTo>
                  <a:cubicBezTo>
                    <a:pt x="18" y="13"/>
                    <a:pt x="14" y="15"/>
                    <a:pt x="12" y="12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4" name="Freeform 18">
              <a:extLst>
                <a:ext uri="{FF2B5EF4-FFF2-40B4-BE49-F238E27FC236}">
                  <a16:creationId xmlns:a16="http://schemas.microsoft.com/office/drawing/2014/main" id="{32D57290-64B7-CD65-D0E2-7063A1932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5" y="4381500"/>
              <a:ext cx="73025" cy="76200"/>
            </a:xfrm>
            <a:custGeom>
              <a:avLst/>
              <a:gdLst>
                <a:gd name="T0" fmla="*/ 17 w 19"/>
                <a:gd name="T1" fmla="*/ 13 h 20"/>
                <a:gd name="T2" fmla="*/ 5 w 19"/>
                <a:gd name="T3" fmla="*/ 17 h 20"/>
                <a:gd name="T4" fmla="*/ 4 w 19"/>
                <a:gd name="T5" fmla="*/ 4 h 20"/>
                <a:gd name="T6" fmla="*/ 16 w 19"/>
                <a:gd name="T7" fmla="*/ 4 h 20"/>
                <a:gd name="T8" fmla="*/ 19 w 19"/>
                <a:gd name="T9" fmla="*/ 9 h 20"/>
                <a:gd name="T10" fmla="*/ 14 w 19"/>
                <a:gd name="T11" fmla="*/ 11 h 20"/>
                <a:gd name="T12" fmla="*/ 6 w 19"/>
                <a:gd name="T13" fmla="*/ 12 h 20"/>
                <a:gd name="T14" fmla="*/ 7 w 19"/>
                <a:gd name="T15" fmla="*/ 14 h 20"/>
                <a:gd name="T16" fmla="*/ 15 w 19"/>
                <a:gd name="T17" fmla="*/ 13 h 20"/>
                <a:gd name="T18" fmla="*/ 17 w 19"/>
                <a:gd name="T1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17" y="13"/>
                  </a:moveTo>
                  <a:cubicBezTo>
                    <a:pt x="14" y="19"/>
                    <a:pt x="9" y="20"/>
                    <a:pt x="5" y="17"/>
                  </a:cubicBezTo>
                  <a:cubicBezTo>
                    <a:pt x="1" y="13"/>
                    <a:pt x="0" y="9"/>
                    <a:pt x="4" y="4"/>
                  </a:cubicBezTo>
                  <a:cubicBezTo>
                    <a:pt x="8" y="0"/>
                    <a:pt x="12" y="0"/>
                    <a:pt x="16" y="4"/>
                  </a:cubicBezTo>
                  <a:cubicBezTo>
                    <a:pt x="18" y="5"/>
                    <a:pt x="19" y="7"/>
                    <a:pt x="19" y="9"/>
                  </a:cubicBezTo>
                  <a:cubicBezTo>
                    <a:pt x="18" y="12"/>
                    <a:pt x="16" y="10"/>
                    <a:pt x="14" y="11"/>
                  </a:cubicBezTo>
                  <a:cubicBezTo>
                    <a:pt x="11" y="11"/>
                    <a:pt x="8" y="10"/>
                    <a:pt x="6" y="12"/>
                  </a:cubicBezTo>
                  <a:cubicBezTo>
                    <a:pt x="6" y="12"/>
                    <a:pt x="7" y="14"/>
                    <a:pt x="7" y="14"/>
                  </a:cubicBezTo>
                  <a:cubicBezTo>
                    <a:pt x="10" y="17"/>
                    <a:pt x="13" y="14"/>
                    <a:pt x="15" y="13"/>
                  </a:cubicBezTo>
                  <a:cubicBezTo>
                    <a:pt x="16" y="13"/>
                    <a:pt x="16" y="13"/>
                    <a:pt x="17" y="13"/>
                  </a:cubicBezTo>
                  <a:close/>
                </a:path>
              </a:pathLst>
            </a:custGeom>
            <a:solidFill>
              <a:srgbClr val="E94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5" name="Freeform 19">
              <a:extLst>
                <a:ext uri="{FF2B5EF4-FFF2-40B4-BE49-F238E27FC236}">
                  <a16:creationId xmlns:a16="http://schemas.microsoft.com/office/drawing/2014/main" id="{E1EF6D9C-C182-B0F3-FD64-53DF36119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0213" y="4171950"/>
              <a:ext cx="238125" cy="139700"/>
            </a:xfrm>
            <a:custGeom>
              <a:avLst/>
              <a:gdLst>
                <a:gd name="T0" fmla="*/ 59 w 63"/>
                <a:gd name="T1" fmla="*/ 15 h 37"/>
                <a:gd name="T2" fmla="*/ 56 w 63"/>
                <a:gd name="T3" fmla="*/ 18 h 37"/>
                <a:gd name="T4" fmla="*/ 47 w 63"/>
                <a:gd name="T5" fmla="*/ 22 h 37"/>
                <a:gd name="T6" fmla="*/ 47 w 63"/>
                <a:gd name="T7" fmla="*/ 19 h 37"/>
                <a:gd name="T8" fmla="*/ 50 w 63"/>
                <a:gd name="T9" fmla="*/ 14 h 37"/>
                <a:gd name="T10" fmla="*/ 49 w 63"/>
                <a:gd name="T11" fmla="*/ 17 h 37"/>
                <a:gd name="T12" fmla="*/ 46 w 63"/>
                <a:gd name="T13" fmla="*/ 16 h 37"/>
                <a:gd name="T14" fmla="*/ 45 w 63"/>
                <a:gd name="T15" fmla="*/ 16 h 37"/>
                <a:gd name="T16" fmla="*/ 44 w 63"/>
                <a:gd name="T17" fmla="*/ 18 h 37"/>
                <a:gd name="T18" fmla="*/ 42 w 63"/>
                <a:gd name="T19" fmla="*/ 15 h 37"/>
                <a:gd name="T20" fmla="*/ 37 w 63"/>
                <a:gd name="T21" fmla="*/ 19 h 37"/>
                <a:gd name="T22" fmla="*/ 35 w 63"/>
                <a:gd name="T23" fmla="*/ 17 h 37"/>
                <a:gd name="T24" fmla="*/ 32 w 63"/>
                <a:gd name="T25" fmla="*/ 15 h 37"/>
                <a:gd name="T26" fmla="*/ 29 w 63"/>
                <a:gd name="T27" fmla="*/ 10 h 37"/>
                <a:gd name="T28" fmla="*/ 29 w 63"/>
                <a:gd name="T29" fmla="*/ 8 h 37"/>
                <a:gd name="T30" fmla="*/ 27 w 63"/>
                <a:gd name="T31" fmla="*/ 9 h 37"/>
                <a:gd name="T32" fmla="*/ 25 w 63"/>
                <a:gd name="T33" fmla="*/ 9 h 37"/>
                <a:gd name="T34" fmla="*/ 26 w 63"/>
                <a:gd name="T35" fmla="*/ 7 h 37"/>
                <a:gd name="T36" fmla="*/ 31 w 63"/>
                <a:gd name="T37" fmla="*/ 6 h 37"/>
                <a:gd name="T38" fmla="*/ 28 w 63"/>
                <a:gd name="T39" fmla="*/ 4 h 37"/>
                <a:gd name="T40" fmla="*/ 26 w 63"/>
                <a:gd name="T41" fmla="*/ 6 h 37"/>
                <a:gd name="T42" fmla="*/ 24 w 63"/>
                <a:gd name="T43" fmla="*/ 5 h 37"/>
                <a:gd name="T44" fmla="*/ 24 w 63"/>
                <a:gd name="T45" fmla="*/ 3 h 37"/>
                <a:gd name="T46" fmla="*/ 24 w 63"/>
                <a:gd name="T47" fmla="*/ 8 h 37"/>
                <a:gd name="T48" fmla="*/ 25 w 63"/>
                <a:gd name="T49" fmla="*/ 12 h 37"/>
                <a:gd name="T50" fmla="*/ 23 w 63"/>
                <a:gd name="T51" fmla="*/ 2 h 37"/>
                <a:gd name="T52" fmla="*/ 19 w 63"/>
                <a:gd name="T53" fmla="*/ 9 h 37"/>
                <a:gd name="T54" fmla="*/ 23 w 63"/>
                <a:gd name="T55" fmla="*/ 17 h 37"/>
                <a:gd name="T56" fmla="*/ 18 w 63"/>
                <a:gd name="T57" fmla="*/ 13 h 37"/>
                <a:gd name="T58" fmla="*/ 19 w 63"/>
                <a:gd name="T59" fmla="*/ 0 h 37"/>
                <a:gd name="T60" fmla="*/ 16 w 63"/>
                <a:gd name="T61" fmla="*/ 1 h 37"/>
                <a:gd name="T62" fmla="*/ 16 w 63"/>
                <a:gd name="T63" fmla="*/ 4 h 37"/>
                <a:gd name="T64" fmla="*/ 18 w 63"/>
                <a:gd name="T65" fmla="*/ 15 h 37"/>
                <a:gd name="T66" fmla="*/ 13 w 63"/>
                <a:gd name="T67" fmla="*/ 8 h 37"/>
                <a:gd name="T68" fmla="*/ 12 w 63"/>
                <a:gd name="T69" fmla="*/ 2 h 37"/>
                <a:gd name="T70" fmla="*/ 9 w 63"/>
                <a:gd name="T71" fmla="*/ 6 h 37"/>
                <a:gd name="T72" fmla="*/ 15 w 63"/>
                <a:gd name="T73" fmla="*/ 19 h 37"/>
                <a:gd name="T74" fmla="*/ 19 w 63"/>
                <a:gd name="T75" fmla="*/ 23 h 37"/>
                <a:gd name="T76" fmla="*/ 10 w 63"/>
                <a:gd name="T77" fmla="*/ 17 h 37"/>
                <a:gd name="T78" fmla="*/ 4 w 63"/>
                <a:gd name="T79" fmla="*/ 11 h 37"/>
                <a:gd name="T80" fmla="*/ 2 w 63"/>
                <a:gd name="T81" fmla="*/ 17 h 37"/>
                <a:gd name="T82" fmla="*/ 9 w 63"/>
                <a:gd name="T83" fmla="*/ 26 h 37"/>
                <a:gd name="T84" fmla="*/ 19 w 63"/>
                <a:gd name="T85" fmla="*/ 28 h 37"/>
                <a:gd name="T86" fmla="*/ 26 w 63"/>
                <a:gd name="T87" fmla="*/ 35 h 37"/>
                <a:gd name="T88" fmla="*/ 40 w 63"/>
                <a:gd name="T89" fmla="*/ 35 h 37"/>
                <a:gd name="T90" fmla="*/ 45 w 63"/>
                <a:gd name="T91" fmla="*/ 27 h 37"/>
                <a:gd name="T92" fmla="*/ 60 w 63"/>
                <a:gd name="T93" fmla="*/ 22 h 37"/>
                <a:gd name="T94" fmla="*/ 63 w 63"/>
                <a:gd name="T95" fmla="*/ 18 h 37"/>
                <a:gd name="T96" fmla="*/ 31 w 63"/>
                <a:gd name="T97" fmla="*/ 22 h 37"/>
                <a:gd name="T98" fmla="*/ 29 w 63"/>
                <a:gd name="T99" fmla="*/ 21 h 37"/>
                <a:gd name="T100" fmla="*/ 26 w 63"/>
                <a:gd name="T101" fmla="*/ 18 h 37"/>
                <a:gd name="T102" fmla="*/ 30 w 63"/>
                <a:gd name="T103" fmla="*/ 17 h 37"/>
                <a:gd name="T104" fmla="*/ 33 w 63"/>
                <a:gd name="T10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37">
                  <a:moveTo>
                    <a:pt x="62" y="17"/>
                  </a:moveTo>
                  <a:cubicBezTo>
                    <a:pt x="61" y="17"/>
                    <a:pt x="61" y="17"/>
                    <a:pt x="61" y="16"/>
                  </a:cubicBezTo>
                  <a:cubicBezTo>
                    <a:pt x="61" y="15"/>
                    <a:pt x="60" y="15"/>
                    <a:pt x="59" y="15"/>
                  </a:cubicBezTo>
                  <a:cubicBezTo>
                    <a:pt x="59" y="16"/>
                    <a:pt x="59" y="15"/>
                    <a:pt x="59" y="15"/>
                  </a:cubicBezTo>
                  <a:cubicBezTo>
                    <a:pt x="58" y="15"/>
                    <a:pt x="58" y="15"/>
                    <a:pt x="57" y="15"/>
                  </a:cubicBezTo>
                  <a:cubicBezTo>
                    <a:pt x="57" y="15"/>
                    <a:pt x="56" y="16"/>
                    <a:pt x="57" y="17"/>
                  </a:cubicBezTo>
                  <a:cubicBezTo>
                    <a:pt x="57" y="17"/>
                    <a:pt x="57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8"/>
                    <a:pt x="55" y="18"/>
                    <a:pt x="54" y="18"/>
                  </a:cubicBezTo>
                  <a:cubicBezTo>
                    <a:pt x="53" y="19"/>
                    <a:pt x="52" y="19"/>
                    <a:pt x="52" y="20"/>
                  </a:cubicBezTo>
                  <a:cubicBezTo>
                    <a:pt x="51" y="21"/>
                    <a:pt x="50" y="22"/>
                    <a:pt x="49" y="22"/>
                  </a:cubicBezTo>
                  <a:cubicBezTo>
                    <a:pt x="49" y="22"/>
                    <a:pt x="48" y="22"/>
                    <a:pt x="47" y="22"/>
                  </a:cubicBezTo>
                  <a:cubicBezTo>
                    <a:pt x="47" y="23"/>
                    <a:pt x="47" y="22"/>
                    <a:pt x="47" y="22"/>
                  </a:cubicBezTo>
                  <a:cubicBezTo>
                    <a:pt x="46" y="21"/>
                    <a:pt x="46" y="20"/>
                    <a:pt x="45" y="20"/>
                  </a:cubicBezTo>
                  <a:cubicBezTo>
                    <a:pt x="45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19"/>
                  </a:cubicBezTo>
                  <a:cubicBezTo>
                    <a:pt x="48" y="19"/>
                    <a:pt x="48" y="19"/>
                    <a:pt x="49" y="18"/>
                  </a:cubicBezTo>
                  <a:cubicBezTo>
                    <a:pt x="50" y="18"/>
                    <a:pt x="50" y="17"/>
                    <a:pt x="51" y="17"/>
                  </a:cubicBezTo>
                  <a:cubicBezTo>
                    <a:pt x="52" y="17"/>
                    <a:pt x="52" y="16"/>
                    <a:pt x="51" y="16"/>
                  </a:cubicBezTo>
                  <a:cubicBezTo>
                    <a:pt x="51" y="15"/>
                    <a:pt x="51" y="15"/>
                    <a:pt x="50" y="14"/>
                  </a:cubicBezTo>
                  <a:cubicBezTo>
                    <a:pt x="50" y="14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8"/>
                    <a:pt x="48" y="18"/>
                    <a:pt x="48" y="17"/>
                  </a:cubicBezTo>
                  <a:cubicBezTo>
                    <a:pt x="48" y="16"/>
                    <a:pt x="48" y="16"/>
                    <a:pt x="47" y="15"/>
                  </a:cubicBezTo>
                  <a:cubicBezTo>
                    <a:pt x="47" y="15"/>
                    <a:pt x="47" y="14"/>
                    <a:pt x="46" y="15"/>
                  </a:cubicBezTo>
                  <a:cubicBezTo>
                    <a:pt x="46" y="15"/>
                    <a:pt x="46" y="15"/>
                    <a:pt x="46" y="16"/>
                  </a:cubicBezTo>
                  <a:cubicBezTo>
                    <a:pt x="47" y="16"/>
                    <a:pt x="47" y="17"/>
                    <a:pt x="47" y="18"/>
                  </a:cubicBezTo>
                  <a:cubicBezTo>
                    <a:pt x="47" y="18"/>
                    <a:pt x="46" y="19"/>
                    <a:pt x="46" y="19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5" y="15"/>
                    <a:pt x="44" y="15"/>
                    <a:pt x="44" y="15"/>
                  </a:cubicBezTo>
                  <a:cubicBezTo>
                    <a:pt x="44" y="15"/>
                    <a:pt x="43" y="16"/>
                    <a:pt x="43" y="16"/>
                  </a:cubicBezTo>
                  <a:cubicBezTo>
                    <a:pt x="44" y="16"/>
                    <a:pt x="44" y="16"/>
                    <a:pt x="44" y="17"/>
                  </a:cubicBezTo>
                  <a:cubicBezTo>
                    <a:pt x="44" y="17"/>
                    <a:pt x="44" y="18"/>
                    <a:pt x="44" y="18"/>
                  </a:cubicBezTo>
                  <a:cubicBezTo>
                    <a:pt x="44" y="19"/>
                    <a:pt x="44" y="19"/>
                    <a:pt x="43" y="19"/>
                  </a:cubicBezTo>
                  <a:cubicBezTo>
                    <a:pt x="43" y="19"/>
                    <a:pt x="42" y="19"/>
                    <a:pt x="42" y="19"/>
                  </a:cubicBezTo>
                  <a:cubicBezTo>
                    <a:pt x="42" y="18"/>
                    <a:pt x="42" y="16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7"/>
                    <a:pt x="38" y="17"/>
                    <a:pt x="38" y="18"/>
                  </a:cubicBezTo>
                  <a:cubicBezTo>
                    <a:pt x="38" y="18"/>
                    <a:pt x="37" y="19"/>
                    <a:pt x="37" y="19"/>
                  </a:cubicBezTo>
                  <a:cubicBezTo>
                    <a:pt x="37" y="19"/>
                    <a:pt x="37" y="18"/>
                    <a:pt x="37" y="18"/>
                  </a:cubicBezTo>
                  <a:cubicBezTo>
                    <a:pt x="36" y="17"/>
                    <a:pt x="36" y="17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7"/>
                    <a:pt x="35" y="17"/>
                    <a:pt x="35" y="17"/>
                  </a:cubicBezTo>
                  <a:cubicBezTo>
                    <a:pt x="35" y="17"/>
                    <a:pt x="35" y="17"/>
                    <a:pt x="34" y="17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3" y="14"/>
                    <a:pt x="33" y="14"/>
                    <a:pt x="32" y="14"/>
                  </a:cubicBezTo>
                  <a:cubicBezTo>
                    <a:pt x="32" y="14"/>
                    <a:pt x="32" y="14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29" y="14"/>
                    <a:pt x="27" y="13"/>
                    <a:pt x="26" y="11"/>
                  </a:cubicBezTo>
                  <a:cubicBezTo>
                    <a:pt x="28" y="11"/>
                    <a:pt x="28" y="11"/>
                    <a:pt x="29" y="10"/>
                  </a:cubicBezTo>
                  <a:cubicBezTo>
                    <a:pt x="29" y="10"/>
                    <a:pt x="29" y="10"/>
                    <a:pt x="30" y="10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9"/>
                    <a:pt x="30" y="9"/>
                    <a:pt x="29" y="8"/>
                  </a:cubicBezTo>
                  <a:cubicBezTo>
                    <a:pt x="29" y="8"/>
                    <a:pt x="29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9"/>
                  </a:cubicBezTo>
                  <a:cubicBezTo>
                    <a:pt x="26" y="9"/>
                    <a:pt x="26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7" y="8"/>
                    <a:pt x="27" y="7"/>
                    <a:pt x="28" y="7"/>
                  </a:cubicBezTo>
                  <a:cubicBezTo>
                    <a:pt x="28" y="6"/>
                    <a:pt x="28" y="6"/>
                    <a:pt x="29" y="7"/>
                  </a:cubicBezTo>
                  <a:cubicBezTo>
                    <a:pt x="29" y="7"/>
                    <a:pt x="30" y="7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6"/>
                    <a:pt x="29" y="6"/>
                    <a:pt x="29" y="5"/>
                  </a:cubicBezTo>
                  <a:cubicBezTo>
                    <a:pt x="29" y="5"/>
                    <a:pt x="29" y="4"/>
                    <a:pt x="28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8" y="5"/>
                    <a:pt x="28" y="6"/>
                    <a:pt x="27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5" y="4"/>
                    <a:pt x="25" y="4"/>
                    <a:pt x="25" y="5"/>
                  </a:cubicBezTo>
                  <a:cubicBezTo>
                    <a:pt x="25" y="5"/>
                    <a:pt x="25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5" y="4"/>
                    <a:pt x="25" y="3"/>
                    <a:pt x="24" y="3"/>
                  </a:cubicBezTo>
                  <a:cubicBezTo>
                    <a:pt x="24" y="3"/>
                    <a:pt x="24" y="4"/>
                    <a:pt x="23" y="4"/>
                  </a:cubicBezTo>
                  <a:cubicBezTo>
                    <a:pt x="23" y="5"/>
                    <a:pt x="22" y="5"/>
                    <a:pt x="22" y="6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4" y="7"/>
                    <a:pt x="24" y="8"/>
                    <a:pt x="24" y="8"/>
                  </a:cubicBezTo>
                  <a:cubicBezTo>
                    <a:pt x="23" y="9"/>
                    <a:pt x="23" y="10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1"/>
                    <a:pt x="23" y="10"/>
                    <a:pt x="22" y="10"/>
                  </a:cubicBezTo>
                  <a:cubicBezTo>
                    <a:pt x="20" y="9"/>
                    <a:pt x="20" y="8"/>
                    <a:pt x="21" y="7"/>
                  </a:cubicBezTo>
                  <a:cubicBezTo>
                    <a:pt x="21" y="6"/>
                    <a:pt x="22" y="5"/>
                    <a:pt x="22" y="4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19" y="7"/>
                    <a:pt x="19" y="9"/>
                  </a:cubicBezTo>
                  <a:cubicBezTo>
                    <a:pt x="19" y="9"/>
                    <a:pt x="20" y="10"/>
                    <a:pt x="20" y="10"/>
                  </a:cubicBezTo>
                  <a:cubicBezTo>
                    <a:pt x="21" y="11"/>
                    <a:pt x="22" y="12"/>
                    <a:pt x="23" y="12"/>
                  </a:cubicBezTo>
                  <a:cubicBezTo>
                    <a:pt x="26" y="13"/>
                    <a:pt x="26" y="15"/>
                    <a:pt x="25" y="17"/>
                  </a:cubicBezTo>
                  <a:cubicBezTo>
                    <a:pt x="24" y="18"/>
                    <a:pt x="24" y="18"/>
                    <a:pt x="23" y="17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1" y="14"/>
                    <a:pt x="21" y="14"/>
                  </a:cubicBezTo>
                  <a:cubicBezTo>
                    <a:pt x="20" y="14"/>
                    <a:pt x="19" y="14"/>
                    <a:pt x="18" y="13"/>
                  </a:cubicBezTo>
                  <a:cubicBezTo>
                    <a:pt x="17" y="13"/>
                    <a:pt x="16" y="11"/>
                    <a:pt x="16" y="10"/>
                  </a:cubicBezTo>
                  <a:cubicBezTo>
                    <a:pt x="16" y="8"/>
                    <a:pt x="16" y="6"/>
                    <a:pt x="18" y="5"/>
                  </a:cubicBezTo>
                  <a:cubicBezTo>
                    <a:pt x="19" y="4"/>
                    <a:pt x="19" y="2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8" y="2"/>
                    <a:pt x="18" y="3"/>
                    <a:pt x="17" y="3"/>
                  </a:cubicBezTo>
                  <a:cubicBezTo>
                    <a:pt x="17" y="3"/>
                    <a:pt x="17" y="4"/>
                    <a:pt x="16" y="4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4" y="10"/>
                    <a:pt x="14" y="12"/>
                    <a:pt x="18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6" y="15"/>
                  </a:cubicBezTo>
                  <a:cubicBezTo>
                    <a:pt x="14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4" y="8"/>
                    <a:pt x="15" y="7"/>
                    <a:pt x="14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3" y="3"/>
                    <a:pt x="13" y="2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2"/>
                    <a:pt x="11" y="1"/>
                    <a:pt x="10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9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9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2"/>
                    <a:pt x="10" y="13"/>
                  </a:cubicBezTo>
                  <a:cubicBezTo>
                    <a:pt x="11" y="16"/>
                    <a:pt x="12" y="18"/>
                    <a:pt x="15" y="19"/>
                  </a:cubicBezTo>
                  <a:cubicBezTo>
                    <a:pt x="17" y="19"/>
                    <a:pt x="19" y="20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1" y="20"/>
                    <a:pt x="20" y="21"/>
                    <a:pt x="19" y="23"/>
                  </a:cubicBezTo>
                  <a:cubicBezTo>
                    <a:pt x="19" y="22"/>
                    <a:pt x="18" y="21"/>
                    <a:pt x="17" y="21"/>
                  </a:cubicBezTo>
                  <a:cubicBezTo>
                    <a:pt x="16" y="20"/>
                    <a:pt x="14" y="19"/>
                    <a:pt x="12" y="19"/>
                  </a:cubicBezTo>
                  <a:cubicBezTo>
                    <a:pt x="12" y="19"/>
                    <a:pt x="11" y="19"/>
                    <a:pt x="11" y="19"/>
                  </a:cubicBezTo>
                  <a:cubicBezTo>
                    <a:pt x="10" y="18"/>
                    <a:pt x="11" y="18"/>
                    <a:pt x="10" y="17"/>
                  </a:cubicBezTo>
                  <a:cubicBezTo>
                    <a:pt x="10" y="15"/>
                    <a:pt x="8" y="14"/>
                    <a:pt x="7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5" y="13"/>
                    <a:pt x="5" y="12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1" y="12"/>
                    <a:pt x="1" y="13"/>
                    <a:pt x="0" y="14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2" y="15"/>
                    <a:pt x="3" y="16"/>
                    <a:pt x="2" y="17"/>
                  </a:cubicBezTo>
                  <a:cubicBezTo>
                    <a:pt x="1" y="18"/>
                    <a:pt x="2" y="20"/>
                    <a:pt x="3" y="21"/>
                  </a:cubicBezTo>
                  <a:cubicBezTo>
                    <a:pt x="4" y="22"/>
                    <a:pt x="6" y="23"/>
                    <a:pt x="8" y="23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4"/>
                    <a:pt x="8" y="25"/>
                    <a:pt x="9" y="26"/>
                  </a:cubicBezTo>
                  <a:cubicBezTo>
                    <a:pt x="11" y="27"/>
                    <a:pt x="13" y="27"/>
                    <a:pt x="15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18" y="26"/>
                    <a:pt x="19" y="26"/>
                    <a:pt x="19" y="27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21" y="29"/>
                    <a:pt x="22" y="29"/>
                    <a:pt x="24" y="29"/>
                  </a:cubicBezTo>
                  <a:cubicBezTo>
                    <a:pt x="25" y="29"/>
                    <a:pt x="26" y="29"/>
                    <a:pt x="27" y="29"/>
                  </a:cubicBezTo>
                  <a:cubicBezTo>
                    <a:pt x="26" y="30"/>
                    <a:pt x="25" y="31"/>
                    <a:pt x="25" y="33"/>
                  </a:cubicBezTo>
                  <a:cubicBezTo>
                    <a:pt x="25" y="34"/>
                    <a:pt x="25" y="35"/>
                    <a:pt x="26" y="35"/>
                  </a:cubicBezTo>
                  <a:cubicBezTo>
                    <a:pt x="28" y="37"/>
                    <a:pt x="30" y="37"/>
                    <a:pt x="32" y="37"/>
                  </a:cubicBezTo>
                  <a:cubicBezTo>
                    <a:pt x="34" y="37"/>
                    <a:pt x="35" y="37"/>
                    <a:pt x="36" y="37"/>
                  </a:cubicBezTo>
                  <a:cubicBezTo>
                    <a:pt x="37" y="37"/>
                    <a:pt x="38" y="36"/>
                    <a:pt x="38" y="36"/>
                  </a:cubicBezTo>
                  <a:cubicBezTo>
                    <a:pt x="39" y="36"/>
                    <a:pt x="40" y="36"/>
                    <a:pt x="40" y="35"/>
                  </a:cubicBezTo>
                  <a:cubicBezTo>
                    <a:pt x="42" y="34"/>
                    <a:pt x="42" y="32"/>
                    <a:pt x="41" y="31"/>
                  </a:cubicBezTo>
                  <a:cubicBezTo>
                    <a:pt x="41" y="30"/>
                    <a:pt x="40" y="29"/>
                    <a:pt x="39" y="29"/>
                  </a:cubicBezTo>
                  <a:cubicBezTo>
                    <a:pt x="40" y="29"/>
                    <a:pt x="40" y="28"/>
                    <a:pt x="41" y="28"/>
                  </a:cubicBezTo>
                  <a:cubicBezTo>
                    <a:pt x="42" y="29"/>
                    <a:pt x="44" y="28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7" y="27"/>
                    <a:pt x="48" y="28"/>
                  </a:cubicBezTo>
                  <a:cubicBezTo>
                    <a:pt x="49" y="28"/>
                    <a:pt x="51" y="29"/>
                    <a:pt x="53" y="29"/>
                  </a:cubicBezTo>
                  <a:cubicBezTo>
                    <a:pt x="57" y="28"/>
                    <a:pt x="60" y="26"/>
                    <a:pt x="60" y="22"/>
                  </a:cubicBezTo>
                  <a:cubicBezTo>
                    <a:pt x="60" y="21"/>
                    <a:pt x="60" y="21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0"/>
                    <a:pt x="63" y="19"/>
                    <a:pt x="63" y="18"/>
                  </a:cubicBezTo>
                  <a:cubicBezTo>
                    <a:pt x="63" y="18"/>
                    <a:pt x="63" y="17"/>
                    <a:pt x="62" y="17"/>
                  </a:cubicBezTo>
                  <a:close/>
                  <a:moveTo>
                    <a:pt x="33" y="19"/>
                  </a:moveTo>
                  <a:cubicBezTo>
                    <a:pt x="32" y="19"/>
                    <a:pt x="32" y="20"/>
                    <a:pt x="31" y="21"/>
                  </a:cubicBezTo>
                  <a:cubicBezTo>
                    <a:pt x="31" y="21"/>
                    <a:pt x="31" y="22"/>
                    <a:pt x="31" y="22"/>
                  </a:cubicBezTo>
                  <a:cubicBezTo>
                    <a:pt x="32" y="23"/>
                    <a:pt x="31" y="23"/>
                    <a:pt x="31" y="24"/>
                  </a:cubicBezTo>
                  <a:cubicBezTo>
                    <a:pt x="31" y="24"/>
                    <a:pt x="30" y="23"/>
                    <a:pt x="30" y="23"/>
                  </a:cubicBezTo>
                  <a:cubicBezTo>
                    <a:pt x="30" y="22"/>
                    <a:pt x="30" y="22"/>
                    <a:pt x="29" y="22"/>
                  </a:cubicBezTo>
                  <a:cubicBezTo>
                    <a:pt x="28" y="22"/>
                    <a:pt x="29" y="21"/>
                    <a:pt x="29" y="21"/>
                  </a:cubicBezTo>
                  <a:cubicBezTo>
                    <a:pt x="28" y="20"/>
                    <a:pt x="27" y="20"/>
                    <a:pt x="26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25" y="20"/>
                    <a:pt x="26" y="19"/>
                    <a:pt x="26" y="19"/>
                  </a:cubicBezTo>
                  <a:cubicBezTo>
                    <a:pt x="26" y="19"/>
                    <a:pt x="26" y="19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7"/>
                    <a:pt x="30" y="17"/>
                    <a:pt x="30" y="17"/>
                  </a:cubicBezTo>
                  <a:cubicBezTo>
                    <a:pt x="31" y="16"/>
                    <a:pt x="32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cubicBezTo>
                    <a:pt x="34" y="18"/>
                    <a:pt x="34" y="19"/>
                    <a:pt x="33" y="19"/>
                  </a:cubicBezTo>
                  <a:close/>
                </a:path>
              </a:pathLst>
            </a:custGeom>
            <a:solidFill>
              <a:srgbClr val="1E1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6" name="Freeform 20">
              <a:extLst>
                <a:ext uri="{FF2B5EF4-FFF2-40B4-BE49-F238E27FC236}">
                  <a16:creationId xmlns:a16="http://schemas.microsoft.com/office/drawing/2014/main" id="{665C9338-9B39-5453-9E55-68DEA2773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75" y="4068763"/>
              <a:ext cx="204787" cy="160338"/>
            </a:xfrm>
            <a:custGeom>
              <a:avLst/>
              <a:gdLst>
                <a:gd name="T0" fmla="*/ 15 w 54"/>
                <a:gd name="T1" fmla="*/ 25 h 42"/>
                <a:gd name="T2" fmla="*/ 11 w 54"/>
                <a:gd name="T3" fmla="*/ 27 h 42"/>
                <a:gd name="T4" fmla="*/ 15 w 54"/>
                <a:gd name="T5" fmla="*/ 22 h 42"/>
                <a:gd name="T6" fmla="*/ 16 w 54"/>
                <a:gd name="T7" fmla="*/ 22 h 42"/>
                <a:gd name="T8" fmla="*/ 18 w 54"/>
                <a:gd name="T9" fmla="*/ 18 h 42"/>
                <a:gd name="T10" fmla="*/ 9 w 54"/>
                <a:gd name="T11" fmla="*/ 19 h 42"/>
                <a:gd name="T12" fmla="*/ 8 w 54"/>
                <a:gd name="T13" fmla="*/ 28 h 42"/>
                <a:gd name="T14" fmla="*/ 0 w 54"/>
                <a:gd name="T15" fmla="*/ 14 h 42"/>
                <a:gd name="T16" fmla="*/ 9 w 54"/>
                <a:gd name="T17" fmla="*/ 14 h 42"/>
                <a:gd name="T18" fmla="*/ 10 w 54"/>
                <a:gd name="T19" fmla="*/ 17 h 42"/>
                <a:gd name="T20" fmla="*/ 15 w 54"/>
                <a:gd name="T21" fmla="*/ 4 h 42"/>
                <a:gd name="T22" fmla="*/ 21 w 54"/>
                <a:gd name="T23" fmla="*/ 0 h 42"/>
                <a:gd name="T24" fmla="*/ 33 w 54"/>
                <a:gd name="T25" fmla="*/ 5 h 42"/>
                <a:gd name="T26" fmla="*/ 50 w 54"/>
                <a:gd name="T27" fmla="*/ 8 h 42"/>
                <a:gd name="T28" fmla="*/ 52 w 54"/>
                <a:gd name="T29" fmla="*/ 17 h 42"/>
                <a:gd name="T30" fmla="*/ 54 w 54"/>
                <a:gd name="T31" fmla="*/ 23 h 42"/>
                <a:gd name="T32" fmla="*/ 53 w 54"/>
                <a:gd name="T33" fmla="*/ 27 h 42"/>
                <a:gd name="T34" fmla="*/ 48 w 54"/>
                <a:gd name="T35" fmla="*/ 42 h 42"/>
                <a:gd name="T36" fmla="*/ 43 w 54"/>
                <a:gd name="T37" fmla="*/ 36 h 42"/>
                <a:gd name="T38" fmla="*/ 41 w 54"/>
                <a:gd name="T39" fmla="*/ 40 h 42"/>
                <a:gd name="T40" fmla="*/ 40 w 54"/>
                <a:gd name="T41" fmla="*/ 41 h 42"/>
                <a:gd name="T42" fmla="*/ 37 w 54"/>
                <a:gd name="T43" fmla="*/ 31 h 42"/>
                <a:gd name="T44" fmla="*/ 38 w 54"/>
                <a:gd name="T45" fmla="*/ 32 h 42"/>
                <a:gd name="T46" fmla="*/ 41 w 54"/>
                <a:gd name="T47" fmla="*/ 34 h 42"/>
                <a:gd name="T48" fmla="*/ 44 w 54"/>
                <a:gd name="T49" fmla="*/ 37 h 42"/>
                <a:gd name="T50" fmla="*/ 47 w 54"/>
                <a:gd name="T51" fmla="*/ 38 h 42"/>
                <a:gd name="T52" fmla="*/ 50 w 54"/>
                <a:gd name="T53" fmla="*/ 36 h 42"/>
                <a:gd name="T54" fmla="*/ 47 w 54"/>
                <a:gd name="T55" fmla="*/ 33 h 42"/>
                <a:gd name="T56" fmla="*/ 49 w 54"/>
                <a:gd name="T57" fmla="*/ 34 h 42"/>
                <a:gd name="T58" fmla="*/ 51 w 54"/>
                <a:gd name="T59" fmla="*/ 35 h 42"/>
                <a:gd name="T60" fmla="*/ 51 w 54"/>
                <a:gd name="T61" fmla="*/ 24 h 42"/>
                <a:gd name="T62" fmla="*/ 45 w 54"/>
                <a:gd name="T63" fmla="*/ 26 h 42"/>
                <a:gd name="T64" fmla="*/ 46 w 54"/>
                <a:gd name="T65" fmla="*/ 26 h 42"/>
                <a:gd name="T66" fmla="*/ 49 w 54"/>
                <a:gd name="T67" fmla="*/ 25 h 42"/>
                <a:gd name="T68" fmla="*/ 51 w 54"/>
                <a:gd name="T69" fmla="*/ 23 h 42"/>
                <a:gd name="T70" fmla="*/ 51 w 54"/>
                <a:gd name="T71" fmla="*/ 17 h 42"/>
                <a:gd name="T72" fmla="*/ 48 w 54"/>
                <a:gd name="T73" fmla="*/ 16 h 42"/>
                <a:gd name="T74" fmla="*/ 43 w 54"/>
                <a:gd name="T75" fmla="*/ 19 h 42"/>
                <a:gd name="T76" fmla="*/ 45 w 54"/>
                <a:gd name="T77" fmla="*/ 18 h 42"/>
                <a:gd name="T78" fmla="*/ 46 w 54"/>
                <a:gd name="T79" fmla="*/ 15 h 42"/>
                <a:gd name="T80" fmla="*/ 48 w 54"/>
                <a:gd name="T81" fmla="*/ 12 h 42"/>
                <a:gd name="T82" fmla="*/ 50 w 54"/>
                <a:gd name="T83" fmla="*/ 11 h 42"/>
                <a:gd name="T84" fmla="*/ 36 w 54"/>
                <a:gd name="T85" fmla="*/ 4 h 42"/>
                <a:gd name="T86" fmla="*/ 35 w 54"/>
                <a:gd name="T87" fmla="*/ 17 h 42"/>
                <a:gd name="T88" fmla="*/ 31 w 54"/>
                <a:gd name="T89" fmla="*/ 22 h 42"/>
                <a:gd name="T90" fmla="*/ 33 w 54"/>
                <a:gd name="T91" fmla="*/ 7 h 42"/>
                <a:gd name="T92" fmla="*/ 21 w 54"/>
                <a:gd name="T93" fmla="*/ 2 h 42"/>
                <a:gd name="T94" fmla="*/ 18 w 54"/>
                <a:gd name="T95" fmla="*/ 6 h 42"/>
                <a:gd name="T96" fmla="*/ 14 w 54"/>
                <a:gd name="T97" fmla="*/ 10 h 42"/>
                <a:gd name="T98" fmla="*/ 15 w 54"/>
                <a:gd name="T99" fmla="*/ 18 h 42"/>
                <a:gd name="T100" fmla="*/ 18 w 54"/>
                <a:gd name="T101" fmla="*/ 26 h 42"/>
                <a:gd name="T102" fmla="*/ 16 w 54"/>
                <a:gd name="T103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42">
                  <a:moveTo>
                    <a:pt x="15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5" y="27"/>
                    <a:pt x="16" y="26"/>
                    <a:pt x="15" y="25"/>
                  </a:cubicBezTo>
                  <a:cubicBezTo>
                    <a:pt x="15" y="24"/>
                    <a:pt x="15" y="24"/>
                    <a:pt x="15" y="25"/>
                  </a:cubicBezTo>
                  <a:cubicBezTo>
                    <a:pt x="14" y="25"/>
                    <a:pt x="13" y="25"/>
                    <a:pt x="12" y="26"/>
                  </a:cubicBezTo>
                  <a:cubicBezTo>
                    <a:pt x="12" y="26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8"/>
                    <a:pt x="10" y="27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4" y="23"/>
                    <a:pt x="15" y="23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4"/>
                    <a:pt x="17" y="25"/>
                  </a:cubicBezTo>
                  <a:cubicBezTo>
                    <a:pt x="17" y="26"/>
                    <a:pt x="17" y="26"/>
                    <a:pt x="17" y="25"/>
                  </a:cubicBezTo>
                  <a:cubicBezTo>
                    <a:pt x="17" y="25"/>
                    <a:pt x="18" y="25"/>
                    <a:pt x="18" y="24"/>
                  </a:cubicBezTo>
                  <a:cubicBezTo>
                    <a:pt x="19" y="22"/>
                    <a:pt x="19" y="20"/>
                    <a:pt x="18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6" y="19"/>
                    <a:pt x="15" y="19"/>
                    <a:pt x="14" y="19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1" y="18"/>
                    <a:pt x="10" y="18"/>
                    <a:pt x="9" y="19"/>
                  </a:cubicBezTo>
                  <a:cubicBezTo>
                    <a:pt x="8" y="20"/>
                    <a:pt x="7" y="22"/>
                    <a:pt x="7" y="24"/>
                  </a:cubicBezTo>
                  <a:cubicBezTo>
                    <a:pt x="7" y="25"/>
                    <a:pt x="8" y="26"/>
                    <a:pt x="8" y="27"/>
                  </a:cubicBezTo>
                  <a:cubicBezTo>
                    <a:pt x="8" y="27"/>
                    <a:pt x="9" y="27"/>
                    <a:pt x="9" y="28"/>
                  </a:cubicBezTo>
                  <a:cubicBezTo>
                    <a:pt x="9" y="28"/>
                    <a:pt x="8" y="28"/>
                    <a:pt x="8" y="28"/>
                  </a:cubicBezTo>
                  <a:cubicBezTo>
                    <a:pt x="7" y="27"/>
                    <a:pt x="6" y="25"/>
                    <a:pt x="6" y="24"/>
                  </a:cubicBezTo>
                  <a:cubicBezTo>
                    <a:pt x="6" y="23"/>
                    <a:pt x="6" y="23"/>
                    <a:pt x="5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6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1" y="10"/>
                    <a:pt x="2" y="8"/>
                    <a:pt x="3" y="7"/>
                  </a:cubicBezTo>
                  <a:cubicBezTo>
                    <a:pt x="5" y="6"/>
                    <a:pt x="7" y="6"/>
                    <a:pt x="8" y="8"/>
                  </a:cubicBezTo>
                  <a:cubicBezTo>
                    <a:pt x="9" y="10"/>
                    <a:pt x="10" y="11"/>
                    <a:pt x="9" y="14"/>
                  </a:cubicBezTo>
                  <a:cubicBezTo>
                    <a:pt x="8" y="14"/>
                    <a:pt x="8" y="15"/>
                    <a:pt x="7" y="16"/>
                  </a:cubicBezTo>
                  <a:cubicBezTo>
                    <a:pt x="7" y="16"/>
                    <a:pt x="7" y="16"/>
                    <a:pt x="8" y="16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0" y="13"/>
                    <a:pt x="11" y="11"/>
                    <a:pt x="12" y="10"/>
                  </a:cubicBezTo>
                  <a:cubicBezTo>
                    <a:pt x="14" y="9"/>
                    <a:pt x="15" y="7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16" y="4"/>
                    <a:pt x="17" y="4"/>
                    <a:pt x="17" y="5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9" y="4"/>
                    <a:pt x="19" y="2"/>
                    <a:pt x="20" y="1"/>
                  </a:cubicBezTo>
                  <a:cubicBezTo>
                    <a:pt x="20" y="1"/>
                    <a:pt x="20" y="0"/>
                    <a:pt x="21" y="0"/>
                  </a:cubicBezTo>
                  <a:cubicBezTo>
                    <a:pt x="22" y="0"/>
                    <a:pt x="22" y="0"/>
                    <a:pt x="22" y="1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1" y="4"/>
                    <a:pt x="32" y="4"/>
                    <a:pt x="33" y="5"/>
                  </a:cubicBezTo>
                  <a:cubicBezTo>
                    <a:pt x="33" y="3"/>
                    <a:pt x="34" y="3"/>
                    <a:pt x="36" y="3"/>
                  </a:cubicBezTo>
                  <a:cubicBezTo>
                    <a:pt x="38" y="3"/>
                    <a:pt x="40" y="3"/>
                    <a:pt x="42" y="4"/>
                  </a:cubicBezTo>
                  <a:cubicBezTo>
                    <a:pt x="44" y="5"/>
                    <a:pt x="46" y="6"/>
                    <a:pt x="47" y="7"/>
                  </a:cubicBezTo>
                  <a:cubicBezTo>
                    <a:pt x="48" y="8"/>
                    <a:pt x="49" y="8"/>
                    <a:pt x="50" y="8"/>
                  </a:cubicBezTo>
                  <a:cubicBezTo>
                    <a:pt x="50" y="8"/>
                    <a:pt x="51" y="8"/>
                    <a:pt x="51" y="9"/>
                  </a:cubicBezTo>
                  <a:cubicBezTo>
                    <a:pt x="52" y="10"/>
                    <a:pt x="52" y="11"/>
                    <a:pt x="51" y="11"/>
                  </a:cubicBezTo>
                  <a:cubicBezTo>
                    <a:pt x="50" y="12"/>
                    <a:pt x="50" y="12"/>
                    <a:pt x="49" y="12"/>
                  </a:cubicBezTo>
                  <a:cubicBezTo>
                    <a:pt x="51" y="13"/>
                    <a:pt x="51" y="15"/>
                    <a:pt x="52" y="17"/>
                  </a:cubicBezTo>
                  <a:cubicBezTo>
                    <a:pt x="52" y="17"/>
                    <a:pt x="52" y="18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1"/>
                    <a:pt x="54" y="22"/>
                  </a:cubicBezTo>
                  <a:cubicBezTo>
                    <a:pt x="54" y="22"/>
                    <a:pt x="54" y="23"/>
                    <a:pt x="54" y="23"/>
                  </a:cubicBezTo>
                  <a:cubicBezTo>
                    <a:pt x="54" y="24"/>
                    <a:pt x="54" y="25"/>
                    <a:pt x="53" y="25"/>
                  </a:cubicBezTo>
                  <a:cubicBezTo>
                    <a:pt x="53" y="25"/>
                    <a:pt x="53" y="25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7"/>
                    <a:pt x="53" y="27"/>
                  </a:cubicBezTo>
                  <a:cubicBezTo>
                    <a:pt x="53" y="29"/>
                    <a:pt x="53" y="32"/>
                    <a:pt x="52" y="35"/>
                  </a:cubicBezTo>
                  <a:cubicBezTo>
                    <a:pt x="52" y="35"/>
                    <a:pt x="52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8"/>
                    <a:pt x="50" y="40"/>
                    <a:pt x="48" y="42"/>
                  </a:cubicBezTo>
                  <a:cubicBezTo>
                    <a:pt x="47" y="42"/>
                    <a:pt x="46" y="41"/>
                    <a:pt x="46" y="40"/>
                  </a:cubicBezTo>
                  <a:cubicBezTo>
                    <a:pt x="46" y="40"/>
                    <a:pt x="46" y="40"/>
                    <a:pt x="46" y="39"/>
                  </a:cubicBezTo>
                  <a:cubicBezTo>
                    <a:pt x="44" y="39"/>
                    <a:pt x="44" y="38"/>
                    <a:pt x="43" y="37"/>
                  </a:cubicBezTo>
                  <a:cubicBezTo>
                    <a:pt x="43" y="37"/>
                    <a:pt x="43" y="36"/>
                    <a:pt x="43" y="36"/>
                  </a:cubicBezTo>
                  <a:cubicBezTo>
                    <a:pt x="42" y="36"/>
                    <a:pt x="41" y="36"/>
                    <a:pt x="41" y="36"/>
                  </a:cubicBezTo>
                  <a:cubicBezTo>
                    <a:pt x="40" y="36"/>
                    <a:pt x="41" y="36"/>
                    <a:pt x="41" y="37"/>
                  </a:cubicBezTo>
                  <a:cubicBezTo>
                    <a:pt x="41" y="37"/>
                    <a:pt x="41" y="38"/>
                    <a:pt x="41" y="39"/>
                  </a:cubicBezTo>
                  <a:cubicBezTo>
                    <a:pt x="41" y="39"/>
                    <a:pt x="41" y="40"/>
                    <a:pt x="41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2"/>
                    <a:pt x="42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8"/>
                    <a:pt x="40" y="37"/>
                    <a:pt x="40" y="36"/>
                  </a:cubicBezTo>
                  <a:cubicBezTo>
                    <a:pt x="40" y="35"/>
                    <a:pt x="39" y="35"/>
                    <a:pt x="39" y="34"/>
                  </a:cubicBezTo>
                  <a:cubicBezTo>
                    <a:pt x="38" y="34"/>
                    <a:pt x="37" y="32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8" y="30"/>
                  </a:cubicBezTo>
                  <a:cubicBezTo>
                    <a:pt x="38" y="30"/>
                    <a:pt x="38" y="30"/>
                    <a:pt x="38" y="31"/>
                  </a:cubicBezTo>
                  <a:cubicBezTo>
                    <a:pt x="38" y="31"/>
                    <a:pt x="38" y="32"/>
                    <a:pt x="38" y="32"/>
                  </a:cubicBezTo>
                  <a:cubicBezTo>
                    <a:pt x="38" y="32"/>
                    <a:pt x="38" y="33"/>
                    <a:pt x="39" y="33"/>
                  </a:cubicBezTo>
                  <a:cubicBezTo>
                    <a:pt x="39" y="33"/>
                    <a:pt x="39" y="33"/>
                    <a:pt x="40" y="33"/>
                  </a:cubicBezTo>
                  <a:cubicBezTo>
                    <a:pt x="40" y="33"/>
                    <a:pt x="40" y="33"/>
                    <a:pt x="41" y="33"/>
                  </a:cubicBezTo>
                  <a:cubicBezTo>
                    <a:pt x="41" y="33"/>
                    <a:pt x="41" y="34"/>
                    <a:pt x="41" y="34"/>
                  </a:cubicBezTo>
                  <a:cubicBezTo>
                    <a:pt x="41" y="34"/>
                    <a:pt x="41" y="34"/>
                    <a:pt x="41" y="35"/>
                  </a:cubicBezTo>
                  <a:cubicBezTo>
                    <a:pt x="42" y="35"/>
                    <a:pt x="42" y="36"/>
                    <a:pt x="43" y="35"/>
                  </a:cubicBezTo>
                  <a:cubicBezTo>
                    <a:pt x="44" y="35"/>
                    <a:pt x="44" y="35"/>
                    <a:pt x="44" y="36"/>
                  </a:cubicBezTo>
                  <a:cubicBezTo>
                    <a:pt x="44" y="36"/>
                    <a:pt x="44" y="37"/>
                    <a:pt x="44" y="3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7"/>
                    <a:pt x="47" y="37"/>
                  </a:cubicBezTo>
                  <a:cubicBezTo>
                    <a:pt x="47" y="37"/>
                    <a:pt x="47" y="38"/>
                    <a:pt x="47" y="38"/>
                  </a:cubicBezTo>
                  <a:cubicBezTo>
                    <a:pt x="47" y="38"/>
                    <a:pt x="47" y="39"/>
                    <a:pt x="47" y="40"/>
                  </a:cubicBezTo>
                  <a:cubicBezTo>
                    <a:pt x="47" y="40"/>
                    <a:pt x="47" y="40"/>
                    <a:pt x="48" y="40"/>
                  </a:cubicBezTo>
                  <a:cubicBezTo>
                    <a:pt x="48" y="41"/>
                    <a:pt x="48" y="40"/>
                    <a:pt x="48" y="40"/>
                  </a:cubicBezTo>
                  <a:cubicBezTo>
                    <a:pt x="49" y="39"/>
                    <a:pt x="50" y="38"/>
                    <a:pt x="50" y="36"/>
                  </a:cubicBezTo>
                  <a:cubicBezTo>
                    <a:pt x="50" y="36"/>
                    <a:pt x="50" y="36"/>
                    <a:pt x="49" y="36"/>
                  </a:cubicBezTo>
                  <a:cubicBezTo>
                    <a:pt x="47" y="36"/>
                    <a:pt x="46" y="36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8" y="35"/>
                    <a:pt x="48" y="35"/>
                  </a:cubicBezTo>
                  <a:cubicBezTo>
                    <a:pt x="49" y="35"/>
                    <a:pt x="49" y="35"/>
                    <a:pt x="49" y="34"/>
                  </a:cubicBezTo>
                  <a:cubicBezTo>
                    <a:pt x="49" y="34"/>
                    <a:pt x="49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1" y="34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1" y="34"/>
                  </a:cubicBezTo>
                  <a:cubicBezTo>
                    <a:pt x="52" y="32"/>
                    <a:pt x="52" y="30"/>
                    <a:pt x="52" y="28"/>
                  </a:cubicBezTo>
                  <a:cubicBezTo>
                    <a:pt x="52" y="27"/>
                    <a:pt x="52" y="26"/>
                    <a:pt x="52" y="25"/>
                  </a:cubicBezTo>
                  <a:cubicBezTo>
                    <a:pt x="52" y="25"/>
                    <a:pt x="51" y="25"/>
                    <a:pt x="51" y="24"/>
                  </a:cubicBezTo>
                  <a:cubicBezTo>
                    <a:pt x="51" y="25"/>
                    <a:pt x="50" y="26"/>
                    <a:pt x="50" y="26"/>
                  </a:cubicBezTo>
                  <a:cubicBezTo>
                    <a:pt x="49" y="26"/>
                    <a:pt x="49" y="26"/>
                    <a:pt x="48" y="26"/>
                  </a:cubicBezTo>
                  <a:cubicBezTo>
                    <a:pt x="48" y="26"/>
                    <a:pt x="48" y="26"/>
                    <a:pt x="47" y="26"/>
                  </a:cubicBezTo>
                  <a:cubicBezTo>
                    <a:pt x="47" y="27"/>
                    <a:pt x="46" y="27"/>
                    <a:pt x="45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5"/>
                    <a:pt x="44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6"/>
                    <a:pt x="46" y="26"/>
                    <a:pt x="46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5"/>
                    <a:pt x="49" y="25"/>
                    <a:pt x="49" y="25"/>
                  </a:cubicBezTo>
                  <a:cubicBezTo>
                    <a:pt x="50" y="25"/>
                    <a:pt x="50" y="24"/>
                    <a:pt x="50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50" y="23"/>
                  </a:cubicBezTo>
                  <a:cubicBezTo>
                    <a:pt x="50" y="22"/>
                    <a:pt x="50" y="23"/>
                    <a:pt x="51" y="23"/>
                  </a:cubicBezTo>
                  <a:cubicBezTo>
                    <a:pt x="51" y="23"/>
                    <a:pt x="51" y="23"/>
                    <a:pt x="52" y="23"/>
                  </a:cubicBezTo>
                  <a:cubicBezTo>
                    <a:pt x="53" y="24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1"/>
                    <a:pt x="52" y="19"/>
                    <a:pt x="51" y="17"/>
                  </a:cubicBezTo>
                  <a:cubicBezTo>
                    <a:pt x="51" y="16"/>
                    <a:pt x="50" y="15"/>
                    <a:pt x="50" y="15"/>
                  </a:cubicBezTo>
                  <a:cubicBezTo>
                    <a:pt x="50" y="14"/>
                    <a:pt x="50" y="14"/>
                    <a:pt x="49" y="14"/>
                  </a:cubicBezTo>
                  <a:cubicBezTo>
                    <a:pt x="49" y="14"/>
                    <a:pt x="49" y="15"/>
                    <a:pt x="49" y="15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8" y="17"/>
                    <a:pt x="47" y="17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5" y="20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19"/>
                    <a:pt x="42" y="19"/>
                    <a:pt x="42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4" y="18"/>
                    <a:pt x="44" y="18"/>
                  </a:cubicBezTo>
                  <a:cubicBezTo>
                    <a:pt x="44" y="18"/>
                    <a:pt x="45" y="18"/>
                    <a:pt x="45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6"/>
                    <a:pt x="45" y="16"/>
                    <a:pt x="46" y="16"/>
                  </a:cubicBezTo>
                  <a:cubicBezTo>
                    <a:pt x="47" y="16"/>
                    <a:pt x="47" y="16"/>
                    <a:pt x="47" y="15"/>
                  </a:cubicBezTo>
                  <a:cubicBezTo>
                    <a:pt x="47" y="15"/>
                    <a:pt x="47" y="15"/>
                    <a:pt x="46" y="15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3"/>
                    <a:pt x="49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1"/>
                  </a:cubicBezTo>
                  <a:cubicBezTo>
                    <a:pt x="48" y="11"/>
                    <a:pt x="48" y="11"/>
                    <a:pt x="49" y="11"/>
                  </a:cubicBezTo>
                  <a:cubicBezTo>
                    <a:pt x="49" y="11"/>
                    <a:pt x="49" y="11"/>
                    <a:pt x="50" y="11"/>
                  </a:cubicBezTo>
                  <a:cubicBezTo>
                    <a:pt x="50" y="11"/>
                    <a:pt x="51" y="10"/>
                    <a:pt x="51" y="10"/>
                  </a:cubicBezTo>
                  <a:cubicBezTo>
                    <a:pt x="51" y="9"/>
                    <a:pt x="50" y="9"/>
                    <a:pt x="50" y="9"/>
                  </a:cubicBezTo>
                  <a:cubicBezTo>
                    <a:pt x="48" y="9"/>
                    <a:pt x="47" y="8"/>
                    <a:pt x="46" y="7"/>
                  </a:cubicBezTo>
                  <a:cubicBezTo>
                    <a:pt x="43" y="5"/>
                    <a:pt x="40" y="4"/>
                    <a:pt x="36" y="4"/>
                  </a:cubicBezTo>
                  <a:cubicBezTo>
                    <a:pt x="36" y="4"/>
                    <a:pt x="36" y="4"/>
                    <a:pt x="35" y="4"/>
                  </a:cubicBezTo>
                  <a:cubicBezTo>
                    <a:pt x="34" y="4"/>
                    <a:pt x="34" y="4"/>
                    <a:pt x="34" y="6"/>
                  </a:cubicBezTo>
                  <a:cubicBezTo>
                    <a:pt x="34" y="8"/>
                    <a:pt x="34" y="10"/>
                    <a:pt x="35" y="12"/>
                  </a:cubicBezTo>
                  <a:cubicBezTo>
                    <a:pt x="35" y="14"/>
                    <a:pt x="35" y="15"/>
                    <a:pt x="35" y="17"/>
                  </a:cubicBezTo>
                  <a:cubicBezTo>
                    <a:pt x="35" y="19"/>
                    <a:pt x="34" y="21"/>
                    <a:pt x="33" y="22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0"/>
                    <a:pt x="34" y="19"/>
                    <a:pt x="34" y="17"/>
                  </a:cubicBezTo>
                  <a:cubicBezTo>
                    <a:pt x="34" y="15"/>
                    <a:pt x="34" y="13"/>
                    <a:pt x="34" y="12"/>
                  </a:cubicBezTo>
                  <a:cubicBezTo>
                    <a:pt x="33" y="10"/>
                    <a:pt x="33" y="8"/>
                    <a:pt x="33" y="7"/>
                  </a:cubicBezTo>
                  <a:cubicBezTo>
                    <a:pt x="33" y="6"/>
                    <a:pt x="32" y="5"/>
                    <a:pt x="31" y="5"/>
                  </a:cubicBezTo>
                  <a:cubicBezTo>
                    <a:pt x="30" y="4"/>
                    <a:pt x="29" y="3"/>
                    <a:pt x="27" y="3"/>
                  </a:cubicBezTo>
                  <a:cubicBezTo>
                    <a:pt x="26" y="3"/>
                    <a:pt x="24" y="2"/>
                    <a:pt x="23" y="3"/>
                  </a:cubicBezTo>
                  <a:cubicBezTo>
                    <a:pt x="22" y="3"/>
                    <a:pt x="22" y="3"/>
                    <a:pt x="21" y="2"/>
                  </a:cubicBezTo>
                  <a:cubicBezTo>
                    <a:pt x="21" y="2"/>
                    <a:pt x="22" y="1"/>
                    <a:pt x="21" y="1"/>
                  </a:cubicBezTo>
                  <a:cubicBezTo>
                    <a:pt x="20" y="1"/>
                    <a:pt x="20" y="2"/>
                    <a:pt x="20" y="2"/>
                  </a:cubicBezTo>
                  <a:cubicBezTo>
                    <a:pt x="20" y="3"/>
                    <a:pt x="20" y="4"/>
                    <a:pt x="19" y="4"/>
                  </a:cubicBezTo>
                  <a:cubicBezTo>
                    <a:pt x="19" y="5"/>
                    <a:pt x="18" y="5"/>
                    <a:pt x="18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6" y="8"/>
                    <a:pt x="15" y="9"/>
                    <a:pt x="14" y="10"/>
                  </a:cubicBezTo>
                  <a:cubicBezTo>
                    <a:pt x="12" y="11"/>
                    <a:pt x="11" y="13"/>
                    <a:pt x="11" y="15"/>
                  </a:cubicBezTo>
                  <a:cubicBezTo>
                    <a:pt x="11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1" y="17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6"/>
                    <a:pt x="17" y="16"/>
                    <a:pt x="18" y="17"/>
                  </a:cubicBezTo>
                  <a:cubicBezTo>
                    <a:pt x="21" y="19"/>
                    <a:pt x="20" y="24"/>
                    <a:pt x="18" y="26"/>
                  </a:cubicBezTo>
                  <a:cubicBezTo>
                    <a:pt x="18" y="26"/>
                    <a:pt x="18" y="27"/>
                    <a:pt x="18" y="27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0"/>
                    <a:pt x="16" y="30"/>
                  </a:cubicBezTo>
                  <a:cubicBezTo>
                    <a:pt x="16" y="30"/>
                    <a:pt x="17" y="30"/>
                    <a:pt x="17" y="29"/>
                  </a:cubicBezTo>
                  <a:cubicBezTo>
                    <a:pt x="17" y="29"/>
                    <a:pt x="17" y="28"/>
                    <a:pt x="17" y="27"/>
                  </a:cubicBezTo>
                  <a:cubicBezTo>
                    <a:pt x="16" y="28"/>
                    <a:pt x="16" y="29"/>
                    <a:pt x="15" y="29"/>
                  </a:cubicBezTo>
                  <a:close/>
                </a:path>
              </a:pathLst>
            </a:custGeom>
            <a:solidFill>
              <a:srgbClr val="1B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7" name="Freeform 21">
              <a:extLst>
                <a:ext uri="{FF2B5EF4-FFF2-40B4-BE49-F238E27FC236}">
                  <a16:creationId xmlns:a16="http://schemas.microsoft.com/office/drawing/2014/main" id="{7A26A33D-3370-9157-58C5-E0C500A8C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5" y="4084638"/>
              <a:ext cx="142875" cy="144463"/>
            </a:xfrm>
            <a:custGeom>
              <a:avLst/>
              <a:gdLst>
                <a:gd name="T0" fmla="*/ 31 w 38"/>
                <a:gd name="T1" fmla="*/ 34 h 38"/>
                <a:gd name="T2" fmla="*/ 30 w 38"/>
                <a:gd name="T3" fmla="*/ 29 h 38"/>
                <a:gd name="T4" fmla="*/ 28 w 38"/>
                <a:gd name="T5" fmla="*/ 28 h 38"/>
                <a:gd name="T6" fmla="*/ 23 w 38"/>
                <a:gd name="T7" fmla="*/ 26 h 38"/>
                <a:gd name="T8" fmla="*/ 25 w 38"/>
                <a:gd name="T9" fmla="*/ 32 h 38"/>
                <a:gd name="T10" fmla="*/ 25 w 38"/>
                <a:gd name="T11" fmla="*/ 36 h 38"/>
                <a:gd name="T12" fmla="*/ 24 w 38"/>
                <a:gd name="T13" fmla="*/ 38 h 38"/>
                <a:gd name="T14" fmla="*/ 20 w 38"/>
                <a:gd name="T15" fmla="*/ 35 h 38"/>
                <a:gd name="T16" fmla="*/ 10 w 38"/>
                <a:gd name="T17" fmla="*/ 29 h 38"/>
                <a:gd name="T18" fmla="*/ 8 w 38"/>
                <a:gd name="T19" fmla="*/ 29 h 38"/>
                <a:gd name="T20" fmla="*/ 6 w 38"/>
                <a:gd name="T21" fmla="*/ 29 h 38"/>
                <a:gd name="T22" fmla="*/ 5 w 38"/>
                <a:gd name="T23" fmla="*/ 28 h 38"/>
                <a:gd name="T24" fmla="*/ 3 w 38"/>
                <a:gd name="T25" fmla="*/ 28 h 38"/>
                <a:gd name="T26" fmla="*/ 1 w 38"/>
                <a:gd name="T27" fmla="*/ 29 h 38"/>
                <a:gd name="T28" fmla="*/ 3 w 38"/>
                <a:gd name="T29" fmla="*/ 23 h 38"/>
                <a:gd name="T30" fmla="*/ 3 w 38"/>
                <a:gd name="T31" fmla="*/ 13 h 38"/>
                <a:gd name="T32" fmla="*/ 5 w 38"/>
                <a:gd name="T33" fmla="*/ 12 h 38"/>
                <a:gd name="T34" fmla="*/ 8 w 38"/>
                <a:gd name="T35" fmla="*/ 10 h 38"/>
                <a:gd name="T36" fmla="*/ 12 w 38"/>
                <a:gd name="T37" fmla="*/ 14 h 38"/>
                <a:gd name="T38" fmla="*/ 15 w 38"/>
                <a:gd name="T39" fmla="*/ 10 h 38"/>
                <a:gd name="T40" fmla="*/ 12 w 38"/>
                <a:gd name="T41" fmla="*/ 7 h 38"/>
                <a:gd name="T42" fmla="*/ 7 w 38"/>
                <a:gd name="T43" fmla="*/ 2 h 38"/>
                <a:gd name="T44" fmla="*/ 3 w 38"/>
                <a:gd name="T45" fmla="*/ 2 h 38"/>
                <a:gd name="T46" fmla="*/ 6 w 38"/>
                <a:gd name="T47" fmla="*/ 1 h 38"/>
                <a:gd name="T48" fmla="*/ 13 w 38"/>
                <a:gd name="T49" fmla="*/ 2 h 38"/>
                <a:gd name="T50" fmla="*/ 14 w 38"/>
                <a:gd name="T51" fmla="*/ 6 h 38"/>
                <a:gd name="T52" fmla="*/ 18 w 38"/>
                <a:gd name="T53" fmla="*/ 12 h 38"/>
                <a:gd name="T54" fmla="*/ 16 w 38"/>
                <a:gd name="T55" fmla="*/ 18 h 38"/>
                <a:gd name="T56" fmla="*/ 17 w 38"/>
                <a:gd name="T57" fmla="*/ 18 h 38"/>
                <a:gd name="T58" fmla="*/ 21 w 38"/>
                <a:gd name="T59" fmla="*/ 13 h 38"/>
                <a:gd name="T60" fmla="*/ 26 w 38"/>
                <a:gd name="T61" fmla="*/ 13 h 38"/>
                <a:gd name="T62" fmla="*/ 30 w 38"/>
                <a:gd name="T63" fmla="*/ 13 h 38"/>
                <a:gd name="T64" fmla="*/ 28 w 38"/>
                <a:gd name="T65" fmla="*/ 15 h 38"/>
                <a:gd name="T66" fmla="*/ 31 w 38"/>
                <a:gd name="T67" fmla="*/ 14 h 38"/>
                <a:gd name="T68" fmla="*/ 36 w 38"/>
                <a:gd name="T69" fmla="*/ 13 h 38"/>
                <a:gd name="T70" fmla="*/ 38 w 38"/>
                <a:gd name="T71" fmla="*/ 19 h 38"/>
                <a:gd name="T72" fmla="*/ 36 w 38"/>
                <a:gd name="T73" fmla="*/ 19 h 38"/>
                <a:gd name="T74" fmla="*/ 34 w 38"/>
                <a:gd name="T75" fmla="*/ 21 h 38"/>
                <a:gd name="T76" fmla="*/ 32 w 38"/>
                <a:gd name="T77" fmla="*/ 21 h 38"/>
                <a:gd name="T78" fmla="*/ 30 w 38"/>
                <a:gd name="T79" fmla="*/ 21 h 38"/>
                <a:gd name="T80" fmla="*/ 32 w 38"/>
                <a:gd name="T81" fmla="*/ 22 h 38"/>
                <a:gd name="T82" fmla="*/ 36 w 38"/>
                <a:gd name="T83" fmla="*/ 20 h 38"/>
                <a:gd name="T84" fmla="*/ 37 w 38"/>
                <a:gd name="T85" fmla="*/ 30 h 38"/>
                <a:gd name="T86" fmla="*/ 35 w 38"/>
                <a:gd name="T87" fmla="*/ 30 h 38"/>
                <a:gd name="T88" fmla="*/ 34 w 38"/>
                <a:gd name="T89" fmla="*/ 30 h 38"/>
                <a:gd name="T90" fmla="*/ 32 w 38"/>
                <a:gd name="T91" fmla="*/ 29 h 38"/>
                <a:gd name="T92" fmla="*/ 33 w 38"/>
                <a:gd name="T9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" h="38">
                  <a:moveTo>
                    <a:pt x="32" y="34"/>
                  </a:moveTo>
                  <a:cubicBezTo>
                    <a:pt x="32" y="34"/>
                    <a:pt x="32" y="33"/>
                    <a:pt x="32" y="33"/>
                  </a:cubicBezTo>
                  <a:cubicBezTo>
                    <a:pt x="31" y="33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2"/>
                    <a:pt x="30" y="31"/>
                    <a:pt x="30" y="29"/>
                  </a:cubicBezTo>
                  <a:cubicBezTo>
                    <a:pt x="30" y="29"/>
                    <a:pt x="30" y="29"/>
                    <a:pt x="30" y="28"/>
                  </a:cubicBezTo>
                  <a:cubicBezTo>
                    <a:pt x="30" y="28"/>
                    <a:pt x="30" y="27"/>
                    <a:pt x="29" y="28"/>
                  </a:cubicBezTo>
                  <a:cubicBezTo>
                    <a:pt x="29" y="28"/>
                    <a:pt x="28" y="28"/>
                    <a:pt x="28" y="28"/>
                  </a:cubicBezTo>
                  <a:cubicBezTo>
                    <a:pt x="26" y="27"/>
                    <a:pt x="25" y="27"/>
                    <a:pt x="23" y="28"/>
                  </a:cubicBezTo>
                  <a:cubicBezTo>
                    <a:pt x="23" y="28"/>
                    <a:pt x="23" y="27"/>
                    <a:pt x="23" y="27"/>
                  </a:cubicBezTo>
                  <a:cubicBezTo>
                    <a:pt x="23" y="27"/>
                    <a:pt x="23" y="26"/>
                    <a:pt x="23" y="26"/>
                  </a:cubicBezTo>
                  <a:cubicBezTo>
                    <a:pt x="22" y="26"/>
                    <a:pt x="22" y="27"/>
                    <a:pt x="22" y="27"/>
                  </a:cubicBezTo>
                  <a:cubicBezTo>
                    <a:pt x="22" y="28"/>
                    <a:pt x="23" y="29"/>
                    <a:pt x="24" y="30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5" y="33"/>
                    <a:pt x="25" y="34"/>
                    <a:pt x="25" y="35"/>
                  </a:cubicBezTo>
                  <a:cubicBezTo>
                    <a:pt x="25" y="35"/>
                    <a:pt x="25" y="35"/>
                    <a:pt x="25" y="36"/>
                  </a:cubicBezTo>
                  <a:cubicBezTo>
                    <a:pt x="24" y="36"/>
                    <a:pt x="24" y="36"/>
                    <a:pt x="25" y="36"/>
                  </a:cubicBezTo>
                  <a:cubicBezTo>
                    <a:pt x="26" y="37"/>
                    <a:pt x="26" y="37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5" y="38"/>
                    <a:pt x="24" y="38"/>
                    <a:pt x="24" y="38"/>
                  </a:cubicBezTo>
                  <a:cubicBezTo>
                    <a:pt x="24" y="38"/>
                    <a:pt x="23" y="37"/>
                    <a:pt x="23" y="37"/>
                  </a:cubicBezTo>
                  <a:cubicBezTo>
                    <a:pt x="22" y="37"/>
                    <a:pt x="21" y="36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6"/>
                    <a:pt x="19" y="37"/>
                    <a:pt x="17" y="37"/>
                  </a:cubicBezTo>
                  <a:cubicBezTo>
                    <a:pt x="16" y="38"/>
                    <a:pt x="14" y="37"/>
                    <a:pt x="13" y="36"/>
                  </a:cubicBezTo>
                  <a:cubicBezTo>
                    <a:pt x="12" y="33"/>
                    <a:pt x="11" y="31"/>
                    <a:pt x="10" y="29"/>
                  </a:cubicBezTo>
                  <a:cubicBezTo>
                    <a:pt x="10" y="29"/>
                    <a:pt x="9" y="29"/>
                    <a:pt x="9" y="29"/>
                  </a:cubicBezTo>
                  <a:cubicBezTo>
                    <a:pt x="9" y="29"/>
                    <a:pt x="8" y="29"/>
                    <a:pt x="7" y="29"/>
                  </a:cubicBezTo>
                  <a:cubicBezTo>
                    <a:pt x="7" y="29"/>
                    <a:pt x="8" y="29"/>
                    <a:pt x="8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29"/>
                    <a:pt x="6" y="29"/>
                  </a:cubicBezTo>
                  <a:cubicBezTo>
                    <a:pt x="6" y="29"/>
                    <a:pt x="6" y="28"/>
                    <a:pt x="6" y="28"/>
                  </a:cubicBezTo>
                  <a:cubicBezTo>
                    <a:pt x="6" y="28"/>
                    <a:pt x="6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5" y="29"/>
                    <a:pt x="4" y="29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3" y="29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8"/>
                    <a:pt x="2" y="29"/>
                    <a:pt x="1" y="29"/>
                  </a:cubicBezTo>
                  <a:cubicBezTo>
                    <a:pt x="0" y="29"/>
                    <a:pt x="0" y="28"/>
                    <a:pt x="1" y="28"/>
                  </a:cubicBezTo>
                  <a:cubicBezTo>
                    <a:pt x="1" y="28"/>
                    <a:pt x="1" y="27"/>
                    <a:pt x="2" y="27"/>
                  </a:cubicBezTo>
                  <a:cubicBezTo>
                    <a:pt x="3" y="26"/>
                    <a:pt x="3" y="24"/>
                    <a:pt x="3" y="23"/>
                  </a:cubicBezTo>
                  <a:cubicBezTo>
                    <a:pt x="2" y="23"/>
                    <a:pt x="3" y="22"/>
                    <a:pt x="3" y="22"/>
                  </a:cubicBezTo>
                  <a:cubicBezTo>
                    <a:pt x="4" y="21"/>
                    <a:pt x="5" y="19"/>
                    <a:pt x="5" y="17"/>
                  </a:cubicBezTo>
                  <a:cubicBezTo>
                    <a:pt x="4" y="15"/>
                    <a:pt x="4" y="14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1" y="10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cubicBezTo>
                    <a:pt x="13" y="13"/>
                    <a:pt x="14" y="13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9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4"/>
                    <a:pt x="11" y="3"/>
                    <a:pt x="10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0"/>
                    <a:pt x="10" y="1"/>
                  </a:cubicBezTo>
                  <a:cubicBezTo>
                    <a:pt x="11" y="1"/>
                    <a:pt x="12" y="2"/>
                    <a:pt x="13" y="2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6" y="7"/>
                    <a:pt x="16" y="8"/>
                    <a:pt x="17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8" y="11"/>
                    <a:pt x="18" y="11"/>
                    <a:pt x="18" y="12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5"/>
                    <a:pt x="18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7" y="19"/>
                    <a:pt x="17" y="18"/>
                  </a:cubicBezTo>
                  <a:cubicBezTo>
                    <a:pt x="18" y="18"/>
                    <a:pt x="19" y="17"/>
                    <a:pt x="19" y="16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5" y="13"/>
                    <a:pt x="25" y="13"/>
                    <a:pt x="26" y="13"/>
                  </a:cubicBezTo>
                  <a:cubicBezTo>
                    <a:pt x="27" y="12"/>
                    <a:pt x="28" y="12"/>
                    <a:pt x="29" y="13"/>
                  </a:cubicBezTo>
                  <a:cubicBezTo>
                    <a:pt x="29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4"/>
                    <a:pt x="29" y="15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3" y="14"/>
                  </a:cubicBezTo>
                  <a:cubicBezTo>
                    <a:pt x="34" y="13"/>
                    <a:pt x="35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37" y="17"/>
                    <a:pt x="38" y="18"/>
                    <a:pt x="38" y="19"/>
                  </a:cubicBezTo>
                  <a:cubicBezTo>
                    <a:pt x="38" y="19"/>
                    <a:pt x="38" y="19"/>
                    <a:pt x="38" y="20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8"/>
                    <a:pt x="35" y="19"/>
                  </a:cubicBezTo>
                  <a:cubicBezTo>
                    <a:pt x="34" y="19"/>
                    <a:pt x="35" y="19"/>
                    <a:pt x="35" y="20"/>
                  </a:cubicBezTo>
                  <a:cubicBezTo>
                    <a:pt x="35" y="20"/>
                    <a:pt x="35" y="21"/>
                    <a:pt x="34" y="21"/>
                  </a:cubicBezTo>
                  <a:cubicBezTo>
                    <a:pt x="34" y="21"/>
                    <a:pt x="33" y="21"/>
                    <a:pt x="33" y="21"/>
                  </a:cubicBezTo>
                  <a:cubicBezTo>
                    <a:pt x="33" y="20"/>
                    <a:pt x="33" y="20"/>
                    <a:pt x="32" y="20"/>
                  </a:cubicBezTo>
                  <a:cubicBezTo>
                    <a:pt x="32" y="20"/>
                    <a:pt x="32" y="21"/>
                    <a:pt x="32" y="21"/>
                  </a:cubicBezTo>
                  <a:cubicBezTo>
                    <a:pt x="32" y="21"/>
                    <a:pt x="32" y="22"/>
                    <a:pt x="31" y="22"/>
                  </a:cubicBezTo>
                  <a:cubicBezTo>
                    <a:pt x="31" y="22"/>
                    <a:pt x="30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2"/>
                  </a:cubicBezTo>
                  <a:cubicBezTo>
                    <a:pt x="29" y="22"/>
                    <a:pt x="30" y="22"/>
                    <a:pt x="31" y="23"/>
                  </a:cubicBezTo>
                  <a:cubicBezTo>
                    <a:pt x="31" y="23"/>
                    <a:pt x="32" y="23"/>
                    <a:pt x="32" y="22"/>
                  </a:cubicBezTo>
                  <a:cubicBezTo>
                    <a:pt x="33" y="22"/>
                    <a:pt x="33" y="21"/>
                    <a:pt x="33" y="22"/>
                  </a:cubicBezTo>
                  <a:cubicBezTo>
                    <a:pt x="34" y="22"/>
                    <a:pt x="35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2"/>
                    <a:pt x="37" y="23"/>
                  </a:cubicBezTo>
                  <a:cubicBezTo>
                    <a:pt x="37" y="25"/>
                    <a:pt x="37" y="27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1"/>
                    <a:pt x="36" y="31"/>
                  </a:cubicBezTo>
                  <a:cubicBezTo>
                    <a:pt x="36" y="31"/>
                    <a:pt x="35" y="31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3" y="31"/>
                  </a:cubicBezTo>
                  <a:cubicBezTo>
                    <a:pt x="32" y="31"/>
                    <a:pt x="32" y="31"/>
                    <a:pt x="32" y="30"/>
                  </a:cubicBezTo>
                  <a:cubicBezTo>
                    <a:pt x="32" y="30"/>
                    <a:pt x="32" y="29"/>
                    <a:pt x="32" y="29"/>
                  </a:cubicBezTo>
                  <a:cubicBezTo>
                    <a:pt x="31" y="29"/>
                    <a:pt x="31" y="30"/>
                    <a:pt x="31" y="30"/>
                  </a:cubicBezTo>
                  <a:cubicBezTo>
                    <a:pt x="31" y="31"/>
                    <a:pt x="31" y="31"/>
                    <a:pt x="32" y="32"/>
                  </a:cubicBezTo>
                  <a:cubicBezTo>
                    <a:pt x="33" y="32"/>
                    <a:pt x="33" y="33"/>
                    <a:pt x="33" y="33"/>
                  </a:cubicBezTo>
                  <a:cubicBezTo>
                    <a:pt x="33" y="34"/>
                    <a:pt x="33" y="34"/>
                    <a:pt x="32" y="34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8" name="Freeform 22">
              <a:extLst>
                <a:ext uri="{FF2B5EF4-FFF2-40B4-BE49-F238E27FC236}">
                  <a16:creationId xmlns:a16="http://schemas.microsoft.com/office/drawing/2014/main" id="{A18377A2-CD04-AC92-68D8-AD7BDECAC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248150"/>
              <a:ext cx="60325" cy="38100"/>
            </a:xfrm>
            <a:custGeom>
              <a:avLst/>
              <a:gdLst>
                <a:gd name="T0" fmla="*/ 3 w 16"/>
                <a:gd name="T1" fmla="*/ 2 h 10"/>
                <a:gd name="T2" fmla="*/ 4 w 16"/>
                <a:gd name="T3" fmla="*/ 3 h 10"/>
                <a:gd name="T4" fmla="*/ 7 w 16"/>
                <a:gd name="T5" fmla="*/ 3 h 10"/>
                <a:gd name="T6" fmla="*/ 8 w 16"/>
                <a:gd name="T7" fmla="*/ 3 h 10"/>
                <a:gd name="T8" fmla="*/ 9 w 16"/>
                <a:gd name="T9" fmla="*/ 2 h 10"/>
                <a:gd name="T10" fmla="*/ 10 w 16"/>
                <a:gd name="T11" fmla="*/ 2 h 10"/>
                <a:gd name="T12" fmla="*/ 12 w 16"/>
                <a:gd name="T13" fmla="*/ 1 h 10"/>
                <a:gd name="T14" fmla="*/ 13 w 16"/>
                <a:gd name="T15" fmla="*/ 1 h 10"/>
                <a:gd name="T16" fmla="*/ 16 w 16"/>
                <a:gd name="T17" fmla="*/ 3 h 10"/>
                <a:gd name="T18" fmla="*/ 14 w 16"/>
                <a:gd name="T19" fmla="*/ 7 h 10"/>
                <a:gd name="T20" fmla="*/ 11 w 16"/>
                <a:gd name="T21" fmla="*/ 8 h 10"/>
                <a:gd name="T22" fmla="*/ 7 w 16"/>
                <a:gd name="T23" fmla="*/ 8 h 10"/>
                <a:gd name="T24" fmla="*/ 6 w 16"/>
                <a:gd name="T25" fmla="*/ 9 h 10"/>
                <a:gd name="T26" fmla="*/ 4 w 16"/>
                <a:gd name="T27" fmla="*/ 10 h 10"/>
                <a:gd name="T28" fmla="*/ 1 w 16"/>
                <a:gd name="T29" fmla="*/ 9 h 10"/>
                <a:gd name="T30" fmla="*/ 0 w 16"/>
                <a:gd name="T31" fmla="*/ 8 h 10"/>
                <a:gd name="T32" fmla="*/ 3 w 16"/>
                <a:gd name="T3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0">
                  <a:moveTo>
                    <a:pt x="3" y="2"/>
                  </a:move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6" y="4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15" y="1"/>
                    <a:pt x="16" y="2"/>
                    <a:pt x="16" y="3"/>
                  </a:cubicBezTo>
                  <a:cubicBezTo>
                    <a:pt x="16" y="5"/>
                    <a:pt x="16" y="7"/>
                    <a:pt x="14" y="7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10" y="8"/>
                    <a:pt x="9" y="8"/>
                    <a:pt x="7" y="8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10"/>
                    <a:pt x="5" y="10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6"/>
                    <a:pt x="1" y="4"/>
                    <a:pt x="3" y="2"/>
                  </a:cubicBezTo>
                  <a:close/>
                </a:path>
              </a:pathLst>
            </a:custGeom>
            <a:solidFill>
              <a:srgbClr val="88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9" name="Freeform 23">
              <a:extLst>
                <a:ext uri="{FF2B5EF4-FFF2-40B4-BE49-F238E27FC236}">
                  <a16:creationId xmlns:a16="http://schemas.microsoft.com/office/drawing/2014/main" id="{45C6F4E6-C078-4303-FE6A-1C730C67E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281488"/>
              <a:ext cx="57150" cy="26988"/>
            </a:xfrm>
            <a:custGeom>
              <a:avLst/>
              <a:gdLst>
                <a:gd name="T0" fmla="*/ 8 w 15"/>
                <a:gd name="T1" fmla="*/ 7 h 7"/>
                <a:gd name="T2" fmla="*/ 4 w 15"/>
                <a:gd name="T3" fmla="*/ 7 h 7"/>
                <a:gd name="T4" fmla="*/ 0 w 15"/>
                <a:gd name="T5" fmla="*/ 6 h 7"/>
                <a:gd name="T6" fmla="*/ 0 w 15"/>
                <a:gd name="T7" fmla="*/ 5 h 7"/>
                <a:gd name="T8" fmla="*/ 2 w 15"/>
                <a:gd name="T9" fmla="*/ 0 h 7"/>
                <a:gd name="T10" fmla="*/ 4 w 15"/>
                <a:gd name="T11" fmla="*/ 0 h 7"/>
                <a:gd name="T12" fmla="*/ 5 w 15"/>
                <a:gd name="T13" fmla="*/ 1 h 7"/>
                <a:gd name="T14" fmla="*/ 9 w 15"/>
                <a:gd name="T15" fmla="*/ 2 h 7"/>
                <a:gd name="T16" fmla="*/ 11 w 15"/>
                <a:gd name="T17" fmla="*/ 0 h 7"/>
                <a:gd name="T18" fmla="*/ 12 w 15"/>
                <a:gd name="T19" fmla="*/ 0 h 7"/>
                <a:gd name="T20" fmla="*/ 14 w 15"/>
                <a:gd name="T21" fmla="*/ 4 h 7"/>
                <a:gd name="T22" fmla="*/ 14 w 15"/>
                <a:gd name="T23" fmla="*/ 4 h 7"/>
                <a:gd name="T24" fmla="*/ 12 w 15"/>
                <a:gd name="T25" fmla="*/ 6 h 7"/>
                <a:gd name="T26" fmla="*/ 8 w 15"/>
                <a:gd name="T2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cubicBezTo>
                    <a:pt x="7" y="7"/>
                    <a:pt x="5" y="7"/>
                    <a:pt x="4" y="7"/>
                  </a:cubicBezTo>
                  <a:cubicBezTo>
                    <a:pt x="2" y="7"/>
                    <a:pt x="1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7" y="1"/>
                    <a:pt x="8" y="2"/>
                    <a:pt x="9" y="2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4" y="0"/>
                    <a:pt x="15" y="2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6"/>
                    <a:pt x="13" y="6"/>
                    <a:pt x="12" y="6"/>
                  </a:cubicBezTo>
                  <a:cubicBezTo>
                    <a:pt x="11" y="7"/>
                    <a:pt x="9" y="7"/>
                    <a:pt x="8" y="7"/>
                  </a:cubicBezTo>
                  <a:close/>
                </a:path>
              </a:pathLst>
            </a:custGeom>
            <a:solidFill>
              <a:srgbClr val="C49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0" name="Freeform 24">
              <a:extLst>
                <a:ext uri="{FF2B5EF4-FFF2-40B4-BE49-F238E27FC236}">
                  <a16:creationId xmlns:a16="http://schemas.microsoft.com/office/drawing/2014/main" id="{8FA5198D-3A8B-F21D-3F47-1E153EACF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363" y="4137025"/>
              <a:ext cx="44450" cy="38100"/>
            </a:xfrm>
            <a:custGeom>
              <a:avLst/>
              <a:gdLst>
                <a:gd name="T0" fmla="*/ 2 w 12"/>
                <a:gd name="T1" fmla="*/ 10 h 10"/>
                <a:gd name="T2" fmla="*/ 0 w 12"/>
                <a:gd name="T3" fmla="*/ 8 h 10"/>
                <a:gd name="T4" fmla="*/ 1 w 12"/>
                <a:gd name="T5" fmla="*/ 2 h 10"/>
                <a:gd name="T6" fmla="*/ 2 w 12"/>
                <a:gd name="T7" fmla="*/ 0 h 10"/>
                <a:gd name="T8" fmla="*/ 5 w 12"/>
                <a:gd name="T9" fmla="*/ 0 h 10"/>
                <a:gd name="T10" fmla="*/ 9 w 12"/>
                <a:gd name="T11" fmla="*/ 0 h 10"/>
                <a:gd name="T12" fmla="*/ 11 w 12"/>
                <a:gd name="T13" fmla="*/ 0 h 10"/>
                <a:gd name="T14" fmla="*/ 12 w 12"/>
                <a:gd name="T15" fmla="*/ 5 h 10"/>
                <a:gd name="T16" fmla="*/ 10 w 12"/>
                <a:gd name="T17" fmla="*/ 8 h 10"/>
                <a:gd name="T18" fmla="*/ 9 w 12"/>
                <a:gd name="T19" fmla="*/ 8 h 10"/>
                <a:gd name="T20" fmla="*/ 9 w 12"/>
                <a:gd name="T21" fmla="*/ 7 h 10"/>
                <a:gd name="T22" fmla="*/ 9 w 12"/>
                <a:gd name="T23" fmla="*/ 6 h 10"/>
                <a:gd name="T24" fmla="*/ 9 w 12"/>
                <a:gd name="T25" fmla="*/ 4 h 10"/>
                <a:gd name="T26" fmla="*/ 9 w 12"/>
                <a:gd name="T27" fmla="*/ 3 h 10"/>
                <a:gd name="T28" fmla="*/ 8 w 12"/>
                <a:gd name="T29" fmla="*/ 3 h 10"/>
                <a:gd name="T30" fmla="*/ 5 w 12"/>
                <a:gd name="T31" fmla="*/ 7 h 10"/>
                <a:gd name="T32" fmla="*/ 3 w 12"/>
                <a:gd name="T33" fmla="*/ 9 h 10"/>
                <a:gd name="T34" fmla="*/ 3 w 12"/>
                <a:gd name="T35" fmla="*/ 10 h 10"/>
                <a:gd name="T36" fmla="*/ 2 w 12"/>
                <a:gd name="T37" fmla="*/ 10 h 10"/>
                <a:gd name="T38" fmla="*/ 2 w 12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2" y="10"/>
                  </a:moveTo>
                  <a:cubicBezTo>
                    <a:pt x="1" y="9"/>
                    <a:pt x="1" y="8"/>
                    <a:pt x="0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2"/>
                    <a:pt x="8" y="2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7" y="6"/>
                    <a:pt x="5" y="7"/>
                  </a:cubicBezTo>
                  <a:cubicBezTo>
                    <a:pt x="4" y="7"/>
                    <a:pt x="3" y="8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CC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1" name="Freeform 25">
              <a:extLst>
                <a:ext uri="{FF2B5EF4-FFF2-40B4-BE49-F238E27FC236}">
                  <a16:creationId xmlns:a16="http://schemas.microsoft.com/office/drawing/2014/main" id="{B01D4240-5754-78A9-A1CE-72247D399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363" y="4175125"/>
              <a:ext cx="41275" cy="65088"/>
            </a:xfrm>
            <a:custGeom>
              <a:avLst/>
              <a:gdLst>
                <a:gd name="T0" fmla="*/ 8 w 11"/>
                <a:gd name="T1" fmla="*/ 1 h 17"/>
                <a:gd name="T2" fmla="*/ 6 w 11"/>
                <a:gd name="T3" fmla="*/ 3 h 17"/>
                <a:gd name="T4" fmla="*/ 5 w 11"/>
                <a:gd name="T5" fmla="*/ 5 h 17"/>
                <a:gd name="T6" fmla="*/ 4 w 11"/>
                <a:gd name="T7" fmla="*/ 7 h 17"/>
                <a:gd name="T8" fmla="*/ 7 w 11"/>
                <a:gd name="T9" fmla="*/ 10 h 17"/>
                <a:gd name="T10" fmla="*/ 9 w 11"/>
                <a:gd name="T11" fmla="*/ 12 h 17"/>
                <a:gd name="T12" fmla="*/ 10 w 11"/>
                <a:gd name="T13" fmla="*/ 14 h 17"/>
                <a:gd name="T14" fmla="*/ 10 w 11"/>
                <a:gd name="T15" fmla="*/ 16 h 17"/>
                <a:gd name="T16" fmla="*/ 9 w 11"/>
                <a:gd name="T17" fmla="*/ 17 h 17"/>
                <a:gd name="T18" fmla="*/ 8 w 11"/>
                <a:gd name="T19" fmla="*/ 16 h 17"/>
                <a:gd name="T20" fmla="*/ 8 w 11"/>
                <a:gd name="T21" fmla="*/ 15 h 17"/>
                <a:gd name="T22" fmla="*/ 7 w 11"/>
                <a:gd name="T23" fmla="*/ 14 h 17"/>
                <a:gd name="T24" fmla="*/ 5 w 11"/>
                <a:gd name="T25" fmla="*/ 13 h 17"/>
                <a:gd name="T26" fmla="*/ 1 w 11"/>
                <a:gd name="T27" fmla="*/ 10 h 17"/>
                <a:gd name="T28" fmla="*/ 1 w 11"/>
                <a:gd name="T29" fmla="*/ 7 h 17"/>
                <a:gd name="T30" fmla="*/ 2 w 11"/>
                <a:gd name="T31" fmla="*/ 4 h 17"/>
                <a:gd name="T32" fmla="*/ 4 w 11"/>
                <a:gd name="T33" fmla="*/ 0 h 17"/>
                <a:gd name="T34" fmla="*/ 4 w 11"/>
                <a:gd name="T35" fmla="*/ 0 h 17"/>
                <a:gd name="T36" fmla="*/ 8 w 11"/>
                <a:gd name="T3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7">
                  <a:moveTo>
                    <a:pt x="8" y="1"/>
                  </a:moveTo>
                  <a:cubicBezTo>
                    <a:pt x="7" y="2"/>
                    <a:pt x="7" y="2"/>
                    <a:pt x="6" y="3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9"/>
                    <a:pt x="6" y="9"/>
                    <a:pt x="7" y="10"/>
                  </a:cubicBezTo>
                  <a:cubicBezTo>
                    <a:pt x="8" y="11"/>
                    <a:pt x="9" y="11"/>
                    <a:pt x="9" y="12"/>
                  </a:cubicBezTo>
                  <a:cubicBezTo>
                    <a:pt x="10" y="12"/>
                    <a:pt x="11" y="13"/>
                    <a:pt x="10" y="14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6"/>
                    <a:pt x="9" y="17"/>
                    <a:pt x="9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4"/>
                    <a:pt x="8" y="14"/>
                    <a:pt x="7" y="14"/>
                  </a:cubicBezTo>
                  <a:cubicBezTo>
                    <a:pt x="6" y="14"/>
                    <a:pt x="5" y="14"/>
                    <a:pt x="5" y="13"/>
                  </a:cubicBezTo>
                  <a:cubicBezTo>
                    <a:pt x="3" y="13"/>
                    <a:pt x="2" y="12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1" y="5"/>
                    <a:pt x="2" y="4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A4C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2" name="Freeform 26">
              <a:extLst>
                <a:ext uri="{FF2B5EF4-FFF2-40B4-BE49-F238E27FC236}">
                  <a16:creationId xmlns:a16="http://schemas.microsoft.com/office/drawing/2014/main" id="{EF46C277-7591-41DE-5787-65CE3703C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243388"/>
              <a:ext cx="52387" cy="34925"/>
            </a:xfrm>
            <a:custGeom>
              <a:avLst/>
              <a:gdLst>
                <a:gd name="T0" fmla="*/ 5 w 14"/>
                <a:gd name="T1" fmla="*/ 9 h 9"/>
                <a:gd name="T2" fmla="*/ 1 w 14"/>
                <a:gd name="T3" fmla="*/ 8 h 9"/>
                <a:gd name="T4" fmla="*/ 1 w 14"/>
                <a:gd name="T5" fmla="*/ 6 h 9"/>
                <a:gd name="T6" fmla="*/ 1 w 14"/>
                <a:gd name="T7" fmla="*/ 5 h 9"/>
                <a:gd name="T8" fmla="*/ 1 w 14"/>
                <a:gd name="T9" fmla="*/ 4 h 9"/>
                <a:gd name="T10" fmla="*/ 8 w 14"/>
                <a:gd name="T11" fmla="*/ 1 h 9"/>
                <a:gd name="T12" fmla="*/ 9 w 14"/>
                <a:gd name="T13" fmla="*/ 0 h 9"/>
                <a:gd name="T14" fmla="*/ 10 w 14"/>
                <a:gd name="T15" fmla="*/ 0 h 9"/>
                <a:gd name="T16" fmla="*/ 10 w 14"/>
                <a:gd name="T17" fmla="*/ 1 h 9"/>
                <a:gd name="T18" fmla="*/ 10 w 14"/>
                <a:gd name="T19" fmla="*/ 2 h 9"/>
                <a:gd name="T20" fmla="*/ 12 w 14"/>
                <a:gd name="T21" fmla="*/ 3 h 9"/>
                <a:gd name="T22" fmla="*/ 13 w 14"/>
                <a:gd name="T23" fmla="*/ 3 h 9"/>
                <a:gd name="T24" fmla="*/ 13 w 14"/>
                <a:gd name="T25" fmla="*/ 3 h 9"/>
                <a:gd name="T26" fmla="*/ 11 w 14"/>
                <a:gd name="T27" fmla="*/ 7 h 9"/>
                <a:gd name="T28" fmla="*/ 5 w 14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9">
                  <a:moveTo>
                    <a:pt x="5" y="9"/>
                  </a:moveTo>
                  <a:cubicBezTo>
                    <a:pt x="4" y="9"/>
                    <a:pt x="3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4" y="4"/>
                    <a:pt x="6" y="2"/>
                    <a:pt x="8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4" y="3"/>
                    <a:pt x="13" y="3"/>
                  </a:cubicBezTo>
                  <a:cubicBezTo>
                    <a:pt x="13" y="5"/>
                    <a:pt x="13" y="6"/>
                    <a:pt x="11" y="7"/>
                  </a:cubicBezTo>
                  <a:cubicBezTo>
                    <a:pt x="10" y="8"/>
                    <a:pt x="8" y="9"/>
                    <a:pt x="5" y="9"/>
                  </a:cubicBezTo>
                  <a:close/>
                </a:path>
              </a:pathLst>
            </a:custGeom>
            <a:solidFill>
              <a:srgbClr val="88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3" name="Freeform 27">
              <a:extLst>
                <a:ext uri="{FF2B5EF4-FFF2-40B4-BE49-F238E27FC236}">
                  <a16:creationId xmlns:a16="http://schemas.microsoft.com/office/drawing/2014/main" id="{D7A72E8C-B6B7-A34B-143A-3C08B7D1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0" y="4243388"/>
              <a:ext cx="38100" cy="31750"/>
            </a:xfrm>
            <a:custGeom>
              <a:avLst/>
              <a:gdLst>
                <a:gd name="T0" fmla="*/ 3 w 10"/>
                <a:gd name="T1" fmla="*/ 0 h 8"/>
                <a:gd name="T2" fmla="*/ 7 w 10"/>
                <a:gd name="T3" fmla="*/ 2 h 8"/>
                <a:gd name="T4" fmla="*/ 10 w 10"/>
                <a:gd name="T5" fmla="*/ 4 h 8"/>
                <a:gd name="T6" fmla="*/ 9 w 10"/>
                <a:gd name="T7" fmla="*/ 6 h 8"/>
                <a:gd name="T8" fmla="*/ 3 w 10"/>
                <a:gd name="T9" fmla="*/ 7 h 8"/>
                <a:gd name="T10" fmla="*/ 0 w 10"/>
                <a:gd name="T11" fmla="*/ 6 h 8"/>
                <a:gd name="T12" fmla="*/ 1 w 10"/>
                <a:gd name="T13" fmla="*/ 2 h 8"/>
                <a:gd name="T14" fmla="*/ 3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cubicBezTo>
                    <a:pt x="5" y="1"/>
                    <a:pt x="6" y="1"/>
                    <a:pt x="7" y="2"/>
                  </a:cubicBezTo>
                  <a:cubicBezTo>
                    <a:pt x="8" y="2"/>
                    <a:pt x="9" y="3"/>
                    <a:pt x="10" y="4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88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4" name="Freeform 28">
              <a:extLst>
                <a:ext uri="{FF2B5EF4-FFF2-40B4-BE49-F238E27FC236}">
                  <a16:creationId xmlns:a16="http://schemas.microsoft.com/office/drawing/2014/main" id="{4767C536-C473-53F0-CDA1-19A5B150F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650" y="4251325"/>
              <a:ext cx="42862" cy="30163"/>
            </a:xfrm>
            <a:custGeom>
              <a:avLst/>
              <a:gdLst>
                <a:gd name="T0" fmla="*/ 5 w 11"/>
                <a:gd name="T1" fmla="*/ 8 h 8"/>
                <a:gd name="T2" fmla="*/ 3 w 11"/>
                <a:gd name="T3" fmla="*/ 7 h 8"/>
                <a:gd name="T4" fmla="*/ 1 w 11"/>
                <a:gd name="T5" fmla="*/ 2 h 8"/>
                <a:gd name="T6" fmla="*/ 3 w 11"/>
                <a:gd name="T7" fmla="*/ 0 h 8"/>
                <a:gd name="T8" fmla="*/ 5 w 11"/>
                <a:gd name="T9" fmla="*/ 1 h 8"/>
                <a:gd name="T10" fmla="*/ 5 w 11"/>
                <a:gd name="T11" fmla="*/ 2 h 8"/>
                <a:gd name="T12" fmla="*/ 5 w 11"/>
                <a:gd name="T13" fmla="*/ 4 h 8"/>
                <a:gd name="T14" fmla="*/ 8 w 11"/>
                <a:gd name="T15" fmla="*/ 5 h 8"/>
                <a:gd name="T16" fmla="*/ 9 w 11"/>
                <a:gd name="T17" fmla="*/ 4 h 8"/>
                <a:gd name="T18" fmla="*/ 10 w 11"/>
                <a:gd name="T19" fmla="*/ 3 h 8"/>
                <a:gd name="T20" fmla="*/ 11 w 11"/>
                <a:gd name="T21" fmla="*/ 3 h 8"/>
                <a:gd name="T22" fmla="*/ 11 w 11"/>
                <a:gd name="T23" fmla="*/ 4 h 8"/>
                <a:gd name="T24" fmla="*/ 10 w 11"/>
                <a:gd name="T25" fmla="*/ 6 h 8"/>
                <a:gd name="T26" fmla="*/ 10 w 11"/>
                <a:gd name="T27" fmla="*/ 6 h 8"/>
                <a:gd name="T28" fmla="*/ 5 w 11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8">
                  <a:moveTo>
                    <a:pt x="5" y="8"/>
                  </a:moveTo>
                  <a:cubicBezTo>
                    <a:pt x="4" y="8"/>
                    <a:pt x="4" y="8"/>
                    <a:pt x="3" y="7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5" y="5"/>
                    <a:pt x="7" y="6"/>
                    <a:pt x="8" y="5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5"/>
                    <a:pt x="11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7"/>
                    <a:pt x="7" y="8"/>
                    <a:pt x="5" y="8"/>
                  </a:cubicBezTo>
                  <a:close/>
                </a:path>
              </a:pathLst>
            </a:custGeom>
            <a:solidFill>
              <a:srgbClr val="8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5" name="Freeform 29">
              <a:extLst>
                <a:ext uri="{FF2B5EF4-FFF2-40B4-BE49-F238E27FC236}">
                  <a16:creationId xmlns:a16="http://schemas.microsoft.com/office/drawing/2014/main" id="{BEAAED9D-2D16-9C17-DEEC-5E9A9F964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202113"/>
              <a:ext cx="95250" cy="46038"/>
            </a:xfrm>
            <a:custGeom>
              <a:avLst/>
              <a:gdLst>
                <a:gd name="T0" fmla="*/ 23 w 25"/>
                <a:gd name="T1" fmla="*/ 7 h 12"/>
                <a:gd name="T2" fmla="*/ 23 w 25"/>
                <a:gd name="T3" fmla="*/ 10 h 12"/>
                <a:gd name="T4" fmla="*/ 21 w 25"/>
                <a:gd name="T5" fmla="*/ 7 h 12"/>
                <a:gd name="T6" fmla="*/ 20 w 25"/>
                <a:gd name="T7" fmla="*/ 7 h 12"/>
                <a:gd name="T8" fmla="*/ 20 w 25"/>
                <a:gd name="T9" fmla="*/ 11 h 12"/>
                <a:gd name="T10" fmla="*/ 18 w 25"/>
                <a:gd name="T11" fmla="*/ 8 h 12"/>
                <a:gd name="T12" fmla="*/ 18 w 25"/>
                <a:gd name="T13" fmla="*/ 8 h 12"/>
                <a:gd name="T14" fmla="*/ 17 w 25"/>
                <a:gd name="T15" fmla="*/ 12 h 12"/>
                <a:gd name="T16" fmla="*/ 16 w 25"/>
                <a:gd name="T17" fmla="*/ 8 h 12"/>
                <a:gd name="T18" fmla="*/ 16 w 25"/>
                <a:gd name="T19" fmla="*/ 7 h 12"/>
                <a:gd name="T20" fmla="*/ 14 w 25"/>
                <a:gd name="T21" fmla="*/ 9 h 12"/>
                <a:gd name="T22" fmla="*/ 13 w 25"/>
                <a:gd name="T23" fmla="*/ 9 h 12"/>
                <a:gd name="T24" fmla="*/ 12 w 25"/>
                <a:gd name="T25" fmla="*/ 11 h 12"/>
                <a:gd name="T26" fmla="*/ 10 w 25"/>
                <a:gd name="T27" fmla="*/ 10 h 12"/>
                <a:gd name="T28" fmla="*/ 9 w 25"/>
                <a:gd name="T29" fmla="*/ 10 h 12"/>
                <a:gd name="T30" fmla="*/ 10 w 25"/>
                <a:gd name="T31" fmla="*/ 9 h 12"/>
                <a:gd name="T32" fmla="*/ 7 w 25"/>
                <a:gd name="T33" fmla="*/ 8 h 12"/>
                <a:gd name="T34" fmla="*/ 7 w 25"/>
                <a:gd name="T35" fmla="*/ 6 h 12"/>
                <a:gd name="T36" fmla="*/ 6 w 25"/>
                <a:gd name="T37" fmla="*/ 7 h 12"/>
                <a:gd name="T38" fmla="*/ 0 w 25"/>
                <a:gd name="T39" fmla="*/ 3 h 12"/>
                <a:gd name="T40" fmla="*/ 1 w 25"/>
                <a:gd name="T41" fmla="*/ 2 h 12"/>
                <a:gd name="T42" fmla="*/ 4 w 25"/>
                <a:gd name="T43" fmla="*/ 2 h 12"/>
                <a:gd name="T44" fmla="*/ 4 w 25"/>
                <a:gd name="T45" fmla="*/ 0 h 12"/>
                <a:gd name="T46" fmla="*/ 5 w 25"/>
                <a:gd name="T47" fmla="*/ 0 h 12"/>
                <a:gd name="T48" fmla="*/ 5 w 25"/>
                <a:gd name="T49" fmla="*/ 2 h 12"/>
                <a:gd name="T50" fmla="*/ 4 w 25"/>
                <a:gd name="T51" fmla="*/ 5 h 12"/>
                <a:gd name="T52" fmla="*/ 3 w 25"/>
                <a:gd name="T53" fmla="*/ 5 h 12"/>
                <a:gd name="T54" fmla="*/ 5 w 25"/>
                <a:gd name="T55" fmla="*/ 7 h 12"/>
                <a:gd name="T56" fmla="*/ 7 w 25"/>
                <a:gd name="T57" fmla="*/ 5 h 12"/>
                <a:gd name="T58" fmla="*/ 7 w 25"/>
                <a:gd name="T59" fmla="*/ 8 h 12"/>
                <a:gd name="T60" fmla="*/ 10 w 25"/>
                <a:gd name="T61" fmla="*/ 8 h 12"/>
                <a:gd name="T62" fmla="*/ 11 w 25"/>
                <a:gd name="T63" fmla="*/ 9 h 12"/>
                <a:gd name="T64" fmla="*/ 13 w 25"/>
                <a:gd name="T65" fmla="*/ 9 h 12"/>
                <a:gd name="T66" fmla="*/ 14 w 25"/>
                <a:gd name="T67" fmla="*/ 8 h 12"/>
                <a:gd name="T68" fmla="*/ 16 w 25"/>
                <a:gd name="T69" fmla="*/ 6 h 12"/>
                <a:gd name="T70" fmla="*/ 16 w 25"/>
                <a:gd name="T71" fmla="*/ 8 h 12"/>
                <a:gd name="T72" fmla="*/ 17 w 25"/>
                <a:gd name="T73" fmla="*/ 10 h 12"/>
                <a:gd name="T74" fmla="*/ 17 w 25"/>
                <a:gd name="T75" fmla="*/ 7 h 12"/>
                <a:gd name="T76" fmla="*/ 19 w 25"/>
                <a:gd name="T77" fmla="*/ 8 h 12"/>
                <a:gd name="T78" fmla="*/ 20 w 25"/>
                <a:gd name="T79" fmla="*/ 10 h 12"/>
                <a:gd name="T80" fmla="*/ 20 w 25"/>
                <a:gd name="T81" fmla="*/ 9 h 12"/>
                <a:gd name="T82" fmla="*/ 20 w 25"/>
                <a:gd name="T83" fmla="*/ 6 h 12"/>
                <a:gd name="T84" fmla="*/ 22 w 25"/>
                <a:gd name="T8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12">
                  <a:moveTo>
                    <a:pt x="22" y="7"/>
                  </a:moveTo>
                  <a:cubicBezTo>
                    <a:pt x="22" y="7"/>
                    <a:pt x="23" y="7"/>
                    <a:pt x="23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5" y="9"/>
                    <a:pt x="25" y="8"/>
                    <a:pt x="23" y="10"/>
                  </a:cubicBezTo>
                  <a:cubicBezTo>
                    <a:pt x="22" y="10"/>
                    <a:pt x="22" y="10"/>
                    <a:pt x="22" y="9"/>
                  </a:cubicBezTo>
                  <a:cubicBezTo>
                    <a:pt x="22" y="8"/>
                    <a:pt x="21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0"/>
                    <a:pt x="20" y="11"/>
                    <a:pt x="20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9" y="9"/>
                    <a:pt x="19" y="9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9"/>
                    <a:pt x="18" y="9"/>
                    <a:pt x="18" y="10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10"/>
                    <a:pt x="15" y="9"/>
                    <a:pt x="16" y="8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5" y="8"/>
                    <a:pt x="15" y="8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8" y="9"/>
                    <a:pt x="8" y="9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8"/>
                    <a:pt x="6" y="8"/>
                    <a:pt x="4" y="7"/>
                  </a:cubicBezTo>
                  <a:cubicBezTo>
                    <a:pt x="2" y="6"/>
                    <a:pt x="1" y="5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7" y="7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8" y="8"/>
                    <a:pt x="9" y="9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6" y="9"/>
                    <a:pt x="17" y="9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8" y="6"/>
                    <a:pt x="18" y="6"/>
                    <a:pt x="19" y="7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1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7"/>
                    <a:pt x="19" y="7"/>
                    <a:pt x="20" y="6"/>
                  </a:cubicBezTo>
                  <a:cubicBezTo>
                    <a:pt x="20" y="6"/>
                    <a:pt x="21" y="6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lose/>
                </a:path>
              </a:pathLst>
            </a:custGeom>
            <a:solidFill>
              <a:srgbClr val="AB8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6" name="Freeform 30">
              <a:extLst>
                <a:ext uri="{FF2B5EF4-FFF2-40B4-BE49-F238E27FC236}">
                  <a16:creationId xmlns:a16="http://schemas.microsoft.com/office/drawing/2014/main" id="{47CB241D-29A1-4B01-52D2-D3DE4E6B7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150" y="4229100"/>
              <a:ext cx="30162" cy="26988"/>
            </a:xfrm>
            <a:custGeom>
              <a:avLst/>
              <a:gdLst>
                <a:gd name="T0" fmla="*/ 4 w 8"/>
                <a:gd name="T1" fmla="*/ 7 h 7"/>
                <a:gd name="T2" fmla="*/ 1 w 8"/>
                <a:gd name="T3" fmla="*/ 2 h 7"/>
                <a:gd name="T4" fmla="*/ 2 w 8"/>
                <a:gd name="T5" fmla="*/ 2 h 7"/>
                <a:gd name="T6" fmla="*/ 4 w 8"/>
                <a:gd name="T7" fmla="*/ 0 h 7"/>
                <a:gd name="T8" fmla="*/ 4 w 8"/>
                <a:gd name="T9" fmla="*/ 0 h 7"/>
                <a:gd name="T10" fmla="*/ 6 w 8"/>
                <a:gd name="T11" fmla="*/ 0 h 7"/>
                <a:gd name="T12" fmla="*/ 8 w 8"/>
                <a:gd name="T13" fmla="*/ 4 h 7"/>
                <a:gd name="T14" fmla="*/ 7 w 8"/>
                <a:gd name="T15" fmla="*/ 5 h 7"/>
                <a:gd name="T16" fmla="*/ 7 w 8"/>
                <a:gd name="T17" fmla="*/ 6 h 7"/>
                <a:gd name="T18" fmla="*/ 4 w 8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4" y="7"/>
                  </a:moveTo>
                  <a:cubicBezTo>
                    <a:pt x="2" y="7"/>
                    <a:pt x="0" y="4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2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7" y="1"/>
                    <a:pt x="8" y="3"/>
                    <a:pt x="8" y="4"/>
                  </a:cubicBezTo>
                  <a:cubicBezTo>
                    <a:pt x="8" y="4"/>
                    <a:pt x="8" y="5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6" y="7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88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7" name="Freeform 31">
              <a:extLst>
                <a:ext uri="{FF2B5EF4-FFF2-40B4-BE49-F238E27FC236}">
                  <a16:creationId xmlns:a16="http://schemas.microsoft.com/office/drawing/2014/main" id="{15558EAB-3EC8-9E0E-B177-971FE8B30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700" y="4191000"/>
              <a:ext cx="87312" cy="52388"/>
            </a:xfrm>
            <a:custGeom>
              <a:avLst/>
              <a:gdLst>
                <a:gd name="T0" fmla="*/ 7 w 23"/>
                <a:gd name="T1" fmla="*/ 4 h 14"/>
                <a:gd name="T2" fmla="*/ 7 w 23"/>
                <a:gd name="T3" fmla="*/ 4 h 14"/>
                <a:gd name="T4" fmla="*/ 7 w 23"/>
                <a:gd name="T5" fmla="*/ 3 h 14"/>
                <a:gd name="T6" fmla="*/ 6 w 23"/>
                <a:gd name="T7" fmla="*/ 3 h 14"/>
                <a:gd name="T8" fmla="*/ 6 w 23"/>
                <a:gd name="T9" fmla="*/ 3 h 14"/>
                <a:gd name="T10" fmla="*/ 6 w 23"/>
                <a:gd name="T11" fmla="*/ 3 h 14"/>
                <a:gd name="T12" fmla="*/ 6 w 23"/>
                <a:gd name="T13" fmla="*/ 4 h 14"/>
                <a:gd name="T14" fmla="*/ 6 w 23"/>
                <a:gd name="T15" fmla="*/ 4 h 14"/>
                <a:gd name="T16" fmla="*/ 5 w 23"/>
                <a:gd name="T17" fmla="*/ 3 h 14"/>
                <a:gd name="T18" fmla="*/ 4 w 23"/>
                <a:gd name="T19" fmla="*/ 4 h 14"/>
                <a:gd name="T20" fmla="*/ 4 w 23"/>
                <a:gd name="T21" fmla="*/ 5 h 14"/>
                <a:gd name="T22" fmla="*/ 4 w 23"/>
                <a:gd name="T23" fmla="*/ 5 h 14"/>
                <a:gd name="T24" fmla="*/ 3 w 23"/>
                <a:gd name="T25" fmla="*/ 4 h 14"/>
                <a:gd name="T26" fmla="*/ 3 w 23"/>
                <a:gd name="T27" fmla="*/ 3 h 14"/>
                <a:gd name="T28" fmla="*/ 2 w 23"/>
                <a:gd name="T29" fmla="*/ 4 h 14"/>
                <a:gd name="T30" fmla="*/ 1 w 23"/>
                <a:gd name="T31" fmla="*/ 5 h 14"/>
                <a:gd name="T32" fmla="*/ 1 w 23"/>
                <a:gd name="T33" fmla="*/ 4 h 14"/>
                <a:gd name="T34" fmla="*/ 1 w 23"/>
                <a:gd name="T35" fmla="*/ 3 h 14"/>
                <a:gd name="T36" fmla="*/ 2 w 23"/>
                <a:gd name="T37" fmla="*/ 2 h 14"/>
                <a:gd name="T38" fmla="*/ 4 w 23"/>
                <a:gd name="T39" fmla="*/ 2 h 14"/>
                <a:gd name="T40" fmla="*/ 5 w 23"/>
                <a:gd name="T41" fmla="*/ 1 h 14"/>
                <a:gd name="T42" fmla="*/ 6 w 23"/>
                <a:gd name="T43" fmla="*/ 1 h 14"/>
                <a:gd name="T44" fmla="*/ 8 w 23"/>
                <a:gd name="T45" fmla="*/ 0 h 14"/>
                <a:gd name="T46" fmla="*/ 9 w 23"/>
                <a:gd name="T47" fmla="*/ 1 h 14"/>
                <a:gd name="T48" fmla="*/ 12 w 23"/>
                <a:gd name="T49" fmla="*/ 7 h 14"/>
                <a:gd name="T50" fmla="*/ 13 w 23"/>
                <a:gd name="T51" fmla="*/ 9 h 14"/>
                <a:gd name="T52" fmla="*/ 18 w 23"/>
                <a:gd name="T53" fmla="*/ 8 h 14"/>
                <a:gd name="T54" fmla="*/ 18 w 23"/>
                <a:gd name="T55" fmla="*/ 7 h 14"/>
                <a:gd name="T56" fmla="*/ 19 w 23"/>
                <a:gd name="T57" fmla="*/ 7 h 14"/>
                <a:gd name="T58" fmla="*/ 19 w 23"/>
                <a:gd name="T59" fmla="*/ 7 h 14"/>
                <a:gd name="T60" fmla="*/ 22 w 23"/>
                <a:gd name="T61" fmla="*/ 9 h 14"/>
                <a:gd name="T62" fmla="*/ 22 w 23"/>
                <a:gd name="T63" fmla="*/ 11 h 14"/>
                <a:gd name="T64" fmla="*/ 23 w 23"/>
                <a:gd name="T65" fmla="*/ 13 h 14"/>
                <a:gd name="T66" fmla="*/ 22 w 23"/>
                <a:gd name="T67" fmla="*/ 13 h 14"/>
                <a:gd name="T68" fmla="*/ 21 w 23"/>
                <a:gd name="T69" fmla="*/ 13 h 14"/>
                <a:gd name="T70" fmla="*/ 21 w 23"/>
                <a:gd name="T71" fmla="*/ 11 h 14"/>
                <a:gd name="T72" fmla="*/ 20 w 23"/>
                <a:gd name="T73" fmla="*/ 10 h 14"/>
                <a:gd name="T74" fmla="*/ 20 w 23"/>
                <a:gd name="T75" fmla="*/ 10 h 14"/>
                <a:gd name="T76" fmla="*/ 19 w 23"/>
                <a:gd name="T77" fmla="*/ 10 h 14"/>
                <a:gd name="T78" fmla="*/ 19 w 23"/>
                <a:gd name="T79" fmla="*/ 13 h 14"/>
                <a:gd name="T80" fmla="*/ 19 w 23"/>
                <a:gd name="T81" fmla="*/ 13 h 14"/>
                <a:gd name="T82" fmla="*/ 20 w 23"/>
                <a:gd name="T83" fmla="*/ 13 h 14"/>
                <a:gd name="T84" fmla="*/ 19 w 23"/>
                <a:gd name="T85" fmla="*/ 13 h 14"/>
                <a:gd name="T86" fmla="*/ 18 w 23"/>
                <a:gd name="T87" fmla="*/ 13 h 14"/>
                <a:gd name="T88" fmla="*/ 18 w 23"/>
                <a:gd name="T89" fmla="*/ 11 h 14"/>
                <a:gd name="T90" fmla="*/ 18 w 23"/>
                <a:gd name="T91" fmla="*/ 10 h 14"/>
                <a:gd name="T92" fmla="*/ 17 w 23"/>
                <a:gd name="T93" fmla="*/ 9 h 14"/>
                <a:gd name="T94" fmla="*/ 17 w 23"/>
                <a:gd name="T95" fmla="*/ 10 h 14"/>
                <a:gd name="T96" fmla="*/ 13 w 23"/>
                <a:gd name="T97" fmla="*/ 9 h 14"/>
                <a:gd name="T98" fmla="*/ 11 w 23"/>
                <a:gd name="T99" fmla="*/ 8 h 14"/>
                <a:gd name="T100" fmla="*/ 10 w 23"/>
                <a:gd name="T101" fmla="*/ 7 h 14"/>
                <a:gd name="T102" fmla="*/ 9 w 23"/>
                <a:gd name="T103" fmla="*/ 4 h 14"/>
                <a:gd name="T104" fmla="*/ 9 w 23"/>
                <a:gd name="T105" fmla="*/ 2 h 14"/>
                <a:gd name="T106" fmla="*/ 8 w 23"/>
                <a:gd name="T107" fmla="*/ 1 h 14"/>
                <a:gd name="T108" fmla="*/ 7 w 23"/>
                <a:gd name="T109" fmla="*/ 2 h 14"/>
                <a:gd name="T110" fmla="*/ 7 w 23"/>
                <a:gd name="T111" fmla="*/ 4 h 14"/>
                <a:gd name="T112" fmla="*/ 7 w 23"/>
                <a:gd name="T11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" h="14"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5"/>
                    <a:pt x="1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10" y="3"/>
                    <a:pt x="11" y="5"/>
                    <a:pt x="12" y="7"/>
                  </a:cubicBezTo>
                  <a:cubicBezTo>
                    <a:pt x="12" y="8"/>
                    <a:pt x="12" y="8"/>
                    <a:pt x="13" y="9"/>
                  </a:cubicBezTo>
                  <a:cubicBezTo>
                    <a:pt x="14" y="10"/>
                    <a:pt x="17" y="10"/>
                    <a:pt x="18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1" y="9"/>
                    <a:pt x="22" y="9"/>
                  </a:cubicBezTo>
                  <a:cubicBezTo>
                    <a:pt x="21" y="10"/>
                    <a:pt x="22" y="11"/>
                    <a:pt x="22" y="11"/>
                  </a:cubicBezTo>
                  <a:cubicBezTo>
                    <a:pt x="23" y="12"/>
                    <a:pt x="23" y="12"/>
                    <a:pt x="23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0"/>
                    <a:pt x="20" y="10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8" y="10"/>
                    <a:pt x="18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5" y="10"/>
                    <a:pt x="14" y="10"/>
                    <a:pt x="13" y="9"/>
                  </a:cubicBezTo>
                  <a:cubicBezTo>
                    <a:pt x="12" y="9"/>
                    <a:pt x="11" y="8"/>
                    <a:pt x="11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8" name="Freeform 32">
              <a:extLst>
                <a:ext uri="{FF2B5EF4-FFF2-40B4-BE49-F238E27FC236}">
                  <a16:creationId xmlns:a16="http://schemas.microsoft.com/office/drawing/2014/main" id="{6C55A193-F661-AB3F-91FE-316D6A520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4202113"/>
              <a:ext cx="38100" cy="41275"/>
            </a:xfrm>
            <a:custGeom>
              <a:avLst/>
              <a:gdLst>
                <a:gd name="T0" fmla="*/ 7 w 10"/>
                <a:gd name="T1" fmla="*/ 8 h 11"/>
                <a:gd name="T2" fmla="*/ 8 w 10"/>
                <a:gd name="T3" fmla="*/ 9 h 11"/>
                <a:gd name="T4" fmla="*/ 10 w 10"/>
                <a:gd name="T5" fmla="*/ 10 h 11"/>
                <a:gd name="T6" fmla="*/ 10 w 10"/>
                <a:gd name="T7" fmla="*/ 10 h 11"/>
                <a:gd name="T8" fmla="*/ 5 w 10"/>
                <a:gd name="T9" fmla="*/ 10 h 11"/>
                <a:gd name="T10" fmla="*/ 0 w 10"/>
                <a:gd name="T11" fmla="*/ 3 h 11"/>
                <a:gd name="T12" fmla="*/ 0 w 10"/>
                <a:gd name="T13" fmla="*/ 0 h 11"/>
                <a:gd name="T14" fmla="*/ 0 w 10"/>
                <a:gd name="T15" fmla="*/ 0 h 11"/>
                <a:gd name="T16" fmla="*/ 0 w 10"/>
                <a:gd name="T17" fmla="*/ 0 h 11"/>
                <a:gd name="T18" fmla="*/ 1 w 10"/>
                <a:gd name="T19" fmla="*/ 0 h 11"/>
                <a:gd name="T20" fmla="*/ 1 w 10"/>
                <a:gd name="T21" fmla="*/ 3 h 11"/>
                <a:gd name="T22" fmla="*/ 2 w 10"/>
                <a:gd name="T23" fmla="*/ 5 h 11"/>
                <a:gd name="T24" fmla="*/ 6 w 10"/>
                <a:gd name="T25" fmla="*/ 8 h 11"/>
                <a:gd name="T26" fmla="*/ 7 w 10"/>
                <a:gd name="T2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7" y="8"/>
                    <a:pt x="8" y="8"/>
                    <a:pt x="8" y="9"/>
                  </a:cubicBezTo>
                  <a:cubicBezTo>
                    <a:pt x="9" y="9"/>
                    <a:pt x="9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11"/>
                    <a:pt x="7" y="11"/>
                    <a:pt x="5" y="10"/>
                  </a:cubicBezTo>
                  <a:cubicBezTo>
                    <a:pt x="1" y="9"/>
                    <a:pt x="0" y="7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7"/>
                    <a:pt x="4" y="7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lose/>
                </a:path>
              </a:pathLst>
            </a:custGeom>
            <a:solidFill>
              <a:srgbClr val="A3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9" name="Freeform 33">
              <a:extLst>
                <a:ext uri="{FF2B5EF4-FFF2-40B4-BE49-F238E27FC236}">
                  <a16:creationId xmlns:a16="http://schemas.microsoft.com/office/drawing/2014/main" id="{BB428916-358E-AA82-1A68-6DF8C3D10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4243388"/>
              <a:ext cx="34925" cy="15875"/>
            </a:xfrm>
            <a:custGeom>
              <a:avLst/>
              <a:gdLst>
                <a:gd name="T0" fmla="*/ 9 w 9"/>
                <a:gd name="T1" fmla="*/ 2 h 4"/>
                <a:gd name="T2" fmla="*/ 9 w 9"/>
                <a:gd name="T3" fmla="*/ 3 h 4"/>
                <a:gd name="T4" fmla="*/ 8 w 9"/>
                <a:gd name="T5" fmla="*/ 2 h 4"/>
                <a:gd name="T6" fmla="*/ 5 w 9"/>
                <a:gd name="T7" fmla="*/ 3 h 4"/>
                <a:gd name="T8" fmla="*/ 3 w 9"/>
                <a:gd name="T9" fmla="*/ 4 h 4"/>
                <a:gd name="T10" fmla="*/ 2 w 9"/>
                <a:gd name="T11" fmla="*/ 3 h 4"/>
                <a:gd name="T12" fmla="*/ 3 w 9"/>
                <a:gd name="T13" fmla="*/ 2 h 4"/>
                <a:gd name="T14" fmla="*/ 4 w 9"/>
                <a:gd name="T15" fmla="*/ 2 h 4"/>
                <a:gd name="T16" fmla="*/ 4 w 9"/>
                <a:gd name="T17" fmla="*/ 1 h 4"/>
                <a:gd name="T18" fmla="*/ 3 w 9"/>
                <a:gd name="T19" fmla="*/ 1 h 4"/>
                <a:gd name="T20" fmla="*/ 2 w 9"/>
                <a:gd name="T21" fmla="*/ 2 h 4"/>
                <a:gd name="T22" fmla="*/ 2 w 9"/>
                <a:gd name="T23" fmla="*/ 2 h 4"/>
                <a:gd name="T24" fmla="*/ 0 w 9"/>
                <a:gd name="T25" fmla="*/ 3 h 4"/>
                <a:gd name="T26" fmla="*/ 1 w 9"/>
                <a:gd name="T27" fmla="*/ 2 h 4"/>
                <a:gd name="T28" fmla="*/ 3 w 9"/>
                <a:gd name="T29" fmla="*/ 0 h 4"/>
                <a:gd name="T30" fmla="*/ 4 w 9"/>
                <a:gd name="T31" fmla="*/ 0 h 4"/>
                <a:gd name="T32" fmla="*/ 4 w 9"/>
                <a:gd name="T33" fmla="*/ 0 h 4"/>
                <a:gd name="T34" fmla="*/ 6 w 9"/>
                <a:gd name="T35" fmla="*/ 0 h 4"/>
                <a:gd name="T36" fmla="*/ 6 w 9"/>
                <a:gd name="T37" fmla="*/ 0 h 4"/>
                <a:gd name="T38" fmla="*/ 9 w 9"/>
                <a:gd name="T39" fmla="*/ 1 h 4"/>
                <a:gd name="T40" fmla="*/ 9 w 9"/>
                <a:gd name="T4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9" y="2"/>
                    <a:pt x="9" y="3"/>
                    <a:pt x="9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D3A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0" name="Freeform 34">
              <a:extLst>
                <a:ext uri="{FF2B5EF4-FFF2-40B4-BE49-F238E27FC236}">
                  <a16:creationId xmlns:a16="http://schemas.microsoft.com/office/drawing/2014/main" id="{1E60FF9F-5691-F688-2080-2D520AC6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4160838"/>
              <a:ext cx="22225" cy="19050"/>
            </a:xfrm>
            <a:custGeom>
              <a:avLst/>
              <a:gdLst>
                <a:gd name="T0" fmla="*/ 5 w 6"/>
                <a:gd name="T1" fmla="*/ 5 h 5"/>
                <a:gd name="T2" fmla="*/ 2 w 6"/>
                <a:gd name="T3" fmla="*/ 4 h 5"/>
                <a:gd name="T4" fmla="*/ 1 w 6"/>
                <a:gd name="T5" fmla="*/ 4 h 5"/>
                <a:gd name="T6" fmla="*/ 1 w 6"/>
                <a:gd name="T7" fmla="*/ 4 h 5"/>
                <a:gd name="T8" fmla="*/ 1 w 6"/>
                <a:gd name="T9" fmla="*/ 3 h 5"/>
                <a:gd name="T10" fmla="*/ 3 w 6"/>
                <a:gd name="T11" fmla="*/ 1 h 5"/>
                <a:gd name="T12" fmla="*/ 5 w 6"/>
                <a:gd name="T13" fmla="*/ 0 h 5"/>
                <a:gd name="T14" fmla="*/ 5 w 6"/>
                <a:gd name="T15" fmla="*/ 4 h 5"/>
                <a:gd name="T16" fmla="*/ 5 w 6"/>
                <a:gd name="T17" fmla="*/ 5 h 5"/>
                <a:gd name="T18" fmla="*/ 5 w 6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4" y="5"/>
                    <a:pt x="3" y="5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A4C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1" name="Freeform 35">
              <a:extLst>
                <a:ext uri="{FF2B5EF4-FFF2-40B4-BE49-F238E27FC236}">
                  <a16:creationId xmlns:a16="http://schemas.microsoft.com/office/drawing/2014/main" id="{E939AC68-0582-98A5-4909-1241CB658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350" y="4237038"/>
              <a:ext cx="15875" cy="19050"/>
            </a:xfrm>
            <a:custGeom>
              <a:avLst/>
              <a:gdLst>
                <a:gd name="T0" fmla="*/ 0 w 4"/>
                <a:gd name="T1" fmla="*/ 3 h 5"/>
                <a:gd name="T2" fmla="*/ 2 w 4"/>
                <a:gd name="T3" fmla="*/ 1 h 5"/>
                <a:gd name="T4" fmla="*/ 4 w 4"/>
                <a:gd name="T5" fmla="*/ 1 h 5"/>
                <a:gd name="T6" fmla="*/ 4 w 4"/>
                <a:gd name="T7" fmla="*/ 2 h 5"/>
                <a:gd name="T8" fmla="*/ 2 w 4"/>
                <a:gd name="T9" fmla="*/ 4 h 5"/>
                <a:gd name="T10" fmla="*/ 0 w 4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D64E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2" name="Freeform 36">
              <a:extLst>
                <a:ext uri="{FF2B5EF4-FFF2-40B4-BE49-F238E27FC236}">
                  <a16:creationId xmlns:a16="http://schemas.microsoft.com/office/drawing/2014/main" id="{D7950FE0-EC9A-17AC-C9FE-E806D76D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325" y="4221163"/>
              <a:ext cx="7937" cy="11113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3" name="Freeform 37">
              <a:extLst>
                <a:ext uri="{FF2B5EF4-FFF2-40B4-BE49-F238E27FC236}">
                  <a16:creationId xmlns:a16="http://schemas.microsoft.com/office/drawing/2014/main" id="{72D83D06-8365-9A72-AE58-24292973E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700" y="4256088"/>
              <a:ext cx="11112" cy="14288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0 h 4"/>
                <a:gd name="T6" fmla="*/ 3 w 3"/>
                <a:gd name="T7" fmla="*/ 2 h 4"/>
                <a:gd name="T8" fmla="*/ 2 w 3"/>
                <a:gd name="T9" fmla="*/ 3 h 4"/>
                <a:gd name="T10" fmla="*/ 0 w 3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4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4" name="Freeform 38">
              <a:extLst>
                <a:ext uri="{FF2B5EF4-FFF2-40B4-BE49-F238E27FC236}">
                  <a16:creationId xmlns:a16="http://schemas.microsoft.com/office/drawing/2014/main" id="{5A511BEE-66D2-6849-A0D4-2B6428F3A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217988"/>
              <a:ext cx="15875" cy="19050"/>
            </a:xfrm>
            <a:custGeom>
              <a:avLst/>
              <a:gdLst>
                <a:gd name="T0" fmla="*/ 1 w 4"/>
                <a:gd name="T1" fmla="*/ 5 h 5"/>
                <a:gd name="T2" fmla="*/ 0 w 4"/>
                <a:gd name="T3" fmla="*/ 3 h 5"/>
                <a:gd name="T4" fmla="*/ 0 w 4"/>
                <a:gd name="T5" fmla="*/ 1 h 5"/>
                <a:gd name="T6" fmla="*/ 0 w 4"/>
                <a:gd name="T7" fmla="*/ 0 h 5"/>
                <a:gd name="T8" fmla="*/ 0 w 4"/>
                <a:gd name="T9" fmla="*/ 1 h 5"/>
                <a:gd name="T10" fmla="*/ 3 w 4"/>
                <a:gd name="T11" fmla="*/ 4 h 5"/>
                <a:gd name="T12" fmla="*/ 4 w 4"/>
                <a:gd name="T13" fmla="*/ 4 h 5"/>
                <a:gd name="T14" fmla="*/ 3 w 4"/>
                <a:gd name="T15" fmla="*/ 4 h 5"/>
                <a:gd name="T16" fmla="*/ 2 w 4"/>
                <a:gd name="T17" fmla="*/ 4 h 5"/>
                <a:gd name="T18" fmla="*/ 1 w 4"/>
                <a:gd name="T19" fmla="*/ 4 h 5"/>
                <a:gd name="T20" fmla="*/ 1 w 4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A88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5" name="Freeform 39">
              <a:extLst>
                <a:ext uri="{FF2B5EF4-FFF2-40B4-BE49-F238E27FC236}">
                  <a16:creationId xmlns:a16="http://schemas.microsoft.com/office/drawing/2014/main" id="{5C953A37-A85B-D4C2-3A30-FBF8D27F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4191000"/>
              <a:ext cx="14287" cy="1111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1 h 3"/>
                <a:gd name="T4" fmla="*/ 2 w 4"/>
                <a:gd name="T5" fmla="*/ 1 h 3"/>
                <a:gd name="T6" fmla="*/ 3 w 4"/>
                <a:gd name="T7" fmla="*/ 1 h 3"/>
                <a:gd name="T8" fmla="*/ 2 w 4"/>
                <a:gd name="T9" fmla="*/ 3 h 3"/>
                <a:gd name="T10" fmla="*/ 2 w 4"/>
                <a:gd name="T11" fmla="*/ 1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1" y="1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C9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6" name="Freeform 40">
              <a:extLst>
                <a:ext uri="{FF2B5EF4-FFF2-40B4-BE49-F238E27FC236}">
                  <a16:creationId xmlns:a16="http://schemas.microsoft.com/office/drawing/2014/main" id="{11ABE7D8-CC53-9701-7541-CB289DC8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763" y="4240213"/>
              <a:ext cx="15875" cy="7938"/>
            </a:xfrm>
            <a:custGeom>
              <a:avLst/>
              <a:gdLst>
                <a:gd name="T0" fmla="*/ 2 w 4"/>
                <a:gd name="T1" fmla="*/ 1 h 2"/>
                <a:gd name="T2" fmla="*/ 0 w 4"/>
                <a:gd name="T3" fmla="*/ 1 h 2"/>
                <a:gd name="T4" fmla="*/ 0 w 4"/>
                <a:gd name="T5" fmla="*/ 0 h 2"/>
                <a:gd name="T6" fmla="*/ 1 w 4"/>
                <a:gd name="T7" fmla="*/ 0 h 2"/>
                <a:gd name="T8" fmla="*/ 3 w 4"/>
                <a:gd name="T9" fmla="*/ 0 h 2"/>
                <a:gd name="T10" fmla="*/ 4 w 4"/>
                <a:gd name="T11" fmla="*/ 0 h 2"/>
                <a:gd name="T12" fmla="*/ 4 w 4"/>
                <a:gd name="T13" fmla="*/ 0 h 2"/>
                <a:gd name="T14" fmla="*/ 2 w 4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2" y="1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C7A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7" name="Freeform 41">
              <a:extLst>
                <a:ext uri="{FF2B5EF4-FFF2-40B4-BE49-F238E27FC236}">
                  <a16:creationId xmlns:a16="http://schemas.microsoft.com/office/drawing/2014/main" id="{13F9DAB9-4E3C-EC84-9812-4B07FF1C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4229100"/>
              <a:ext cx="6350" cy="79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A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8" name="Freeform 42">
              <a:extLst>
                <a:ext uri="{FF2B5EF4-FFF2-40B4-BE49-F238E27FC236}">
                  <a16:creationId xmlns:a16="http://schemas.microsoft.com/office/drawing/2014/main" id="{B8430EEA-B232-200E-BEDB-8A4C44F30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4186238"/>
              <a:ext cx="7937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1 w 2"/>
                <a:gd name="T9" fmla="*/ 1 h 1"/>
                <a:gd name="T10" fmla="*/ 0 w 2"/>
                <a:gd name="T11" fmla="*/ 0 h 1"/>
                <a:gd name="T12" fmla="*/ 0 w 2"/>
                <a:gd name="T13" fmla="*/ 0 h 1"/>
                <a:gd name="T14" fmla="*/ 1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9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9" name="Oval 43">
              <a:extLst>
                <a:ext uri="{FF2B5EF4-FFF2-40B4-BE49-F238E27FC236}">
                  <a16:creationId xmlns:a16="http://schemas.microsoft.com/office/drawing/2014/main" id="{A804B7D4-BE0A-B0B0-CEC2-87114A071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400" y="4240213"/>
              <a:ext cx="4762" cy="3175"/>
            </a:xfrm>
            <a:prstGeom prst="ellipse">
              <a:avLst/>
            </a:prstGeom>
            <a:solidFill>
              <a:srgbClr val="A85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0" name="Oval 44">
              <a:extLst>
                <a:ext uri="{FF2B5EF4-FFF2-40B4-BE49-F238E27FC236}">
                  <a16:creationId xmlns:a16="http://schemas.microsoft.com/office/drawing/2014/main" id="{593F0BEA-4F3E-D4DB-1BF0-FF4A6A650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813" y="4251325"/>
              <a:ext cx="4762" cy="4763"/>
            </a:xfrm>
            <a:prstGeom prst="ellipse">
              <a:avLst/>
            </a:prstGeom>
            <a:solidFill>
              <a:srgbClr val="AB5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1" name="Freeform 45">
              <a:extLst>
                <a:ext uri="{FF2B5EF4-FFF2-40B4-BE49-F238E27FC236}">
                  <a16:creationId xmlns:a16="http://schemas.microsoft.com/office/drawing/2014/main" id="{3FF2F0EE-FD14-A1CA-575B-3C4736AAC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425608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A5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2" name="Freeform 46">
              <a:extLst>
                <a:ext uri="{FF2B5EF4-FFF2-40B4-BE49-F238E27FC236}">
                  <a16:creationId xmlns:a16="http://schemas.microsoft.com/office/drawing/2014/main" id="{38BCAF39-53FF-A06D-54B1-CA15E0FD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0" y="4232275"/>
              <a:ext cx="6350" cy="4763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A35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3" name="Freeform 47">
              <a:extLst>
                <a:ext uri="{FF2B5EF4-FFF2-40B4-BE49-F238E27FC236}">
                  <a16:creationId xmlns:a16="http://schemas.microsoft.com/office/drawing/2014/main" id="{A17A4F20-0673-BE95-0F78-D95047F4A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150" y="421798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75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4" name="Oval 48">
              <a:extLst>
                <a:ext uri="{FF2B5EF4-FFF2-40B4-BE49-F238E27FC236}">
                  <a16:creationId xmlns:a16="http://schemas.microsoft.com/office/drawing/2014/main" id="{35531C09-B656-620A-23E2-2BE7F7336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463" y="4251325"/>
              <a:ext cx="1587" cy="1588"/>
            </a:xfrm>
            <a:prstGeom prst="ellipse">
              <a:avLst/>
            </a:prstGeom>
            <a:solidFill>
              <a:srgbClr val="A05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5" name="Freeform 49">
              <a:extLst>
                <a:ext uri="{FF2B5EF4-FFF2-40B4-BE49-F238E27FC236}">
                  <a16:creationId xmlns:a16="http://schemas.microsoft.com/office/drawing/2014/main" id="{626468AF-4B88-90CD-CA95-3BE8ADC86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113" y="4232275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95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6" name="Freeform 50">
              <a:extLst>
                <a:ext uri="{FF2B5EF4-FFF2-40B4-BE49-F238E27FC236}">
                  <a16:creationId xmlns:a16="http://schemas.microsoft.com/office/drawing/2014/main" id="{F9899A30-FA3A-B9BD-E4BF-95EB162A1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4179888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D8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7" name="Freeform 51">
              <a:extLst>
                <a:ext uri="{FF2B5EF4-FFF2-40B4-BE49-F238E27FC236}">
                  <a16:creationId xmlns:a16="http://schemas.microsoft.com/office/drawing/2014/main" id="{B87207C1-EED7-52B3-7BA3-E72E83D87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0" y="42402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48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8" name="Oval 52">
              <a:extLst>
                <a:ext uri="{FF2B5EF4-FFF2-40B4-BE49-F238E27FC236}">
                  <a16:creationId xmlns:a16="http://schemas.microsoft.com/office/drawing/2014/main" id="{3AEE0F21-3283-9959-54E5-33E1CC10F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8" y="4213225"/>
              <a:ext cx="3175" cy="4763"/>
            </a:xfrm>
            <a:prstGeom prst="ellipse">
              <a:avLst/>
            </a:prstGeom>
            <a:solidFill>
              <a:srgbClr val="9763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9" name="Oval 53">
              <a:extLst>
                <a:ext uri="{FF2B5EF4-FFF2-40B4-BE49-F238E27FC236}">
                  <a16:creationId xmlns:a16="http://schemas.microsoft.com/office/drawing/2014/main" id="{86CD1340-B21B-AB4E-311E-F23E8DFD2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388" y="4224338"/>
              <a:ext cx="4762" cy="1588"/>
            </a:xfrm>
            <a:prstGeom prst="ellipse">
              <a:avLst/>
            </a:prstGeom>
            <a:solidFill>
              <a:srgbClr val="9D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0" name="Freeform 54">
              <a:extLst>
                <a:ext uri="{FF2B5EF4-FFF2-40B4-BE49-F238E27FC236}">
                  <a16:creationId xmlns:a16="http://schemas.microsoft.com/office/drawing/2014/main" id="{B7212637-97CF-EAFC-8A70-56D16740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4079875"/>
              <a:ext cx="68262" cy="53975"/>
            </a:xfrm>
            <a:custGeom>
              <a:avLst/>
              <a:gdLst>
                <a:gd name="T0" fmla="*/ 12 w 18"/>
                <a:gd name="T1" fmla="*/ 14 h 14"/>
                <a:gd name="T2" fmla="*/ 11 w 18"/>
                <a:gd name="T3" fmla="*/ 14 h 14"/>
                <a:gd name="T4" fmla="*/ 8 w 18"/>
                <a:gd name="T5" fmla="*/ 14 h 14"/>
                <a:gd name="T6" fmla="*/ 6 w 18"/>
                <a:gd name="T7" fmla="*/ 14 h 14"/>
                <a:gd name="T8" fmla="*/ 4 w 18"/>
                <a:gd name="T9" fmla="*/ 14 h 14"/>
                <a:gd name="T10" fmla="*/ 3 w 18"/>
                <a:gd name="T11" fmla="*/ 14 h 14"/>
                <a:gd name="T12" fmla="*/ 2 w 18"/>
                <a:gd name="T13" fmla="*/ 14 h 14"/>
                <a:gd name="T14" fmla="*/ 2 w 18"/>
                <a:gd name="T15" fmla="*/ 8 h 14"/>
                <a:gd name="T16" fmla="*/ 1 w 18"/>
                <a:gd name="T17" fmla="*/ 3 h 14"/>
                <a:gd name="T18" fmla="*/ 3 w 18"/>
                <a:gd name="T19" fmla="*/ 1 h 14"/>
                <a:gd name="T20" fmla="*/ 11 w 18"/>
                <a:gd name="T21" fmla="*/ 2 h 14"/>
                <a:gd name="T22" fmla="*/ 15 w 18"/>
                <a:gd name="T23" fmla="*/ 5 h 14"/>
                <a:gd name="T24" fmla="*/ 16 w 18"/>
                <a:gd name="T25" fmla="*/ 6 h 14"/>
                <a:gd name="T26" fmla="*/ 17 w 18"/>
                <a:gd name="T27" fmla="*/ 6 h 14"/>
                <a:gd name="T28" fmla="*/ 18 w 18"/>
                <a:gd name="T29" fmla="*/ 7 h 14"/>
                <a:gd name="T30" fmla="*/ 16 w 18"/>
                <a:gd name="T31" fmla="*/ 8 h 14"/>
                <a:gd name="T32" fmla="*/ 16 w 18"/>
                <a:gd name="T33" fmla="*/ 8 h 14"/>
                <a:gd name="T34" fmla="*/ 15 w 18"/>
                <a:gd name="T35" fmla="*/ 8 h 14"/>
                <a:gd name="T36" fmla="*/ 15 w 18"/>
                <a:gd name="T37" fmla="*/ 9 h 14"/>
                <a:gd name="T38" fmla="*/ 16 w 18"/>
                <a:gd name="T39" fmla="*/ 10 h 14"/>
                <a:gd name="T40" fmla="*/ 15 w 18"/>
                <a:gd name="T41" fmla="*/ 11 h 14"/>
                <a:gd name="T42" fmla="*/ 14 w 18"/>
                <a:gd name="T43" fmla="*/ 11 h 14"/>
                <a:gd name="T44" fmla="*/ 14 w 18"/>
                <a:gd name="T45" fmla="*/ 12 h 14"/>
                <a:gd name="T46" fmla="*/ 14 w 18"/>
                <a:gd name="T47" fmla="*/ 13 h 14"/>
                <a:gd name="T48" fmla="*/ 13 w 18"/>
                <a:gd name="T49" fmla="*/ 14 h 14"/>
                <a:gd name="T50" fmla="*/ 12 w 18"/>
                <a:gd name="T5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14">
                  <a:moveTo>
                    <a:pt x="12" y="14"/>
                  </a:moveTo>
                  <a:cubicBezTo>
                    <a:pt x="12" y="14"/>
                    <a:pt x="12" y="14"/>
                    <a:pt x="11" y="14"/>
                  </a:cubicBezTo>
                  <a:cubicBezTo>
                    <a:pt x="10" y="13"/>
                    <a:pt x="9" y="13"/>
                    <a:pt x="8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1" y="6"/>
                    <a:pt x="1" y="5"/>
                    <a:pt x="1" y="3"/>
                  </a:cubicBezTo>
                  <a:cubicBezTo>
                    <a:pt x="0" y="1"/>
                    <a:pt x="0" y="1"/>
                    <a:pt x="3" y="1"/>
                  </a:cubicBezTo>
                  <a:cubicBezTo>
                    <a:pt x="5" y="0"/>
                    <a:pt x="8" y="1"/>
                    <a:pt x="11" y="2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7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lose/>
                </a:path>
              </a:pathLst>
            </a:custGeom>
            <a:solidFill>
              <a:srgbClr val="AC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1" name="Freeform 55">
              <a:extLst>
                <a:ext uri="{FF2B5EF4-FFF2-40B4-BE49-F238E27FC236}">
                  <a16:creationId xmlns:a16="http://schemas.microsoft.com/office/drawing/2014/main" id="{4C891C18-8939-C922-4F9C-331EB115A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4087813"/>
              <a:ext cx="79375" cy="53975"/>
            </a:xfrm>
            <a:custGeom>
              <a:avLst/>
              <a:gdLst>
                <a:gd name="T0" fmla="*/ 20 w 21"/>
                <a:gd name="T1" fmla="*/ 9 h 14"/>
                <a:gd name="T2" fmla="*/ 21 w 21"/>
                <a:gd name="T3" fmla="*/ 11 h 14"/>
                <a:gd name="T4" fmla="*/ 20 w 21"/>
                <a:gd name="T5" fmla="*/ 12 h 14"/>
                <a:gd name="T6" fmla="*/ 16 w 21"/>
                <a:gd name="T7" fmla="*/ 13 h 14"/>
                <a:gd name="T8" fmla="*/ 17 w 21"/>
                <a:gd name="T9" fmla="*/ 11 h 14"/>
                <a:gd name="T10" fmla="*/ 13 w 21"/>
                <a:gd name="T11" fmla="*/ 9 h 14"/>
                <a:gd name="T12" fmla="*/ 13 w 21"/>
                <a:gd name="T13" fmla="*/ 8 h 14"/>
                <a:gd name="T14" fmla="*/ 12 w 21"/>
                <a:gd name="T15" fmla="*/ 5 h 14"/>
                <a:gd name="T16" fmla="*/ 9 w 21"/>
                <a:gd name="T17" fmla="*/ 5 h 14"/>
                <a:gd name="T18" fmla="*/ 8 w 21"/>
                <a:gd name="T19" fmla="*/ 6 h 14"/>
                <a:gd name="T20" fmla="*/ 7 w 21"/>
                <a:gd name="T21" fmla="*/ 7 h 14"/>
                <a:gd name="T22" fmla="*/ 9 w 21"/>
                <a:gd name="T23" fmla="*/ 10 h 14"/>
                <a:gd name="T24" fmla="*/ 10 w 21"/>
                <a:gd name="T25" fmla="*/ 11 h 14"/>
                <a:gd name="T26" fmla="*/ 10 w 21"/>
                <a:gd name="T27" fmla="*/ 11 h 14"/>
                <a:gd name="T28" fmla="*/ 10 w 21"/>
                <a:gd name="T29" fmla="*/ 12 h 14"/>
                <a:gd name="T30" fmla="*/ 10 w 21"/>
                <a:gd name="T31" fmla="*/ 12 h 14"/>
                <a:gd name="T32" fmla="*/ 8 w 21"/>
                <a:gd name="T33" fmla="*/ 12 h 14"/>
                <a:gd name="T34" fmla="*/ 6 w 21"/>
                <a:gd name="T35" fmla="*/ 12 h 14"/>
                <a:gd name="T36" fmla="*/ 3 w 21"/>
                <a:gd name="T37" fmla="*/ 13 h 14"/>
                <a:gd name="T38" fmla="*/ 1 w 21"/>
                <a:gd name="T39" fmla="*/ 12 h 14"/>
                <a:gd name="T40" fmla="*/ 1 w 21"/>
                <a:gd name="T41" fmla="*/ 12 h 14"/>
                <a:gd name="T42" fmla="*/ 2 w 21"/>
                <a:gd name="T43" fmla="*/ 7 h 14"/>
                <a:gd name="T44" fmla="*/ 4 w 21"/>
                <a:gd name="T45" fmla="*/ 4 h 14"/>
                <a:gd name="T46" fmla="*/ 6 w 21"/>
                <a:gd name="T47" fmla="*/ 1 h 14"/>
                <a:gd name="T48" fmla="*/ 6 w 21"/>
                <a:gd name="T49" fmla="*/ 0 h 14"/>
                <a:gd name="T50" fmla="*/ 7 w 21"/>
                <a:gd name="T51" fmla="*/ 0 h 14"/>
                <a:gd name="T52" fmla="*/ 8 w 21"/>
                <a:gd name="T53" fmla="*/ 1 h 14"/>
                <a:gd name="T54" fmla="*/ 8 w 21"/>
                <a:gd name="T55" fmla="*/ 1 h 14"/>
                <a:gd name="T56" fmla="*/ 9 w 21"/>
                <a:gd name="T57" fmla="*/ 3 h 14"/>
                <a:gd name="T58" fmla="*/ 10 w 21"/>
                <a:gd name="T59" fmla="*/ 3 h 14"/>
                <a:gd name="T60" fmla="*/ 11 w 21"/>
                <a:gd name="T61" fmla="*/ 2 h 14"/>
                <a:gd name="T62" fmla="*/ 12 w 21"/>
                <a:gd name="T63" fmla="*/ 1 h 14"/>
                <a:gd name="T64" fmla="*/ 15 w 21"/>
                <a:gd name="T65" fmla="*/ 1 h 14"/>
                <a:gd name="T66" fmla="*/ 17 w 21"/>
                <a:gd name="T67" fmla="*/ 4 h 14"/>
                <a:gd name="T68" fmla="*/ 17 w 21"/>
                <a:gd name="T69" fmla="*/ 6 h 14"/>
                <a:gd name="T70" fmla="*/ 18 w 21"/>
                <a:gd name="T71" fmla="*/ 6 h 14"/>
                <a:gd name="T72" fmla="*/ 18 w 21"/>
                <a:gd name="T73" fmla="*/ 6 h 14"/>
                <a:gd name="T74" fmla="*/ 20 w 21"/>
                <a:gd name="T7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14">
                  <a:moveTo>
                    <a:pt x="20" y="9"/>
                  </a:moveTo>
                  <a:cubicBezTo>
                    <a:pt x="20" y="9"/>
                    <a:pt x="21" y="10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19" y="12"/>
                    <a:pt x="18" y="12"/>
                    <a:pt x="16" y="13"/>
                  </a:cubicBezTo>
                  <a:cubicBezTo>
                    <a:pt x="16" y="12"/>
                    <a:pt x="17" y="12"/>
                    <a:pt x="17" y="11"/>
                  </a:cubicBezTo>
                  <a:cubicBezTo>
                    <a:pt x="17" y="10"/>
                    <a:pt x="15" y="8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6"/>
                    <a:pt x="12" y="5"/>
                  </a:cubicBezTo>
                  <a:cubicBezTo>
                    <a:pt x="11" y="4"/>
                    <a:pt x="10" y="4"/>
                    <a:pt x="9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8" y="10"/>
                    <a:pt x="9" y="10"/>
                  </a:cubicBezTo>
                  <a:cubicBezTo>
                    <a:pt x="9" y="10"/>
                    <a:pt x="10" y="10"/>
                    <a:pt x="10" y="11"/>
                  </a:cubicBezTo>
                  <a:cubicBezTo>
                    <a:pt x="10" y="11"/>
                    <a:pt x="11" y="11"/>
                    <a:pt x="10" y="11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5" y="13"/>
                    <a:pt x="4" y="14"/>
                    <a:pt x="3" y="13"/>
                  </a:cubicBezTo>
                  <a:cubicBezTo>
                    <a:pt x="2" y="13"/>
                    <a:pt x="2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1" y="8"/>
                    <a:pt x="2" y="7"/>
                  </a:cubicBezTo>
                  <a:cubicBezTo>
                    <a:pt x="2" y="6"/>
                    <a:pt x="4" y="5"/>
                    <a:pt x="4" y="4"/>
                  </a:cubicBezTo>
                  <a:cubicBezTo>
                    <a:pt x="5" y="3"/>
                    <a:pt x="5" y="2"/>
                    <a:pt x="6" y="1"/>
                  </a:cubicBezTo>
                  <a:cubicBezTo>
                    <a:pt x="6" y="0"/>
                    <a:pt x="5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2"/>
                    <a:pt x="17" y="3"/>
                    <a:pt x="17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7"/>
                    <a:pt x="20" y="8"/>
                    <a:pt x="20" y="9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2" name="Freeform 56">
              <a:extLst>
                <a:ext uri="{FF2B5EF4-FFF2-40B4-BE49-F238E27FC236}">
                  <a16:creationId xmlns:a16="http://schemas.microsoft.com/office/drawing/2014/main" id="{655F6CCD-9941-8155-659E-5757C6B2C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071938"/>
              <a:ext cx="60325" cy="61913"/>
            </a:xfrm>
            <a:custGeom>
              <a:avLst/>
              <a:gdLst>
                <a:gd name="T0" fmla="*/ 15 w 16"/>
                <a:gd name="T1" fmla="*/ 16 h 16"/>
                <a:gd name="T2" fmla="*/ 15 w 16"/>
                <a:gd name="T3" fmla="*/ 16 h 16"/>
                <a:gd name="T4" fmla="*/ 14 w 16"/>
                <a:gd name="T5" fmla="*/ 15 h 16"/>
                <a:gd name="T6" fmla="*/ 13 w 16"/>
                <a:gd name="T7" fmla="*/ 13 h 16"/>
                <a:gd name="T8" fmla="*/ 13 w 16"/>
                <a:gd name="T9" fmla="*/ 12 h 16"/>
                <a:gd name="T10" fmla="*/ 10 w 16"/>
                <a:gd name="T11" fmla="*/ 9 h 16"/>
                <a:gd name="T12" fmla="*/ 10 w 16"/>
                <a:gd name="T13" fmla="*/ 8 h 16"/>
                <a:gd name="T14" fmla="*/ 10 w 16"/>
                <a:gd name="T15" fmla="*/ 8 h 16"/>
                <a:gd name="T16" fmla="*/ 9 w 16"/>
                <a:gd name="T17" fmla="*/ 6 h 16"/>
                <a:gd name="T18" fmla="*/ 6 w 16"/>
                <a:gd name="T19" fmla="*/ 4 h 16"/>
                <a:gd name="T20" fmla="*/ 3 w 16"/>
                <a:gd name="T21" fmla="*/ 4 h 16"/>
                <a:gd name="T22" fmla="*/ 2 w 16"/>
                <a:gd name="T23" fmla="*/ 4 h 16"/>
                <a:gd name="T24" fmla="*/ 2 w 16"/>
                <a:gd name="T25" fmla="*/ 4 h 16"/>
                <a:gd name="T26" fmla="*/ 1 w 16"/>
                <a:gd name="T27" fmla="*/ 4 h 16"/>
                <a:gd name="T28" fmla="*/ 1 w 16"/>
                <a:gd name="T29" fmla="*/ 4 h 16"/>
                <a:gd name="T30" fmla="*/ 0 w 16"/>
                <a:gd name="T31" fmla="*/ 3 h 16"/>
                <a:gd name="T32" fmla="*/ 2 w 16"/>
                <a:gd name="T33" fmla="*/ 0 h 16"/>
                <a:gd name="T34" fmla="*/ 2 w 16"/>
                <a:gd name="T35" fmla="*/ 0 h 16"/>
                <a:gd name="T36" fmla="*/ 3 w 16"/>
                <a:gd name="T37" fmla="*/ 1 h 16"/>
                <a:gd name="T38" fmla="*/ 3 w 16"/>
                <a:gd name="T39" fmla="*/ 1 h 16"/>
                <a:gd name="T40" fmla="*/ 4 w 16"/>
                <a:gd name="T41" fmla="*/ 2 h 16"/>
                <a:gd name="T42" fmla="*/ 6 w 16"/>
                <a:gd name="T43" fmla="*/ 1 h 16"/>
                <a:gd name="T44" fmla="*/ 12 w 16"/>
                <a:gd name="T45" fmla="*/ 4 h 16"/>
                <a:gd name="T46" fmla="*/ 14 w 16"/>
                <a:gd name="T47" fmla="*/ 6 h 16"/>
                <a:gd name="T48" fmla="*/ 15 w 16"/>
                <a:gd name="T49" fmla="*/ 11 h 16"/>
                <a:gd name="T50" fmla="*/ 15 w 16"/>
                <a:gd name="T5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16"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4"/>
                    <a:pt x="14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2" y="11"/>
                    <a:pt x="11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9" y="2"/>
                    <a:pt x="11" y="3"/>
                    <a:pt x="12" y="4"/>
                  </a:cubicBezTo>
                  <a:cubicBezTo>
                    <a:pt x="13" y="4"/>
                    <a:pt x="14" y="5"/>
                    <a:pt x="14" y="6"/>
                  </a:cubicBezTo>
                  <a:cubicBezTo>
                    <a:pt x="14" y="8"/>
                    <a:pt x="15" y="9"/>
                    <a:pt x="15" y="11"/>
                  </a:cubicBezTo>
                  <a:cubicBezTo>
                    <a:pt x="16" y="12"/>
                    <a:pt x="16" y="14"/>
                    <a:pt x="15" y="16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3" name="Freeform 57">
              <a:extLst>
                <a:ext uri="{FF2B5EF4-FFF2-40B4-BE49-F238E27FC236}">
                  <a16:creationId xmlns:a16="http://schemas.microsoft.com/office/drawing/2014/main" id="{81A14D8A-50FD-175A-6D56-F5499DB3B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4095750"/>
              <a:ext cx="26987" cy="38100"/>
            </a:xfrm>
            <a:custGeom>
              <a:avLst/>
              <a:gdLst>
                <a:gd name="T0" fmla="*/ 0 w 7"/>
                <a:gd name="T1" fmla="*/ 3 h 10"/>
                <a:gd name="T2" fmla="*/ 3 w 7"/>
                <a:gd name="T3" fmla="*/ 0 h 10"/>
                <a:gd name="T4" fmla="*/ 6 w 7"/>
                <a:gd name="T5" fmla="*/ 2 h 10"/>
                <a:gd name="T6" fmla="*/ 5 w 7"/>
                <a:gd name="T7" fmla="*/ 7 h 10"/>
                <a:gd name="T8" fmla="*/ 4 w 7"/>
                <a:gd name="T9" fmla="*/ 9 h 10"/>
                <a:gd name="T10" fmla="*/ 3 w 7"/>
                <a:gd name="T11" fmla="*/ 10 h 10"/>
                <a:gd name="T12" fmla="*/ 2 w 7"/>
                <a:gd name="T13" fmla="*/ 10 h 10"/>
                <a:gd name="T14" fmla="*/ 2 w 7"/>
                <a:gd name="T15" fmla="*/ 9 h 10"/>
                <a:gd name="T16" fmla="*/ 0 w 7"/>
                <a:gd name="T17" fmla="*/ 6 h 10"/>
                <a:gd name="T18" fmla="*/ 0 w 7"/>
                <a:gd name="T19" fmla="*/ 6 h 10"/>
                <a:gd name="T20" fmla="*/ 1 w 7"/>
                <a:gd name="T21" fmla="*/ 6 h 10"/>
                <a:gd name="T22" fmla="*/ 1 w 7"/>
                <a:gd name="T23" fmla="*/ 7 h 10"/>
                <a:gd name="T24" fmla="*/ 1 w 7"/>
                <a:gd name="T25" fmla="*/ 6 h 10"/>
                <a:gd name="T26" fmla="*/ 2 w 7"/>
                <a:gd name="T27" fmla="*/ 4 h 10"/>
                <a:gd name="T28" fmla="*/ 2 w 7"/>
                <a:gd name="T29" fmla="*/ 4 h 10"/>
                <a:gd name="T30" fmla="*/ 2 w 7"/>
                <a:gd name="T31" fmla="*/ 4 h 10"/>
                <a:gd name="T32" fmla="*/ 1 w 7"/>
                <a:gd name="T33" fmla="*/ 3 h 10"/>
                <a:gd name="T34" fmla="*/ 0 w 7"/>
                <a:gd name="T35" fmla="*/ 3 h 10"/>
                <a:gd name="T36" fmla="*/ 0 w 7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10">
                  <a:moveTo>
                    <a:pt x="0" y="3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ubicBezTo>
                    <a:pt x="5" y="8"/>
                    <a:pt x="5" y="9"/>
                    <a:pt x="4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8"/>
                    <a:pt x="1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A4C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4" name="Freeform 58">
              <a:extLst>
                <a:ext uri="{FF2B5EF4-FFF2-40B4-BE49-F238E27FC236}">
                  <a16:creationId xmlns:a16="http://schemas.microsoft.com/office/drawing/2014/main" id="{ED7A0D6F-970F-2120-EF1E-19339D193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75" y="4106863"/>
              <a:ext cx="34925" cy="46038"/>
            </a:xfrm>
            <a:custGeom>
              <a:avLst/>
              <a:gdLst>
                <a:gd name="T0" fmla="*/ 2 w 9"/>
                <a:gd name="T1" fmla="*/ 3 h 12"/>
                <a:gd name="T2" fmla="*/ 3 w 9"/>
                <a:gd name="T3" fmla="*/ 4 h 12"/>
                <a:gd name="T4" fmla="*/ 4 w 9"/>
                <a:gd name="T5" fmla="*/ 6 h 12"/>
                <a:gd name="T6" fmla="*/ 4 w 9"/>
                <a:gd name="T7" fmla="*/ 7 h 12"/>
                <a:gd name="T8" fmla="*/ 6 w 9"/>
                <a:gd name="T9" fmla="*/ 6 h 12"/>
                <a:gd name="T10" fmla="*/ 7 w 9"/>
                <a:gd name="T11" fmla="*/ 7 h 12"/>
                <a:gd name="T12" fmla="*/ 8 w 9"/>
                <a:gd name="T13" fmla="*/ 7 h 12"/>
                <a:gd name="T14" fmla="*/ 8 w 9"/>
                <a:gd name="T15" fmla="*/ 9 h 12"/>
                <a:gd name="T16" fmla="*/ 7 w 9"/>
                <a:gd name="T17" fmla="*/ 11 h 12"/>
                <a:gd name="T18" fmla="*/ 6 w 9"/>
                <a:gd name="T19" fmla="*/ 12 h 12"/>
                <a:gd name="T20" fmla="*/ 2 w 9"/>
                <a:gd name="T21" fmla="*/ 8 h 12"/>
                <a:gd name="T22" fmla="*/ 1 w 9"/>
                <a:gd name="T23" fmla="*/ 5 h 12"/>
                <a:gd name="T24" fmla="*/ 2 w 9"/>
                <a:gd name="T25" fmla="*/ 0 h 12"/>
                <a:gd name="T26" fmla="*/ 2 w 9"/>
                <a:gd name="T27" fmla="*/ 0 h 12"/>
                <a:gd name="T28" fmla="*/ 2 w 9"/>
                <a:gd name="T29" fmla="*/ 0 h 12"/>
                <a:gd name="T30" fmla="*/ 2 w 9"/>
                <a:gd name="T31" fmla="*/ 1 h 12"/>
                <a:gd name="T32" fmla="*/ 2 w 9"/>
                <a:gd name="T33" fmla="*/ 2 h 12"/>
                <a:gd name="T34" fmla="*/ 2 w 9"/>
                <a:gd name="T3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2">
                  <a:moveTo>
                    <a:pt x="2" y="3"/>
                  </a:move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5" y="11"/>
                    <a:pt x="3" y="10"/>
                    <a:pt x="2" y="8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A4C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5" name="Freeform 59">
              <a:extLst>
                <a:ext uri="{FF2B5EF4-FFF2-40B4-BE49-F238E27FC236}">
                  <a16:creationId xmlns:a16="http://schemas.microsoft.com/office/drawing/2014/main" id="{C0E32519-E53E-A56A-E74F-B8F9AD14E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4186238"/>
              <a:ext cx="30162" cy="31750"/>
            </a:xfrm>
            <a:custGeom>
              <a:avLst/>
              <a:gdLst>
                <a:gd name="T0" fmla="*/ 0 w 8"/>
                <a:gd name="T1" fmla="*/ 1 h 8"/>
                <a:gd name="T2" fmla="*/ 2 w 8"/>
                <a:gd name="T3" fmla="*/ 0 h 8"/>
                <a:gd name="T4" fmla="*/ 5 w 8"/>
                <a:gd name="T5" fmla="*/ 1 h 8"/>
                <a:gd name="T6" fmla="*/ 6 w 8"/>
                <a:gd name="T7" fmla="*/ 1 h 8"/>
                <a:gd name="T8" fmla="*/ 7 w 8"/>
                <a:gd name="T9" fmla="*/ 1 h 8"/>
                <a:gd name="T10" fmla="*/ 7 w 8"/>
                <a:gd name="T11" fmla="*/ 1 h 8"/>
                <a:gd name="T12" fmla="*/ 7 w 8"/>
                <a:gd name="T13" fmla="*/ 6 h 8"/>
                <a:gd name="T14" fmla="*/ 8 w 8"/>
                <a:gd name="T15" fmla="*/ 7 h 8"/>
                <a:gd name="T16" fmla="*/ 7 w 8"/>
                <a:gd name="T17" fmla="*/ 7 h 8"/>
                <a:gd name="T18" fmla="*/ 6 w 8"/>
                <a:gd name="T19" fmla="*/ 5 h 8"/>
                <a:gd name="T20" fmla="*/ 5 w 8"/>
                <a:gd name="T21" fmla="*/ 4 h 8"/>
                <a:gd name="T22" fmla="*/ 5 w 8"/>
                <a:gd name="T23" fmla="*/ 4 h 8"/>
                <a:gd name="T24" fmla="*/ 3 w 8"/>
                <a:gd name="T25" fmla="*/ 2 h 8"/>
                <a:gd name="T26" fmla="*/ 3 w 8"/>
                <a:gd name="T27" fmla="*/ 2 h 8"/>
                <a:gd name="T28" fmla="*/ 2 w 8"/>
                <a:gd name="T29" fmla="*/ 2 h 8"/>
                <a:gd name="T30" fmla="*/ 1 w 8"/>
                <a:gd name="T31" fmla="*/ 3 h 8"/>
                <a:gd name="T32" fmla="*/ 0 w 8"/>
                <a:gd name="T3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0" y="1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3"/>
                    <a:pt x="8" y="5"/>
                    <a:pt x="7" y="6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8" y="8"/>
                    <a:pt x="7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6" name="Freeform 60">
              <a:extLst>
                <a:ext uri="{FF2B5EF4-FFF2-40B4-BE49-F238E27FC236}">
                  <a16:creationId xmlns:a16="http://schemas.microsoft.com/office/drawing/2014/main" id="{F70BB87A-422C-A165-BF2D-E24110B4B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4198938"/>
              <a:ext cx="14287" cy="25400"/>
            </a:xfrm>
            <a:custGeom>
              <a:avLst/>
              <a:gdLst>
                <a:gd name="T0" fmla="*/ 1 w 4"/>
                <a:gd name="T1" fmla="*/ 4 h 7"/>
                <a:gd name="T2" fmla="*/ 1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0 w 4"/>
                <a:gd name="T9" fmla="*/ 0 h 7"/>
                <a:gd name="T10" fmla="*/ 2 w 4"/>
                <a:gd name="T11" fmla="*/ 2 h 7"/>
                <a:gd name="T12" fmla="*/ 3 w 4"/>
                <a:gd name="T13" fmla="*/ 1 h 7"/>
                <a:gd name="T14" fmla="*/ 4 w 4"/>
                <a:gd name="T15" fmla="*/ 2 h 7"/>
                <a:gd name="T16" fmla="*/ 4 w 4"/>
                <a:gd name="T17" fmla="*/ 2 h 7"/>
                <a:gd name="T18" fmla="*/ 2 w 4"/>
                <a:gd name="T19" fmla="*/ 6 h 7"/>
                <a:gd name="T20" fmla="*/ 1 w 4"/>
                <a:gd name="T21" fmla="*/ 7 h 7"/>
                <a:gd name="T22" fmla="*/ 1 w 4"/>
                <a:gd name="T23" fmla="*/ 6 h 7"/>
                <a:gd name="T24" fmla="*/ 1 w 4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7">
                  <a:moveTo>
                    <a:pt x="1" y="4"/>
                  </a:moveTo>
                  <a:cubicBezTo>
                    <a:pt x="2" y="3"/>
                    <a:pt x="2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4"/>
                    <a:pt x="4" y="5"/>
                    <a:pt x="2" y="6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A38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7" name="Freeform 61">
              <a:extLst>
                <a:ext uri="{FF2B5EF4-FFF2-40B4-BE49-F238E27FC236}">
                  <a16:creationId xmlns:a16="http://schemas.microsoft.com/office/drawing/2014/main" id="{01895764-0EB3-A0E0-7D41-DDCAC7250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000" y="4122738"/>
              <a:ext cx="19050" cy="19050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4 h 5"/>
                <a:gd name="T4" fmla="*/ 1 w 5"/>
                <a:gd name="T5" fmla="*/ 4 h 5"/>
                <a:gd name="T6" fmla="*/ 0 w 5"/>
                <a:gd name="T7" fmla="*/ 4 h 5"/>
                <a:gd name="T8" fmla="*/ 2 w 5"/>
                <a:gd name="T9" fmla="*/ 2 h 5"/>
                <a:gd name="T10" fmla="*/ 2 w 5"/>
                <a:gd name="T11" fmla="*/ 2 h 5"/>
                <a:gd name="T12" fmla="*/ 4 w 5"/>
                <a:gd name="T13" fmla="*/ 0 h 5"/>
                <a:gd name="T14" fmla="*/ 4 w 5"/>
                <a:gd name="T15" fmla="*/ 0 h 5"/>
                <a:gd name="T16" fmla="*/ 5 w 5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3"/>
                    <a:pt x="3" y="3"/>
                    <a:pt x="2" y="4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AC8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8" name="Freeform 62">
              <a:extLst>
                <a:ext uri="{FF2B5EF4-FFF2-40B4-BE49-F238E27FC236}">
                  <a16:creationId xmlns:a16="http://schemas.microsoft.com/office/drawing/2014/main" id="{04BFB644-8D6F-D9CE-A0D6-B34D02AAF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950" y="4194175"/>
              <a:ext cx="7937" cy="1111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9" name="Freeform 63">
              <a:extLst>
                <a:ext uri="{FF2B5EF4-FFF2-40B4-BE49-F238E27FC236}">
                  <a16:creationId xmlns:a16="http://schemas.microsoft.com/office/drawing/2014/main" id="{11E6D8B9-901A-5BEE-F742-66555E1E1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084638"/>
              <a:ext cx="7937" cy="635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2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0" name="Freeform 64">
              <a:extLst>
                <a:ext uri="{FF2B5EF4-FFF2-40B4-BE49-F238E27FC236}">
                  <a16:creationId xmlns:a16="http://schemas.microsoft.com/office/drawing/2014/main" id="{67CCA7C0-869F-F38C-067D-3B2D7A758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463" y="4103688"/>
              <a:ext cx="22225" cy="25400"/>
            </a:xfrm>
            <a:custGeom>
              <a:avLst/>
              <a:gdLst>
                <a:gd name="T0" fmla="*/ 3 w 6"/>
                <a:gd name="T1" fmla="*/ 7 h 7"/>
                <a:gd name="T2" fmla="*/ 0 w 6"/>
                <a:gd name="T3" fmla="*/ 3 h 7"/>
                <a:gd name="T4" fmla="*/ 2 w 6"/>
                <a:gd name="T5" fmla="*/ 1 h 7"/>
                <a:gd name="T6" fmla="*/ 4 w 6"/>
                <a:gd name="T7" fmla="*/ 0 h 7"/>
                <a:gd name="T8" fmla="*/ 6 w 6"/>
                <a:gd name="T9" fmla="*/ 4 h 7"/>
                <a:gd name="T10" fmla="*/ 6 w 6"/>
                <a:gd name="T11" fmla="*/ 5 h 7"/>
                <a:gd name="T12" fmla="*/ 3 w 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1"/>
                    <a:pt x="6" y="2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6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191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1" name="Freeform 65">
              <a:extLst>
                <a:ext uri="{FF2B5EF4-FFF2-40B4-BE49-F238E27FC236}">
                  <a16:creationId xmlns:a16="http://schemas.microsoft.com/office/drawing/2014/main" id="{1618475A-FC0A-9F09-1633-4ABD10CA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125913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1 w 2"/>
                <a:gd name="T5" fmla="*/ 1 h 2"/>
                <a:gd name="T6" fmla="*/ 2 w 2"/>
                <a:gd name="T7" fmla="*/ 2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2" name="Freeform 66">
              <a:extLst>
                <a:ext uri="{FF2B5EF4-FFF2-40B4-BE49-F238E27FC236}">
                  <a16:creationId xmlns:a16="http://schemas.microsoft.com/office/drawing/2014/main" id="{C792E0F0-5E2D-5FA5-59F2-A82BA8AED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084638"/>
              <a:ext cx="11112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3" name="Freeform 67">
              <a:extLst>
                <a:ext uri="{FF2B5EF4-FFF2-40B4-BE49-F238E27FC236}">
                  <a16:creationId xmlns:a16="http://schemas.microsoft.com/office/drawing/2014/main" id="{E90DDDF1-3CEC-8B04-CB48-B737BEC91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4110038"/>
              <a:ext cx="7937" cy="12700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0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4" name="Freeform 68">
              <a:extLst>
                <a:ext uri="{FF2B5EF4-FFF2-40B4-BE49-F238E27FC236}">
                  <a16:creationId xmlns:a16="http://schemas.microsoft.com/office/drawing/2014/main" id="{934227AA-472F-07FC-A4C0-C3AD90DF9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090988"/>
              <a:ext cx="11112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5" name="Freeform 69">
              <a:extLst>
                <a:ext uri="{FF2B5EF4-FFF2-40B4-BE49-F238E27FC236}">
                  <a16:creationId xmlns:a16="http://schemas.microsoft.com/office/drawing/2014/main" id="{45D1E913-B7B0-9E4D-B0D8-0682E26CC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4095750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6" name="Freeform 70">
              <a:extLst>
                <a:ext uri="{FF2B5EF4-FFF2-40B4-BE49-F238E27FC236}">
                  <a16:creationId xmlns:a16="http://schemas.microsoft.com/office/drawing/2014/main" id="{C2A64610-A623-1A23-FDA5-51D7AD869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913" y="41036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7" name="Freeform 71">
              <a:extLst>
                <a:ext uri="{FF2B5EF4-FFF2-40B4-BE49-F238E27FC236}">
                  <a16:creationId xmlns:a16="http://schemas.microsoft.com/office/drawing/2014/main" id="{482F1839-F63B-9572-1E1F-5398AE649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3" y="422910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8" name="Freeform 72">
              <a:extLst>
                <a:ext uri="{FF2B5EF4-FFF2-40B4-BE49-F238E27FC236}">
                  <a16:creationId xmlns:a16="http://schemas.microsoft.com/office/drawing/2014/main" id="{0BFCDB67-0725-ED1B-184C-45EE425DE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40878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9" name="Freeform 73">
              <a:extLst>
                <a:ext uri="{FF2B5EF4-FFF2-40B4-BE49-F238E27FC236}">
                  <a16:creationId xmlns:a16="http://schemas.microsoft.com/office/drawing/2014/main" id="{9112CE9D-EE0D-B67F-E793-E6E393635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75" y="4110038"/>
              <a:ext cx="4762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0" name="Freeform 74">
              <a:extLst>
                <a:ext uri="{FF2B5EF4-FFF2-40B4-BE49-F238E27FC236}">
                  <a16:creationId xmlns:a16="http://schemas.microsoft.com/office/drawing/2014/main" id="{D5D41CA3-C89F-E8F5-E5B1-EB24BAFF6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4117975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1" name="Freeform 75">
              <a:extLst>
                <a:ext uri="{FF2B5EF4-FFF2-40B4-BE49-F238E27FC236}">
                  <a16:creationId xmlns:a16="http://schemas.microsoft.com/office/drawing/2014/main" id="{39937EBF-ECFF-2EB2-C8CA-8C5F4FB7C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4194175"/>
              <a:ext cx="49212" cy="46038"/>
            </a:xfrm>
            <a:custGeom>
              <a:avLst/>
              <a:gdLst>
                <a:gd name="T0" fmla="*/ 3 w 13"/>
                <a:gd name="T1" fmla="*/ 3 h 12"/>
                <a:gd name="T2" fmla="*/ 3 w 13"/>
                <a:gd name="T3" fmla="*/ 1 h 12"/>
                <a:gd name="T4" fmla="*/ 3 w 13"/>
                <a:gd name="T5" fmla="*/ 0 h 12"/>
                <a:gd name="T6" fmla="*/ 5 w 13"/>
                <a:gd name="T7" fmla="*/ 1 h 12"/>
                <a:gd name="T8" fmla="*/ 6 w 13"/>
                <a:gd name="T9" fmla="*/ 4 h 12"/>
                <a:gd name="T10" fmla="*/ 7 w 13"/>
                <a:gd name="T11" fmla="*/ 6 h 12"/>
                <a:gd name="T12" fmla="*/ 7 w 13"/>
                <a:gd name="T13" fmla="*/ 7 h 12"/>
                <a:gd name="T14" fmla="*/ 8 w 13"/>
                <a:gd name="T15" fmla="*/ 7 h 12"/>
                <a:gd name="T16" fmla="*/ 9 w 13"/>
                <a:gd name="T17" fmla="*/ 9 h 12"/>
                <a:gd name="T18" fmla="*/ 12 w 13"/>
                <a:gd name="T19" fmla="*/ 9 h 12"/>
                <a:gd name="T20" fmla="*/ 13 w 13"/>
                <a:gd name="T21" fmla="*/ 9 h 12"/>
                <a:gd name="T22" fmla="*/ 13 w 13"/>
                <a:gd name="T23" fmla="*/ 10 h 12"/>
                <a:gd name="T24" fmla="*/ 11 w 13"/>
                <a:gd name="T25" fmla="*/ 11 h 12"/>
                <a:gd name="T26" fmla="*/ 11 w 13"/>
                <a:gd name="T27" fmla="*/ 11 h 12"/>
                <a:gd name="T28" fmla="*/ 10 w 13"/>
                <a:gd name="T29" fmla="*/ 12 h 12"/>
                <a:gd name="T30" fmla="*/ 9 w 13"/>
                <a:gd name="T31" fmla="*/ 12 h 12"/>
                <a:gd name="T32" fmla="*/ 9 w 13"/>
                <a:gd name="T33" fmla="*/ 11 h 12"/>
                <a:gd name="T34" fmla="*/ 9 w 13"/>
                <a:gd name="T35" fmla="*/ 11 h 12"/>
                <a:gd name="T36" fmla="*/ 8 w 13"/>
                <a:gd name="T37" fmla="*/ 11 h 12"/>
                <a:gd name="T38" fmla="*/ 8 w 13"/>
                <a:gd name="T39" fmla="*/ 11 h 12"/>
                <a:gd name="T40" fmla="*/ 7 w 13"/>
                <a:gd name="T41" fmla="*/ 10 h 12"/>
                <a:gd name="T42" fmla="*/ 7 w 13"/>
                <a:gd name="T43" fmla="*/ 10 h 12"/>
                <a:gd name="T44" fmla="*/ 5 w 13"/>
                <a:gd name="T45" fmla="*/ 10 h 12"/>
                <a:gd name="T46" fmla="*/ 5 w 13"/>
                <a:gd name="T47" fmla="*/ 9 h 12"/>
                <a:gd name="T48" fmla="*/ 5 w 13"/>
                <a:gd name="T49" fmla="*/ 7 h 12"/>
                <a:gd name="T50" fmla="*/ 5 w 13"/>
                <a:gd name="T51" fmla="*/ 7 h 12"/>
                <a:gd name="T52" fmla="*/ 5 w 13"/>
                <a:gd name="T53" fmla="*/ 7 h 12"/>
                <a:gd name="T54" fmla="*/ 4 w 13"/>
                <a:gd name="T55" fmla="*/ 8 h 12"/>
                <a:gd name="T56" fmla="*/ 4 w 13"/>
                <a:gd name="T57" fmla="*/ 9 h 12"/>
                <a:gd name="T58" fmla="*/ 3 w 13"/>
                <a:gd name="T59" fmla="*/ 9 h 12"/>
                <a:gd name="T60" fmla="*/ 3 w 13"/>
                <a:gd name="T61" fmla="*/ 9 h 12"/>
                <a:gd name="T62" fmla="*/ 1 w 13"/>
                <a:gd name="T63" fmla="*/ 7 h 12"/>
                <a:gd name="T64" fmla="*/ 0 w 13"/>
                <a:gd name="T65" fmla="*/ 7 h 12"/>
                <a:gd name="T66" fmla="*/ 1 w 13"/>
                <a:gd name="T67" fmla="*/ 7 h 12"/>
                <a:gd name="T68" fmla="*/ 2 w 13"/>
                <a:gd name="T69" fmla="*/ 7 h 12"/>
                <a:gd name="T70" fmla="*/ 3 w 13"/>
                <a:gd name="T71" fmla="*/ 8 h 12"/>
                <a:gd name="T72" fmla="*/ 4 w 13"/>
                <a:gd name="T73" fmla="*/ 7 h 12"/>
                <a:gd name="T74" fmla="*/ 2 w 13"/>
                <a:gd name="T75" fmla="*/ 7 h 12"/>
                <a:gd name="T76" fmla="*/ 2 w 13"/>
                <a:gd name="T77" fmla="*/ 5 h 12"/>
                <a:gd name="T78" fmla="*/ 3 w 13"/>
                <a:gd name="T79" fmla="*/ 4 h 12"/>
                <a:gd name="T80" fmla="*/ 3 w 13"/>
                <a:gd name="T8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12">
                  <a:moveTo>
                    <a:pt x="3" y="3"/>
                  </a:move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9" y="8"/>
                    <a:pt x="9" y="9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3" y="9"/>
                    <a:pt x="13" y="9"/>
                    <a:pt x="13" y="10"/>
                  </a:cubicBezTo>
                  <a:cubicBezTo>
                    <a:pt x="12" y="10"/>
                    <a:pt x="12" y="10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3" y="8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2" y="8"/>
                    <a:pt x="3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2" name="Freeform 76">
              <a:extLst>
                <a:ext uri="{FF2B5EF4-FFF2-40B4-BE49-F238E27FC236}">
                  <a16:creationId xmlns:a16="http://schemas.microsoft.com/office/drawing/2014/main" id="{3E99E3B5-4FB9-9692-4371-086039214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4217988"/>
              <a:ext cx="6350" cy="635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1 w 2"/>
                <a:gd name="T9" fmla="*/ 2 h 2"/>
                <a:gd name="T10" fmla="*/ 1 w 2"/>
                <a:gd name="T11" fmla="*/ 2 h 2"/>
                <a:gd name="T12" fmla="*/ 0 w 2"/>
                <a:gd name="T13" fmla="*/ 2 h 2"/>
                <a:gd name="T14" fmla="*/ 0 w 2"/>
                <a:gd name="T15" fmla="*/ 1 h 2"/>
                <a:gd name="T16" fmla="*/ 0 w 2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3" name="Freeform 77">
              <a:extLst>
                <a:ext uri="{FF2B5EF4-FFF2-40B4-BE49-F238E27FC236}">
                  <a16:creationId xmlns:a16="http://schemas.microsoft.com/office/drawing/2014/main" id="{CD83CD8F-FA26-D0A8-F8DE-459FD222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213225"/>
              <a:ext cx="4762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1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4" name="Freeform 78">
              <a:extLst>
                <a:ext uri="{FF2B5EF4-FFF2-40B4-BE49-F238E27FC236}">
                  <a16:creationId xmlns:a16="http://schemas.microsoft.com/office/drawing/2014/main" id="{7FD6FB74-4C4F-4099-2FA7-5DD8AA5D1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0" y="4198938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1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5" name="Freeform 79">
              <a:extLst>
                <a:ext uri="{FF2B5EF4-FFF2-40B4-BE49-F238E27FC236}">
                  <a16:creationId xmlns:a16="http://schemas.microsoft.com/office/drawing/2014/main" id="{F41EF178-782D-D54C-37CC-1A635405A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5" y="421798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6" name="Freeform 80">
              <a:extLst>
                <a:ext uri="{FF2B5EF4-FFF2-40B4-BE49-F238E27FC236}">
                  <a16:creationId xmlns:a16="http://schemas.microsoft.com/office/drawing/2014/main" id="{DC45F88E-88CB-2215-5B6A-19A332107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423703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C8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7" name="Freeform 81">
              <a:extLst>
                <a:ext uri="{FF2B5EF4-FFF2-40B4-BE49-F238E27FC236}">
                  <a16:creationId xmlns:a16="http://schemas.microsoft.com/office/drawing/2014/main" id="{6BDC6C7D-B27C-0DC3-3DFD-5F346ACDB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575" y="42179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8" name="Freeform 82">
              <a:extLst>
                <a:ext uri="{FF2B5EF4-FFF2-40B4-BE49-F238E27FC236}">
                  <a16:creationId xmlns:a16="http://schemas.microsoft.com/office/drawing/2014/main" id="{CFFC9288-23A0-5A61-517F-A85F8AB50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98938"/>
              <a:ext cx="7937" cy="11113"/>
            </a:xfrm>
            <a:custGeom>
              <a:avLst/>
              <a:gdLst>
                <a:gd name="T0" fmla="*/ 1 w 2"/>
                <a:gd name="T1" fmla="*/ 2 h 3"/>
                <a:gd name="T2" fmla="*/ 0 w 2"/>
                <a:gd name="T3" fmla="*/ 1 h 3"/>
                <a:gd name="T4" fmla="*/ 1 w 2"/>
                <a:gd name="T5" fmla="*/ 0 h 3"/>
                <a:gd name="T6" fmla="*/ 1 w 2"/>
                <a:gd name="T7" fmla="*/ 0 h 3"/>
                <a:gd name="T8" fmla="*/ 2 w 2"/>
                <a:gd name="T9" fmla="*/ 0 h 3"/>
                <a:gd name="T10" fmla="*/ 2 w 2"/>
                <a:gd name="T11" fmla="*/ 0 h 3"/>
                <a:gd name="T12" fmla="*/ 1 w 2"/>
                <a:gd name="T13" fmla="*/ 2 h 3"/>
                <a:gd name="T14" fmla="*/ 1 w 2"/>
                <a:gd name="T15" fmla="*/ 2 h 3"/>
                <a:gd name="T16" fmla="*/ 1 w 2"/>
                <a:gd name="T17" fmla="*/ 2 h 3"/>
                <a:gd name="T18" fmla="*/ 1 w 2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9" name="Oval 83">
              <a:extLst>
                <a:ext uri="{FF2B5EF4-FFF2-40B4-BE49-F238E27FC236}">
                  <a16:creationId xmlns:a16="http://schemas.microsoft.com/office/drawing/2014/main" id="{4B1B75CF-1CF0-A0A8-EB1A-D39209BA1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638" y="4202113"/>
              <a:ext cx="1587" cy="1588"/>
            </a:xfrm>
            <a:prstGeom prst="ellipse">
              <a:avLst/>
            </a:prstGeom>
            <a:solidFill>
              <a:srgbClr val="AD8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0" name="Freeform 84">
              <a:extLst>
                <a:ext uri="{FF2B5EF4-FFF2-40B4-BE49-F238E27FC236}">
                  <a16:creationId xmlns:a16="http://schemas.microsoft.com/office/drawing/2014/main" id="{83CB8A60-F483-1AA2-D9D9-FA02EFCEF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0" y="4106863"/>
              <a:ext cx="12700" cy="15875"/>
            </a:xfrm>
            <a:custGeom>
              <a:avLst/>
              <a:gdLst>
                <a:gd name="T0" fmla="*/ 1 w 3"/>
                <a:gd name="T1" fmla="*/ 3 h 4"/>
                <a:gd name="T2" fmla="*/ 0 w 3"/>
                <a:gd name="T3" fmla="*/ 2 h 4"/>
                <a:gd name="T4" fmla="*/ 1 w 3"/>
                <a:gd name="T5" fmla="*/ 2 h 4"/>
                <a:gd name="T6" fmla="*/ 1 w 3"/>
                <a:gd name="T7" fmla="*/ 1 h 4"/>
                <a:gd name="T8" fmla="*/ 1 w 3"/>
                <a:gd name="T9" fmla="*/ 0 h 4"/>
                <a:gd name="T10" fmla="*/ 2 w 3"/>
                <a:gd name="T11" fmla="*/ 0 h 4"/>
                <a:gd name="T12" fmla="*/ 3 w 3"/>
                <a:gd name="T13" fmla="*/ 1 h 4"/>
                <a:gd name="T14" fmla="*/ 3 w 3"/>
                <a:gd name="T15" fmla="*/ 1 h 4"/>
                <a:gd name="T16" fmla="*/ 3 w 3"/>
                <a:gd name="T17" fmla="*/ 2 h 4"/>
                <a:gd name="T18" fmla="*/ 3 w 3"/>
                <a:gd name="T19" fmla="*/ 3 h 4"/>
                <a:gd name="T20" fmla="*/ 3 w 3"/>
                <a:gd name="T21" fmla="*/ 3 h 4"/>
                <a:gd name="T22" fmla="*/ 3 w 3"/>
                <a:gd name="T23" fmla="*/ 4 h 4"/>
                <a:gd name="T24" fmla="*/ 2 w 3"/>
                <a:gd name="T25" fmla="*/ 4 h 4"/>
                <a:gd name="T26" fmla="*/ 2 w 3"/>
                <a:gd name="T27" fmla="*/ 2 h 4"/>
                <a:gd name="T28" fmla="*/ 1 w 3"/>
                <a:gd name="T2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1D2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1" name="Freeform 85">
              <a:extLst>
                <a:ext uri="{FF2B5EF4-FFF2-40B4-BE49-F238E27FC236}">
                  <a16:creationId xmlns:a16="http://schemas.microsoft.com/office/drawing/2014/main" id="{84087B7F-291A-ADA3-0CDF-BF06C9225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4110038"/>
              <a:ext cx="7937" cy="793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0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2" name="Oval 86">
              <a:extLst>
                <a:ext uri="{FF2B5EF4-FFF2-40B4-BE49-F238E27FC236}">
                  <a16:creationId xmlns:a16="http://schemas.microsoft.com/office/drawing/2014/main" id="{0068A848-6612-A6F4-2594-31E90ED83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4117975"/>
              <a:ext cx="7937" cy="4763"/>
            </a:xfrm>
            <a:prstGeom prst="ellipse">
              <a:avLst/>
            </a:pr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3144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4" y="166273"/>
            <a:ext cx="11573197" cy="724247"/>
          </a:xfrm>
        </p:spPr>
        <p:txBody>
          <a:bodyPr/>
          <a:lstStyle/>
          <a:p>
            <a:r>
              <a:rPr lang="en-US" sz="4800" dirty="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4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3" y="4648060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5" y="4555925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3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5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9" y="5700917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5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1" y="5778283"/>
            <a:ext cx="565332" cy="57963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6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72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4" y="5778281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67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69" y="1235313"/>
            <a:ext cx="566855" cy="566467"/>
            <a:chOff x="-34004625" y="3585850"/>
            <a:chExt cx="292225" cy="292025"/>
          </a:xfrm>
          <a:solidFill>
            <a:srgbClr val="CD3131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5" y="2304728"/>
            <a:ext cx="552087" cy="550621"/>
            <a:chOff x="-30345325" y="3184750"/>
            <a:chExt cx="292225" cy="291450"/>
          </a:xfrm>
          <a:solidFill>
            <a:srgbClr val="CD3131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81" y="4644033"/>
            <a:ext cx="508855" cy="563067"/>
            <a:chOff x="-30354000" y="3569100"/>
            <a:chExt cx="292250" cy="292225"/>
          </a:xfrm>
          <a:solidFill>
            <a:srgbClr val="CD3131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CD3131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17" y="3411174"/>
            <a:ext cx="604881" cy="605815"/>
            <a:chOff x="-31093575" y="3552550"/>
            <a:chExt cx="291450" cy="291900"/>
          </a:xfrm>
          <a:solidFill>
            <a:srgbClr val="CD3131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4" y="1247009"/>
            <a:ext cx="499953" cy="600563"/>
            <a:chOff x="-35814600" y="3202075"/>
            <a:chExt cx="242625" cy="291450"/>
          </a:xfrm>
          <a:solidFill>
            <a:srgbClr val="CD3131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301" y="1211285"/>
            <a:ext cx="600561" cy="600563"/>
            <a:chOff x="-34003850" y="3227275"/>
            <a:chExt cx="291450" cy="291450"/>
          </a:xfrm>
          <a:solidFill>
            <a:srgbClr val="CD3131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rgbClr val="CD3131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CD3131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9"/>
            <a:ext cx="571352" cy="601387"/>
            <a:chOff x="-33277650" y="3226875"/>
            <a:chExt cx="277275" cy="291850"/>
          </a:xfrm>
          <a:solidFill>
            <a:srgbClr val="CD3131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5" y="3202075"/>
            <a:chExt cx="274100" cy="291450"/>
          </a:xfrm>
          <a:solidFill>
            <a:srgbClr val="CD3131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89"/>
            <a:ext cx="608651" cy="601439"/>
            <a:chOff x="-34408675" y="3202075"/>
            <a:chExt cx="295375" cy="291875"/>
          </a:xfrm>
          <a:solidFill>
            <a:srgbClr val="CD3131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CD3131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9" y="2277204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9" y="2275187"/>
            <a:ext cx="614444" cy="598967"/>
            <a:chOff x="-31817400" y="3910025"/>
            <a:chExt cx="301675" cy="294075"/>
          </a:xfrm>
          <a:solidFill>
            <a:srgbClr val="CD3131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rgbClr val="CD3131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rgbClr val="CD3131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CD3131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4" y="2277273"/>
            <a:ext cx="625697" cy="594791"/>
            <a:chOff x="-32576675" y="3944600"/>
            <a:chExt cx="307200" cy="292025"/>
          </a:xfrm>
          <a:solidFill>
            <a:srgbClr val="CD3131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CD3131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6" y="3436131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34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CD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3" y="3452314"/>
            <a:ext cx="615051" cy="616007"/>
            <a:chOff x="-38538975" y="3954250"/>
            <a:chExt cx="318225" cy="316650"/>
          </a:xfrm>
          <a:solidFill>
            <a:srgbClr val="CD3131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09"/>
            <a:ext cx="621091" cy="619071"/>
            <a:chOff x="-37385100" y="3949908"/>
            <a:chExt cx="321350" cy="318225"/>
          </a:xfrm>
          <a:solidFill>
            <a:srgbClr val="CD3131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3" y="4660387"/>
            <a:ext cx="541719" cy="545216"/>
            <a:chOff x="-40011050" y="3972375"/>
            <a:chExt cx="316650" cy="316625"/>
          </a:xfrm>
          <a:solidFill>
            <a:srgbClr val="CD3131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9" y="3444014"/>
            <a:ext cx="363891" cy="616007"/>
            <a:chOff x="-38109725" y="3955025"/>
            <a:chExt cx="188275" cy="316650"/>
          </a:xfrm>
          <a:solidFill>
            <a:srgbClr val="CD3131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09" y="3472664"/>
            <a:ext cx="605919" cy="616785"/>
            <a:chOff x="-39647175" y="3972000"/>
            <a:chExt cx="313500" cy="317050"/>
          </a:xfrm>
          <a:solidFill>
            <a:srgbClr val="CD3131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7" y="3435037"/>
            <a:ext cx="608963" cy="619071"/>
            <a:chOff x="-37804925" y="3953450"/>
            <a:chExt cx="315075" cy="318225"/>
          </a:xfrm>
          <a:solidFill>
            <a:srgbClr val="CD3131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CD3131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29" y="3461126"/>
            <a:ext cx="741943" cy="609831"/>
            <a:chOff x="6234950" y="3255925"/>
            <a:chExt cx="483250" cy="397200"/>
          </a:xfrm>
          <a:solidFill>
            <a:srgbClr val="CD3131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23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77">
            <a:extLst>
              <a:ext uri="{FF2B5EF4-FFF2-40B4-BE49-F238E27FC236}">
                <a16:creationId xmlns:a16="http://schemas.microsoft.com/office/drawing/2014/main" id="{B60D84FA-C948-44DC-A14F-1CC5316F8315}"/>
              </a:ext>
            </a:extLst>
          </p:cNvPr>
          <p:cNvSpPr>
            <a:spLocks/>
          </p:cNvSpPr>
          <p:nvPr/>
        </p:nvSpPr>
        <p:spPr bwMode="auto">
          <a:xfrm>
            <a:off x="3348591" y="2552970"/>
            <a:ext cx="2773216" cy="560651"/>
          </a:xfrm>
          <a:custGeom>
            <a:avLst/>
            <a:gdLst>
              <a:gd name="T0" fmla="*/ 937 w 937"/>
              <a:gd name="T1" fmla="*/ 0 h 190"/>
              <a:gd name="T2" fmla="*/ 925 w 937"/>
              <a:gd name="T3" fmla="*/ 0 h 190"/>
              <a:gd name="T4" fmla="*/ 925 w 937"/>
              <a:gd name="T5" fmla="*/ 113 h 190"/>
              <a:gd name="T6" fmla="*/ 0 w 937"/>
              <a:gd name="T7" fmla="*/ 113 h 190"/>
              <a:gd name="T8" fmla="*/ 0 w 937"/>
              <a:gd name="T9" fmla="*/ 190 h 190"/>
              <a:gd name="T10" fmla="*/ 12 w 937"/>
              <a:gd name="T11" fmla="*/ 190 h 190"/>
              <a:gd name="T12" fmla="*/ 12 w 937"/>
              <a:gd name="T13" fmla="*/ 150 h 190"/>
              <a:gd name="T14" fmla="*/ 7 w 937"/>
              <a:gd name="T15" fmla="*/ 149 h 190"/>
              <a:gd name="T16" fmla="*/ 12 w 937"/>
              <a:gd name="T17" fmla="*/ 148 h 190"/>
              <a:gd name="T18" fmla="*/ 12 w 937"/>
              <a:gd name="T19" fmla="*/ 125 h 190"/>
              <a:gd name="T20" fmla="*/ 937 w 937"/>
              <a:gd name="T21" fmla="*/ 125 h 190"/>
              <a:gd name="T22" fmla="*/ 931 w 937"/>
              <a:gd name="T23" fmla="*/ 125 h 190"/>
              <a:gd name="T24" fmla="*/ 931 w 937"/>
              <a:gd name="T25" fmla="*/ 113 h 190"/>
              <a:gd name="T26" fmla="*/ 937 w 937"/>
              <a:gd name="T27" fmla="*/ 113 h 190"/>
              <a:gd name="T28" fmla="*/ 937 w 937"/>
              <a:gd name="T29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37" h="190">
                <a:moveTo>
                  <a:pt x="937" y="0"/>
                </a:moveTo>
                <a:cubicBezTo>
                  <a:pt x="925" y="0"/>
                  <a:pt x="925" y="0"/>
                  <a:pt x="925" y="0"/>
                </a:cubicBezTo>
                <a:cubicBezTo>
                  <a:pt x="925" y="113"/>
                  <a:pt x="925" y="113"/>
                  <a:pt x="925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90"/>
                  <a:pt x="0" y="190"/>
                  <a:pt x="0" y="190"/>
                </a:cubicBezTo>
                <a:cubicBezTo>
                  <a:pt x="12" y="190"/>
                  <a:pt x="12" y="190"/>
                  <a:pt x="12" y="190"/>
                </a:cubicBezTo>
                <a:cubicBezTo>
                  <a:pt x="12" y="150"/>
                  <a:pt x="12" y="150"/>
                  <a:pt x="12" y="150"/>
                </a:cubicBezTo>
                <a:cubicBezTo>
                  <a:pt x="10" y="149"/>
                  <a:pt x="8" y="149"/>
                  <a:pt x="7" y="149"/>
                </a:cubicBezTo>
                <a:cubicBezTo>
                  <a:pt x="8" y="149"/>
                  <a:pt x="10" y="149"/>
                  <a:pt x="12" y="148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937" y="125"/>
                  <a:pt x="937" y="125"/>
                  <a:pt x="937" y="125"/>
                </a:cubicBezTo>
                <a:cubicBezTo>
                  <a:pt x="931" y="125"/>
                  <a:pt x="931" y="125"/>
                  <a:pt x="931" y="125"/>
                </a:cubicBezTo>
                <a:cubicBezTo>
                  <a:pt x="931" y="113"/>
                  <a:pt x="931" y="113"/>
                  <a:pt x="931" y="113"/>
                </a:cubicBezTo>
                <a:cubicBezTo>
                  <a:pt x="937" y="113"/>
                  <a:pt x="937" y="113"/>
                  <a:pt x="937" y="113"/>
                </a:cubicBezTo>
                <a:cubicBezTo>
                  <a:pt x="937" y="0"/>
                  <a:pt x="937" y="0"/>
                  <a:pt x="937" y="0"/>
                </a:cubicBezTo>
              </a:path>
            </a:pathLst>
          </a:custGeom>
          <a:solidFill>
            <a:srgbClr val="E107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E10714"/>
              </a:solidFill>
            </a:endParaRPr>
          </a:p>
        </p:txBody>
      </p:sp>
      <p:sp>
        <p:nvSpPr>
          <p:cNvPr id="4" name="Freeform 1583">
            <a:extLst>
              <a:ext uri="{FF2B5EF4-FFF2-40B4-BE49-F238E27FC236}">
                <a16:creationId xmlns:a16="http://schemas.microsoft.com/office/drawing/2014/main" id="{3EBF9A35-62DE-4C6C-ABB2-709787B86F4E}"/>
              </a:ext>
            </a:extLst>
          </p:cNvPr>
          <p:cNvSpPr>
            <a:spLocks/>
          </p:cNvSpPr>
          <p:nvPr/>
        </p:nvSpPr>
        <p:spPr bwMode="auto">
          <a:xfrm>
            <a:off x="3078281" y="5856796"/>
            <a:ext cx="140161" cy="70085"/>
          </a:xfrm>
          <a:custGeom>
            <a:avLst/>
            <a:gdLst>
              <a:gd name="T0" fmla="*/ 47 w 47"/>
              <a:gd name="T1" fmla="*/ 0 h 24"/>
              <a:gd name="T2" fmla="*/ 0 w 47"/>
              <a:gd name="T3" fmla="*/ 0 h 24"/>
              <a:gd name="T4" fmla="*/ 0 w 47"/>
              <a:gd name="T5" fmla="*/ 0 h 24"/>
              <a:gd name="T6" fmla="*/ 23 w 47"/>
              <a:gd name="T7" fmla="*/ 24 h 24"/>
              <a:gd name="T8" fmla="*/ 47 w 47"/>
              <a:gd name="T9" fmla="*/ 0 h 24"/>
              <a:gd name="T10" fmla="*/ 47 w 47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24">
                <a:moveTo>
                  <a:pt x="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3" y="0"/>
                  <a:pt x="23" y="10"/>
                  <a:pt x="23" y="24"/>
                </a:cubicBezTo>
                <a:cubicBezTo>
                  <a:pt x="23" y="10"/>
                  <a:pt x="34" y="0"/>
                  <a:pt x="47" y="0"/>
                </a:cubicBezTo>
                <a:cubicBezTo>
                  <a:pt x="47" y="0"/>
                  <a:pt x="47" y="0"/>
                  <a:pt x="47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1602">
            <a:extLst>
              <a:ext uri="{FF2B5EF4-FFF2-40B4-BE49-F238E27FC236}">
                <a16:creationId xmlns:a16="http://schemas.microsoft.com/office/drawing/2014/main" id="{11677601-F8C3-47CB-BC7E-190A097843AF}"/>
              </a:ext>
            </a:extLst>
          </p:cNvPr>
          <p:cNvSpPr>
            <a:spLocks/>
          </p:cNvSpPr>
          <p:nvPr/>
        </p:nvSpPr>
        <p:spPr bwMode="auto">
          <a:xfrm>
            <a:off x="7112950" y="4274963"/>
            <a:ext cx="90107" cy="90107"/>
          </a:xfrm>
          <a:custGeom>
            <a:avLst/>
            <a:gdLst>
              <a:gd name="T0" fmla="*/ 15 w 29"/>
              <a:gd name="T1" fmla="*/ 0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15" y="0"/>
                </a:moveTo>
                <a:cubicBezTo>
                  <a:pt x="15" y="8"/>
                  <a:pt x="8" y="15"/>
                  <a:pt x="0" y="15"/>
                </a:cubicBezTo>
                <a:cubicBezTo>
                  <a:pt x="8" y="15"/>
                  <a:pt x="15" y="21"/>
                  <a:pt x="15" y="29"/>
                </a:cubicBezTo>
                <a:cubicBezTo>
                  <a:pt x="15" y="21"/>
                  <a:pt x="21" y="15"/>
                  <a:pt x="29" y="15"/>
                </a:cubicBezTo>
                <a:cubicBezTo>
                  <a:pt x="21" y="15"/>
                  <a:pt x="15" y="8"/>
                  <a:pt x="15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2073">
            <a:extLst>
              <a:ext uri="{FF2B5EF4-FFF2-40B4-BE49-F238E27FC236}">
                <a16:creationId xmlns:a16="http://schemas.microsoft.com/office/drawing/2014/main" id="{4F283B45-CA3B-4852-9FCB-7A75A148E0FC}"/>
              </a:ext>
            </a:extLst>
          </p:cNvPr>
          <p:cNvSpPr>
            <a:spLocks noEditPoints="1"/>
          </p:cNvSpPr>
          <p:nvPr/>
        </p:nvSpPr>
        <p:spPr bwMode="auto">
          <a:xfrm>
            <a:off x="3769077" y="1661937"/>
            <a:ext cx="4635370" cy="891032"/>
          </a:xfrm>
          <a:custGeom>
            <a:avLst/>
            <a:gdLst>
              <a:gd name="T0" fmla="*/ 298 w 1568"/>
              <a:gd name="T1" fmla="*/ 298 h 300"/>
              <a:gd name="T2" fmla="*/ 283 w 1568"/>
              <a:gd name="T3" fmla="*/ 283 h 300"/>
              <a:gd name="T4" fmla="*/ 298 w 1568"/>
              <a:gd name="T5" fmla="*/ 269 h 300"/>
              <a:gd name="T6" fmla="*/ 312 w 1568"/>
              <a:gd name="T7" fmla="*/ 283 h 300"/>
              <a:gd name="T8" fmla="*/ 298 w 1568"/>
              <a:gd name="T9" fmla="*/ 298 h 300"/>
              <a:gd name="T10" fmla="*/ 1418 w 1568"/>
              <a:gd name="T11" fmla="*/ 0 h 300"/>
              <a:gd name="T12" fmla="*/ 150 w 1568"/>
              <a:gd name="T13" fmla="*/ 0 h 300"/>
              <a:gd name="T14" fmla="*/ 0 w 1568"/>
              <a:gd name="T15" fmla="*/ 150 h 300"/>
              <a:gd name="T16" fmla="*/ 150 w 1568"/>
              <a:gd name="T17" fmla="*/ 300 h 300"/>
              <a:gd name="T18" fmla="*/ 1418 w 1568"/>
              <a:gd name="T19" fmla="*/ 300 h 300"/>
              <a:gd name="T20" fmla="*/ 1568 w 1568"/>
              <a:gd name="T21" fmla="*/ 150 h 300"/>
              <a:gd name="T22" fmla="*/ 1418 w 1568"/>
              <a:gd name="T23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8" h="300">
                <a:moveTo>
                  <a:pt x="298" y="298"/>
                </a:moveTo>
                <a:cubicBezTo>
                  <a:pt x="298" y="290"/>
                  <a:pt x="291" y="283"/>
                  <a:pt x="283" y="283"/>
                </a:cubicBezTo>
                <a:cubicBezTo>
                  <a:pt x="291" y="283"/>
                  <a:pt x="298" y="277"/>
                  <a:pt x="298" y="269"/>
                </a:cubicBezTo>
                <a:cubicBezTo>
                  <a:pt x="298" y="277"/>
                  <a:pt x="304" y="283"/>
                  <a:pt x="312" y="283"/>
                </a:cubicBezTo>
                <a:cubicBezTo>
                  <a:pt x="304" y="283"/>
                  <a:pt x="298" y="290"/>
                  <a:pt x="298" y="298"/>
                </a:cubicBezTo>
                <a:moveTo>
                  <a:pt x="1418" y="0"/>
                </a:move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8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1418" y="300"/>
                  <a:pt x="1418" y="300"/>
                  <a:pt x="1418" y="300"/>
                </a:cubicBezTo>
                <a:cubicBezTo>
                  <a:pt x="1501" y="300"/>
                  <a:pt x="1568" y="233"/>
                  <a:pt x="1568" y="150"/>
                </a:cubicBezTo>
                <a:cubicBezTo>
                  <a:pt x="1568" y="68"/>
                  <a:pt x="1501" y="0"/>
                  <a:pt x="1418" y="0"/>
                </a:cubicBezTo>
              </a:path>
            </a:pathLst>
          </a:custGeom>
          <a:solidFill>
            <a:srgbClr val="DC35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2075">
            <a:extLst>
              <a:ext uri="{FF2B5EF4-FFF2-40B4-BE49-F238E27FC236}">
                <a16:creationId xmlns:a16="http://schemas.microsoft.com/office/drawing/2014/main" id="{41FD0ED2-60A3-4C33-AFAA-8B4114F0091D}"/>
              </a:ext>
            </a:extLst>
          </p:cNvPr>
          <p:cNvSpPr>
            <a:spLocks noEditPoints="1"/>
          </p:cNvSpPr>
          <p:nvPr/>
        </p:nvSpPr>
        <p:spPr bwMode="auto">
          <a:xfrm>
            <a:off x="2247314" y="4244928"/>
            <a:ext cx="2082412" cy="1611867"/>
          </a:xfrm>
          <a:custGeom>
            <a:avLst/>
            <a:gdLst>
              <a:gd name="T0" fmla="*/ 265 w 704"/>
              <a:gd name="T1" fmla="*/ 473 h 544"/>
              <a:gd name="T2" fmla="*/ 251 w 704"/>
              <a:gd name="T3" fmla="*/ 458 h 544"/>
              <a:gd name="T4" fmla="*/ 265 w 704"/>
              <a:gd name="T5" fmla="*/ 444 h 544"/>
              <a:gd name="T6" fmla="*/ 280 w 704"/>
              <a:gd name="T7" fmla="*/ 458 h 544"/>
              <a:gd name="T8" fmla="*/ 265 w 704"/>
              <a:gd name="T9" fmla="*/ 473 h 544"/>
              <a:gd name="T10" fmla="*/ 630 w 704"/>
              <a:gd name="T11" fmla="*/ 0 h 544"/>
              <a:gd name="T12" fmla="*/ 73 w 704"/>
              <a:gd name="T13" fmla="*/ 0 h 544"/>
              <a:gd name="T14" fmla="*/ 0 w 704"/>
              <a:gd name="T15" fmla="*/ 73 h 544"/>
              <a:gd name="T16" fmla="*/ 0 w 704"/>
              <a:gd name="T17" fmla="*/ 471 h 544"/>
              <a:gd name="T18" fmla="*/ 73 w 704"/>
              <a:gd name="T19" fmla="*/ 544 h 544"/>
              <a:gd name="T20" fmla="*/ 281 w 704"/>
              <a:gd name="T21" fmla="*/ 544 h 544"/>
              <a:gd name="T22" fmla="*/ 304 w 704"/>
              <a:gd name="T23" fmla="*/ 520 h 544"/>
              <a:gd name="T24" fmla="*/ 328 w 704"/>
              <a:gd name="T25" fmla="*/ 544 h 544"/>
              <a:gd name="T26" fmla="*/ 630 w 704"/>
              <a:gd name="T27" fmla="*/ 544 h 544"/>
              <a:gd name="T28" fmla="*/ 704 w 704"/>
              <a:gd name="T29" fmla="*/ 471 h 544"/>
              <a:gd name="T30" fmla="*/ 704 w 704"/>
              <a:gd name="T31" fmla="*/ 73 h 544"/>
              <a:gd name="T32" fmla="*/ 630 w 704"/>
              <a:gd name="T33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4" h="544">
                <a:moveTo>
                  <a:pt x="265" y="473"/>
                </a:moveTo>
                <a:cubicBezTo>
                  <a:pt x="265" y="465"/>
                  <a:pt x="259" y="458"/>
                  <a:pt x="251" y="458"/>
                </a:cubicBezTo>
                <a:cubicBezTo>
                  <a:pt x="259" y="458"/>
                  <a:pt x="265" y="452"/>
                  <a:pt x="265" y="444"/>
                </a:cubicBezTo>
                <a:cubicBezTo>
                  <a:pt x="265" y="452"/>
                  <a:pt x="272" y="458"/>
                  <a:pt x="280" y="458"/>
                </a:cubicBezTo>
                <a:cubicBezTo>
                  <a:pt x="272" y="458"/>
                  <a:pt x="265" y="465"/>
                  <a:pt x="265" y="473"/>
                </a:cubicBezTo>
                <a:moveTo>
                  <a:pt x="630" y="0"/>
                </a:moveTo>
                <a:cubicBezTo>
                  <a:pt x="73" y="0"/>
                  <a:pt x="73" y="0"/>
                  <a:pt x="73" y="0"/>
                </a:cubicBezTo>
                <a:cubicBezTo>
                  <a:pt x="33" y="0"/>
                  <a:pt x="0" y="33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1"/>
                  <a:pt x="33" y="544"/>
                  <a:pt x="73" y="544"/>
                </a:cubicBezTo>
                <a:cubicBezTo>
                  <a:pt x="281" y="544"/>
                  <a:pt x="281" y="544"/>
                  <a:pt x="281" y="544"/>
                </a:cubicBezTo>
                <a:cubicBezTo>
                  <a:pt x="294" y="544"/>
                  <a:pt x="304" y="533"/>
                  <a:pt x="304" y="520"/>
                </a:cubicBezTo>
                <a:cubicBezTo>
                  <a:pt x="304" y="533"/>
                  <a:pt x="315" y="544"/>
                  <a:pt x="328" y="544"/>
                </a:cubicBezTo>
                <a:cubicBezTo>
                  <a:pt x="630" y="544"/>
                  <a:pt x="630" y="544"/>
                  <a:pt x="630" y="544"/>
                </a:cubicBezTo>
                <a:cubicBezTo>
                  <a:pt x="671" y="544"/>
                  <a:pt x="704" y="511"/>
                  <a:pt x="704" y="471"/>
                </a:cubicBezTo>
                <a:cubicBezTo>
                  <a:pt x="704" y="73"/>
                  <a:pt x="704" y="73"/>
                  <a:pt x="704" y="73"/>
                </a:cubicBezTo>
                <a:cubicBezTo>
                  <a:pt x="704" y="33"/>
                  <a:pt x="671" y="0"/>
                  <a:pt x="630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2076">
            <a:extLst>
              <a:ext uri="{FF2B5EF4-FFF2-40B4-BE49-F238E27FC236}">
                <a16:creationId xmlns:a16="http://schemas.microsoft.com/office/drawing/2014/main" id="{86FC838A-9713-4099-A8A3-EAB4B2C45298}"/>
              </a:ext>
            </a:extLst>
          </p:cNvPr>
          <p:cNvSpPr>
            <a:spLocks/>
          </p:cNvSpPr>
          <p:nvPr/>
        </p:nvSpPr>
        <p:spPr bwMode="auto">
          <a:xfrm>
            <a:off x="3078277" y="5786712"/>
            <a:ext cx="140162" cy="70081"/>
          </a:xfrm>
          <a:custGeom>
            <a:avLst/>
            <a:gdLst>
              <a:gd name="T0" fmla="*/ 23 w 47"/>
              <a:gd name="T1" fmla="*/ 0 h 24"/>
              <a:gd name="T2" fmla="*/ 0 w 47"/>
              <a:gd name="T3" fmla="*/ 24 h 24"/>
              <a:gd name="T4" fmla="*/ 47 w 47"/>
              <a:gd name="T5" fmla="*/ 24 h 24"/>
              <a:gd name="T6" fmla="*/ 23 w 47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24">
                <a:moveTo>
                  <a:pt x="23" y="0"/>
                </a:moveTo>
                <a:cubicBezTo>
                  <a:pt x="23" y="13"/>
                  <a:pt x="13" y="24"/>
                  <a:pt x="0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34" y="24"/>
                  <a:pt x="23" y="13"/>
                  <a:pt x="23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2077">
            <a:extLst>
              <a:ext uri="{FF2B5EF4-FFF2-40B4-BE49-F238E27FC236}">
                <a16:creationId xmlns:a16="http://schemas.microsoft.com/office/drawing/2014/main" id="{6145D8C6-1084-4051-81E5-D664CBB42C83}"/>
              </a:ext>
            </a:extLst>
          </p:cNvPr>
          <p:cNvSpPr>
            <a:spLocks/>
          </p:cNvSpPr>
          <p:nvPr/>
        </p:nvSpPr>
        <p:spPr bwMode="auto">
          <a:xfrm>
            <a:off x="2998184" y="5556447"/>
            <a:ext cx="80092" cy="90105"/>
          </a:xfrm>
          <a:custGeom>
            <a:avLst/>
            <a:gdLst>
              <a:gd name="T0" fmla="*/ 14 w 29"/>
              <a:gd name="T1" fmla="*/ 0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14" y="0"/>
                </a:moveTo>
                <a:cubicBezTo>
                  <a:pt x="14" y="8"/>
                  <a:pt x="8" y="14"/>
                  <a:pt x="0" y="14"/>
                </a:cubicBezTo>
                <a:cubicBezTo>
                  <a:pt x="8" y="14"/>
                  <a:pt x="14" y="21"/>
                  <a:pt x="14" y="29"/>
                </a:cubicBezTo>
                <a:cubicBezTo>
                  <a:pt x="14" y="21"/>
                  <a:pt x="21" y="14"/>
                  <a:pt x="29" y="14"/>
                </a:cubicBezTo>
                <a:cubicBezTo>
                  <a:pt x="21" y="14"/>
                  <a:pt x="14" y="8"/>
                  <a:pt x="14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2078">
            <a:extLst>
              <a:ext uri="{FF2B5EF4-FFF2-40B4-BE49-F238E27FC236}">
                <a16:creationId xmlns:a16="http://schemas.microsoft.com/office/drawing/2014/main" id="{97D2338C-6F86-49DC-8044-016EDE6321FB}"/>
              </a:ext>
            </a:extLst>
          </p:cNvPr>
          <p:cNvSpPr>
            <a:spLocks noEditPoints="1"/>
          </p:cNvSpPr>
          <p:nvPr/>
        </p:nvSpPr>
        <p:spPr bwMode="auto">
          <a:xfrm>
            <a:off x="7563473" y="4284974"/>
            <a:ext cx="2082412" cy="1601854"/>
          </a:xfrm>
          <a:custGeom>
            <a:avLst/>
            <a:gdLst>
              <a:gd name="T0" fmla="*/ 587 w 703"/>
              <a:gd name="T1" fmla="*/ 514 h 544"/>
              <a:gd name="T2" fmla="*/ 573 w 703"/>
              <a:gd name="T3" fmla="*/ 500 h 544"/>
              <a:gd name="T4" fmla="*/ 587 w 703"/>
              <a:gd name="T5" fmla="*/ 486 h 544"/>
              <a:gd name="T6" fmla="*/ 602 w 703"/>
              <a:gd name="T7" fmla="*/ 500 h 544"/>
              <a:gd name="T8" fmla="*/ 587 w 703"/>
              <a:gd name="T9" fmla="*/ 514 h 544"/>
              <a:gd name="T10" fmla="*/ 406 w 703"/>
              <a:gd name="T11" fmla="*/ 294 h 544"/>
              <a:gd name="T12" fmla="*/ 382 w 703"/>
              <a:gd name="T13" fmla="*/ 270 h 544"/>
              <a:gd name="T14" fmla="*/ 406 w 703"/>
              <a:gd name="T15" fmla="*/ 246 h 544"/>
              <a:gd name="T16" fmla="*/ 430 w 703"/>
              <a:gd name="T17" fmla="*/ 270 h 544"/>
              <a:gd name="T18" fmla="*/ 406 w 703"/>
              <a:gd name="T19" fmla="*/ 294 h 544"/>
              <a:gd name="T20" fmla="*/ 334 w 703"/>
              <a:gd name="T21" fmla="*/ 242 h 544"/>
              <a:gd name="T22" fmla="*/ 320 w 703"/>
              <a:gd name="T23" fmla="*/ 228 h 544"/>
              <a:gd name="T24" fmla="*/ 334 w 703"/>
              <a:gd name="T25" fmla="*/ 214 h 544"/>
              <a:gd name="T26" fmla="*/ 348 w 703"/>
              <a:gd name="T27" fmla="*/ 228 h 544"/>
              <a:gd name="T28" fmla="*/ 334 w 703"/>
              <a:gd name="T29" fmla="*/ 242 h 544"/>
              <a:gd name="T30" fmla="*/ 630 w 703"/>
              <a:gd name="T31" fmla="*/ 0 h 544"/>
              <a:gd name="T32" fmla="*/ 73 w 703"/>
              <a:gd name="T33" fmla="*/ 0 h 544"/>
              <a:gd name="T34" fmla="*/ 0 w 703"/>
              <a:gd name="T35" fmla="*/ 73 h 544"/>
              <a:gd name="T36" fmla="*/ 0 w 703"/>
              <a:gd name="T37" fmla="*/ 471 h 544"/>
              <a:gd name="T38" fmla="*/ 73 w 703"/>
              <a:gd name="T39" fmla="*/ 544 h 544"/>
              <a:gd name="T40" fmla="*/ 630 w 703"/>
              <a:gd name="T41" fmla="*/ 544 h 544"/>
              <a:gd name="T42" fmla="*/ 703 w 703"/>
              <a:gd name="T43" fmla="*/ 471 h 544"/>
              <a:gd name="T44" fmla="*/ 703 w 703"/>
              <a:gd name="T45" fmla="*/ 73 h 544"/>
              <a:gd name="T46" fmla="*/ 630 w 703"/>
              <a:gd name="T4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03" h="544">
                <a:moveTo>
                  <a:pt x="587" y="514"/>
                </a:moveTo>
                <a:cubicBezTo>
                  <a:pt x="587" y="506"/>
                  <a:pt x="581" y="500"/>
                  <a:pt x="573" y="500"/>
                </a:cubicBezTo>
                <a:cubicBezTo>
                  <a:pt x="581" y="500"/>
                  <a:pt x="587" y="494"/>
                  <a:pt x="587" y="486"/>
                </a:cubicBezTo>
                <a:cubicBezTo>
                  <a:pt x="587" y="494"/>
                  <a:pt x="594" y="500"/>
                  <a:pt x="602" y="500"/>
                </a:cubicBezTo>
                <a:cubicBezTo>
                  <a:pt x="594" y="500"/>
                  <a:pt x="587" y="506"/>
                  <a:pt x="587" y="514"/>
                </a:cubicBezTo>
                <a:moveTo>
                  <a:pt x="406" y="294"/>
                </a:moveTo>
                <a:cubicBezTo>
                  <a:pt x="406" y="281"/>
                  <a:pt x="395" y="270"/>
                  <a:pt x="382" y="270"/>
                </a:cubicBezTo>
                <a:cubicBezTo>
                  <a:pt x="395" y="270"/>
                  <a:pt x="406" y="259"/>
                  <a:pt x="406" y="246"/>
                </a:cubicBezTo>
                <a:cubicBezTo>
                  <a:pt x="406" y="259"/>
                  <a:pt x="417" y="270"/>
                  <a:pt x="430" y="270"/>
                </a:cubicBezTo>
                <a:cubicBezTo>
                  <a:pt x="417" y="270"/>
                  <a:pt x="406" y="281"/>
                  <a:pt x="406" y="294"/>
                </a:cubicBezTo>
                <a:moveTo>
                  <a:pt x="334" y="242"/>
                </a:moveTo>
                <a:cubicBezTo>
                  <a:pt x="334" y="234"/>
                  <a:pt x="328" y="228"/>
                  <a:pt x="320" y="228"/>
                </a:cubicBezTo>
                <a:cubicBezTo>
                  <a:pt x="328" y="228"/>
                  <a:pt x="334" y="222"/>
                  <a:pt x="334" y="214"/>
                </a:cubicBezTo>
                <a:cubicBezTo>
                  <a:pt x="334" y="222"/>
                  <a:pt x="340" y="228"/>
                  <a:pt x="348" y="228"/>
                </a:cubicBezTo>
                <a:cubicBezTo>
                  <a:pt x="340" y="228"/>
                  <a:pt x="334" y="234"/>
                  <a:pt x="334" y="242"/>
                </a:cubicBezTo>
                <a:moveTo>
                  <a:pt x="630" y="0"/>
                </a:moveTo>
                <a:cubicBezTo>
                  <a:pt x="73" y="0"/>
                  <a:pt x="73" y="0"/>
                  <a:pt x="73" y="0"/>
                </a:cubicBezTo>
                <a:cubicBezTo>
                  <a:pt x="32" y="0"/>
                  <a:pt x="0" y="33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1"/>
                  <a:pt x="32" y="544"/>
                  <a:pt x="73" y="544"/>
                </a:cubicBezTo>
                <a:cubicBezTo>
                  <a:pt x="630" y="544"/>
                  <a:pt x="630" y="544"/>
                  <a:pt x="630" y="544"/>
                </a:cubicBezTo>
                <a:cubicBezTo>
                  <a:pt x="670" y="544"/>
                  <a:pt x="703" y="511"/>
                  <a:pt x="703" y="471"/>
                </a:cubicBezTo>
                <a:cubicBezTo>
                  <a:pt x="703" y="73"/>
                  <a:pt x="703" y="73"/>
                  <a:pt x="703" y="73"/>
                </a:cubicBezTo>
                <a:cubicBezTo>
                  <a:pt x="703" y="33"/>
                  <a:pt x="670" y="0"/>
                  <a:pt x="630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2080">
            <a:extLst>
              <a:ext uri="{FF2B5EF4-FFF2-40B4-BE49-F238E27FC236}">
                <a16:creationId xmlns:a16="http://schemas.microsoft.com/office/drawing/2014/main" id="{86C6D999-CF7D-4588-A2DA-464F35FE006B}"/>
              </a:ext>
            </a:extLst>
          </p:cNvPr>
          <p:cNvSpPr>
            <a:spLocks/>
          </p:cNvSpPr>
          <p:nvPr/>
        </p:nvSpPr>
        <p:spPr bwMode="auto">
          <a:xfrm>
            <a:off x="8694782" y="5005808"/>
            <a:ext cx="140161" cy="150177"/>
          </a:xfrm>
          <a:custGeom>
            <a:avLst/>
            <a:gdLst>
              <a:gd name="T0" fmla="*/ 24 w 48"/>
              <a:gd name="T1" fmla="*/ 0 h 48"/>
              <a:gd name="T2" fmla="*/ 0 w 48"/>
              <a:gd name="T3" fmla="*/ 24 h 48"/>
              <a:gd name="T4" fmla="*/ 24 w 48"/>
              <a:gd name="T5" fmla="*/ 48 h 48"/>
              <a:gd name="T6" fmla="*/ 48 w 48"/>
              <a:gd name="T7" fmla="*/ 24 h 48"/>
              <a:gd name="T8" fmla="*/ 24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0"/>
                </a:moveTo>
                <a:cubicBezTo>
                  <a:pt x="24" y="13"/>
                  <a:pt x="13" y="24"/>
                  <a:pt x="0" y="24"/>
                </a:cubicBezTo>
                <a:cubicBezTo>
                  <a:pt x="13" y="24"/>
                  <a:pt x="24" y="35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35" y="24"/>
                  <a:pt x="24" y="13"/>
                  <a:pt x="24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2081">
            <a:extLst>
              <a:ext uri="{FF2B5EF4-FFF2-40B4-BE49-F238E27FC236}">
                <a16:creationId xmlns:a16="http://schemas.microsoft.com/office/drawing/2014/main" id="{BE3E9FD9-56A9-49B1-8554-ACF18320B479}"/>
              </a:ext>
            </a:extLst>
          </p:cNvPr>
          <p:cNvSpPr>
            <a:spLocks/>
          </p:cNvSpPr>
          <p:nvPr/>
        </p:nvSpPr>
        <p:spPr bwMode="auto">
          <a:xfrm>
            <a:off x="9255433" y="5716635"/>
            <a:ext cx="90107" cy="90107"/>
          </a:xfrm>
          <a:custGeom>
            <a:avLst/>
            <a:gdLst>
              <a:gd name="T0" fmla="*/ 14 w 29"/>
              <a:gd name="T1" fmla="*/ 0 h 28"/>
              <a:gd name="T2" fmla="*/ 0 w 29"/>
              <a:gd name="T3" fmla="*/ 14 h 28"/>
              <a:gd name="T4" fmla="*/ 14 w 29"/>
              <a:gd name="T5" fmla="*/ 28 h 28"/>
              <a:gd name="T6" fmla="*/ 29 w 29"/>
              <a:gd name="T7" fmla="*/ 14 h 28"/>
              <a:gd name="T8" fmla="*/ 14 w 29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14" y="0"/>
                </a:moveTo>
                <a:cubicBezTo>
                  <a:pt x="14" y="8"/>
                  <a:pt x="8" y="14"/>
                  <a:pt x="0" y="14"/>
                </a:cubicBezTo>
                <a:cubicBezTo>
                  <a:pt x="8" y="14"/>
                  <a:pt x="14" y="20"/>
                  <a:pt x="14" y="28"/>
                </a:cubicBezTo>
                <a:cubicBezTo>
                  <a:pt x="14" y="20"/>
                  <a:pt x="21" y="14"/>
                  <a:pt x="29" y="14"/>
                </a:cubicBezTo>
                <a:cubicBezTo>
                  <a:pt x="21" y="14"/>
                  <a:pt x="14" y="8"/>
                  <a:pt x="14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2082">
            <a:extLst>
              <a:ext uri="{FF2B5EF4-FFF2-40B4-BE49-F238E27FC236}">
                <a16:creationId xmlns:a16="http://schemas.microsoft.com/office/drawing/2014/main" id="{62B24671-4E89-4533-8BE1-5C5535C5D819}"/>
              </a:ext>
            </a:extLst>
          </p:cNvPr>
          <p:cNvSpPr>
            <a:spLocks/>
          </p:cNvSpPr>
          <p:nvPr/>
        </p:nvSpPr>
        <p:spPr bwMode="auto">
          <a:xfrm>
            <a:off x="8504558" y="4915707"/>
            <a:ext cx="90107" cy="80091"/>
          </a:xfrm>
          <a:custGeom>
            <a:avLst/>
            <a:gdLst>
              <a:gd name="T0" fmla="*/ 14 w 28"/>
              <a:gd name="T1" fmla="*/ 0 h 28"/>
              <a:gd name="T2" fmla="*/ 0 w 28"/>
              <a:gd name="T3" fmla="*/ 14 h 28"/>
              <a:gd name="T4" fmla="*/ 14 w 28"/>
              <a:gd name="T5" fmla="*/ 28 h 28"/>
              <a:gd name="T6" fmla="*/ 28 w 28"/>
              <a:gd name="T7" fmla="*/ 14 h 28"/>
              <a:gd name="T8" fmla="*/ 14 w 28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14" y="0"/>
                </a:moveTo>
                <a:cubicBezTo>
                  <a:pt x="14" y="8"/>
                  <a:pt x="8" y="14"/>
                  <a:pt x="0" y="14"/>
                </a:cubicBezTo>
                <a:cubicBezTo>
                  <a:pt x="8" y="14"/>
                  <a:pt x="14" y="20"/>
                  <a:pt x="14" y="28"/>
                </a:cubicBezTo>
                <a:cubicBezTo>
                  <a:pt x="14" y="20"/>
                  <a:pt x="20" y="14"/>
                  <a:pt x="28" y="14"/>
                </a:cubicBezTo>
                <a:cubicBezTo>
                  <a:pt x="20" y="14"/>
                  <a:pt x="14" y="8"/>
                  <a:pt x="14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2083">
            <a:extLst>
              <a:ext uri="{FF2B5EF4-FFF2-40B4-BE49-F238E27FC236}">
                <a16:creationId xmlns:a16="http://schemas.microsoft.com/office/drawing/2014/main" id="{EB738331-EDCB-4FE0-BF8A-64B8641B351F}"/>
              </a:ext>
            </a:extLst>
          </p:cNvPr>
          <p:cNvSpPr>
            <a:spLocks noEditPoints="1"/>
          </p:cNvSpPr>
          <p:nvPr/>
        </p:nvSpPr>
        <p:spPr bwMode="auto">
          <a:xfrm>
            <a:off x="7543446" y="3203720"/>
            <a:ext cx="2082411" cy="891034"/>
          </a:xfrm>
          <a:custGeom>
            <a:avLst/>
            <a:gdLst>
              <a:gd name="T0" fmla="*/ 261 w 704"/>
              <a:gd name="T1" fmla="*/ 134 h 300"/>
              <a:gd name="T2" fmla="*/ 247 w 704"/>
              <a:gd name="T3" fmla="*/ 120 h 300"/>
              <a:gd name="T4" fmla="*/ 261 w 704"/>
              <a:gd name="T5" fmla="*/ 106 h 300"/>
              <a:gd name="T6" fmla="*/ 276 w 704"/>
              <a:gd name="T7" fmla="*/ 120 h 300"/>
              <a:gd name="T8" fmla="*/ 261 w 704"/>
              <a:gd name="T9" fmla="*/ 134 h 300"/>
              <a:gd name="T10" fmla="*/ 554 w 704"/>
              <a:gd name="T11" fmla="*/ 0 h 300"/>
              <a:gd name="T12" fmla="*/ 150 w 704"/>
              <a:gd name="T13" fmla="*/ 0 h 300"/>
              <a:gd name="T14" fmla="*/ 0 w 704"/>
              <a:gd name="T15" fmla="*/ 150 h 300"/>
              <a:gd name="T16" fmla="*/ 150 w 704"/>
              <a:gd name="T17" fmla="*/ 300 h 300"/>
              <a:gd name="T18" fmla="*/ 554 w 704"/>
              <a:gd name="T19" fmla="*/ 300 h 300"/>
              <a:gd name="T20" fmla="*/ 704 w 704"/>
              <a:gd name="T21" fmla="*/ 150 h 300"/>
              <a:gd name="T22" fmla="*/ 554 w 704"/>
              <a:gd name="T23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4" h="300">
                <a:moveTo>
                  <a:pt x="261" y="134"/>
                </a:moveTo>
                <a:cubicBezTo>
                  <a:pt x="261" y="126"/>
                  <a:pt x="255" y="120"/>
                  <a:pt x="247" y="120"/>
                </a:cubicBezTo>
                <a:cubicBezTo>
                  <a:pt x="255" y="120"/>
                  <a:pt x="261" y="114"/>
                  <a:pt x="261" y="106"/>
                </a:cubicBezTo>
                <a:cubicBezTo>
                  <a:pt x="261" y="114"/>
                  <a:pt x="268" y="120"/>
                  <a:pt x="276" y="120"/>
                </a:cubicBezTo>
                <a:cubicBezTo>
                  <a:pt x="268" y="120"/>
                  <a:pt x="261" y="126"/>
                  <a:pt x="261" y="134"/>
                </a:cubicBezTo>
                <a:moveTo>
                  <a:pt x="554" y="0"/>
                </a:move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554" y="300"/>
                  <a:pt x="554" y="300"/>
                  <a:pt x="554" y="300"/>
                </a:cubicBezTo>
                <a:cubicBezTo>
                  <a:pt x="636" y="300"/>
                  <a:pt x="704" y="233"/>
                  <a:pt x="704" y="150"/>
                </a:cubicBezTo>
                <a:cubicBezTo>
                  <a:pt x="704" y="67"/>
                  <a:pt x="636" y="0"/>
                  <a:pt x="554" y="0"/>
                </a:cubicBezTo>
              </a:path>
            </a:pathLst>
          </a:custGeom>
          <a:solidFill>
            <a:srgbClr val="0182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2084">
            <a:extLst>
              <a:ext uri="{FF2B5EF4-FFF2-40B4-BE49-F238E27FC236}">
                <a16:creationId xmlns:a16="http://schemas.microsoft.com/office/drawing/2014/main" id="{CCC76A03-2E17-48F3-ACAE-75EE5AC574B1}"/>
              </a:ext>
            </a:extLst>
          </p:cNvPr>
          <p:cNvSpPr>
            <a:spLocks/>
          </p:cNvSpPr>
          <p:nvPr/>
        </p:nvSpPr>
        <p:spPr bwMode="auto">
          <a:xfrm>
            <a:off x="8274297" y="3514083"/>
            <a:ext cx="90107" cy="90107"/>
          </a:xfrm>
          <a:custGeom>
            <a:avLst/>
            <a:gdLst>
              <a:gd name="T0" fmla="*/ 14 w 29"/>
              <a:gd name="T1" fmla="*/ 0 h 28"/>
              <a:gd name="T2" fmla="*/ 0 w 29"/>
              <a:gd name="T3" fmla="*/ 14 h 28"/>
              <a:gd name="T4" fmla="*/ 14 w 29"/>
              <a:gd name="T5" fmla="*/ 28 h 28"/>
              <a:gd name="T6" fmla="*/ 29 w 29"/>
              <a:gd name="T7" fmla="*/ 14 h 28"/>
              <a:gd name="T8" fmla="*/ 14 w 29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14" y="0"/>
                </a:moveTo>
                <a:cubicBezTo>
                  <a:pt x="14" y="8"/>
                  <a:pt x="8" y="14"/>
                  <a:pt x="0" y="14"/>
                </a:cubicBezTo>
                <a:cubicBezTo>
                  <a:pt x="8" y="14"/>
                  <a:pt x="14" y="20"/>
                  <a:pt x="14" y="28"/>
                </a:cubicBezTo>
                <a:cubicBezTo>
                  <a:pt x="14" y="20"/>
                  <a:pt x="21" y="14"/>
                  <a:pt x="29" y="14"/>
                </a:cubicBezTo>
                <a:cubicBezTo>
                  <a:pt x="21" y="14"/>
                  <a:pt x="14" y="8"/>
                  <a:pt x="14" y="0"/>
                </a:cubicBezTo>
              </a:path>
            </a:pathLst>
          </a:custGeom>
          <a:solidFill>
            <a:srgbClr val="EF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2085">
            <a:extLst>
              <a:ext uri="{FF2B5EF4-FFF2-40B4-BE49-F238E27FC236}">
                <a16:creationId xmlns:a16="http://schemas.microsoft.com/office/drawing/2014/main" id="{A6400081-8C1F-4F36-BB58-6D97673DE761}"/>
              </a:ext>
            </a:extLst>
          </p:cNvPr>
          <p:cNvSpPr>
            <a:spLocks noEditPoints="1"/>
          </p:cNvSpPr>
          <p:nvPr/>
        </p:nvSpPr>
        <p:spPr bwMode="auto">
          <a:xfrm>
            <a:off x="2247314" y="3113622"/>
            <a:ext cx="2082411" cy="891034"/>
          </a:xfrm>
          <a:custGeom>
            <a:avLst/>
            <a:gdLst>
              <a:gd name="T0" fmla="*/ 352 w 704"/>
              <a:gd name="T1" fmla="*/ 68 h 300"/>
              <a:gd name="T2" fmla="*/ 328 w 704"/>
              <a:gd name="T3" fmla="*/ 44 h 300"/>
              <a:gd name="T4" fmla="*/ 352 w 704"/>
              <a:gd name="T5" fmla="*/ 20 h 300"/>
              <a:gd name="T6" fmla="*/ 376 w 704"/>
              <a:gd name="T7" fmla="*/ 44 h 300"/>
              <a:gd name="T8" fmla="*/ 352 w 704"/>
              <a:gd name="T9" fmla="*/ 68 h 300"/>
              <a:gd name="T10" fmla="*/ 554 w 704"/>
              <a:gd name="T11" fmla="*/ 0 h 300"/>
              <a:gd name="T12" fmla="*/ 382 w 704"/>
              <a:gd name="T13" fmla="*/ 0 h 300"/>
              <a:gd name="T14" fmla="*/ 370 w 704"/>
              <a:gd name="T15" fmla="*/ 0 h 300"/>
              <a:gd name="T16" fmla="*/ 150 w 704"/>
              <a:gd name="T17" fmla="*/ 0 h 300"/>
              <a:gd name="T18" fmla="*/ 0 w 704"/>
              <a:gd name="T19" fmla="*/ 150 h 300"/>
              <a:gd name="T20" fmla="*/ 150 w 704"/>
              <a:gd name="T21" fmla="*/ 300 h 300"/>
              <a:gd name="T22" fmla="*/ 554 w 704"/>
              <a:gd name="T23" fmla="*/ 300 h 300"/>
              <a:gd name="T24" fmla="*/ 704 w 704"/>
              <a:gd name="T25" fmla="*/ 150 h 300"/>
              <a:gd name="T26" fmla="*/ 554 w 704"/>
              <a:gd name="T2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4" h="300">
                <a:moveTo>
                  <a:pt x="352" y="68"/>
                </a:moveTo>
                <a:cubicBezTo>
                  <a:pt x="352" y="55"/>
                  <a:pt x="341" y="44"/>
                  <a:pt x="328" y="44"/>
                </a:cubicBezTo>
                <a:cubicBezTo>
                  <a:pt x="341" y="44"/>
                  <a:pt x="352" y="34"/>
                  <a:pt x="352" y="20"/>
                </a:cubicBezTo>
                <a:cubicBezTo>
                  <a:pt x="352" y="34"/>
                  <a:pt x="363" y="44"/>
                  <a:pt x="376" y="44"/>
                </a:cubicBezTo>
                <a:cubicBezTo>
                  <a:pt x="363" y="44"/>
                  <a:pt x="352" y="55"/>
                  <a:pt x="352" y="68"/>
                </a:cubicBezTo>
                <a:moveTo>
                  <a:pt x="554" y="0"/>
                </a:moveTo>
                <a:cubicBezTo>
                  <a:pt x="382" y="0"/>
                  <a:pt x="382" y="0"/>
                  <a:pt x="382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554" y="300"/>
                  <a:pt x="554" y="300"/>
                  <a:pt x="554" y="300"/>
                </a:cubicBezTo>
                <a:cubicBezTo>
                  <a:pt x="636" y="300"/>
                  <a:pt x="704" y="233"/>
                  <a:pt x="704" y="150"/>
                </a:cubicBezTo>
                <a:cubicBezTo>
                  <a:pt x="704" y="67"/>
                  <a:pt x="636" y="0"/>
                  <a:pt x="554" y="0"/>
                </a:cubicBezTo>
              </a:path>
            </a:pathLst>
          </a:custGeom>
          <a:solidFill>
            <a:srgbClr val="0182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2087">
            <a:extLst>
              <a:ext uri="{FF2B5EF4-FFF2-40B4-BE49-F238E27FC236}">
                <a16:creationId xmlns:a16="http://schemas.microsoft.com/office/drawing/2014/main" id="{6B796ECF-4C06-4A78-9582-D35CE1480F8D}"/>
              </a:ext>
            </a:extLst>
          </p:cNvPr>
          <p:cNvSpPr>
            <a:spLocks/>
          </p:cNvSpPr>
          <p:nvPr/>
        </p:nvSpPr>
        <p:spPr bwMode="auto">
          <a:xfrm>
            <a:off x="6121800" y="2883350"/>
            <a:ext cx="2492890" cy="320369"/>
          </a:xfrm>
          <a:custGeom>
            <a:avLst/>
            <a:gdLst>
              <a:gd name="T0" fmla="*/ 249 w 249"/>
              <a:gd name="T1" fmla="*/ 0 h 32"/>
              <a:gd name="T2" fmla="*/ 0 w 249"/>
              <a:gd name="T3" fmla="*/ 0 h 32"/>
              <a:gd name="T4" fmla="*/ 0 w 249"/>
              <a:gd name="T5" fmla="*/ 4 h 32"/>
              <a:gd name="T6" fmla="*/ 246 w 249"/>
              <a:gd name="T7" fmla="*/ 4 h 32"/>
              <a:gd name="T8" fmla="*/ 246 w 249"/>
              <a:gd name="T9" fmla="*/ 32 h 32"/>
              <a:gd name="T10" fmla="*/ 249 w 249"/>
              <a:gd name="T11" fmla="*/ 32 h 32"/>
              <a:gd name="T12" fmla="*/ 249 w 249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" h="32">
                <a:moveTo>
                  <a:pt x="249" y="0"/>
                </a:moveTo>
                <a:lnTo>
                  <a:pt x="0" y="0"/>
                </a:lnTo>
                <a:lnTo>
                  <a:pt x="0" y="4"/>
                </a:lnTo>
                <a:lnTo>
                  <a:pt x="246" y="4"/>
                </a:lnTo>
                <a:lnTo>
                  <a:pt x="246" y="32"/>
                </a:lnTo>
                <a:lnTo>
                  <a:pt x="249" y="32"/>
                </a:lnTo>
                <a:lnTo>
                  <a:pt x="249" y="0"/>
                </a:lnTo>
                <a:close/>
              </a:path>
            </a:pathLst>
          </a:custGeom>
          <a:solidFill>
            <a:srgbClr val="E107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E10714"/>
              </a:solidFill>
            </a:endParaRPr>
          </a:p>
        </p:txBody>
      </p:sp>
      <p:sp>
        <p:nvSpPr>
          <p:cNvPr id="19" name="Freeform 2088">
            <a:extLst>
              <a:ext uri="{FF2B5EF4-FFF2-40B4-BE49-F238E27FC236}">
                <a16:creationId xmlns:a16="http://schemas.microsoft.com/office/drawing/2014/main" id="{42AF95EB-47A4-4E03-8D93-AA1B0EA0F8B7}"/>
              </a:ext>
            </a:extLst>
          </p:cNvPr>
          <p:cNvSpPr>
            <a:spLocks/>
          </p:cNvSpPr>
          <p:nvPr/>
        </p:nvSpPr>
        <p:spPr bwMode="auto">
          <a:xfrm>
            <a:off x="6121800" y="2883350"/>
            <a:ext cx="2492890" cy="320369"/>
          </a:xfrm>
          <a:custGeom>
            <a:avLst/>
            <a:gdLst>
              <a:gd name="T0" fmla="*/ 249 w 249"/>
              <a:gd name="T1" fmla="*/ 0 h 32"/>
              <a:gd name="T2" fmla="*/ 0 w 249"/>
              <a:gd name="T3" fmla="*/ 0 h 32"/>
              <a:gd name="T4" fmla="*/ 0 w 249"/>
              <a:gd name="T5" fmla="*/ 4 h 32"/>
              <a:gd name="T6" fmla="*/ 246 w 249"/>
              <a:gd name="T7" fmla="*/ 4 h 32"/>
              <a:gd name="T8" fmla="*/ 246 w 249"/>
              <a:gd name="T9" fmla="*/ 32 h 32"/>
              <a:gd name="T10" fmla="*/ 249 w 249"/>
              <a:gd name="T11" fmla="*/ 32 h 32"/>
              <a:gd name="T12" fmla="*/ 249 w 249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" h="32">
                <a:moveTo>
                  <a:pt x="249" y="0"/>
                </a:moveTo>
                <a:lnTo>
                  <a:pt x="0" y="0"/>
                </a:lnTo>
                <a:lnTo>
                  <a:pt x="0" y="4"/>
                </a:lnTo>
                <a:lnTo>
                  <a:pt x="246" y="4"/>
                </a:lnTo>
                <a:lnTo>
                  <a:pt x="246" y="32"/>
                </a:lnTo>
                <a:lnTo>
                  <a:pt x="249" y="32"/>
                </a:lnTo>
                <a:lnTo>
                  <a:pt x="2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Rectangle 2089">
            <a:extLst>
              <a:ext uri="{FF2B5EF4-FFF2-40B4-BE49-F238E27FC236}">
                <a16:creationId xmlns:a16="http://schemas.microsoft.com/office/drawing/2014/main" id="{C131B9A2-BB87-425B-8157-E024B94E9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1775" y="2883350"/>
            <a:ext cx="20022" cy="40046"/>
          </a:xfrm>
          <a:prstGeom prst="rect">
            <a:avLst/>
          </a:pr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Rectangle 2090">
            <a:extLst>
              <a:ext uri="{FF2B5EF4-FFF2-40B4-BE49-F238E27FC236}">
                <a16:creationId xmlns:a16="http://schemas.microsoft.com/office/drawing/2014/main" id="{A86B1040-96E7-4D66-9E43-604599A01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1775" y="2883350"/>
            <a:ext cx="20022" cy="4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TextBox 41">
            <a:extLst>
              <a:ext uri="{FF2B5EF4-FFF2-40B4-BE49-F238E27FC236}">
                <a16:creationId xmlns:a16="http://schemas.microsoft.com/office/drawing/2014/main" id="{A3F2C71B-A3F3-46A4-90DF-A7D2F7FB4CA1}"/>
              </a:ext>
            </a:extLst>
          </p:cNvPr>
          <p:cNvSpPr txBox="1"/>
          <p:nvPr/>
        </p:nvSpPr>
        <p:spPr>
          <a:xfrm>
            <a:off x="2352508" y="4438136"/>
            <a:ext cx="1872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23" name="TextBox 41">
            <a:extLst>
              <a:ext uri="{FF2B5EF4-FFF2-40B4-BE49-F238E27FC236}">
                <a16:creationId xmlns:a16="http://schemas.microsoft.com/office/drawing/2014/main" id="{9CF327D8-34B3-4592-8071-1A825FCF2FFC}"/>
              </a:ext>
            </a:extLst>
          </p:cNvPr>
          <p:cNvSpPr txBox="1"/>
          <p:nvPr/>
        </p:nvSpPr>
        <p:spPr>
          <a:xfrm>
            <a:off x="7658654" y="4543734"/>
            <a:ext cx="1872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24" name="TextBox 41">
            <a:extLst>
              <a:ext uri="{FF2B5EF4-FFF2-40B4-BE49-F238E27FC236}">
                <a16:creationId xmlns:a16="http://schemas.microsoft.com/office/drawing/2014/main" id="{C97AEB15-B3F4-4EBF-A2F3-C88C883AB70B}"/>
              </a:ext>
            </a:extLst>
          </p:cNvPr>
          <p:cNvSpPr txBox="1"/>
          <p:nvPr/>
        </p:nvSpPr>
        <p:spPr>
          <a:xfrm>
            <a:off x="2485120" y="3392550"/>
            <a:ext cx="160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 </a:t>
            </a:r>
          </a:p>
        </p:txBody>
      </p:sp>
      <p:sp>
        <p:nvSpPr>
          <p:cNvPr id="25" name="TextBox 41">
            <a:extLst>
              <a:ext uri="{FF2B5EF4-FFF2-40B4-BE49-F238E27FC236}">
                <a16:creationId xmlns:a16="http://schemas.microsoft.com/office/drawing/2014/main" id="{738B0B58-D211-47F8-8CB9-173F1FABE2E1}"/>
              </a:ext>
            </a:extLst>
          </p:cNvPr>
          <p:cNvSpPr txBox="1"/>
          <p:nvPr/>
        </p:nvSpPr>
        <p:spPr>
          <a:xfrm>
            <a:off x="7701160" y="3488277"/>
            <a:ext cx="160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 </a:t>
            </a:r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A1FC48D8-253D-4719-9505-C72E63708AFD}"/>
              </a:ext>
            </a:extLst>
          </p:cNvPr>
          <p:cNvSpPr txBox="1"/>
          <p:nvPr/>
        </p:nvSpPr>
        <p:spPr>
          <a:xfrm>
            <a:off x="4956418" y="1860472"/>
            <a:ext cx="226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Get a modern  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PE" sz="6600" dirty="0"/>
              <a:t>Free Template</a:t>
            </a:r>
          </a:p>
        </p:txBody>
      </p:sp>
    </p:spTree>
    <p:extLst>
      <p:ext uri="{BB962C8B-B14F-4D97-AF65-F5344CB8AC3E}">
        <p14:creationId xmlns:p14="http://schemas.microsoft.com/office/powerpoint/2010/main" val="198446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0E0B7CB-0DB7-4F24-9EC3-B16D179699A1}"/>
              </a:ext>
            </a:extLst>
          </p:cNvPr>
          <p:cNvSpPr/>
          <p:nvPr/>
        </p:nvSpPr>
        <p:spPr>
          <a:xfrm>
            <a:off x="6982327" y="1379095"/>
            <a:ext cx="5209674" cy="5478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extBox 36">
            <a:extLst>
              <a:ext uri="{FF2B5EF4-FFF2-40B4-BE49-F238E27FC236}">
                <a16:creationId xmlns:a16="http://schemas.microsoft.com/office/drawing/2014/main" id="{FD83F6CC-A4CA-404C-8A45-93E6C65521E4}"/>
              </a:ext>
            </a:extLst>
          </p:cNvPr>
          <p:cNvSpPr txBox="1"/>
          <p:nvPr/>
        </p:nvSpPr>
        <p:spPr>
          <a:xfrm>
            <a:off x="546548" y="3689959"/>
            <a:ext cx="3461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8" name="TextBox 37">
            <a:extLst>
              <a:ext uri="{FF2B5EF4-FFF2-40B4-BE49-F238E27FC236}">
                <a16:creationId xmlns:a16="http://schemas.microsoft.com/office/drawing/2014/main" id="{2486717C-B8AC-4088-BC82-047A9AEFB068}"/>
              </a:ext>
            </a:extLst>
          </p:cNvPr>
          <p:cNvSpPr txBox="1"/>
          <p:nvPr/>
        </p:nvSpPr>
        <p:spPr>
          <a:xfrm>
            <a:off x="546548" y="2890147"/>
            <a:ext cx="6136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L</a:t>
            </a:r>
            <a:r>
              <a:rPr lang="en-US" altLang="ko-KR" dirty="0">
                <a:cs typeface="Arial" pitchFamily="34" charset="0"/>
              </a:rPr>
              <a:t>OREM IPSUM DOLOR SIT AMET,</a:t>
            </a:r>
          </a:p>
          <a:p>
            <a:r>
              <a:rPr lang="en-US" altLang="ko-KR" dirty="0">
                <a:cs typeface="Arial" pitchFamily="34" charset="0"/>
              </a:rPr>
              <a:t>CU USU AGAM INTEGRE IMPEDIT.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68EFA174-C088-4D6D-938D-7204798D3E73}"/>
              </a:ext>
            </a:extLst>
          </p:cNvPr>
          <p:cNvSpPr txBox="1"/>
          <p:nvPr/>
        </p:nvSpPr>
        <p:spPr>
          <a:xfrm>
            <a:off x="546549" y="1578822"/>
            <a:ext cx="5549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789839" y="315860"/>
            <a:ext cx="10544391" cy="724247"/>
          </a:xfrm>
        </p:spPr>
        <p:txBody>
          <a:bodyPr/>
          <a:lstStyle/>
          <a:p>
            <a:r>
              <a:rPr lang="es-PE" sz="4800" dirty="0"/>
              <a:t>Free Template</a:t>
            </a:r>
          </a:p>
        </p:txBody>
      </p:sp>
      <p:sp>
        <p:nvSpPr>
          <p:cNvPr id="30" name="TextBox 36">
            <a:extLst>
              <a:ext uri="{FF2B5EF4-FFF2-40B4-BE49-F238E27FC236}">
                <a16:creationId xmlns:a16="http://schemas.microsoft.com/office/drawing/2014/main" id="{FD83F6CC-A4CA-404C-8A45-93E6C65521E4}"/>
              </a:ext>
            </a:extLst>
          </p:cNvPr>
          <p:cNvSpPr txBox="1"/>
          <p:nvPr/>
        </p:nvSpPr>
        <p:spPr>
          <a:xfrm>
            <a:off x="546548" y="5074954"/>
            <a:ext cx="3461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sz="1400" b="1" dirty="0">
              <a:cs typeface="Arial" pitchFamily="34" charset="0"/>
            </a:endParaRPr>
          </a:p>
        </p:txBody>
      </p:sp>
      <p:pic>
        <p:nvPicPr>
          <p:cNvPr id="2050" name="Picture 2" descr="Gratis Fotos de stock gratuitas de azúcar, bombón, cactus Foto de stock">
            <a:extLst>
              <a:ext uri="{FF2B5EF4-FFF2-40B4-BE49-F238E27FC236}">
                <a16:creationId xmlns:a16="http://schemas.microsoft.com/office/drawing/2014/main" id="{B43C6863-92EB-489F-A573-11242D95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890" y="1800311"/>
            <a:ext cx="6052340" cy="45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4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mond 2">
            <a:extLst>
              <a:ext uri="{FF2B5EF4-FFF2-40B4-BE49-F238E27FC236}">
                <a16:creationId xmlns:a16="http://schemas.microsoft.com/office/drawing/2014/main" id="{A07F9265-218C-4257-BE13-51F07A336C44}"/>
              </a:ext>
            </a:extLst>
          </p:cNvPr>
          <p:cNvSpPr/>
          <p:nvPr/>
        </p:nvSpPr>
        <p:spPr>
          <a:xfrm>
            <a:off x="6641623" y="2929628"/>
            <a:ext cx="3161944" cy="1224137"/>
          </a:xfrm>
          <a:custGeom>
            <a:avLst/>
            <a:gdLst/>
            <a:ahLst/>
            <a:cxnLst/>
            <a:rect l="l" t="t" r="r" b="b"/>
            <a:pathLst>
              <a:path w="2688688" h="1344344">
                <a:moveTo>
                  <a:pt x="0" y="0"/>
                </a:moveTo>
                <a:lnTo>
                  <a:pt x="141890" y="0"/>
                </a:lnTo>
                <a:lnTo>
                  <a:pt x="1344344" y="1202455"/>
                </a:lnTo>
                <a:lnTo>
                  <a:pt x="2546799" y="0"/>
                </a:lnTo>
                <a:lnTo>
                  <a:pt x="2688688" y="0"/>
                </a:lnTo>
                <a:lnTo>
                  <a:pt x="1344344" y="1344344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Diamond 2">
            <a:extLst>
              <a:ext uri="{FF2B5EF4-FFF2-40B4-BE49-F238E27FC236}">
                <a16:creationId xmlns:a16="http://schemas.microsoft.com/office/drawing/2014/main" id="{52BCB290-6317-4BF1-8B25-DCC0E30D0056}"/>
              </a:ext>
            </a:extLst>
          </p:cNvPr>
          <p:cNvSpPr/>
          <p:nvPr/>
        </p:nvSpPr>
        <p:spPr>
          <a:xfrm rot="10800000">
            <a:off x="2714477" y="127000"/>
            <a:ext cx="3161944" cy="1224137"/>
          </a:xfrm>
          <a:custGeom>
            <a:avLst/>
            <a:gdLst/>
            <a:ahLst/>
            <a:cxnLst/>
            <a:rect l="l" t="t" r="r" b="b"/>
            <a:pathLst>
              <a:path w="2688688" h="1344344">
                <a:moveTo>
                  <a:pt x="0" y="0"/>
                </a:moveTo>
                <a:lnTo>
                  <a:pt x="141890" y="0"/>
                </a:lnTo>
                <a:lnTo>
                  <a:pt x="1344344" y="1202455"/>
                </a:lnTo>
                <a:lnTo>
                  <a:pt x="2546799" y="0"/>
                </a:lnTo>
                <a:lnTo>
                  <a:pt x="2688688" y="0"/>
                </a:lnTo>
                <a:lnTo>
                  <a:pt x="1344344" y="1344344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60969" y="5776559"/>
            <a:ext cx="796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add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photos and Text.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</a:t>
            </a:r>
          </a:p>
        </p:txBody>
      </p:sp>
      <p:sp>
        <p:nvSpPr>
          <p:cNvPr id="25" name="Text Placeholder 13"/>
          <p:cNvSpPr txBox="1">
            <a:spLocks/>
          </p:cNvSpPr>
          <p:nvPr/>
        </p:nvSpPr>
        <p:spPr>
          <a:xfrm>
            <a:off x="560969" y="4312015"/>
            <a:ext cx="4646240" cy="122413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          </a:t>
            </a:r>
            <a:r>
              <a:rPr lang="en-US" altLang="ko-KR" sz="4000" dirty="0">
                <a:solidFill>
                  <a:srgbClr val="008662"/>
                </a:solidFill>
                <a:latin typeface="+mj-lt"/>
                <a:cs typeface="Arial" pitchFamily="34" charset="0"/>
              </a:rPr>
              <a:t>Images</a:t>
            </a:r>
            <a:r>
              <a:rPr lang="en-US" altLang="ko-KR" sz="4000" dirty="0">
                <a:solidFill>
                  <a:srgbClr val="F5679D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 Contents    </a:t>
            </a: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AD1D1D5D-0E04-41F1-AEE6-52B6B9B2B4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7125" y="549275"/>
            <a:ext cx="7405688" cy="3240088"/>
          </a:xfrm>
        </p:spPr>
      </p:pic>
    </p:spTree>
    <p:extLst>
      <p:ext uri="{BB962C8B-B14F-4D97-AF65-F5344CB8AC3E}">
        <p14:creationId xmlns:p14="http://schemas.microsoft.com/office/powerpoint/2010/main" val="15880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8">
            <a:extLst>
              <a:ext uri="{FF2B5EF4-FFF2-40B4-BE49-F238E27FC236}">
                <a16:creationId xmlns:a16="http://schemas.microsoft.com/office/drawing/2014/main" id="{68EFA174-C088-4D6D-938D-7204798D3E73}"/>
              </a:ext>
            </a:extLst>
          </p:cNvPr>
          <p:cNvSpPr txBox="1"/>
          <p:nvPr/>
        </p:nvSpPr>
        <p:spPr>
          <a:xfrm>
            <a:off x="1669457" y="397163"/>
            <a:ext cx="909506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dirty="0">
                <a:solidFill>
                  <a:srgbClr val="018248"/>
                </a:solidFill>
                <a:latin typeface="Arial Black" panose="020B0A04020102020204" pitchFamily="34" charset="0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rgbClr val="018248"/>
                </a:solidFill>
                <a:latin typeface="Arial Black" panose="020B0A04020102020204" pitchFamily="34" charset="0"/>
                <a:cs typeface="Arial" pitchFamily="34" charset="0"/>
              </a:rPr>
              <a:t>OREM IPSUM DOLOR SIT AMET, </a:t>
            </a:r>
            <a:endParaRPr lang="ko-KR" altLang="en-US" sz="3200" dirty="0">
              <a:solidFill>
                <a:srgbClr val="018248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1284782" y="3240766"/>
            <a:ext cx="3811749" cy="1437566"/>
            <a:chOff x="395534" y="3496541"/>
            <a:chExt cx="3972999" cy="1989465"/>
          </a:xfrm>
          <a:noFill/>
        </p:grpSpPr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Content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0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37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1284781" y="4915803"/>
            <a:ext cx="3811749" cy="1437566"/>
            <a:chOff x="395534" y="3496541"/>
            <a:chExt cx="3972999" cy="1989465"/>
          </a:xfrm>
          <a:noFill/>
        </p:grpSpPr>
        <p:sp>
          <p:nvSpPr>
            <p:cNvPr id="38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Content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0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3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1284782" y="1565729"/>
            <a:ext cx="3811749" cy="1437566"/>
            <a:chOff x="395534" y="3496541"/>
            <a:chExt cx="3972999" cy="1989465"/>
          </a:xfrm>
          <a:noFill/>
        </p:grpSpPr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496541"/>
              <a:ext cx="3972999" cy="46852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Content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0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4144" name="Freeform 6">
            <a:extLst>
              <a:ext uri="{FF2B5EF4-FFF2-40B4-BE49-F238E27FC236}">
                <a16:creationId xmlns:a16="http://schemas.microsoft.com/office/drawing/2014/main" id="{3A30E1F9-364B-41DE-9920-41F96FC47C7E}"/>
              </a:ext>
            </a:extLst>
          </p:cNvPr>
          <p:cNvSpPr>
            <a:spLocks/>
          </p:cNvSpPr>
          <p:nvPr/>
        </p:nvSpPr>
        <p:spPr bwMode="auto">
          <a:xfrm>
            <a:off x="6216990" y="1942567"/>
            <a:ext cx="5075238" cy="4171950"/>
          </a:xfrm>
          <a:custGeom>
            <a:avLst/>
            <a:gdLst>
              <a:gd name="T0" fmla="*/ 92 w 483"/>
              <a:gd name="T1" fmla="*/ 36 h 397"/>
              <a:gd name="T2" fmla="*/ 163 w 483"/>
              <a:gd name="T3" fmla="*/ 34 h 397"/>
              <a:gd name="T4" fmla="*/ 190 w 483"/>
              <a:gd name="T5" fmla="*/ 81 h 397"/>
              <a:gd name="T6" fmla="*/ 214 w 483"/>
              <a:gd name="T7" fmla="*/ 91 h 397"/>
              <a:gd name="T8" fmla="*/ 252 w 483"/>
              <a:gd name="T9" fmla="*/ 90 h 397"/>
              <a:gd name="T10" fmla="*/ 271 w 483"/>
              <a:gd name="T11" fmla="*/ 130 h 397"/>
              <a:gd name="T12" fmla="*/ 284 w 483"/>
              <a:gd name="T13" fmla="*/ 151 h 397"/>
              <a:gd name="T14" fmla="*/ 304 w 483"/>
              <a:gd name="T15" fmla="*/ 176 h 397"/>
              <a:gd name="T16" fmla="*/ 298 w 483"/>
              <a:gd name="T17" fmla="*/ 229 h 397"/>
              <a:gd name="T18" fmla="*/ 346 w 483"/>
              <a:gd name="T19" fmla="*/ 312 h 397"/>
              <a:gd name="T20" fmla="*/ 399 w 483"/>
              <a:gd name="T21" fmla="*/ 309 h 397"/>
              <a:gd name="T22" fmla="*/ 406 w 483"/>
              <a:gd name="T23" fmla="*/ 303 h 397"/>
              <a:gd name="T24" fmla="*/ 427 w 483"/>
              <a:gd name="T25" fmla="*/ 252 h 397"/>
              <a:gd name="T26" fmla="*/ 478 w 483"/>
              <a:gd name="T27" fmla="*/ 255 h 397"/>
              <a:gd name="T28" fmla="*/ 472 w 483"/>
              <a:gd name="T29" fmla="*/ 283 h 397"/>
              <a:gd name="T30" fmla="*/ 466 w 483"/>
              <a:gd name="T31" fmla="*/ 312 h 397"/>
              <a:gd name="T32" fmla="*/ 449 w 483"/>
              <a:gd name="T33" fmla="*/ 320 h 397"/>
              <a:gd name="T34" fmla="*/ 415 w 483"/>
              <a:gd name="T35" fmla="*/ 338 h 397"/>
              <a:gd name="T36" fmla="*/ 428 w 483"/>
              <a:gd name="T37" fmla="*/ 355 h 397"/>
              <a:gd name="T38" fmla="*/ 398 w 483"/>
              <a:gd name="T39" fmla="*/ 397 h 397"/>
              <a:gd name="T40" fmla="*/ 368 w 483"/>
              <a:gd name="T41" fmla="*/ 366 h 397"/>
              <a:gd name="T42" fmla="*/ 349 w 483"/>
              <a:gd name="T43" fmla="*/ 361 h 397"/>
              <a:gd name="T44" fmla="*/ 321 w 483"/>
              <a:gd name="T45" fmla="*/ 378 h 397"/>
              <a:gd name="T46" fmla="*/ 284 w 483"/>
              <a:gd name="T47" fmla="*/ 359 h 397"/>
              <a:gd name="T48" fmla="*/ 251 w 483"/>
              <a:gd name="T49" fmla="*/ 345 h 397"/>
              <a:gd name="T50" fmla="*/ 226 w 483"/>
              <a:gd name="T51" fmla="*/ 331 h 397"/>
              <a:gd name="T52" fmla="*/ 194 w 483"/>
              <a:gd name="T53" fmla="*/ 314 h 397"/>
              <a:gd name="T54" fmla="*/ 178 w 483"/>
              <a:gd name="T55" fmla="*/ 304 h 397"/>
              <a:gd name="T56" fmla="*/ 165 w 483"/>
              <a:gd name="T57" fmla="*/ 280 h 397"/>
              <a:gd name="T58" fmla="*/ 170 w 483"/>
              <a:gd name="T59" fmla="*/ 262 h 397"/>
              <a:gd name="T60" fmla="*/ 148 w 483"/>
              <a:gd name="T61" fmla="*/ 207 h 397"/>
              <a:gd name="T62" fmla="*/ 136 w 483"/>
              <a:gd name="T63" fmla="*/ 185 h 397"/>
              <a:gd name="T64" fmla="*/ 119 w 483"/>
              <a:gd name="T65" fmla="*/ 162 h 397"/>
              <a:gd name="T66" fmla="*/ 109 w 483"/>
              <a:gd name="T67" fmla="*/ 136 h 397"/>
              <a:gd name="T68" fmla="*/ 94 w 483"/>
              <a:gd name="T69" fmla="*/ 110 h 397"/>
              <a:gd name="T70" fmla="*/ 76 w 483"/>
              <a:gd name="T71" fmla="*/ 88 h 397"/>
              <a:gd name="T72" fmla="*/ 60 w 483"/>
              <a:gd name="T73" fmla="*/ 48 h 397"/>
              <a:gd name="T74" fmla="*/ 53 w 483"/>
              <a:gd name="T75" fmla="*/ 33 h 397"/>
              <a:gd name="T76" fmla="*/ 32 w 483"/>
              <a:gd name="T77" fmla="*/ 15 h 397"/>
              <a:gd name="T78" fmla="*/ 48 w 483"/>
              <a:gd name="T79" fmla="*/ 75 h 397"/>
              <a:gd name="T80" fmla="*/ 60 w 483"/>
              <a:gd name="T81" fmla="*/ 101 h 397"/>
              <a:gd name="T82" fmla="*/ 74 w 483"/>
              <a:gd name="T83" fmla="*/ 138 h 397"/>
              <a:gd name="T84" fmla="*/ 87 w 483"/>
              <a:gd name="T85" fmla="*/ 175 h 397"/>
              <a:gd name="T86" fmla="*/ 98 w 483"/>
              <a:gd name="T87" fmla="*/ 192 h 397"/>
              <a:gd name="T88" fmla="*/ 107 w 483"/>
              <a:gd name="T89" fmla="*/ 206 h 397"/>
              <a:gd name="T90" fmla="*/ 93 w 483"/>
              <a:gd name="T91" fmla="*/ 208 h 397"/>
              <a:gd name="T92" fmla="*/ 67 w 483"/>
              <a:gd name="T93" fmla="*/ 175 h 397"/>
              <a:gd name="T94" fmla="*/ 56 w 483"/>
              <a:gd name="T95" fmla="*/ 138 h 397"/>
              <a:gd name="T96" fmla="*/ 39 w 483"/>
              <a:gd name="T97" fmla="*/ 124 h 397"/>
              <a:gd name="T98" fmla="*/ 31 w 483"/>
              <a:gd name="T99" fmla="*/ 108 h 397"/>
              <a:gd name="T100" fmla="*/ 41 w 483"/>
              <a:gd name="T101" fmla="*/ 98 h 397"/>
              <a:gd name="T102" fmla="*/ 27 w 483"/>
              <a:gd name="T103" fmla="*/ 70 h 397"/>
              <a:gd name="T104" fmla="*/ 18 w 483"/>
              <a:gd name="T105" fmla="*/ 48 h 397"/>
              <a:gd name="T106" fmla="*/ 11 w 483"/>
              <a:gd name="T107" fmla="*/ 28 h 397"/>
              <a:gd name="T108" fmla="*/ 5 w 483"/>
              <a:gd name="T109" fmla="*/ 1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3" h="397">
                <a:moveTo>
                  <a:pt x="4" y="0"/>
                </a:moveTo>
                <a:cubicBezTo>
                  <a:pt x="4" y="0"/>
                  <a:pt x="37" y="0"/>
                  <a:pt x="38" y="1"/>
                </a:cubicBezTo>
                <a:cubicBezTo>
                  <a:pt x="39" y="2"/>
                  <a:pt x="37" y="4"/>
                  <a:pt x="37" y="4"/>
                </a:cubicBezTo>
                <a:cubicBezTo>
                  <a:pt x="92" y="36"/>
                  <a:pt x="92" y="36"/>
                  <a:pt x="92" y="36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5" y="29"/>
                  <a:pt x="135" y="29"/>
                  <a:pt x="135" y="29"/>
                </a:cubicBezTo>
                <a:cubicBezTo>
                  <a:pt x="159" y="32"/>
                  <a:pt x="159" y="32"/>
                  <a:pt x="159" y="32"/>
                </a:cubicBezTo>
                <a:cubicBezTo>
                  <a:pt x="159" y="32"/>
                  <a:pt x="163" y="33"/>
                  <a:pt x="163" y="34"/>
                </a:cubicBezTo>
                <a:cubicBezTo>
                  <a:pt x="164" y="36"/>
                  <a:pt x="165" y="41"/>
                  <a:pt x="168" y="42"/>
                </a:cubicBezTo>
                <a:cubicBezTo>
                  <a:pt x="173" y="45"/>
                  <a:pt x="175" y="51"/>
                  <a:pt x="177" y="52"/>
                </a:cubicBezTo>
                <a:cubicBezTo>
                  <a:pt x="179" y="54"/>
                  <a:pt x="187" y="62"/>
                  <a:pt x="187" y="67"/>
                </a:cubicBezTo>
                <a:cubicBezTo>
                  <a:pt x="188" y="73"/>
                  <a:pt x="190" y="81"/>
                  <a:pt x="190" y="81"/>
                </a:cubicBezTo>
                <a:cubicBezTo>
                  <a:pt x="190" y="81"/>
                  <a:pt x="195" y="85"/>
                  <a:pt x="197" y="86"/>
                </a:cubicBezTo>
                <a:cubicBezTo>
                  <a:pt x="199" y="86"/>
                  <a:pt x="206" y="90"/>
                  <a:pt x="206" y="91"/>
                </a:cubicBezTo>
                <a:cubicBezTo>
                  <a:pt x="207" y="93"/>
                  <a:pt x="209" y="95"/>
                  <a:pt x="210" y="95"/>
                </a:cubicBezTo>
                <a:cubicBezTo>
                  <a:pt x="212" y="94"/>
                  <a:pt x="214" y="91"/>
                  <a:pt x="214" y="91"/>
                </a:cubicBezTo>
                <a:cubicBezTo>
                  <a:pt x="214" y="91"/>
                  <a:pt x="216" y="79"/>
                  <a:pt x="218" y="79"/>
                </a:cubicBezTo>
                <a:cubicBezTo>
                  <a:pt x="220" y="78"/>
                  <a:pt x="221" y="78"/>
                  <a:pt x="223" y="76"/>
                </a:cubicBezTo>
                <a:cubicBezTo>
                  <a:pt x="224" y="74"/>
                  <a:pt x="241" y="78"/>
                  <a:pt x="246" y="82"/>
                </a:cubicBezTo>
                <a:cubicBezTo>
                  <a:pt x="251" y="86"/>
                  <a:pt x="252" y="90"/>
                  <a:pt x="252" y="90"/>
                </a:cubicBezTo>
                <a:cubicBezTo>
                  <a:pt x="252" y="90"/>
                  <a:pt x="254" y="100"/>
                  <a:pt x="257" y="103"/>
                </a:cubicBezTo>
                <a:cubicBezTo>
                  <a:pt x="258" y="107"/>
                  <a:pt x="261" y="110"/>
                  <a:pt x="263" y="111"/>
                </a:cubicBezTo>
                <a:cubicBezTo>
                  <a:pt x="264" y="113"/>
                  <a:pt x="264" y="118"/>
                  <a:pt x="267" y="120"/>
                </a:cubicBezTo>
                <a:cubicBezTo>
                  <a:pt x="271" y="122"/>
                  <a:pt x="271" y="127"/>
                  <a:pt x="271" y="130"/>
                </a:cubicBezTo>
                <a:cubicBezTo>
                  <a:pt x="271" y="133"/>
                  <a:pt x="274" y="136"/>
                  <a:pt x="275" y="138"/>
                </a:cubicBezTo>
                <a:cubicBezTo>
                  <a:pt x="276" y="139"/>
                  <a:pt x="276" y="147"/>
                  <a:pt x="278" y="149"/>
                </a:cubicBezTo>
                <a:cubicBezTo>
                  <a:pt x="279" y="150"/>
                  <a:pt x="280" y="150"/>
                  <a:pt x="281" y="150"/>
                </a:cubicBezTo>
                <a:cubicBezTo>
                  <a:pt x="282" y="150"/>
                  <a:pt x="283" y="150"/>
                  <a:pt x="284" y="151"/>
                </a:cubicBezTo>
                <a:cubicBezTo>
                  <a:pt x="287" y="152"/>
                  <a:pt x="302" y="157"/>
                  <a:pt x="302" y="157"/>
                </a:cubicBezTo>
                <a:cubicBezTo>
                  <a:pt x="302" y="161"/>
                  <a:pt x="302" y="161"/>
                  <a:pt x="302" y="161"/>
                </a:cubicBezTo>
                <a:cubicBezTo>
                  <a:pt x="302" y="161"/>
                  <a:pt x="307" y="155"/>
                  <a:pt x="309" y="157"/>
                </a:cubicBezTo>
                <a:cubicBezTo>
                  <a:pt x="310" y="158"/>
                  <a:pt x="304" y="176"/>
                  <a:pt x="304" y="176"/>
                </a:cubicBezTo>
                <a:cubicBezTo>
                  <a:pt x="304" y="176"/>
                  <a:pt x="303" y="169"/>
                  <a:pt x="301" y="170"/>
                </a:cubicBezTo>
                <a:cubicBezTo>
                  <a:pt x="299" y="172"/>
                  <a:pt x="299" y="186"/>
                  <a:pt x="299" y="186"/>
                </a:cubicBezTo>
                <a:cubicBezTo>
                  <a:pt x="297" y="190"/>
                  <a:pt x="297" y="190"/>
                  <a:pt x="297" y="190"/>
                </a:cubicBezTo>
                <a:cubicBezTo>
                  <a:pt x="297" y="190"/>
                  <a:pt x="299" y="220"/>
                  <a:pt x="298" y="229"/>
                </a:cubicBezTo>
                <a:cubicBezTo>
                  <a:pt x="302" y="239"/>
                  <a:pt x="305" y="268"/>
                  <a:pt x="313" y="276"/>
                </a:cubicBezTo>
                <a:cubicBezTo>
                  <a:pt x="321" y="283"/>
                  <a:pt x="322" y="283"/>
                  <a:pt x="323" y="287"/>
                </a:cubicBezTo>
                <a:cubicBezTo>
                  <a:pt x="324" y="290"/>
                  <a:pt x="323" y="301"/>
                  <a:pt x="330" y="305"/>
                </a:cubicBezTo>
                <a:cubicBezTo>
                  <a:pt x="337" y="309"/>
                  <a:pt x="346" y="312"/>
                  <a:pt x="346" y="312"/>
                </a:cubicBezTo>
                <a:cubicBezTo>
                  <a:pt x="346" y="312"/>
                  <a:pt x="351" y="323"/>
                  <a:pt x="357" y="323"/>
                </a:cubicBezTo>
                <a:cubicBezTo>
                  <a:pt x="362" y="323"/>
                  <a:pt x="368" y="317"/>
                  <a:pt x="370" y="317"/>
                </a:cubicBezTo>
                <a:cubicBezTo>
                  <a:pt x="372" y="316"/>
                  <a:pt x="382" y="316"/>
                  <a:pt x="386" y="311"/>
                </a:cubicBezTo>
                <a:cubicBezTo>
                  <a:pt x="393" y="308"/>
                  <a:pt x="399" y="309"/>
                  <a:pt x="399" y="309"/>
                </a:cubicBezTo>
                <a:cubicBezTo>
                  <a:pt x="400" y="312"/>
                  <a:pt x="400" y="312"/>
                  <a:pt x="400" y="312"/>
                </a:cubicBezTo>
                <a:cubicBezTo>
                  <a:pt x="400" y="312"/>
                  <a:pt x="403" y="311"/>
                  <a:pt x="405" y="313"/>
                </a:cubicBezTo>
                <a:cubicBezTo>
                  <a:pt x="408" y="311"/>
                  <a:pt x="411" y="308"/>
                  <a:pt x="410" y="307"/>
                </a:cubicBezTo>
                <a:cubicBezTo>
                  <a:pt x="409" y="305"/>
                  <a:pt x="406" y="303"/>
                  <a:pt x="406" y="303"/>
                </a:cubicBezTo>
                <a:cubicBezTo>
                  <a:pt x="406" y="303"/>
                  <a:pt x="414" y="298"/>
                  <a:pt x="416" y="295"/>
                </a:cubicBezTo>
                <a:cubicBezTo>
                  <a:pt x="418" y="292"/>
                  <a:pt x="417" y="284"/>
                  <a:pt x="419" y="282"/>
                </a:cubicBezTo>
                <a:cubicBezTo>
                  <a:pt x="421" y="281"/>
                  <a:pt x="423" y="280"/>
                  <a:pt x="422" y="277"/>
                </a:cubicBezTo>
                <a:cubicBezTo>
                  <a:pt x="421" y="274"/>
                  <a:pt x="418" y="256"/>
                  <a:pt x="427" y="252"/>
                </a:cubicBezTo>
                <a:cubicBezTo>
                  <a:pt x="435" y="248"/>
                  <a:pt x="446" y="246"/>
                  <a:pt x="449" y="244"/>
                </a:cubicBezTo>
                <a:cubicBezTo>
                  <a:pt x="451" y="243"/>
                  <a:pt x="457" y="240"/>
                  <a:pt x="460" y="240"/>
                </a:cubicBezTo>
                <a:cubicBezTo>
                  <a:pt x="462" y="240"/>
                  <a:pt x="470" y="244"/>
                  <a:pt x="473" y="243"/>
                </a:cubicBezTo>
                <a:cubicBezTo>
                  <a:pt x="476" y="242"/>
                  <a:pt x="483" y="244"/>
                  <a:pt x="478" y="255"/>
                </a:cubicBezTo>
                <a:cubicBezTo>
                  <a:pt x="473" y="265"/>
                  <a:pt x="471" y="270"/>
                  <a:pt x="472" y="274"/>
                </a:cubicBezTo>
                <a:cubicBezTo>
                  <a:pt x="472" y="279"/>
                  <a:pt x="472" y="277"/>
                  <a:pt x="472" y="277"/>
                </a:cubicBezTo>
                <a:cubicBezTo>
                  <a:pt x="472" y="277"/>
                  <a:pt x="467" y="279"/>
                  <a:pt x="467" y="281"/>
                </a:cubicBezTo>
                <a:cubicBezTo>
                  <a:pt x="468" y="283"/>
                  <a:pt x="471" y="282"/>
                  <a:pt x="472" y="283"/>
                </a:cubicBezTo>
                <a:cubicBezTo>
                  <a:pt x="472" y="285"/>
                  <a:pt x="468" y="287"/>
                  <a:pt x="468" y="288"/>
                </a:cubicBezTo>
                <a:cubicBezTo>
                  <a:pt x="468" y="290"/>
                  <a:pt x="471" y="290"/>
                  <a:pt x="471" y="292"/>
                </a:cubicBezTo>
                <a:cubicBezTo>
                  <a:pt x="471" y="293"/>
                  <a:pt x="469" y="305"/>
                  <a:pt x="467" y="312"/>
                </a:cubicBezTo>
                <a:cubicBezTo>
                  <a:pt x="467" y="313"/>
                  <a:pt x="466" y="313"/>
                  <a:pt x="466" y="312"/>
                </a:cubicBezTo>
                <a:cubicBezTo>
                  <a:pt x="466" y="309"/>
                  <a:pt x="465" y="307"/>
                  <a:pt x="464" y="306"/>
                </a:cubicBezTo>
                <a:cubicBezTo>
                  <a:pt x="465" y="302"/>
                  <a:pt x="465" y="299"/>
                  <a:pt x="464" y="299"/>
                </a:cubicBezTo>
                <a:cubicBezTo>
                  <a:pt x="463" y="298"/>
                  <a:pt x="458" y="302"/>
                  <a:pt x="457" y="306"/>
                </a:cubicBezTo>
                <a:cubicBezTo>
                  <a:pt x="456" y="311"/>
                  <a:pt x="453" y="321"/>
                  <a:pt x="449" y="320"/>
                </a:cubicBezTo>
                <a:cubicBezTo>
                  <a:pt x="447" y="319"/>
                  <a:pt x="447" y="321"/>
                  <a:pt x="446" y="322"/>
                </a:cubicBezTo>
                <a:cubicBezTo>
                  <a:pt x="445" y="323"/>
                  <a:pt x="444" y="324"/>
                  <a:pt x="443" y="324"/>
                </a:cubicBezTo>
                <a:cubicBezTo>
                  <a:pt x="439" y="323"/>
                  <a:pt x="416" y="325"/>
                  <a:pt x="416" y="325"/>
                </a:cubicBezTo>
                <a:cubicBezTo>
                  <a:pt x="416" y="325"/>
                  <a:pt x="417" y="338"/>
                  <a:pt x="415" y="338"/>
                </a:cubicBezTo>
                <a:cubicBezTo>
                  <a:pt x="414" y="338"/>
                  <a:pt x="410" y="339"/>
                  <a:pt x="410" y="339"/>
                </a:cubicBezTo>
                <a:cubicBezTo>
                  <a:pt x="410" y="339"/>
                  <a:pt x="412" y="344"/>
                  <a:pt x="415" y="345"/>
                </a:cubicBezTo>
                <a:cubicBezTo>
                  <a:pt x="418" y="345"/>
                  <a:pt x="422" y="349"/>
                  <a:pt x="423" y="351"/>
                </a:cubicBezTo>
                <a:cubicBezTo>
                  <a:pt x="424" y="354"/>
                  <a:pt x="428" y="353"/>
                  <a:pt x="428" y="355"/>
                </a:cubicBezTo>
                <a:cubicBezTo>
                  <a:pt x="428" y="356"/>
                  <a:pt x="426" y="364"/>
                  <a:pt x="423" y="363"/>
                </a:cubicBezTo>
                <a:cubicBezTo>
                  <a:pt x="419" y="362"/>
                  <a:pt x="404" y="364"/>
                  <a:pt x="404" y="364"/>
                </a:cubicBezTo>
                <a:cubicBezTo>
                  <a:pt x="399" y="379"/>
                  <a:pt x="399" y="379"/>
                  <a:pt x="399" y="379"/>
                </a:cubicBezTo>
                <a:cubicBezTo>
                  <a:pt x="399" y="379"/>
                  <a:pt x="399" y="395"/>
                  <a:pt x="398" y="397"/>
                </a:cubicBezTo>
                <a:cubicBezTo>
                  <a:pt x="390" y="391"/>
                  <a:pt x="375" y="374"/>
                  <a:pt x="375" y="374"/>
                </a:cubicBezTo>
                <a:cubicBezTo>
                  <a:pt x="372" y="370"/>
                  <a:pt x="372" y="370"/>
                  <a:pt x="372" y="370"/>
                </a:cubicBezTo>
                <a:cubicBezTo>
                  <a:pt x="369" y="369"/>
                  <a:pt x="369" y="369"/>
                  <a:pt x="369" y="369"/>
                </a:cubicBezTo>
                <a:cubicBezTo>
                  <a:pt x="368" y="366"/>
                  <a:pt x="368" y="366"/>
                  <a:pt x="368" y="366"/>
                </a:cubicBezTo>
                <a:cubicBezTo>
                  <a:pt x="368" y="366"/>
                  <a:pt x="360" y="361"/>
                  <a:pt x="359" y="363"/>
                </a:cubicBezTo>
                <a:cubicBezTo>
                  <a:pt x="358" y="364"/>
                  <a:pt x="358" y="365"/>
                  <a:pt x="356" y="365"/>
                </a:cubicBezTo>
                <a:cubicBezTo>
                  <a:pt x="355" y="364"/>
                  <a:pt x="356" y="361"/>
                  <a:pt x="355" y="361"/>
                </a:cubicBezTo>
                <a:cubicBezTo>
                  <a:pt x="353" y="360"/>
                  <a:pt x="350" y="360"/>
                  <a:pt x="349" y="361"/>
                </a:cubicBezTo>
                <a:cubicBezTo>
                  <a:pt x="349" y="363"/>
                  <a:pt x="348" y="366"/>
                  <a:pt x="348" y="366"/>
                </a:cubicBezTo>
                <a:cubicBezTo>
                  <a:pt x="348" y="366"/>
                  <a:pt x="334" y="372"/>
                  <a:pt x="332" y="374"/>
                </a:cubicBezTo>
                <a:cubicBezTo>
                  <a:pt x="331" y="376"/>
                  <a:pt x="328" y="374"/>
                  <a:pt x="328" y="374"/>
                </a:cubicBezTo>
                <a:cubicBezTo>
                  <a:pt x="328" y="374"/>
                  <a:pt x="323" y="378"/>
                  <a:pt x="321" y="378"/>
                </a:cubicBezTo>
                <a:cubicBezTo>
                  <a:pt x="319" y="377"/>
                  <a:pt x="310" y="371"/>
                  <a:pt x="310" y="371"/>
                </a:cubicBezTo>
                <a:cubicBezTo>
                  <a:pt x="300" y="371"/>
                  <a:pt x="300" y="371"/>
                  <a:pt x="300" y="371"/>
                </a:cubicBezTo>
                <a:cubicBezTo>
                  <a:pt x="300" y="371"/>
                  <a:pt x="290" y="365"/>
                  <a:pt x="289" y="365"/>
                </a:cubicBezTo>
                <a:cubicBezTo>
                  <a:pt x="286" y="361"/>
                  <a:pt x="286" y="359"/>
                  <a:pt x="284" y="359"/>
                </a:cubicBezTo>
                <a:cubicBezTo>
                  <a:pt x="282" y="359"/>
                  <a:pt x="273" y="356"/>
                  <a:pt x="273" y="356"/>
                </a:cubicBezTo>
                <a:cubicBezTo>
                  <a:pt x="267" y="355"/>
                  <a:pt x="267" y="355"/>
                  <a:pt x="267" y="355"/>
                </a:cubicBezTo>
                <a:cubicBezTo>
                  <a:pt x="264" y="351"/>
                  <a:pt x="264" y="351"/>
                  <a:pt x="264" y="351"/>
                </a:cubicBezTo>
                <a:cubicBezTo>
                  <a:pt x="251" y="345"/>
                  <a:pt x="251" y="345"/>
                  <a:pt x="251" y="345"/>
                </a:cubicBezTo>
                <a:cubicBezTo>
                  <a:pt x="246" y="344"/>
                  <a:pt x="246" y="344"/>
                  <a:pt x="246" y="344"/>
                </a:cubicBezTo>
                <a:cubicBezTo>
                  <a:pt x="246" y="344"/>
                  <a:pt x="246" y="339"/>
                  <a:pt x="242" y="339"/>
                </a:cubicBezTo>
                <a:cubicBezTo>
                  <a:pt x="237" y="339"/>
                  <a:pt x="234" y="343"/>
                  <a:pt x="231" y="341"/>
                </a:cubicBezTo>
                <a:cubicBezTo>
                  <a:pt x="228" y="339"/>
                  <a:pt x="226" y="331"/>
                  <a:pt x="226" y="331"/>
                </a:cubicBezTo>
                <a:cubicBezTo>
                  <a:pt x="226" y="331"/>
                  <a:pt x="221" y="333"/>
                  <a:pt x="219" y="333"/>
                </a:cubicBezTo>
                <a:cubicBezTo>
                  <a:pt x="217" y="332"/>
                  <a:pt x="197" y="323"/>
                  <a:pt x="197" y="323"/>
                </a:cubicBezTo>
                <a:cubicBezTo>
                  <a:pt x="196" y="318"/>
                  <a:pt x="196" y="318"/>
                  <a:pt x="196" y="318"/>
                </a:cubicBezTo>
                <a:cubicBezTo>
                  <a:pt x="194" y="314"/>
                  <a:pt x="194" y="314"/>
                  <a:pt x="194" y="314"/>
                </a:cubicBezTo>
                <a:cubicBezTo>
                  <a:pt x="194" y="314"/>
                  <a:pt x="191" y="311"/>
                  <a:pt x="189" y="311"/>
                </a:cubicBezTo>
                <a:cubicBezTo>
                  <a:pt x="186" y="310"/>
                  <a:pt x="185" y="308"/>
                  <a:pt x="185" y="308"/>
                </a:cubicBezTo>
                <a:cubicBezTo>
                  <a:pt x="184" y="305"/>
                  <a:pt x="184" y="305"/>
                  <a:pt x="184" y="305"/>
                </a:cubicBezTo>
                <a:cubicBezTo>
                  <a:pt x="184" y="305"/>
                  <a:pt x="179" y="305"/>
                  <a:pt x="178" y="304"/>
                </a:cubicBezTo>
                <a:cubicBezTo>
                  <a:pt x="177" y="303"/>
                  <a:pt x="177" y="300"/>
                  <a:pt x="177" y="300"/>
                </a:cubicBezTo>
                <a:cubicBezTo>
                  <a:pt x="177" y="300"/>
                  <a:pt x="171" y="296"/>
                  <a:pt x="169" y="292"/>
                </a:cubicBezTo>
                <a:cubicBezTo>
                  <a:pt x="166" y="287"/>
                  <a:pt x="164" y="284"/>
                  <a:pt x="164" y="284"/>
                </a:cubicBezTo>
                <a:cubicBezTo>
                  <a:pt x="164" y="284"/>
                  <a:pt x="165" y="282"/>
                  <a:pt x="165" y="280"/>
                </a:cubicBezTo>
                <a:cubicBezTo>
                  <a:pt x="165" y="278"/>
                  <a:pt x="162" y="276"/>
                  <a:pt x="164" y="275"/>
                </a:cubicBezTo>
                <a:cubicBezTo>
                  <a:pt x="165" y="274"/>
                  <a:pt x="169" y="274"/>
                  <a:pt x="169" y="273"/>
                </a:cubicBezTo>
                <a:cubicBezTo>
                  <a:pt x="170" y="271"/>
                  <a:pt x="167" y="269"/>
                  <a:pt x="166" y="268"/>
                </a:cubicBezTo>
                <a:cubicBezTo>
                  <a:pt x="166" y="267"/>
                  <a:pt x="170" y="262"/>
                  <a:pt x="170" y="262"/>
                </a:cubicBezTo>
                <a:cubicBezTo>
                  <a:pt x="172" y="253"/>
                  <a:pt x="172" y="253"/>
                  <a:pt x="172" y="253"/>
                </a:cubicBezTo>
                <a:cubicBezTo>
                  <a:pt x="172" y="253"/>
                  <a:pt x="165" y="247"/>
                  <a:pt x="165" y="241"/>
                </a:cubicBezTo>
                <a:cubicBezTo>
                  <a:pt x="164" y="236"/>
                  <a:pt x="163" y="229"/>
                  <a:pt x="163" y="229"/>
                </a:cubicBezTo>
                <a:cubicBezTo>
                  <a:pt x="148" y="207"/>
                  <a:pt x="148" y="207"/>
                  <a:pt x="148" y="207"/>
                </a:cubicBezTo>
                <a:cubicBezTo>
                  <a:pt x="146" y="201"/>
                  <a:pt x="146" y="201"/>
                  <a:pt x="146" y="201"/>
                </a:cubicBezTo>
                <a:cubicBezTo>
                  <a:pt x="142" y="196"/>
                  <a:pt x="142" y="196"/>
                  <a:pt x="142" y="196"/>
                </a:cubicBezTo>
                <a:cubicBezTo>
                  <a:pt x="142" y="196"/>
                  <a:pt x="139" y="191"/>
                  <a:pt x="138" y="190"/>
                </a:cubicBezTo>
                <a:cubicBezTo>
                  <a:pt x="137" y="190"/>
                  <a:pt x="136" y="185"/>
                  <a:pt x="136" y="185"/>
                </a:cubicBezTo>
                <a:cubicBezTo>
                  <a:pt x="129" y="182"/>
                  <a:pt x="129" y="182"/>
                  <a:pt x="129" y="182"/>
                </a:cubicBezTo>
                <a:cubicBezTo>
                  <a:pt x="129" y="182"/>
                  <a:pt x="132" y="174"/>
                  <a:pt x="129" y="171"/>
                </a:cubicBezTo>
                <a:cubicBezTo>
                  <a:pt x="125" y="168"/>
                  <a:pt x="121" y="167"/>
                  <a:pt x="121" y="167"/>
                </a:cubicBezTo>
                <a:cubicBezTo>
                  <a:pt x="119" y="162"/>
                  <a:pt x="119" y="162"/>
                  <a:pt x="119" y="162"/>
                </a:cubicBezTo>
                <a:cubicBezTo>
                  <a:pt x="119" y="162"/>
                  <a:pt x="112" y="161"/>
                  <a:pt x="111" y="159"/>
                </a:cubicBezTo>
                <a:cubicBezTo>
                  <a:pt x="109" y="156"/>
                  <a:pt x="109" y="149"/>
                  <a:pt x="111" y="148"/>
                </a:cubicBezTo>
                <a:cubicBezTo>
                  <a:pt x="114" y="148"/>
                  <a:pt x="116" y="147"/>
                  <a:pt x="115" y="145"/>
                </a:cubicBezTo>
                <a:cubicBezTo>
                  <a:pt x="114" y="143"/>
                  <a:pt x="109" y="136"/>
                  <a:pt x="109" y="136"/>
                </a:cubicBezTo>
                <a:cubicBezTo>
                  <a:pt x="109" y="136"/>
                  <a:pt x="103" y="138"/>
                  <a:pt x="103" y="134"/>
                </a:cubicBezTo>
                <a:cubicBezTo>
                  <a:pt x="102" y="130"/>
                  <a:pt x="102" y="127"/>
                  <a:pt x="102" y="127"/>
                </a:cubicBezTo>
                <a:cubicBezTo>
                  <a:pt x="102" y="127"/>
                  <a:pt x="96" y="127"/>
                  <a:pt x="95" y="125"/>
                </a:cubicBezTo>
                <a:cubicBezTo>
                  <a:pt x="94" y="123"/>
                  <a:pt x="91" y="114"/>
                  <a:pt x="94" y="110"/>
                </a:cubicBezTo>
                <a:cubicBezTo>
                  <a:pt x="91" y="110"/>
                  <a:pt x="87" y="110"/>
                  <a:pt x="84" y="108"/>
                </a:cubicBezTo>
                <a:cubicBezTo>
                  <a:pt x="81" y="105"/>
                  <a:pt x="80" y="98"/>
                  <a:pt x="80" y="98"/>
                </a:cubicBezTo>
                <a:cubicBezTo>
                  <a:pt x="74" y="91"/>
                  <a:pt x="74" y="91"/>
                  <a:pt x="74" y="91"/>
                </a:cubicBezTo>
                <a:cubicBezTo>
                  <a:pt x="76" y="88"/>
                  <a:pt x="76" y="88"/>
                  <a:pt x="76" y="88"/>
                </a:cubicBezTo>
                <a:cubicBezTo>
                  <a:pt x="72" y="85"/>
                  <a:pt x="72" y="85"/>
                  <a:pt x="72" y="85"/>
                </a:cubicBezTo>
                <a:cubicBezTo>
                  <a:pt x="72" y="85"/>
                  <a:pt x="63" y="68"/>
                  <a:pt x="64" y="63"/>
                </a:cubicBezTo>
                <a:cubicBezTo>
                  <a:pt x="62" y="58"/>
                  <a:pt x="61" y="54"/>
                  <a:pt x="61" y="54"/>
                </a:cubicBezTo>
                <a:cubicBezTo>
                  <a:pt x="61" y="54"/>
                  <a:pt x="60" y="48"/>
                  <a:pt x="60" y="48"/>
                </a:cubicBezTo>
                <a:cubicBezTo>
                  <a:pt x="60" y="47"/>
                  <a:pt x="59" y="40"/>
                  <a:pt x="59" y="40"/>
                </a:cubicBezTo>
                <a:cubicBezTo>
                  <a:pt x="59" y="40"/>
                  <a:pt x="64" y="40"/>
                  <a:pt x="62" y="36"/>
                </a:cubicBezTo>
                <a:cubicBezTo>
                  <a:pt x="61" y="33"/>
                  <a:pt x="59" y="33"/>
                  <a:pt x="57" y="34"/>
                </a:cubicBezTo>
                <a:cubicBezTo>
                  <a:pt x="55" y="34"/>
                  <a:pt x="54" y="34"/>
                  <a:pt x="53" y="33"/>
                </a:cubicBezTo>
                <a:cubicBezTo>
                  <a:pt x="50" y="32"/>
                  <a:pt x="52" y="27"/>
                  <a:pt x="49" y="26"/>
                </a:cubicBezTo>
                <a:cubicBezTo>
                  <a:pt x="48" y="25"/>
                  <a:pt x="47" y="26"/>
                  <a:pt x="45" y="26"/>
                </a:cubicBezTo>
                <a:cubicBezTo>
                  <a:pt x="44" y="26"/>
                  <a:pt x="44" y="27"/>
                  <a:pt x="43" y="26"/>
                </a:cubicBezTo>
                <a:cubicBezTo>
                  <a:pt x="41" y="25"/>
                  <a:pt x="32" y="15"/>
                  <a:pt x="32" y="15"/>
                </a:cubicBezTo>
                <a:cubicBezTo>
                  <a:pt x="32" y="15"/>
                  <a:pt x="35" y="24"/>
                  <a:pt x="34" y="28"/>
                </a:cubicBezTo>
                <a:cubicBezTo>
                  <a:pt x="33" y="31"/>
                  <a:pt x="35" y="38"/>
                  <a:pt x="35" y="43"/>
                </a:cubicBezTo>
                <a:cubicBezTo>
                  <a:pt x="35" y="49"/>
                  <a:pt x="35" y="57"/>
                  <a:pt x="37" y="61"/>
                </a:cubicBezTo>
                <a:cubicBezTo>
                  <a:pt x="40" y="65"/>
                  <a:pt x="48" y="74"/>
                  <a:pt x="48" y="75"/>
                </a:cubicBezTo>
                <a:cubicBezTo>
                  <a:pt x="49" y="76"/>
                  <a:pt x="49" y="84"/>
                  <a:pt x="49" y="84"/>
                </a:cubicBezTo>
                <a:cubicBezTo>
                  <a:pt x="49" y="84"/>
                  <a:pt x="51" y="83"/>
                  <a:pt x="53" y="85"/>
                </a:cubicBezTo>
                <a:cubicBezTo>
                  <a:pt x="54" y="86"/>
                  <a:pt x="53" y="94"/>
                  <a:pt x="54" y="95"/>
                </a:cubicBezTo>
                <a:cubicBezTo>
                  <a:pt x="55" y="96"/>
                  <a:pt x="61" y="98"/>
                  <a:pt x="60" y="101"/>
                </a:cubicBezTo>
                <a:cubicBezTo>
                  <a:pt x="59" y="103"/>
                  <a:pt x="59" y="109"/>
                  <a:pt x="59" y="109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5" y="115"/>
                  <a:pt x="68" y="122"/>
                  <a:pt x="69" y="124"/>
                </a:cubicBezTo>
                <a:cubicBezTo>
                  <a:pt x="69" y="127"/>
                  <a:pt x="73" y="138"/>
                  <a:pt x="74" y="138"/>
                </a:cubicBezTo>
                <a:cubicBezTo>
                  <a:pt x="76" y="138"/>
                  <a:pt x="77" y="134"/>
                  <a:pt x="77" y="136"/>
                </a:cubicBezTo>
                <a:cubicBezTo>
                  <a:pt x="78" y="138"/>
                  <a:pt x="80" y="157"/>
                  <a:pt x="80" y="157"/>
                </a:cubicBezTo>
                <a:cubicBezTo>
                  <a:pt x="80" y="157"/>
                  <a:pt x="82" y="157"/>
                  <a:pt x="83" y="159"/>
                </a:cubicBezTo>
                <a:cubicBezTo>
                  <a:pt x="83" y="161"/>
                  <a:pt x="87" y="172"/>
                  <a:pt x="87" y="175"/>
                </a:cubicBezTo>
                <a:cubicBezTo>
                  <a:pt x="87" y="178"/>
                  <a:pt x="85" y="181"/>
                  <a:pt x="86" y="182"/>
                </a:cubicBezTo>
                <a:cubicBezTo>
                  <a:pt x="87" y="184"/>
                  <a:pt x="90" y="191"/>
                  <a:pt x="92" y="190"/>
                </a:cubicBezTo>
                <a:cubicBezTo>
                  <a:pt x="94" y="188"/>
                  <a:pt x="92" y="185"/>
                  <a:pt x="94" y="185"/>
                </a:cubicBezTo>
                <a:cubicBezTo>
                  <a:pt x="95" y="185"/>
                  <a:pt x="98" y="189"/>
                  <a:pt x="98" y="192"/>
                </a:cubicBezTo>
                <a:cubicBezTo>
                  <a:pt x="98" y="193"/>
                  <a:pt x="98" y="193"/>
                  <a:pt x="99" y="193"/>
                </a:cubicBezTo>
                <a:cubicBezTo>
                  <a:pt x="100" y="192"/>
                  <a:pt x="101" y="192"/>
                  <a:pt x="101" y="193"/>
                </a:cubicBezTo>
                <a:cubicBezTo>
                  <a:pt x="101" y="195"/>
                  <a:pt x="102" y="201"/>
                  <a:pt x="102" y="201"/>
                </a:cubicBezTo>
                <a:cubicBezTo>
                  <a:pt x="102" y="201"/>
                  <a:pt x="107" y="204"/>
                  <a:pt x="107" y="206"/>
                </a:cubicBezTo>
                <a:cubicBezTo>
                  <a:pt x="106" y="208"/>
                  <a:pt x="105" y="213"/>
                  <a:pt x="105" y="213"/>
                </a:cubicBezTo>
                <a:cubicBezTo>
                  <a:pt x="105" y="213"/>
                  <a:pt x="97" y="217"/>
                  <a:pt x="96" y="219"/>
                </a:cubicBezTo>
                <a:cubicBezTo>
                  <a:pt x="93" y="216"/>
                  <a:pt x="94" y="215"/>
                  <a:pt x="94" y="215"/>
                </a:cubicBezTo>
                <a:cubicBezTo>
                  <a:pt x="94" y="215"/>
                  <a:pt x="94" y="212"/>
                  <a:pt x="93" y="208"/>
                </a:cubicBezTo>
                <a:cubicBezTo>
                  <a:pt x="93" y="204"/>
                  <a:pt x="85" y="198"/>
                  <a:pt x="84" y="195"/>
                </a:cubicBezTo>
                <a:cubicBezTo>
                  <a:pt x="82" y="192"/>
                  <a:pt x="82" y="190"/>
                  <a:pt x="82" y="190"/>
                </a:cubicBezTo>
                <a:cubicBezTo>
                  <a:pt x="82" y="190"/>
                  <a:pt x="72" y="180"/>
                  <a:pt x="72" y="178"/>
                </a:cubicBezTo>
                <a:cubicBezTo>
                  <a:pt x="71" y="176"/>
                  <a:pt x="68" y="177"/>
                  <a:pt x="67" y="175"/>
                </a:cubicBezTo>
                <a:cubicBezTo>
                  <a:pt x="65" y="173"/>
                  <a:pt x="64" y="169"/>
                  <a:pt x="65" y="168"/>
                </a:cubicBezTo>
                <a:cubicBezTo>
                  <a:pt x="65" y="166"/>
                  <a:pt x="69" y="158"/>
                  <a:pt x="68" y="154"/>
                </a:cubicBezTo>
                <a:cubicBezTo>
                  <a:pt x="67" y="150"/>
                  <a:pt x="62" y="143"/>
                  <a:pt x="62" y="143"/>
                </a:cubicBezTo>
                <a:cubicBezTo>
                  <a:pt x="62" y="143"/>
                  <a:pt x="56" y="141"/>
                  <a:pt x="56" y="138"/>
                </a:cubicBezTo>
                <a:cubicBezTo>
                  <a:pt x="55" y="136"/>
                  <a:pt x="52" y="128"/>
                  <a:pt x="51" y="128"/>
                </a:cubicBezTo>
                <a:cubicBezTo>
                  <a:pt x="50" y="127"/>
                  <a:pt x="49" y="128"/>
                  <a:pt x="48" y="129"/>
                </a:cubicBezTo>
                <a:cubicBezTo>
                  <a:pt x="47" y="129"/>
                  <a:pt x="46" y="130"/>
                  <a:pt x="45" y="129"/>
                </a:cubicBezTo>
                <a:cubicBezTo>
                  <a:pt x="42" y="129"/>
                  <a:pt x="40" y="126"/>
                  <a:pt x="39" y="124"/>
                </a:cubicBezTo>
                <a:cubicBezTo>
                  <a:pt x="38" y="123"/>
                  <a:pt x="35" y="120"/>
                  <a:pt x="32" y="119"/>
                </a:cubicBezTo>
                <a:cubicBezTo>
                  <a:pt x="30" y="117"/>
                  <a:pt x="31" y="113"/>
                  <a:pt x="29" y="111"/>
                </a:cubicBezTo>
                <a:cubicBezTo>
                  <a:pt x="27" y="109"/>
                  <a:pt x="22" y="106"/>
                  <a:pt x="24" y="104"/>
                </a:cubicBezTo>
                <a:cubicBezTo>
                  <a:pt x="25" y="102"/>
                  <a:pt x="29" y="107"/>
                  <a:pt x="31" y="108"/>
                </a:cubicBezTo>
                <a:cubicBezTo>
                  <a:pt x="33" y="108"/>
                  <a:pt x="35" y="107"/>
                  <a:pt x="38" y="110"/>
                </a:cubicBezTo>
                <a:cubicBezTo>
                  <a:pt x="41" y="112"/>
                  <a:pt x="41" y="108"/>
                  <a:pt x="41" y="108"/>
                </a:cubicBezTo>
                <a:cubicBezTo>
                  <a:pt x="41" y="108"/>
                  <a:pt x="38" y="107"/>
                  <a:pt x="38" y="105"/>
                </a:cubicBezTo>
                <a:cubicBezTo>
                  <a:pt x="37" y="103"/>
                  <a:pt x="41" y="99"/>
                  <a:pt x="41" y="98"/>
                </a:cubicBezTo>
                <a:cubicBezTo>
                  <a:pt x="41" y="97"/>
                  <a:pt x="39" y="94"/>
                  <a:pt x="39" y="94"/>
                </a:cubicBezTo>
                <a:cubicBezTo>
                  <a:pt x="39" y="94"/>
                  <a:pt x="39" y="92"/>
                  <a:pt x="39" y="89"/>
                </a:cubicBezTo>
                <a:cubicBezTo>
                  <a:pt x="39" y="86"/>
                  <a:pt x="32" y="77"/>
                  <a:pt x="32" y="77"/>
                </a:cubicBezTo>
                <a:cubicBezTo>
                  <a:pt x="32" y="77"/>
                  <a:pt x="29" y="70"/>
                  <a:pt x="27" y="70"/>
                </a:cubicBezTo>
                <a:cubicBezTo>
                  <a:pt x="25" y="70"/>
                  <a:pt x="24" y="68"/>
                  <a:pt x="24" y="67"/>
                </a:cubicBezTo>
                <a:cubicBezTo>
                  <a:pt x="23" y="66"/>
                  <a:pt x="22" y="65"/>
                  <a:pt x="20" y="64"/>
                </a:cubicBezTo>
                <a:cubicBezTo>
                  <a:pt x="18" y="63"/>
                  <a:pt x="18" y="62"/>
                  <a:pt x="18" y="59"/>
                </a:cubicBezTo>
                <a:cubicBezTo>
                  <a:pt x="18" y="56"/>
                  <a:pt x="18" y="48"/>
                  <a:pt x="18" y="48"/>
                </a:cubicBezTo>
                <a:cubicBezTo>
                  <a:pt x="18" y="48"/>
                  <a:pt x="14" y="47"/>
                  <a:pt x="13" y="45"/>
                </a:cubicBezTo>
                <a:cubicBezTo>
                  <a:pt x="13" y="43"/>
                  <a:pt x="15" y="40"/>
                  <a:pt x="14" y="37"/>
                </a:cubicBezTo>
                <a:cubicBezTo>
                  <a:pt x="13" y="35"/>
                  <a:pt x="11" y="33"/>
                  <a:pt x="11" y="33"/>
                </a:cubicBezTo>
                <a:cubicBezTo>
                  <a:pt x="11" y="33"/>
                  <a:pt x="12" y="30"/>
                  <a:pt x="11" y="28"/>
                </a:cubicBezTo>
                <a:cubicBezTo>
                  <a:pt x="10" y="26"/>
                  <a:pt x="7" y="21"/>
                  <a:pt x="7" y="21"/>
                </a:cubicBezTo>
                <a:cubicBezTo>
                  <a:pt x="7" y="17"/>
                  <a:pt x="7" y="17"/>
                  <a:pt x="7" y="17"/>
                </a:cubicBezTo>
                <a:cubicBezTo>
                  <a:pt x="9" y="15"/>
                  <a:pt x="9" y="15"/>
                  <a:pt x="9" y="15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0" y="4"/>
                  <a:pt x="4" y="0"/>
                </a:cubicBezTo>
              </a:path>
            </a:pathLst>
          </a:custGeom>
          <a:solidFill>
            <a:srgbClr val="FBE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58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2">
            <a:extLst>
              <a:ext uri="{FF2B5EF4-FFF2-40B4-BE49-F238E27FC236}">
                <a16:creationId xmlns:a16="http://schemas.microsoft.com/office/drawing/2014/main" id="{464FE394-0B1D-4E2D-88A3-C0EAFF5D4487}"/>
              </a:ext>
            </a:extLst>
          </p:cNvPr>
          <p:cNvGrpSpPr/>
          <p:nvPr/>
        </p:nvGrpSpPr>
        <p:grpSpPr>
          <a:xfrm>
            <a:off x="1675608" y="4586401"/>
            <a:ext cx="1893253" cy="1502077"/>
            <a:chOff x="4986771" y="4655451"/>
            <a:chExt cx="1996552" cy="150207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C5D5FD3-79F9-426E-A135-5CA948A6404A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Text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F82613-3BCD-40C1-9011-DC8E0BD568B7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51" name="그룹 1">
            <a:extLst>
              <a:ext uri="{FF2B5EF4-FFF2-40B4-BE49-F238E27FC236}">
                <a16:creationId xmlns:a16="http://schemas.microsoft.com/office/drawing/2014/main" id="{49D6960D-13E7-4ED8-8E0F-DF9180A35AA0}"/>
              </a:ext>
            </a:extLst>
          </p:cNvPr>
          <p:cNvGrpSpPr/>
          <p:nvPr/>
        </p:nvGrpSpPr>
        <p:grpSpPr>
          <a:xfrm>
            <a:off x="3778397" y="4586401"/>
            <a:ext cx="1893253" cy="1502077"/>
            <a:chOff x="6913710" y="4655451"/>
            <a:chExt cx="1996552" cy="150207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BE303E-776B-4DF9-ADD1-335F57263558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Text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EF7FB21-4D3B-46C2-9C18-CE509A9126F1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58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3300" y="407398"/>
            <a:ext cx="5398239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u="sng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64" name="Freeform 53"/>
          <p:cNvSpPr>
            <a:spLocks/>
          </p:cNvSpPr>
          <p:nvPr/>
        </p:nvSpPr>
        <p:spPr bwMode="auto">
          <a:xfrm>
            <a:off x="6278590" y="2242035"/>
            <a:ext cx="779985" cy="1859362"/>
          </a:xfrm>
          <a:custGeom>
            <a:avLst/>
            <a:gdLst>
              <a:gd name="T0" fmla="*/ 2 w 16"/>
              <a:gd name="T1" fmla="*/ 24 h 24"/>
              <a:gd name="T2" fmla="*/ 0 w 16"/>
              <a:gd name="T3" fmla="*/ 23 h 24"/>
              <a:gd name="T4" fmla="*/ 13 w 16"/>
              <a:gd name="T5" fmla="*/ 0 h 24"/>
              <a:gd name="T6" fmla="*/ 16 w 16"/>
              <a:gd name="T7" fmla="*/ 2 h 24"/>
              <a:gd name="T8" fmla="*/ 2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2" y="24"/>
                </a:moveTo>
                <a:lnTo>
                  <a:pt x="0" y="23"/>
                </a:lnTo>
                <a:lnTo>
                  <a:pt x="13" y="0"/>
                </a:lnTo>
                <a:lnTo>
                  <a:pt x="16" y="2"/>
                </a:lnTo>
                <a:lnTo>
                  <a:pt x="2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55"/>
          <p:cNvSpPr>
            <a:spLocks/>
          </p:cNvSpPr>
          <p:nvPr/>
        </p:nvSpPr>
        <p:spPr bwMode="auto">
          <a:xfrm>
            <a:off x="6297641" y="2238860"/>
            <a:ext cx="731251" cy="1859362"/>
          </a:xfrm>
          <a:custGeom>
            <a:avLst/>
            <a:gdLst>
              <a:gd name="T0" fmla="*/ 13 w 15"/>
              <a:gd name="T1" fmla="*/ 24 h 24"/>
              <a:gd name="T2" fmla="*/ 15 w 15"/>
              <a:gd name="T3" fmla="*/ 22 h 24"/>
              <a:gd name="T4" fmla="*/ 2 w 15"/>
              <a:gd name="T5" fmla="*/ 0 h 24"/>
              <a:gd name="T6" fmla="*/ 0 w 15"/>
              <a:gd name="T7" fmla="*/ 1 h 24"/>
              <a:gd name="T8" fmla="*/ 13 w 1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4">
                <a:moveTo>
                  <a:pt x="13" y="24"/>
                </a:moveTo>
                <a:lnTo>
                  <a:pt x="15" y="22"/>
                </a:lnTo>
                <a:lnTo>
                  <a:pt x="2" y="0"/>
                </a:lnTo>
                <a:lnTo>
                  <a:pt x="0" y="1"/>
                </a:lnTo>
                <a:lnTo>
                  <a:pt x="1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57"/>
          <p:cNvSpPr>
            <a:spLocks/>
          </p:cNvSpPr>
          <p:nvPr/>
        </p:nvSpPr>
        <p:spPr bwMode="auto">
          <a:xfrm>
            <a:off x="6292877" y="2240447"/>
            <a:ext cx="779985" cy="1859362"/>
          </a:xfrm>
          <a:custGeom>
            <a:avLst/>
            <a:gdLst>
              <a:gd name="T0" fmla="*/ 13 w 16"/>
              <a:gd name="T1" fmla="*/ 24 h 24"/>
              <a:gd name="T2" fmla="*/ 16 w 16"/>
              <a:gd name="T3" fmla="*/ 23 h 24"/>
              <a:gd name="T4" fmla="*/ 3 w 16"/>
              <a:gd name="T5" fmla="*/ 0 h 24"/>
              <a:gd name="T6" fmla="*/ 0 w 16"/>
              <a:gd name="T7" fmla="*/ 2 h 24"/>
              <a:gd name="T8" fmla="*/ 13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13" y="24"/>
                </a:moveTo>
                <a:lnTo>
                  <a:pt x="16" y="23"/>
                </a:lnTo>
                <a:lnTo>
                  <a:pt x="3" y="0"/>
                </a:lnTo>
                <a:lnTo>
                  <a:pt x="0" y="2"/>
                </a:lnTo>
                <a:lnTo>
                  <a:pt x="1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59"/>
          <p:cNvSpPr>
            <a:spLocks/>
          </p:cNvSpPr>
          <p:nvPr/>
        </p:nvSpPr>
        <p:spPr bwMode="auto">
          <a:xfrm>
            <a:off x="6288115" y="2243622"/>
            <a:ext cx="779985" cy="1859362"/>
          </a:xfrm>
          <a:custGeom>
            <a:avLst/>
            <a:gdLst>
              <a:gd name="T0" fmla="*/ 14 w 16"/>
              <a:gd name="T1" fmla="*/ 24 h 24"/>
              <a:gd name="T2" fmla="*/ 16 w 16"/>
              <a:gd name="T3" fmla="*/ 22 h 24"/>
              <a:gd name="T4" fmla="*/ 3 w 16"/>
              <a:gd name="T5" fmla="*/ 0 h 24"/>
              <a:gd name="T6" fmla="*/ 0 w 16"/>
              <a:gd name="T7" fmla="*/ 1 h 24"/>
              <a:gd name="T8" fmla="*/ 14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14" y="24"/>
                </a:moveTo>
                <a:lnTo>
                  <a:pt x="16" y="22"/>
                </a:lnTo>
                <a:lnTo>
                  <a:pt x="3" y="0"/>
                </a:lnTo>
                <a:lnTo>
                  <a:pt x="0" y="1"/>
                </a:lnTo>
                <a:lnTo>
                  <a:pt x="14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" name="Grupo 2"/>
          <p:cNvGrpSpPr/>
          <p:nvPr/>
        </p:nvGrpSpPr>
        <p:grpSpPr>
          <a:xfrm>
            <a:off x="3778397" y="2442257"/>
            <a:ext cx="3996042" cy="1502077"/>
            <a:chOff x="8078171" y="4304460"/>
            <a:chExt cx="3996042" cy="1502077"/>
          </a:xfrm>
        </p:grpSpPr>
        <p:grpSp>
          <p:nvGrpSpPr>
            <p:cNvPr id="299" name="그룹 2">
              <a:extLst>
                <a:ext uri="{FF2B5EF4-FFF2-40B4-BE49-F238E27FC236}">
                  <a16:creationId xmlns:a16="http://schemas.microsoft.com/office/drawing/2014/main" id="{464FE394-0B1D-4E2D-88A3-C0EAFF5D4487}"/>
                </a:ext>
              </a:extLst>
            </p:cNvPr>
            <p:cNvGrpSpPr/>
            <p:nvPr/>
          </p:nvGrpSpPr>
          <p:grpSpPr>
            <a:xfrm>
              <a:off x="8078171" y="4304460"/>
              <a:ext cx="1893253" cy="1502077"/>
              <a:chOff x="4986771" y="4655451"/>
              <a:chExt cx="1996552" cy="1502077"/>
            </a:xfrm>
          </p:grpSpPr>
          <p:sp>
            <p:nvSpPr>
              <p:cNvPr id="304" name="TextBox 43">
                <a:extLst>
                  <a:ext uri="{FF2B5EF4-FFF2-40B4-BE49-F238E27FC236}">
                    <a16:creationId xmlns:a16="http://schemas.microsoft.com/office/drawing/2014/main" id="{FC5D5FD3-79F9-426E-A135-5CA948A6404A}"/>
                  </a:ext>
                </a:extLst>
              </p:cNvPr>
              <p:cNvSpPr txBox="1"/>
              <p:nvPr/>
            </p:nvSpPr>
            <p:spPr>
              <a:xfrm>
                <a:off x="4986771" y="4655451"/>
                <a:ext cx="1996552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Text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305" name="TextBox 44">
                <a:extLst>
                  <a:ext uri="{FF2B5EF4-FFF2-40B4-BE49-F238E27FC236}">
                    <a16:creationId xmlns:a16="http://schemas.microsoft.com/office/drawing/2014/main" id="{7DF82613-3BCD-40C1-9011-DC8E0BD568B7}"/>
                  </a:ext>
                </a:extLst>
              </p:cNvPr>
              <p:cNvSpPr txBox="1"/>
              <p:nvPr/>
            </p:nvSpPr>
            <p:spPr>
              <a:xfrm>
                <a:off x="4986771" y="4957199"/>
                <a:ext cx="19892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   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  <p:grpSp>
          <p:nvGrpSpPr>
            <p:cNvPr id="306" name="그룹 1">
              <a:extLst>
                <a:ext uri="{FF2B5EF4-FFF2-40B4-BE49-F238E27FC236}">
                  <a16:creationId xmlns:a16="http://schemas.microsoft.com/office/drawing/2014/main" id="{49D6960D-13E7-4ED8-8E0F-DF9180A35AA0}"/>
                </a:ext>
              </a:extLst>
            </p:cNvPr>
            <p:cNvGrpSpPr/>
            <p:nvPr/>
          </p:nvGrpSpPr>
          <p:grpSpPr>
            <a:xfrm>
              <a:off x="10180960" y="4304460"/>
              <a:ext cx="1893253" cy="1502077"/>
              <a:chOff x="6913710" y="4655451"/>
              <a:chExt cx="1996552" cy="1502077"/>
            </a:xfrm>
          </p:grpSpPr>
          <p:sp>
            <p:nvSpPr>
              <p:cNvPr id="307" name="TextBox 51">
                <a:extLst>
                  <a:ext uri="{FF2B5EF4-FFF2-40B4-BE49-F238E27FC236}">
                    <a16:creationId xmlns:a16="http://schemas.microsoft.com/office/drawing/2014/main" id="{8ABE303E-776B-4DF9-ADD1-335F57263558}"/>
                  </a:ext>
                </a:extLst>
              </p:cNvPr>
              <p:cNvSpPr txBox="1"/>
              <p:nvPr/>
            </p:nvSpPr>
            <p:spPr>
              <a:xfrm>
                <a:off x="6913710" y="4655451"/>
                <a:ext cx="1996552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Text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308" name="TextBox 52">
                <a:extLst>
                  <a:ext uri="{FF2B5EF4-FFF2-40B4-BE49-F238E27FC236}">
                    <a16:creationId xmlns:a16="http://schemas.microsoft.com/office/drawing/2014/main" id="{2EF7FB21-4D3B-46C2-9C18-CE509A9126F1}"/>
                  </a:ext>
                </a:extLst>
              </p:cNvPr>
              <p:cNvSpPr txBox="1"/>
              <p:nvPr/>
            </p:nvSpPr>
            <p:spPr>
              <a:xfrm>
                <a:off x="6913710" y="4957199"/>
                <a:ext cx="19892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    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309" name="그룹 1">
            <a:extLst>
              <a:ext uri="{FF2B5EF4-FFF2-40B4-BE49-F238E27FC236}">
                <a16:creationId xmlns:a16="http://schemas.microsoft.com/office/drawing/2014/main" id="{49D6960D-13E7-4ED8-8E0F-DF9180A35AA0}"/>
              </a:ext>
            </a:extLst>
          </p:cNvPr>
          <p:cNvGrpSpPr/>
          <p:nvPr/>
        </p:nvGrpSpPr>
        <p:grpSpPr>
          <a:xfrm>
            <a:off x="5872517" y="4586401"/>
            <a:ext cx="1893253" cy="1502077"/>
            <a:chOff x="6913710" y="4655451"/>
            <a:chExt cx="1996552" cy="1502077"/>
          </a:xfrm>
        </p:grpSpPr>
        <p:sp>
          <p:nvSpPr>
            <p:cNvPr id="310" name="TextBox 51">
              <a:extLst>
                <a:ext uri="{FF2B5EF4-FFF2-40B4-BE49-F238E27FC236}">
                  <a16:creationId xmlns:a16="http://schemas.microsoft.com/office/drawing/2014/main" id="{8ABE303E-776B-4DF9-ADD1-335F57263558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Text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11" name="TextBox 52">
              <a:extLst>
                <a:ext uri="{FF2B5EF4-FFF2-40B4-BE49-F238E27FC236}">
                  <a16:creationId xmlns:a16="http://schemas.microsoft.com/office/drawing/2014/main" id="{2EF7FB21-4D3B-46C2-9C18-CE509A9126F1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pic>
        <p:nvPicPr>
          <p:cNvPr id="1026" name="Picture 2" descr="Gratis Fotos de stock gratuitas de bailando, bonita, celebración Foto de stock">
            <a:extLst>
              <a:ext uri="{FF2B5EF4-FFF2-40B4-BE49-F238E27FC236}">
                <a16:creationId xmlns:a16="http://schemas.microsoft.com/office/drawing/2014/main" id="{D5851C95-FA48-40ED-9712-FCE7FAF8C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3376" y="10221"/>
            <a:ext cx="3978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19" name="Grupo 3218">
            <a:extLst>
              <a:ext uri="{FF2B5EF4-FFF2-40B4-BE49-F238E27FC236}">
                <a16:creationId xmlns:a16="http://schemas.microsoft.com/office/drawing/2014/main" id="{B736CAAE-BE3E-EEF1-3EA0-AF1B7A399D08}"/>
              </a:ext>
            </a:extLst>
          </p:cNvPr>
          <p:cNvGrpSpPr/>
          <p:nvPr/>
        </p:nvGrpSpPr>
        <p:grpSpPr>
          <a:xfrm>
            <a:off x="555626" y="1952625"/>
            <a:ext cx="2441575" cy="4556126"/>
            <a:chOff x="555626" y="1952625"/>
            <a:chExt cx="2441575" cy="4556126"/>
          </a:xfrm>
        </p:grpSpPr>
        <p:grpSp>
          <p:nvGrpSpPr>
            <p:cNvPr id="7" name="Group 205">
              <a:extLst>
                <a:ext uri="{FF2B5EF4-FFF2-40B4-BE49-F238E27FC236}">
                  <a16:creationId xmlns:a16="http://schemas.microsoft.com/office/drawing/2014/main" id="{343053E4-08AF-CA5D-F60A-45F3367890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2313" y="2225675"/>
              <a:ext cx="2274888" cy="1420813"/>
              <a:chOff x="455" y="1402"/>
              <a:chExt cx="1433" cy="895"/>
            </a:xfrm>
          </p:grpSpPr>
          <p:sp>
            <p:nvSpPr>
              <p:cNvPr id="2377" name="Freeform 5">
                <a:extLst>
                  <a:ext uri="{FF2B5EF4-FFF2-40B4-BE49-F238E27FC236}">
                    <a16:creationId xmlns:a16="http://schemas.microsoft.com/office/drawing/2014/main" id="{0F9DB28B-FFEB-8481-7C9F-34E980669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" y="1402"/>
                <a:ext cx="1433" cy="895"/>
              </a:xfrm>
              <a:custGeom>
                <a:avLst/>
                <a:gdLst>
                  <a:gd name="T0" fmla="*/ 0 w 450"/>
                  <a:gd name="T1" fmla="*/ 13 h 282"/>
                  <a:gd name="T2" fmla="*/ 225 w 450"/>
                  <a:gd name="T3" fmla="*/ 13 h 282"/>
                  <a:gd name="T4" fmla="*/ 450 w 450"/>
                  <a:gd name="T5" fmla="*/ 13 h 282"/>
                  <a:gd name="T6" fmla="*/ 450 w 450"/>
                  <a:gd name="T7" fmla="*/ 270 h 282"/>
                  <a:gd name="T8" fmla="*/ 225 w 450"/>
                  <a:gd name="T9" fmla="*/ 270 h 282"/>
                  <a:gd name="T10" fmla="*/ 0 w 450"/>
                  <a:gd name="T11" fmla="*/ 270 h 282"/>
                  <a:gd name="T12" fmla="*/ 0 w 450"/>
                  <a:gd name="T13" fmla="*/ 1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282">
                    <a:moveTo>
                      <a:pt x="0" y="13"/>
                    </a:moveTo>
                    <a:cubicBezTo>
                      <a:pt x="75" y="26"/>
                      <a:pt x="150" y="19"/>
                      <a:pt x="225" y="13"/>
                    </a:cubicBezTo>
                    <a:cubicBezTo>
                      <a:pt x="300" y="6"/>
                      <a:pt x="375" y="0"/>
                      <a:pt x="450" y="13"/>
                    </a:cubicBezTo>
                    <a:cubicBezTo>
                      <a:pt x="450" y="98"/>
                      <a:pt x="450" y="184"/>
                      <a:pt x="450" y="270"/>
                    </a:cubicBezTo>
                    <a:cubicBezTo>
                      <a:pt x="375" y="257"/>
                      <a:pt x="300" y="263"/>
                      <a:pt x="225" y="270"/>
                    </a:cubicBezTo>
                    <a:cubicBezTo>
                      <a:pt x="150" y="276"/>
                      <a:pt x="75" y="282"/>
                      <a:pt x="0" y="270"/>
                    </a:cubicBezTo>
                    <a:cubicBezTo>
                      <a:pt x="0" y="184"/>
                      <a:pt x="0" y="98"/>
                      <a:pt x="0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8" name="Freeform 6">
                <a:extLst>
                  <a:ext uri="{FF2B5EF4-FFF2-40B4-BE49-F238E27FC236}">
                    <a16:creationId xmlns:a16="http://schemas.microsoft.com/office/drawing/2014/main" id="{523F8531-7B74-5E90-0667-8872837CA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" y="1443"/>
                <a:ext cx="478" cy="841"/>
              </a:xfrm>
              <a:custGeom>
                <a:avLst/>
                <a:gdLst>
                  <a:gd name="T0" fmla="*/ 150 w 150"/>
                  <a:gd name="T1" fmla="*/ 6 h 265"/>
                  <a:gd name="T2" fmla="*/ 150 w 150"/>
                  <a:gd name="T3" fmla="*/ 262 h 265"/>
                  <a:gd name="T4" fmla="*/ 0 w 150"/>
                  <a:gd name="T5" fmla="*/ 257 h 265"/>
                  <a:gd name="T6" fmla="*/ 0 w 150"/>
                  <a:gd name="T7" fmla="*/ 0 h 265"/>
                  <a:gd name="T8" fmla="*/ 10 w 150"/>
                  <a:gd name="T9" fmla="*/ 1 h 265"/>
                  <a:gd name="T10" fmla="*/ 150 w 150"/>
                  <a:gd name="T11" fmla="*/ 6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265">
                    <a:moveTo>
                      <a:pt x="150" y="6"/>
                    </a:moveTo>
                    <a:cubicBezTo>
                      <a:pt x="150" y="262"/>
                      <a:pt x="150" y="262"/>
                      <a:pt x="150" y="262"/>
                    </a:cubicBezTo>
                    <a:cubicBezTo>
                      <a:pt x="100" y="265"/>
                      <a:pt x="50" y="265"/>
                      <a:pt x="0" y="25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1"/>
                      <a:pt x="10" y="1"/>
                    </a:cubicBezTo>
                    <a:cubicBezTo>
                      <a:pt x="57" y="8"/>
                      <a:pt x="104" y="8"/>
                      <a:pt x="150" y="6"/>
                    </a:cubicBezTo>
                  </a:path>
                </a:pathLst>
              </a:custGeom>
              <a:solidFill>
                <a:srgbClr val="026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9" name="Freeform 7">
                <a:extLst>
                  <a:ext uri="{FF2B5EF4-FFF2-40B4-BE49-F238E27FC236}">
                    <a16:creationId xmlns:a16="http://schemas.microsoft.com/office/drawing/2014/main" id="{E1E686F3-47C7-C36F-B250-E7824EE84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1414"/>
                <a:ext cx="477" cy="845"/>
              </a:xfrm>
              <a:custGeom>
                <a:avLst/>
                <a:gdLst>
                  <a:gd name="T0" fmla="*/ 0 w 150"/>
                  <a:gd name="T1" fmla="*/ 3 h 266"/>
                  <a:gd name="T2" fmla="*/ 150 w 150"/>
                  <a:gd name="T3" fmla="*/ 9 h 266"/>
                  <a:gd name="T4" fmla="*/ 150 w 150"/>
                  <a:gd name="T5" fmla="*/ 266 h 266"/>
                  <a:gd name="T6" fmla="*/ 0 w 150"/>
                  <a:gd name="T7" fmla="*/ 260 h 266"/>
                  <a:gd name="T8" fmla="*/ 0 w 150"/>
                  <a:gd name="T9" fmla="*/ 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66">
                    <a:moveTo>
                      <a:pt x="0" y="3"/>
                    </a:moveTo>
                    <a:cubicBezTo>
                      <a:pt x="50" y="0"/>
                      <a:pt x="100" y="0"/>
                      <a:pt x="150" y="9"/>
                    </a:cubicBezTo>
                    <a:cubicBezTo>
                      <a:pt x="150" y="94"/>
                      <a:pt x="150" y="180"/>
                      <a:pt x="150" y="266"/>
                    </a:cubicBezTo>
                    <a:cubicBezTo>
                      <a:pt x="100" y="257"/>
                      <a:pt x="50" y="257"/>
                      <a:pt x="0" y="260"/>
                    </a:cubicBezTo>
                    <a:cubicBezTo>
                      <a:pt x="0" y="174"/>
                      <a:pt x="0" y="89"/>
                      <a:pt x="0" y="3"/>
                    </a:cubicBezTo>
                    <a:close/>
                  </a:path>
                </a:pathLst>
              </a:custGeom>
              <a:solidFill>
                <a:srgbClr val="E5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0" name="Freeform 8">
                <a:extLst>
                  <a:ext uri="{FF2B5EF4-FFF2-40B4-BE49-F238E27FC236}">
                    <a16:creationId xmlns:a16="http://schemas.microsoft.com/office/drawing/2014/main" id="{2212A352-A79C-48D6-8D18-8FB10ADAA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" y="1725"/>
                <a:ext cx="25" cy="39"/>
              </a:xfrm>
              <a:custGeom>
                <a:avLst/>
                <a:gdLst>
                  <a:gd name="T0" fmla="*/ 7 w 8"/>
                  <a:gd name="T1" fmla="*/ 12 h 12"/>
                  <a:gd name="T2" fmla="*/ 3 w 8"/>
                  <a:gd name="T3" fmla="*/ 12 h 12"/>
                  <a:gd name="T4" fmla="*/ 1 w 8"/>
                  <a:gd name="T5" fmla="*/ 7 h 12"/>
                  <a:gd name="T6" fmla="*/ 0 w 8"/>
                  <a:gd name="T7" fmla="*/ 5 h 12"/>
                  <a:gd name="T8" fmla="*/ 4 w 8"/>
                  <a:gd name="T9" fmla="*/ 0 h 12"/>
                  <a:gd name="T10" fmla="*/ 5 w 8"/>
                  <a:gd name="T11" fmla="*/ 1 h 12"/>
                  <a:gd name="T12" fmla="*/ 6 w 8"/>
                  <a:gd name="T13" fmla="*/ 0 h 12"/>
                  <a:gd name="T14" fmla="*/ 7 w 8"/>
                  <a:gd name="T15" fmla="*/ 0 h 12"/>
                  <a:gd name="T16" fmla="*/ 5 w 8"/>
                  <a:gd name="T17" fmla="*/ 2 h 12"/>
                  <a:gd name="T18" fmla="*/ 5 w 8"/>
                  <a:gd name="T19" fmla="*/ 3 h 12"/>
                  <a:gd name="T20" fmla="*/ 4 w 8"/>
                  <a:gd name="T21" fmla="*/ 5 h 12"/>
                  <a:gd name="T22" fmla="*/ 4 w 8"/>
                  <a:gd name="T23" fmla="*/ 6 h 12"/>
                  <a:gd name="T24" fmla="*/ 7 w 8"/>
                  <a:gd name="T25" fmla="*/ 6 h 12"/>
                  <a:gd name="T26" fmla="*/ 8 w 8"/>
                  <a:gd name="T27" fmla="*/ 4 h 12"/>
                  <a:gd name="T28" fmla="*/ 6 w 8"/>
                  <a:gd name="T29" fmla="*/ 6 h 12"/>
                  <a:gd name="T30" fmla="*/ 4 w 8"/>
                  <a:gd name="T31" fmla="*/ 7 h 12"/>
                  <a:gd name="T32" fmla="*/ 5 w 8"/>
                  <a:gd name="T33" fmla="*/ 9 h 12"/>
                  <a:gd name="T34" fmla="*/ 8 w 8"/>
                  <a:gd name="T35" fmla="*/ 8 h 12"/>
                  <a:gd name="T36" fmla="*/ 7 w 8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2">
                    <a:moveTo>
                      <a:pt x="7" y="12"/>
                    </a:moveTo>
                    <a:cubicBezTo>
                      <a:pt x="7" y="12"/>
                      <a:pt x="4" y="12"/>
                      <a:pt x="3" y="12"/>
                    </a:cubicBezTo>
                    <a:cubicBezTo>
                      <a:pt x="1" y="12"/>
                      <a:pt x="1" y="7"/>
                      <a:pt x="1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4"/>
                      <a:pt x="4" y="1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6" y="1"/>
                      <a:pt x="5" y="2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6" y="6"/>
                      <a:pt x="7" y="6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5"/>
                      <a:pt x="8" y="6"/>
                      <a:pt x="6" y="6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9"/>
                      <a:pt x="5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8" y="9"/>
                      <a:pt x="7" y="11"/>
                      <a:pt x="7" y="12"/>
                    </a:cubicBezTo>
                    <a:close/>
                  </a:path>
                </a:pathLst>
              </a:custGeom>
              <a:solidFill>
                <a:srgbClr val="A6A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1" name="Freeform 9">
                <a:extLst>
                  <a:ext uri="{FF2B5EF4-FFF2-40B4-BE49-F238E27FC236}">
                    <a16:creationId xmlns:a16="http://schemas.microsoft.com/office/drawing/2014/main" id="{7A75D869-984B-E67A-A45D-30624507C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" y="1792"/>
                <a:ext cx="48" cy="76"/>
              </a:xfrm>
              <a:custGeom>
                <a:avLst/>
                <a:gdLst>
                  <a:gd name="T0" fmla="*/ 2 w 15"/>
                  <a:gd name="T1" fmla="*/ 3 h 24"/>
                  <a:gd name="T2" fmla="*/ 3 w 15"/>
                  <a:gd name="T3" fmla="*/ 5 h 24"/>
                  <a:gd name="T4" fmla="*/ 2 w 15"/>
                  <a:gd name="T5" fmla="*/ 11 h 24"/>
                  <a:gd name="T6" fmla="*/ 6 w 15"/>
                  <a:gd name="T7" fmla="*/ 16 h 24"/>
                  <a:gd name="T8" fmla="*/ 7 w 15"/>
                  <a:gd name="T9" fmla="*/ 18 h 24"/>
                  <a:gd name="T10" fmla="*/ 11 w 15"/>
                  <a:gd name="T11" fmla="*/ 24 h 24"/>
                  <a:gd name="T12" fmla="*/ 15 w 15"/>
                  <a:gd name="T13" fmla="*/ 21 h 24"/>
                  <a:gd name="T14" fmla="*/ 14 w 15"/>
                  <a:gd name="T15" fmla="*/ 19 h 24"/>
                  <a:gd name="T16" fmla="*/ 12 w 15"/>
                  <a:gd name="T17" fmla="*/ 19 h 24"/>
                  <a:gd name="T18" fmla="*/ 10 w 15"/>
                  <a:gd name="T19" fmla="*/ 18 h 24"/>
                  <a:gd name="T20" fmla="*/ 9 w 15"/>
                  <a:gd name="T21" fmla="*/ 14 h 24"/>
                  <a:gd name="T22" fmla="*/ 5 w 15"/>
                  <a:gd name="T23" fmla="*/ 10 h 24"/>
                  <a:gd name="T24" fmla="*/ 6 w 15"/>
                  <a:gd name="T25" fmla="*/ 4 h 24"/>
                  <a:gd name="T26" fmla="*/ 2 w 15"/>
                  <a:gd name="T27" fmla="*/ 1 h 24"/>
                  <a:gd name="T28" fmla="*/ 1 w 15"/>
                  <a:gd name="T29" fmla="*/ 0 h 24"/>
                  <a:gd name="T30" fmla="*/ 0 w 15"/>
                  <a:gd name="T31" fmla="*/ 3 h 24"/>
                  <a:gd name="T32" fmla="*/ 2 w 15"/>
                  <a:gd name="T3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4">
                    <a:moveTo>
                      <a:pt x="2" y="3"/>
                    </a:moveTo>
                    <a:cubicBezTo>
                      <a:pt x="2" y="3"/>
                      <a:pt x="3" y="3"/>
                      <a:pt x="3" y="5"/>
                    </a:cubicBezTo>
                    <a:cubicBezTo>
                      <a:pt x="3" y="7"/>
                      <a:pt x="1" y="8"/>
                      <a:pt x="2" y="11"/>
                    </a:cubicBezTo>
                    <a:cubicBezTo>
                      <a:pt x="2" y="14"/>
                      <a:pt x="2" y="14"/>
                      <a:pt x="6" y="16"/>
                    </a:cubicBezTo>
                    <a:cubicBezTo>
                      <a:pt x="6" y="16"/>
                      <a:pt x="7" y="17"/>
                      <a:pt x="7" y="18"/>
                    </a:cubicBezTo>
                    <a:cubicBezTo>
                      <a:pt x="7" y="19"/>
                      <a:pt x="8" y="24"/>
                      <a:pt x="11" y="24"/>
                    </a:cubicBezTo>
                    <a:cubicBezTo>
                      <a:pt x="15" y="23"/>
                      <a:pt x="15" y="21"/>
                      <a:pt x="15" y="21"/>
                    </a:cubicBezTo>
                    <a:cubicBezTo>
                      <a:pt x="15" y="20"/>
                      <a:pt x="14" y="20"/>
                      <a:pt x="14" y="19"/>
                    </a:cubicBezTo>
                    <a:cubicBezTo>
                      <a:pt x="14" y="19"/>
                      <a:pt x="12" y="20"/>
                      <a:pt x="12" y="19"/>
                    </a:cubicBezTo>
                    <a:cubicBezTo>
                      <a:pt x="11" y="19"/>
                      <a:pt x="11" y="19"/>
                      <a:pt x="10" y="18"/>
                    </a:cubicBezTo>
                    <a:cubicBezTo>
                      <a:pt x="10" y="17"/>
                      <a:pt x="10" y="15"/>
                      <a:pt x="9" y="14"/>
                    </a:cubicBezTo>
                    <a:cubicBezTo>
                      <a:pt x="8" y="12"/>
                      <a:pt x="5" y="12"/>
                      <a:pt x="5" y="10"/>
                    </a:cubicBezTo>
                    <a:cubicBezTo>
                      <a:pt x="5" y="8"/>
                      <a:pt x="7" y="7"/>
                      <a:pt x="6" y="4"/>
                    </a:cubicBezTo>
                    <a:cubicBezTo>
                      <a:pt x="6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6A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2" name="Freeform 10">
                <a:extLst>
                  <a:ext uri="{FF2B5EF4-FFF2-40B4-BE49-F238E27FC236}">
                    <a16:creationId xmlns:a16="http://schemas.microsoft.com/office/drawing/2014/main" id="{2F143878-D940-19D9-C018-6752BDA65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1725"/>
                <a:ext cx="6" cy="13"/>
              </a:xfrm>
              <a:custGeom>
                <a:avLst/>
                <a:gdLst>
                  <a:gd name="T0" fmla="*/ 0 w 2"/>
                  <a:gd name="T1" fmla="*/ 4 h 4"/>
                  <a:gd name="T2" fmla="*/ 1 w 2"/>
                  <a:gd name="T3" fmla="*/ 0 h 4"/>
                  <a:gd name="T4" fmla="*/ 0 w 2"/>
                  <a:gd name="T5" fmla="*/ 1 h 4"/>
                  <a:gd name="T6" fmla="*/ 1 w 2"/>
                  <a:gd name="T7" fmla="*/ 2 h 4"/>
                  <a:gd name="T8" fmla="*/ 0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3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7A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3" name="Freeform 11">
                <a:extLst>
                  <a:ext uri="{FF2B5EF4-FFF2-40B4-BE49-F238E27FC236}">
                    <a16:creationId xmlns:a16="http://schemas.microsoft.com/office/drawing/2014/main" id="{047713D5-C98B-6105-F556-2F8775AB1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757"/>
                <a:ext cx="45" cy="76"/>
              </a:xfrm>
              <a:custGeom>
                <a:avLst/>
                <a:gdLst>
                  <a:gd name="T0" fmla="*/ 7 w 14"/>
                  <a:gd name="T1" fmla="*/ 24 h 24"/>
                  <a:gd name="T2" fmla="*/ 6 w 14"/>
                  <a:gd name="T3" fmla="*/ 24 h 24"/>
                  <a:gd name="T4" fmla="*/ 4 w 14"/>
                  <a:gd name="T5" fmla="*/ 18 h 24"/>
                  <a:gd name="T6" fmla="*/ 12 w 14"/>
                  <a:gd name="T7" fmla="*/ 8 h 24"/>
                  <a:gd name="T8" fmla="*/ 8 w 14"/>
                  <a:gd name="T9" fmla="*/ 0 h 24"/>
                  <a:gd name="T10" fmla="*/ 7 w 14"/>
                  <a:gd name="T11" fmla="*/ 2 h 24"/>
                  <a:gd name="T12" fmla="*/ 9 w 14"/>
                  <a:gd name="T13" fmla="*/ 3 h 24"/>
                  <a:gd name="T14" fmla="*/ 10 w 14"/>
                  <a:gd name="T15" fmla="*/ 4 h 24"/>
                  <a:gd name="T16" fmla="*/ 9 w 14"/>
                  <a:gd name="T17" fmla="*/ 6 h 24"/>
                  <a:gd name="T18" fmla="*/ 5 w 14"/>
                  <a:gd name="T19" fmla="*/ 9 h 24"/>
                  <a:gd name="T20" fmla="*/ 3 w 14"/>
                  <a:gd name="T21" fmla="*/ 11 h 24"/>
                  <a:gd name="T22" fmla="*/ 1 w 14"/>
                  <a:gd name="T23" fmla="*/ 14 h 24"/>
                  <a:gd name="T24" fmla="*/ 1 w 14"/>
                  <a:gd name="T25" fmla="*/ 19 h 24"/>
                  <a:gd name="T26" fmla="*/ 7 w 14"/>
                  <a:gd name="T2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24">
                    <a:moveTo>
                      <a:pt x="7" y="24"/>
                    </a:moveTo>
                    <a:cubicBezTo>
                      <a:pt x="6" y="24"/>
                      <a:pt x="6" y="24"/>
                      <a:pt x="6" y="24"/>
                    </a:cubicBezTo>
                    <a:cubicBezTo>
                      <a:pt x="5" y="24"/>
                      <a:pt x="4" y="22"/>
                      <a:pt x="4" y="18"/>
                    </a:cubicBezTo>
                    <a:cubicBezTo>
                      <a:pt x="4" y="13"/>
                      <a:pt x="12" y="10"/>
                      <a:pt x="12" y="8"/>
                    </a:cubicBezTo>
                    <a:cubicBezTo>
                      <a:pt x="13" y="5"/>
                      <a:pt x="14" y="4"/>
                      <a:pt x="8" y="0"/>
                    </a:cubicBezTo>
                    <a:cubicBezTo>
                      <a:pt x="8" y="1"/>
                      <a:pt x="8" y="1"/>
                      <a:pt x="7" y="2"/>
                    </a:cubicBezTo>
                    <a:cubicBezTo>
                      <a:pt x="8" y="2"/>
                      <a:pt x="9" y="3"/>
                      <a:pt x="9" y="3"/>
                    </a:cubicBezTo>
                    <a:cubicBezTo>
                      <a:pt x="9" y="3"/>
                      <a:pt x="10" y="3"/>
                      <a:pt x="10" y="4"/>
                    </a:cubicBezTo>
                    <a:cubicBezTo>
                      <a:pt x="10" y="4"/>
                      <a:pt x="9" y="5"/>
                      <a:pt x="9" y="6"/>
                    </a:cubicBezTo>
                    <a:cubicBezTo>
                      <a:pt x="9" y="6"/>
                      <a:pt x="5" y="9"/>
                      <a:pt x="5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2"/>
                      <a:pt x="1" y="14"/>
                    </a:cubicBezTo>
                    <a:cubicBezTo>
                      <a:pt x="0" y="16"/>
                      <a:pt x="1" y="19"/>
                      <a:pt x="1" y="19"/>
                    </a:cubicBezTo>
                    <a:cubicBezTo>
                      <a:pt x="1" y="19"/>
                      <a:pt x="1" y="24"/>
                      <a:pt x="7" y="24"/>
                    </a:cubicBezTo>
                    <a:close/>
                  </a:path>
                </a:pathLst>
              </a:custGeom>
              <a:solidFill>
                <a:srgbClr val="A6A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4" name="Freeform 12">
                <a:extLst>
                  <a:ext uri="{FF2B5EF4-FFF2-40B4-BE49-F238E27FC236}">
                    <a16:creationId xmlns:a16="http://schemas.microsoft.com/office/drawing/2014/main" id="{BC8877A7-9F2C-2276-0E1C-C25C3C5A0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846"/>
                <a:ext cx="10" cy="10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1 h 3"/>
                  <a:gd name="T4" fmla="*/ 2 w 3"/>
                  <a:gd name="T5" fmla="*/ 2 h 3"/>
                  <a:gd name="T6" fmla="*/ 2 w 3"/>
                  <a:gd name="T7" fmla="*/ 2 h 3"/>
                  <a:gd name="T8" fmla="*/ 1 w 3"/>
                  <a:gd name="T9" fmla="*/ 2 h 3"/>
                  <a:gd name="T10" fmla="*/ 0 w 3"/>
                  <a:gd name="T11" fmla="*/ 3 h 3"/>
                  <a:gd name="T12" fmla="*/ 0 w 3"/>
                  <a:gd name="T13" fmla="*/ 3 h 3"/>
                  <a:gd name="T14" fmla="*/ 0 w 3"/>
                  <a:gd name="T15" fmla="*/ 3 h 3"/>
                  <a:gd name="T16" fmla="*/ 0 w 3"/>
                  <a:gd name="T17" fmla="*/ 1 h 3"/>
                  <a:gd name="T18" fmla="*/ 1 w 3"/>
                  <a:gd name="T19" fmla="*/ 2 h 3"/>
                  <a:gd name="T20" fmla="*/ 1 w 3"/>
                  <a:gd name="T21" fmla="*/ 2 h 3"/>
                  <a:gd name="T22" fmla="*/ 2 w 3"/>
                  <a:gd name="T23" fmla="*/ 2 h 3"/>
                  <a:gd name="T24" fmla="*/ 2 w 3"/>
                  <a:gd name="T25" fmla="*/ 1 h 3"/>
                  <a:gd name="T26" fmla="*/ 3 w 3"/>
                  <a:gd name="T2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5" name="Freeform 13">
                <a:extLst>
                  <a:ext uri="{FF2B5EF4-FFF2-40B4-BE49-F238E27FC236}">
                    <a16:creationId xmlns:a16="http://schemas.microsoft.com/office/drawing/2014/main" id="{F968AEB4-F2BA-B749-5DAD-1E1AEF62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" y="1840"/>
                <a:ext cx="6" cy="6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  <a:gd name="T10" fmla="*/ 2 w 2"/>
                  <a:gd name="T11" fmla="*/ 1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6" name="Freeform 14">
                <a:extLst>
                  <a:ext uri="{FF2B5EF4-FFF2-40B4-BE49-F238E27FC236}">
                    <a16:creationId xmlns:a16="http://schemas.microsoft.com/office/drawing/2014/main" id="{60AF2FF7-CAFF-F864-8FDB-CE826073E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837"/>
                <a:ext cx="10" cy="3"/>
              </a:xfrm>
              <a:custGeom>
                <a:avLst/>
                <a:gdLst>
                  <a:gd name="T0" fmla="*/ 1 w 3"/>
                  <a:gd name="T1" fmla="*/ 0 h 1"/>
                  <a:gd name="T2" fmla="*/ 2 w 3"/>
                  <a:gd name="T3" fmla="*/ 1 h 1"/>
                  <a:gd name="T4" fmla="*/ 3 w 3"/>
                  <a:gd name="T5" fmla="*/ 1 h 1"/>
                  <a:gd name="T6" fmla="*/ 1 w 3"/>
                  <a:gd name="T7" fmla="*/ 1 h 1"/>
                  <a:gd name="T8" fmla="*/ 0 w 3"/>
                  <a:gd name="T9" fmla="*/ 1 h 1"/>
                  <a:gd name="T10" fmla="*/ 1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7" name="Freeform 15">
                <a:extLst>
                  <a:ext uri="{FF2B5EF4-FFF2-40B4-BE49-F238E27FC236}">
                    <a16:creationId xmlns:a16="http://schemas.microsoft.com/office/drawing/2014/main" id="{3AAE2D9E-FE65-8FB9-1CD7-D07A7F09F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856"/>
                <a:ext cx="7" cy="6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  <a:gd name="T10" fmla="*/ 2 w 2"/>
                  <a:gd name="T11" fmla="*/ 1 h 2"/>
                  <a:gd name="T12" fmla="*/ 2 w 2"/>
                  <a:gd name="T13" fmla="*/ 1 h 2"/>
                  <a:gd name="T14" fmla="*/ 1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9" name="Freeform 16">
                <a:extLst>
                  <a:ext uri="{FF2B5EF4-FFF2-40B4-BE49-F238E27FC236}">
                    <a16:creationId xmlns:a16="http://schemas.microsoft.com/office/drawing/2014/main" id="{C9E8452F-26C8-58FB-C34F-548351F31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849"/>
                <a:ext cx="6" cy="10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1 h 3"/>
                  <a:gd name="T4" fmla="*/ 0 w 2"/>
                  <a:gd name="T5" fmla="*/ 0 h 3"/>
                  <a:gd name="T6" fmla="*/ 0 w 2"/>
                  <a:gd name="T7" fmla="*/ 1 h 3"/>
                  <a:gd name="T8" fmla="*/ 0 w 2"/>
                  <a:gd name="T9" fmla="*/ 2 h 3"/>
                  <a:gd name="T10" fmla="*/ 0 w 2"/>
                  <a:gd name="T11" fmla="*/ 3 h 3"/>
                  <a:gd name="T12" fmla="*/ 1 w 2"/>
                  <a:gd name="T13" fmla="*/ 2 h 3"/>
                  <a:gd name="T14" fmla="*/ 1 w 2"/>
                  <a:gd name="T15" fmla="*/ 2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0" name="Freeform 17">
                <a:extLst>
                  <a:ext uri="{FF2B5EF4-FFF2-40B4-BE49-F238E27FC236}">
                    <a16:creationId xmlns:a16="http://schemas.microsoft.com/office/drawing/2014/main" id="{BED49FB1-B887-778C-B1F0-91A50A5A8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862"/>
                <a:ext cx="9" cy="6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1 h 2"/>
                  <a:gd name="T4" fmla="*/ 2 w 3"/>
                  <a:gd name="T5" fmla="*/ 2 h 2"/>
                  <a:gd name="T6" fmla="*/ 2 w 3"/>
                  <a:gd name="T7" fmla="*/ 1 h 2"/>
                  <a:gd name="T8" fmla="*/ 3 w 3"/>
                  <a:gd name="T9" fmla="*/ 0 h 2"/>
                  <a:gd name="T10" fmla="*/ 3 w 3"/>
                  <a:gd name="T11" fmla="*/ 0 h 2"/>
                  <a:gd name="T12" fmla="*/ 1 w 3"/>
                  <a:gd name="T13" fmla="*/ 0 h 2"/>
                  <a:gd name="T14" fmla="*/ 0 w 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1" name="Freeform 18">
                <a:extLst>
                  <a:ext uri="{FF2B5EF4-FFF2-40B4-BE49-F238E27FC236}">
                    <a16:creationId xmlns:a16="http://schemas.microsoft.com/office/drawing/2014/main" id="{45C8CA3A-904B-8AA4-9D31-AED0EF849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1852"/>
                <a:ext cx="6" cy="10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2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1 w 2"/>
                  <a:gd name="T13" fmla="*/ 2 h 3"/>
                  <a:gd name="T14" fmla="*/ 0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2" name="Freeform 19">
                <a:extLst>
                  <a:ext uri="{FF2B5EF4-FFF2-40B4-BE49-F238E27FC236}">
                    <a16:creationId xmlns:a16="http://schemas.microsoft.com/office/drawing/2014/main" id="{D3315ADB-9D13-420D-643B-637892746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862"/>
                <a:ext cx="16" cy="6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1 h 2"/>
                  <a:gd name="T4" fmla="*/ 5 w 5"/>
                  <a:gd name="T5" fmla="*/ 0 h 2"/>
                  <a:gd name="T6" fmla="*/ 4 w 5"/>
                  <a:gd name="T7" fmla="*/ 0 h 2"/>
                  <a:gd name="T8" fmla="*/ 3 w 5"/>
                  <a:gd name="T9" fmla="*/ 1 h 2"/>
                  <a:gd name="T10" fmla="*/ 0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0" y="2"/>
                      <a:pt x="1" y="2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3" name="Freeform 20">
                <a:extLst>
                  <a:ext uri="{FF2B5EF4-FFF2-40B4-BE49-F238E27FC236}">
                    <a16:creationId xmlns:a16="http://schemas.microsoft.com/office/drawing/2014/main" id="{87E08CBE-8FE2-4C6E-7552-5E1F94219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818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4" name="Freeform 21">
                <a:extLst>
                  <a:ext uri="{FF2B5EF4-FFF2-40B4-BE49-F238E27FC236}">
                    <a16:creationId xmlns:a16="http://schemas.microsoft.com/office/drawing/2014/main" id="{1DC12E76-AFB6-F27C-BF81-D6C544A2D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1827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5" name="Freeform 22">
                <a:extLst>
                  <a:ext uri="{FF2B5EF4-FFF2-40B4-BE49-F238E27FC236}">
                    <a16:creationId xmlns:a16="http://schemas.microsoft.com/office/drawing/2014/main" id="{50596CC6-5A33-6B69-0995-FB3B4E5E0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" y="1725"/>
                <a:ext cx="16" cy="16"/>
              </a:xfrm>
              <a:custGeom>
                <a:avLst/>
                <a:gdLst>
                  <a:gd name="T0" fmla="*/ 1 w 5"/>
                  <a:gd name="T1" fmla="*/ 4 h 5"/>
                  <a:gd name="T2" fmla="*/ 1 w 5"/>
                  <a:gd name="T3" fmla="*/ 5 h 5"/>
                  <a:gd name="T4" fmla="*/ 4 w 5"/>
                  <a:gd name="T5" fmla="*/ 3 h 5"/>
                  <a:gd name="T6" fmla="*/ 5 w 5"/>
                  <a:gd name="T7" fmla="*/ 2 h 5"/>
                  <a:gd name="T8" fmla="*/ 5 w 5"/>
                  <a:gd name="T9" fmla="*/ 1 h 5"/>
                  <a:gd name="T10" fmla="*/ 4 w 5"/>
                  <a:gd name="T11" fmla="*/ 1 h 5"/>
                  <a:gd name="T12" fmla="*/ 1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1" y="4"/>
                      <a:pt x="0" y="5"/>
                      <a:pt x="1" y="5"/>
                    </a:cubicBezTo>
                    <a:cubicBezTo>
                      <a:pt x="1" y="5"/>
                      <a:pt x="3" y="5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4" y="1"/>
                    </a:cubicBezTo>
                    <a:cubicBezTo>
                      <a:pt x="3" y="1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C7C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6" name="Rectangle 23">
                <a:extLst>
                  <a:ext uri="{FF2B5EF4-FFF2-40B4-BE49-F238E27FC236}">
                    <a16:creationId xmlns:a16="http://schemas.microsoft.com/office/drawing/2014/main" id="{454EF520-97DD-FAB9-F879-F4E55D348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9" y="1729"/>
                <a:ext cx="1" cy="1"/>
              </a:xfrm>
              <a:prstGeom prst="rect">
                <a:avLst/>
              </a:prstGeom>
              <a:solidFill>
                <a:srgbClr val="13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7" name="Freeform 24">
                <a:extLst>
                  <a:ext uri="{FF2B5EF4-FFF2-40B4-BE49-F238E27FC236}">
                    <a16:creationId xmlns:a16="http://schemas.microsoft.com/office/drawing/2014/main" id="{3637C71C-3430-52A3-9F91-649BADB96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729"/>
                <a:ext cx="10" cy="6"/>
              </a:xfrm>
              <a:custGeom>
                <a:avLst/>
                <a:gdLst>
                  <a:gd name="T0" fmla="*/ 1 w 3"/>
                  <a:gd name="T1" fmla="*/ 1 h 2"/>
                  <a:gd name="T2" fmla="*/ 0 w 3"/>
                  <a:gd name="T3" fmla="*/ 2 h 2"/>
                  <a:gd name="T4" fmla="*/ 1 w 3"/>
                  <a:gd name="T5" fmla="*/ 1 h 2"/>
                  <a:gd name="T6" fmla="*/ 3 w 3"/>
                  <a:gd name="T7" fmla="*/ 0 h 2"/>
                  <a:gd name="T8" fmla="*/ 3 w 3"/>
                  <a:gd name="T9" fmla="*/ 0 h 2"/>
                  <a:gd name="T10" fmla="*/ 2 w 3"/>
                  <a:gd name="T11" fmla="*/ 0 h 2"/>
                  <a:gd name="T12" fmla="*/ 1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A6A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8" name="Freeform 25">
                <a:extLst>
                  <a:ext uri="{FF2B5EF4-FFF2-40B4-BE49-F238E27FC236}">
                    <a16:creationId xmlns:a16="http://schemas.microsoft.com/office/drawing/2014/main" id="{9969464F-FE36-32EF-F87C-DFA010057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814"/>
                <a:ext cx="3" cy="7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9" name="Freeform 26">
                <a:extLst>
                  <a:ext uri="{FF2B5EF4-FFF2-40B4-BE49-F238E27FC236}">
                    <a16:creationId xmlns:a16="http://schemas.microsoft.com/office/drawing/2014/main" id="{28D28041-4BFD-8B83-ADEF-665448AFE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802"/>
                <a:ext cx="6" cy="12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3 h 4"/>
                  <a:gd name="T4" fmla="*/ 0 w 2"/>
                  <a:gd name="T5" fmla="*/ 0 h 4"/>
                  <a:gd name="T6" fmla="*/ 1 w 2"/>
                  <a:gd name="T7" fmla="*/ 1 h 4"/>
                  <a:gd name="T8" fmla="*/ 2 w 2"/>
                  <a:gd name="T9" fmla="*/ 3 h 4"/>
                  <a:gd name="T10" fmla="*/ 2 w 2"/>
                  <a:gd name="T11" fmla="*/ 3 h 4"/>
                  <a:gd name="T12" fmla="*/ 1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0" name="Freeform 27">
                <a:extLst>
                  <a:ext uri="{FF2B5EF4-FFF2-40B4-BE49-F238E27FC236}">
                    <a16:creationId xmlns:a16="http://schemas.microsoft.com/office/drawing/2014/main" id="{00566352-E423-D40A-9AC7-EB6ADA8C0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808"/>
                <a:ext cx="6" cy="6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0 w 2"/>
                  <a:gd name="T11" fmla="*/ 1 h 2"/>
                  <a:gd name="T12" fmla="*/ 1 w 2"/>
                  <a:gd name="T13" fmla="*/ 2 h 2"/>
                  <a:gd name="T14" fmla="*/ 1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1" name="Freeform 28">
                <a:extLst>
                  <a:ext uri="{FF2B5EF4-FFF2-40B4-BE49-F238E27FC236}">
                    <a16:creationId xmlns:a16="http://schemas.microsoft.com/office/drawing/2014/main" id="{BBC4DC11-45B8-89B1-E9BC-0604E364C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792"/>
                <a:ext cx="9" cy="13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1 h 4"/>
                  <a:gd name="T4" fmla="*/ 2 w 3"/>
                  <a:gd name="T5" fmla="*/ 0 h 4"/>
                  <a:gd name="T6" fmla="*/ 2 w 3"/>
                  <a:gd name="T7" fmla="*/ 2 h 4"/>
                  <a:gd name="T8" fmla="*/ 3 w 3"/>
                  <a:gd name="T9" fmla="*/ 3 h 4"/>
                  <a:gd name="T10" fmla="*/ 3 w 3"/>
                  <a:gd name="T11" fmla="*/ 3 h 4"/>
                  <a:gd name="T12" fmla="*/ 2 w 3"/>
                  <a:gd name="T13" fmla="*/ 4 h 4"/>
                  <a:gd name="T14" fmla="*/ 1 w 3"/>
                  <a:gd name="T15" fmla="*/ 3 h 4"/>
                  <a:gd name="T16" fmla="*/ 0 w 3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2" name="Freeform 29">
                <a:extLst>
                  <a:ext uri="{FF2B5EF4-FFF2-40B4-BE49-F238E27FC236}">
                    <a16:creationId xmlns:a16="http://schemas.microsoft.com/office/drawing/2014/main" id="{F63FBF31-9B4B-5CA2-324A-1F0D11AEB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1802"/>
                <a:ext cx="6" cy="3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1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3" name="Freeform 30">
                <a:extLst>
                  <a:ext uri="{FF2B5EF4-FFF2-40B4-BE49-F238E27FC236}">
                    <a16:creationId xmlns:a16="http://schemas.microsoft.com/office/drawing/2014/main" id="{A8F38F40-7DD1-7AF8-C88A-7E127EC15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786"/>
                <a:ext cx="6" cy="9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1 w 2"/>
                  <a:gd name="T9" fmla="*/ 3 h 3"/>
                  <a:gd name="T10" fmla="*/ 0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1" y="2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5" name="Freeform 31">
                <a:extLst>
                  <a:ext uri="{FF2B5EF4-FFF2-40B4-BE49-F238E27FC236}">
                    <a16:creationId xmlns:a16="http://schemas.microsoft.com/office/drawing/2014/main" id="{A1535554-D4D6-E4B7-9BD6-80623A6D5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" y="1795"/>
                <a:ext cx="10" cy="7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2 h 2"/>
                  <a:gd name="T4" fmla="*/ 3 w 3"/>
                  <a:gd name="T5" fmla="*/ 0 h 2"/>
                  <a:gd name="T6" fmla="*/ 0 w 3"/>
                  <a:gd name="T7" fmla="*/ 0 h 2"/>
                  <a:gd name="T8" fmla="*/ 1 w 3"/>
                  <a:gd name="T9" fmla="*/ 1 h 2"/>
                  <a:gd name="T10" fmla="*/ 1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6" name="Freeform 32">
                <a:extLst>
                  <a:ext uri="{FF2B5EF4-FFF2-40B4-BE49-F238E27FC236}">
                    <a16:creationId xmlns:a16="http://schemas.microsoft.com/office/drawing/2014/main" id="{933E0380-0575-9B5D-C237-B8CA14234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" y="1783"/>
                <a:ext cx="7" cy="6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  <a:gd name="T10" fmla="*/ 1 w 2"/>
                  <a:gd name="T11" fmla="*/ 2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7" name="Freeform 33">
                <a:extLst>
                  <a:ext uri="{FF2B5EF4-FFF2-40B4-BE49-F238E27FC236}">
                    <a16:creationId xmlns:a16="http://schemas.microsoft.com/office/drawing/2014/main" id="{19A88380-3B60-62A9-607F-63DAF31A3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1776"/>
                <a:ext cx="3" cy="7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2 h 2"/>
                  <a:gd name="T12" fmla="*/ 1 w 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8" name="Freeform 34">
                <a:extLst>
                  <a:ext uri="{FF2B5EF4-FFF2-40B4-BE49-F238E27FC236}">
                    <a16:creationId xmlns:a16="http://schemas.microsoft.com/office/drawing/2014/main" id="{D7029580-DDF2-EDD8-2EA1-3B3EEFEE9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1783"/>
                <a:ext cx="10" cy="6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1 h 2"/>
                  <a:gd name="T4" fmla="*/ 3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  <a:gd name="T10" fmla="*/ 1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9" name="Freeform 35">
                <a:extLst>
                  <a:ext uri="{FF2B5EF4-FFF2-40B4-BE49-F238E27FC236}">
                    <a16:creationId xmlns:a16="http://schemas.microsoft.com/office/drawing/2014/main" id="{E9322945-E9EE-BF2F-6E12-1336078D3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757"/>
                <a:ext cx="9" cy="7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2 h 2"/>
                  <a:gd name="T6" fmla="*/ 3 w 3"/>
                  <a:gd name="T7" fmla="*/ 2 h 2"/>
                  <a:gd name="T8" fmla="*/ 2 w 3"/>
                  <a:gd name="T9" fmla="*/ 1 h 2"/>
                  <a:gd name="T10" fmla="*/ 1 w 3"/>
                  <a:gd name="T11" fmla="*/ 1 h 2"/>
                  <a:gd name="T12" fmla="*/ 1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0" name="Freeform 36">
                <a:extLst>
                  <a:ext uri="{FF2B5EF4-FFF2-40B4-BE49-F238E27FC236}">
                    <a16:creationId xmlns:a16="http://schemas.microsoft.com/office/drawing/2014/main" id="{22E79817-720C-E18B-65EB-DF63B36EA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789"/>
                <a:ext cx="9" cy="6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1 h 2"/>
                  <a:gd name="T4" fmla="*/ 3 w 3"/>
                  <a:gd name="T5" fmla="*/ 0 h 2"/>
                  <a:gd name="T6" fmla="*/ 0 w 3"/>
                  <a:gd name="T7" fmla="*/ 0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1" name="Freeform 37">
                <a:extLst>
                  <a:ext uri="{FF2B5EF4-FFF2-40B4-BE49-F238E27FC236}">
                    <a16:creationId xmlns:a16="http://schemas.microsoft.com/office/drawing/2014/main" id="{9BD268BC-CD99-B94A-D9FE-F75F605AD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1770"/>
                <a:ext cx="7" cy="9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1 h 3"/>
                  <a:gd name="T4" fmla="*/ 1 w 2"/>
                  <a:gd name="T5" fmla="*/ 0 h 3"/>
                  <a:gd name="T6" fmla="*/ 0 w 2"/>
                  <a:gd name="T7" fmla="*/ 2 h 3"/>
                  <a:gd name="T8" fmla="*/ 0 w 2"/>
                  <a:gd name="T9" fmla="*/ 2 h 3"/>
                  <a:gd name="T10" fmla="*/ 1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2" name="Freeform 38">
                <a:extLst>
                  <a:ext uri="{FF2B5EF4-FFF2-40B4-BE49-F238E27FC236}">
                    <a16:creationId xmlns:a16="http://schemas.microsoft.com/office/drawing/2014/main" id="{07C4F7C7-289F-5EFF-A40E-E411B7282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1770"/>
                <a:ext cx="10" cy="6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0 h 2"/>
                  <a:gd name="T4" fmla="*/ 1 w 3"/>
                  <a:gd name="T5" fmla="*/ 0 h 2"/>
                  <a:gd name="T6" fmla="*/ 2 w 3"/>
                  <a:gd name="T7" fmla="*/ 0 h 2"/>
                  <a:gd name="T8" fmla="*/ 3 w 3"/>
                  <a:gd name="T9" fmla="*/ 0 h 2"/>
                  <a:gd name="T10" fmla="*/ 3 w 3"/>
                  <a:gd name="T11" fmla="*/ 0 h 2"/>
                  <a:gd name="T12" fmla="*/ 3 w 3"/>
                  <a:gd name="T13" fmla="*/ 1 h 2"/>
                  <a:gd name="T14" fmla="*/ 2 w 3"/>
                  <a:gd name="T15" fmla="*/ 1 h 2"/>
                  <a:gd name="T16" fmla="*/ 1 w 3"/>
                  <a:gd name="T17" fmla="*/ 2 h 2"/>
                  <a:gd name="T18" fmla="*/ 0 w 3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3" name="Freeform 39">
                <a:extLst>
                  <a:ext uri="{FF2B5EF4-FFF2-40B4-BE49-F238E27FC236}">
                    <a16:creationId xmlns:a16="http://schemas.microsoft.com/office/drawing/2014/main" id="{A0DCF01B-3201-44D5-D903-5372471E4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764"/>
                <a:ext cx="7" cy="6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1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4" name="Freeform 40">
                <a:extLst>
                  <a:ext uri="{FF2B5EF4-FFF2-40B4-BE49-F238E27FC236}">
                    <a16:creationId xmlns:a16="http://schemas.microsoft.com/office/drawing/2014/main" id="{625885A0-CD49-35E8-E1B6-382279A71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0" y="1729"/>
                <a:ext cx="58" cy="139"/>
              </a:xfrm>
              <a:custGeom>
                <a:avLst/>
                <a:gdLst>
                  <a:gd name="T0" fmla="*/ 3 w 18"/>
                  <a:gd name="T1" fmla="*/ 27 h 44"/>
                  <a:gd name="T2" fmla="*/ 4 w 18"/>
                  <a:gd name="T3" fmla="*/ 22 h 44"/>
                  <a:gd name="T4" fmla="*/ 2 w 18"/>
                  <a:gd name="T5" fmla="*/ 27 h 44"/>
                  <a:gd name="T6" fmla="*/ 3 w 18"/>
                  <a:gd name="T7" fmla="*/ 21 h 44"/>
                  <a:gd name="T8" fmla="*/ 1 w 18"/>
                  <a:gd name="T9" fmla="*/ 21 h 44"/>
                  <a:gd name="T10" fmla="*/ 6 w 18"/>
                  <a:gd name="T11" fmla="*/ 8 h 44"/>
                  <a:gd name="T12" fmla="*/ 8 w 18"/>
                  <a:gd name="T13" fmla="*/ 11 h 44"/>
                  <a:gd name="T14" fmla="*/ 10 w 18"/>
                  <a:gd name="T15" fmla="*/ 9 h 44"/>
                  <a:gd name="T16" fmla="*/ 11 w 18"/>
                  <a:gd name="T17" fmla="*/ 8 h 44"/>
                  <a:gd name="T18" fmla="*/ 8 w 18"/>
                  <a:gd name="T19" fmla="*/ 7 h 44"/>
                  <a:gd name="T20" fmla="*/ 7 w 18"/>
                  <a:gd name="T21" fmla="*/ 9 h 44"/>
                  <a:gd name="T22" fmla="*/ 2 w 18"/>
                  <a:gd name="T23" fmla="*/ 24 h 44"/>
                  <a:gd name="T24" fmla="*/ 2 w 18"/>
                  <a:gd name="T25" fmla="*/ 24 h 44"/>
                  <a:gd name="T26" fmla="*/ 17 w 18"/>
                  <a:gd name="T27" fmla="*/ 13 h 44"/>
                  <a:gd name="T28" fmla="*/ 14 w 18"/>
                  <a:gd name="T29" fmla="*/ 10 h 44"/>
                  <a:gd name="T30" fmla="*/ 16 w 18"/>
                  <a:gd name="T31" fmla="*/ 13 h 44"/>
                  <a:gd name="T32" fmla="*/ 16 w 18"/>
                  <a:gd name="T33" fmla="*/ 13 h 44"/>
                  <a:gd name="T34" fmla="*/ 14 w 18"/>
                  <a:gd name="T35" fmla="*/ 16 h 44"/>
                  <a:gd name="T36" fmla="*/ 11 w 18"/>
                  <a:gd name="T37" fmla="*/ 18 h 44"/>
                  <a:gd name="T38" fmla="*/ 10 w 18"/>
                  <a:gd name="T39" fmla="*/ 23 h 44"/>
                  <a:gd name="T40" fmla="*/ 7 w 18"/>
                  <a:gd name="T41" fmla="*/ 27 h 44"/>
                  <a:gd name="T42" fmla="*/ 9 w 18"/>
                  <a:gd name="T43" fmla="*/ 29 h 44"/>
                  <a:gd name="T44" fmla="*/ 10 w 18"/>
                  <a:gd name="T45" fmla="*/ 26 h 44"/>
                  <a:gd name="T46" fmla="*/ 12 w 18"/>
                  <a:gd name="T47" fmla="*/ 23 h 44"/>
                  <a:gd name="T48" fmla="*/ 16 w 18"/>
                  <a:gd name="T49" fmla="*/ 19 h 44"/>
                  <a:gd name="T50" fmla="*/ 17 w 18"/>
                  <a:gd name="T51" fmla="*/ 15 h 44"/>
                  <a:gd name="T52" fmla="*/ 9 w 18"/>
                  <a:gd name="T53" fmla="*/ 26 h 44"/>
                  <a:gd name="T54" fmla="*/ 9 w 18"/>
                  <a:gd name="T55" fmla="*/ 24 h 44"/>
                  <a:gd name="T56" fmla="*/ 9 w 18"/>
                  <a:gd name="T57" fmla="*/ 20 h 44"/>
                  <a:gd name="T58" fmla="*/ 13 w 18"/>
                  <a:gd name="T59" fmla="*/ 21 h 44"/>
                  <a:gd name="T60" fmla="*/ 14 w 18"/>
                  <a:gd name="T61" fmla="*/ 16 h 44"/>
                  <a:gd name="T62" fmla="*/ 15 w 18"/>
                  <a:gd name="T63" fmla="*/ 15 h 44"/>
                  <a:gd name="T64" fmla="*/ 10 w 18"/>
                  <a:gd name="T65" fmla="*/ 30 h 44"/>
                  <a:gd name="T66" fmla="*/ 9 w 18"/>
                  <a:gd name="T67" fmla="*/ 31 h 44"/>
                  <a:gd name="T68" fmla="*/ 10 w 18"/>
                  <a:gd name="T69" fmla="*/ 33 h 44"/>
                  <a:gd name="T70" fmla="*/ 10 w 18"/>
                  <a:gd name="T71" fmla="*/ 32 h 44"/>
                  <a:gd name="T72" fmla="*/ 4 w 18"/>
                  <a:gd name="T73" fmla="*/ 30 h 44"/>
                  <a:gd name="T74" fmla="*/ 12 w 18"/>
                  <a:gd name="T75" fmla="*/ 43 h 44"/>
                  <a:gd name="T76" fmla="*/ 11 w 18"/>
                  <a:gd name="T77" fmla="*/ 39 h 44"/>
                  <a:gd name="T78" fmla="*/ 8 w 18"/>
                  <a:gd name="T79" fmla="*/ 39 h 44"/>
                  <a:gd name="T80" fmla="*/ 6 w 18"/>
                  <a:gd name="T81" fmla="*/ 38 h 44"/>
                  <a:gd name="T82" fmla="*/ 7 w 18"/>
                  <a:gd name="T83" fmla="*/ 42 h 44"/>
                  <a:gd name="T84" fmla="*/ 13 w 18"/>
                  <a:gd name="T85" fmla="*/ 41 h 44"/>
                  <a:gd name="T86" fmla="*/ 9 w 18"/>
                  <a:gd name="T87" fmla="*/ 41 h 44"/>
                  <a:gd name="T88" fmla="*/ 10 w 18"/>
                  <a:gd name="T89" fmla="*/ 42 h 44"/>
                  <a:gd name="T90" fmla="*/ 8 w 18"/>
                  <a:gd name="T91" fmla="*/ 34 h 44"/>
                  <a:gd name="T92" fmla="*/ 4 w 18"/>
                  <a:gd name="T93" fmla="*/ 36 h 44"/>
                  <a:gd name="T94" fmla="*/ 4 w 18"/>
                  <a:gd name="T95" fmla="*/ 31 h 44"/>
                  <a:gd name="T96" fmla="*/ 6 w 18"/>
                  <a:gd name="T97" fmla="*/ 33 h 44"/>
                  <a:gd name="T98" fmla="*/ 6 w 18"/>
                  <a:gd name="T99" fmla="*/ 33 h 44"/>
                  <a:gd name="T100" fmla="*/ 2 w 18"/>
                  <a:gd name="T101" fmla="*/ 34 h 44"/>
                  <a:gd name="T102" fmla="*/ 9 w 18"/>
                  <a:gd name="T103" fmla="*/ 0 h 44"/>
                  <a:gd name="T104" fmla="*/ 7 w 18"/>
                  <a:gd name="T105" fmla="*/ 5 h 44"/>
                  <a:gd name="T106" fmla="*/ 9 w 18"/>
                  <a:gd name="T107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" h="44">
                    <a:moveTo>
                      <a:pt x="1" y="28"/>
                    </a:move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2" y="28"/>
                      <a:pt x="3" y="28"/>
                    </a:cubicBezTo>
                    <a:cubicBezTo>
                      <a:pt x="3" y="28"/>
                      <a:pt x="4" y="29"/>
                      <a:pt x="4" y="29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3" y="27"/>
                      <a:pt x="3" y="27"/>
                    </a:cubicBezTo>
                    <a:cubicBezTo>
                      <a:pt x="2" y="27"/>
                      <a:pt x="1" y="28"/>
                      <a:pt x="1" y="28"/>
                    </a:cubicBezTo>
                    <a:close/>
                    <a:moveTo>
                      <a:pt x="2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3"/>
                      <a:pt x="3" y="23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2"/>
                      <a:pt x="4" y="22"/>
                    </a:cubicBezTo>
                    <a:cubicBezTo>
                      <a:pt x="3" y="22"/>
                      <a:pt x="3" y="22"/>
                      <a:pt x="2" y="22"/>
                    </a:cubicBezTo>
                    <a:cubicBezTo>
                      <a:pt x="2" y="23"/>
                      <a:pt x="2" y="24"/>
                      <a:pt x="2" y="24"/>
                    </a:cubicBezTo>
                    <a:close/>
                    <a:moveTo>
                      <a:pt x="5" y="27"/>
                    </a:moveTo>
                    <a:cubicBezTo>
                      <a:pt x="5" y="27"/>
                      <a:pt x="4" y="26"/>
                      <a:pt x="4" y="26"/>
                    </a:cubicBezTo>
                    <a:cubicBezTo>
                      <a:pt x="3" y="25"/>
                      <a:pt x="2" y="26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3" y="26"/>
                      <a:pt x="3" y="26"/>
                    </a:cubicBezTo>
                    <a:cubicBezTo>
                      <a:pt x="4" y="26"/>
                      <a:pt x="5" y="27"/>
                      <a:pt x="5" y="27"/>
                    </a:cubicBezTo>
                    <a:close/>
                    <a:moveTo>
                      <a:pt x="1" y="23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3"/>
                      <a:pt x="2" y="22"/>
                    </a:cubicBezTo>
                    <a:cubicBezTo>
                      <a:pt x="2" y="22"/>
                      <a:pt x="3" y="21"/>
                      <a:pt x="3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3"/>
                      <a:pt x="1" y="23"/>
                    </a:cubicBezTo>
                    <a:close/>
                    <a:moveTo>
                      <a:pt x="1" y="22"/>
                    </a:moveTo>
                    <a:cubicBezTo>
                      <a:pt x="1" y="21"/>
                      <a:pt x="2" y="21"/>
                      <a:pt x="2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2"/>
                      <a:pt x="1" y="22"/>
                    </a:cubicBezTo>
                    <a:close/>
                    <a:moveTo>
                      <a:pt x="6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0"/>
                      <a:pt x="7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0"/>
                      <a:pt x="9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0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0" y="8"/>
                      <a:pt x="10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7" y="9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7" y="7"/>
                      <a:pt x="6" y="7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6" y="8"/>
                      <a:pt x="6" y="8"/>
                    </a:cubicBezTo>
                    <a:close/>
                    <a:moveTo>
                      <a:pt x="7" y="9"/>
                    </a:moveTo>
                    <a:cubicBezTo>
                      <a:pt x="8" y="9"/>
                      <a:pt x="9" y="8"/>
                      <a:pt x="9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9" y="10"/>
                      <a:pt x="9" y="11"/>
                      <a:pt x="9" y="11"/>
                    </a:cubicBezTo>
                    <a:cubicBezTo>
                      <a:pt x="9" y="11"/>
                      <a:pt x="8" y="10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lose/>
                    <a:moveTo>
                      <a:pt x="2" y="24"/>
                    </a:move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3" y="24"/>
                      <a:pt x="3" y="24"/>
                    </a:cubicBezTo>
                    <a:cubicBezTo>
                      <a:pt x="4" y="24"/>
                      <a:pt x="5" y="25"/>
                      <a:pt x="5" y="25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4" y="24"/>
                      <a:pt x="4" y="24"/>
                    </a:cubicBezTo>
                    <a:cubicBezTo>
                      <a:pt x="3" y="24"/>
                      <a:pt x="2" y="24"/>
                      <a:pt x="2" y="24"/>
                    </a:cubicBezTo>
                    <a:close/>
                    <a:moveTo>
                      <a:pt x="17" y="15"/>
                    </a:move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4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1"/>
                      <a:pt x="16" y="11"/>
                    </a:cubicBezTo>
                    <a:cubicBezTo>
                      <a:pt x="15" y="11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5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5" y="14"/>
                      <a:pt x="15" y="14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8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9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1" y="21"/>
                    </a:cubicBezTo>
                    <a:cubicBezTo>
                      <a:pt x="10" y="21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2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5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8" y="28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7" y="29"/>
                      <a:pt x="7" y="29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29"/>
                      <a:pt x="9" y="29"/>
                    </a:cubicBezTo>
                    <a:cubicBezTo>
                      <a:pt x="9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0" y="26"/>
                      <a:pt x="9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0" y="24"/>
                      <a:pt x="10" y="24"/>
                    </a:cubicBezTo>
                    <a:cubicBezTo>
                      <a:pt x="11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2"/>
                      <a:pt x="11" y="21"/>
                    </a:cubicBezTo>
                    <a:cubicBezTo>
                      <a:pt x="12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0"/>
                      <a:pt x="14" y="19"/>
                    </a:cubicBezTo>
                    <a:cubicBezTo>
                      <a:pt x="15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6"/>
                      <a:pt x="17" y="16"/>
                      <a:pt x="17" y="15"/>
                    </a:cubicBezTo>
                    <a:close/>
                    <a:moveTo>
                      <a:pt x="10" y="27"/>
                    </a:moveTo>
                    <a:cubicBezTo>
                      <a:pt x="10" y="27"/>
                      <a:pt x="9" y="28"/>
                      <a:pt x="9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8" y="27"/>
                      <a:pt x="9" y="26"/>
                    </a:cubicBezTo>
                    <a:cubicBezTo>
                      <a:pt x="10" y="27"/>
                      <a:pt x="10" y="27"/>
                      <a:pt x="10" y="27"/>
                    </a:cubicBezTo>
                    <a:close/>
                    <a:moveTo>
                      <a:pt x="10" y="25"/>
                    </a:moveTo>
                    <a:cubicBezTo>
                      <a:pt x="10" y="25"/>
                      <a:pt x="10" y="25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8" y="25"/>
                      <a:pt x="7" y="24"/>
                      <a:pt x="7" y="23"/>
                    </a:cubicBezTo>
                    <a:cubicBezTo>
                      <a:pt x="7" y="23"/>
                      <a:pt x="8" y="24"/>
                      <a:pt x="9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5"/>
                      <a:pt x="10" y="25"/>
                    </a:cubicBezTo>
                    <a:close/>
                    <a:moveTo>
                      <a:pt x="12" y="23"/>
                    </a:moveTo>
                    <a:cubicBezTo>
                      <a:pt x="12" y="23"/>
                      <a:pt x="11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9" y="22"/>
                      <a:pt x="9" y="20"/>
                      <a:pt x="9" y="20"/>
                    </a:cubicBezTo>
                    <a:cubicBezTo>
                      <a:pt x="9" y="20"/>
                      <a:pt x="10" y="21"/>
                      <a:pt x="11" y="21"/>
                    </a:cubicBezTo>
                    <a:cubicBezTo>
                      <a:pt x="12" y="22"/>
                      <a:pt x="12" y="23"/>
                      <a:pt x="12" y="23"/>
                    </a:cubicBezTo>
                    <a:close/>
                    <a:moveTo>
                      <a:pt x="11" y="21"/>
                    </a:moveTo>
                    <a:cubicBezTo>
                      <a:pt x="11" y="20"/>
                      <a:pt x="11" y="19"/>
                      <a:pt x="11" y="19"/>
                    </a:cubicBezTo>
                    <a:cubicBezTo>
                      <a:pt x="11" y="19"/>
                      <a:pt x="12" y="19"/>
                      <a:pt x="13" y="19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3" y="21"/>
                      <a:pt x="12" y="21"/>
                      <a:pt x="11" y="21"/>
                    </a:cubicBezTo>
                    <a:close/>
                    <a:moveTo>
                      <a:pt x="16" y="19"/>
                    </a:moveTo>
                    <a:cubicBezTo>
                      <a:pt x="16" y="19"/>
                      <a:pt x="15" y="19"/>
                      <a:pt x="14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4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8"/>
                      <a:pt x="16" y="19"/>
                      <a:pt x="16" y="19"/>
                    </a:cubicBezTo>
                    <a:close/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5" y="15"/>
                      <a:pt x="15" y="15"/>
                    </a:cubicBezTo>
                    <a:cubicBezTo>
                      <a:pt x="15" y="15"/>
                      <a:pt x="16" y="15"/>
                      <a:pt x="17" y="15"/>
                    </a:cubicBezTo>
                    <a:cubicBezTo>
                      <a:pt x="17" y="15"/>
                      <a:pt x="17" y="15"/>
                      <a:pt x="17" y="16"/>
                    </a:cubicBezTo>
                    <a:cubicBezTo>
                      <a:pt x="17" y="16"/>
                      <a:pt x="18" y="16"/>
                      <a:pt x="18" y="16"/>
                    </a:cubicBezTo>
                    <a:cubicBezTo>
                      <a:pt x="18" y="16"/>
                      <a:pt x="16" y="17"/>
                      <a:pt x="15" y="17"/>
                    </a:cubicBezTo>
                    <a:close/>
                    <a:moveTo>
                      <a:pt x="10" y="30"/>
                    </a:move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0"/>
                      <a:pt x="9" y="30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8" y="30"/>
                      <a:pt x="8" y="30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1"/>
                      <a:pt x="9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3"/>
                      <a:pt x="11" y="33"/>
                      <a:pt x="12" y="33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0" y="32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0" y="30"/>
                      <a:pt x="10" y="30"/>
                    </a:cubicBezTo>
                    <a:close/>
                    <a:moveTo>
                      <a:pt x="2" y="30"/>
                    </a:moveTo>
                    <a:cubicBezTo>
                      <a:pt x="3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3" y="29"/>
                      <a:pt x="2" y="29"/>
                    </a:cubicBezTo>
                    <a:cubicBezTo>
                      <a:pt x="2" y="29"/>
                      <a:pt x="1" y="30"/>
                      <a:pt x="1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0"/>
                      <a:pt x="2" y="30"/>
                    </a:cubicBezTo>
                    <a:close/>
                    <a:moveTo>
                      <a:pt x="12" y="43"/>
                    </a:moveTo>
                    <a:cubicBezTo>
                      <a:pt x="11" y="43"/>
                      <a:pt x="10" y="43"/>
                      <a:pt x="10" y="43"/>
                    </a:cubicBezTo>
                    <a:cubicBezTo>
                      <a:pt x="10" y="43"/>
                      <a:pt x="10" y="43"/>
                      <a:pt x="10" y="42"/>
                    </a:cubicBezTo>
                    <a:cubicBezTo>
                      <a:pt x="12" y="41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1"/>
                      <a:pt x="10" y="42"/>
                    </a:cubicBezTo>
                    <a:cubicBezTo>
                      <a:pt x="11" y="41"/>
                      <a:pt x="11" y="39"/>
                      <a:pt x="11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40"/>
                      <a:pt x="9" y="40"/>
                    </a:cubicBezTo>
                    <a:cubicBezTo>
                      <a:pt x="9" y="40"/>
                      <a:pt x="10" y="39"/>
                      <a:pt x="10" y="39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9" y="37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8" y="38"/>
                      <a:pt x="8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9"/>
                      <a:pt x="7" y="39"/>
                    </a:cubicBezTo>
                    <a:cubicBezTo>
                      <a:pt x="7" y="40"/>
                      <a:pt x="6" y="40"/>
                      <a:pt x="6" y="40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7" y="41"/>
                      <a:pt x="8" y="41"/>
                    </a:cubicBezTo>
                    <a:cubicBezTo>
                      <a:pt x="8" y="42"/>
                      <a:pt x="7" y="42"/>
                      <a:pt x="7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8" y="43"/>
                      <a:pt x="10" y="42"/>
                    </a:cubicBezTo>
                    <a:cubicBezTo>
                      <a:pt x="9" y="43"/>
                      <a:pt x="9" y="44"/>
                      <a:pt x="9" y="44"/>
                    </a:cubicBezTo>
                    <a:cubicBezTo>
                      <a:pt x="9" y="44"/>
                      <a:pt x="11" y="44"/>
                      <a:pt x="12" y="43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1"/>
                      <a:pt x="12" y="42"/>
                      <a:pt x="12" y="43"/>
                    </a:cubicBezTo>
                    <a:close/>
                    <a:moveTo>
                      <a:pt x="7" y="40"/>
                    </a:moveTo>
                    <a:cubicBezTo>
                      <a:pt x="7" y="40"/>
                      <a:pt x="7" y="40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41"/>
                    </a:cubicBezTo>
                    <a:cubicBezTo>
                      <a:pt x="8" y="41"/>
                      <a:pt x="7" y="40"/>
                      <a:pt x="7" y="40"/>
                    </a:cubicBezTo>
                    <a:close/>
                    <a:moveTo>
                      <a:pt x="8" y="42"/>
                    </a:moveTo>
                    <a:cubicBezTo>
                      <a:pt x="8" y="42"/>
                      <a:pt x="8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0" y="41"/>
                      <a:pt x="10" y="40"/>
                      <a:pt x="10" y="40"/>
                    </a:cubicBezTo>
                    <a:cubicBezTo>
                      <a:pt x="10" y="40"/>
                      <a:pt x="11" y="41"/>
                      <a:pt x="10" y="42"/>
                    </a:cubicBezTo>
                    <a:cubicBezTo>
                      <a:pt x="9" y="42"/>
                      <a:pt x="8" y="42"/>
                      <a:pt x="8" y="42"/>
                    </a:cubicBezTo>
                    <a:close/>
                    <a:moveTo>
                      <a:pt x="6" y="35"/>
                    </a:moveTo>
                    <a:cubicBezTo>
                      <a:pt x="7" y="35"/>
                      <a:pt x="9" y="36"/>
                      <a:pt x="9" y="36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7" y="35"/>
                      <a:pt x="7" y="35"/>
                    </a:cubicBezTo>
                    <a:cubicBezTo>
                      <a:pt x="7" y="34"/>
                      <a:pt x="8" y="34"/>
                      <a:pt x="8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5" y="35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5" y="36"/>
                      <a:pt x="6" y="35"/>
                    </a:cubicBezTo>
                    <a:cubicBezTo>
                      <a:pt x="6" y="36"/>
                      <a:pt x="5" y="37"/>
                      <a:pt x="5" y="37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6"/>
                      <a:pt x="6" y="35"/>
                    </a:cubicBezTo>
                    <a:close/>
                    <a:moveTo>
                      <a:pt x="4" y="31"/>
                    </a:move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3" y="31"/>
                      <a:pt x="2" y="31"/>
                    </a:cubicBezTo>
                    <a:cubicBezTo>
                      <a:pt x="1" y="31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2" y="32"/>
                      <a:pt x="2" y="32"/>
                    </a:cubicBezTo>
                    <a:cubicBezTo>
                      <a:pt x="3" y="31"/>
                      <a:pt x="4" y="31"/>
                      <a:pt x="4" y="31"/>
                    </a:cubicBezTo>
                    <a:close/>
                    <a:moveTo>
                      <a:pt x="6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4" y="33"/>
                      <a:pt x="4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5"/>
                      <a:pt x="5" y="34"/>
                    </a:cubicBezTo>
                    <a:cubicBezTo>
                      <a:pt x="5" y="33"/>
                      <a:pt x="6" y="33"/>
                      <a:pt x="6" y="33"/>
                    </a:cubicBezTo>
                    <a:close/>
                    <a:moveTo>
                      <a:pt x="4" y="33"/>
                    </a:moveTo>
                    <a:cubicBezTo>
                      <a:pt x="4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3" y="32"/>
                      <a:pt x="3" y="32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3" y="33"/>
                      <a:pt x="4" y="33"/>
                    </a:cubicBezTo>
                    <a:close/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5"/>
                      <a:pt x="8" y="4"/>
                      <a:pt x="8" y="3"/>
                    </a:cubicBezTo>
                    <a:cubicBezTo>
                      <a:pt x="8" y="3"/>
                      <a:pt x="9" y="3"/>
                      <a:pt x="9" y="2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7" y="1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5" name="Freeform 41">
                <a:extLst>
                  <a:ext uri="{FF2B5EF4-FFF2-40B4-BE49-F238E27FC236}">
                    <a16:creationId xmlns:a16="http://schemas.microsoft.com/office/drawing/2014/main" id="{D7232719-DB95-9AFA-3114-2910F134B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754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6" name="Freeform 42">
                <a:extLst>
                  <a:ext uri="{FF2B5EF4-FFF2-40B4-BE49-F238E27FC236}">
                    <a16:creationId xmlns:a16="http://schemas.microsoft.com/office/drawing/2014/main" id="{EBE378AC-1B61-28CA-58FC-C86039CE9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751"/>
                <a:ext cx="6" cy="6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1 w 2"/>
                  <a:gd name="T5" fmla="*/ 0 h 2"/>
                  <a:gd name="T6" fmla="*/ 0 w 2"/>
                  <a:gd name="T7" fmla="*/ 1 h 2"/>
                  <a:gd name="T8" fmla="*/ 0 w 2"/>
                  <a:gd name="T9" fmla="*/ 2 h 2"/>
                  <a:gd name="T10" fmla="*/ 0 w 2"/>
                  <a:gd name="T11" fmla="*/ 2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7" name="Freeform 43">
                <a:extLst>
                  <a:ext uri="{FF2B5EF4-FFF2-40B4-BE49-F238E27FC236}">
                    <a16:creationId xmlns:a16="http://schemas.microsoft.com/office/drawing/2014/main" id="{C489D5AA-F1EF-97DA-2078-DB056EF0A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757"/>
                <a:ext cx="7" cy="7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8" name="Freeform 44">
                <a:extLst>
                  <a:ext uri="{FF2B5EF4-FFF2-40B4-BE49-F238E27FC236}">
                    <a16:creationId xmlns:a16="http://schemas.microsoft.com/office/drawing/2014/main" id="{35F58F4A-E573-551A-07C4-114AD9115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" y="1802"/>
                <a:ext cx="45" cy="66"/>
              </a:xfrm>
              <a:custGeom>
                <a:avLst/>
                <a:gdLst>
                  <a:gd name="T0" fmla="*/ 14 w 14"/>
                  <a:gd name="T1" fmla="*/ 19 h 21"/>
                  <a:gd name="T2" fmla="*/ 14 w 14"/>
                  <a:gd name="T3" fmla="*/ 19 h 21"/>
                  <a:gd name="T4" fmla="*/ 10 w 14"/>
                  <a:gd name="T5" fmla="*/ 21 h 21"/>
                  <a:gd name="T6" fmla="*/ 8 w 14"/>
                  <a:gd name="T7" fmla="*/ 20 h 21"/>
                  <a:gd name="T8" fmla="*/ 7 w 14"/>
                  <a:gd name="T9" fmla="*/ 19 h 21"/>
                  <a:gd name="T10" fmla="*/ 6 w 14"/>
                  <a:gd name="T11" fmla="*/ 16 h 21"/>
                  <a:gd name="T12" fmla="*/ 5 w 14"/>
                  <a:gd name="T13" fmla="*/ 14 h 21"/>
                  <a:gd name="T14" fmla="*/ 3 w 14"/>
                  <a:gd name="T15" fmla="*/ 12 h 21"/>
                  <a:gd name="T16" fmla="*/ 1 w 14"/>
                  <a:gd name="T17" fmla="*/ 8 h 21"/>
                  <a:gd name="T18" fmla="*/ 1 w 14"/>
                  <a:gd name="T19" fmla="*/ 8 h 21"/>
                  <a:gd name="T20" fmla="*/ 1 w 14"/>
                  <a:gd name="T21" fmla="*/ 4 h 21"/>
                  <a:gd name="T22" fmla="*/ 2 w 14"/>
                  <a:gd name="T23" fmla="*/ 2 h 21"/>
                  <a:gd name="T24" fmla="*/ 2 w 14"/>
                  <a:gd name="T25" fmla="*/ 1 h 21"/>
                  <a:gd name="T26" fmla="*/ 1 w 14"/>
                  <a:gd name="T27" fmla="*/ 0 h 21"/>
                  <a:gd name="T28" fmla="*/ 0 w 14"/>
                  <a:gd name="T29" fmla="*/ 0 h 21"/>
                  <a:gd name="T30" fmla="*/ 0 w 14"/>
                  <a:gd name="T31" fmla="*/ 0 h 21"/>
                  <a:gd name="T32" fmla="*/ 0 w 14"/>
                  <a:gd name="T33" fmla="*/ 0 h 21"/>
                  <a:gd name="T34" fmla="*/ 0 w 14"/>
                  <a:gd name="T35" fmla="*/ 0 h 21"/>
                  <a:gd name="T36" fmla="*/ 0 w 14"/>
                  <a:gd name="T37" fmla="*/ 0 h 21"/>
                  <a:gd name="T38" fmla="*/ 0 w 14"/>
                  <a:gd name="T39" fmla="*/ 0 h 21"/>
                  <a:gd name="T40" fmla="*/ 0 w 14"/>
                  <a:gd name="T41" fmla="*/ 0 h 21"/>
                  <a:gd name="T42" fmla="*/ 0 w 14"/>
                  <a:gd name="T43" fmla="*/ 0 h 21"/>
                  <a:gd name="T44" fmla="*/ 1 w 14"/>
                  <a:gd name="T45" fmla="*/ 1 h 21"/>
                  <a:gd name="T46" fmla="*/ 2 w 14"/>
                  <a:gd name="T47" fmla="*/ 2 h 21"/>
                  <a:gd name="T48" fmla="*/ 2 w 14"/>
                  <a:gd name="T49" fmla="*/ 2 h 21"/>
                  <a:gd name="T50" fmla="*/ 1 w 14"/>
                  <a:gd name="T51" fmla="*/ 4 h 21"/>
                  <a:gd name="T52" fmla="*/ 0 w 14"/>
                  <a:gd name="T53" fmla="*/ 8 h 21"/>
                  <a:gd name="T54" fmla="*/ 0 w 14"/>
                  <a:gd name="T55" fmla="*/ 8 h 21"/>
                  <a:gd name="T56" fmla="*/ 3 w 14"/>
                  <a:gd name="T57" fmla="*/ 12 h 21"/>
                  <a:gd name="T58" fmla="*/ 5 w 14"/>
                  <a:gd name="T59" fmla="*/ 14 h 21"/>
                  <a:gd name="T60" fmla="*/ 6 w 14"/>
                  <a:gd name="T61" fmla="*/ 17 h 21"/>
                  <a:gd name="T62" fmla="*/ 7 w 14"/>
                  <a:gd name="T63" fmla="*/ 19 h 21"/>
                  <a:gd name="T64" fmla="*/ 8 w 14"/>
                  <a:gd name="T65" fmla="*/ 20 h 21"/>
                  <a:gd name="T66" fmla="*/ 10 w 14"/>
                  <a:gd name="T67" fmla="*/ 21 h 21"/>
                  <a:gd name="T68" fmla="*/ 14 w 14"/>
                  <a:gd name="T6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21">
                    <a:moveTo>
                      <a:pt x="14" y="19"/>
                    </a:move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19"/>
                      <a:pt x="12" y="20"/>
                      <a:pt x="10" y="21"/>
                    </a:cubicBezTo>
                    <a:cubicBezTo>
                      <a:pt x="9" y="21"/>
                      <a:pt x="9" y="21"/>
                      <a:pt x="8" y="20"/>
                    </a:cubicBezTo>
                    <a:cubicBezTo>
                      <a:pt x="7" y="20"/>
                      <a:pt x="7" y="19"/>
                      <a:pt x="7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6" y="15"/>
                      <a:pt x="6" y="14"/>
                      <a:pt x="5" y="14"/>
                    </a:cubicBezTo>
                    <a:cubicBezTo>
                      <a:pt x="5" y="13"/>
                      <a:pt x="4" y="12"/>
                      <a:pt x="3" y="12"/>
                    </a:cubicBezTo>
                    <a:cubicBezTo>
                      <a:pt x="2" y="11"/>
                      <a:pt x="1" y="10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4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0"/>
                      <a:pt x="2" y="11"/>
                      <a:pt x="3" y="12"/>
                    </a:cubicBezTo>
                    <a:cubicBezTo>
                      <a:pt x="4" y="13"/>
                      <a:pt x="5" y="13"/>
                      <a:pt x="5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8"/>
                      <a:pt x="6" y="18"/>
                      <a:pt x="7" y="19"/>
                    </a:cubicBezTo>
                    <a:cubicBezTo>
                      <a:pt x="7" y="20"/>
                      <a:pt x="7" y="20"/>
                      <a:pt x="8" y="20"/>
                    </a:cubicBezTo>
                    <a:cubicBezTo>
                      <a:pt x="9" y="21"/>
                      <a:pt x="9" y="21"/>
                      <a:pt x="10" y="21"/>
                    </a:cubicBezTo>
                    <a:cubicBezTo>
                      <a:pt x="12" y="21"/>
                      <a:pt x="14" y="19"/>
                      <a:pt x="14" y="19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9" name="Freeform 45">
                <a:extLst>
                  <a:ext uri="{FF2B5EF4-FFF2-40B4-BE49-F238E27FC236}">
                    <a16:creationId xmlns:a16="http://schemas.microsoft.com/office/drawing/2014/main" id="{F0FE19F9-DAD6-6D20-9A1D-95AD3038F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" y="1792"/>
                <a:ext cx="35" cy="60"/>
              </a:xfrm>
              <a:custGeom>
                <a:avLst/>
                <a:gdLst>
                  <a:gd name="T0" fmla="*/ 11 w 11"/>
                  <a:gd name="T1" fmla="*/ 19 h 19"/>
                  <a:gd name="T2" fmla="*/ 11 w 11"/>
                  <a:gd name="T3" fmla="*/ 19 h 19"/>
                  <a:gd name="T4" fmla="*/ 10 w 11"/>
                  <a:gd name="T5" fmla="*/ 19 h 19"/>
                  <a:gd name="T6" fmla="*/ 9 w 11"/>
                  <a:gd name="T7" fmla="*/ 19 h 19"/>
                  <a:gd name="T8" fmla="*/ 8 w 11"/>
                  <a:gd name="T9" fmla="*/ 17 h 19"/>
                  <a:gd name="T10" fmla="*/ 8 w 11"/>
                  <a:gd name="T11" fmla="*/ 15 h 19"/>
                  <a:gd name="T12" fmla="*/ 5 w 11"/>
                  <a:gd name="T13" fmla="*/ 13 h 19"/>
                  <a:gd name="T14" fmla="*/ 3 w 11"/>
                  <a:gd name="T15" fmla="*/ 10 h 19"/>
                  <a:gd name="T16" fmla="*/ 3 w 11"/>
                  <a:gd name="T17" fmla="*/ 10 h 19"/>
                  <a:gd name="T18" fmla="*/ 4 w 11"/>
                  <a:gd name="T19" fmla="*/ 8 h 19"/>
                  <a:gd name="T20" fmla="*/ 4 w 11"/>
                  <a:gd name="T21" fmla="*/ 5 h 19"/>
                  <a:gd name="T22" fmla="*/ 4 w 11"/>
                  <a:gd name="T23" fmla="*/ 4 h 19"/>
                  <a:gd name="T24" fmla="*/ 2 w 11"/>
                  <a:gd name="T25" fmla="*/ 1 h 19"/>
                  <a:gd name="T26" fmla="*/ 0 w 11"/>
                  <a:gd name="T27" fmla="*/ 0 h 19"/>
                  <a:gd name="T28" fmla="*/ 0 w 11"/>
                  <a:gd name="T29" fmla="*/ 1 h 19"/>
                  <a:gd name="T30" fmla="*/ 0 w 11"/>
                  <a:gd name="T31" fmla="*/ 1 h 19"/>
                  <a:gd name="T32" fmla="*/ 2 w 11"/>
                  <a:gd name="T33" fmla="*/ 2 h 19"/>
                  <a:gd name="T34" fmla="*/ 4 w 11"/>
                  <a:gd name="T35" fmla="*/ 4 h 19"/>
                  <a:gd name="T36" fmla="*/ 4 w 11"/>
                  <a:gd name="T37" fmla="*/ 5 h 19"/>
                  <a:gd name="T38" fmla="*/ 3 w 11"/>
                  <a:gd name="T39" fmla="*/ 8 h 19"/>
                  <a:gd name="T40" fmla="*/ 3 w 11"/>
                  <a:gd name="T41" fmla="*/ 10 h 19"/>
                  <a:gd name="T42" fmla="*/ 3 w 11"/>
                  <a:gd name="T43" fmla="*/ 10 h 19"/>
                  <a:gd name="T44" fmla="*/ 5 w 11"/>
                  <a:gd name="T45" fmla="*/ 13 h 19"/>
                  <a:gd name="T46" fmla="*/ 7 w 11"/>
                  <a:gd name="T47" fmla="*/ 15 h 19"/>
                  <a:gd name="T48" fmla="*/ 8 w 11"/>
                  <a:gd name="T49" fmla="*/ 17 h 19"/>
                  <a:gd name="T50" fmla="*/ 9 w 11"/>
                  <a:gd name="T51" fmla="*/ 19 h 19"/>
                  <a:gd name="T52" fmla="*/ 10 w 11"/>
                  <a:gd name="T53" fmla="*/ 19 h 19"/>
                  <a:gd name="T54" fmla="*/ 11 w 11"/>
                  <a:gd name="T5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" h="19">
                    <a:moveTo>
                      <a:pt x="11" y="19"/>
                    </a:move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0" y="19"/>
                    </a:cubicBezTo>
                    <a:cubicBezTo>
                      <a:pt x="10" y="19"/>
                      <a:pt x="9" y="19"/>
                      <a:pt x="9" y="19"/>
                    </a:cubicBezTo>
                    <a:cubicBezTo>
                      <a:pt x="8" y="18"/>
                      <a:pt x="8" y="18"/>
                      <a:pt x="8" y="17"/>
                    </a:cubicBezTo>
                    <a:cubicBezTo>
                      <a:pt x="8" y="17"/>
                      <a:pt x="8" y="16"/>
                      <a:pt x="8" y="15"/>
                    </a:cubicBezTo>
                    <a:cubicBezTo>
                      <a:pt x="7" y="14"/>
                      <a:pt x="6" y="13"/>
                      <a:pt x="5" y="13"/>
                    </a:cubicBezTo>
                    <a:cubicBezTo>
                      <a:pt x="4" y="12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2"/>
                    </a:cubicBezTo>
                    <a:cubicBezTo>
                      <a:pt x="3" y="2"/>
                      <a:pt x="4" y="3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7"/>
                      <a:pt x="3" y="8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5" y="13"/>
                    </a:cubicBezTo>
                    <a:cubicBezTo>
                      <a:pt x="6" y="13"/>
                      <a:pt x="7" y="14"/>
                      <a:pt x="7" y="15"/>
                    </a:cubicBezTo>
                    <a:cubicBezTo>
                      <a:pt x="8" y="16"/>
                      <a:pt x="8" y="17"/>
                      <a:pt x="8" y="17"/>
                    </a:cubicBezTo>
                    <a:cubicBezTo>
                      <a:pt x="8" y="18"/>
                      <a:pt x="8" y="18"/>
                      <a:pt x="9" y="19"/>
                    </a:cubicBezTo>
                    <a:cubicBezTo>
                      <a:pt x="9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9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0" name="Freeform 46">
                <a:extLst>
                  <a:ext uri="{FF2B5EF4-FFF2-40B4-BE49-F238E27FC236}">
                    <a16:creationId xmlns:a16="http://schemas.microsoft.com/office/drawing/2014/main" id="{FBBF4BC7-0927-1AA0-5B31-75F7A417C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1833"/>
                <a:ext cx="10" cy="13"/>
              </a:xfrm>
              <a:custGeom>
                <a:avLst/>
                <a:gdLst>
                  <a:gd name="T0" fmla="*/ 2 w 3"/>
                  <a:gd name="T1" fmla="*/ 0 h 4"/>
                  <a:gd name="T2" fmla="*/ 3 w 3"/>
                  <a:gd name="T3" fmla="*/ 1 h 4"/>
                  <a:gd name="T4" fmla="*/ 2 w 3"/>
                  <a:gd name="T5" fmla="*/ 4 h 4"/>
                  <a:gd name="T6" fmla="*/ 0 w 3"/>
                  <a:gd name="T7" fmla="*/ 2 h 4"/>
                  <a:gd name="T8" fmla="*/ 1 w 3"/>
                  <a:gd name="T9" fmla="*/ 1 h 4"/>
                  <a:gd name="T10" fmla="*/ 2 w 3"/>
                  <a:gd name="T11" fmla="*/ 1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4"/>
                      <a:pt x="2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6A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1" name="Freeform 47">
                <a:extLst>
                  <a:ext uri="{FF2B5EF4-FFF2-40B4-BE49-F238E27FC236}">
                    <a16:creationId xmlns:a16="http://schemas.microsoft.com/office/drawing/2014/main" id="{AFBCF052-4BE2-18A7-FEEE-38CFE641C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789"/>
                <a:ext cx="10" cy="13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1 w 3"/>
                  <a:gd name="T5" fmla="*/ 3 h 4"/>
                  <a:gd name="T6" fmla="*/ 0 w 3"/>
                  <a:gd name="T7" fmla="*/ 2 h 4"/>
                  <a:gd name="T8" fmla="*/ 1 w 3"/>
                  <a:gd name="T9" fmla="*/ 1 h 4"/>
                  <a:gd name="T10" fmla="*/ 2 w 3"/>
                  <a:gd name="T11" fmla="*/ 0 h 4"/>
                  <a:gd name="T12" fmla="*/ 3 w 3"/>
                  <a:gd name="T13" fmla="*/ 1 h 4"/>
                  <a:gd name="T14" fmla="*/ 2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3"/>
                      <a:pt x="2" y="4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2" name="Freeform 48">
                <a:extLst>
                  <a:ext uri="{FF2B5EF4-FFF2-40B4-BE49-F238E27FC236}">
                    <a16:creationId xmlns:a16="http://schemas.microsoft.com/office/drawing/2014/main" id="{F7990537-0839-C64B-2F22-9F949B741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789"/>
                <a:ext cx="10" cy="13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4 h 4"/>
                  <a:gd name="T4" fmla="*/ 1 w 3"/>
                  <a:gd name="T5" fmla="*/ 4 h 4"/>
                  <a:gd name="T6" fmla="*/ 1 w 3"/>
                  <a:gd name="T7" fmla="*/ 3 h 4"/>
                  <a:gd name="T8" fmla="*/ 1 w 3"/>
                  <a:gd name="T9" fmla="*/ 3 h 4"/>
                  <a:gd name="T10" fmla="*/ 0 w 3"/>
                  <a:gd name="T11" fmla="*/ 2 h 4"/>
                  <a:gd name="T12" fmla="*/ 0 w 3"/>
                  <a:gd name="T13" fmla="*/ 2 h 4"/>
                  <a:gd name="T14" fmla="*/ 1 w 3"/>
                  <a:gd name="T15" fmla="*/ 1 h 4"/>
                  <a:gd name="T16" fmla="*/ 1 w 3"/>
                  <a:gd name="T17" fmla="*/ 1 h 4"/>
                  <a:gd name="T18" fmla="*/ 2 w 3"/>
                  <a:gd name="T19" fmla="*/ 0 h 4"/>
                  <a:gd name="T20" fmla="*/ 2 w 3"/>
                  <a:gd name="T21" fmla="*/ 0 h 4"/>
                  <a:gd name="T22" fmla="*/ 3 w 3"/>
                  <a:gd name="T23" fmla="*/ 1 h 4"/>
                  <a:gd name="T24" fmla="*/ 3 w 3"/>
                  <a:gd name="T25" fmla="*/ 1 h 4"/>
                  <a:gd name="T26" fmla="*/ 3 w 3"/>
                  <a:gd name="T27" fmla="*/ 1 h 4"/>
                  <a:gd name="T28" fmla="*/ 2 w 3"/>
                  <a:gd name="T29" fmla="*/ 4 h 4"/>
                  <a:gd name="T30" fmla="*/ 2 w 3"/>
                  <a:gd name="T31" fmla="*/ 4 h 4"/>
                  <a:gd name="T32" fmla="*/ 3 w 3"/>
                  <a:gd name="T33" fmla="*/ 1 h 4"/>
                  <a:gd name="T34" fmla="*/ 3 w 3"/>
                  <a:gd name="T35" fmla="*/ 0 h 4"/>
                  <a:gd name="T36" fmla="*/ 2 w 3"/>
                  <a:gd name="T37" fmla="*/ 0 h 4"/>
                  <a:gd name="T38" fmla="*/ 1 w 3"/>
                  <a:gd name="T39" fmla="*/ 1 h 4"/>
                  <a:gd name="T40" fmla="*/ 1 w 3"/>
                  <a:gd name="T41" fmla="*/ 1 h 4"/>
                  <a:gd name="T42" fmla="*/ 1 w 3"/>
                  <a:gd name="T43" fmla="*/ 1 h 4"/>
                  <a:gd name="T44" fmla="*/ 1 w 3"/>
                  <a:gd name="T45" fmla="*/ 1 h 4"/>
                  <a:gd name="T46" fmla="*/ 1 w 3"/>
                  <a:gd name="T47" fmla="*/ 1 h 4"/>
                  <a:gd name="T48" fmla="*/ 1 w 3"/>
                  <a:gd name="T49" fmla="*/ 1 h 4"/>
                  <a:gd name="T50" fmla="*/ 1 w 3"/>
                  <a:gd name="T51" fmla="*/ 1 h 4"/>
                  <a:gd name="T52" fmla="*/ 0 w 3"/>
                  <a:gd name="T53" fmla="*/ 2 h 4"/>
                  <a:gd name="T54" fmla="*/ 1 w 3"/>
                  <a:gd name="T55" fmla="*/ 3 h 4"/>
                  <a:gd name="T56" fmla="*/ 1 w 3"/>
                  <a:gd name="T57" fmla="*/ 3 h 4"/>
                  <a:gd name="T58" fmla="*/ 1 w 3"/>
                  <a:gd name="T59" fmla="*/ 3 h 4"/>
                  <a:gd name="T60" fmla="*/ 1 w 3"/>
                  <a:gd name="T61" fmla="*/ 3 h 4"/>
                  <a:gd name="T62" fmla="*/ 1 w 3"/>
                  <a:gd name="T63" fmla="*/ 3 h 4"/>
                  <a:gd name="T64" fmla="*/ 1 w 3"/>
                  <a:gd name="T65" fmla="*/ 3 h 4"/>
                  <a:gd name="T66" fmla="*/ 1 w 3"/>
                  <a:gd name="T67" fmla="*/ 4 h 4"/>
                  <a:gd name="T68" fmla="*/ 3 w 3"/>
                  <a:gd name="T69" fmla="*/ 4 h 4"/>
                  <a:gd name="T70" fmla="*/ 3 w 3"/>
                  <a:gd name="T7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3" name="Freeform 49">
                <a:extLst>
                  <a:ext uri="{FF2B5EF4-FFF2-40B4-BE49-F238E27FC236}">
                    <a16:creationId xmlns:a16="http://schemas.microsoft.com/office/drawing/2014/main" id="{EF867DF9-1598-7E99-9C4E-8F605E754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1789"/>
                <a:ext cx="9" cy="16"/>
              </a:xfrm>
              <a:custGeom>
                <a:avLst/>
                <a:gdLst>
                  <a:gd name="T0" fmla="*/ 2 w 3"/>
                  <a:gd name="T1" fmla="*/ 4 h 5"/>
                  <a:gd name="T2" fmla="*/ 0 w 3"/>
                  <a:gd name="T3" fmla="*/ 4 h 5"/>
                  <a:gd name="T4" fmla="*/ 0 w 3"/>
                  <a:gd name="T5" fmla="*/ 3 h 5"/>
                  <a:gd name="T6" fmla="*/ 0 w 3"/>
                  <a:gd name="T7" fmla="*/ 2 h 5"/>
                  <a:gd name="T8" fmla="*/ 1 w 3"/>
                  <a:gd name="T9" fmla="*/ 1 h 5"/>
                  <a:gd name="T10" fmla="*/ 2 w 3"/>
                  <a:gd name="T11" fmla="*/ 0 h 5"/>
                  <a:gd name="T12" fmla="*/ 3 w 3"/>
                  <a:gd name="T13" fmla="*/ 1 h 5"/>
                  <a:gd name="T14" fmla="*/ 2 w 3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2" y="4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4" name="Freeform 50">
                <a:extLst>
                  <a:ext uri="{FF2B5EF4-FFF2-40B4-BE49-F238E27FC236}">
                    <a16:creationId xmlns:a16="http://schemas.microsoft.com/office/drawing/2014/main" id="{F46536B0-F266-EA5C-CA16-D3CAF1734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1789"/>
                <a:ext cx="9" cy="13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4 h 4"/>
                  <a:gd name="T4" fmla="*/ 2 w 3"/>
                  <a:gd name="T5" fmla="*/ 4 h 4"/>
                  <a:gd name="T6" fmla="*/ 1 w 3"/>
                  <a:gd name="T7" fmla="*/ 4 h 4"/>
                  <a:gd name="T8" fmla="*/ 1 w 3"/>
                  <a:gd name="T9" fmla="*/ 4 h 4"/>
                  <a:gd name="T10" fmla="*/ 0 w 3"/>
                  <a:gd name="T11" fmla="*/ 4 h 4"/>
                  <a:gd name="T12" fmla="*/ 0 w 3"/>
                  <a:gd name="T13" fmla="*/ 3 h 4"/>
                  <a:gd name="T14" fmla="*/ 0 w 3"/>
                  <a:gd name="T15" fmla="*/ 3 h 4"/>
                  <a:gd name="T16" fmla="*/ 0 w 3"/>
                  <a:gd name="T17" fmla="*/ 3 h 4"/>
                  <a:gd name="T18" fmla="*/ 0 w 3"/>
                  <a:gd name="T19" fmla="*/ 2 h 4"/>
                  <a:gd name="T20" fmla="*/ 0 w 3"/>
                  <a:gd name="T21" fmla="*/ 2 h 4"/>
                  <a:gd name="T22" fmla="*/ 0 w 3"/>
                  <a:gd name="T23" fmla="*/ 2 h 4"/>
                  <a:gd name="T24" fmla="*/ 0 w 3"/>
                  <a:gd name="T25" fmla="*/ 2 h 4"/>
                  <a:gd name="T26" fmla="*/ 0 w 3"/>
                  <a:gd name="T27" fmla="*/ 2 h 4"/>
                  <a:gd name="T28" fmla="*/ 1 w 3"/>
                  <a:gd name="T29" fmla="*/ 1 h 4"/>
                  <a:gd name="T30" fmla="*/ 1 w 3"/>
                  <a:gd name="T31" fmla="*/ 1 h 4"/>
                  <a:gd name="T32" fmla="*/ 1 w 3"/>
                  <a:gd name="T33" fmla="*/ 1 h 4"/>
                  <a:gd name="T34" fmla="*/ 2 w 3"/>
                  <a:gd name="T35" fmla="*/ 0 h 4"/>
                  <a:gd name="T36" fmla="*/ 2 w 3"/>
                  <a:gd name="T37" fmla="*/ 1 h 4"/>
                  <a:gd name="T38" fmla="*/ 2 w 3"/>
                  <a:gd name="T39" fmla="*/ 1 h 4"/>
                  <a:gd name="T40" fmla="*/ 2 w 3"/>
                  <a:gd name="T41" fmla="*/ 1 h 4"/>
                  <a:gd name="T42" fmla="*/ 2 w 3"/>
                  <a:gd name="T43" fmla="*/ 1 h 4"/>
                  <a:gd name="T44" fmla="*/ 2 w 3"/>
                  <a:gd name="T45" fmla="*/ 1 h 4"/>
                  <a:gd name="T46" fmla="*/ 2 w 3"/>
                  <a:gd name="T47" fmla="*/ 1 h 4"/>
                  <a:gd name="T48" fmla="*/ 3 w 3"/>
                  <a:gd name="T49" fmla="*/ 1 h 4"/>
                  <a:gd name="T50" fmla="*/ 2 w 3"/>
                  <a:gd name="T51" fmla="*/ 1 h 4"/>
                  <a:gd name="T52" fmla="*/ 2 w 3"/>
                  <a:gd name="T53" fmla="*/ 2 h 4"/>
                  <a:gd name="T54" fmla="*/ 2 w 3"/>
                  <a:gd name="T55" fmla="*/ 4 h 4"/>
                  <a:gd name="T56" fmla="*/ 2 w 3"/>
                  <a:gd name="T57" fmla="*/ 4 h 4"/>
                  <a:gd name="T58" fmla="*/ 2 w 3"/>
                  <a:gd name="T59" fmla="*/ 4 h 4"/>
                  <a:gd name="T60" fmla="*/ 2 w 3"/>
                  <a:gd name="T61" fmla="*/ 4 h 4"/>
                  <a:gd name="T62" fmla="*/ 2 w 3"/>
                  <a:gd name="T63" fmla="*/ 4 h 4"/>
                  <a:gd name="T64" fmla="*/ 2 w 3"/>
                  <a:gd name="T65" fmla="*/ 2 h 4"/>
                  <a:gd name="T66" fmla="*/ 3 w 3"/>
                  <a:gd name="T67" fmla="*/ 1 h 4"/>
                  <a:gd name="T68" fmla="*/ 3 w 3"/>
                  <a:gd name="T69" fmla="*/ 1 h 4"/>
                  <a:gd name="T70" fmla="*/ 3 w 3"/>
                  <a:gd name="T71" fmla="*/ 1 h 4"/>
                  <a:gd name="T72" fmla="*/ 2 w 3"/>
                  <a:gd name="T73" fmla="*/ 1 h 4"/>
                  <a:gd name="T74" fmla="*/ 2 w 3"/>
                  <a:gd name="T75" fmla="*/ 0 h 4"/>
                  <a:gd name="T76" fmla="*/ 2 w 3"/>
                  <a:gd name="T77" fmla="*/ 0 h 4"/>
                  <a:gd name="T78" fmla="*/ 1 w 3"/>
                  <a:gd name="T79" fmla="*/ 0 h 4"/>
                  <a:gd name="T80" fmla="*/ 1 w 3"/>
                  <a:gd name="T81" fmla="*/ 1 h 4"/>
                  <a:gd name="T82" fmla="*/ 1 w 3"/>
                  <a:gd name="T83" fmla="*/ 1 h 4"/>
                  <a:gd name="T84" fmla="*/ 1 w 3"/>
                  <a:gd name="T85" fmla="*/ 1 h 4"/>
                  <a:gd name="T86" fmla="*/ 0 w 3"/>
                  <a:gd name="T87" fmla="*/ 1 h 4"/>
                  <a:gd name="T88" fmla="*/ 0 w 3"/>
                  <a:gd name="T89" fmla="*/ 1 h 4"/>
                  <a:gd name="T90" fmla="*/ 0 w 3"/>
                  <a:gd name="T91" fmla="*/ 2 h 4"/>
                  <a:gd name="T92" fmla="*/ 0 w 3"/>
                  <a:gd name="T93" fmla="*/ 2 h 4"/>
                  <a:gd name="T94" fmla="*/ 0 w 3"/>
                  <a:gd name="T95" fmla="*/ 3 h 4"/>
                  <a:gd name="T96" fmla="*/ 0 w 3"/>
                  <a:gd name="T97" fmla="*/ 3 h 4"/>
                  <a:gd name="T98" fmla="*/ 0 w 3"/>
                  <a:gd name="T99" fmla="*/ 3 h 4"/>
                  <a:gd name="T100" fmla="*/ 0 w 3"/>
                  <a:gd name="T101" fmla="*/ 3 h 4"/>
                  <a:gd name="T102" fmla="*/ 0 w 3"/>
                  <a:gd name="T103" fmla="*/ 3 h 4"/>
                  <a:gd name="T104" fmla="*/ 0 w 3"/>
                  <a:gd name="T105" fmla="*/ 3 h 4"/>
                  <a:gd name="T106" fmla="*/ 0 w 3"/>
                  <a:gd name="T107" fmla="*/ 3 h 4"/>
                  <a:gd name="T108" fmla="*/ 0 w 3"/>
                  <a:gd name="T109" fmla="*/ 3 h 4"/>
                  <a:gd name="T110" fmla="*/ 0 w 3"/>
                  <a:gd name="T111" fmla="*/ 3 h 4"/>
                  <a:gd name="T112" fmla="*/ 0 w 3"/>
                  <a:gd name="T113" fmla="*/ 3 h 4"/>
                  <a:gd name="T114" fmla="*/ 0 w 3"/>
                  <a:gd name="T115" fmla="*/ 4 h 4"/>
                  <a:gd name="T116" fmla="*/ 0 w 3"/>
                  <a:gd name="T117" fmla="*/ 4 h 4"/>
                  <a:gd name="T118" fmla="*/ 1 w 3"/>
                  <a:gd name="T119" fmla="*/ 4 h 4"/>
                  <a:gd name="T120" fmla="*/ 2 w 3"/>
                  <a:gd name="T121" fmla="*/ 4 h 4"/>
                  <a:gd name="T122" fmla="*/ 2 w 3"/>
                  <a:gd name="T123" fmla="*/ 4 h 4"/>
                  <a:gd name="T124" fmla="*/ 2 w 3"/>
                  <a:gd name="T1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5" name="Freeform 51">
                <a:extLst>
                  <a:ext uri="{FF2B5EF4-FFF2-40B4-BE49-F238E27FC236}">
                    <a16:creationId xmlns:a16="http://schemas.microsoft.com/office/drawing/2014/main" id="{86E65994-2839-01B2-F9A7-4FB968391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1789"/>
                <a:ext cx="9" cy="16"/>
              </a:xfrm>
              <a:custGeom>
                <a:avLst/>
                <a:gdLst>
                  <a:gd name="T0" fmla="*/ 3 w 3"/>
                  <a:gd name="T1" fmla="*/ 4 h 5"/>
                  <a:gd name="T2" fmla="*/ 2 w 3"/>
                  <a:gd name="T3" fmla="*/ 5 h 5"/>
                  <a:gd name="T4" fmla="*/ 1 w 3"/>
                  <a:gd name="T5" fmla="*/ 3 h 5"/>
                  <a:gd name="T6" fmla="*/ 0 w 3"/>
                  <a:gd name="T7" fmla="*/ 2 h 5"/>
                  <a:gd name="T8" fmla="*/ 1 w 3"/>
                  <a:gd name="T9" fmla="*/ 2 h 5"/>
                  <a:gd name="T10" fmla="*/ 2 w 3"/>
                  <a:gd name="T11" fmla="*/ 1 h 5"/>
                  <a:gd name="T12" fmla="*/ 3 w 3"/>
                  <a:gd name="T13" fmla="*/ 2 h 5"/>
                  <a:gd name="T14" fmla="*/ 2 w 3"/>
                  <a:gd name="T15" fmla="*/ 3 h 5"/>
                  <a:gd name="T16" fmla="*/ 3 w 3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2" y="5"/>
                      <a:pt x="2" y="5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6" name="Freeform 52">
                <a:extLst>
                  <a:ext uri="{FF2B5EF4-FFF2-40B4-BE49-F238E27FC236}">
                    <a16:creationId xmlns:a16="http://schemas.microsoft.com/office/drawing/2014/main" id="{3EC3A8A5-617B-7FAF-682A-2DAE8BF55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1789"/>
                <a:ext cx="9" cy="16"/>
              </a:xfrm>
              <a:custGeom>
                <a:avLst/>
                <a:gdLst>
                  <a:gd name="T0" fmla="*/ 2 w 3"/>
                  <a:gd name="T1" fmla="*/ 4 h 5"/>
                  <a:gd name="T2" fmla="*/ 2 w 3"/>
                  <a:gd name="T3" fmla="*/ 4 h 5"/>
                  <a:gd name="T4" fmla="*/ 2 w 3"/>
                  <a:gd name="T5" fmla="*/ 5 h 5"/>
                  <a:gd name="T6" fmla="*/ 1 w 3"/>
                  <a:gd name="T7" fmla="*/ 4 h 5"/>
                  <a:gd name="T8" fmla="*/ 1 w 3"/>
                  <a:gd name="T9" fmla="*/ 3 h 5"/>
                  <a:gd name="T10" fmla="*/ 0 w 3"/>
                  <a:gd name="T11" fmla="*/ 3 h 5"/>
                  <a:gd name="T12" fmla="*/ 1 w 3"/>
                  <a:gd name="T13" fmla="*/ 2 h 5"/>
                  <a:gd name="T14" fmla="*/ 1 w 3"/>
                  <a:gd name="T15" fmla="*/ 2 h 5"/>
                  <a:gd name="T16" fmla="*/ 2 w 3"/>
                  <a:gd name="T17" fmla="*/ 1 h 5"/>
                  <a:gd name="T18" fmla="*/ 2 w 3"/>
                  <a:gd name="T19" fmla="*/ 1 h 5"/>
                  <a:gd name="T20" fmla="*/ 3 w 3"/>
                  <a:gd name="T21" fmla="*/ 1 h 5"/>
                  <a:gd name="T22" fmla="*/ 3 w 3"/>
                  <a:gd name="T23" fmla="*/ 2 h 5"/>
                  <a:gd name="T24" fmla="*/ 3 w 3"/>
                  <a:gd name="T25" fmla="*/ 1 h 5"/>
                  <a:gd name="T26" fmla="*/ 2 w 3"/>
                  <a:gd name="T27" fmla="*/ 3 h 5"/>
                  <a:gd name="T28" fmla="*/ 2 w 3"/>
                  <a:gd name="T29" fmla="*/ 4 h 5"/>
                  <a:gd name="T30" fmla="*/ 2 w 3"/>
                  <a:gd name="T31" fmla="*/ 4 h 5"/>
                  <a:gd name="T32" fmla="*/ 3 w 3"/>
                  <a:gd name="T33" fmla="*/ 4 h 5"/>
                  <a:gd name="T34" fmla="*/ 2 w 3"/>
                  <a:gd name="T35" fmla="*/ 3 h 5"/>
                  <a:gd name="T36" fmla="*/ 3 w 3"/>
                  <a:gd name="T37" fmla="*/ 2 h 5"/>
                  <a:gd name="T38" fmla="*/ 3 w 3"/>
                  <a:gd name="T39" fmla="*/ 2 h 5"/>
                  <a:gd name="T40" fmla="*/ 3 w 3"/>
                  <a:gd name="T41" fmla="*/ 2 h 5"/>
                  <a:gd name="T42" fmla="*/ 3 w 3"/>
                  <a:gd name="T43" fmla="*/ 1 h 5"/>
                  <a:gd name="T44" fmla="*/ 2 w 3"/>
                  <a:gd name="T45" fmla="*/ 0 h 5"/>
                  <a:gd name="T46" fmla="*/ 2 w 3"/>
                  <a:gd name="T47" fmla="*/ 1 h 5"/>
                  <a:gd name="T48" fmla="*/ 1 w 3"/>
                  <a:gd name="T49" fmla="*/ 1 h 5"/>
                  <a:gd name="T50" fmla="*/ 1 w 3"/>
                  <a:gd name="T51" fmla="*/ 2 h 5"/>
                  <a:gd name="T52" fmla="*/ 0 w 3"/>
                  <a:gd name="T53" fmla="*/ 2 h 5"/>
                  <a:gd name="T54" fmla="*/ 1 w 3"/>
                  <a:gd name="T55" fmla="*/ 3 h 5"/>
                  <a:gd name="T56" fmla="*/ 1 w 3"/>
                  <a:gd name="T57" fmla="*/ 3 h 5"/>
                  <a:gd name="T58" fmla="*/ 1 w 3"/>
                  <a:gd name="T59" fmla="*/ 5 h 5"/>
                  <a:gd name="T60" fmla="*/ 2 w 3"/>
                  <a:gd name="T61" fmla="*/ 5 h 5"/>
                  <a:gd name="T62" fmla="*/ 3 w 3"/>
                  <a:gd name="T63" fmla="*/ 4 h 5"/>
                  <a:gd name="T64" fmla="*/ 3 w 3"/>
                  <a:gd name="T6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7" name="Freeform 53">
                <a:extLst>
                  <a:ext uri="{FF2B5EF4-FFF2-40B4-BE49-F238E27FC236}">
                    <a16:creationId xmlns:a16="http://schemas.microsoft.com/office/drawing/2014/main" id="{1C452AAD-627A-6D3D-ED4A-6B4C55D9E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802"/>
                <a:ext cx="25" cy="31"/>
              </a:xfrm>
              <a:custGeom>
                <a:avLst/>
                <a:gdLst>
                  <a:gd name="T0" fmla="*/ 8 w 8"/>
                  <a:gd name="T1" fmla="*/ 10 h 10"/>
                  <a:gd name="T2" fmla="*/ 6 w 8"/>
                  <a:gd name="T3" fmla="*/ 8 h 10"/>
                  <a:gd name="T4" fmla="*/ 5 w 8"/>
                  <a:gd name="T5" fmla="*/ 6 h 10"/>
                  <a:gd name="T6" fmla="*/ 3 w 8"/>
                  <a:gd name="T7" fmla="*/ 6 h 10"/>
                  <a:gd name="T8" fmla="*/ 2 w 8"/>
                  <a:gd name="T9" fmla="*/ 4 h 10"/>
                  <a:gd name="T10" fmla="*/ 2 w 8"/>
                  <a:gd name="T11" fmla="*/ 2 h 10"/>
                  <a:gd name="T12" fmla="*/ 2 w 8"/>
                  <a:gd name="T13" fmla="*/ 1 h 10"/>
                  <a:gd name="T14" fmla="*/ 3 w 8"/>
                  <a:gd name="T15" fmla="*/ 0 h 10"/>
                  <a:gd name="T16" fmla="*/ 1 w 8"/>
                  <a:gd name="T17" fmla="*/ 8 h 10"/>
                  <a:gd name="T18" fmla="*/ 4 w 8"/>
                  <a:gd name="T19" fmla="*/ 10 h 10"/>
                  <a:gd name="T20" fmla="*/ 7 w 8"/>
                  <a:gd name="T21" fmla="*/ 10 h 10"/>
                  <a:gd name="T22" fmla="*/ 8 w 8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cubicBezTo>
                      <a:pt x="8" y="10"/>
                      <a:pt x="7" y="9"/>
                      <a:pt x="6" y="8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2"/>
                      <a:pt x="1" y="8"/>
                    </a:cubicBezTo>
                    <a:cubicBezTo>
                      <a:pt x="2" y="10"/>
                      <a:pt x="4" y="10"/>
                      <a:pt x="4" y="10"/>
                    </a:cubicBezTo>
                    <a:cubicBezTo>
                      <a:pt x="5" y="10"/>
                      <a:pt x="6" y="10"/>
                      <a:pt x="7" y="10"/>
                    </a:cubicBez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C271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8" name="Freeform 54">
                <a:extLst>
                  <a:ext uri="{FF2B5EF4-FFF2-40B4-BE49-F238E27FC236}">
                    <a16:creationId xmlns:a16="http://schemas.microsoft.com/office/drawing/2014/main" id="{1B4162B3-0F80-095A-3063-6C2F7D8F0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767"/>
                <a:ext cx="38" cy="73"/>
              </a:xfrm>
              <a:custGeom>
                <a:avLst/>
                <a:gdLst>
                  <a:gd name="T0" fmla="*/ 8 w 12"/>
                  <a:gd name="T1" fmla="*/ 0 h 23"/>
                  <a:gd name="T2" fmla="*/ 9 w 12"/>
                  <a:gd name="T3" fmla="*/ 0 h 23"/>
                  <a:gd name="T4" fmla="*/ 9 w 12"/>
                  <a:gd name="T5" fmla="*/ 1 h 23"/>
                  <a:gd name="T6" fmla="*/ 9 w 12"/>
                  <a:gd name="T7" fmla="*/ 1 h 23"/>
                  <a:gd name="T8" fmla="*/ 9 w 12"/>
                  <a:gd name="T9" fmla="*/ 1 h 23"/>
                  <a:gd name="T10" fmla="*/ 9 w 12"/>
                  <a:gd name="T11" fmla="*/ 1 h 23"/>
                  <a:gd name="T12" fmla="*/ 9 w 12"/>
                  <a:gd name="T13" fmla="*/ 1 h 23"/>
                  <a:gd name="T14" fmla="*/ 9 w 12"/>
                  <a:gd name="T15" fmla="*/ 1 h 23"/>
                  <a:gd name="T16" fmla="*/ 3 w 12"/>
                  <a:gd name="T17" fmla="*/ 7 h 23"/>
                  <a:gd name="T18" fmla="*/ 1 w 12"/>
                  <a:gd name="T19" fmla="*/ 10 h 23"/>
                  <a:gd name="T20" fmla="*/ 0 w 12"/>
                  <a:gd name="T21" fmla="*/ 14 h 23"/>
                  <a:gd name="T22" fmla="*/ 0 w 12"/>
                  <a:gd name="T23" fmla="*/ 14 h 23"/>
                  <a:gd name="T24" fmla="*/ 3 w 12"/>
                  <a:gd name="T25" fmla="*/ 21 h 23"/>
                  <a:gd name="T26" fmla="*/ 6 w 12"/>
                  <a:gd name="T27" fmla="*/ 22 h 23"/>
                  <a:gd name="T28" fmla="*/ 6 w 12"/>
                  <a:gd name="T29" fmla="*/ 22 h 23"/>
                  <a:gd name="T30" fmla="*/ 6 w 12"/>
                  <a:gd name="T31" fmla="*/ 22 h 23"/>
                  <a:gd name="T32" fmla="*/ 6 w 12"/>
                  <a:gd name="T33" fmla="*/ 22 h 23"/>
                  <a:gd name="T34" fmla="*/ 8 w 12"/>
                  <a:gd name="T35" fmla="*/ 21 h 23"/>
                  <a:gd name="T36" fmla="*/ 10 w 12"/>
                  <a:gd name="T37" fmla="*/ 21 h 23"/>
                  <a:gd name="T38" fmla="*/ 11 w 12"/>
                  <a:gd name="T39" fmla="*/ 21 h 23"/>
                  <a:gd name="T40" fmla="*/ 11 w 12"/>
                  <a:gd name="T41" fmla="*/ 21 h 23"/>
                  <a:gd name="T42" fmla="*/ 12 w 12"/>
                  <a:gd name="T43" fmla="*/ 22 h 23"/>
                  <a:gd name="T44" fmla="*/ 11 w 12"/>
                  <a:gd name="T45" fmla="*/ 22 h 23"/>
                  <a:gd name="T46" fmla="*/ 11 w 12"/>
                  <a:gd name="T47" fmla="*/ 23 h 23"/>
                  <a:gd name="T48" fmla="*/ 11 w 12"/>
                  <a:gd name="T49" fmla="*/ 23 h 23"/>
                  <a:gd name="T50" fmla="*/ 11 w 12"/>
                  <a:gd name="T51" fmla="*/ 23 h 23"/>
                  <a:gd name="T52" fmla="*/ 12 w 12"/>
                  <a:gd name="T53" fmla="*/ 22 h 23"/>
                  <a:gd name="T54" fmla="*/ 12 w 12"/>
                  <a:gd name="T55" fmla="*/ 21 h 23"/>
                  <a:gd name="T56" fmla="*/ 11 w 12"/>
                  <a:gd name="T57" fmla="*/ 21 h 23"/>
                  <a:gd name="T58" fmla="*/ 10 w 12"/>
                  <a:gd name="T59" fmla="*/ 21 h 23"/>
                  <a:gd name="T60" fmla="*/ 6 w 12"/>
                  <a:gd name="T61" fmla="*/ 21 h 23"/>
                  <a:gd name="T62" fmla="*/ 6 w 12"/>
                  <a:gd name="T63" fmla="*/ 21 h 23"/>
                  <a:gd name="T64" fmla="*/ 6 w 12"/>
                  <a:gd name="T65" fmla="*/ 21 h 23"/>
                  <a:gd name="T66" fmla="*/ 6 w 12"/>
                  <a:gd name="T67" fmla="*/ 21 h 23"/>
                  <a:gd name="T68" fmla="*/ 6 w 12"/>
                  <a:gd name="T69" fmla="*/ 21 h 23"/>
                  <a:gd name="T70" fmla="*/ 3 w 12"/>
                  <a:gd name="T71" fmla="*/ 21 h 23"/>
                  <a:gd name="T72" fmla="*/ 0 w 12"/>
                  <a:gd name="T73" fmla="*/ 14 h 23"/>
                  <a:gd name="T74" fmla="*/ 0 w 12"/>
                  <a:gd name="T75" fmla="*/ 14 h 23"/>
                  <a:gd name="T76" fmla="*/ 1 w 12"/>
                  <a:gd name="T77" fmla="*/ 10 h 23"/>
                  <a:gd name="T78" fmla="*/ 5 w 12"/>
                  <a:gd name="T79" fmla="*/ 6 h 23"/>
                  <a:gd name="T80" fmla="*/ 9 w 12"/>
                  <a:gd name="T81" fmla="*/ 1 h 23"/>
                  <a:gd name="T82" fmla="*/ 9 w 12"/>
                  <a:gd name="T83" fmla="*/ 1 h 23"/>
                  <a:gd name="T84" fmla="*/ 9 w 12"/>
                  <a:gd name="T85" fmla="*/ 1 h 23"/>
                  <a:gd name="T86" fmla="*/ 9 w 12"/>
                  <a:gd name="T87" fmla="*/ 1 h 23"/>
                  <a:gd name="T88" fmla="*/ 9 w 12"/>
                  <a:gd name="T89" fmla="*/ 0 h 23"/>
                  <a:gd name="T90" fmla="*/ 8 w 12"/>
                  <a:gd name="T9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" h="23">
                    <a:moveTo>
                      <a:pt x="8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4"/>
                      <a:pt x="5" y="5"/>
                      <a:pt x="3" y="7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8"/>
                      <a:pt x="1" y="20"/>
                      <a:pt x="3" y="21"/>
                    </a:cubicBezTo>
                    <a:cubicBezTo>
                      <a:pt x="4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7" y="21"/>
                      <a:pt x="8" y="21"/>
                    </a:cubicBezTo>
                    <a:cubicBezTo>
                      <a:pt x="8" y="21"/>
                      <a:pt x="9" y="21"/>
                      <a:pt x="10" y="21"/>
                    </a:cubicBezTo>
                    <a:cubicBezTo>
                      <a:pt x="10" y="21"/>
                      <a:pt x="10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1" y="21"/>
                      <a:pt x="11" y="21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8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4" y="21"/>
                      <a:pt x="3" y="21"/>
                    </a:cubicBezTo>
                    <a:cubicBezTo>
                      <a:pt x="1" y="20"/>
                      <a:pt x="0" y="18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1"/>
                      <a:pt x="1" y="10"/>
                    </a:cubicBezTo>
                    <a:cubicBezTo>
                      <a:pt x="2" y="8"/>
                      <a:pt x="4" y="7"/>
                      <a:pt x="5" y="6"/>
                    </a:cubicBezTo>
                    <a:cubicBezTo>
                      <a:pt x="7" y="4"/>
                      <a:pt x="8" y="3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8A6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9" name="Freeform 55">
                <a:extLst>
                  <a:ext uri="{FF2B5EF4-FFF2-40B4-BE49-F238E27FC236}">
                    <a16:creationId xmlns:a16="http://schemas.microsoft.com/office/drawing/2014/main" id="{41C12128-931B-8EC6-ACCE-BF2B3276A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1833"/>
                <a:ext cx="6" cy="10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1 w 2"/>
                  <a:gd name="T5" fmla="*/ 3 h 3"/>
                  <a:gd name="T6" fmla="*/ 1 w 2"/>
                  <a:gd name="T7" fmla="*/ 3 h 3"/>
                  <a:gd name="T8" fmla="*/ 0 w 2"/>
                  <a:gd name="T9" fmla="*/ 3 h 3"/>
                  <a:gd name="T10" fmla="*/ 0 w 2"/>
                  <a:gd name="T11" fmla="*/ 2 h 3"/>
                  <a:gd name="T12" fmla="*/ 1 w 2"/>
                  <a:gd name="T13" fmla="*/ 1 h 3"/>
                  <a:gd name="T14" fmla="*/ 1 w 2"/>
                  <a:gd name="T15" fmla="*/ 0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0" name="Freeform 56">
                <a:extLst>
                  <a:ext uri="{FF2B5EF4-FFF2-40B4-BE49-F238E27FC236}">
                    <a16:creationId xmlns:a16="http://schemas.microsoft.com/office/drawing/2014/main" id="{3F562BCD-FA7F-00A8-7634-44098952B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821"/>
                <a:ext cx="31" cy="19"/>
              </a:xfrm>
              <a:custGeom>
                <a:avLst/>
                <a:gdLst>
                  <a:gd name="T0" fmla="*/ 10 w 10"/>
                  <a:gd name="T1" fmla="*/ 5 h 6"/>
                  <a:gd name="T2" fmla="*/ 8 w 10"/>
                  <a:gd name="T3" fmla="*/ 6 h 6"/>
                  <a:gd name="T4" fmla="*/ 7 w 10"/>
                  <a:gd name="T5" fmla="*/ 6 h 6"/>
                  <a:gd name="T6" fmla="*/ 6 w 10"/>
                  <a:gd name="T7" fmla="*/ 4 h 6"/>
                  <a:gd name="T8" fmla="*/ 5 w 10"/>
                  <a:gd name="T9" fmla="*/ 4 h 6"/>
                  <a:gd name="T10" fmla="*/ 3 w 10"/>
                  <a:gd name="T11" fmla="*/ 4 h 6"/>
                  <a:gd name="T12" fmla="*/ 0 w 10"/>
                  <a:gd name="T13" fmla="*/ 0 h 6"/>
                  <a:gd name="T14" fmla="*/ 1 w 10"/>
                  <a:gd name="T15" fmla="*/ 0 h 6"/>
                  <a:gd name="T16" fmla="*/ 3 w 10"/>
                  <a:gd name="T17" fmla="*/ 0 h 6"/>
                  <a:gd name="T18" fmla="*/ 5 w 10"/>
                  <a:gd name="T19" fmla="*/ 0 h 6"/>
                  <a:gd name="T20" fmla="*/ 6 w 10"/>
                  <a:gd name="T21" fmla="*/ 0 h 6"/>
                  <a:gd name="T22" fmla="*/ 7 w 10"/>
                  <a:gd name="T23" fmla="*/ 0 h 6"/>
                  <a:gd name="T24" fmla="*/ 8 w 10"/>
                  <a:gd name="T25" fmla="*/ 0 h 6"/>
                  <a:gd name="T26" fmla="*/ 8 w 10"/>
                  <a:gd name="T27" fmla="*/ 1 h 6"/>
                  <a:gd name="T28" fmla="*/ 9 w 10"/>
                  <a:gd name="T29" fmla="*/ 2 h 6"/>
                  <a:gd name="T30" fmla="*/ 9 w 10"/>
                  <a:gd name="T31" fmla="*/ 3 h 6"/>
                  <a:gd name="T32" fmla="*/ 10 w 10"/>
                  <a:gd name="T33" fmla="*/ 4 h 6"/>
                  <a:gd name="T34" fmla="*/ 10 w 10"/>
                  <a:gd name="T3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6">
                    <a:moveTo>
                      <a:pt x="10" y="5"/>
                    </a:moveTo>
                    <a:cubicBezTo>
                      <a:pt x="9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3" y="4"/>
                      <a:pt x="3" y="4"/>
                    </a:cubicBezTo>
                    <a:cubicBezTo>
                      <a:pt x="2" y="3"/>
                      <a:pt x="1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10" y="4"/>
                      <a:pt x="10" y="4"/>
                    </a:cubicBezTo>
                    <a:cubicBezTo>
                      <a:pt x="10" y="4"/>
                      <a:pt x="10" y="5"/>
                      <a:pt x="10" y="5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1" name="Freeform 57">
                <a:extLst>
                  <a:ext uri="{FF2B5EF4-FFF2-40B4-BE49-F238E27FC236}">
                    <a16:creationId xmlns:a16="http://schemas.microsoft.com/office/drawing/2014/main" id="{84BE5A79-9E66-BFD7-F126-A36BCFAD3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1837"/>
                <a:ext cx="12" cy="1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1 h 5"/>
                  <a:gd name="T4" fmla="*/ 1 w 4"/>
                  <a:gd name="T5" fmla="*/ 1 h 5"/>
                  <a:gd name="T6" fmla="*/ 1 w 4"/>
                  <a:gd name="T7" fmla="*/ 1 h 5"/>
                  <a:gd name="T8" fmla="*/ 0 w 4"/>
                  <a:gd name="T9" fmla="*/ 2 h 5"/>
                  <a:gd name="T10" fmla="*/ 0 w 4"/>
                  <a:gd name="T11" fmla="*/ 4 h 5"/>
                  <a:gd name="T12" fmla="*/ 2 w 4"/>
                  <a:gd name="T13" fmla="*/ 5 h 5"/>
                  <a:gd name="T14" fmla="*/ 3 w 4"/>
                  <a:gd name="T15" fmla="*/ 4 h 5"/>
                  <a:gd name="T16" fmla="*/ 3 w 4"/>
                  <a:gd name="T17" fmla="*/ 2 h 5"/>
                  <a:gd name="T18" fmla="*/ 4 w 4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C271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2" name="Freeform 58">
                <a:extLst>
                  <a:ext uri="{FF2B5EF4-FFF2-40B4-BE49-F238E27FC236}">
                    <a16:creationId xmlns:a16="http://schemas.microsoft.com/office/drawing/2014/main" id="{5000D87E-B11B-E16A-148F-8783B5610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" y="1833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4 h 4"/>
                  <a:gd name="T6" fmla="*/ 3 w 3"/>
                  <a:gd name="T7" fmla="*/ 4 h 4"/>
                  <a:gd name="T8" fmla="*/ 3 w 3"/>
                  <a:gd name="T9" fmla="*/ 0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3" name="Freeform 59">
                <a:extLst>
                  <a:ext uri="{FF2B5EF4-FFF2-40B4-BE49-F238E27FC236}">
                    <a16:creationId xmlns:a16="http://schemas.microsoft.com/office/drawing/2014/main" id="{9B1AD48A-10A7-3313-6158-FF4986361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1751"/>
                <a:ext cx="19" cy="22"/>
              </a:xfrm>
              <a:custGeom>
                <a:avLst/>
                <a:gdLst>
                  <a:gd name="T0" fmla="*/ 6 w 6"/>
                  <a:gd name="T1" fmla="*/ 5 h 7"/>
                  <a:gd name="T2" fmla="*/ 6 w 6"/>
                  <a:gd name="T3" fmla="*/ 4 h 7"/>
                  <a:gd name="T4" fmla="*/ 6 w 6"/>
                  <a:gd name="T5" fmla="*/ 3 h 7"/>
                  <a:gd name="T6" fmla="*/ 5 w 6"/>
                  <a:gd name="T7" fmla="*/ 2 h 7"/>
                  <a:gd name="T8" fmla="*/ 4 w 6"/>
                  <a:gd name="T9" fmla="*/ 1 h 7"/>
                  <a:gd name="T10" fmla="*/ 4 w 6"/>
                  <a:gd name="T11" fmla="*/ 1 h 7"/>
                  <a:gd name="T12" fmla="*/ 3 w 6"/>
                  <a:gd name="T13" fmla="*/ 0 h 7"/>
                  <a:gd name="T14" fmla="*/ 1 w 6"/>
                  <a:gd name="T15" fmla="*/ 1 h 7"/>
                  <a:gd name="T16" fmla="*/ 0 w 6"/>
                  <a:gd name="T17" fmla="*/ 2 h 7"/>
                  <a:gd name="T18" fmla="*/ 4 w 6"/>
                  <a:gd name="T19" fmla="*/ 6 h 7"/>
                  <a:gd name="T20" fmla="*/ 6 w 6"/>
                  <a:gd name="T21" fmla="*/ 7 h 7"/>
                  <a:gd name="T22" fmla="*/ 6 w 6"/>
                  <a:gd name="T23" fmla="*/ 7 h 7"/>
                  <a:gd name="T24" fmla="*/ 6 w 6"/>
                  <a:gd name="T2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cubicBezTo>
                      <a:pt x="6" y="5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3" y="4"/>
                      <a:pt x="4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4" name="Freeform 60">
                <a:extLst>
                  <a:ext uri="{FF2B5EF4-FFF2-40B4-BE49-F238E27FC236}">
                    <a16:creationId xmlns:a16="http://schemas.microsoft.com/office/drawing/2014/main" id="{A5CF28C0-937C-40F7-96E3-A1C7031F3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1770"/>
                <a:ext cx="6" cy="13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4 h 4"/>
                  <a:gd name="T4" fmla="*/ 1 w 2"/>
                  <a:gd name="T5" fmla="*/ 2 h 4"/>
                  <a:gd name="T6" fmla="*/ 2 w 2"/>
                  <a:gd name="T7" fmla="*/ 1 h 4"/>
                  <a:gd name="T8" fmla="*/ 0 w 2"/>
                  <a:gd name="T9" fmla="*/ 0 h 4"/>
                  <a:gd name="T10" fmla="*/ 0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271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5" name="Freeform 61">
                <a:extLst>
                  <a:ext uri="{FF2B5EF4-FFF2-40B4-BE49-F238E27FC236}">
                    <a16:creationId xmlns:a16="http://schemas.microsoft.com/office/drawing/2014/main" id="{A99079AA-84A6-158F-88CD-BC95D77AD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1843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1 w 2"/>
                  <a:gd name="T11" fmla="*/ 0 h 1"/>
                  <a:gd name="T12" fmla="*/ 2 w 2"/>
                  <a:gd name="T13" fmla="*/ 1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8A6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6" name="Freeform 62">
                <a:extLst>
                  <a:ext uri="{FF2B5EF4-FFF2-40B4-BE49-F238E27FC236}">
                    <a16:creationId xmlns:a16="http://schemas.microsoft.com/office/drawing/2014/main" id="{F4047B0B-1432-61D3-0040-30F5AD53C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" y="1840"/>
                <a:ext cx="9" cy="9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2 h 3"/>
                  <a:gd name="T4" fmla="*/ 0 w 3"/>
                  <a:gd name="T5" fmla="*/ 3 h 3"/>
                  <a:gd name="T6" fmla="*/ 2 w 3"/>
                  <a:gd name="T7" fmla="*/ 3 h 3"/>
                  <a:gd name="T8" fmla="*/ 3 w 3"/>
                  <a:gd name="T9" fmla="*/ 2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785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7" name="Freeform 63">
                <a:extLst>
                  <a:ext uri="{FF2B5EF4-FFF2-40B4-BE49-F238E27FC236}">
                    <a16:creationId xmlns:a16="http://schemas.microsoft.com/office/drawing/2014/main" id="{33E8EFCE-18E3-D163-B618-97D235BB1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" y="1843"/>
                <a:ext cx="3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0 h 2"/>
                  <a:gd name="T8" fmla="*/ 1 w 1"/>
                  <a:gd name="T9" fmla="*/ 0 h 2"/>
                  <a:gd name="T10" fmla="*/ 1 w 1"/>
                  <a:gd name="T11" fmla="*/ 1 h 2"/>
                  <a:gd name="T12" fmla="*/ 1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D4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8" name="Freeform 64">
                <a:extLst>
                  <a:ext uri="{FF2B5EF4-FFF2-40B4-BE49-F238E27FC236}">
                    <a16:creationId xmlns:a16="http://schemas.microsoft.com/office/drawing/2014/main" id="{AA07D6BB-DF1F-C2A5-A986-E97FBB48F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1951"/>
                <a:ext cx="7" cy="9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  <a:gd name="T8" fmla="*/ 1 w 2"/>
                  <a:gd name="T9" fmla="*/ 0 h 3"/>
                  <a:gd name="T10" fmla="*/ 0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9" name="Freeform 65">
                <a:extLst>
                  <a:ext uri="{FF2B5EF4-FFF2-40B4-BE49-F238E27FC236}">
                    <a16:creationId xmlns:a16="http://schemas.microsoft.com/office/drawing/2014/main" id="{C3C869E5-24AC-BB79-17F3-1E993904E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1951"/>
                <a:ext cx="7" cy="9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0 h 3"/>
                  <a:gd name="T10" fmla="*/ 1 w 2"/>
                  <a:gd name="T11" fmla="*/ 0 h 3"/>
                  <a:gd name="T12" fmla="*/ 1 w 2"/>
                  <a:gd name="T13" fmla="*/ 2 h 3"/>
                  <a:gd name="T14" fmla="*/ 0 w 2"/>
                  <a:gd name="T15" fmla="*/ 3 h 3"/>
                  <a:gd name="T16" fmla="*/ 0 w 2"/>
                  <a:gd name="T17" fmla="*/ 0 h 3"/>
                  <a:gd name="T18" fmla="*/ 0 w 2"/>
                  <a:gd name="T19" fmla="*/ 0 h 3"/>
                  <a:gd name="T20" fmla="*/ 0 w 2"/>
                  <a:gd name="T21" fmla="*/ 0 h 3"/>
                  <a:gd name="T22" fmla="*/ 0 w 2"/>
                  <a:gd name="T23" fmla="*/ 0 h 3"/>
                  <a:gd name="T24" fmla="*/ 0 w 2"/>
                  <a:gd name="T25" fmla="*/ 0 h 3"/>
                  <a:gd name="T26" fmla="*/ 0 w 2"/>
                  <a:gd name="T27" fmla="*/ 3 h 3"/>
                  <a:gd name="T28" fmla="*/ 2 w 2"/>
                  <a:gd name="T29" fmla="*/ 2 h 3"/>
                  <a:gd name="T30" fmla="*/ 1 w 2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0" name="Oval 66">
                <a:extLst>
                  <a:ext uri="{FF2B5EF4-FFF2-40B4-BE49-F238E27FC236}">
                    <a16:creationId xmlns:a16="http://schemas.microsoft.com/office/drawing/2014/main" id="{B1438796-2E10-6280-B97F-A2F470654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945"/>
                <a:ext cx="6" cy="6"/>
              </a:xfrm>
              <a:prstGeom prst="ellipse">
                <a:avLst/>
              </a:pr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1" name="Freeform 67">
                <a:extLst>
                  <a:ext uri="{FF2B5EF4-FFF2-40B4-BE49-F238E27FC236}">
                    <a16:creationId xmlns:a16="http://schemas.microsoft.com/office/drawing/2014/main" id="{4DA19960-6D4E-EF1F-57DE-39E9C1AEC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945"/>
                <a:ext cx="6" cy="6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  <a:gd name="T12" fmla="*/ 2 w 2"/>
                  <a:gd name="T13" fmla="*/ 1 h 2"/>
                  <a:gd name="T14" fmla="*/ 2 w 2"/>
                  <a:gd name="T15" fmla="*/ 1 h 2"/>
                  <a:gd name="T16" fmla="*/ 1 w 2"/>
                  <a:gd name="T17" fmla="*/ 0 h 2"/>
                  <a:gd name="T18" fmla="*/ 0 w 2"/>
                  <a:gd name="T19" fmla="*/ 1 h 2"/>
                  <a:gd name="T20" fmla="*/ 1 w 2"/>
                  <a:gd name="T21" fmla="*/ 2 h 2"/>
                  <a:gd name="T22" fmla="*/ 2 w 2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2" name="Freeform 68">
                <a:extLst>
                  <a:ext uri="{FF2B5EF4-FFF2-40B4-BE49-F238E27FC236}">
                    <a16:creationId xmlns:a16="http://schemas.microsoft.com/office/drawing/2014/main" id="{5CA18F1B-0B41-F62A-FBF3-A73F452FB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1951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3" name="Freeform 69">
                <a:extLst>
                  <a:ext uri="{FF2B5EF4-FFF2-40B4-BE49-F238E27FC236}">
                    <a16:creationId xmlns:a16="http://schemas.microsoft.com/office/drawing/2014/main" id="{1314305F-7F43-109D-0677-A4BD5C4CD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948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  <a:gd name="T12" fmla="*/ 1 w 2"/>
                  <a:gd name="T13" fmla="*/ 1 h 1"/>
                  <a:gd name="T14" fmla="*/ 1 w 2"/>
                  <a:gd name="T15" fmla="*/ 1 h 1"/>
                  <a:gd name="T16" fmla="*/ 1 w 2"/>
                  <a:gd name="T17" fmla="*/ 1 h 1"/>
                  <a:gd name="T18" fmla="*/ 2 w 2"/>
                  <a:gd name="T19" fmla="*/ 1 h 1"/>
                  <a:gd name="T20" fmla="*/ 2 w 2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4" name="Freeform 70">
                <a:extLst>
                  <a:ext uri="{FF2B5EF4-FFF2-40B4-BE49-F238E27FC236}">
                    <a16:creationId xmlns:a16="http://schemas.microsoft.com/office/drawing/2014/main" id="{47BB1BBB-BAF3-8788-77B0-D7F0BE848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960"/>
                <a:ext cx="10" cy="7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1 w 3"/>
                  <a:gd name="T5" fmla="*/ 0 h 2"/>
                  <a:gd name="T6" fmla="*/ 0 w 3"/>
                  <a:gd name="T7" fmla="*/ 1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5" name="Freeform 71">
                <a:extLst>
                  <a:ext uri="{FF2B5EF4-FFF2-40B4-BE49-F238E27FC236}">
                    <a16:creationId xmlns:a16="http://schemas.microsoft.com/office/drawing/2014/main" id="{3CF260B6-FE5B-8542-36A6-7FCC8BEAE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960"/>
                <a:ext cx="10" cy="7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2 h 2"/>
                  <a:gd name="T10" fmla="*/ 3 w 3"/>
                  <a:gd name="T11" fmla="*/ 2 h 2"/>
                  <a:gd name="T12" fmla="*/ 0 w 3"/>
                  <a:gd name="T13" fmla="*/ 1 h 2"/>
                  <a:gd name="T14" fmla="*/ 1 w 3"/>
                  <a:gd name="T15" fmla="*/ 0 h 2"/>
                  <a:gd name="T16" fmla="*/ 3 w 3"/>
                  <a:gd name="T17" fmla="*/ 2 h 2"/>
                  <a:gd name="T18" fmla="*/ 3 w 3"/>
                  <a:gd name="T19" fmla="*/ 2 h 2"/>
                  <a:gd name="T20" fmla="*/ 3 w 3"/>
                  <a:gd name="T21" fmla="*/ 2 h 2"/>
                  <a:gd name="T22" fmla="*/ 3 w 3"/>
                  <a:gd name="T23" fmla="*/ 2 h 2"/>
                  <a:gd name="T24" fmla="*/ 3 w 3"/>
                  <a:gd name="T25" fmla="*/ 2 h 2"/>
                  <a:gd name="T26" fmla="*/ 1 w 3"/>
                  <a:gd name="T27" fmla="*/ 0 h 2"/>
                  <a:gd name="T28" fmla="*/ 0 w 3"/>
                  <a:gd name="T29" fmla="*/ 1 h 2"/>
                  <a:gd name="T30" fmla="*/ 3 w 3"/>
                  <a:gd name="T3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6" name="Freeform 72">
                <a:extLst>
                  <a:ext uri="{FF2B5EF4-FFF2-40B4-BE49-F238E27FC236}">
                    <a16:creationId xmlns:a16="http://schemas.microsoft.com/office/drawing/2014/main" id="{9EED2412-21BC-5BB9-D519-D29C3D5CD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964"/>
                <a:ext cx="9" cy="6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0 h 2"/>
                  <a:gd name="T4" fmla="*/ 2 w 3"/>
                  <a:gd name="T5" fmla="*/ 1 h 2"/>
                  <a:gd name="T6" fmla="*/ 2 w 3"/>
                  <a:gd name="T7" fmla="*/ 2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7" name="Freeform 73">
                <a:extLst>
                  <a:ext uri="{FF2B5EF4-FFF2-40B4-BE49-F238E27FC236}">
                    <a16:creationId xmlns:a16="http://schemas.microsoft.com/office/drawing/2014/main" id="{4DDB1706-8188-A725-709B-1AAA470E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96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0 w 6"/>
                  <a:gd name="T5" fmla="*/ 3 h 6"/>
                  <a:gd name="T6" fmla="*/ 0 w 6"/>
                  <a:gd name="T7" fmla="*/ 3 h 6"/>
                  <a:gd name="T8" fmla="*/ 3 w 6"/>
                  <a:gd name="T9" fmla="*/ 0 h 6"/>
                  <a:gd name="T10" fmla="*/ 3 w 6"/>
                  <a:gd name="T11" fmla="*/ 3 h 6"/>
                  <a:gd name="T12" fmla="*/ 6 w 6"/>
                  <a:gd name="T13" fmla="*/ 3 h 6"/>
                  <a:gd name="T14" fmla="*/ 3 w 6"/>
                  <a:gd name="T15" fmla="*/ 6 h 6"/>
                  <a:gd name="T16" fmla="*/ 3 w 6"/>
                  <a:gd name="T17" fmla="*/ 6 h 6"/>
                  <a:gd name="T18" fmla="*/ 0 w 6"/>
                  <a:gd name="T19" fmla="*/ 6 h 6"/>
                  <a:gd name="T20" fmla="*/ 0 w 6"/>
                  <a:gd name="T21" fmla="*/ 6 h 6"/>
                  <a:gd name="T22" fmla="*/ 0 w 6"/>
                  <a:gd name="T23" fmla="*/ 6 h 6"/>
                  <a:gd name="T24" fmla="*/ 3 w 6"/>
                  <a:gd name="T25" fmla="*/ 6 h 6"/>
                  <a:gd name="T26" fmla="*/ 3 w 6"/>
                  <a:gd name="T27" fmla="*/ 6 h 6"/>
                  <a:gd name="T28" fmla="*/ 6 w 6"/>
                  <a:gd name="T29" fmla="*/ 3 h 6"/>
                  <a:gd name="T30" fmla="*/ 6 w 6"/>
                  <a:gd name="T31" fmla="*/ 0 h 6"/>
                  <a:gd name="T32" fmla="*/ 3 w 6"/>
                  <a:gd name="T33" fmla="*/ 0 h 6"/>
                  <a:gd name="T34" fmla="*/ 0 w 6"/>
                  <a:gd name="T35" fmla="*/ 0 h 6"/>
                  <a:gd name="T36" fmla="*/ 0 w 6"/>
                  <a:gd name="T37" fmla="*/ 3 h 6"/>
                  <a:gd name="T38" fmla="*/ 0 w 6"/>
                  <a:gd name="T39" fmla="*/ 6 h 6"/>
                  <a:gd name="T40" fmla="*/ 0 w 6"/>
                  <a:gd name="T4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8" name="Freeform 74">
                <a:extLst>
                  <a:ext uri="{FF2B5EF4-FFF2-40B4-BE49-F238E27FC236}">
                    <a16:creationId xmlns:a16="http://schemas.microsoft.com/office/drawing/2014/main" id="{56BDBB16-1578-34A3-C661-9D783FDAD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964"/>
                <a:ext cx="10" cy="3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9" name="Freeform 75">
                <a:extLst>
                  <a:ext uri="{FF2B5EF4-FFF2-40B4-BE49-F238E27FC236}">
                    <a16:creationId xmlns:a16="http://schemas.microsoft.com/office/drawing/2014/main" id="{87ED6E25-1082-1BA8-05AD-83C86214C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967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0 w 2"/>
                  <a:gd name="T13" fmla="*/ 1 h 1"/>
                  <a:gd name="T14" fmla="*/ 1 w 2"/>
                  <a:gd name="T15" fmla="*/ 1 h 1"/>
                  <a:gd name="T16" fmla="*/ 1 w 2"/>
                  <a:gd name="T17" fmla="*/ 1 h 1"/>
                  <a:gd name="T18" fmla="*/ 1 w 2"/>
                  <a:gd name="T19" fmla="*/ 1 h 1"/>
                  <a:gd name="T20" fmla="*/ 2 w 2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0" name="Freeform 76">
                <a:extLst>
                  <a:ext uri="{FF2B5EF4-FFF2-40B4-BE49-F238E27FC236}">
                    <a16:creationId xmlns:a16="http://schemas.microsoft.com/office/drawing/2014/main" id="{7111CF50-DFB3-F516-6962-AB6C2EC56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856"/>
                <a:ext cx="7" cy="9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1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1" name="Freeform 77">
                <a:extLst>
                  <a:ext uri="{FF2B5EF4-FFF2-40B4-BE49-F238E27FC236}">
                    <a16:creationId xmlns:a16="http://schemas.microsoft.com/office/drawing/2014/main" id="{F40BA763-C647-3D8A-2659-D124804D2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856"/>
                <a:ext cx="7" cy="9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1 h 3"/>
                  <a:gd name="T14" fmla="*/ 2 w 2"/>
                  <a:gd name="T15" fmla="*/ 2 h 3"/>
                  <a:gd name="T16" fmla="*/ 0 w 2"/>
                  <a:gd name="T17" fmla="*/ 0 h 3"/>
                  <a:gd name="T18" fmla="*/ 0 w 2"/>
                  <a:gd name="T19" fmla="*/ 0 h 3"/>
                  <a:gd name="T20" fmla="*/ 0 w 2"/>
                  <a:gd name="T21" fmla="*/ 0 h 3"/>
                  <a:gd name="T22" fmla="*/ 0 w 2"/>
                  <a:gd name="T23" fmla="*/ 0 h 3"/>
                  <a:gd name="T24" fmla="*/ 0 w 2"/>
                  <a:gd name="T25" fmla="*/ 0 h 3"/>
                  <a:gd name="T26" fmla="*/ 2 w 2"/>
                  <a:gd name="T27" fmla="*/ 3 h 3"/>
                  <a:gd name="T28" fmla="*/ 2 w 2"/>
                  <a:gd name="T29" fmla="*/ 1 h 3"/>
                  <a:gd name="T30" fmla="*/ 0 w 2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2" name="Oval 78">
                <a:extLst>
                  <a:ext uri="{FF2B5EF4-FFF2-40B4-BE49-F238E27FC236}">
                    <a16:creationId xmlns:a16="http://schemas.microsoft.com/office/drawing/2014/main" id="{AE7883F4-26B4-9B75-D323-B11C6781D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5" y="1852"/>
                <a:ext cx="6" cy="7"/>
              </a:xfrm>
              <a:prstGeom prst="ellipse">
                <a:avLst/>
              </a:pr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3" name="Freeform 79">
                <a:extLst>
                  <a:ext uri="{FF2B5EF4-FFF2-40B4-BE49-F238E27FC236}">
                    <a16:creationId xmlns:a16="http://schemas.microsoft.com/office/drawing/2014/main" id="{59004F77-BC53-3D8D-635C-B694FBE60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" y="1852"/>
                <a:ext cx="6" cy="7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  <a:gd name="T12" fmla="*/ 2 w 2"/>
                  <a:gd name="T13" fmla="*/ 1 h 2"/>
                  <a:gd name="T14" fmla="*/ 2 w 2"/>
                  <a:gd name="T15" fmla="*/ 1 h 2"/>
                  <a:gd name="T16" fmla="*/ 1 w 2"/>
                  <a:gd name="T17" fmla="*/ 0 h 2"/>
                  <a:gd name="T18" fmla="*/ 0 w 2"/>
                  <a:gd name="T19" fmla="*/ 1 h 2"/>
                  <a:gd name="T20" fmla="*/ 1 w 2"/>
                  <a:gd name="T21" fmla="*/ 2 h 2"/>
                  <a:gd name="T22" fmla="*/ 2 w 2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4" name="Freeform 80">
                <a:extLst>
                  <a:ext uri="{FF2B5EF4-FFF2-40B4-BE49-F238E27FC236}">
                    <a16:creationId xmlns:a16="http://schemas.microsoft.com/office/drawing/2014/main" id="{160E2352-AB1A-B61B-70C0-18B3E5ED9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85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3 h 3"/>
                  <a:gd name="T4" fmla="*/ 4 w 4"/>
                  <a:gd name="T5" fmla="*/ 3 h 3"/>
                  <a:gd name="T6" fmla="*/ 0 w 4"/>
                  <a:gd name="T7" fmla="*/ 3 h 3"/>
                  <a:gd name="T8" fmla="*/ 0 w 4"/>
                  <a:gd name="T9" fmla="*/ 0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5" name="Freeform 81">
                <a:extLst>
                  <a:ext uri="{FF2B5EF4-FFF2-40B4-BE49-F238E27FC236}">
                    <a16:creationId xmlns:a16="http://schemas.microsoft.com/office/drawing/2014/main" id="{8D54CD3E-DFC7-C72D-F0CD-83C54C087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" y="1852"/>
                <a:ext cx="6" cy="7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1 h 2"/>
                  <a:gd name="T10" fmla="*/ 1 w 2"/>
                  <a:gd name="T11" fmla="*/ 2 h 2"/>
                  <a:gd name="T12" fmla="*/ 2 w 2"/>
                  <a:gd name="T13" fmla="*/ 2 h 2"/>
                  <a:gd name="T14" fmla="*/ 2 w 2"/>
                  <a:gd name="T15" fmla="*/ 1 h 2"/>
                  <a:gd name="T16" fmla="*/ 2 w 2"/>
                  <a:gd name="T1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6" name="Freeform 82">
                <a:extLst>
                  <a:ext uri="{FF2B5EF4-FFF2-40B4-BE49-F238E27FC236}">
                    <a16:creationId xmlns:a16="http://schemas.microsoft.com/office/drawing/2014/main" id="{F150486A-70CC-3E2A-374D-0A978F415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1859"/>
                <a:ext cx="12" cy="6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7" name="Freeform 83">
                <a:extLst>
                  <a:ext uri="{FF2B5EF4-FFF2-40B4-BE49-F238E27FC236}">
                    <a16:creationId xmlns:a16="http://schemas.microsoft.com/office/drawing/2014/main" id="{7E5B5B9E-E3A0-18F8-A0E1-D6C5FCE81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1859"/>
                <a:ext cx="12" cy="6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  <a:gd name="T10" fmla="*/ 4 w 4"/>
                  <a:gd name="T11" fmla="*/ 0 h 2"/>
                  <a:gd name="T12" fmla="*/ 4 w 4"/>
                  <a:gd name="T13" fmla="*/ 0 h 2"/>
                  <a:gd name="T14" fmla="*/ 1 w 4"/>
                  <a:gd name="T15" fmla="*/ 0 h 2"/>
                  <a:gd name="T16" fmla="*/ 0 w 4"/>
                  <a:gd name="T17" fmla="*/ 2 h 2"/>
                  <a:gd name="T18" fmla="*/ 4 w 4"/>
                  <a:gd name="T19" fmla="*/ 0 h 2"/>
                  <a:gd name="T20" fmla="*/ 4 w 4"/>
                  <a:gd name="T21" fmla="*/ 0 h 2"/>
                  <a:gd name="T22" fmla="*/ 4 w 4"/>
                  <a:gd name="T23" fmla="*/ 0 h 2"/>
                  <a:gd name="T24" fmla="*/ 4 w 4"/>
                  <a:gd name="T25" fmla="*/ 0 h 2"/>
                  <a:gd name="T26" fmla="*/ 0 w 4"/>
                  <a:gd name="T27" fmla="*/ 1 h 2"/>
                  <a:gd name="T28" fmla="*/ 1 w 4"/>
                  <a:gd name="T29" fmla="*/ 0 h 2"/>
                  <a:gd name="T30" fmla="*/ 4 w 4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8" name="Oval 84">
                <a:extLst>
                  <a:ext uri="{FF2B5EF4-FFF2-40B4-BE49-F238E27FC236}">
                    <a16:creationId xmlns:a16="http://schemas.microsoft.com/office/drawing/2014/main" id="{13C98563-BAC2-AC97-D5ED-434E6716D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0" y="1856"/>
                <a:ext cx="4" cy="6"/>
              </a:xfrm>
              <a:prstGeom prst="ellipse">
                <a:avLst/>
              </a:pr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9" name="Freeform 85">
                <a:extLst>
                  <a:ext uri="{FF2B5EF4-FFF2-40B4-BE49-F238E27FC236}">
                    <a16:creationId xmlns:a16="http://schemas.microsoft.com/office/drawing/2014/main" id="{EC2769CA-9DC3-51E8-37E0-C37C84AEE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" y="1856"/>
                <a:ext cx="10" cy="6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1 w 3"/>
                  <a:gd name="T5" fmla="*/ 2 h 2"/>
                  <a:gd name="T6" fmla="*/ 1 w 3"/>
                  <a:gd name="T7" fmla="*/ 1 h 2"/>
                  <a:gd name="T8" fmla="*/ 1 w 3"/>
                  <a:gd name="T9" fmla="*/ 0 h 2"/>
                  <a:gd name="T10" fmla="*/ 2 w 3"/>
                  <a:gd name="T11" fmla="*/ 1 h 2"/>
                  <a:gd name="T12" fmla="*/ 2 w 3"/>
                  <a:gd name="T13" fmla="*/ 1 h 2"/>
                  <a:gd name="T14" fmla="*/ 3 w 3"/>
                  <a:gd name="T15" fmla="*/ 1 h 2"/>
                  <a:gd name="T16" fmla="*/ 1 w 3"/>
                  <a:gd name="T17" fmla="*/ 0 h 2"/>
                  <a:gd name="T18" fmla="*/ 0 w 3"/>
                  <a:gd name="T19" fmla="*/ 1 h 2"/>
                  <a:gd name="T20" fmla="*/ 1 w 3"/>
                  <a:gd name="T21" fmla="*/ 2 h 2"/>
                  <a:gd name="T22" fmla="*/ 3 w 3"/>
                  <a:gd name="T23" fmla="*/ 1 h 2"/>
                  <a:gd name="T24" fmla="*/ 2 w 3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3" y="1"/>
                      <a:pt x="3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0" name="Freeform 86">
                <a:extLst>
                  <a:ext uri="{FF2B5EF4-FFF2-40B4-BE49-F238E27FC236}">
                    <a16:creationId xmlns:a16="http://schemas.microsoft.com/office/drawing/2014/main" id="{299D94CF-040B-61EC-EAB1-76CBF7D7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0" y="1856"/>
                <a:ext cx="4" cy="6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2 h 2"/>
                  <a:gd name="T14" fmla="*/ 0 w 1"/>
                  <a:gd name="T15" fmla="*/ 2 h 2"/>
                  <a:gd name="T16" fmla="*/ 1 w 1"/>
                  <a:gd name="T17" fmla="*/ 2 h 2"/>
                  <a:gd name="T18" fmla="*/ 1 w 1"/>
                  <a:gd name="T19" fmla="*/ 1 h 2"/>
                  <a:gd name="T20" fmla="*/ 1 w 1"/>
                  <a:gd name="T21" fmla="*/ 1 h 2"/>
                  <a:gd name="T22" fmla="*/ 1 w 1"/>
                  <a:gd name="T23" fmla="*/ 1 h 2"/>
                  <a:gd name="T24" fmla="*/ 1 w 1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1" name="Freeform 87">
                <a:extLst>
                  <a:ext uri="{FF2B5EF4-FFF2-40B4-BE49-F238E27FC236}">
                    <a16:creationId xmlns:a16="http://schemas.microsoft.com/office/drawing/2014/main" id="{483D94D5-2419-9276-1B81-9A84351A6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859"/>
                <a:ext cx="6" cy="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1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2" name="Freeform 88">
                <a:extLst>
                  <a:ext uri="{FF2B5EF4-FFF2-40B4-BE49-F238E27FC236}">
                    <a16:creationId xmlns:a16="http://schemas.microsoft.com/office/drawing/2014/main" id="{FDF6057F-467A-1676-C733-72942EB44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1910"/>
                <a:ext cx="6" cy="9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0 w 2"/>
                  <a:gd name="T5" fmla="*/ 0 h 3"/>
                  <a:gd name="T6" fmla="*/ 0 w 2"/>
                  <a:gd name="T7" fmla="*/ 0 h 3"/>
                  <a:gd name="T8" fmla="*/ 2 w 2"/>
                  <a:gd name="T9" fmla="*/ 2 h 3"/>
                  <a:gd name="T10" fmla="*/ 2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2" y="2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3" name="Freeform 89">
                <a:extLst>
                  <a:ext uri="{FF2B5EF4-FFF2-40B4-BE49-F238E27FC236}">
                    <a16:creationId xmlns:a16="http://schemas.microsoft.com/office/drawing/2014/main" id="{0ACBBD1E-184D-F8CB-1E10-3922A5614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" y="1906"/>
                <a:ext cx="12" cy="13"/>
              </a:xfrm>
              <a:custGeom>
                <a:avLst/>
                <a:gdLst>
                  <a:gd name="T0" fmla="*/ 3 w 4"/>
                  <a:gd name="T1" fmla="*/ 3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4 w 4"/>
                  <a:gd name="T13" fmla="*/ 3 h 4"/>
                  <a:gd name="T14" fmla="*/ 1 w 4"/>
                  <a:gd name="T15" fmla="*/ 0 h 4"/>
                  <a:gd name="T16" fmla="*/ 0 w 4"/>
                  <a:gd name="T17" fmla="*/ 1 h 4"/>
                  <a:gd name="T18" fmla="*/ 3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1 w 4"/>
                  <a:gd name="T27" fmla="*/ 1 h 4"/>
                  <a:gd name="T28" fmla="*/ 1 w 4"/>
                  <a:gd name="T29" fmla="*/ 1 h 4"/>
                  <a:gd name="T30" fmla="*/ 3 w 4"/>
                  <a:gd name="T3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4" name="Freeform 90">
                <a:extLst>
                  <a:ext uri="{FF2B5EF4-FFF2-40B4-BE49-F238E27FC236}">
                    <a16:creationId xmlns:a16="http://schemas.microsoft.com/office/drawing/2014/main" id="{2280E563-8275-3837-D126-AC5F7798C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1903"/>
                <a:ext cx="6" cy="7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5" name="Freeform 91">
                <a:extLst>
                  <a:ext uri="{FF2B5EF4-FFF2-40B4-BE49-F238E27FC236}">
                    <a16:creationId xmlns:a16="http://schemas.microsoft.com/office/drawing/2014/main" id="{6A6CF57E-299B-9FE6-01C0-7903E2D2A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1903"/>
                <a:ext cx="6" cy="7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  <a:gd name="T12" fmla="*/ 2 w 2"/>
                  <a:gd name="T13" fmla="*/ 1 h 2"/>
                  <a:gd name="T14" fmla="*/ 2 w 2"/>
                  <a:gd name="T15" fmla="*/ 1 h 2"/>
                  <a:gd name="T16" fmla="*/ 1 w 2"/>
                  <a:gd name="T17" fmla="*/ 0 h 2"/>
                  <a:gd name="T18" fmla="*/ 0 w 2"/>
                  <a:gd name="T19" fmla="*/ 1 h 2"/>
                  <a:gd name="T20" fmla="*/ 1 w 2"/>
                  <a:gd name="T21" fmla="*/ 2 h 2"/>
                  <a:gd name="T22" fmla="*/ 2 w 2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6" name="Freeform 92">
                <a:extLst>
                  <a:ext uri="{FF2B5EF4-FFF2-40B4-BE49-F238E27FC236}">
                    <a16:creationId xmlns:a16="http://schemas.microsoft.com/office/drawing/2014/main" id="{FFB1FFE6-8DCA-BF64-C9A2-DA000AE6B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1910"/>
                <a:ext cx="3" cy="6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  <a:gd name="T8" fmla="*/ 0 w 1"/>
                  <a:gd name="T9" fmla="*/ 0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7" name="Freeform 93">
                <a:extLst>
                  <a:ext uri="{FF2B5EF4-FFF2-40B4-BE49-F238E27FC236}">
                    <a16:creationId xmlns:a16="http://schemas.microsoft.com/office/drawing/2014/main" id="{3956E535-E026-B821-247A-C51B026BF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1903"/>
                <a:ext cx="9" cy="7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1 w 3"/>
                  <a:gd name="T5" fmla="*/ 0 h 2"/>
                  <a:gd name="T6" fmla="*/ 0 w 3"/>
                  <a:gd name="T7" fmla="*/ 1 h 2"/>
                  <a:gd name="T8" fmla="*/ 0 w 3"/>
                  <a:gd name="T9" fmla="*/ 1 h 2"/>
                  <a:gd name="T10" fmla="*/ 1 w 3"/>
                  <a:gd name="T11" fmla="*/ 2 h 2"/>
                  <a:gd name="T12" fmla="*/ 1 w 3"/>
                  <a:gd name="T13" fmla="*/ 2 h 2"/>
                  <a:gd name="T14" fmla="*/ 1 w 3"/>
                  <a:gd name="T15" fmla="*/ 2 h 2"/>
                  <a:gd name="T16" fmla="*/ 2 w 3"/>
                  <a:gd name="T17" fmla="*/ 2 h 2"/>
                  <a:gd name="T18" fmla="*/ 2 w 3"/>
                  <a:gd name="T19" fmla="*/ 1 h 2"/>
                  <a:gd name="T20" fmla="*/ 2 w 3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8" name="Freeform 94">
                <a:extLst>
                  <a:ext uri="{FF2B5EF4-FFF2-40B4-BE49-F238E27FC236}">
                    <a16:creationId xmlns:a16="http://schemas.microsoft.com/office/drawing/2014/main" id="{48122D5C-1A5E-94B6-E4BC-9ABAB738E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1916"/>
                <a:ext cx="10" cy="3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1 h 1"/>
                  <a:gd name="T6" fmla="*/ 3 w 3"/>
                  <a:gd name="T7" fmla="*/ 1 h 1"/>
                  <a:gd name="T8" fmla="*/ 0 w 3"/>
                  <a:gd name="T9" fmla="*/ 0 h 1"/>
                  <a:gd name="T10" fmla="*/ 0 w 3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9" name="Freeform 95">
                <a:extLst>
                  <a:ext uri="{FF2B5EF4-FFF2-40B4-BE49-F238E27FC236}">
                    <a16:creationId xmlns:a16="http://schemas.microsoft.com/office/drawing/2014/main" id="{9A38F276-0072-9110-F9D6-BA2DF97D2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1916"/>
                <a:ext cx="10" cy="3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1 h 1"/>
                  <a:gd name="T4" fmla="*/ 0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1 w 3"/>
                  <a:gd name="T11" fmla="*/ 0 h 1"/>
                  <a:gd name="T12" fmla="*/ 3 w 3"/>
                  <a:gd name="T13" fmla="*/ 1 h 1"/>
                  <a:gd name="T14" fmla="*/ 3 w 3"/>
                  <a:gd name="T15" fmla="*/ 1 h 1"/>
                  <a:gd name="T16" fmla="*/ 0 w 3"/>
                  <a:gd name="T17" fmla="*/ 1 h 1"/>
                  <a:gd name="T18" fmla="*/ 0 w 3"/>
                  <a:gd name="T19" fmla="*/ 1 h 1"/>
                  <a:gd name="T20" fmla="*/ 0 w 3"/>
                  <a:gd name="T21" fmla="*/ 1 h 1"/>
                  <a:gd name="T22" fmla="*/ 0 w 3"/>
                  <a:gd name="T23" fmla="*/ 1 h 1"/>
                  <a:gd name="T24" fmla="*/ 0 w 3"/>
                  <a:gd name="T25" fmla="*/ 1 h 1"/>
                  <a:gd name="T26" fmla="*/ 3 w 3"/>
                  <a:gd name="T27" fmla="*/ 1 h 1"/>
                  <a:gd name="T28" fmla="*/ 3 w 3"/>
                  <a:gd name="T29" fmla="*/ 1 h 1"/>
                  <a:gd name="T30" fmla="*/ 0 w 3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0" name="Oval 96">
                <a:extLst>
                  <a:ext uri="{FF2B5EF4-FFF2-40B4-BE49-F238E27FC236}">
                    <a16:creationId xmlns:a16="http://schemas.microsoft.com/office/drawing/2014/main" id="{A22F3FBB-59D1-C45F-BA99-E2D14BD2B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" y="1916"/>
                <a:ext cx="6" cy="6"/>
              </a:xfrm>
              <a:prstGeom prst="ellipse">
                <a:avLst/>
              </a:pr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1" name="Freeform 97">
                <a:extLst>
                  <a:ext uri="{FF2B5EF4-FFF2-40B4-BE49-F238E27FC236}">
                    <a16:creationId xmlns:a16="http://schemas.microsoft.com/office/drawing/2014/main" id="{847CAF9D-7A37-A093-95FD-779B690E6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916"/>
                <a:ext cx="6" cy="6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2 w 2"/>
                  <a:gd name="T11" fmla="*/ 1 h 2"/>
                  <a:gd name="T12" fmla="*/ 2 w 2"/>
                  <a:gd name="T13" fmla="*/ 1 h 2"/>
                  <a:gd name="T14" fmla="*/ 2 w 2"/>
                  <a:gd name="T15" fmla="*/ 1 h 2"/>
                  <a:gd name="T16" fmla="*/ 1 w 2"/>
                  <a:gd name="T17" fmla="*/ 0 h 2"/>
                  <a:gd name="T18" fmla="*/ 0 w 2"/>
                  <a:gd name="T19" fmla="*/ 1 h 2"/>
                  <a:gd name="T20" fmla="*/ 1 w 2"/>
                  <a:gd name="T21" fmla="*/ 2 h 2"/>
                  <a:gd name="T22" fmla="*/ 2 w 2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2" name="Freeform 98">
                <a:extLst>
                  <a:ext uri="{FF2B5EF4-FFF2-40B4-BE49-F238E27FC236}">
                    <a16:creationId xmlns:a16="http://schemas.microsoft.com/office/drawing/2014/main" id="{342E2152-4E4D-2F2E-B4B8-749F8BB60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919"/>
                <a:ext cx="7" cy="0"/>
              </a:xfrm>
              <a:custGeom>
                <a:avLst/>
                <a:gdLst>
                  <a:gd name="T0" fmla="*/ 1 w 2"/>
                  <a:gd name="T1" fmla="*/ 1 w 2"/>
                  <a:gd name="T2" fmla="*/ 0 w 2"/>
                  <a:gd name="T3" fmla="*/ 2 w 2"/>
                  <a:gd name="T4" fmla="*/ 2 w 2"/>
                  <a:gd name="T5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3" name="Freeform 99">
                <a:extLst>
                  <a:ext uri="{FF2B5EF4-FFF2-40B4-BE49-F238E27FC236}">
                    <a16:creationId xmlns:a16="http://schemas.microsoft.com/office/drawing/2014/main" id="{DB02F9C6-3A98-7E75-7307-66D642688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919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1 w 2"/>
                  <a:gd name="T13" fmla="*/ 1 h 1"/>
                  <a:gd name="T14" fmla="*/ 1 w 2"/>
                  <a:gd name="T15" fmla="*/ 1 h 1"/>
                  <a:gd name="T16" fmla="*/ 1 w 2"/>
                  <a:gd name="T17" fmla="*/ 1 h 1"/>
                  <a:gd name="T18" fmla="*/ 2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4" name="Freeform 100">
                <a:extLst>
                  <a:ext uri="{FF2B5EF4-FFF2-40B4-BE49-F238E27FC236}">
                    <a16:creationId xmlns:a16="http://schemas.microsoft.com/office/drawing/2014/main" id="{CF538CEE-4367-AB3D-EC48-EB6401AF4F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8" y="1811"/>
                <a:ext cx="172" cy="181"/>
              </a:xfrm>
              <a:custGeom>
                <a:avLst/>
                <a:gdLst>
                  <a:gd name="T0" fmla="*/ 50 w 54"/>
                  <a:gd name="T1" fmla="*/ 12 h 57"/>
                  <a:gd name="T2" fmla="*/ 47 w 54"/>
                  <a:gd name="T3" fmla="*/ 16 h 57"/>
                  <a:gd name="T4" fmla="*/ 47 w 54"/>
                  <a:gd name="T5" fmla="*/ 18 h 57"/>
                  <a:gd name="T6" fmla="*/ 47 w 54"/>
                  <a:gd name="T7" fmla="*/ 22 h 57"/>
                  <a:gd name="T8" fmla="*/ 51 w 54"/>
                  <a:gd name="T9" fmla="*/ 20 h 57"/>
                  <a:gd name="T10" fmla="*/ 49 w 54"/>
                  <a:gd name="T11" fmla="*/ 23 h 57"/>
                  <a:gd name="T12" fmla="*/ 41 w 54"/>
                  <a:gd name="T13" fmla="*/ 31 h 57"/>
                  <a:gd name="T14" fmla="*/ 39 w 54"/>
                  <a:gd name="T15" fmla="*/ 33 h 57"/>
                  <a:gd name="T16" fmla="*/ 38 w 54"/>
                  <a:gd name="T17" fmla="*/ 35 h 57"/>
                  <a:gd name="T18" fmla="*/ 38 w 54"/>
                  <a:gd name="T19" fmla="*/ 36 h 57"/>
                  <a:gd name="T20" fmla="*/ 38 w 54"/>
                  <a:gd name="T21" fmla="*/ 38 h 57"/>
                  <a:gd name="T22" fmla="*/ 38 w 54"/>
                  <a:gd name="T23" fmla="*/ 39 h 57"/>
                  <a:gd name="T24" fmla="*/ 27 w 54"/>
                  <a:gd name="T25" fmla="*/ 46 h 57"/>
                  <a:gd name="T26" fmla="*/ 24 w 54"/>
                  <a:gd name="T27" fmla="*/ 47 h 57"/>
                  <a:gd name="T28" fmla="*/ 23 w 54"/>
                  <a:gd name="T29" fmla="*/ 49 h 57"/>
                  <a:gd name="T30" fmla="*/ 19 w 54"/>
                  <a:gd name="T31" fmla="*/ 52 h 57"/>
                  <a:gd name="T32" fmla="*/ 23 w 54"/>
                  <a:gd name="T33" fmla="*/ 53 h 57"/>
                  <a:gd name="T34" fmla="*/ 13 w 54"/>
                  <a:gd name="T35" fmla="*/ 57 h 57"/>
                  <a:gd name="T36" fmla="*/ 6 w 54"/>
                  <a:gd name="T37" fmla="*/ 53 h 57"/>
                  <a:gd name="T38" fmla="*/ 0 w 54"/>
                  <a:gd name="T39" fmla="*/ 53 h 57"/>
                  <a:gd name="T40" fmla="*/ 1 w 54"/>
                  <a:gd name="T41" fmla="*/ 52 h 57"/>
                  <a:gd name="T42" fmla="*/ 6 w 54"/>
                  <a:gd name="T43" fmla="*/ 53 h 57"/>
                  <a:gd name="T44" fmla="*/ 13 w 54"/>
                  <a:gd name="T45" fmla="*/ 48 h 57"/>
                  <a:gd name="T46" fmla="*/ 19 w 54"/>
                  <a:gd name="T47" fmla="*/ 47 h 57"/>
                  <a:gd name="T48" fmla="*/ 20 w 54"/>
                  <a:gd name="T49" fmla="*/ 47 h 57"/>
                  <a:gd name="T50" fmla="*/ 18 w 54"/>
                  <a:gd name="T51" fmla="*/ 49 h 57"/>
                  <a:gd name="T52" fmla="*/ 21 w 54"/>
                  <a:gd name="T53" fmla="*/ 48 h 57"/>
                  <a:gd name="T54" fmla="*/ 22 w 54"/>
                  <a:gd name="T55" fmla="*/ 49 h 57"/>
                  <a:gd name="T56" fmla="*/ 25 w 54"/>
                  <a:gd name="T57" fmla="*/ 46 h 57"/>
                  <a:gd name="T58" fmla="*/ 27 w 54"/>
                  <a:gd name="T59" fmla="*/ 42 h 57"/>
                  <a:gd name="T60" fmla="*/ 30 w 54"/>
                  <a:gd name="T61" fmla="*/ 38 h 57"/>
                  <a:gd name="T62" fmla="*/ 33 w 54"/>
                  <a:gd name="T63" fmla="*/ 34 h 57"/>
                  <a:gd name="T64" fmla="*/ 33 w 54"/>
                  <a:gd name="T65" fmla="*/ 35 h 57"/>
                  <a:gd name="T66" fmla="*/ 36 w 54"/>
                  <a:gd name="T67" fmla="*/ 35 h 57"/>
                  <a:gd name="T68" fmla="*/ 39 w 54"/>
                  <a:gd name="T69" fmla="*/ 33 h 57"/>
                  <a:gd name="T70" fmla="*/ 40 w 54"/>
                  <a:gd name="T71" fmla="*/ 30 h 57"/>
                  <a:gd name="T72" fmla="*/ 41 w 54"/>
                  <a:gd name="T73" fmla="*/ 21 h 57"/>
                  <a:gd name="T74" fmla="*/ 44 w 54"/>
                  <a:gd name="T75" fmla="*/ 18 h 57"/>
                  <a:gd name="T76" fmla="*/ 44 w 54"/>
                  <a:gd name="T77" fmla="*/ 20 h 57"/>
                  <a:gd name="T78" fmla="*/ 46 w 54"/>
                  <a:gd name="T79" fmla="*/ 18 h 57"/>
                  <a:gd name="T80" fmla="*/ 47 w 54"/>
                  <a:gd name="T81" fmla="*/ 14 h 57"/>
                  <a:gd name="T82" fmla="*/ 47 w 54"/>
                  <a:gd name="T83" fmla="*/ 11 h 57"/>
                  <a:gd name="T84" fmla="*/ 46 w 54"/>
                  <a:gd name="T85" fmla="*/ 4 h 57"/>
                  <a:gd name="T86" fmla="*/ 47 w 54"/>
                  <a:gd name="T87" fmla="*/ 4 h 57"/>
                  <a:gd name="T88" fmla="*/ 50 w 54"/>
                  <a:gd name="T89" fmla="*/ 0 h 57"/>
                  <a:gd name="T90" fmla="*/ 52 w 54"/>
                  <a:gd name="T91" fmla="*/ 4 h 57"/>
                  <a:gd name="T92" fmla="*/ 53 w 54"/>
                  <a:gd name="T93" fmla="*/ 3 h 57"/>
                  <a:gd name="T94" fmla="*/ 7 w 54"/>
                  <a:gd name="T95" fmla="*/ 56 h 57"/>
                  <a:gd name="T96" fmla="*/ 0 w 54"/>
                  <a:gd name="T97" fmla="*/ 54 h 57"/>
                  <a:gd name="T98" fmla="*/ 4 w 54"/>
                  <a:gd name="T99" fmla="*/ 56 h 57"/>
                  <a:gd name="T100" fmla="*/ 7 w 54"/>
                  <a:gd name="T101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" h="57">
                    <a:moveTo>
                      <a:pt x="54" y="7"/>
                    </a:moveTo>
                    <a:cubicBezTo>
                      <a:pt x="54" y="10"/>
                      <a:pt x="51" y="11"/>
                      <a:pt x="50" y="12"/>
                    </a:cubicBezTo>
                    <a:cubicBezTo>
                      <a:pt x="49" y="14"/>
                      <a:pt x="48" y="15"/>
                      <a:pt x="48" y="15"/>
                    </a:cubicBezTo>
                    <a:cubicBezTo>
                      <a:pt x="48" y="15"/>
                      <a:pt x="48" y="16"/>
                      <a:pt x="47" y="16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8"/>
                      <a:pt x="47" y="19"/>
                      <a:pt x="47" y="19"/>
                    </a:cubicBezTo>
                    <a:cubicBezTo>
                      <a:pt x="47" y="21"/>
                      <a:pt x="47" y="22"/>
                      <a:pt x="47" y="22"/>
                    </a:cubicBezTo>
                    <a:cubicBezTo>
                      <a:pt x="48" y="22"/>
                      <a:pt x="49" y="21"/>
                      <a:pt x="49" y="21"/>
                    </a:cubicBezTo>
                    <a:cubicBezTo>
                      <a:pt x="50" y="21"/>
                      <a:pt x="50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49" y="22"/>
                      <a:pt x="49" y="23"/>
                    </a:cubicBezTo>
                    <a:cubicBezTo>
                      <a:pt x="48" y="25"/>
                      <a:pt x="47" y="29"/>
                      <a:pt x="45" y="30"/>
                    </a:cubicBezTo>
                    <a:cubicBezTo>
                      <a:pt x="43" y="31"/>
                      <a:pt x="42" y="31"/>
                      <a:pt x="41" y="31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3"/>
                      <a:pt x="40" y="33"/>
                      <a:pt x="39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7" y="37"/>
                      <a:pt x="37" y="38"/>
                      <a:pt x="37" y="38"/>
                    </a:cubicBezTo>
                    <a:cubicBezTo>
                      <a:pt x="37" y="38"/>
                      <a:pt x="38" y="38"/>
                      <a:pt x="38" y="38"/>
                    </a:cubicBezTo>
                    <a:cubicBezTo>
                      <a:pt x="38" y="38"/>
                      <a:pt x="39" y="38"/>
                      <a:pt x="39" y="38"/>
                    </a:cubicBezTo>
                    <a:cubicBezTo>
                      <a:pt x="39" y="38"/>
                      <a:pt x="39" y="38"/>
                      <a:pt x="38" y="39"/>
                    </a:cubicBezTo>
                    <a:cubicBezTo>
                      <a:pt x="38" y="39"/>
                      <a:pt x="39" y="42"/>
                      <a:pt x="36" y="44"/>
                    </a:cubicBezTo>
                    <a:cubicBezTo>
                      <a:pt x="33" y="46"/>
                      <a:pt x="27" y="46"/>
                      <a:pt x="27" y="46"/>
                    </a:cubicBezTo>
                    <a:cubicBezTo>
                      <a:pt x="26" y="46"/>
                      <a:pt x="26" y="46"/>
                      <a:pt x="25" y="46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8"/>
                      <a:pt x="23" y="48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2" y="50"/>
                      <a:pt x="21" y="51"/>
                    </a:cubicBezTo>
                    <a:cubicBezTo>
                      <a:pt x="21" y="51"/>
                      <a:pt x="19" y="52"/>
                      <a:pt x="19" y="52"/>
                    </a:cubicBezTo>
                    <a:cubicBezTo>
                      <a:pt x="19" y="52"/>
                      <a:pt x="21" y="52"/>
                      <a:pt x="21" y="52"/>
                    </a:cubicBezTo>
                    <a:cubicBezTo>
                      <a:pt x="21" y="52"/>
                      <a:pt x="23" y="53"/>
                      <a:pt x="23" y="53"/>
                    </a:cubicBezTo>
                    <a:cubicBezTo>
                      <a:pt x="23" y="53"/>
                      <a:pt x="22" y="53"/>
                      <a:pt x="21" y="53"/>
                    </a:cubicBezTo>
                    <a:cubicBezTo>
                      <a:pt x="20" y="54"/>
                      <a:pt x="15" y="57"/>
                      <a:pt x="13" y="57"/>
                    </a:cubicBezTo>
                    <a:cubicBezTo>
                      <a:pt x="11" y="57"/>
                      <a:pt x="7" y="54"/>
                      <a:pt x="7" y="54"/>
                    </a:cubicBezTo>
                    <a:cubicBezTo>
                      <a:pt x="7" y="54"/>
                      <a:pt x="6" y="54"/>
                      <a:pt x="6" y="53"/>
                    </a:cubicBezTo>
                    <a:cubicBezTo>
                      <a:pt x="5" y="53"/>
                      <a:pt x="4" y="53"/>
                      <a:pt x="3" y="53"/>
                    </a:cubicBezTo>
                    <a:cubicBezTo>
                      <a:pt x="2" y="53"/>
                      <a:pt x="1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2" y="52"/>
                      <a:pt x="3" y="52"/>
                    </a:cubicBezTo>
                    <a:cubicBezTo>
                      <a:pt x="5" y="52"/>
                      <a:pt x="5" y="53"/>
                      <a:pt x="6" y="53"/>
                    </a:cubicBezTo>
                    <a:cubicBezTo>
                      <a:pt x="7" y="53"/>
                      <a:pt x="8" y="52"/>
                      <a:pt x="9" y="52"/>
                    </a:cubicBezTo>
                    <a:cubicBezTo>
                      <a:pt x="9" y="52"/>
                      <a:pt x="13" y="48"/>
                      <a:pt x="13" y="48"/>
                    </a:cubicBezTo>
                    <a:cubicBezTo>
                      <a:pt x="14" y="48"/>
                      <a:pt x="16" y="47"/>
                      <a:pt x="17" y="47"/>
                    </a:cubicBezTo>
                    <a:cubicBezTo>
                      <a:pt x="18" y="47"/>
                      <a:pt x="18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19" y="48"/>
                    </a:cubicBezTo>
                    <a:cubicBezTo>
                      <a:pt x="19" y="48"/>
                      <a:pt x="18" y="49"/>
                      <a:pt x="18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20" y="49"/>
                      <a:pt x="20" y="49"/>
                      <a:pt x="21" y="48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3" y="47"/>
                      <a:pt x="25" y="46"/>
                      <a:pt x="25" y="46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7" y="42"/>
                      <a:pt x="27" y="41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7"/>
                      <a:pt x="32" y="36"/>
                    </a:cubicBezTo>
                    <a:cubicBezTo>
                      <a:pt x="32" y="35"/>
                      <a:pt x="33" y="34"/>
                      <a:pt x="33" y="34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3" y="33"/>
                      <a:pt x="34" y="34"/>
                      <a:pt x="33" y="35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5" y="36"/>
                      <a:pt x="36" y="35"/>
                    </a:cubicBezTo>
                    <a:cubicBezTo>
                      <a:pt x="37" y="35"/>
                      <a:pt x="37" y="35"/>
                      <a:pt x="38" y="35"/>
                    </a:cubicBezTo>
                    <a:cubicBezTo>
                      <a:pt x="38" y="35"/>
                      <a:pt x="39" y="34"/>
                      <a:pt x="39" y="33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28"/>
                      <a:pt x="40" y="27"/>
                      <a:pt x="40" y="25"/>
                    </a:cubicBezTo>
                    <a:cubicBezTo>
                      <a:pt x="40" y="24"/>
                      <a:pt x="41" y="22"/>
                      <a:pt x="41" y="21"/>
                    </a:cubicBezTo>
                    <a:cubicBezTo>
                      <a:pt x="42" y="20"/>
                      <a:pt x="43" y="19"/>
                      <a:pt x="44" y="19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9"/>
                      <a:pt x="44" y="19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5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7" y="17"/>
                      <a:pt x="47" y="16"/>
                    </a:cubicBezTo>
                    <a:cubicBezTo>
                      <a:pt x="47" y="16"/>
                      <a:pt x="47" y="14"/>
                      <a:pt x="47" y="14"/>
                    </a:cubicBezTo>
                    <a:cubicBezTo>
                      <a:pt x="47" y="14"/>
                      <a:pt x="47" y="13"/>
                      <a:pt x="47" y="12"/>
                    </a:cubicBezTo>
                    <a:cubicBezTo>
                      <a:pt x="47" y="12"/>
                      <a:pt x="47" y="11"/>
                      <a:pt x="47" y="11"/>
                    </a:cubicBezTo>
                    <a:cubicBezTo>
                      <a:pt x="46" y="10"/>
                      <a:pt x="46" y="9"/>
                      <a:pt x="46" y="8"/>
                    </a:cubicBezTo>
                    <a:cubicBezTo>
                      <a:pt x="46" y="6"/>
                      <a:pt x="46" y="5"/>
                      <a:pt x="46" y="4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6" y="2"/>
                      <a:pt x="47" y="4"/>
                    </a:cubicBezTo>
                    <a:cubicBezTo>
                      <a:pt x="48" y="5"/>
                      <a:pt x="48" y="7"/>
                      <a:pt x="48" y="7"/>
                    </a:cubicBezTo>
                    <a:cubicBezTo>
                      <a:pt x="49" y="5"/>
                      <a:pt x="49" y="2"/>
                      <a:pt x="50" y="0"/>
                    </a:cubicBezTo>
                    <a:cubicBezTo>
                      <a:pt x="50" y="0"/>
                      <a:pt x="51" y="1"/>
                      <a:pt x="51" y="2"/>
                    </a:cubicBezTo>
                    <a:cubicBezTo>
                      <a:pt x="52" y="3"/>
                      <a:pt x="52" y="4"/>
                      <a:pt x="52" y="4"/>
                    </a:cubicBezTo>
                    <a:cubicBezTo>
                      <a:pt x="52" y="4"/>
                      <a:pt x="52" y="3"/>
                      <a:pt x="53" y="2"/>
                    </a:cubicBezTo>
                    <a:cubicBezTo>
                      <a:pt x="53" y="2"/>
                      <a:pt x="53" y="2"/>
                      <a:pt x="53" y="3"/>
                    </a:cubicBezTo>
                    <a:cubicBezTo>
                      <a:pt x="53" y="4"/>
                      <a:pt x="54" y="4"/>
                      <a:pt x="54" y="7"/>
                    </a:cubicBezTo>
                    <a:close/>
                    <a:moveTo>
                      <a:pt x="7" y="56"/>
                    </a:moveTo>
                    <a:cubicBezTo>
                      <a:pt x="7" y="56"/>
                      <a:pt x="7" y="55"/>
                      <a:pt x="4" y="55"/>
                    </a:cubicBezTo>
                    <a:cubicBezTo>
                      <a:pt x="2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2" y="55"/>
                      <a:pt x="3" y="55"/>
                      <a:pt x="4" y="56"/>
                    </a:cubicBezTo>
                    <a:cubicBezTo>
                      <a:pt x="4" y="56"/>
                      <a:pt x="5" y="56"/>
                      <a:pt x="6" y="57"/>
                    </a:cubicBezTo>
                    <a:cubicBezTo>
                      <a:pt x="6" y="57"/>
                      <a:pt x="7" y="57"/>
                      <a:pt x="7" y="56"/>
                    </a:cubicBezTo>
                    <a:close/>
                  </a:path>
                </a:pathLst>
              </a:custGeom>
              <a:solidFill>
                <a:srgbClr val="9BA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5" name="Freeform 101">
                <a:extLst>
                  <a:ext uri="{FF2B5EF4-FFF2-40B4-BE49-F238E27FC236}">
                    <a16:creationId xmlns:a16="http://schemas.microsoft.com/office/drawing/2014/main" id="{C2900C84-E838-DFA9-6D9C-ADB4E68523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8" y="1811"/>
                <a:ext cx="169" cy="181"/>
              </a:xfrm>
              <a:custGeom>
                <a:avLst/>
                <a:gdLst>
                  <a:gd name="T0" fmla="*/ 26 w 53"/>
                  <a:gd name="T1" fmla="*/ 46 h 57"/>
                  <a:gd name="T2" fmla="*/ 33 w 53"/>
                  <a:gd name="T3" fmla="*/ 43 h 57"/>
                  <a:gd name="T4" fmla="*/ 39 w 53"/>
                  <a:gd name="T5" fmla="*/ 38 h 57"/>
                  <a:gd name="T6" fmla="*/ 32 w 53"/>
                  <a:gd name="T7" fmla="*/ 44 h 57"/>
                  <a:gd name="T8" fmla="*/ 24 w 53"/>
                  <a:gd name="T9" fmla="*/ 47 h 57"/>
                  <a:gd name="T10" fmla="*/ 23 w 53"/>
                  <a:gd name="T11" fmla="*/ 48 h 57"/>
                  <a:gd name="T12" fmla="*/ 28 w 53"/>
                  <a:gd name="T13" fmla="*/ 44 h 57"/>
                  <a:gd name="T14" fmla="*/ 35 w 53"/>
                  <a:gd name="T15" fmla="*/ 37 h 57"/>
                  <a:gd name="T16" fmla="*/ 38 w 53"/>
                  <a:gd name="T17" fmla="*/ 35 h 57"/>
                  <a:gd name="T18" fmla="*/ 25 w 53"/>
                  <a:gd name="T19" fmla="*/ 45 h 57"/>
                  <a:gd name="T20" fmla="*/ 28 w 53"/>
                  <a:gd name="T21" fmla="*/ 42 h 57"/>
                  <a:gd name="T22" fmla="*/ 33 w 53"/>
                  <a:gd name="T23" fmla="*/ 33 h 57"/>
                  <a:gd name="T24" fmla="*/ 27 w 53"/>
                  <a:gd name="T25" fmla="*/ 41 h 57"/>
                  <a:gd name="T26" fmla="*/ 25 w 53"/>
                  <a:gd name="T27" fmla="*/ 45 h 57"/>
                  <a:gd name="T28" fmla="*/ 20 w 53"/>
                  <a:gd name="T29" fmla="*/ 52 h 57"/>
                  <a:gd name="T30" fmla="*/ 7 w 53"/>
                  <a:gd name="T31" fmla="*/ 54 h 57"/>
                  <a:gd name="T32" fmla="*/ 0 w 53"/>
                  <a:gd name="T33" fmla="*/ 53 h 57"/>
                  <a:gd name="T34" fmla="*/ 5 w 53"/>
                  <a:gd name="T35" fmla="*/ 53 h 57"/>
                  <a:gd name="T36" fmla="*/ 20 w 53"/>
                  <a:gd name="T37" fmla="*/ 53 h 57"/>
                  <a:gd name="T38" fmla="*/ 7 w 53"/>
                  <a:gd name="T39" fmla="*/ 53 h 57"/>
                  <a:gd name="T40" fmla="*/ 17 w 53"/>
                  <a:gd name="T41" fmla="*/ 47 h 57"/>
                  <a:gd name="T42" fmla="*/ 17 w 53"/>
                  <a:gd name="T43" fmla="*/ 47 h 57"/>
                  <a:gd name="T44" fmla="*/ 9 w 53"/>
                  <a:gd name="T45" fmla="*/ 51 h 57"/>
                  <a:gd name="T46" fmla="*/ 6 w 53"/>
                  <a:gd name="T47" fmla="*/ 56 h 57"/>
                  <a:gd name="T48" fmla="*/ 3 w 53"/>
                  <a:gd name="T49" fmla="*/ 55 h 57"/>
                  <a:gd name="T50" fmla="*/ 1 w 53"/>
                  <a:gd name="T51" fmla="*/ 55 h 57"/>
                  <a:gd name="T52" fmla="*/ 5 w 53"/>
                  <a:gd name="T53" fmla="*/ 57 h 57"/>
                  <a:gd name="T54" fmla="*/ 7 w 53"/>
                  <a:gd name="T55" fmla="*/ 56 h 57"/>
                  <a:gd name="T56" fmla="*/ 8 w 53"/>
                  <a:gd name="T57" fmla="*/ 53 h 57"/>
                  <a:gd name="T58" fmla="*/ 19 w 53"/>
                  <a:gd name="T59" fmla="*/ 50 h 57"/>
                  <a:gd name="T60" fmla="*/ 23 w 53"/>
                  <a:gd name="T61" fmla="*/ 49 h 57"/>
                  <a:gd name="T62" fmla="*/ 11 w 53"/>
                  <a:gd name="T63" fmla="*/ 52 h 57"/>
                  <a:gd name="T64" fmla="*/ 47 w 53"/>
                  <a:gd name="T65" fmla="*/ 22 h 57"/>
                  <a:gd name="T66" fmla="*/ 41 w 53"/>
                  <a:gd name="T67" fmla="*/ 31 h 57"/>
                  <a:gd name="T68" fmla="*/ 38 w 53"/>
                  <a:gd name="T69" fmla="*/ 35 h 57"/>
                  <a:gd name="T70" fmla="*/ 39 w 53"/>
                  <a:gd name="T71" fmla="*/ 34 h 57"/>
                  <a:gd name="T72" fmla="*/ 45 w 53"/>
                  <a:gd name="T73" fmla="*/ 29 h 57"/>
                  <a:gd name="T74" fmla="*/ 51 w 53"/>
                  <a:gd name="T75" fmla="*/ 20 h 57"/>
                  <a:gd name="T76" fmla="*/ 41 w 53"/>
                  <a:gd name="T77" fmla="*/ 31 h 57"/>
                  <a:gd name="T78" fmla="*/ 44 w 53"/>
                  <a:gd name="T79" fmla="*/ 26 h 57"/>
                  <a:gd name="T80" fmla="*/ 47 w 53"/>
                  <a:gd name="T81" fmla="*/ 18 h 57"/>
                  <a:gd name="T82" fmla="*/ 42 w 53"/>
                  <a:gd name="T83" fmla="*/ 25 h 57"/>
                  <a:gd name="T84" fmla="*/ 40 w 53"/>
                  <a:gd name="T85" fmla="*/ 32 h 57"/>
                  <a:gd name="T86" fmla="*/ 41 w 53"/>
                  <a:gd name="T87" fmla="*/ 24 h 57"/>
                  <a:gd name="T88" fmla="*/ 41 w 53"/>
                  <a:gd name="T89" fmla="*/ 20 h 57"/>
                  <a:gd name="T90" fmla="*/ 40 w 53"/>
                  <a:gd name="T91" fmla="*/ 29 h 57"/>
                  <a:gd name="T92" fmla="*/ 47 w 53"/>
                  <a:gd name="T93" fmla="*/ 17 h 57"/>
                  <a:gd name="T94" fmla="*/ 50 w 53"/>
                  <a:gd name="T95" fmla="*/ 11 h 57"/>
                  <a:gd name="T96" fmla="*/ 53 w 53"/>
                  <a:gd name="T97" fmla="*/ 2 h 57"/>
                  <a:gd name="T98" fmla="*/ 51 w 53"/>
                  <a:gd name="T99" fmla="*/ 8 h 57"/>
                  <a:gd name="T100" fmla="*/ 49 w 53"/>
                  <a:gd name="T101" fmla="*/ 9 h 57"/>
                  <a:gd name="T102" fmla="*/ 50 w 53"/>
                  <a:gd name="T103" fmla="*/ 0 h 57"/>
                  <a:gd name="T104" fmla="*/ 48 w 53"/>
                  <a:gd name="T105" fmla="*/ 8 h 57"/>
                  <a:gd name="T106" fmla="*/ 48 w 53"/>
                  <a:gd name="T107" fmla="*/ 14 h 57"/>
                  <a:gd name="T108" fmla="*/ 47 w 53"/>
                  <a:gd name="T109" fmla="*/ 18 h 57"/>
                  <a:gd name="T110" fmla="*/ 45 w 53"/>
                  <a:gd name="T111" fmla="*/ 3 h 57"/>
                  <a:gd name="T112" fmla="*/ 45 w 53"/>
                  <a:gd name="T113" fmla="*/ 10 h 57"/>
                  <a:gd name="T114" fmla="*/ 47 w 53"/>
                  <a:gd name="T115" fmla="*/ 14 h 57"/>
                  <a:gd name="T116" fmla="*/ 46 w 53"/>
                  <a:gd name="T117" fmla="*/ 9 h 57"/>
                  <a:gd name="T118" fmla="*/ 45 w 53"/>
                  <a:gd name="T119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3" h="57">
                    <a:moveTo>
                      <a:pt x="23" y="48"/>
                    </a:moveTo>
                    <a:cubicBezTo>
                      <a:pt x="23" y="48"/>
                      <a:pt x="25" y="46"/>
                      <a:pt x="26" y="46"/>
                    </a:cubicBezTo>
                    <a:cubicBezTo>
                      <a:pt x="27" y="45"/>
                      <a:pt x="28" y="45"/>
                      <a:pt x="28" y="45"/>
                    </a:cubicBezTo>
                    <a:cubicBezTo>
                      <a:pt x="30" y="45"/>
                      <a:pt x="30" y="45"/>
                      <a:pt x="33" y="43"/>
                    </a:cubicBezTo>
                    <a:cubicBezTo>
                      <a:pt x="36" y="41"/>
                      <a:pt x="37" y="39"/>
                      <a:pt x="37" y="38"/>
                    </a:cubicBezTo>
                    <a:cubicBezTo>
                      <a:pt x="38" y="38"/>
                      <a:pt x="39" y="38"/>
                      <a:pt x="39" y="38"/>
                    </a:cubicBezTo>
                    <a:cubicBezTo>
                      <a:pt x="39" y="38"/>
                      <a:pt x="38" y="39"/>
                      <a:pt x="37" y="41"/>
                    </a:cubicBezTo>
                    <a:cubicBezTo>
                      <a:pt x="35" y="42"/>
                      <a:pt x="34" y="43"/>
                      <a:pt x="32" y="44"/>
                    </a:cubicBezTo>
                    <a:cubicBezTo>
                      <a:pt x="31" y="45"/>
                      <a:pt x="27" y="46"/>
                      <a:pt x="27" y="46"/>
                    </a:cubicBezTo>
                    <a:cubicBezTo>
                      <a:pt x="26" y="46"/>
                      <a:pt x="25" y="47"/>
                      <a:pt x="24" y="47"/>
                    </a:cubicBezTo>
                    <a:cubicBezTo>
                      <a:pt x="23" y="48"/>
                      <a:pt x="23" y="49"/>
                      <a:pt x="23" y="49"/>
                    </a:cubicBezTo>
                    <a:lnTo>
                      <a:pt x="23" y="48"/>
                    </a:lnTo>
                    <a:close/>
                    <a:moveTo>
                      <a:pt x="31" y="39"/>
                    </a:moveTo>
                    <a:cubicBezTo>
                      <a:pt x="29" y="42"/>
                      <a:pt x="28" y="44"/>
                      <a:pt x="28" y="44"/>
                    </a:cubicBezTo>
                    <a:cubicBezTo>
                      <a:pt x="28" y="44"/>
                      <a:pt x="30" y="42"/>
                      <a:pt x="32" y="40"/>
                    </a:cubicBezTo>
                    <a:cubicBezTo>
                      <a:pt x="33" y="39"/>
                      <a:pt x="35" y="38"/>
                      <a:pt x="35" y="37"/>
                    </a:cubicBezTo>
                    <a:cubicBezTo>
                      <a:pt x="36" y="37"/>
                      <a:pt x="36" y="36"/>
                      <a:pt x="37" y="35"/>
                    </a:cubicBezTo>
                    <a:cubicBezTo>
                      <a:pt x="37" y="35"/>
                      <a:pt x="38" y="35"/>
                      <a:pt x="38" y="35"/>
                    </a:cubicBezTo>
                    <a:cubicBezTo>
                      <a:pt x="38" y="35"/>
                      <a:pt x="36" y="34"/>
                      <a:pt x="31" y="39"/>
                    </a:cubicBezTo>
                    <a:close/>
                    <a:moveTo>
                      <a:pt x="25" y="45"/>
                    </a:moveTo>
                    <a:cubicBezTo>
                      <a:pt x="25" y="45"/>
                      <a:pt x="27" y="45"/>
                      <a:pt x="27" y="44"/>
                    </a:cubicBezTo>
                    <a:cubicBezTo>
                      <a:pt x="27" y="43"/>
                      <a:pt x="27" y="43"/>
                      <a:pt x="28" y="42"/>
                    </a:cubicBezTo>
                    <a:cubicBezTo>
                      <a:pt x="28" y="42"/>
                      <a:pt x="31" y="38"/>
                      <a:pt x="32" y="37"/>
                    </a:cubicBezTo>
                    <a:cubicBezTo>
                      <a:pt x="34" y="35"/>
                      <a:pt x="33" y="33"/>
                      <a:pt x="33" y="33"/>
                    </a:cubicBezTo>
                    <a:cubicBezTo>
                      <a:pt x="33" y="33"/>
                      <a:pt x="33" y="34"/>
                      <a:pt x="32" y="35"/>
                    </a:cubicBezTo>
                    <a:cubicBezTo>
                      <a:pt x="32" y="36"/>
                      <a:pt x="28" y="39"/>
                      <a:pt x="27" y="41"/>
                    </a:cubicBezTo>
                    <a:cubicBezTo>
                      <a:pt x="27" y="42"/>
                      <a:pt x="27" y="42"/>
                      <a:pt x="27" y="43"/>
                    </a:cubicBezTo>
                    <a:cubicBezTo>
                      <a:pt x="26" y="45"/>
                      <a:pt x="25" y="45"/>
                      <a:pt x="25" y="45"/>
                    </a:cubicBezTo>
                    <a:close/>
                    <a:moveTo>
                      <a:pt x="23" y="53"/>
                    </a:moveTo>
                    <a:cubicBezTo>
                      <a:pt x="23" y="53"/>
                      <a:pt x="22" y="52"/>
                      <a:pt x="20" y="52"/>
                    </a:cubicBezTo>
                    <a:cubicBezTo>
                      <a:pt x="17" y="53"/>
                      <a:pt x="14" y="55"/>
                      <a:pt x="12" y="55"/>
                    </a:cubicBezTo>
                    <a:cubicBezTo>
                      <a:pt x="10" y="56"/>
                      <a:pt x="9" y="55"/>
                      <a:pt x="7" y="54"/>
                    </a:cubicBezTo>
                    <a:cubicBezTo>
                      <a:pt x="5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4" y="53"/>
                      <a:pt x="5" y="53"/>
                    </a:cubicBezTo>
                    <a:cubicBezTo>
                      <a:pt x="7" y="54"/>
                      <a:pt x="9" y="56"/>
                      <a:pt x="12" y="56"/>
                    </a:cubicBezTo>
                    <a:cubicBezTo>
                      <a:pt x="16" y="55"/>
                      <a:pt x="19" y="53"/>
                      <a:pt x="20" y="53"/>
                    </a:cubicBezTo>
                    <a:cubicBezTo>
                      <a:pt x="23" y="52"/>
                      <a:pt x="23" y="53"/>
                      <a:pt x="23" y="53"/>
                    </a:cubicBezTo>
                    <a:close/>
                    <a:moveTo>
                      <a:pt x="7" y="53"/>
                    </a:moveTo>
                    <a:cubicBezTo>
                      <a:pt x="7" y="53"/>
                      <a:pt x="9" y="53"/>
                      <a:pt x="11" y="51"/>
                    </a:cubicBezTo>
                    <a:cubicBezTo>
                      <a:pt x="13" y="49"/>
                      <a:pt x="16" y="47"/>
                      <a:pt x="17" y="47"/>
                    </a:cubicBezTo>
                    <a:cubicBezTo>
                      <a:pt x="18" y="47"/>
                      <a:pt x="20" y="47"/>
                      <a:pt x="20" y="47"/>
                    </a:cubicBezTo>
                    <a:cubicBezTo>
                      <a:pt x="20" y="47"/>
                      <a:pt x="18" y="46"/>
                      <a:pt x="17" y="47"/>
                    </a:cubicBezTo>
                    <a:cubicBezTo>
                      <a:pt x="15" y="47"/>
                      <a:pt x="14" y="47"/>
                      <a:pt x="13" y="48"/>
                    </a:cubicBezTo>
                    <a:cubicBezTo>
                      <a:pt x="11" y="49"/>
                      <a:pt x="11" y="50"/>
                      <a:pt x="9" y="51"/>
                    </a:cubicBezTo>
                    <a:cubicBezTo>
                      <a:pt x="8" y="52"/>
                      <a:pt x="7" y="53"/>
                      <a:pt x="7" y="53"/>
                    </a:cubicBezTo>
                    <a:close/>
                    <a:moveTo>
                      <a:pt x="6" y="56"/>
                    </a:moveTo>
                    <a:cubicBezTo>
                      <a:pt x="5" y="56"/>
                      <a:pt x="5" y="56"/>
                      <a:pt x="5" y="56"/>
                    </a:cubicBezTo>
                    <a:cubicBezTo>
                      <a:pt x="5" y="56"/>
                      <a:pt x="4" y="56"/>
                      <a:pt x="3" y="55"/>
                    </a:cubicBezTo>
                    <a:cubicBezTo>
                      <a:pt x="2" y="55"/>
                      <a:pt x="0" y="54"/>
                      <a:pt x="0" y="54"/>
                    </a:cubicBezTo>
                    <a:cubicBezTo>
                      <a:pt x="0" y="54"/>
                      <a:pt x="0" y="55"/>
                      <a:pt x="1" y="55"/>
                    </a:cubicBezTo>
                    <a:cubicBezTo>
                      <a:pt x="1" y="55"/>
                      <a:pt x="2" y="55"/>
                      <a:pt x="3" y="55"/>
                    </a:cubicBezTo>
                    <a:cubicBezTo>
                      <a:pt x="4" y="56"/>
                      <a:pt x="5" y="57"/>
                      <a:pt x="5" y="57"/>
                    </a:cubicBezTo>
                    <a:cubicBezTo>
                      <a:pt x="5" y="57"/>
                      <a:pt x="5" y="57"/>
                      <a:pt x="6" y="57"/>
                    </a:cubicBezTo>
                    <a:cubicBezTo>
                      <a:pt x="7" y="57"/>
                      <a:pt x="7" y="57"/>
                      <a:pt x="7" y="56"/>
                    </a:cubicBezTo>
                    <a:lnTo>
                      <a:pt x="6" y="56"/>
                    </a:lnTo>
                    <a:close/>
                    <a:moveTo>
                      <a:pt x="8" y="53"/>
                    </a:moveTo>
                    <a:cubicBezTo>
                      <a:pt x="8" y="53"/>
                      <a:pt x="9" y="54"/>
                      <a:pt x="11" y="54"/>
                    </a:cubicBezTo>
                    <a:cubicBezTo>
                      <a:pt x="14" y="53"/>
                      <a:pt x="17" y="51"/>
                      <a:pt x="19" y="50"/>
                    </a:cubicBezTo>
                    <a:cubicBezTo>
                      <a:pt x="22" y="48"/>
                      <a:pt x="23" y="49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2" y="49"/>
                      <a:pt x="21" y="48"/>
                      <a:pt x="20" y="48"/>
                    </a:cubicBezTo>
                    <a:cubicBezTo>
                      <a:pt x="16" y="49"/>
                      <a:pt x="12" y="52"/>
                      <a:pt x="11" y="52"/>
                    </a:cubicBezTo>
                    <a:cubicBezTo>
                      <a:pt x="9" y="53"/>
                      <a:pt x="8" y="53"/>
                      <a:pt x="8" y="53"/>
                    </a:cubicBezTo>
                    <a:close/>
                    <a:moveTo>
                      <a:pt x="47" y="22"/>
                    </a:moveTo>
                    <a:cubicBezTo>
                      <a:pt x="46" y="24"/>
                      <a:pt x="44" y="28"/>
                      <a:pt x="43" y="29"/>
                    </a:cubicBezTo>
                    <a:cubicBezTo>
                      <a:pt x="43" y="30"/>
                      <a:pt x="41" y="31"/>
                      <a:pt x="41" y="31"/>
                    </a:cubicBezTo>
                    <a:cubicBezTo>
                      <a:pt x="41" y="32"/>
                      <a:pt x="39" y="34"/>
                      <a:pt x="39" y="34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9" y="35"/>
                      <a:pt x="39" y="35"/>
                      <a:pt x="39" y="34"/>
                    </a:cubicBezTo>
                    <a:cubicBezTo>
                      <a:pt x="40" y="33"/>
                      <a:pt x="40" y="33"/>
                      <a:pt x="41" y="32"/>
                    </a:cubicBezTo>
                    <a:cubicBezTo>
                      <a:pt x="42" y="31"/>
                      <a:pt x="44" y="30"/>
                      <a:pt x="45" y="29"/>
                    </a:cubicBezTo>
                    <a:cubicBezTo>
                      <a:pt x="45" y="27"/>
                      <a:pt x="47" y="23"/>
                      <a:pt x="48" y="22"/>
                    </a:cubicBezTo>
                    <a:cubicBezTo>
                      <a:pt x="49" y="21"/>
                      <a:pt x="51" y="20"/>
                      <a:pt x="51" y="20"/>
                    </a:cubicBezTo>
                    <a:cubicBezTo>
                      <a:pt x="51" y="20"/>
                      <a:pt x="50" y="20"/>
                      <a:pt x="47" y="22"/>
                    </a:cubicBezTo>
                    <a:close/>
                    <a:moveTo>
                      <a:pt x="41" y="31"/>
                    </a:moveTo>
                    <a:cubicBezTo>
                      <a:pt x="41" y="31"/>
                      <a:pt x="41" y="30"/>
                      <a:pt x="42" y="29"/>
                    </a:cubicBezTo>
                    <a:cubicBezTo>
                      <a:pt x="43" y="28"/>
                      <a:pt x="43" y="28"/>
                      <a:pt x="44" y="26"/>
                    </a:cubicBezTo>
                    <a:cubicBezTo>
                      <a:pt x="44" y="24"/>
                      <a:pt x="45" y="23"/>
                      <a:pt x="45" y="21"/>
                    </a:cubicBezTo>
                    <a:cubicBezTo>
                      <a:pt x="46" y="19"/>
                      <a:pt x="47" y="18"/>
                      <a:pt x="47" y="18"/>
                    </a:cubicBezTo>
                    <a:cubicBezTo>
                      <a:pt x="47" y="18"/>
                      <a:pt x="46" y="18"/>
                      <a:pt x="45" y="19"/>
                    </a:cubicBezTo>
                    <a:cubicBezTo>
                      <a:pt x="44" y="21"/>
                      <a:pt x="43" y="23"/>
                      <a:pt x="42" y="25"/>
                    </a:cubicBezTo>
                    <a:cubicBezTo>
                      <a:pt x="41" y="28"/>
                      <a:pt x="41" y="31"/>
                      <a:pt x="41" y="31"/>
                    </a:cubicBezTo>
                    <a:close/>
                    <a:moveTo>
                      <a:pt x="40" y="32"/>
                    </a:moveTo>
                    <a:cubicBezTo>
                      <a:pt x="40" y="32"/>
                      <a:pt x="40" y="32"/>
                      <a:pt x="40" y="30"/>
                    </a:cubicBezTo>
                    <a:cubicBezTo>
                      <a:pt x="40" y="28"/>
                      <a:pt x="40" y="25"/>
                      <a:pt x="41" y="24"/>
                    </a:cubicBezTo>
                    <a:cubicBezTo>
                      <a:pt x="41" y="22"/>
                      <a:pt x="44" y="18"/>
                      <a:pt x="44" y="18"/>
                    </a:cubicBezTo>
                    <a:cubicBezTo>
                      <a:pt x="44" y="18"/>
                      <a:pt x="43" y="19"/>
                      <a:pt x="41" y="20"/>
                    </a:cubicBezTo>
                    <a:cubicBezTo>
                      <a:pt x="39" y="22"/>
                      <a:pt x="39" y="24"/>
                      <a:pt x="39" y="25"/>
                    </a:cubicBezTo>
                    <a:cubicBezTo>
                      <a:pt x="39" y="27"/>
                      <a:pt x="40" y="28"/>
                      <a:pt x="40" y="29"/>
                    </a:cubicBezTo>
                    <a:cubicBezTo>
                      <a:pt x="40" y="31"/>
                      <a:pt x="40" y="32"/>
                      <a:pt x="40" y="32"/>
                    </a:cubicBezTo>
                    <a:close/>
                    <a:moveTo>
                      <a:pt x="47" y="17"/>
                    </a:moveTo>
                    <a:cubicBezTo>
                      <a:pt x="47" y="17"/>
                      <a:pt x="48" y="15"/>
                      <a:pt x="48" y="14"/>
                    </a:cubicBezTo>
                    <a:cubicBezTo>
                      <a:pt x="49" y="13"/>
                      <a:pt x="49" y="13"/>
                      <a:pt x="50" y="11"/>
                    </a:cubicBezTo>
                    <a:cubicBezTo>
                      <a:pt x="51" y="10"/>
                      <a:pt x="52" y="9"/>
                      <a:pt x="52" y="8"/>
                    </a:cubicBezTo>
                    <a:cubicBezTo>
                      <a:pt x="53" y="6"/>
                      <a:pt x="53" y="2"/>
                      <a:pt x="53" y="2"/>
                    </a:cubicBezTo>
                    <a:cubicBezTo>
                      <a:pt x="53" y="2"/>
                      <a:pt x="52" y="3"/>
                      <a:pt x="52" y="3"/>
                    </a:cubicBezTo>
                    <a:cubicBezTo>
                      <a:pt x="52" y="4"/>
                      <a:pt x="52" y="7"/>
                      <a:pt x="51" y="8"/>
                    </a:cubicBezTo>
                    <a:cubicBezTo>
                      <a:pt x="51" y="9"/>
                      <a:pt x="49" y="12"/>
                      <a:pt x="49" y="13"/>
                    </a:cubicBezTo>
                    <a:cubicBezTo>
                      <a:pt x="49" y="13"/>
                      <a:pt x="49" y="11"/>
                      <a:pt x="49" y="9"/>
                    </a:cubicBezTo>
                    <a:cubicBezTo>
                      <a:pt x="49" y="7"/>
                      <a:pt x="50" y="6"/>
                      <a:pt x="50" y="5"/>
                    </a:cubicBezTo>
                    <a:cubicBezTo>
                      <a:pt x="50" y="3"/>
                      <a:pt x="50" y="0"/>
                      <a:pt x="50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8" y="4"/>
                      <a:pt x="48" y="6"/>
                      <a:pt x="48" y="8"/>
                    </a:cubicBezTo>
                    <a:cubicBezTo>
                      <a:pt x="48" y="9"/>
                      <a:pt x="48" y="11"/>
                      <a:pt x="48" y="12"/>
                    </a:cubicBezTo>
                    <a:cubicBezTo>
                      <a:pt x="48" y="13"/>
                      <a:pt x="48" y="13"/>
                      <a:pt x="48" y="14"/>
                    </a:cubicBezTo>
                    <a:cubicBezTo>
                      <a:pt x="47" y="15"/>
                      <a:pt x="48" y="15"/>
                      <a:pt x="47" y="16"/>
                    </a:cubicBezTo>
                    <a:cubicBezTo>
                      <a:pt x="47" y="17"/>
                      <a:pt x="47" y="18"/>
                      <a:pt x="47" y="18"/>
                    </a:cubicBezTo>
                    <a:lnTo>
                      <a:pt x="47" y="17"/>
                    </a:lnTo>
                    <a:close/>
                    <a:moveTo>
                      <a:pt x="45" y="3"/>
                    </a:moveTo>
                    <a:cubicBezTo>
                      <a:pt x="45" y="3"/>
                      <a:pt x="46" y="4"/>
                      <a:pt x="46" y="5"/>
                    </a:cubicBezTo>
                    <a:cubicBezTo>
                      <a:pt x="45" y="6"/>
                      <a:pt x="45" y="8"/>
                      <a:pt x="45" y="10"/>
                    </a:cubicBezTo>
                    <a:cubicBezTo>
                      <a:pt x="46" y="11"/>
                      <a:pt x="47" y="11"/>
                      <a:pt x="47" y="12"/>
                    </a:cubicBezTo>
                    <a:cubicBezTo>
                      <a:pt x="47" y="13"/>
                      <a:pt x="47" y="14"/>
                      <a:pt x="47" y="14"/>
                    </a:cubicBezTo>
                    <a:cubicBezTo>
                      <a:pt x="47" y="14"/>
                      <a:pt x="48" y="11"/>
                      <a:pt x="47" y="10"/>
                    </a:cubicBezTo>
                    <a:cubicBezTo>
                      <a:pt x="47" y="10"/>
                      <a:pt x="47" y="10"/>
                      <a:pt x="46" y="9"/>
                    </a:cubicBezTo>
                    <a:cubicBezTo>
                      <a:pt x="46" y="8"/>
                      <a:pt x="46" y="6"/>
                      <a:pt x="46" y="4"/>
                    </a:cubicBezTo>
                    <a:cubicBezTo>
                      <a:pt x="46" y="3"/>
                      <a:pt x="45" y="3"/>
                      <a:pt x="45" y="3"/>
                    </a:cubicBezTo>
                    <a:close/>
                  </a:path>
                </a:pathLst>
              </a:custGeom>
              <a:solidFill>
                <a:srgbClr val="70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6" name="Oval 102">
                <a:extLst>
                  <a:ext uri="{FF2B5EF4-FFF2-40B4-BE49-F238E27FC236}">
                    <a16:creationId xmlns:a16="http://schemas.microsoft.com/office/drawing/2014/main" id="{169E0897-84ED-A8FC-AF13-95E05504D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9" y="1957"/>
                <a:ext cx="3" cy="7"/>
              </a:xfrm>
              <a:prstGeom prst="ellipse">
                <a:avLst/>
              </a:pr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7" name="Freeform 103">
                <a:extLst>
                  <a:ext uri="{FF2B5EF4-FFF2-40B4-BE49-F238E27FC236}">
                    <a16:creationId xmlns:a16="http://schemas.microsoft.com/office/drawing/2014/main" id="{7A906461-7D5A-4D23-F8AB-EB3503B77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957"/>
                <a:ext cx="3" cy="7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2 h 2"/>
                  <a:gd name="T6" fmla="*/ 1 w 1"/>
                  <a:gd name="T7" fmla="*/ 2 h 2"/>
                  <a:gd name="T8" fmla="*/ 0 w 1"/>
                  <a:gd name="T9" fmla="*/ 2 h 2"/>
                  <a:gd name="T10" fmla="*/ 0 w 1"/>
                  <a:gd name="T11" fmla="*/ 1 h 2"/>
                  <a:gd name="T12" fmla="*/ 0 w 1"/>
                  <a:gd name="T13" fmla="*/ 1 h 2"/>
                  <a:gd name="T14" fmla="*/ 1 w 1"/>
                  <a:gd name="T15" fmla="*/ 1 h 2"/>
                  <a:gd name="T16" fmla="*/ 1 w 1"/>
                  <a:gd name="T17" fmla="*/ 1 h 2"/>
                  <a:gd name="T18" fmla="*/ 1 w 1"/>
                  <a:gd name="T19" fmla="*/ 1 h 2"/>
                  <a:gd name="T20" fmla="*/ 1 w 1"/>
                  <a:gd name="T21" fmla="*/ 1 h 2"/>
                  <a:gd name="T22" fmla="*/ 1 w 1"/>
                  <a:gd name="T23" fmla="*/ 1 h 2"/>
                  <a:gd name="T24" fmla="*/ 1 w 1"/>
                  <a:gd name="T25" fmla="*/ 1 h 2"/>
                  <a:gd name="T26" fmla="*/ 1 w 1"/>
                  <a:gd name="T27" fmla="*/ 0 h 2"/>
                  <a:gd name="T28" fmla="*/ 0 w 1"/>
                  <a:gd name="T29" fmla="*/ 1 h 2"/>
                  <a:gd name="T30" fmla="*/ 0 w 1"/>
                  <a:gd name="T31" fmla="*/ 1 h 2"/>
                  <a:gd name="T32" fmla="*/ 0 w 1"/>
                  <a:gd name="T33" fmla="*/ 2 h 2"/>
                  <a:gd name="T34" fmla="*/ 1 w 1"/>
                  <a:gd name="T35" fmla="*/ 2 h 2"/>
                  <a:gd name="T36" fmla="*/ 1 w 1"/>
                  <a:gd name="T37" fmla="*/ 1 h 2"/>
                  <a:gd name="T38" fmla="*/ 1 w 1"/>
                  <a:gd name="T3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8" name="Freeform 104">
                <a:extLst>
                  <a:ext uri="{FF2B5EF4-FFF2-40B4-BE49-F238E27FC236}">
                    <a16:creationId xmlns:a16="http://schemas.microsoft.com/office/drawing/2014/main" id="{41DB4785-9265-E489-121B-BEE9C5A93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1967"/>
                <a:ext cx="3" cy="9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1 w 1"/>
                  <a:gd name="T5" fmla="*/ 3 h 3"/>
                  <a:gd name="T6" fmla="*/ 0 w 1"/>
                  <a:gd name="T7" fmla="*/ 3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9" name="Freeform 105">
                <a:extLst>
                  <a:ext uri="{FF2B5EF4-FFF2-40B4-BE49-F238E27FC236}">
                    <a16:creationId xmlns:a16="http://schemas.microsoft.com/office/drawing/2014/main" id="{0192A97E-575E-31A6-389B-79B49314E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1967"/>
                <a:ext cx="3" cy="9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w 1"/>
                  <a:gd name="T7" fmla="*/ 0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0 h 3"/>
                  <a:gd name="T14" fmla="*/ 0 w 1"/>
                  <a:gd name="T15" fmla="*/ 3 h 3"/>
                  <a:gd name="T16" fmla="*/ 1 w 1"/>
                  <a:gd name="T17" fmla="*/ 3 h 3"/>
                  <a:gd name="T18" fmla="*/ 0 w 1"/>
                  <a:gd name="T19" fmla="*/ 0 h 3"/>
                  <a:gd name="T20" fmla="*/ 0 w 1"/>
                  <a:gd name="T21" fmla="*/ 0 h 3"/>
                  <a:gd name="T22" fmla="*/ 0 w 1"/>
                  <a:gd name="T23" fmla="*/ 0 h 3"/>
                  <a:gd name="T24" fmla="*/ 0 w 1"/>
                  <a:gd name="T25" fmla="*/ 0 h 3"/>
                  <a:gd name="T26" fmla="*/ 1 w 1"/>
                  <a:gd name="T27" fmla="*/ 3 h 3"/>
                  <a:gd name="T28" fmla="*/ 0 w 1"/>
                  <a:gd name="T29" fmla="*/ 3 h 3"/>
                  <a:gd name="T30" fmla="*/ 0 w 1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0" name="Freeform 106">
                <a:extLst>
                  <a:ext uri="{FF2B5EF4-FFF2-40B4-BE49-F238E27FC236}">
                    <a16:creationId xmlns:a16="http://schemas.microsoft.com/office/drawing/2014/main" id="{8014CB94-BBC9-6582-E5EE-8C1ADF4EA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1960"/>
                <a:ext cx="9" cy="10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2 h 3"/>
                  <a:gd name="T4" fmla="*/ 0 w 3"/>
                  <a:gd name="T5" fmla="*/ 2 h 3"/>
                  <a:gd name="T6" fmla="*/ 2 w 3"/>
                  <a:gd name="T7" fmla="*/ 1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2"/>
                      <a:pt x="2" y="2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1" name="Freeform 107">
                <a:extLst>
                  <a:ext uri="{FF2B5EF4-FFF2-40B4-BE49-F238E27FC236}">
                    <a16:creationId xmlns:a16="http://schemas.microsoft.com/office/drawing/2014/main" id="{59FAF22A-0F9E-4B92-DCAE-3D4510A33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1960"/>
                <a:ext cx="9" cy="7"/>
              </a:xfrm>
              <a:custGeom>
                <a:avLst/>
                <a:gdLst>
                  <a:gd name="T0" fmla="*/ 9 w 9"/>
                  <a:gd name="T1" fmla="*/ 4 h 7"/>
                  <a:gd name="T2" fmla="*/ 9 w 9"/>
                  <a:gd name="T3" fmla="*/ 4 h 7"/>
                  <a:gd name="T4" fmla="*/ 9 w 9"/>
                  <a:gd name="T5" fmla="*/ 4 h 7"/>
                  <a:gd name="T6" fmla="*/ 9 w 9"/>
                  <a:gd name="T7" fmla="*/ 7 h 7"/>
                  <a:gd name="T8" fmla="*/ 6 w 9"/>
                  <a:gd name="T9" fmla="*/ 7 h 7"/>
                  <a:gd name="T10" fmla="*/ 6 w 9"/>
                  <a:gd name="T11" fmla="*/ 7 h 7"/>
                  <a:gd name="T12" fmla="*/ 3 w 9"/>
                  <a:gd name="T13" fmla="*/ 7 h 7"/>
                  <a:gd name="T14" fmla="*/ 0 w 9"/>
                  <a:gd name="T15" fmla="*/ 7 h 7"/>
                  <a:gd name="T16" fmla="*/ 0 w 9"/>
                  <a:gd name="T17" fmla="*/ 7 h 7"/>
                  <a:gd name="T18" fmla="*/ 3 w 9"/>
                  <a:gd name="T19" fmla="*/ 4 h 7"/>
                  <a:gd name="T20" fmla="*/ 3 w 9"/>
                  <a:gd name="T21" fmla="*/ 4 h 7"/>
                  <a:gd name="T22" fmla="*/ 6 w 9"/>
                  <a:gd name="T23" fmla="*/ 4 h 7"/>
                  <a:gd name="T24" fmla="*/ 6 w 9"/>
                  <a:gd name="T25" fmla="*/ 4 h 7"/>
                  <a:gd name="T26" fmla="*/ 6 w 9"/>
                  <a:gd name="T27" fmla="*/ 4 h 7"/>
                  <a:gd name="T28" fmla="*/ 9 w 9"/>
                  <a:gd name="T29" fmla="*/ 4 h 7"/>
                  <a:gd name="T30" fmla="*/ 9 w 9"/>
                  <a:gd name="T31" fmla="*/ 4 h 7"/>
                  <a:gd name="T32" fmla="*/ 9 w 9"/>
                  <a:gd name="T33" fmla="*/ 4 h 7"/>
                  <a:gd name="T34" fmla="*/ 9 w 9"/>
                  <a:gd name="T35" fmla="*/ 4 h 7"/>
                  <a:gd name="T36" fmla="*/ 9 w 9"/>
                  <a:gd name="T37" fmla="*/ 0 h 7"/>
                  <a:gd name="T38" fmla="*/ 6 w 9"/>
                  <a:gd name="T39" fmla="*/ 4 h 7"/>
                  <a:gd name="T40" fmla="*/ 6 w 9"/>
                  <a:gd name="T41" fmla="*/ 4 h 7"/>
                  <a:gd name="T42" fmla="*/ 6 w 9"/>
                  <a:gd name="T43" fmla="*/ 4 h 7"/>
                  <a:gd name="T44" fmla="*/ 3 w 9"/>
                  <a:gd name="T45" fmla="*/ 4 h 7"/>
                  <a:gd name="T46" fmla="*/ 3 w 9"/>
                  <a:gd name="T47" fmla="*/ 4 h 7"/>
                  <a:gd name="T48" fmla="*/ 0 w 9"/>
                  <a:gd name="T49" fmla="*/ 7 h 7"/>
                  <a:gd name="T50" fmla="*/ 0 w 9"/>
                  <a:gd name="T51" fmla="*/ 7 h 7"/>
                  <a:gd name="T52" fmla="*/ 3 w 9"/>
                  <a:gd name="T53" fmla="*/ 7 h 7"/>
                  <a:gd name="T54" fmla="*/ 6 w 9"/>
                  <a:gd name="T55" fmla="*/ 7 h 7"/>
                  <a:gd name="T56" fmla="*/ 6 w 9"/>
                  <a:gd name="T57" fmla="*/ 7 h 7"/>
                  <a:gd name="T58" fmla="*/ 9 w 9"/>
                  <a:gd name="T59" fmla="*/ 7 h 7"/>
                  <a:gd name="T60" fmla="*/ 9 w 9"/>
                  <a:gd name="T61" fmla="*/ 4 h 7"/>
                  <a:gd name="T62" fmla="*/ 9 w 9"/>
                  <a:gd name="T63" fmla="*/ 4 h 7"/>
                  <a:gd name="T64" fmla="*/ 9 w 9"/>
                  <a:gd name="T6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7">
                    <a:moveTo>
                      <a:pt x="9" y="4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2" name="Freeform 108">
                <a:extLst>
                  <a:ext uri="{FF2B5EF4-FFF2-40B4-BE49-F238E27FC236}">
                    <a16:creationId xmlns:a16="http://schemas.microsoft.com/office/drawing/2014/main" id="{A4BC89C7-A232-0615-98CD-BD3C89DDC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1964"/>
                <a:ext cx="9" cy="3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1 h 1"/>
                  <a:gd name="T4" fmla="*/ 1 w 3"/>
                  <a:gd name="T5" fmla="*/ 1 h 1"/>
                  <a:gd name="T6" fmla="*/ 1 w 3"/>
                  <a:gd name="T7" fmla="*/ 0 h 1"/>
                  <a:gd name="T8" fmla="*/ 0 w 3"/>
                  <a:gd name="T9" fmla="*/ 1 h 1"/>
                  <a:gd name="T10" fmla="*/ 1 w 3"/>
                  <a:gd name="T11" fmla="*/ 1 h 1"/>
                  <a:gd name="T12" fmla="*/ 1 w 3"/>
                  <a:gd name="T13" fmla="*/ 1 h 1"/>
                  <a:gd name="T14" fmla="*/ 2 w 3"/>
                  <a:gd name="T15" fmla="*/ 1 h 1"/>
                  <a:gd name="T16" fmla="*/ 2 w 3"/>
                  <a:gd name="T17" fmla="*/ 1 h 1"/>
                  <a:gd name="T18" fmla="*/ 3 w 3"/>
                  <a:gd name="T19" fmla="*/ 1 h 1"/>
                  <a:gd name="T20" fmla="*/ 3 w 3"/>
                  <a:gd name="T21" fmla="*/ 1 h 1"/>
                  <a:gd name="T22" fmla="*/ 3 w 3"/>
                  <a:gd name="T23" fmla="*/ 0 h 1"/>
                  <a:gd name="T24" fmla="*/ 3 w 3"/>
                  <a:gd name="T25" fmla="*/ 0 h 1"/>
                  <a:gd name="T26" fmla="*/ 3 w 3"/>
                  <a:gd name="T27" fmla="*/ 0 h 1"/>
                  <a:gd name="T28" fmla="*/ 3 w 3"/>
                  <a:gd name="T29" fmla="*/ 0 h 1"/>
                  <a:gd name="T30" fmla="*/ 3 w 3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3" name="Freeform 109">
                <a:extLst>
                  <a:ext uri="{FF2B5EF4-FFF2-40B4-BE49-F238E27FC236}">
                    <a16:creationId xmlns:a16="http://schemas.microsoft.com/office/drawing/2014/main" id="{35F4EB80-EC20-934B-4CA0-AF3EDE121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196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h 3"/>
                  <a:gd name="T4" fmla="*/ 0 h 3"/>
                  <a:gd name="T5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4" name="Freeform 110">
                <a:extLst>
                  <a:ext uri="{FF2B5EF4-FFF2-40B4-BE49-F238E27FC236}">
                    <a16:creationId xmlns:a16="http://schemas.microsoft.com/office/drawing/2014/main" id="{BC7A9A2F-1996-A1FE-AC68-DDD34D41B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" y="1979"/>
                <a:ext cx="6" cy="4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5" name="Freeform 111">
                <a:extLst>
                  <a:ext uri="{FF2B5EF4-FFF2-40B4-BE49-F238E27FC236}">
                    <a16:creationId xmlns:a16="http://schemas.microsoft.com/office/drawing/2014/main" id="{92088F6C-C4F1-4969-5534-70B9B9C91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" y="1979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6 w 6"/>
                  <a:gd name="T5" fmla="*/ 4 h 4"/>
                  <a:gd name="T6" fmla="*/ 3 w 6"/>
                  <a:gd name="T7" fmla="*/ 4 h 4"/>
                  <a:gd name="T8" fmla="*/ 0 w 6"/>
                  <a:gd name="T9" fmla="*/ 4 h 4"/>
                  <a:gd name="T10" fmla="*/ 0 w 6"/>
                  <a:gd name="T11" fmla="*/ 4 h 4"/>
                  <a:gd name="T12" fmla="*/ 0 w 6"/>
                  <a:gd name="T13" fmla="*/ 0 h 4"/>
                  <a:gd name="T14" fmla="*/ 3 w 6"/>
                  <a:gd name="T15" fmla="*/ 0 h 4"/>
                  <a:gd name="T16" fmla="*/ 6 w 6"/>
                  <a:gd name="T17" fmla="*/ 0 h 4"/>
                  <a:gd name="T18" fmla="*/ 6 w 6"/>
                  <a:gd name="T19" fmla="*/ 0 h 4"/>
                  <a:gd name="T20" fmla="*/ 6 w 6"/>
                  <a:gd name="T21" fmla="*/ 0 h 4"/>
                  <a:gd name="T22" fmla="*/ 6 w 6"/>
                  <a:gd name="T23" fmla="*/ 0 h 4"/>
                  <a:gd name="T24" fmla="*/ 6 w 6"/>
                  <a:gd name="T25" fmla="*/ 0 h 4"/>
                  <a:gd name="T26" fmla="*/ 3 w 6"/>
                  <a:gd name="T27" fmla="*/ 0 h 4"/>
                  <a:gd name="T28" fmla="*/ 0 w 6"/>
                  <a:gd name="T29" fmla="*/ 0 h 4"/>
                  <a:gd name="T30" fmla="*/ 0 w 6"/>
                  <a:gd name="T31" fmla="*/ 4 h 4"/>
                  <a:gd name="T32" fmla="*/ 0 w 6"/>
                  <a:gd name="T33" fmla="*/ 4 h 4"/>
                  <a:gd name="T34" fmla="*/ 3 w 6"/>
                  <a:gd name="T35" fmla="*/ 4 h 4"/>
                  <a:gd name="T36" fmla="*/ 6 w 6"/>
                  <a:gd name="T37" fmla="*/ 4 h 4"/>
                  <a:gd name="T38" fmla="*/ 6 w 6"/>
                  <a:gd name="T39" fmla="*/ 0 h 4"/>
                  <a:gd name="T40" fmla="*/ 6 w 6"/>
                  <a:gd name="T4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6" name="Freeform 112">
                <a:extLst>
                  <a:ext uri="{FF2B5EF4-FFF2-40B4-BE49-F238E27FC236}">
                    <a16:creationId xmlns:a16="http://schemas.microsoft.com/office/drawing/2014/main" id="{C5E1961B-8A2B-83DE-4558-6E948F6A1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976"/>
                <a:ext cx="9" cy="3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1 h 1"/>
                  <a:gd name="T6" fmla="*/ 3 w 3"/>
                  <a:gd name="T7" fmla="*/ 0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7" name="Freeform 113">
                <a:extLst>
                  <a:ext uri="{FF2B5EF4-FFF2-40B4-BE49-F238E27FC236}">
                    <a16:creationId xmlns:a16="http://schemas.microsoft.com/office/drawing/2014/main" id="{674F9D98-C615-5FD0-0B7B-94B13731D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976"/>
                <a:ext cx="9" cy="3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0 w 3"/>
                  <a:gd name="T7" fmla="*/ 1 h 1"/>
                  <a:gd name="T8" fmla="*/ 0 w 3"/>
                  <a:gd name="T9" fmla="*/ 1 h 1"/>
                  <a:gd name="T10" fmla="*/ 0 w 3"/>
                  <a:gd name="T11" fmla="*/ 1 h 1"/>
                  <a:gd name="T12" fmla="*/ 3 w 3"/>
                  <a:gd name="T13" fmla="*/ 0 h 1"/>
                  <a:gd name="T14" fmla="*/ 3 w 3"/>
                  <a:gd name="T15" fmla="*/ 1 h 1"/>
                  <a:gd name="T16" fmla="*/ 0 w 3"/>
                  <a:gd name="T17" fmla="*/ 1 h 1"/>
                  <a:gd name="T18" fmla="*/ 0 w 3"/>
                  <a:gd name="T19" fmla="*/ 1 h 1"/>
                  <a:gd name="T20" fmla="*/ 0 w 3"/>
                  <a:gd name="T21" fmla="*/ 1 h 1"/>
                  <a:gd name="T22" fmla="*/ 0 w 3"/>
                  <a:gd name="T23" fmla="*/ 1 h 1"/>
                  <a:gd name="T24" fmla="*/ 0 w 3"/>
                  <a:gd name="T25" fmla="*/ 1 h 1"/>
                  <a:gd name="T26" fmla="*/ 3 w 3"/>
                  <a:gd name="T27" fmla="*/ 1 h 1"/>
                  <a:gd name="T28" fmla="*/ 3 w 3"/>
                  <a:gd name="T29" fmla="*/ 0 h 1"/>
                  <a:gd name="T30" fmla="*/ 0 w 3"/>
                  <a:gd name="T3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8" name="Freeform 114">
                <a:extLst>
                  <a:ext uri="{FF2B5EF4-FFF2-40B4-BE49-F238E27FC236}">
                    <a16:creationId xmlns:a16="http://schemas.microsoft.com/office/drawing/2014/main" id="{AD2C25A4-69B6-F946-F3D1-77F31CCE8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1973"/>
                <a:ext cx="7" cy="13"/>
              </a:xfrm>
              <a:custGeom>
                <a:avLst/>
                <a:gdLst>
                  <a:gd name="T0" fmla="*/ 2 w 2"/>
                  <a:gd name="T1" fmla="*/ 2 h 4"/>
                  <a:gd name="T2" fmla="*/ 1 w 2"/>
                  <a:gd name="T3" fmla="*/ 4 h 4"/>
                  <a:gd name="T4" fmla="*/ 1 w 2"/>
                  <a:gd name="T5" fmla="*/ 2 h 4"/>
                  <a:gd name="T6" fmla="*/ 0 w 2"/>
                  <a:gd name="T7" fmla="*/ 1 h 4"/>
                  <a:gd name="T8" fmla="*/ 2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9" name="Freeform 115">
                <a:extLst>
                  <a:ext uri="{FF2B5EF4-FFF2-40B4-BE49-F238E27FC236}">
                    <a16:creationId xmlns:a16="http://schemas.microsoft.com/office/drawing/2014/main" id="{D6FF4A4D-7678-3E1A-1C51-AE495D9F4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1973"/>
                <a:ext cx="7" cy="13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2 w 2"/>
                  <a:gd name="T5" fmla="*/ 3 h 4"/>
                  <a:gd name="T6" fmla="*/ 2 w 2"/>
                  <a:gd name="T7" fmla="*/ 3 h 4"/>
                  <a:gd name="T8" fmla="*/ 2 w 2"/>
                  <a:gd name="T9" fmla="*/ 4 h 4"/>
                  <a:gd name="T10" fmla="*/ 1 w 2"/>
                  <a:gd name="T11" fmla="*/ 4 h 4"/>
                  <a:gd name="T12" fmla="*/ 1 w 2"/>
                  <a:gd name="T13" fmla="*/ 3 h 4"/>
                  <a:gd name="T14" fmla="*/ 1 w 2"/>
                  <a:gd name="T15" fmla="*/ 3 h 4"/>
                  <a:gd name="T16" fmla="*/ 1 w 2"/>
                  <a:gd name="T17" fmla="*/ 2 h 4"/>
                  <a:gd name="T18" fmla="*/ 0 w 2"/>
                  <a:gd name="T19" fmla="*/ 1 h 4"/>
                  <a:gd name="T20" fmla="*/ 1 w 2"/>
                  <a:gd name="T21" fmla="*/ 1 h 4"/>
                  <a:gd name="T22" fmla="*/ 1 w 2"/>
                  <a:gd name="T23" fmla="*/ 1 h 4"/>
                  <a:gd name="T24" fmla="*/ 2 w 2"/>
                  <a:gd name="T25" fmla="*/ 1 h 4"/>
                  <a:gd name="T26" fmla="*/ 2 w 2"/>
                  <a:gd name="T27" fmla="*/ 2 h 4"/>
                  <a:gd name="T28" fmla="*/ 2 w 2"/>
                  <a:gd name="T29" fmla="*/ 2 h 4"/>
                  <a:gd name="T30" fmla="*/ 2 w 2"/>
                  <a:gd name="T31" fmla="*/ 2 h 4"/>
                  <a:gd name="T32" fmla="*/ 2 w 2"/>
                  <a:gd name="T33" fmla="*/ 1 h 4"/>
                  <a:gd name="T34" fmla="*/ 1 w 2"/>
                  <a:gd name="T35" fmla="*/ 0 h 4"/>
                  <a:gd name="T36" fmla="*/ 0 w 2"/>
                  <a:gd name="T37" fmla="*/ 1 h 4"/>
                  <a:gd name="T38" fmla="*/ 0 w 2"/>
                  <a:gd name="T39" fmla="*/ 1 h 4"/>
                  <a:gd name="T40" fmla="*/ 1 w 2"/>
                  <a:gd name="T41" fmla="*/ 3 h 4"/>
                  <a:gd name="T42" fmla="*/ 1 w 2"/>
                  <a:gd name="T43" fmla="*/ 3 h 4"/>
                  <a:gd name="T44" fmla="*/ 1 w 2"/>
                  <a:gd name="T45" fmla="*/ 4 h 4"/>
                  <a:gd name="T46" fmla="*/ 1 w 2"/>
                  <a:gd name="T47" fmla="*/ 4 h 4"/>
                  <a:gd name="T48" fmla="*/ 2 w 2"/>
                  <a:gd name="T49" fmla="*/ 4 h 4"/>
                  <a:gd name="T50" fmla="*/ 2 w 2"/>
                  <a:gd name="T51" fmla="*/ 3 h 4"/>
                  <a:gd name="T52" fmla="*/ 2 w 2"/>
                  <a:gd name="T53" fmla="*/ 3 h 4"/>
                  <a:gd name="T54" fmla="*/ 2 w 2"/>
                  <a:gd name="T5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0" name="Freeform 116">
                <a:extLst>
                  <a:ext uri="{FF2B5EF4-FFF2-40B4-BE49-F238E27FC236}">
                    <a16:creationId xmlns:a16="http://schemas.microsoft.com/office/drawing/2014/main" id="{F055424F-517E-B583-19CA-0F6EFBC6E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979"/>
                <a:ext cx="6" cy="0"/>
              </a:xfrm>
              <a:custGeom>
                <a:avLst/>
                <a:gdLst>
                  <a:gd name="T0" fmla="*/ 1 w 2"/>
                  <a:gd name="T1" fmla="*/ 1 w 2"/>
                  <a:gd name="T2" fmla="*/ 2 w 2"/>
                  <a:gd name="T3" fmla="*/ 0 w 2"/>
                  <a:gd name="T4" fmla="*/ 0 w 2"/>
                  <a:gd name="T5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1" name="Freeform 117">
                <a:extLst>
                  <a:ext uri="{FF2B5EF4-FFF2-40B4-BE49-F238E27FC236}">
                    <a16:creationId xmlns:a16="http://schemas.microsoft.com/office/drawing/2014/main" id="{845F8A98-A770-884D-8479-8AC060143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979"/>
                <a:ext cx="4" cy="7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  <a:gd name="T8" fmla="*/ 0 w 1"/>
                  <a:gd name="T9" fmla="*/ 1 h 2"/>
                  <a:gd name="T10" fmla="*/ 0 w 1"/>
                  <a:gd name="T11" fmla="*/ 0 h 2"/>
                  <a:gd name="T12" fmla="*/ 0 w 1"/>
                  <a:gd name="T13" fmla="*/ 1 h 2"/>
                  <a:gd name="T14" fmla="*/ 0 w 1"/>
                  <a:gd name="T15" fmla="*/ 2 h 2"/>
                  <a:gd name="T16" fmla="*/ 0 w 1"/>
                  <a:gd name="T17" fmla="*/ 2 h 2"/>
                  <a:gd name="T18" fmla="*/ 1 w 1"/>
                  <a:gd name="T19" fmla="*/ 2 h 2"/>
                  <a:gd name="T20" fmla="*/ 1 w 1"/>
                  <a:gd name="T21" fmla="*/ 2 h 2"/>
                  <a:gd name="T22" fmla="*/ 1 w 1"/>
                  <a:gd name="T23" fmla="*/ 1 h 2"/>
                  <a:gd name="T24" fmla="*/ 1 w 1"/>
                  <a:gd name="T25" fmla="*/ 1 h 2"/>
                  <a:gd name="T26" fmla="*/ 1 w 1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2" name="Freeform 118">
                <a:extLst>
                  <a:ext uri="{FF2B5EF4-FFF2-40B4-BE49-F238E27FC236}">
                    <a16:creationId xmlns:a16="http://schemas.microsoft.com/office/drawing/2014/main" id="{1132F1C7-92E3-CB88-68A8-2A8E2AD05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" y="1983"/>
                <a:ext cx="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2 w 2"/>
                  <a:gd name="T4" fmla="*/ 1 w 2"/>
                  <a:gd name="T5" fmla="*/ 1 w 2"/>
                  <a:gd name="T6" fmla="*/ 0 w 2"/>
                  <a:gd name="T7" fmla="*/ 0 w 2"/>
                  <a:gd name="T8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3" name="Oval 119">
                <a:extLst>
                  <a:ext uri="{FF2B5EF4-FFF2-40B4-BE49-F238E27FC236}">
                    <a16:creationId xmlns:a16="http://schemas.microsoft.com/office/drawing/2014/main" id="{332E7E28-EE41-A2BC-A81F-69CC1466B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" y="1919"/>
                <a:ext cx="7" cy="6"/>
              </a:xfrm>
              <a:prstGeom prst="ellipse">
                <a:avLst/>
              </a:pr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4" name="Freeform 120">
                <a:extLst>
                  <a:ext uri="{FF2B5EF4-FFF2-40B4-BE49-F238E27FC236}">
                    <a16:creationId xmlns:a16="http://schemas.microsoft.com/office/drawing/2014/main" id="{61C4B49D-CBD6-9E10-F7EE-460C62819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919"/>
                <a:ext cx="7" cy="6"/>
              </a:xfrm>
              <a:custGeom>
                <a:avLst/>
                <a:gdLst>
                  <a:gd name="T0" fmla="*/ 7 w 7"/>
                  <a:gd name="T1" fmla="*/ 3 h 6"/>
                  <a:gd name="T2" fmla="*/ 7 w 7"/>
                  <a:gd name="T3" fmla="*/ 3 h 6"/>
                  <a:gd name="T4" fmla="*/ 4 w 7"/>
                  <a:gd name="T5" fmla="*/ 6 h 6"/>
                  <a:gd name="T6" fmla="*/ 4 w 7"/>
                  <a:gd name="T7" fmla="*/ 6 h 6"/>
                  <a:gd name="T8" fmla="*/ 4 w 7"/>
                  <a:gd name="T9" fmla="*/ 6 h 6"/>
                  <a:gd name="T10" fmla="*/ 4 w 7"/>
                  <a:gd name="T11" fmla="*/ 3 h 6"/>
                  <a:gd name="T12" fmla="*/ 4 w 7"/>
                  <a:gd name="T13" fmla="*/ 3 h 6"/>
                  <a:gd name="T14" fmla="*/ 4 w 7"/>
                  <a:gd name="T15" fmla="*/ 0 h 6"/>
                  <a:gd name="T16" fmla="*/ 4 w 7"/>
                  <a:gd name="T17" fmla="*/ 3 h 6"/>
                  <a:gd name="T18" fmla="*/ 7 w 7"/>
                  <a:gd name="T19" fmla="*/ 3 h 6"/>
                  <a:gd name="T20" fmla="*/ 7 w 7"/>
                  <a:gd name="T21" fmla="*/ 3 h 6"/>
                  <a:gd name="T22" fmla="*/ 7 w 7"/>
                  <a:gd name="T23" fmla="*/ 3 h 6"/>
                  <a:gd name="T24" fmla="*/ 7 w 7"/>
                  <a:gd name="T25" fmla="*/ 0 h 6"/>
                  <a:gd name="T26" fmla="*/ 4 w 7"/>
                  <a:gd name="T27" fmla="*/ 0 h 6"/>
                  <a:gd name="T28" fmla="*/ 4 w 7"/>
                  <a:gd name="T29" fmla="*/ 3 h 6"/>
                  <a:gd name="T30" fmla="*/ 0 w 7"/>
                  <a:gd name="T31" fmla="*/ 3 h 6"/>
                  <a:gd name="T32" fmla="*/ 4 w 7"/>
                  <a:gd name="T33" fmla="*/ 6 h 6"/>
                  <a:gd name="T34" fmla="*/ 4 w 7"/>
                  <a:gd name="T35" fmla="*/ 6 h 6"/>
                  <a:gd name="T36" fmla="*/ 7 w 7"/>
                  <a:gd name="T37" fmla="*/ 6 h 6"/>
                  <a:gd name="T38" fmla="*/ 7 w 7"/>
                  <a:gd name="T39" fmla="*/ 3 h 6"/>
                  <a:gd name="T40" fmla="*/ 7 w 7"/>
                  <a:gd name="T4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lnTo>
                      <a:pt x="7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5" name="Freeform 121">
                <a:extLst>
                  <a:ext uri="{FF2B5EF4-FFF2-40B4-BE49-F238E27FC236}">
                    <a16:creationId xmlns:a16="http://schemas.microsoft.com/office/drawing/2014/main" id="{111C45DB-9C4C-58BD-CC63-ABE7DC8B6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929"/>
                <a:ext cx="4" cy="12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0 h 4"/>
                  <a:gd name="T4" fmla="*/ 1 w 1"/>
                  <a:gd name="T5" fmla="*/ 4 h 4"/>
                  <a:gd name="T6" fmla="*/ 0 w 1"/>
                  <a:gd name="T7" fmla="*/ 3 h 4"/>
                  <a:gd name="T8" fmla="*/ 0 w 1"/>
                  <a:gd name="T9" fmla="*/ 0 h 4"/>
                  <a:gd name="T10" fmla="*/ 1 w 1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6" name="Freeform 122">
                <a:extLst>
                  <a:ext uri="{FF2B5EF4-FFF2-40B4-BE49-F238E27FC236}">
                    <a16:creationId xmlns:a16="http://schemas.microsoft.com/office/drawing/2014/main" id="{9DEC2ABB-E90F-6D3B-86A0-E7D82D5D4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929"/>
                <a:ext cx="4" cy="12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1 h 4"/>
                  <a:gd name="T4" fmla="*/ 1 w 1"/>
                  <a:gd name="T5" fmla="*/ 0 h 4"/>
                  <a:gd name="T6" fmla="*/ 1 w 1"/>
                  <a:gd name="T7" fmla="*/ 0 h 4"/>
                  <a:gd name="T8" fmla="*/ 1 w 1"/>
                  <a:gd name="T9" fmla="*/ 0 h 4"/>
                  <a:gd name="T10" fmla="*/ 1 w 1"/>
                  <a:gd name="T11" fmla="*/ 0 h 4"/>
                  <a:gd name="T12" fmla="*/ 0 w 1"/>
                  <a:gd name="T13" fmla="*/ 0 h 4"/>
                  <a:gd name="T14" fmla="*/ 0 w 1"/>
                  <a:gd name="T15" fmla="*/ 3 h 4"/>
                  <a:gd name="T16" fmla="*/ 1 w 1"/>
                  <a:gd name="T17" fmla="*/ 4 h 4"/>
                  <a:gd name="T18" fmla="*/ 1 w 1"/>
                  <a:gd name="T19" fmla="*/ 0 h 4"/>
                  <a:gd name="T20" fmla="*/ 1 w 1"/>
                  <a:gd name="T21" fmla="*/ 0 h 4"/>
                  <a:gd name="T22" fmla="*/ 1 w 1"/>
                  <a:gd name="T23" fmla="*/ 0 h 4"/>
                  <a:gd name="T24" fmla="*/ 1 w 1"/>
                  <a:gd name="T25" fmla="*/ 0 h 4"/>
                  <a:gd name="T26" fmla="*/ 1 w 1"/>
                  <a:gd name="T27" fmla="*/ 4 h 4"/>
                  <a:gd name="T28" fmla="*/ 0 w 1"/>
                  <a:gd name="T29" fmla="*/ 3 h 4"/>
                  <a:gd name="T30" fmla="*/ 0 w 1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7" name="Freeform 123">
                <a:extLst>
                  <a:ext uri="{FF2B5EF4-FFF2-40B4-BE49-F238E27FC236}">
                    <a16:creationId xmlns:a16="http://schemas.microsoft.com/office/drawing/2014/main" id="{6C92E232-EF87-58ED-FF49-4903EB48A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1922"/>
                <a:ext cx="13" cy="10"/>
              </a:xfrm>
              <a:custGeom>
                <a:avLst/>
                <a:gdLst>
                  <a:gd name="T0" fmla="*/ 3 w 4"/>
                  <a:gd name="T1" fmla="*/ 1 h 3"/>
                  <a:gd name="T2" fmla="*/ 2 w 4"/>
                  <a:gd name="T3" fmla="*/ 3 h 3"/>
                  <a:gd name="T4" fmla="*/ 0 w 4"/>
                  <a:gd name="T5" fmla="*/ 1 h 3"/>
                  <a:gd name="T6" fmla="*/ 2 w 4"/>
                  <a:gd name="T7" fmla="*/ 1 h 3"/>
                  <a:gd name="T8" fmla="*/ 3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4" y="2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8" name="Freeform 124">
                <a:extLst>
                  <a:ext uri="{FF2B5EF4-FFF2-40B4-BE49-F238E27FC236}">
                    <a16:creationId xmlns:a16="http://schemas.microsoft.com/office/drawing/2014/main" id="{F04ACFD2-7A9F-17EE-2CD1-8A14589D3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1925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10 w 10"/>
                  <a:gd name="T3" fmla="*/ 0 h 7"/>
                  <a:gd name="T4" fmla="*/ 10 w 10"/>
                  <a:gd name="T5" fmla="*/ 4 h 7"/>
                  <a:gd name="T6" fmla="*/ 10 w 10"/>
                  <a:gd name="T7" fmla="*/ 4 h 7"/>
                  <a:gd name="T8" fmla="*/ 7 w 10"/>
                  <a:gd name="T9" fmla="*/ 4 h 7"/>
                  <a:gd name="T10" fmla="*/ 7 w 10"/>
                  <a:gd name="T11" fmla="*/ 4 h 7"/>
                  <a:gd name="T12" fmla="*/ 3 w 10"/>
                  <a:gd name="T13" fmla="*/ 4 h 7"/>
                  <a:gd name="T14" fmla="*/ 3 w 10"/>
                  <a:gd name="T15" fmla="*/ 4 h 7"/>
                  <a:gd name="T16" fmla="*/ 3 w 10"/>
                  <a:gd name="T17" fmla="*/ 0 h 7"/>
                  <a:gd name="T18" fmla="*/ 3 w 10"/>
                  <a:gd name="T19" fmla="*/ 0 h 7"/>
                  <a:gd name="T20" fmla="*/ 3 w 10"/>
                  <a:gd name="T21" fmla="*/ 0 h 7"/>
                  <a:gd name="T22" fmla="*/ 7 w 10"/>
                  <a:gd name="T23" fmla="*/ 0 h 7"/>
                  <a:gd name="T24" fmla="*/ 7 w 10"/>
                  <a:gd name="T25" fmla="*/ 0 h 7"/>
                  <a:gd name="T26" fmla="*/ 10 w 10"/>
                  <a:gd name="T27" fmla="*/ 0 h 7"/>
                  <a:gd name="T28" fmla="*/ 10 w 10"/>
                  <a:gd name="T29" fmla="*/ 0 h 7"/>
                  <a:gd name="T30" fmla="*/ 10 w 10"/>
                  <a:gd name="T31" fmla="*/ 0 h 7"/>
                  <a:gd name="T32" fmla="*/ 10 w 10"/>
                  <a:gd name="T33" fmla="*/ 0 h 7"/>
                  <a:gd name="T34" fmla="*/ 10 w 10"/>
                  <a:gd name="T35" fmla="*/ 0 h 7"/>
                  <a:gd name="T36" fmla="*/ 10 w 10"/>
                  <a:gd name="T37" fmla="*/ 0 h 7"/>
                  <a:gd name="T38" fmla="*/ 10 w 10"/>
                  <a:gd name="T39" fmla="*/ 0 h 7"/>
                  <a:gd name="T40" fmla="*/ 7 w 10"/>
                  <a:gd name="T41" fmla="*/ 0 h 7"/>
                  <a:gd name="T42" fmla="*/ 7 w 10"/>
                  <a:gd name="T43" fmla="*/ 0 h 7"/>
                  <a:gd name="T44" fmla="*/ 3 w 10"/>
                  <a:gd name="T45" fmla="*/ 0 h 7"/>
                  <a:gd name="T46" fmla="*/ 3 w 10"/>
                  <a:gd name="T47" fmla="*/ 0 h 7"/>
                  <a:gd name="T48" fmla="*/ 0 w 10"/>
                  <a:gd name="T49" fmla="*/ 0 h 7"/>
                  <a:gd name="T50" fmla="*/ 0 w 10"/>
                  <a:gd name="T51" fmla="*/ 4 h 7"/>
                  <a:gd name="T52" fmla="*/ 3 w 10"/>
                  <a:gd name="T53" fmla="*/ 4 h 7"/>
                  <a:gd name="T54" fmla="*/ 7 w 10"/>
                  <a:gd name="T55" fmla="*/ 7 h 7"/>
                  <a:gd name="T56" fmla="*/ 7 w 10"/>
                  <a:gd name="T57" fmla="*/ 7 h 7"/>
                  <a:gd name="T58" fmla="*/ 10 w 10"/>
                  <a:gd name="T59" fmla="*/ 4 h 7"/>
                  <a:gd name="T60" fmla="*/ 10 w 10"/>
                  <a:gd name="T61" fmla="*/ 0 h 7"/>
                  <a:gd name="T62" fmla="*/ 10 w 10"/>
                  <a:gd name="T63" fmla="*/ 0 h 7"/>
                  <a:gd name="T64" fmla="*/ 10 w 10"/>
                  <a:gd name="T6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10" y="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9" name="Freeform 125">
                <a:extLst>
                  <a:ext uri="{FF2B5EF4-FFF2-40B4-BE49-F238E27FC236}">
                    <a16:creationId xmlns:a16="http://schemas.microsoft.com/office/drawing/2014/main" id="{A75402A8-5093-7A0E-8199-81545287B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1925"/>
                <a:ext cx="10" cy="7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1 h 2"/>
                  <a:gd name="T4" fmla="*/ 2 w 3"/>
                  <a:gd name="T5" fmla="*/ 1 h 2"/>
                  <a:gd name="T6" fmla="*/ 1 w 3"/>
                  <a:gd name="T7" fmla="*/ 1 h 2"/>
                  <a:gd name="T8" fmla="*/ 1 w 3"/>
                  <a:gd name="T9" fmla="*/ 0 h 2"/>
                  <a:gd name="T10" fmla="*/ 0 w 3"/>
                  <a:gd name="T11" fmla="*/ 1 h 2"/>
                  <a:gd name="T12" fmla="*/ 1 w 3"/>
                  <a:gd name="T13" fmla="*/ 1 h 2"/>
                  <a:gd name="T14" fmla="*/ 2 w 3"/>
                  <a:gd name="T15" fmla="*/ 2 h 2"/>
                  <a:gd name="T16" fmla="*/ 2 w 3"/>
                  <a:gd name="T17" fmla="*/ 1 h 2"/>
                  <a:gd name="T18" fmla="*/ 3 w 3"/>
                  <a:gd name="T19" fmla="*/ 1 h 2"/>
                  <a:gd name="T20" fmla="*/ 3 w 3"/>
                  <a:gd name="T21" fmla="*/ 1 h 2"/>
                  <a:gd name="T22" fmla="*/ 3 w 3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0" name="Freeform 126">
                <a:extLst>
                  <a:ext uri="{FF2B5EF4-FFF2-40B4-BE49-F238E27FC236}">
                    <a16:creationId xmlns:a16="http://schemas.microsoft.com/office/drawing/2014/main" id="{42C6B9DE-FEF5-CF2E-D511-940285E77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932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0 w 4"/>
                  <a:gd name="T4" fmla="*/ 4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1" name="Freeform 127">
                <a:extLst>
                  <a:ext uri="{FF2B5EF4-FFF2-40B4-BE49-F238E27FC236}">
                    <a16:creationId xmlns:a16="http://schemas.microsoft.com/office/drawing/2014/main" id="{D0FB4F79-8DF8-1B63-FEC9-D78A722D4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" y="1938"/>
                <a:ext cx="7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2" name="Freeform 128">
                <a:extLst>
                  <a:ext uri="{FF2B5EF4-FFF2-40B4-BE49-F238E27FC236}">
                    <a16:creationId xmlns:a16="http://schemas.microsoft.com/office/drawing/2014/main" id="{126BB9FC-D8D8-6E3D-CA32-0B5BD0E3D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" y="1938"/>
                <a:ext cx="10" cy="3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0 w 3"/>
                  <a:gd name="T11" fmla="*/ 1 h 1"/>
                  <a:gd name="T12" fmla="*/ 0 w 3"/>
                  <a:gd name="T13" fmla="*/ 1 h 1"/>
                  <a:gd name="T14" fmla="*/ 0 w 3"/>
                  <a:gd name="T15" fmla="*/ 1 h 1"/>
                  <a:gd name="T16" fmla="*/ 1 w 3"/>
                  <a:gd name="T17" fmla="*/ 0 h 1"/>
                  <a:gd name="T18" fmla="*/ 2 w 3"/>
                  <a:gd name="T19" fmla="*/ 0 h 1"/>
                  <a:gd name="T20" fmla="*/ 2 w 3"/>
                  <a:gd name="T21" fmla="*/ 1 h 1"/>
                  <a:gd name="T22" fmla="*/ 2 w 3"/>
                  <a:gd name="T23" fmla="*/ 1 h 1"/>
                  <a:gd name="T24" fmla="*/ 2 w 3"/>
                  <a:gd name="T25" fmla="*/ 1 h 1"/>
                  <a:gd name="T26" fmla="*/ 3 w 3"/>
                  <a:gd name="T27" fmla="*/ 1 h 1"/>
                  <a:gd name="T28" fmla="*/ 2 w 3"/>
                  <a:gd name="T29" fmla="*/ 0 h 1"/>
                  <a:gd name="T30" fmla="*/ 1 w 3"/>
                  <a:gd name="T31" fmla="*/ 0 h 1"/>
                  <a:gd name="T32" fmla="*/ 0 w 3"/>
                  <a:gd name="T33" fmla="*/ 0 h 1"/>
                  <a:gd name="T34" fmla="*/ 0 w 3"/>
                  <a:gd name="T35" fmla="*/ 1 h 1"/>
                  <a:gd name="T36" fmla="*/ 0 w 3"/>
                  <a:gd name="T37" fmla="*/ 1 h 1"/>
                  <a:gd name="T38" fmla="*/ 0 w 3"/>
                  <a:gd name="T39" fmla="*/ 1 h 1"/>
                  <a:gd name="T40" fmla="*/ 1 w 3"/>
                  <a:gd name="T41" fmla="*/ 1 h 1"/>
                  <a:gd name="T42" fmla="*/ 2 w 3"/>
                  <a:gd name="T43" fmla="*/ 1 h 1"/>
                  <a:gd name="T44" fmla="*/ 2 w 3"/>
                  <a:gd name="T45" fmla="*/ 1 h 1"/>
                  <a:gd name="T46" fmla="*/ 3 w 3"/>
                  <a:gd name="T47" fmla="*/ 1 h 1"/>
                  <a:gd name="T48" fmla="*/ 2 w 3"/>
                  <a:gd name="T4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3" name="Freeform 129">
                <a:extLst>
                  <a:ext uri="{FF2B5EF4-FFF2-40B4-BE49-F238E27FC236}">
                    <a16:creationId xmlns:a16="http://schemas.microsoft.com/office/drawing/2014/main" id="{E813BFB7-A8E2-1586-3568-2EA9B8508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1938"/>
                <a:ext cx="13" cy="3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3 w 4"/>
                  <a:gd name="T5" fmla="*/ 0 h 1"/>
                  <a:gd name="T6" fmla="*/ 4 w 4"/>
                  <a:gd name="T7" fmla="*/ 1 h 1"/>
                  <a:gd name="T8" fmla="*/ 0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3" y="1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4" name="Freeform 130">
                <a:extLst>
                  <a:ext uri="{FF2B5EF4-FFF2-40B4-BE49-F238E27FC236}">
                    <a16:creationId xmlns:a16="http://schemas.microsoft.com/office/drawing/2014/main" id="{42F959C8-D67F-AA78-7459-63E411F65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1938"/>
                <a:ext cx="13" cy="3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0 w 4"/>
                  <a:gd name="T7" fmla="*/ 1 h 1"/>
                  <a:gd name="T8" fmla="*/ 0 w 4"/>
                  <a:gd name="T9" fmla="*/ 1 h 1"/>
                  <a:gd name="T10" fmla="*/ 0 w 4"/>
                  <a:gd name="T11" fmla="*/ 1 h 1"/>
                  <a:gd name="T12" fmla="*/ 0 w 4"/>
                  <a:gd name="T13" fmla="*/ 1 h 1"/>
                  <a:gd name="T14" fmla="*/ 4 w 4"/>
                  <a:gd name="T15" fmla="*/ 1 h 1"/>
                  <a:gd name="T16" fmla="*/ 3 w 4"/>
                  <a:gd name="T17" fmla="*/ 0 h 1"/>
                  <a:gd name="T18" fmla="*/ 0 w 4"/>
                  <a:gd name="T19" fmla="*/ 1 h 1"/>
                  <a:gd name="T20" fmla="*/ 0 w 4"/>
                  <a:gd name="T21" fmla="*/ 1 h 1"/>
                  <a:gd name="T22" fmla="*/ 0 w 4"/>
                  <a:gd name="T23" fmla="*/ 1 h 1"/>
                  <a:gd name="T24" fmla="*/ 0 w 4"/>
                  <a:gd name="T25" fmla="*/ 1 h 1"/>
                  <a:gd name="T26" fmla="*/ 3 w 4"/>
                  <a:gd name="T27" fmla="*/ 0 h 1"/>
                  <a:gd name="T28" fmla="*/ 4 w 4"/>
                  <a:gd name="T29" fmla="*/ 1 h 1"/>
                  <a:gd name="T30" fmla="*/ 0 w 4"/>
                  <a:gd name="T3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5" name="Freeform 131">
                <a:extLst>
                  <a:ext uri="{FF2B5EF4-FFF2-40B4-BE49-F238E27FC236}">
                    <a16:creationId xmlns:a16="http://schemas.microsoft.com/office/drawing/2014/main" id="{BF36CD39-9EEC-B12B-99E6-B80B67BAB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1935"/>
                <a:ext cx="6" cy="10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3 h 3"/>
                  <a:gd name="T8" fmla="*/ 0 w 2"/>
                  <a:gd name="T9" fmla="*/ 2 h 3"/>
                  <a:gd name="T10" fmla="*/ 0 w 2"/>
                  <a:gd name="T11" fmla="*/ 1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6" name="Freeform 132">
                <a:extLst>
                  <a:ext uri="{FF2B5EF4-FFF2-40B4-BE49-F238E27FC236}">
                    <a16:creationId xmlns:a16="http://schemas.microsoft.com/office/drawing/2014/main" id="{5F6082AA-E79D-B176-5369-C0A156335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" y="1935"/>
                <a:ext cx="10" cy="10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1 w 3"/>
                  <a:gd name="T15" fmla="*/ 3 h 3"/>
                  <a:gd name="T16" fmla="*/ 1 w 3"/>
                  <a:gd name="T17" fmla="*/ 3 h 3"/>
                  <a:gd name="T18" fmla="*/ 1 w 3"/>
                  <a:gd name="T19" fmla="*/ 3 h 3"/>
                  <a:gd name="T20" fmla="*/ 1 w 3"/>
                  <a:gd name="T21" fmla="*/ 2 h 3"/>
                  <a:gd name="T22" fmla="*/ 1 w 3"/>
                  <a:gd name="T23" fmla="*/ 2 h 3"/>
                  <a:gd name="T24" fmla="*/ 1 w 3"/>
                  <a:gd name="T25" fmla="*/ 2 h 3"/>
                  <a:gd name="T26" fmla="*/ 1 w 3"/>
                  <a:gd name="T27" fmla="*/ 2 h 3"/>
                  <a:gd name="T28" fmla="*/ 1 w 3"/>
                  <a:gd name="T29" fmla="*/ 1 h 3"/>
                  <a:gd name="T30" fmla="*/ 1 w 3"/>
                  <a:gd name="T31" fmla="*/ 1 h 3"/>
                  <a:gd name="T32" fmla="*/ 1 w 3"/>
                  <a:gd name="T33" fmla="*/ 0 h 3"/>
                  <a:gd name="T34" fmla="*/ 1 w 3"/>
                  <a:gd name="T35" fmla="*/ 0 h 3"/>
                  <a:gd name="T36" fmla="*/ 1 w 3"/>
                  <a:gd name="T37" fmla="*/ 0 h 3"/>
                  <a:gd name="T38" fmla="*/ 1 w 3"/>
                  <a:gd name="T39" fmla="*/ 0 h 3"/>
                  <a:gd name="T40" fmla="*/ 1 w 3"/>
                  <a:gd name="T41" fmla="*/ 0 h 3"/>
                  <a:gd name="T42" fmla="*/ 1 w 3"/>
                  <a:gd name="T43" fmla="*/ 0 h 3"/>
                  <a:gd name="T44" fmla="*/ 1 w 3"/>
                  <a:gd name="T45" fmla="*/ 0 h 3"/>
                  <a:gd name="T46" fmla="*/ 1 w 3"/>
                  <a:gd name="T47" fmla="*/ 1 h 3"/>
                  <a:gd name="T48" fmla="*/ 1 w 3"/>
                  <a:gd name="T49" fmla="*/ 1 h 3"/>
                  <a:gd name="T50" fmla="*/ 1 w 3"/>
                  <a:gd name="T51" fmla="*/ 2 h 3"/>
                  <a:gd name="T52" fmla="*/ 1 w 3"/>
                  <a:gd name="T53" fmla="*/ 2 h 3"/>
                  <a:gd name="T54" fmla="*/ 1 w 3"/>
                  <a:gd name="T55" fmla="*/ 2 h 3"/>
                  <a:gd name="T56" fmla="*/ 1 w 3"/>
                  <a:gd name="T57" fmla="*/ 2 h 3"/>
                  <a:gd name="T58" fmla="*/ 0 w 3"/>
                  <a:gd name="T59" fmla="*/ 3 h 3"/>
                  <a:gd name="T60" fmla="*/ 0 w 3"/>
                  <a:gd name="T61" fmla="*/ 3 h 3"/>
                  <a:gd name="T62" fmla="*/ 1 w 3"/>
                  <a:gd name="T63" fmla="*/ 3 h 3"/>
                  <a:gd name="T64" fmla="*/ 1 w 3"/>
                  <a:gd name="T65" fmla="*/ 3 h 3"/>
                  <a:gd name="T66" fmla="*/ 1 w 3"/>
                  <a:gd name="T67" fmla="*/ 3 h 3"/>
                  <a:gd name="T68" fmla="*/ 3 w 3"/>
                  <a:gd name="T69" fmla="*/ 2 h 3"/>
                  <a:gd name="T70" fmla="*/ 3 w 3"/>
                  <a:gd name="T71" fmla="*/ 2 h 3"/>
                  <a:gd name="T72" fmla="*/ 2 w 3"/>
                  <a:gd name="T73" fmla="*/ 1 h 3"/>
                  <a:gd name="T74" fmla="*/ 1 w 3"/>
                  <a:gd name="T7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7" name="Freeform 133">
                <a:extLst>
                  <a:ext uri="{FF2B5EF4-FFF2-40B4-BE49-F238E27FC236}">
                    <a16:creationId xmlns:a16="http://schemas.microsoft.com/office/drawing/2014/main" id="{5D8EBF9E-B189-6D56-C031-C7AA5AADC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1941"/>
                <a:ext cx="9" cy="0"/>
              </a:xfrm>
              <a:custGeom>
                <a:avLst/>
                <a:gdLst>
                  <a:gd name="T0" fmla="*/ 1 w 3"/>
                  <a:gd name="T1" fmla="*/ 1 w 3"/>
                  <a:gd name="T2" fmla="*/ 3 w 3"/>
                  <a:gd name="T3" fmla="*/ 0 w 3"/>
                  <a:gd name="T4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8" name="Freeform 134">
                <a:extLst>
                  <a:ext uri="{FF2B5EF4-FFF2-40B4-BE49-F238E27FC236}">
                    <a16:creationId xmlns:a16="http://schemas.microsoft.com/office/drawing/2014/main" id="{7B92CF77-195E-831B-BAFB-D391A081A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1941"/>
                <a:ext cx="3" cy="4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0 h 1"/>
                  <a:gd name="T24" fmla="*/ 1 w 1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9" name="Freeform 135">
                <a:extLst>
                  <a:ext uri="{FF2B5EF4-FFF2-40B4-BE49-F238E27FC236}">
                    <a16:creationId xmlns:a16="http://schemas.microsoft.com/office/drawing/2014/main" id="{F5EB87EE-077C-52F4-5B6A-D457E79C5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" y="1941"/>
                <a:ext cx="7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0 w 2"/>
                  <a:gd name="T4" fmla="*/ 1 w 2"/>
                  <a:gd name="T5" fmla="*/ 1 w 2"/>
                  <a:gd name="T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0" name="Freeform 136">
                <a:extLst>
                  <a:ext uri="{FF2B5EF4-FFF2-40B4-BE49-F238E27FC236}">
                    <a16:creationId xmlns:a16="http://schemas.microsoft.com/office/drawing/2014/main" id="{968B3CEA-2EE4-1430-3B60-AB6950291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" y="1868"/>
                <a:ext cx="6" cy="7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1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1" name="Freeform 137">
                <a:extLst>
                  <a:ext uri="{FF2B5EF4-FFF2-40B4-BE49-F238E27FC236}">
                    <a16:creationId xmlns:a16="http://schemas.microsoft.com/office/drawing/2014/main" id="{34155B66-15B5-3541-F92D-044B24EA2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" y="1868"/>
                <a:ext cx="6" cy="7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1 h 2"/>
                  <a:gd name="T14" fmla="*/ 1 w 2"/>
                  <a:gd name="T15" fmla="*/ 0 h 2"/>
                  <a:gd name="T16" fmla="*/ 1 w 2"/>
                  <a:gd name="T17" fmla="*/ 1 h 2"/>
                  <a:gd name="T18" fmla="*/ 1 w 2"/>
                  <a:gd name="T19" fmla="*/ 1 h 2"/>
                  <a:gd name="T20" fmla="*/ 1 w 2"/>
                  <a:gd name="T21" fmla="*/ 2 h 2"/>
                  <a:gd name="T22" fmla="*/ 1 w 2"/>
                  <a:gd name="T23" fmla="*/ 2 h 2"/>
                  <a:gd name="T24" fmla="*/ 1 w 2"/>
                  <a:gd name="T25" fmla="*/ 2 h 2"/>
                  <a:gd name="T26" fmla="*/ 2 w 2"/>
                  <a:gd name="T27" fmla="*/ 1 h 2"/>
                  <a:gd name="T28" fmla="*/ 1 w 2"/>
                  <a:gd name="T29" fmla="*/ 0 h 2"/>
                  <a:gd name="T30" fmla="*/ 1 w 2"/>
                  <a:gd name="T31" fmla="*/ 0 h 2"/>
                  <a:gd name="T32" fmla="*/ 0 w 2"/>
                  <a:gd name="T33" fmla="*/ 1 h 2"/>
                  <a:gd name="T34" fmla="*/ 0 w 2"/>
                  <a:gd name="T35" fmla="*/ 2 h 2"/>
                  <a:gd name="T36" fmla="*/ 0 w 2"/>
                  <a:gd name="T37" fmla="*/ 2 h 2"/>
                  <a:gd name="T38" fmla="*/ 0 w 2"/>
                  <a:gd name="T39" fmla="*/ 2 h 2"/>
                  <a:gd name="T40" fmla="*/ 1 w 2"/>
                  <a:gd name="T41" fmla="*/ 2 h 2"/>
                  <a:gd name="T42" fmla="*/ 1 w 2"/>
                  <a:gd name="T4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2" name="Freeform 138">
                <a:extLst>
                  <a:ext uri="{FF2B5EF4-FFF2-40B4-BE49-F238E27FC236}">
                    <a16:creationId xmlns:a16="http://schemas.microsoft.com/office/drawing/2014/main" id="{B5724063-D9E2-9BAA-856B-830721591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" y="1878"/>
                <a:ext cx="6" cy="13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4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3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3" name="Freeform 139">
                <a:extLst>
                  <a:ext uri="{FF2B5EF4-FFF2-40B4-BE49-F238E27FC236}">
                    <a16:creationId xmlns:a16="http://schemas.microsoft.com/office/drawing/2014/main" id="{E958DB80-332A-6EF7-CA97-0F69AECD4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" y="1878"/>
                <a:ext cx="6" cy="13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4 h 4"/>
                  <a:gd name="T4" fmla="*/ 1 w 2"/>
                  <a:gd name="T5" fmla="*/ 4 h 4"/>
                  <a:gd name="T6" fmla="*/ 1 w 2"/>
                  <a:gd name="T7" fmla="*/ 4 h 4"/>
                  <a:gd name="T8" fmla="*/ 1 w 2"/>
                  <a:gd name="T9" fmla="*/ 4 h 4"/>
                  <a:gd name="T10" fmla="*/ 0 w 2"/>
                  <a:gd name="T11" fmla="*/ 3 h 4"/>
                  <a:gd name="T12" fmla="*/ 2 w 2"/>
                  <a:gd name="T13" fmla="*/ 0 h 4"/>
                  <a:gd name="T14" fmla="*/ 2 w 2"/>
                  <a:gd name="T15" fmla="*/ 0 h 4"/>
                  <a:gd name="T16" fmla="*/ 0 w 2"/>
                  <a:gd name="T17" fmla="*/ 4 h 4"/>
                  <a:gd name="T18" fmla="*/ 1 w 2"/>
                  <a:gd name="T19" fmla="*/ 4 h 4"/>
                  <a:gd name="T20" fmla="*/ 1 w 2"/>
                  <a:gd name="T21" fmla="*/ 4 h 4"/>
                  <a:gd name="T22" fmla="*/ 1 w 2"/>
                  <a:gd name="T23" fmla="*/ 4 h 4"/>
                  <a:gd name="T24" fmla="*/ 1 w 2"/>
                  <a:gd name="T25" fmla="*/ 4 h 4"/>
                  <a:gd name="T26" fmla="*/ 2 w 2"/>
                  <a:gd name="T27" fmla="*/ 0 h 4"/>
                  <a:gd name="T28" fmla="*/ 2 w 2"/>
                  <a:gd name="T29" fmla="*/ 0 h 4"/>
                  <a:gd name="T30" fmla="*/ 0 w 2"/>
                  <a:gd name="T3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4" name="Freeform 140">
                <a:extLst>
                  <a:ext uri="{FF2B5EF4-FFF2-40B4-BE49-F238E27FC236}">
                    <a16:creationId xmlns:a16="http://schemas.microsoft.com/office/drawing/2014/main" id="{E4DB0F68-07A2-4F6E-2808-2120A3AF5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" y="1871"/>
                <a:ext cx="9" cy="10"/>
              </a:xfrm>
              <a:custGeom>
                <a:avLst/>
                <a:gdLst>
                  <a:gd name="T0" fmla="*/ 1 w 3"/>
                  <a:gd name="T1" fmla="*/ 2 h 3"/>
                  <a:gd name="T2" fmla="*/ 0 w 3"/>
                  <a:gd name="T3" fmla="*/ 1 h 3"/>
                  <a:gd name="T4" fmla="*/ 1 w 3"/>
                  <a:gd name="T5" fmla="*/ 1 h 3"/>
                  <a:gd name="T6" fmla="*/ 1 w 3"/>
                  <a:gd name="T7" fmla="*/ 1 h 3"/>
                  <a:gd name="T8" fmla="*/ 2 w 3"/>
                  <a:gd name="T9" fmla="*/ 1 h 3"/>
                  <a:gd name="T10" fmla="*/ 2 w 3"/>
                  <a:gd name="T11" fmla="*/ 2 h 3"/>
                  <a:gd name="T12" fmla="*/ 1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5" name="Freeform 141">
                <a:extLst>
                  <a:ext uri="{FF2B5EF4-FFF2-40B4-BE49-F238E27FC236}">
                    <a16:creationId xmlns:a16="http://schemas.microsoft.com/office/drawing/2014/main" id="{85AFD008-E30E-61C6-4445-387CC6CE2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" y="1875"/>
                <a:ext cx="9" cy="6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1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1 w 3"/>
                  <a:gd name="T11" fmla="*/ 0 h 2"/>
                  <a:gd name="T12" fmla="*/ 1 w 3"/>
                  <a:gd name="T13" fmla="*/ 0 h 2"/>
                  <a:gd name="T14" fmla="*/ 1 w 3"/>
                  <a:gd name="T15" fmla="*/ 0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  <a:gd name="T22" fmla="*/ 1 w 3"/>
                  <a:gd name="T23" fmla="*/ 0 h 2"/>
                  <a:gd name="T24" fmla="*/ 2 w 3"/>
                  <a:gd name="T25" fmla="*/ 0 h 2"/>
                  <a:gd name="T26" fmla="*/ 2 w 3"/>
                  <a:gd name="T27" fmla="*/ 1 h 2"/>
                  <a:gd name="T28" fmla="*/ 2 w 3"/>
                  <a:gd name="T29" fmla="*/ 1 h 2"/>
                  <a:gd name="T30" fmla="*/ 2 w 3"/>
                  <a:gd name="T31" fmla="*/ 1 h 2"/>
                  <a:gd name="T32" fmla="*/ 2 w 3"/>
                  <a:gd name="T33" fmla="*/ 2 h 2"/>
                  <a:gd name="T34" fmla="*/ 1 w 3"/>
                  <a:gd name="T35" fmla="*/ 1 h 2"/>
                  <a:gd name="T36" fmla="*/ 1 w 3"/>
                  <a:gd name="T37" fmla="*/ 1 h 2"/>
                  <a:gd name="T38" fmla="*/ 1 w 3"/>
                  <a:gd name="T39" fmla="*/ 2 h 2"/>
                  <a:gd name="T40" fmla="*/ 2 w 3"/>
                  <a:gd name="T41" fmla="*/ 2 h 2"/>
                  <a:gd name="T42" fmla="*/ 2 w 3"/>
                  <a:gd name="T43" fmla="*/ 2 h 2"/>
                  <a:gd name="T44" fmla="*/ 3 w 3"/>
                  <a:gd name="T45" fmla="*/ 1 h 2"/>
                  <a:gd name="T46" fmla="*/ 2 w 3"/>
                  <a:gd name="T47" fmla="*/ 0 h 2"/>
                  <a:gd name="T48" fmla="*/ 2 w 3"/>
                  <a:gd name="T49" fmla="*/ 0 h 2"/>
                  <a:gd name="T50" fmla="*/ 1 w 3"/>
                  <a:gd name="T51" fmla="*/ 0 h 2"/>
                  <a:gd name="T52" fmla="*/ 1 w 3"/>
                  <a:gd name="T53" fmla="*/ 0 h 2"/>
                  <a:gd name="T54" fmla="*/ 1 w 3"/>
                  <a:gd name="T55" fmla="*/ 0 h 2"/>
                  <a:gd name="T56" fmla="*/ 1 w 3"/>
                  <a:gd name="T57" fmla="*/ 0 h 2"/>
                  <a:gd name="T58" fmla="*/ 1 w 3"/>
                  <a:gd name="T59" fmla="*/ 0 h 2"/>
                  <a:gd name="T60" fmla="*/ 0 w 3"/>
                  <a:gd name="T61" fmla="*/ 0 h 2"/>
                  <a:gd name="T62" fmla="*/ 0 w 3"/>
                  <a:gd name="T63" fmla="*/ 0 h 2"/>
                  <a:gd name="T64" fmla="*/ 0 w 3"/>
                  <a:gd name="T65" fmla="*/ 0 h 2"/>
                  <a:gd name="T66" fmla="*/ 1 w 3"/>
                  <a:gd name="T67" fmla="*/ 2 h 2"/>
                  <a:gd name="T68" fmla="*/ 1 w 3"/>
                  <a:gd name="T6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6" name="Freeform 142">
                <a:extLst>
                  <a:ext uri="{FF2B5EF4-FFF2-40B4-BE49-F238E27FC236}">
                    <a16:creationId xmlns:a16="http://schemas.microsoft.com/office/drawing/2014/main" id="{63286456-F09D-2D88-A8B9-CC409A145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" y="1878"/>
                <a:ext cx="9" cy="3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1 w 3"/>
                  <a:gd name="T5" fmla="*/ 0 h 1"/>
                  <a:gd name="T6" fmla="*/ 0 w 3"/>
                  <a:gd name="T7" fmla="*/ 0 h 1"/>
                  <a:gd name="T8" fmla="*/ 0 w 3"/>
                  <a:gd name="T9" fmla="*/ 0 h 1"/>
                  <a:gd name="T10" fmla="*/ 1 w 3"/>
                  <a:gd name="T11" fmla="*/ 1 h 1"/>
                  <a:gd name="T12" fmla="*/ 1 w 3"/>
                  <a:gd name="T13" fmla="*/ 1 h 1"/>
                  <a:gd name="T14" fmla="*/ 2 w 3"/>
                  <a:gd name="T15" fmla="*/ 1 h 1"/>
                  <a:gd name="T16" fmla="*/ 2 w 3"/>
                  <a:gd name="T17" fmla="*/ 0 h 1"/>
                  <a:gd name="T18" fmla="*/ 3 w 3"/>
                  <a:gd name="T19" fmla="*/ 0 h 1"/>
                  <a:gd name="T20" fmla="*/ 2 w 3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7" name="Freeform 143">
                <a:extLst>
                  <a:ext uri="{FF2B5EF4-FFF2-40B4-BE49-F238E27FC236}">
                    <a16:creationId xmlns:a16="http://schemas.microsoft.com/office/drawing/2014/main" id="{906A2498-27B5-1306-760E-C5F4A1780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" y="1878"/>
                <a:ext cx="3" cy="6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  <a:gd name="T10" fmla="*/ 0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8" name="Freeform 144">
                <a:extLst>
                  <a:ext uri="{FF2B5EF4-FFF2-40B4-BE49-F238E27FC236}">
                    <a16:creationId xmlns:a16="http://schemas.microsoft.com/office/drawing/2014/main" id="{115DBA38-1317-15D2-3746-E33947023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" y="1878"/>
                <a:ext cx="9" cy="6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2 h 2"/>
                  <a:gd name="T4" fmla="*/ 1 w 3"/>
                  <a:gd name="T5" fmla="*/ 2 h 2"/>
                  <a:gd name="T6" fmla="*/ 0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3" y="1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9" name="Freeform 145">
                <a:extLst>
                  <a:ext uri="{FF2B5EF4-FFF2-40B4-BE49-F238E27FC236}">
                    <a16:creationId xmlns:a16="http://schemas.microsoft.com/office/drawing/2014/main" id="{E879995E-34B5-ADE5-C52A-0A0BE578A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" y="1878"/>
                <a:ext cx="6" cy="6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1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2 h 2"/>
                  <a:gd name="T10" fmla="*/ 1 w 2"/>
                  <a:gd name="T11" fmla="*/ 2 h 2"/>
                  <a:gd name="T12" fmla="*/ 1 w 2"/>
                  <a:gd name="T13" fmla="*/ 1 h 2"/>
                  <a:gd name="T14" fmla="*/ 1 w 2"/>
                  <a:gd name="T15" fmla="*/ 1 h 2"/>
                  <a:gd name="T16" fmla="*/ 1 w 2"/>
                  <a:gd name="T17" fmla="*/ 0 h 2"/>
                  <a:gd name="T18" fmla="*/ 2 w 2"/>
                  <a:gd name="T19" fmla="*/ 1 h 2"/>
                  <a:gd name="T20" fmla="*/ 2 w 2"/>
                  <a:gd name="T21" fmla="*/ 0 h 2"/>
                  <a:gd name="T22" fmla="*/ 2 w 2"/>
                  <a:gd name="T23" fmla="*/ 0 h 2"/>
                  <a:gd name="T24" fmla="*/ 1 w 2"/>
                  <a:gd name="T25" fmla="*/ 0 h 2"/>
                  <a:gd name="T26" fmla="*/ 0 w 2"/>
                  <a:gd name="T27" fmla="*/ 1 h 2"/>
                  <a:gd name="T28" fmla="*/ 0 w 2"/>
                  <a:gd name="T29" fmla="*/ 1 h 2"/>
                  <a:gd name="T30" fmla="*/ 1 w 2"/>
                  <a:gd name="T31" fmla="*/ 2 h 2"/>
                  <a:gd name="T32" fmla="*/ 2 w 2"/>
                  <a:gd name="T33" fmla="*/ 2 h 2"/>
                  <a:gd name="T34" fmla="*/ 2 w 2"/>
                  <a:gd name="T35" fmla="*/ 2 h 2"/>
                  <a:gd name="T36" fmla="*/ 2 w 2"/>
                  <a:gd name="T37" fmla="*/ 1 h 2"/>
                  <a:gd name="T38" fmla="*/ 2 w 2"/>
                  <a:gd name="T3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0" name="Freeform 146">
                <a:extLst>
                  <a:ext uri="{FF2B5EF4-FFF2-40B4-BE49-F238E27FC236}">
                    <a16:creationId xmlns:a16="http://schemas.microsoft.com/office/drawing/2014/main" id="{42F766D2-7D47-0E4A-802E-64559C8E9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1884"/>
                <a:ext cx="10" cy="7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1 h 2"/>
                  <a:gd name="T6" fmla="*/ 3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1" name="Freeform 147">
                <a:extLst>
                  <a:ext uri="{FF2B5EF4-FFF2-40B4-BE49-F238E27FC236}">
                    <a16:creationId xmlns:a16="http://schemas.microsoft.com/office/drawing/2014/main" id="{64B1E98C-6B48-BEB0-D33B-97A65A4BD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1884"/>
                <a:ext cx="10" cy="10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3 w 3"/>
                  <a:gd name="T15" fmla="*/ 3 h 3"/>
                  <a:gd name="T16" fmla="*/ 3 w 3"/>
                  <a:gd name="T17" fmla="*/ 1 h 3"/>
                  <a:gd name="T18" fmla="*/ 0 w 3"/>
                  <a:gd name="T19" fmla="*/ 0 h 3"/>
                  <a:gd name="T20" fmla="*/ 0 w 3"/>
                  <a:gd name="T21" fmla="*/ 0 h 3"/>
                  <a:gd name="T22" fmla="*/ 0 w 3"/>
                  <a:gd name="T23" fmla="*/ 0 h 3"/>
                  <a:gd name="T24" fmla="*/ 0 w 3"/>
                  <a:gd name="T25" fmla="*/ 0 h 3"/>
                  <a:gd name="T26" fmla="*/ 3 w 3"/>
                  <a:gd name="T27" fmla="*/ 1 h 3"/>
                  <a:gd name="T28" fmla="*/ 3 w 3"/>
                  <a:gd name="T29" fmla="*/ 2 h 3"/>
                  <a:gd name="T30" fmla="*/ 0 w 3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2" name="Freeform 148">
                <a:extLst>
                  <a:ext uri="{FF2B5EF4-FFF2-40B4-BE49-F238E27FC236}">
                    <a16:creationId xmlns:a16="http://schemas.microsoft.com/office/drawing/2014/main" id="{B94994C1-EC83-1DD5-7B49-4462DE1D5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1878"/>
                <a:ext cx="9" cy="9"/>
              </a:xfrm>
              <a:custGeom>
                <a:avLst/>
                <a:gdLst>
                  <a:gd name="T0" fmla="*/ 2 w 3"/>
                  <a:gd name="T1" fmla="*/ 2 h 3"/>
                  <a:gd name="T2" fmla="*/ 1 w 3"/>
                  <a:gd name="T3" fmla="*/ 3 h 3"/>
                  <a:gd name="T4" fmla="*/ 0 w 3"/>
                  <a:gd name="T5" fmla="*/ 2 h 3"/>
                  <a:gd name="T6" fmla="*/ 1 w 3"/>
                  <a:gd name="T7" fmla="*/ 1 h 3"/>
                  <a:gd name="T8" fmla="*/ 2 w 3"/>
                  <a:gd name="T9" fmla="*/ 0 h 3"/>
                  <a:gd name="T10" fmla="*/ 2 w 3"/>
                  <a:gd name="T11" fmla="*/ 1 h 3"/>
                  <a:gd name="T12" fmla="*/ 2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3" name="Freeform 149">
                <a:extLst>
                  <a:ext uri="{FF2B5EF4-FFF2-40B4-BE49-F238E27FC236}">
                    <a16:creationId xmlns:a16="http://schemas.microsoft.com/office/drawing/2014/main" id="{B60F3FD4-09CB-3DC6-39AB-AFDE2700F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1878"/>
                <a:ext cx="9" cy="9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0 w 3"/>
                  <a:gd name="T9" fmla="*/ 2 h 3"/>
                  <a:gd name="T10" fmla="*/ 0 w 3"/>
                  <a:gd name="T11" fmla="*/ 2 h 3"/>
                  <a:gd name="T12" fmla="*/ 1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  <a:gd name="T18" fmla="*/ 0 w 3"/>
                  <a:gd name="T19" fmla="*/ 2 h 3"/>
                  <a:gd name="T20" fmla="*/ 1 w 3"/>
                  <a:gd name="T21" fmla="*/ 2 h 3"/>
                  <a:gd name="T22" fmla="*/ 1 w 3"/>
                  <a:gd name="T23" fmla="*/ 1 h 3"/>
                  <a:gd name="T24" fmla="*/ 1 w 3"/>
                  <a:gd name="T25" fmla="*/ 1 h 3"/>
                  <a:gd name="T26" fmla="*/ 2 w 3"/>
                  <a:gd name="T27" fmla="*/ 0 h 3"/>
                  <a:gd name="T28" fmla="*/ 2 w 3"/>
                  <a:gd name="T29" fmla="*/ 0 h 3"/>
                  <a:gd name="T30" fmla="*/ 2 w 3"/>
                  <a:gd name="T31" fmla="*/ 1 h 3"/>
                  <a:gd name="T32" fmla="*/ 2 w 3"/>
                  <a:gd name="T33" fmla="*/ 1 h 3"/>
                  <a:gd name="T34" fmla="*/ 2 w 3"/>
                  <a:gd name="T35" fmla="*/ 2 h 3"/>
                  <a:gd name="T36" fmla="*/ 2 w 3"/>
                  <a:gd name="T37" fmla="*/ 2 h 3"/>
                  <a:gd name="T38" fmla="*/ 2 w 3"/>
                  <a:gd name="T39" fmla="*/ 2 h 3"/>
                  <a:gd name="T40" fmla="*/ 3 w 3"/>
                  <a:gd name="T41" fmla="*/ 1 h 3"/>
                  <a:gd name="T42" fmla="*/ 3 w 3"/>
                  <a:gd name="T43" fmla="*/ 1 h 3"/>
                  <a:gd name="T44" fmla="*/ 2 w 3"/>
                  <a:gd name="T45" fmla="*/ 0 h 3"/>
                  <a:gd name="T46" fmla="*/ 2 w 3"/>
                  <a:gd name="T47" fmla="*/ 0 h 3"/>
                  <a:gd name="T48" fmla="*/ 1 w 3"/>
                  <a:gd name="T49" fmla="*/ 1 h 3"/>
                  <a:gd name="T50" fmla="*/ 1 w 3"/>
                  <a:gd name="T51" fmla="*/ 1 h 3"/>
                  <a:gd name="T52" fmla="*/ 1 w 3"/>
                  <a:gd name="T53" fmla="*/ 2 h 3"/>
                  <a:gd name="T54" fmla="*/ 0 w 3"/>
                  <a:gd name="T55" fmla="*/ 2 h 3"/>
                  <a:gd name="T56" fmla="*/ 0 w 3"/>
                  <a:gd name="T57" fmla="*/ 2 h 3"/>
                  <a:gd name="T58" fmla="*/ 0 w 3"/>
                  <a:gd name="T59" fmla="*/ 2 h 3"/>
                  <a:gd name="T60" fmla="*/ 0 w 3"/>
                  <a:gd name="T61" fmla="*/ 2 h 3"/>
                  <a:gd name="T62" fmla="*/ 1 w 3"/>
                  <a:gd name="T63" fmla="*/ 3 h 3"/>
                  <a:gd name="T64" fmla="*/ 1 w 3"/>
                  <a:gd name="T65" fmla="*/ 3 h 3"/>
                  <a:gd name="T66" fmla="*/ 2 w 3"/>
                  <a:gd name="T6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4" name="Freeform 150">
                <a:extLst>
                  <a:ext uri="{FF2B5EF4-FFF2-40B4-BE49-F238E27FC236}">
                    <a16:creationId xmlns:a16="http://schemas.microsoft.com/office/drawing/2014/main" id="{B391E768-BAAC-9035-05DE-0733D82BE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1884"/>
                <a:ext cx="6" cy="7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1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5" name="Freeform 151">
                <a:extLst>
                  <a:ext uri="{FF2B5EF4-FFF2-40B4-BE49-F238E27FC236}">
                    <a16:creationId xmlns:a16="http://schemas.microsoft.com/office/drawing/2014/main" id="{6FEE010C-3530-2FD9-CF6D-74D691F2C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1884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0 h 3"/>
                  <a:gd name="T6" fmla="*/ 3 w 6"/>
                  <a:gd name="T7" fmla="*/ 0 h 3"/>
                  <a:gd name="T8" fmla="*/ 0 w 6"/>
                  <a:gd name="T9" fmla="*/ 0 h 3"/>
                  <a:gd name="T10" fmla="*/ 0 w 6"/>
                  <a:gd name="T11" fmla="*/ 3 h 3"/>
                  <a:gd name="T12" fmla="*/ 3 w 6"/>
                  <a:gd name="T13" fmla="*/ 3 h 3"/>
                  <a:gd name="T14" fmla="*/ 3 w 6"/>
                  <a:gd name="T15" fmla="*/ 3 h 3"/>
                  <a:gd name="T16" fmla="*/ 6 w 6"/>
                  <a:gd name="T17" fmla="*/ 3 h 3"/>
                  <a:gd name="T18" fmla="*/ 6 w 6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6" name="Freeform 152">
                <a:extLst>
                  <a:ext uri="{FF2B5EF4-FFF2-40B4-BE49-F238E27FC236}">
                    <a16:creationId xmlns:a16="http://schemas.microsoft.com/office/drawing/2014/main" id="{8D20F258-0EF8-AAA9-E789-6FCA64431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1881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7" name="Freeform 153">
                <a:extLst>
                  <a:ext uri="{FF2B5EF4-FFF2-40B4-BE49-F238E27FC236}">
                    <a16:creationId xmlns:a16="http://schemas.microsoft.com/office/drawing/2014/main" id="{D677E90C-9FDF-BED7-E969-F593F5470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1979"/>
                <a:ext cx="22" cy="16"/>
              </a:xfrm>
              <a:custGeom>
                <a:avLst/>
                <a:gdLst>
                  <a:gd name="T0" fmla="*/ 0 w 7"/>
                  <a:gd name="T1" fmla="*/ 5 h 5"/>
                  <a:gd name="T2" fmla="*/ 2 w 7"/>
                  <a:gd name="T3" fmla="*/ 3 h 5"/>
                  <a:gd name="T4" fmla="*/ 7 w 7"/>
                  <a:gd name="T5" fmla="*/ 0 h 5"/>
                  <a:gd name="T6" fmla="*/ 7 w 7"/>
                  <a:gd name="T7" fmla="*/ 2 h 5"/>
                  <a:gd name="T8" fmla="*/ 5 w 7"/>
                  <a:gd name="T9" fmla="*/ 2 h 5"/>
                  <a:gd name="T10" fmla="*/ 4 w 7"/>
                  <a:gd name="T11" fmla="*/ 3 h 5"/>
                  <a:gd name="T12" fmla="*/ 2 w 7"/>
                  <a:gd name="T13" fmla="*/ 5 h 5"/>
                  <a:gd name="T14" fmla="*/ 0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cubicBezTo>
                      <a:pt x="0" y="5"/>
                      <a:pt x="0" y="4"/>
                      <a:pt x="2" y="3"/>
                    </a:cubicBezTo>
                    <a:cubicBezTo>
                      <a:pt x="4" y="2"/>
                      <a:pt x="7" y="0"/>
                      <a:pt x="7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9BA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8" name="Freeform 154">
                <a:extLst>
                  <a:ext uri="{FF2B5EF4-FFF2-40B4-BE49-F238E27FC236}">
                    <a16:creationId xmlns:a16="http://schemas.microsoft.com/office/drawing/2014/main" id="{2E8C878E-5177-F7F1-CB64-C408F83079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7" y="1837"/>
                <a:ext cx="168" cy="165"/>
              </a:xfrm>
              <a:custGeom>
                <a:avLst/>
                <a:gdLst>
                  <a:gd name="T0" fmla="*/ 46 w 53"/>
                  <a:gd name="T1" fmla="*/ 46 h 52"/>
                  <a:gd name="T2" fmla="*/ 44 w 53"/>
                  <a:gd name="T3" fmla="*/ 46 h 52"/>
                  <a:gd name="T4" fmla="*/ 40 w 53"/>
                  <a:gd name="T5" fmla="*/ 46 h 52"/>
                  <a:gd name="T6" fmla="*/ 35 w 53"/>
                  <a:gd name="T7" fmla="*/ 46 h 52"/>
                  <a:gd name="T8" fmla="*/ 33 w 53"/>
                  <a:gd name="T9" fmla="*/ 46 h 52"/>
                  <a:gd name="T10" fmla="*/ 28 w 53"/>
                  <a:gd name="T11" fmla="*/ 48 h 52"/>
                  <a:gd name="T12" fmla="*/ 30 w 53"/>
                  <a:gd name="T13" fmla="*/ 48 h 52"/>
                  <a:gd name="T14" fmla="*/ 32 w 53"/>
                  <a:gd name="T15" fmla="*/ 50 h 52"/>
                  <a:gd name="T16" fmla="*/ 36 w 53"/>
                  <a:gd name="T17" fmla="*/ 51 h 52"/>
                  <a:gd name="T18" fmla="*/ 41 w 53"/>
                  <a:gd name="T19" fmla="*/ 51 h 52"/>
                  <a:gd name="T20" fmla="*/ 46 w 53"/>
                  <a:gd name="T21" fmla="*/ 48 h 52"/>
                  <a:gd name="T22" fmla="*/ 51 w 53"/>
                  <a:gd name="T23" fmla="*/ 46 h 52"/>
                  <a:gd name="T24" fmla="*/ 53 w 53"/>
                  <a:gd name="T25" fmla="*/ 45 h 52"/>
                  <a:gd name="T26" fmla="*/ 32 w 53"/>
                  <a:gd name="T27" fmla="*/ 45 h 52"/>
                  <a:gd name="T28" fmla="*/ 29 w 53"/>
                  <a:gd name="T29" fmla="*/ 42 h 52"/>
                  <a:gd name="T30" fmla="*/ 26 w 53"/>
                  <a:gd name="T31" fmla="*/ 39 h 52"/>
                  <a:gd name="T32" fmla="*/ 24 w 53"/>
                  <a:gd name="T33" fmla="*/ 35 h 52"/>
                  <a:gd name="T34" fmla="*/ 21 w 53"/>
                  <a:gd name="T35" fmla="*/ 36 h 52"/>
                  <a:gd name="T36" fmla="*/ 19 w 53"/>
                  <a:gd name="T37" fmla="*/ 34 h 52"/>
                  <a:gd name="T38" fmla="*/ 17 w 53"/>
                  <a:gd name="T39" fmla="*/ 33 h 52"/>
                  <a:gd name="T40" fmla="*/ 13 w 53"/>
                  <a:gd name="T41" fmla="*/ 28 h 52"/>
                  <a:gd name="T42" fmla="*/ 12 w 53"/>
                  <a:gd name="T43" fmla="*/ 26 h 52"/>
                  <a:gd name="T44" fmla="*/ 10 w 53"/>
                  <a:gd name="T45" fmla="*/ 23 h 52"/>
                  <a:gd name="T46" fmla="*/ 8 w 53"/>
                  <a:gd name="T47" fmla="*/ 19 h 52"/>
                  <a:gd name="T48" fmla="*/ 6 w 53"/>
                  <a:gd name="T49" fmla="*/ 16 h 52"/>
                  <a:gd name="T50" fmla="*/ 6 w 53"/>
                  <a:gd name="T51" fmla="*/ 11 h 52"/>
                  <a:gd name="T52" fmla="*/ 9 w 53"/>
                  <a:gd name="T53" fmla="*/ 4 h 52"/>
                  <a:gd name="T54" fmla="*/ 7 w 53"/>
                  <a:gd name="T55" fmla="*/ 0 h 52"/>
                  <a:gd name="T56" fmla="*/ 4 w 53"/>
                  <a:gd name="T57" fmla="*/ 4 h 52"/>
                  <a:gd name="T58" fmla="*/ 2 w 53"/>
                  <a:gd name="T59" fmla="*/ 7 h 52"/>
                  <a:gd name="T60" fmla="*/ 1 w 53"/>
                  <a:gd name="T61" fmla="*/ 10 h 52"/>
                  <a:gd name="T62" fmla="*/ 4 w 53"/>
                  <a:gd name="T63" fmla="*/ 13 h 52"/>
                  <a:gd name="T64" fmla="*/ 6 w 53"/>
                  <a:gd name="T65" fmla="*/ 16 h 52"/>
                  <a:gd name="T66" fmla="*/ 6 w 53"/>
                  <a:gd name="T67" fmla="*/ 18 h 52"/>
                  <a:gd name="T68" fmla="*/ 6 w 53"/>
                  <a:gd name="T69" fmla="*/ 20 h 52"/>
                  <a:gd name="T70" fmla="*/ 3 w 53"/>
                  <a:gd name="T71" fmla="*/ 22 h 52"/>
                  <a:gd name="T72" fmla="*/ 4 w 53"/>
                  <a:gd name="T73" fmla="*/ 25 h 52"/>
                  <a:gd name="T74" fmla="*/ 7 w 53"/>
                  <a:gd name="T75" fmla="*/ 28 h 52"/>
                  <a:gd name="T76" fmla="*/ 14 w 53"/>
                  <a:gd name="T77" fmla="*/ 32 h 52"/>
                  <a:gd name="T78" fmla="*/ 15 w 53"/>
                  <a:gd name="T79" fmla="*/ 35 h 52"/>
                  <a:gd name="T80" fmla="*/ 17 w 53"/>
                  <a:gd name="T81" fmla="*/ 39 h 52"/>
                  <a:gd name="T82" fmla="*/ 20 w 53"/>
                  <a:gd name="T83" fmla="*/ 43 h 52"/>
                  <a:gd name="T84" fmla="*/ 26 w 53"/>
                  <a:gd name="T85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" h="52">
                    <a:moveTo>
                      <a:pt x="51" y="44"/>
                    </a:moveTo>
                    <a:cubicBezTo>
                      <a:pt x="48" y="45"/>
                      <a:pt x="47" y="45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5"/>
                      <a:pt x="44" y="46"/>
                      <a:pt x="44" y="46"/>
                    </a:cubicBezTo>
                    <a:cubicBezTo>
                      <a:pt x="43" y="45"/>
                      <a:pt x="42" y="44"/>
                      <a:pt x="40" y="43"/>
                    </a:cubicBezTo>
                    <a:cubicBezTo>
                      <a:pt x="40" y="44"/>
                      <a:pt x="40" y="45"/>
                      <a:pt x="40" y="45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8" y="45"/>
                      <a:pt x="37" y="44"/>
                      <a:pt x="36" y="43"/>
                    </a:cubicBezTo>
                    <a:cubicBezTo>
                      <a:pt x="36" y="44"/>
                      <a:pt x="36" y="45"/>
                      <a:pt x="36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6"/>
                      <a:pt x="33" y="46"/>
                    </a:cubicBezTo>
                    <a:cubicBezTo>
                      <a:pt x="32" y="46"/>
                      <a:pt x="31" y="47"/>
                      <a:pt x="30" y="47"/>
                    </a:cubicBezTo>
                    <a:cubicBezTo>
                      <a:pt x="30" y="47"/>
                      <a:pt x="29" y="47"/>
                      <a:pt x="29" y="47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9"/>
                      <a:pt x="31" y="49"/>
                    </a:cubicBezTo>
                    <a:cubicBezTo>
                      <a:pt x="31" y="49"/>
                      <a:pt x="32" y="47"/>
                      <a:pt x="34" y="48"/>
                    </a:cubicBezTo>
                    <a:cubicBezTo>
                      <a:pt x="35" y="48"/>
                      <a:pt x="32" y="49"/>
                      <a:pt x="32" y="50"/>
                    </a:cubicBezTo>
                    <a:cubicBezTo>
                      <a:pt x="33" y="51"/>
                      <a:pt x="35" y="50"/>
                      <a:pt x="35" y="50"/>
                    </a:cubicBezTo>
                    <a:cubicBezTo>
                      <a:pt x="35" y="50"/>
                      <a:pt x="37" y="48"/>
                      <a:pt x="38" y="48"/>
                    </a:cubicBezTo>
                    <a:cubicBezTo>
                      <a:pt x="38" y="49"/>
                      <a:pt x="36" y="50"/>
                      <a:pt x="36" y="51"/>
                    </a:cubicBezTo>
                    <a:cubicBezTo>
                      <a:pt x="37" y="52"/>
                      <a:pt x="38" y="52"/>
                      <a:pt x="39" y="51"/>
                    </a:cubicBezTo>
                    <a:cubicBezTo>
                      <a:pt x="40" y="51"/>
                      <a:pt x="41" y="48"/>
                      <a:pt x="42" y="49"/>
                    </a:cubicBezTo>
                    <a:cubicBezTo>
                      <a:pt x="42" y="50"/>
                      <a:pt x="40" y="51"/>
                      <a:pt x="41" y="51"/>
                    </a:cubicBezTo>
                    <a:cubicBezTo>
                      <a:pt x="41" y="52"/>
                      <a:pt x="42" y="51"/>
                      <a:pt x="43" y="51"/>
                    </a:cubicBezTo>
                    <a:cubicBezTo>
                      <a:pt x="44" y="50"/>
                      <a:pt x="44" y="49"/>
                      <a:pt x="45" y="48"/>
                    </a:cubicBezTo>
                    <a:cubicBezTo>
                      <a:pt x="46" y="47"/>
                      <a:pt x="46" y="48"/>
                      <a:pt x="46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6"/>
                      <a:pt x="49" y="46"/>
                      <a:pt x="50" y="46"/>
                    </a:cubicBezTo>
                    <a:cubicBezTo>
                      <a:pt x="50" y="46"/>
                      <a:pt x="51" y="46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3" y="46"/>
                      <a:pt x="53" y="46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2" y="44"/>
                      <a:pt x="51" y="44"/>
                    </a:cubicBezTo>
                    <a:close/>
                    <a:moveTo>
                      <a:pt x="31" y="46"/>
                    </a:move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1" y="44"/>
                      <a:pt x="30" y="44"/>
                    </a:cubicBezTo>
                    <a:cubicBezTo>
                      <a:pt x="29" y="43"/>
                      <a:pt x="29" y="43"/>
                      <a:pt x="29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1"/>
                      <a:pt x="27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38"/>
                      <a:pt x="24" y="37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6"/>
                      <a:pt x="23" y="36"/>
                      <a:pt x="22" y="37"/>
                    </a:cubicBezTo>
                    <a:cubicBezTo>
                      <a:pt x="22" y="37"/>
                      <a:pt x="22" y="36"/>
                      <a:pt x="21" y="36"/>
                    </a:cubicBezTo>
                    <a:cubicBezTo>
                      <a:pt x="21" y="35"/>
                      <a:pt x="21" y="33"/>
                      <a:pt x="21" y="32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3"/>
                      <a:pt x="18" y="32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2"/>
                      <a:pt x="17" y="33"/>
                      <a:pt x="17" y="33"/>
                    </a:cubicBezTo>
                    <a:cubicBezTo>
                      <a:pt x="17" y="33"/>
                      <a:pt x="16" y="32"/>
                      <a:pt x="15" y="32"/>
                    </a:cubicBezTo>
                    <a:cubicBezTo>
                      <a:pt x="14" y="30"/>
                      <a:pt x="13" y="30"/>
                      <a:pt x="13" y="30"/>
                    </a:cubicBezTo>
                    <a:cubicBezTo>
                      <a:pt x="13" y="29"/>
                      <a:pt x="13" y="29"/>
                      <a:pt x="13" y="28"/>
                    </a:cubicBez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6"/>
                      <a:pt x="13" y="25"/>
                      <a:pt x="14" y="25"/>
                    </a:cubicBezTo>
                    <a:cubicBezTo>
                      <a:pt x="13" y="25"/>
                      <a:pt x="13" y="25"/>
                      <a:pt x="12" y="26"/>
                    </a:cubicBezTo>
                    <a:cubicBezTo>
                      <a:pt x="12" y="24"/>
                      <a:pt x="12" y="23"/>
                      <a:pt x="12" y="22"/>
                    </a:cubicBezTo>
                    <a:cubicBezTo>
                      <a:pt x="12" y="21"/>
                      <a:pt x="12" y="21"/>
                      <a:pt x="12" y="20"/>
                    </a:cubicBezTo>
                    <a:cubicBezTo>
                      <a:pt x="11" y="21"/>
                      <a:pt x="10" y="22"/>
                      <a:pt x="10" y="23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1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7"/>
                      <a:pt x="6" y="16"/>
                    </a:cubicBezTo>
                    <a:cubicBezTo>
                      <a:pt x="6" y="15"/>
                      <a:pt x="5" y="14"/>
                      <a:pt x="6" y="1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5" y="11"/>
                      <a:pt x="6" y="11"/>
                    </a:cubicBezTo>
                    <a:cubicBezTo>
                      <a:pt x="6" y="10"/>
                      <a:pt x="8" y="8"/>
                      <a:pt x="8" y="7"/>
                    </a:cubicBezTo>
                    <a:cubicBezTo>
                      <a:pt x="7" y="7"/>
                      <a:pt x="5" y="9"/>
                      <a:pt x="6" y="7"/>
                    </a:cubicBezTo>
                    <a:cubicBezTo>
                      <a:pt x="6" y="6"/>
                      <a:pt x="8" y="6"/>
                      <a:pt x="9" y="4"/>
                    </a:cubicBezTo>
                    <a:cubicBezTo>
                      <a:pt x="9" y="3"/>
                      <a:pt x="6" y="5"/>
                      <a:pt x="6" y="4"/>
                    </a:cubicBezTo>
                    <a:cubicBezTo>
                      <a:pt x="6" y="3"/>
                      <a:pt x="8" y="2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7" y="0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2" y="5"/>
                      <a:pt x="2" y="6"/>
                      <a:pt x="2" y="7"/>
                    </a:cubicBez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1" y="8"/>
                      <a:pt x="0" y="8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5" y="20"/>
                      <a:pt x="5" y="19"/>
                      <a:pt x="4" y="20"/>
                    </a:cubicBezTo>
                    <a:cubicBezTo>
                      <a:pt x="4" y="20"/>
                      <a:pt x="5" y="21"/>
                      <a:pt x="5" y="21"/>
                    </a:cubicBezTo>
                    <a:cubicBezTo>
                      <a:pt x="5" y="22"/>
                      <a:pt x="3" y="21"/>
                      <a:pt x="3" y="22"/>
                    </a:cubicBezTo>
                    <a:cubicBezTo>
                      <a:pt x="3" y="22"/>
                      <a:pt x="3" y="23"/>
                      <a:pt x="4" y="23"/>
                    </a:cubicBezTo>
                    <a:cubicBezTo>
                      <a:pt x="5" y="24"/>
                      <a:pt x="8" y="24"/>
                      <a:pt x="8" y="24"/>
                    </a:cubicBezTo>
                    <a:cubicBezTo>
                      <a:pt x="7" y="25"/>
                      <a:pt x="4" y="23"/>
                      <a:pt x="4" y="25"/>
                    </a:cubicBezTo>
                    <a:cubicBezTo>
                      <a:pt x="4" y="26"/>
                      <a:pt x="5" y="27"/>
                      <a:pt x="6" y="27"/>
                    </a:cubicBezTo>
                    <a:cubicBezTo>
                      <a:pt x="7" y="27"/>
                      <a:pt x="10" y="27"/>
                      <a:pt x="10" y="27"/>
                    </a:cubicBezTo>
                    <a:cubicBezTo>
                      <a:pt x="9" y="28"/>
                      <a:pt x="7" y="27"/>
                      <a:pt x="7" y="28"/>
                    </a:cubicBezTo>
                    <a:cubicBezTo>
                      <a:pt x="7" y="29"/>
                      <a:pt x="9" y="29"/>
                      <a:pt x="9" y="29"/>
                    </a:cubicBezTo>
                    <a:cubicBezTo>
                      <a:pt x="9" y="29"/>
                      <a:pt x="11" y="29"/>
                      <a:pt x="11" y="29"/>
                    </a:cubicBezTo>
                    <a:cubicBezTo>
                      <a:pt x="11" y="30"/>
                      <a:pt x="13" y="31"/>
                      <a:pt x="14" y="32"/>
                    </a:cubicBezTo>
                    <a:cubicBezTo>
                      <a:pt x="15" y="33"/>
                      <a:pt x="17" y="34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6" y="34"/>
                      <a:pt x="15" y="35"/>
                    </a:cubicBezTo>
                    <a:cubicBezTo>
                      <a:pt x="15" y="35"/>
                      <a:pt x="20" y="36"/>
                      <a:pt x="18" y="37"/>
                    </a:cubicBezTo>
                    <a:cubicBezTo>
                      <a:pt x="17" y="38"/>
                      <a:pt x="16" y="36"/>
                      <a:pt x="15" y="37"/>
                    </a:cubicBezTo>
                    <a:cubicBezTo>
                      <a:pt x="15" y="38"/>
                      <a:pt x="16" y="39"/>
                      <a:pt x="17" y="39"/>
                    </a:cubicBezTo>
                    <a:cubicBezTo>
                      <a:pt x="18" y="40"/>
                      <a:pt x="22" y="39"/>
                      <a:pt x="21" y="40"/>
                    </a:cubicBezTo>
                    <a:cubicBezTo>
                      <a:pt x="20" y="41"/>
                      <a:pt x="17" y="40"/>
                      <a:pt x="17" y="41"/>
                    </a:cubicBezTo>
                    <a:cubicBezTo>
                      <a:pt x="17" y="42"/>
                      <a:pt x="19" y="43"/>
                      <a:pt x="20" y="43"/>
                    </a:cubicBezTo>
                    <a:cubicBezTo>
                      <a:pt x="21" y="43"/>
                      <a:pt x="22" y="41"/>
                      <a:pt x="23" y="42"/>
                    </a:cubicBezTo>
                    <a:cubicBezTo>
                      <a:pt x="23" y="43"/>
                      <a:pt x="22" y="44"/>
                      <a:pt x="23" y="44"/>
                    </a:cubicBezTo>
                    <a:cubicBezTo>
                      <a:pt x="24" y="44"/>
                      <a:pt x="24" y="43"/>
                      <a:pt x="26" y="43"/>
                    </a:cubicBezTo>
                    <a:cubicBezTo>
                      <a:pt x="27" y="43"/>
                      <a:pt x="28" y="43"/>
                      <a:pt x="29" y="44"/>
                    </a:cubicBezTo>
                    <a:cubicBezTo>
                      <a:pt x="30" y="45"/>
                      <a:pt x="31" y="46"/>
                      <a:pt x="31" y="46"/>
                    </a:cubicBezTo>
                    <a:close/>
                  </a:path>
                </a:pathLst>
              </a:custGeom>
              <a:solidFill>
                <a:srgbClr val="9BA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9" name="Freeform 155">
                <a:extLst>
                  <a:ext uri="{FF2B5EF4-FFF2-40B4-BE49-F238E27FC236}">
                    <a16:creationId xmlns:a16="http://schemas.microsoft.com/office/drawing/2014/main" id="{5DB375AA-5F23-D77C-FB34-F0E34E6021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0" y="1837"/>
                <a:ext cx="175" cy="158"/>
              </a:xfrm>
              <a:custGeom>
                <a:avLst/>
                <a:gdLst>
                  <a:gd name="T0" fmla="*/ 55 w 55"/>
                  <a:gd name="T1" fmla="*/ 47 h 50"/>
                  <a:gd name="T2" fmla="*/ 49 w 55"/>
                  <a:gd name="T3" fmla="*/ 50 h 50"/>
                  <a:gd name="T4" fmla="*/ 54 w 55"/>
                  <a:gd name="T5" fmla="*/ 46 h 50"/>
                  <a:gd name="T6" fmla="*/ 50 w 55"/>
                  <a:gd name="T7" fmla="*/ 47 h 50"/>
                  <a:gd name="T8" fmla="*/ 20 w 55"/>
                  <a:gd name="T9" fmla="*/ 34 h 50"/>
                  <a:gd name="T10" fmla="*/ 16 w 55"/>
                  <a:gd name="T11" fmla="*/ 32 h 50"/>
                  <a:gd name="T12" fmla="*/ 45 w 55"/>
                  <a:gd name="T13" fmla="*/ 50 h 50"/>
                  <a:gd name="T14" fmla="*/ 46 w 55"/>
                  <a:gd name="T15" fmla="*/ 45 h 50"/>
                  <a:gd name="T16" fmla="*/ 49 w 55"/>
                  <a:gd name="T17" fmla="*/ 45 h 50"/>
                  <a:gd name="T18" fmla="*/ 42 w 55"/>
                  <a:gd name="T19" fmla="*/ 43 h 50"/>
                  <a:gd name="T20" fmla="*/ 36 w 55"/>
                  <a:gd name="T21" fmla="*/ 44 h 50"/>
                  <a:gd name="T22" fmla="*/ 33 w 55"/>
                  <a:gd name="T23" fmla="*/ 46 h 50"/>
                  <a:gd name="T24" fmla="*/ 36 w 55"/>
                  <a:gd name="T25" fmla="*/ 46 h 50"/>
                  <a:gd name="T26" fmla="*/ 37 w 55"/>
                  <a:gd name="T27" fmla="*/ 47 h 50"/>
                  <a:gd name="T28" fmla="*/ 38 w 55"/>
                  <a:gd name="T29" fmla="*/ 48 h 50"/>
                  <a:gd name="T30" fmla="*/ 38 w 55"/>
                  <a:gd name="T31" fmla="*/ 44 h 50"/>
                  <a:gd name="T32" fmla="*/ 41 w 55"/>
                  <a:gd name="T33" fmla="*/ 48 h 50"/>
                  <a:gd name="T34" fmla="*/ 44 w 55"/>
                  <a:gd name="T35" fmla="*/ 47 h 50"/>
                  <a:gd name="T36" fmla="*/ 45 w 55"/>
                  <a:gd name="T37" fmla="*/ 47 h 50"/>
                  <a:gd name="T38" fmla="*/ 45 w 55"/>
                  <a:gd name="T39" fmla="*/ 50 h 50"/>
                  <a:gd name="T40" fmla="*/ 29 w 55"/>
                  <a:gd name="T41" fmla="*/ 38 h 50"/>
                  <a:gd name="T42" fmla="*/ 24 w 55"/>
                  <a:gd name="T43" fmla="*/ 36 h 50"/>
                  <a:gd name="T44" fmla="*/ 21 w 55"/>
                  <a:gd name="T45" fmla="*/ 32 h 50"/>
                  <a:gd name="T46" fmla="*/ 20 w 55"/>
                  <a:gd name="T47" fmla="*/ 33 h 50"/>
                  <a:gd name="T48" fmla="*/ 20 w 55"/>
                  <a:gd name="T49" fmla="*/ 35 h 50"/>
                  <a:gd name="T50" fmla="*/ 23 w 55"/>
                  <a:gd name="T51" fmla="*/ 33 h 50"/>
                  <a:gd name="T52" fmla="*/ 21 w 55"/>
                  <a:gd name="T53" fmla="*/ 38 h 50"/>
                  <a:gd name="T54" fmla="*/ 25 w 55"/>
                  <a:gd name="T55" fmla="*/ 39 h 50"/>
                  <a:gd name="T56" fmla="*/ 25 w 55"/>
                  <a:gd name="T57" fmla="*/ 40 h 50"/>
                  <a:gd name="T58" fmla="*/ 26 w 55"/>
                  <a:gd name="T59" fmla="*/ 40 h 50"/>
                  <a:gd name="T60" fmla="*/ 25 w 55"/>
                  <a:gd name="T61" fmla="*/ 43 h 50"/>
                  <a:gd name="T62" fmla="*/ 28 w 55"/>
                  <a:gd name="T63" fmla="*/ 41 h 50"/>
                  <a:gd name="T64" fmla="*/ 29 w 55"/>
                  <a:gd name="T65" fmla="*/ 42 h 50"/>
                  <a:gd name="T66" fmla="*/ 6 w 55"/>
                  <a:gd name="T67" fmla="*/ 12 h 50"/>
                  <a:gd name="T68" fmla="*/ 5 w 55"/>
                  <a:gd name="T69" fmla="*/ 11 h 50"/>
                  <a:gd name="T70" fmla="*/ 5 w 55"/>
                  <a:gd name="T71" fmla="*/ 10 h 50"/>
                  <a:gd name="T72" fmla="*/ 7 w 55"/>
                  <a:gd name="T73" fmla="*/ 9 h 50"/>
                  <a:gd name="T74" fmla="*/ 6 w 55"/>
                  <a:gd name="T75" fmla="*/ 8 h 50"/>
                  <a:gd name="T76" fmla="*/ 6 w 55"/>
                  <a:gd name="T77" fmla="*/ 7 h 50"/>
                  <a:gd name="T78" fmla="*/ 6 w 55"/>
                  <a:gd name="T79" fmla="*/ 6 h 50"/>
                  <a:gd name="T80" fmla="*/ 6 w 55"/>
                  <a:gd name="T81" fmla="*/ 2 h 50"/>
                  <a:gd name="T82" fmla="*/ 9 w 55"/>
                  <a:gd name="T83" fmla="*/ 0 h 50"/>
                  <a:gd name="T84" fmla="*/ 5 w 55"/>
                  <a:gd name="T85" fmla="*/ 4 h 50"/>
                  <a:gd name="T86" fmla="*/ 1 w 55"/>
                  <a:gd name="T87" fmla="*/ 8 h 50"/>
                  <a:gd name="T88" fmla="*/ 8 w 55"/>
                  <a:gd name="T89" fmla="*/ 17 h 50"/>
                  <a:gd name="T90" fmla="*/ 16 w 55"/>
                  <a:gd name="T91" fmla="*/ 24 h 50"/>
                  <a:gd name="T92" fmla="*/ 12 w 55"/>
                  <a:gd name="T93" fmla="*/ 22 h 50"/>
                  <a:gd name="T94" fmla="*/ 8 w 55"/>
                  <a:gd name="T95" fmla="*/ 19 h 50"/>
                  <a:gd name="T96" fmla="*/ 11 w 55"/>
                  <a:gd name="T97" fmla="*/ 21 h 50"/>
                  <a:gd name="T98" fmla="*/ 9 w 55"/>
                  <a:gd name="T99" fmla="*/ 23 h 50"/>
                  <a:gd name="T100" fmla="*/ 13 w 55"/>
                  <a:gd name="T101" fmla="*/ 23 h 50"/>
                  <a:gd name="T102" fmla="*/ 11 w 55"/>
                  <a:gd name="T103" fmla="*/ 26 h 50"/>
                  <a:gd name="T104" fmla="*/ 14 w 55"/>
                  <a:gd name="T105" fmla="*/ 28 h 50"/>
                  <a:gd name="T106" fmla="*/ 14 w 55"/>
                  <a:gd name="T107" fmla="*/ 28 h 50"/>
                  <a:gd name="T108" fmla="*/ 14 w 55"/>
                  <a:gd name="T109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5" h="50">
                    <a:moveTo>
                      <a:pt x="49" y="49"/>
                    </a:moveTo>
                    <a:cubicBezTo>
                      <a:pt x="50" y="49"/>
                      <a:pt x="50" y="50"/>
                      <a:pt x="50" y="50"/>
                    </a:cubicBezTo>
                    <a:cubicBezTo>
                      <a:pt x="50" y="49"/>
                      <a:pt x="51" y="48"/>
                      <a:pt x="52" y="48"/>
                    </a:cubicBezTo>
                    <a:cubicBezTo>
                      <a:pt x="53" y="47"/>
                      <a:pt x="55" y="47"/>
                      <a:pt x="55" y="47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5" y="47"/>
                      <a:pt x="53" y="47"/>
                      <a:pt x="52" y="48"/>
                    </a:cubicBezTo>
                    <a:cubicBezTo>
                      <a:pt x="51" y="49"/>
                      <a:pt x="50" y="50"/>
                      <a:pt x="50" y="50"/>
                    </a:cubicBezTo>
                    <a:cubicBezTo>
                      <a:pt x="50" y="50"/>
                      <a:pt x="49" y="50"/>
                      <a:pt x="49" y="50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50"/>
                      <a:pt x="48" y="49"/>
                      <a:pt x="49" y="49"/>
                    </a:cubicBezTo>
                    <a:close/>
                    <a:moveTo>
                      <a:pt x="55" y="46"/>
                    </a:moveTo>
                    <a:cubicBezTo>
                      <a:pt x="54" y="46"/>
                      <a:pt x="54" y="46"/>
                      <a:pt x="54" y="46"/>
                    </a:cubicBezTo>
                    <a:cubicBezTo>
                      <a:pt x="54" y="45"/>
                      <a:pt x="53" y="45"/>
                      <a:pt x="52" y="45"/>
                    </a:cubicBezTo>
                    <a:cubicBezTo>
                      <a:pt x="52" y="45"/>
                      <a:pt x="50" y="46"/>
                      <a:pt x="49" y="47"/>
                    </a:cubicBezTo>
                    <a:cubicBezTo>
                      <a:pt x="49" y="47"/>
                      <a:pt x="49" y="47"/>
                      <a:pt x="48" y="48"/>
                    </a:cubicBezTo>
                    <a:cubicBezTo>
                      <a:pt x="49" y="48"/>
                      <a:pt x="49" y="47"/>
                      <a:pt x="50" y="47"/>
                    </a:cubicBezTo>
                    <a:cubicBezTo>
                      <a:pt x="51" y="46"/>
                      <a:pt x="52" y="46"/>
                      <a:pt x="52" y="46"/>
                    </a:cubicBezTo>
                    <a:cubicBezTo>
                      <a:pt x="53" y="45"/>
                      <a:pt x="54" y="46"/>
                      <a:pt x="54" y="46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  <a:moveTo>
                      <a:pt x="20" y="34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4"/>
                      <a:pt x="19" y="33"/>
                      <a:pt x="18" y="33"/>
                    </a:cubicBezTo>
                    <a:cubicBezTo>
                      <a:pt x="17" y="32"/>
                      <a:pt x="14" y="31"/>
                      <a:pt x="14" y="31"/>
                    </a:cubicBezTo>
                    <a:cubicBezTo>
                      <a:pt x="14" y="31"/>
                      <a:pt x="15" y="32"/>
                      <a:pt x="16" y="32"/>
                    </a:cubicBezTo>
                    <a:cubicBezTo>
                      <a:pt x="17" y="33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lnTo>
                      <a:pt x="20" y="34"/>
                    </a:lnTo>
                    <a:close/>
                    <a:moveTo>
                      <a:pt x="45" y="50"/>
                    </a:moveTo>
                    <a:cubicBezTo>
                      <a:pt x="45" y="50"/>
                      <a:pt x="45" y="49"/>
                      <a:pt x="46" y="48"/>
                    </a:cubicBezTo>
                    <a:cubicBezTo>
                      <a:pt x="46" y="47"/>
                      <a:pt x="47" y="47"/>
                      <a:pt x="47" y="47"/>
                    </a:cubicBezTo>
                    <a:cubicBezTo>
                      <a:pt x="47" y="46"/>
                      <a:pt x="47" y="46"/>
                      <a:pt x="46" y="46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6"/>
                      <a:pt x="48" y="46"/>
                      <a:pt x="48" y="46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8" y="45"/>
                      <a:pt x="48" y="46"/>
                      <a:pt x="48" y="46"/>
                    </a:cubicBezTo>
                    <a:cubicBezTo>
                      <a:pt x="47" y="45"/>
                      <a:pt x="47" y="44"/>
                      <a:pt x="46" y="44"/>
                    </a:cubicBezTo>
                    <a:cubicBezTo>
                      <a:pt x="45" y="44"/>
                      <a:pt x="46" y="45"/>
                      <a:pt x="46" y="45"/>
                    </a:cubicBezTo>
                    <a:cubicBezTo>
                      <a:pt x="45" y="46"/>
                      <a:pt x="44" y="42"/>
                      <a:pt x="42" y="43"/>
                    </a:cubicBezTo>
                    <a:cubicBezTo>
                      <a:pt x="41" y="43"/>
                      <a:pt x="40" y="43"/>
                      <a:pt x="40" y="43"/>
                    </a:cubicBezTo>
                    <a:cubicBezTo>
                      <a:pt x="40" y="43"/>
                      <a:pt x="42" y="45"/>
                      <a:pt x="41" y="45"/>
                    </a:cubicBezTo>
                    <a:cubicBezTo>
                      <a:pt x="41" y="46"/>
                      <a:pt x="39" y="43"/>
                      <a:pt x="38" y="43"/>
                    </a:cubicBezTo>
                    <a:cubicBezTo>
                      <a:pt x="36" y="43"/>
                      <a:pt x="36" y="43"/>
                      <a:pt x="36" y="44"/>
                    </a:cubicBezTo>
                    <a:cubicBezTo>
                      <a:pt x="36" y="44"/>
                      <a:pt x="38" y="44"/>
                      <a:pt x="37" y="45"/>
                    </a:cubicBezTo>
                    <a:cubicBezTo>
                      <a:pt x="37" y="46"/>
                      <a:pt x="36" y="44"/>
                      <a:pt x="34" y="44"/>
                    </a:cubicBezTo>
                    <a:cubicBezTo>
                      <a:pt x="33" y="44"/>
                      <a:pt x="33" y="44"/>
                      <a:pt x="33" y="45"/>
                    </a:cubicBezTo>
                    <a:cubicBezTo>
                      <a:pt x="33" y="45"/>
                      <a:pt x="33" y="46"/>
                      <a:pt x="33" y="46"/>
                    </a:cubicBezTo>
                    <a:cubicBezTo>
                      <a:pt x="33" y="46"/>
                      <a:pt x="32" y="46"/>
                      <a:pt x="32" y="46"/>
                    </a:cubicBezTo>
                    <a:cubicBezTo>
                      <a:pt x="31" y="47"/>
                      <a:pt x="30" y="48"/>
                      <a:pt x="30" y="48"/>
                    </a:cubicBezTo>
                    <a:cubicBezTo>
                      <a:pt x="30" y="48"/>
                      <a:pt x="31" y="47"/>
                      <a:pt x="32" y="47"/>
                    </a:cubicBezTo>
                    <a:cubicBezTo>
                      <a:pt x="33" y="47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5" y="46"/>
                    </a:cubicBezTo>
                    <a:cubicBezTo>
                      <a:pt x="35" y="46"/>
                      <a:pt x="34" y="45"/>
                      <a:pt x="34" y="45"/>
                    </a:cubicBezTo>
                    <a:cubicBezTo>
                      <a:pt x="34" y="45"/>
                      <a:pt x="35" y="45"/>
                      <a:pt x="36" y="46"/>
                    </a:cubicBezTo>
                    <a:cubicBezTo>
                      <a:pt x="36" y="46"/>
                      <a:pt x="37" y="47"/>
                      <a:pt x="37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8"/>
                    </a:cubicBezTo>
                    <a:cubicBezTo>
                      <a:pt x="37" y="48"/>
                      <a:pt x="37" y="49"/>
                      <a:pt x="37" y="49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7"/>
                      <a:pt x="40" y="47"/>
                      <a:pt x="39" y="46"/>
                    </a:cubicBezTo>
                    <a:cubicBezTo>
                      <a:pt x="39" y="45"/>
                      <a:pt x="38" y="44"/>
                      <a:pt x="38" y="44"/>
                    </a:cubicBezTo>
                    <a:cubicBezTo>
                      <a:pt x="38" y="44"/>
                      <a:pt x="39" y="45"/>
                      <a:pt x="40" y="46"/>
                    </a:cubicBezTo>
                    <a:cubicBezTo>
                      <a:pt x="40" y="46"/>
                      <a:pt x="40" y="47"/>
                      <a:pt x="41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7"/>
                      <a:pt x="42" y="47"/>
                      <a:pt x="41" y="48"/>
                    </a:cubicBezTo>
                    <a:cubicBezTo>
                      <a:pt x="41" y="49"/>
                      <a:pt x="41" y="50"/>
                      <a:pt x="41" y="50"/>
                    </a:cubicBezTo>
                    <a:cubicBezTo>
                      <a:pt x="41" y="50"/>
                      <a:pt x="41" y="49"/>
                      <a:pt x="42" y="48"/>
                    </a:cubicBezTo>
                    <a:cubicBezTo>
                      <a:pt x="42" y="48"/>
                      <a:pt x="42" y="47"/>
                      <a:pt x="43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4" y="47"/>
                      <a:pt x="43" y="46"/>
                    </a:cubicBezTo>
                    <a:cubicBezTo>
                      <a:pt x="43" y="45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4" y="46"/>
                      <a:pt x="44" y="47"/>
                      <a:pt x="45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6" y="47"/>
                      <a:pt x="45" y="48"/>
                    </a:cubicBezTo>
                    <a:cubicBezTo>
                      <a:pt x="45" y="49"/>
                      <a:pt x="45" y="50"/>
                      <a:pt x="45" y="50"/>
                    </a:cubicBezTo>
                    <a:close/>
                    <a:moveTo>
                      <a:pt x="29" y="42"/>
                    </a:moveTo>
                    <a:cubicBezTo>
                      <a:pt x="30" y="43"/>
                      <a:pt x="31" y="42"/>
                      <a:pt x="31" y="42"/>
                    </a:cubicBezTo>
                    <a:cubicBezTo>
                      <a:pt x="31" y="42"/>
                      <a:pt x="29" y="42"/>
                      <a:pt x="29" y="41"/>
                    </a:cubicBezTo>
                    <a:cubicBezTo>
                      <a:pt x="29" y="40"/>
                      <a:pt x="29" y="38"/>
                      <a:pt x="29" y="38"/>
                    </a:cubicBezTo>
                    <a:cubicBezTo>
                      <a:pt x="28" y="38"/>
                      <a:pt x="28" y="40"/>
                      <a:pt x="27" y="39"/>
                    </a:cubicBezTo>
                    <a:cubicBezTo>
                      <a:pt x="27" y="39"/>
                      <a:pt x="27" y="36"/>
                      <a:pt x="27" y="35"/>
                    </a:cubicBezTo>
                    <a:cubicBezTo>
                      <a:pt x="26" y="34"/>
                      <a:pt x="25" y="33"/>
                      <a:pt x="25" y="34"/>
                    </a:cubicBezTo>
                    <a:cubicBezTo>
                      <a:pt x="24" y="34"/>
                      <a:pt x="25" y="37"/>
                      <a:pt x="24" y="36"/>
                    </a:cubicBezTo>
                    <a:cubicBezTo>
                      <a:pt x="23" y="36"/>
                      <a:pt x="24" y="33"/>
                      <a:pt x="24" y="32"/>
                    </a:cubicBezTo>
                    <a:cubicBezTo>
                      <a:pt x="23" y="31"/>
                      <a:pt x="23" y="31"/>
                      <a:pt x="22" y="31"/>
                    </a:cubicBezTo>
                    <a:cubicBezTo>
                      <a:pt x="22" y="31"/>
                      <a:pt x="22" y="33"/>
                      <a:pt x="22" y="33"/>
                    </a:cubicBezTo>
                    <a:cubicBezTo>
                      <a:pt x="21" y="33"/>
                      <a:pt x="21" y="32"/>
                      <a:pt x="21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2"/>
                      <a:pt x="20" y="31"/>
                      <a:pt x="20" y="31"/>
                    </a:cubicBezTo>
                    <a:cubicBezTo>
                      <a:pt x="19" y="31"/>
                      <a:pt x="19" y="32"/>
                      <a:pt x="20" y="32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0" y="35"/>
                      <a:pt x="20" y="35"/>
                    </a:cubicBezTo>
                    <a:cubicBezTo>
                      <a:pt x="20" y="35"/>
                      <a:pt x="19" y="35"/>
                      <a:pt x="1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6"/>
                      <a:pt x="22" y="36"/>
                      <a:pt x="23" y="35"/>
                    </a:cubicBezTo>
                    <a:cubicBezTo>
                      <a:pt x="23" y="34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5"/>
                    </a:cubicBezTo>
                    <a:cubicBezTo>
                      <a:pt x="23" y="35"/>
                      <a:pt x="23" y="37"/>
                      <a:pt x="23" y="37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2" y="38"/>
                      <a:pt x="21" y="38"/>
                    </a:cubicBezTo>
                    <a:cubicBezTo>
                      <a:pt x="20" y="38"/>
                      <a:pt x="19" y="38"/>
                      <a:pt x="19" y="38"/>
                    </a:cubicBezTo>
                    <a:cubicBezTo>
                      <a:pt x="19" y="38"/>
                      <a:pt x="20" y="38"/>
                      <a:pt x="21" y="38"/>
                    </a:cubicBezTo>
                    <a:cubicBezTo>
                      <a:pt x="22" y="38"/>
                      <a:pt x="24" y="38"/>
                      <a:pt x="24" y="38"/>
                    </a:cubicBezTo>
                    <a:cubicBezTo>
                      <a:pt x="24" y="39"/>
                      <a:pt x="24" y="39"/>
                      <a:pt x="25" y="39"/>
                    </a:cubicBezTo>
                    <a:cubicBezTo>
                      <a:pt x="25" y="39"/>
                      <a:pt x="25" y="38"/>
                      <a:pt x="25" y="37"/>
                    </a:cubicBezTo>
                    <a:cubicBezTo>
                      <a:pt x="26" y="36"/>
                      <a:pt x="25" y="35"/>
                      <a:pt x="25" y="35"/>
                    </a:cubicBezTo>
                    <a:cubicBezTo>
                      <a:pt x="25" y="35"/>
                      <a:pt x="26" y="36"/>
                      <a:pt x="26" y="37"/>
                    </a:cubicBezTo>
                    <a:cubicBezTo>
                      <a:pt x="26" y="38"/>
                      <a:pt x="25" y="40"/>
                      <a:pt x="25" y="40"/>
                    </a:cubicBezTo>
                    <a:cubicBezTo>
                      <a:pt x="25" y="40"/>
                      <a:pt x="25" y="40"/>
                      <a:pt x="24" y="41"/>
                    </a:cubicBezTo>
                    <a:cubicBezTo>
                      <a:pt x="23" y="41"/>
                      <a:pt x="22" y="41"/>
                      <a:pt x="22" y="41"/>
                    </a:cubicBezTo>
                    <a:cubicBezTo>
                      <a:pt x="22" y="41"/>
                      <a:pt x="23" y="41"/>
                      <a:pt x="24" y="41"/>
                    </a:cubicBezTo>
                    <a:cubicBezTo>
                      <a:pt x="25" y="41"/>
                      <a:pt x="25" y="40"/>
                      <a:pt x="26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7" y="42"/>
                      <a:pt x="27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2"/>
                      <a:pt x="28" y="42"/>
                      <a:pt x="28" y="41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1"/>
                    </a:cubicBezTo>
                    <a:cubicBezTo>
                      <a:pt x="28" y="41"/>
                      <a:pt x="28" y="42"/>
                      <a:pt x="28" y="42"/>
                    </a:cubicBezTo>
                    <a:cubicBezTo>
                      <a:pt x="28" y="42"/>
                      <a:pt x="29" y="42"/>
                      <a:pt x="29" y="42"/>
                    </a:cubicBezTo>
                    <a:close/>
                    <a:moveTo>
                      <a:pt x="8" y="19"/>
                    </a:moveTo>
                    <a:cubicBezTo>
                      <a:pt x="8" y="19"/>
                      <a:pt x="8" y="18"/>
                      <a:pt x="8" y="16"/>
                    </a:cubicBezTo>
                    <a:cubicBezTo>
                      <a:pt x="8" y="15"/>
                      <a:pt x="7" y="13"/>
                      <a:pt x="7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1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3" y="9"/>
                      <a:pt x="4" y="9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7" y="10"/>
                      <a:pt x="7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8" y="8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6" y="8"/>
                      <a:pt x="5" y="8"/>
                      <a:pt x="5" y="7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7" y="6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3"/>
                      <a:pt x="9" y="1"/>
                      <a:pt x="9" y="1"/>
                    </a:cubicBezTo>
                    <a:cubicBezTo>
                      <a:pt x="9" y="1"/>
                      <a:pt x="10" y="0"/>
                      <a:pt x="9" y="0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5"/>
                      <a:pt x="4" y="3"/>
                      <a:pt x="3" y="4"/>
                    </a:cubicBezTo>
                    <a:cubicBezTo>
                      <a:pt x="3" y="4"/>
                      <a:pt x="2" y="5"/>
                      <a:pt x="3" y="5"/>
                    </a:cubicBezTo>
                    <a:cubicBezTo>
                      <a:pt x="3" y="6"/>
                      <a:pt x="4" y="8"/>
                      <a:pt x="4" y="8"/>
                    </a:cubicBezTo>
                    <a:cubicBezTo>
                      <a:pt x="3" y="8"/>
                      <a:pt x="2" y="6"/>
                      <a:pt x="1" y="8"/>
                    </a:cubicBezTo>
                    <a:cubicBezTo>
                      <a:pt x="0" y="9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5" y="13"/>
                      <a:pt x="6" y="13"/>
                      <a:pt x="6" y="13"/>
                    </a:cubicBezTo>
                    <a:cubicBezTo>
                      <a:pt x="7" y="13"/>
                      <a:pt x="8" y="16"/>
                      <a:pt x="8" y="17"/>
                    </a:cubicBezTo>
                    <a:cubicBezTo>
                      <a:pt x="8" y="18"/>
                      <a:pt x="8" y="19"/>
                      <a:pt x="8" y="19"/>
                    </a:cubicBezTo>
                    <a:close/>
                    <a:moveTo>
                      <a:pt x="16" y="30"/>
                    </a:moveTo>
                    <a:cubicBezTo>
                      <a:pt x="16" y="30"/>
                      <a:pt x="15" y="30"/>
                      <a:pt x="15" y="28"/>
                    </a:cubicBezTo>
                    <a:cubicBezTo>
                      <a:pt x="16" y="27"/>
                      <a:pt x="17" y="24"/>
                      <a:pt x="16" y="24"/>
                    </a:cubicBezTo>
                    <a:cubicBezTo>
                      <a:pt x="16" y="23"/>
                      <a:pt x="15" y="25"/>
                      <a:pt x="15" y="25"/>
                    </a:cubicBezTo>
                    <a:cubicBezTo>
                      <a:pt x="14" y="24"/>
                      <a:pt x="15" y="22"/>
                      <a:pt x="15" y="21"/>
                    </a:cubicBezTo>
                    <a:cubicBezTo>
                      <a:pt x="14" y="20"/>
                      <a:pt x="14" y="19"/>
                      <a:pt x="13" y="19"/>
                    </a:cubicBezTo>
                    <a:cubicBezTo>
                      <a:pt x="12" y="19"/>
                      <a:pt x="12" y="22"/>
                      <a:pt x="12" y="22"/>
                    </a:cubicBezTo>
                    <a:cubicBezTo>
                      <a:pt x="11" y="21"/>
                      <a:pt x="12" y="20"/>
                      <a:pt x="11" y="19"/>
                    </a:cubicBezTo>
                    <a:cubicBezTo>
                      <a:pt x="11" y="19"/>
                      <a:pt x="11" y="18"/>
                      <a:pt x="11" y="19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9" y="20"/>
                      <a:pt x="9" y="19"/>
                      <a:pt x="8" y="19"/>
                    </a:cubicBezTo>
                    <a:cubicBezTo>
                      <a:pt x="7" y="19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1" y="20"/>
                      <a:pt x="11" y="21"/>
                      <a:pt x="11" y="21"/>
                    </a:cubicBezTo>
                    <a:cubicBezTo>
                      <a:pt x="11" y="22"/>
                      <a:pt x="10" y="22"/>
                      <a:pt x="10" y="22"/>
                    </a:cubicBezTo>
                    <a:cubicBezTo>
                      <a:pt x="10" y="22"/>
                      <a:pt x="10" y="23"/>
                      <a:pt x="9" y="23"/>
                    </a:cubicBezTo>
                    <a:cubicBezTo>
                      <a:pt x="8" y="23"/>
                      <a:pt x="7" y="22"/>
                      <a:pt x="7" y="22"/>
                    </a:cubicBezTo>
                    <a:cubicBezTo>
                      <a:pt x="7" y="22"/>
                      <a:pt x="8" y="23"/>
                      <a:pt x="9" y="23"/>
                    </a:cubicBezTo>
                    <a:cubicBezTo>
                      <a:pt x="10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2" y="25"/>
                      <a:pt x="12" y="24"/>
                      <a:pt x="13" y="23"/>
                    </a:cubicBezTo>
                    <a:cubicBezTo>
                      <a:pt x="13" y="22"/>
                      <a:pt x="14" y="21"/>
                      <a:pt x="14" y="21"/>
                    </a:cubicBezTo>
                    <a:cubicBezTo>
                      <a:pt x="14" y="21"/>
                      <a:pt x="13" y="23"/>
                      <a:pt x="13" y="24"/>
                    </a:cubicBezTo>
                    <a:cubicBezTo>
                      <a:pt x="13" y="25"/>
                      <a:pt x="13" y="26"/>
                      <a:pt x="13" y="26"/>
                    </a:cubicBezTo>
                    <a:cubicBezTo>
                      <a:pt x="13" y="26"/>
                      <a:pt x="12" y="26"/>
                      <a:pt x="11" y="26"/>
                    </a:cubicBezTo>
                    <a:cubicBezTo>
                      <a:pt x="10" y="26"/>
                      <a:pt x="8" y="25"/>
                      <a:pt x="8" y="25"/>
                    </a:cubicBezTo>
                    <a:cubicBezTo>
                      <a:pt x="8" y="25"/>
                      <a:pt x="10" y="26"/>
                      <a:pt x="11" y="26"/>
                    </a:cubicBezTo>
                    <a:cubicBezTo>
                      <a:pt x="12" y="26"/>
                      <a:pt x="13" y="26"/>
                      <a:pt x="13" y="26"/>
                    </a:cubicBezTo>
                    <a:cubicBezTo>
                      <a:pt x="13" y="27"/>
                      <a:pt x="14" y="27"/>
                      <a:pt x="14" y="28"/>
                    </a:cubicBezTo>
                    <a:cubicBezTo>
                      <a:pt x="14" y="28"/>
                      <a:pt x="14" y="27"/>
                      <a:pt x="14" y="27"/>
                    </a:cubicBezTo>
                    <a:cubicBezTo>
                      <a:pt x="15" y="26"/>
                      <a:pt x="15" y="25"/>
                      <a:pt x="15" y="25"/>
                    </a:cubicBezTo>
                    <a:cubicBezTo>
                      <a:pt x="15" y="25"/>
                      <a:pt x="15" y="26"/>
                      <a:pt x="15" y="27"/>
                    </a:cubicBezTo>
                    <a:cubicBezTo>
                      <a:pt x="14" y="27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3" y="28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1" y="28"/>
                      <a:pt x="12" y="28"/>
                      <a:pt x="13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5" y="30"/>
                    </a:cubicBezTo>
                    <a:cubicBezTo>
                      <a:pt x="15" y="30"/>
                      <a:pt x="16" y="30"/>
                      <a:pt x="16" y="30"/>
                    </a:cubicBezTo>
                    <a:close/>
                  </a:path>
                </a:pathLst>
              </a:custGeom>
              <a:solidFill>
                <a:srgbClr val="70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0" name="Freeform 156">
                <a:extLst>
                  <a:ext uri="{FF2B5EF4-FFF2-40B4-BE49-F238E27FC236}">
                    <a16:creationId xmlns:a16="http://schemas.microsoft.com/office/drawing/2014/main" id="{E44CE194-81B1-7921-47C6-D13365180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1973"/>
                <a:ext cx="41" cy="35"/>
              </a:xfrm>
              <a:custGeom>
                <a:avLst/>
                <a:gdLst>
                  <a:gd name="T0" fmla="*/ 2 w 13"/>
                  <a:gd name="T1" fmla="*/ 11 h 11"/>
                  <a:gd name="T2" fmla="*/ 1 w 13"/>
                  <a:gd name="T3" fmla="*/ 10 h 11"/>
                  <a:gd name="T4" fmla="*/ 0 w 13"/>
                  <a:gd name="T5" fmla="*/ 10 h 11"/>
                  <a:gd name="T6" fmla="*/ 0 w 13"/>
                  <a:gd name="T7" fmla="*/ 10 h 11"/>
                  <a:gd name="T8" fmla="*/ 1 w 13"/>
                  <a:gd name="T9" fmla="*/ 8 h 11"/>
                  <a:gd name="T10" fmla="*/ 5 w 13"/>
                  <a:gd name="T11" fmla="*/ 4 h 11"/>
                  <a:gd name="T12" fmla="*/ 5 w 13"/>
                  <a:gd name="T13" fmla="*/ 0 h 11"/>
                  <a:gd name="T14" fmla="*/ 5 w 13"/>
                  <a:gd name="T15" fmla="*/ 0 h 11"/>
                  <a:gd name="T16" fmla="*/ 8 w 13"/>
                  <a:gd name="T17" fmla="*/ 0 h 11"/>
                  <a:gd name="T18" fmla="*/ 8 w 13"/>
                  <a:gd name="T19" fmla="*/ 5 h 11"/>
                  <a:gd name="T20" fmla="*/ 8 w 13"/>
                  <a:gd name="T21" fmla="*/ 6 h 11"/>
                  <a:gd name="T22" fmla="*/ 13 w 13"/>
                  <a:gd name="T23" fmla="*/ 8 h 11"/>
                  <a:gd name="T24" fmla="*/ 13 w 13"/>
                  <a:gd name="T25" fmla="*/ 9 h 11"/>
                  <a:gd name="T26" fmla="*/ 12 w 13"/>
                  <a:gd name="T27" fmla="*/ 9 h 11"/>
                  <a:gd name="T28" fmla="*/ 11 w 13"/>
                  <a:gd name="T29" fmla="*/ 10 h 11"/>
                  <a:gd name="T30" fmla="*/ 10 w 13"/>
                  <a:gd name="T31" fmla="*/ 10 h 11"/>
                  <a:gd name="T32" fmla="*/ 7 w 13"/>
                  <a:gd name="T33" fmla="*/ 8 h 11"/>
                  <a:gd name="T34" fmla="*/ 6 w 13"/>
                  <a:gd name="T35" fmla="*/ 7 h 11"/>
                  <a:gd name="T36" fmla="*/ 4 w 13"/>
                  <a:gd name="T37" fmla="*/ 10 h 11"/>
                  <a:gd name="T38" fmla="*/ 2 w 13"/>
                  <a:gd name="T3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" h="11">
                    <a:moveTo>
                      <a:pt x="2" y="11"/>
                    </a:moveTo>
                    <a:cubicBezTo>
                      <a:pt x="2" y="11"/>
                      <a:pt x="2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2" y="7"/>
                      <a:pt x="3" y="6"/>
                      <a:pt x="5" y="4"/>
                    </a:cubicBezTo>
                    <a:cubicBezTo>
                      <a:pt x="5" y="3"/>
                      <a:pt x="5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2"/>
                      <a:pt x="8" y="4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6"/>
                      <a:pt x="11" y="7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9" y="9"/>
                      <a:pt x="8" y="9"/>
                      <a:pt x="7" y="8"/>
                    </a:cubicBezTo>
                    <a:cubicBezTo>
                      <a:pt x="7" y="8"/>
                      <a:pt x="6" y="7"/>
                      <a:pt x="6" y="7"/>
                    </a:cubicBezTo>
                    <a:cubicBezTo>
                      <a:pt x="5" y="8"/>
                      <a:pt x="4" y="9"/>
                      <a:pt x="4" y="10"/>
                    </a:cubicBezTo>
                    <a:cubicBezTo>
                      <a:pt x="3" y="10"/>
                      <a:pt x="3" y="10"/>
                      <a:pt x="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1" name="Freeform 157">
                <a:extLst>
                  <a:ext uri="{FF2B5EF4-FFF2-40B4-BE49-F238E27FC236}">
                    <a16:creationId xmlns:a16="http://schemas.microsoft.com/office/drawing/2014/main" id="{97982E9A-23C1-17E5-D30A-8B952FDE6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1973"/>
                <a:ext cx="23" cy="35"/>
              </a:xfrm>
              <a:custGeom>
                <a:avLst/>
                <a:gdLst>
                  <a:gd name="T0" fmla="*/ 7 w 7"/>
                  <a:gd name="T1" fmla="*/ 0 h 11"/>
                  <a:gd name="T2" fmla="*/ 7 w 7"/>
                  <a:gd name="T3" fmla="*/ 1 h 11"/>
                  <a:gd name="T4" fmla="*/ 7 w 7"/>
                  <a:gd name="T5" fmla="*/ 5 h 11"/>
                  <a:gd name="T6" fmla="*/ 4 w 7"/>
                  <a:gd name="T7" fmla="*/ 8 h 11"/>
                  <a:gd name="T8" fmla="*/ 2 w 7"/>
                  <a:gd name="T9" fmla="*/ 10 h 11"/>
                  <a:gd name="T10" fmla="*/ 1 w 7"/>
                  <a:gd name="T11" fmla="*/ 10 h 11"/>
                  <a:gd name="T12" fmla="*/ 0 w 7"/>
                  <a:gd name="T13" fmla="*/ 11 h 11"/>
                  <a:gd name="T14" fmla="*/ 3 w 7"/>
                  <a:gd name="T15" fmla="*/ 7 h 11"/>
                  <a:gd name="T16" fmla="*/ 6 w 7"/>
                  <a:gd name="T17" fmla="*/ 5 h 11"/>
                  <a:gd name="T18" fmla="*/ 6 w 7"/>
                  <a:gd name="T19" fmla="*/ 1 h 11"/>
                  <a:gd name="T20" fmla="*/ 6 w 7"/>
                  <a:gd name="T21" fmla="*/ 0 h 11"/>
                  <a:gd name="T22" fmla="*/ 7 w 7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7" y="0"/>
                      <a:pt x="7" y="1"/>
                      <a:pt x="7" y="1"/>
                    </a:cubicBezTo>
                    <a:cubicBezTo>
                      <a:pt x="7" y="2"/>
                      <a:pt x="7" y="5"/>
                      <a:pt x="7" y="5"/>
                    </a:cubicBezTo>
                    <a:cubicBezTo>
                      <a:pt x="7" y="6"/>
                      <a:pt x="5" y="7"/>
                      <a:pt x="4" y="8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0"/>
                      <a:pt x="0" y="11"/>
                      <a:pt x="0" y="11"/>
                    </a:cubicBezTo>
                    <a:cubicBezTo>
                      <a:pt x="0" y="11"/>
                      <a:pt x="1" y="9"/>
                      <a:pt x="3" y="7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026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2" name="Freeform 158">
                <a:extLst>
                  <a:ext uri="{FF2B5EF4-FFF2-40B4-BE49-F238E27FC236}">
                    <a16:creationId xmlns:a16="http://schemas.microsoft.com/office/drawing/2014/main" id="{CC078FCB-CE7B-4EEE-2E6F-5420A74AC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1995"/>
                <a:ext cx="19" cy="13"/>
              </a:xfrm>
              <a:custGeom>
                <a:avLst/>
                <a:gdLst>
                  <a:gd name="T0" fmla="*/ 4 w 6"/>
                  <a:gd name="T1" fmla="*/ 4 h 4"/>
                  <a:gd name="T2" fmla="*/ 5 w 6"/>
                  <a:gd name="T3" fmla="*/ 3 h 4"/>
                  <a:gd name="T4" fmla="*/ 5 w 6"/>
                  <a:gd name="T5" fmla="*/ 3 h 4"/>
                  <a:gd name="T6" fmla="*/ 4 w 6"/>
                  <a:gd name="T7" fmla="*/ 2 h 4"/>
                  <a:gd name="T8" fmla="*/ 2 w 6"/>
                  <a:gd name="T9" fmla="*/ 1 h 4"/>
                  <a:gd name="T10" fmla="*/ 1 w 6"/>
                  <a:gd name="T11" fmla="*/ 0 h 4"/>
                  <a:gd name="T12" fmla="*/ 0 w 6"/>
                  <a:gd name="T13" fmla="*/ 1 h 4"/>
                  <a:gd name="T14" fmla="*/ 1 w 6"/>
                  <a:gd name="T15" fmla="*/ 2 h 4"/>
                  <a:gd name="T16" fmla="*/ 3 w 6"/>
                  <a:gd name="T17" fmla="*/ 3 h 4"/>
                  <a:gd name="T18" fmla="*/ 4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2"/>
                      <a:pt x="4" y="2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026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3" name="Freeform 159">
                <a:extLst>
                  <a:ext uri="{FF2B5EF4-FFF2-40B4-BE49-F238E27FC236}">
                    <a16:creationId xmlns:a16="http://schemas.microsoft.com/office/drawing/2014/main" id="{C70BB827-5167-27B5-87B2-5940638F5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" y="1973"/>
                <a:ext cx="22" cy="35"/>
              </a:xfrm>
              <a:custGeom>
                <a:avLst/>
                <a:gdLst>
                  <a:gd name="T0" fmla="*/ 5 w 7"/>
                  <a:gd name="T1" fmla="*/ 0 h 11"/>
                  <a:gd name="T2" fmla="*/ 7 w 7"/>
                  <a:gd name="T3" fmla="*/ 0 h 11"/>
                  <a:gd name="T4" fmla="*/ 7 w 7"/>
                  <a:gd name="T5" fmla="*/ 1 h 11"/>
                  <a:gd name="T6" fmla="*/ 7 w 7"/>
                  <a:gd name="T7" fmla="*/ 4 h 11"/>
                  <a:gd name="T8" fmla="*/ 6 w 7"/>
                  <a:gd name="T9" fmla="*/ 7 h 11"/>
                  <a:gd name="T10" fmla="*/ 3 w 7"/>
                  <a:gd name="T11" fmla="*/ 9 h 11"/>
                  <a:gd name="T12" fmla="*/ 1 w 7"/>
                  <a:gd name="T13" fmla="*/ 11 h 11"/>
                  <a:gd name="T14" fmla="*/ 1 w 7"/>
                  <a:gd name="T15" fmla="*/ 11 h 11"/>
                  <a:gd name="T16" fmla="*/ 0 w 7"/>
                  <a:gd name="T17" fmla="*/ 10 h 11"/>
                  <a:gd name="T18" fmla="*/ 2 w 7"/>
                  <a:gd name="T19" fmla="*/ 8 h 11"/>
                  <a:gd name="T20" fmla="*/ 5 w 7"/>
                  <a:gd name="T21" fmla="*/ 4 h 11"/>
                  <a:gd name="T22" fmla="*/ 5 w 7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5" y="7"/>
                      <a:pt x="4" y="8"/>
                      <a:pt x="3" y="9"/>
                    </a:cubicBezTo>
                    <a:cubicBezTo>
                      <a:pt x="2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9"/>
                      <a:pt x="2" y="8"/>
                    </a:cubicBezTo>
                    <a:cubicBezTo>
                      <a:pt x="4" y="7"/>
                      <a:pt x="5" y="5"/>
                      <a:pt x="5" y="4"/>
                    </a:cubicBezTo>
                    <a:cubicBezTo>
                      <a:pt x="5" y="2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E52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4" name="Freeform 160">
                <a:extLst>
                  <a:ext uri="{FF2B5EF4-FFF2-40B4-BE49-F238E27FC236}">
                    <a16:creationId xmlns:a16="http://schemas.microsoft.com/office/drawing/2014/main" id="{ADB87DAF-95ED-A465-CC04-941D88962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1986"/>
                <a:ext cx="25" cy="16"/>
              </a:xfrm>
              <a:custGeom>
                <a:avLst/>
                <a:gdLst>
                  <a:gd name="T0" fmla="*/ 8 w 8"/>
                  <a:gd name="T1" fmla="*/ 5 h 5"/>
                  <a:gd name="T2" fmla="*/ 7 w 8"/>
                  <a:gd name="T3" fmla="*/ 5 h 5"/>
                  <a:gd name="T4" fmla="*/ 6 w 8"/>
                  <a:gd name="T5" fmla="*/ 5 h 5"/>
                  <a:gd name="T6" fmla="*/ 4 w 8"/>
                  <a:gd name="T7" fmla="*/ 4 h 5"/>
                  <a:gd name="T8" fmla="*/ 2 w 8"/>
                  <a:gd name="T9" fmla="*/ 3 h 5"/>
                  <a:gd name="T10" fmla="*/ 0 w 8"/>
                  <a:gd name="T11" fmla="*/ 2 h 5"/>
                  <a:gd name="T12" fmla="*/ 1 w 8"/>
                  <a:gd name="T13" fmla="*/ 0 h 5"/>
                  <a:gd name="T14" fmla="*/ 3 w 8"/>
                  <a:gd name="T15" fmla="*/ 2 h 5"/>
                  <a:gd name="T16" fmla="*/ 6 w 8"/>
                  <a:gd name="T17" fmla="*/ 3 h 5"/>
                  <a:gd name="T18" fmla="*/ 8 w 8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cubicBezTo>
                      <a:pt x="8" y="5"/>
                      <a:pt x="8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4" y="2"/>
                      <a:pt x="5" y="3"/>
                      <a:pt x="6" y="3"/>
                    </a:cubicBezTo>
                    <a:cubicBezTo>
                      <a:pt x="7" y="3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E52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5" name="Freeform 161">
                <a:extLst>
                  <a:ext uri="{FF2B5EF4-FFF2-40B4-BE49-F238E27FC236}">
                    <a16:creationId xmlns:a16="http://schemas.microsoft.com/office/drawing/2014/main" id="{3559E99C-0170-9215-3008-29E51F632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1922"/>
                <a:ext cx="153" cy="51"/>
              </a:xfrm>
              <a:custGeom>
                <a:avLst/>
                <a:gdLst>
                  <a:gd name="T0" fmla="*/ 45 w 48"/>
                  <a:gd name="T1" fmla="*/ 8 h 16"/>
                  <a:gd name="T2" fmla="*/ 42 w 48"/>
                  <a:gd name="T3" fmla="*/ 6 h 16"/>
                  <a:gd name="T4" fmla="*/ 48 w 48"/>
                  <a:gd name="T5" fmla="*/ 3 h 16"/>
                  <a:gd name="T6" fmla="*/ 48 w 48"/>
                  <a:gd name="T7" fmla="*/ 2 h 16"/>
                  <a:gd name="T8" fmla="*/ 46 w 48"/>
                  <a:gd name="T9" fmla="*/ 2 h 16"/>
                  <a:gd name="T10" fmla="*/ 40 w 48"/>
                  <a:gd name="T11" fmla="*/ 4 h 16"/>
                  <a:gd name="T12" fmla="*/ 37 w 48"/>
                  <a:gd name="T13" fmla="*/ 4 h 16"/>
                  <a:gd name="T14" fmla="*/ 17 w 48"/>
                  <a:gd name="T15" fmla="*/ 4 h 16"/>
                  <a:gd name="T16" fmla="*/ 16 w 48"/>
                  <a:gd name="T17" fmla="*/ 4 h 16"/>
                  <a:gd name="T18" fmla="*/ 12 w 48"/>
                  <a:gd name="T19" fmla="*/ 0 h 16"/>
                  <a:gd name="T20" fmla="*/ 10 w 48"/>
                  <a:gd name="T21" fmla="*/ 1 h 16"/>
                  <a:gd name="T22" fmla="*/ 10 w 48"/>
                  <a:gd name="T23" fmla="*/ 3 h 16"/>
                  <a:gd name="T24" fmla="*/ 0 w 48"/>
                  <a:gd name="T25" fmla="*/ 0 h 16"/>
                  <a:gd name="T26" fmla="*/ 0 w 48"/>
                  <a:gd name="T27" fmla="*/ 1 h 16"/>
                  <a:gd name="T28" fmla="*/ 5 w 48"/>
                  <a:gd name="T29" fmla="*/ 5 h 16"/>
                  <a:gd name="T30" fmla="*/ 3 w 48"/>
                  <a:gd name="T31" fmla="*/ 6 h 16"/>
                  <a:gd name="T32" fmla="*/ 4 w 48"/>
                  <a:gd name="T33" fmla="*/ 7 h 16"/>
                  <a:gd name="T34" fmla="*/ 12 w 48"/>
                  <a:gd name="T35" fmla="*/ 9 h 16"/>
                  <a:gd name="T36" fmla="*/ 10 w 48"/>
                  <a:gd name="T37" fmla="*/ 11 h 16"/>
                  <a:gd name="T38" fmla="*/ 11 w 48"/>
                  <a:gd name="T39" fmla="*/ 12 h 16"/>
                  <a:gd name="T40" fmla="*/ 11 w 48"/>
                  <a:gd name="T41" fmla="*/ 12 h 16"/>
                  <a:gd name="T42" fmla="*/ 17 w 48"/>
                  <a:gd name="T43" fmla="*/ 13 h 16"/>
                  <a:gd name="T44" fmla="*/ 20 w 48"/>
                  <a:gd name="T45" fmla="*/ 15 h 16"/>
                  <a:gd name="T46" fmla="*/ 34 w 48"/>
                  <a:gd name="T47" fmla="*/ 14 h 16"/>
                  <a:gd name="T48" fmla="*/ 40 w 48"/>
                  <a:gd name="T49" fmla="*/ 10 h 16"/>
                  <a:gd name="T50" fmla="*/ 44 w 48"/>
                  <a:gd name="T51" fmla="*/ 8 h 16"/>
                  <a:gd name="T52" fmla="*/ 45 w 48"/>
                  <a:gd name="T5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16">
                    <a:moveTo>
                      <a:pt x="45" y="8"/>
                    </a:moveTo>
                    <a:cubicBezTo>
                      <a:pt x="45" y="8"/>
                      <a:pt x="42" y="7"/>
                      <a:pt x="42" y="6"/>
                    </a:cubicBezTo>
                    <a:cubicBezTo>
                      <a:pt x="43" y="5"/>
                      <a:pt x="48" y="3"/>
                      <a:pt x="48" y="3"/>
                    </a:cubicBezTo>
                    <a:cubicBezTo>
                      <a:pt x="48" y="3"/>
                      <a:pt x="48" y="2"/>
                      <a:pt x="48" y="2"/>
                    </a:cubicBezTo>
                    <a:cubicBezTo>
                      <a:pt x="48" y="2"/>
                      <a:pt x="47" y="2"/>
                      <a:pt x="46" y="2"/>
                    </a:cubicBezTo>
                    <a:cubicBezTo>
                      <a:pt x="45" y="3"/>
                      <a:pt x="42" y="4"/>
                      <a:pt x="40" y="4"/>
                    </a:cubicBezTo>
                    <a:cubicBezTo>
                      <a:pt x="38" y="4"/>
                      <a:pt x="38" y="4"/>
                      <a:pt x="37" y="4"/>
                    </a:cubicBezTo>
                    <a:cubicBezTo>
                      <a:pt x="3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4"/>
                    </a:cubicBezTo>
                    <a:cubicBezTo>
                      <a:pt x="13" y="4"/>
                      <a:pt x="12" y="0"/>
                      <a:pt x="12" y="0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1" y="3"/>
                      <a:pt x="10" y="3"/>
                    </a:cubicBezTo>
                    <a:cubicBezTo>
                      <a:pt x="9" y="3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5" y="4"/>
                      <a:pt x="5" y="5"/>
                    </a:cubicBezTo>
                    <a:cubicBezTo>
                      <a:pt x="5" y="6"/>
                      <a:pt x="3" y="6"/>
                      <a:pt x="3" y="6"/>
                    </a:cubicBezTo>
                    <a:cubicBezTo>
                      <a:pt x="3" y="6"/>
                      <a:pt x="4" y="7"/>
                      <a:pt x="4" y="7"/>
                    </a:cubicBezTo>
                    <a:cubicBezTo>
                      <a:pt x="4" y="7"/>
                      <a:pt x="12" y="7"/>
                      <a:pt x="12" y="9"/>
                    </a:cubicBezTo>
                    <a:cubicBezTo>
                      <a:pt x="13" y="10"/>
                      <a:pt x="10" y="11"/>
                      <a:pt x="10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6" y="12"/>
                      <a:pt x="17" y="13"/>
                    </a:cubicBezTo>
                    <a:cubicBezTo>
                      <a:pt x="18" y="13"/>
                      <a:pt x="19" y="14"/>
                      <a:pt x="20" y="15"/>
                    </a:cubicBezTo>
                    <a:cubicBezTo>
                      <a:pt x="22" y="16"/>
                      <a:pt x="33" y="14"/>
                      <a:pt x="34" y="14"/>
                    </a:cubicBezTo>
                    <a:cubicBezTo>
                      <a:pt x="36" y="13"/>
                      <a:pt x="37" y="11"/>
                      <a:pt x="40" y="10"/>
                    </a:cubicBezTo>
                    <a:cubicBezTo>
                      <a:pt x="43" y="9"/>
                      <a:pt x="44" y="8"/>
                      <a:pt x="44" y="8"/>
                    </a:cubicBezTo>
                    <a:lnTo>
                      <a:pt x="45" y="8"/>
                    </a:lnTo>
                    <a:close/>
                  </a:path>
                </a:pathLst>
              </a:custGeom>
              <a:solidFill>
                <a:srgbClr val="2FBA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6" name="Freeform 162">
                <a:extLst>
                  <a:ext uri="{FF2B5EF4-FFF2-40B4-BE49-F238E27FC236}">
                    <a16:creationId xmlns:a16="http://schemas.microsoft.com/office/drawing/2014/main" id="{931020B4-2BFD-1500-A185-4530700E6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1919"/>
                <a:ext cx="153" cy="51"/>
              </a:xfrm>
              <a:custGeom>
                <a:avLst/>
                <a:gdLst>
                  <a:gd name="T0" fmla="*/ 43 w 48"/>
                  <a:gd name="T1" fmla="*/ 8 h 16"/>
                  <a:gd name="T2" fmla="*/ 43 w 48"/>
                  <a:gd name="T3" fmla="*/ 7 h 16"/>
                  <a:gd name="T4" fmla="*/ 48 w 48"/>
                  <a:gd name="T5" fmla="*/ 4 h 16"/>
                  <a:gd name="T6" fmla="*/ 48 w 48"/>
                  <a:gd name="T7" fmla="*/ 2 h 16"/>
                  <a:gd name="T8" fmla="*/ 37 w 48"/>
                  <a:gd name="T9" fmla="*/ 4 h 16"/>
                  <a:gd name="T10" fmla="*/ 18 w 48"/>
                  <a:gd name="T11" fmla="*/ 5 h 16"/>
                  <a:gd name="T12" fmla="*/ 17 w 48"/>
                  <a:gd name="T13" fmla="*/ 5 h 16"/>
                  <a:gd name="T14" fmla="*/ 12 w 48"/>
                  <a:gd name="T15" fmla="*/ 3 h 16"/>
                  <a:gd name="T16" fmla="*/ 12 w 48"/>
                  <a:gd name="T17" fmla="*/ 1 h 16"/>
                  <a:gd name="T18" fmla="*/ 10 w 48"/>
                  <a:gd name="T19" fmla="*/ 3 h 16"/>
                  <a:gd name="T20" fmla="*/ 10 w 48"/>
                  <a:gd name="T21" fmla="*/ 4 h 16"/>
                  <a:gd name="T22" fmla="*/ 0 w 48"/>
                  <a:gd name="T23" fmla="*/ 0 h 16"/>
                  <a:gd name="T24" fmla="*/ 0 w 48"/>
                  <a:gd name="T25" fmla="*/ 3 h 16"/>
                  <a:gd name="T26" fmla="*/ 5 w 48"/>
                  <a:gd name="T27" fmla="*/ 6 h 16"/>
                  <a:gd name="T28" fmla="*/ 3 w 48"/>
                  <a:gd name="T29" fmla="*/ 7 h 16"/>
                  <a:gd name="T30" fmla="*/ 4 w 48"/>
                  <a:gd name="T31" fmla="*/ 8 h 16"/>
                  <a:gd name="T32" fmla="*/ 11 w 48"/>
                  <a:gd name="T33" fmla="*/ 9 h 16"/>
                  <a:gd name="T34" fmla="*/ 12 w 48"/>
                  <a:gd name="T35" fmla="*/ 11 h 16"/>
                  <a:gd name="T36" fmla="*/ 10 w 48"/>
                  <a:gd name="T37" fmla="*/ 12 h 16"/>
                  <a:gd name="T38" fmla="*/ 11 w 48"/>
                  <a:gd name="T39" fmla="*/ 13 h 16"/>
                  <a:gd name="T40" fmla="*/ 16 w 48"/>
                  <a:gd name="T41" fmla="*/ 13 h 16"/>
                  <a:gd name="T42" fmla="*/ 21 w 48"/>
                  <a:gd name="T43" fmla="*/ 16 h 16"/>
                  <a:gd name="T44" fmla="*/ 34 w 48"/>
                  <a:gd name="T45" fmla="*/ 15 h 16"/>
                  <a:gd name="T46" fmla="*/ 44 w 48"/>
                  <a:gd name="T47" fmla="*/ 10 h 16"/>
                  <a:gd name="T48" fmla="*/ 45 w 48"/>
                  <a:gd name="T49" fmla="*/ 10 h 16"/>
                  <a:gd name="T50" fmla="*/ 44 w 48"/>
                  <a:gd name="T51" fmla="*/ 9 h 16"/>
                  <a:gd name="T52" fmla="*/ 40 w 48"/>
                  <a:gd name="T53" fmla="*/ 11 h 16"/>
                  <a:gd name="T54" fmla="*/ 27 w 48"/>
                  <a:gd name="T55" fmla="*/ 16 h 16"/>
                  <a:gd name="T56" fmla="*/ 19 w 48"/>
                  <a:gd name="T57" fmla="*/ 14 h 16"/>
                  <a:gd name="T58" fmla="*/ 11 w 48"/>
                  <a:gd name="T59" fmla="*/ 13 h 16"/>
                  <a:gd name="T60" fmla="*/ 11 w 48"/>
                  <a:gd name="T61" fmla="*/ 12 h 16"/>
                  <a:gd name="T62" fmla="*/ 12 w 48"/>
                  <a:gd name="T63" fmla="*/ 11 h 16"/>
                  <a:gd name="T64" fmla="*/ 10 w 48"/>
                  <a:gd name="T65" fmla="*/ 8 h 16"/>
                  <a:gd name="T66" fmla="*/ 4 w 48"/>
                  <a:gd name="T67" fmla="*/ 8 h 16"/>
                  <a:gd name="T68" fmla="*/ 3 w 48"/>
                  <a:gd name="T69" fmla="*/ 7 h 16"/>
                  <a:gd name="T70" fmla="*/ 5 w 48"/>
                  <a:gd name="T71" fmla="*/ 6 h 16"/>
                  <a:gd name="T72" fmla="*/ 0 w 48"/>
                  <a:gd name="T73" fmla="*/ 2 h 16"/>
                  <a:gd name="T74" fmla="*/ 0 w 48"/>
                  <a:gd name="T75" fmla="*/ 1 h 16"/>
                  <a:gd name="T76" fmla="*/ 9 w 48"/>
                  <a:gd name="T77" fmla="*/ 4 h 16"/>
                  <a:gd name="T78" fmla="*/ 11 w 48"/>
                  <a:gd name="T79" fmla="*/ 3 h 16"/>
                  <a:gd name="T80" fmla="*/ 10 w 48"/>
                  <a:gd name="T81" fmla="*/ 2 h 16"/>
                  <a:gd name="T82" fmla="*/ 13 w 48"/>
                  <a:gd name="T83" fmla="*/ 3 h 16"/>
                  <a:gd name="T84" fmla="*/ 17 w 48"/>
                  <a:gd name="T85" fmla="*/ 5 h 16"/>
                  <a:gd name="T86" fmla="*/ 17 w 48"/>
                  <a:gd name="T87" fmla="*/ 5 h 16"/>
                  <a:gd name="T88" fmla="*/ 17 w 48"/>
                  <a:gd name="T89" fmla="*/ 5 h 16"/>
                  <a:gd name="T90" fmla="*/ 37 w 48"/>
                  <a:gd name="T91" fmla="*/ 5 h 16"/>
                  <a:gd name="T92" fmla="*/ 37 w 48"/>
                  <a:gd name="T93" fmla="*/ 5 h 16"/>
                  <a:gd name="T94" fmla="*/ 37 w 48"/>
                  <a:gd name="T95" fmla="*/ 5 h 16"/>
                  <a:gd name="T96" fmla="*/ 48 w 48"/>
                  <a:gd name="T97" fmla="*/ 3 h 16"/>
                  <a:gd name="T98" fmla="*/ 48 w 48"/>
                  <a:gd name="T99" fmla="*/ 3 h 16"/>
                  <a:gd name="T100" fmla="*/ 45 w 48"/>
                  <a:gd name="T101" fmla="*/ 5 h 16"/>
                  <a:gd name="T102" fmla="*/ 42 w 48"/>
                  <a:gd name="T103" fmla="*/ 7 h 16"/>
                  <a:gd name="T104" fmla="*/ 45 w 48"/>
                  <a:gd name="T10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16">
                    <a:moveTo>
                      <a:pt x="45" y="9"/>
                    </a:move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8"/>
                      <a:pt x="44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4" y="6"/>
                      <a:pt x="45" y="5"/>
                      <a:pt x="46" y="5"/>
                    </a:cubicBezTo>
                    <a:cubicBezTo>
                      <a:pt x="47" y="5"/>
                      <a:pt x="47" y="5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3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7" y="2"/>
                      <a:pt x="46" y="3"/>
                    </a:cubicBezTo>
                    <a:cubicBezTo>
                      <a:pt x="45" y="4"/>
                      <a:pt x="42" y="4"/>
                      <a:pt x="40" y="5"/>
                    </a:cubicBezTo>
                    <a:cubicBezTo>
                      <a:pt x="38" y="5"/>
                      <a:pt x="38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6" y="4"/>
                    </a:cubicBezTo>
                    <a:cubicBezTo>
                      <a:pt x="34" y="5"/>
                      <a:pt x="29" y="5"/>
                      <a:pt x="25" y="5"/>
                    </a:cubicBezTo>
                    <a:cubicBezTo>
                      <a:pt x="23" y="5"/>
                      <a:pt x="21" y="5"/>
                      <a:pt x="20" y="5"/>
                    </a:cubicBezTo>
                    <a:cubicBezTo>
                      <a:pt x="19" y="5"/>
                      <a:pt x="18" y="5"/>
                      <a:pt x="18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3" y="4"/>
                      <a:pt x="13" y="3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8" y="3"/>
                      <a:pt x="6" y="3"/>
                      <a:pt x="4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9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4" y="13"/>
                      <a:pt x="15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6" y="13"/>
                      <a:pt x="17" y="14"/>
                      <a:pt x="17" y="14"/>
                    </a:cubicBezTo>
                    <a:cubicBezTo>
                      <a:pt x="18" y="14"/>
                      <a:pt x="18" y="14"/>
                      <a:pt x="19" y="15"/>
                    </a:cubicBezTo>
                    <a:cubicBezTo>
                      <a:pt x="19" y="15"/>
                      <a:pt x="20" y="16"/>
                      <a:pt x="20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3" y="16"/>
                      <a:pt x="25" y="16"/>
                      <a:pt x="27" y="16"/>
                    </a:cubicBezTo>
                    <a:cubicBezTo>
                      <a:pt x="29" y="16"/>
                      <a:pt x="30" y="16"/>
                      <a:pt x="32" y="16"/>
                    </a:cubicBezTo>
                    <a:cubicBezTo>
                      <a:pt x="32" y="15"/>
                      <a:pt x="33" y="15"/>
                      <a:pt x="33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5"/>
                      <a:pt x="36" y="14"/>
                      <a:pt x="37" y="13"/>
                    </a:cubicBezTo>
                    <a:cubicBezTo>
                      <a:pt x="38" y="12"/>
                      <a:pt x="39" y="12"/>
                      <a:pt x="40" y="11"/>
                    </a:cubicBezTo>
                    <a:cubicBezTo>
                      <a:pt x="42" y="10"/>
                      <a:pt x="43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5" y="9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9"/>
                      <a:pt x="40" y="11"/>
                    </a:cubicBezTo>
                    <a:cubicBezTo>
                      <a:pt x="39" y="11"/>
                      <a:pt x="38" y="12"/>
                      <a:pt x="37" y="13"/>
                    </a:cubicBezTo>
                    <a:cubicBezTo>
                      <a:pt x="36" y="14"/>
                      <a:pt x="35" y="14"/>
                      <a:pt x="34" y="15"/>
                    </a:cubicBezTo>
                    <a:cubicBezTo>
                      <a:pt x="34" y="15"/>
                      <a:pt x="34" y="15"/>
                      <a:pt x="33" y="15"/>
                    </a:cubicBezTo>
                    <a:cubicBezTo>
                      <a:pt x="32" y="15"/>
                      <a:pt x="30" y="15"/>
                      <a:pt x="27" y="16"/>
                    </a:cubicBezTo>
                    <a:cubicBezTo>
                      <a:pt x="26" y="16"/>
                      <a:pt x="24" y="16"/>
                      <a:pt x="23" y="16"/>
                    </a:cubicBezTo>
                    <a:cubicBezTo>
                      <a:pt x="22" y="16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18" y="14"/>
                      <a:pt x="18" y="14"/>
                      <a:pt x="17" y="13"/>
                    </a:cubicBezTo>
                    <a:cubicBezTo>
                      <a:pt x="17" y="13"/>
                      <a:pt x="16" y="13"/>
                      <a:pt x="16" y="13"/>
                    </a:cubicBezTo>
                    <a:cubicBezTo>
                      <a:pt x="14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2" y="10"/>
                      <a:pt x="12" y="9"/>
                    </a:cubicBezTo>
                    <a:cubicBezTo>
                      <a:pt x="12" y="9"/>
                      <a:pt x="11" y="9"/>
                      <a:pt x="10" y="8"/>
                    </a:cubicBezTo>
                    <a:cubicBezTo>
                      <a:pt x="9" y="8"/>
                      <a:pt x="7" y="8"/>
                      <a:pt x="6" y="8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2"/>
                      <a:pt x="4" y="2"/>
                    </a:cubicBezTo>
                    <a:cubicBezTo>
                      <a:pt x="5" y="3"/>
                      <a:pt x="7" y="3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3" y="4"/>
                      <a:pt x="13" y="4"/>
                      <a:pt x="14" y="5"/>
                    </a:cubicBezTo>
                    <a:cubicBezTo>
                      <a:pt x="14" y="5"/>
                      <a:pt x="15" y="5"/>
                      <a:pt x="16" y="5"/>
                    </a:cubicBezTo>
                    <a:cubicBezTo>
                      <a:pt x="16" y="5"/>
                      <a:pt x="16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8" y="5"/>
                    </a:cubicBezTo>
                    <a:cubicBezTo>
                      <a:pt x="20" y="5"/>
                      <a:pt x="25" y="5"/>
                      <a:pt x="29" y="5"/>
                    </a:cubicBezTo>
                    <a:cubicBezTo>
                      <a:pt x="31" y="5"/>
                      <a:pt x="33" y="5"/>
                      <a:pt x="35" y="5"/>
                    </a:cubicBezTo>
                    <a:cubicBezTo>
                      <a:pt x="35" y="5"/>
                      <a:pt x="36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5"/>
                      <a:pt x="38" y="5"/>
                      <a:pt x="40" y="5"/>
                    </a:cubicBezTo>
                    <a:cubicBezTo>
                      <a:pt x="42" y="5"/>
                      <a:pt x="45" y="4"/>
                      <a:pt x="46" y="3"/>
                    </a:cubicBezTo>
                    <a:cubicBezTo>
                      <a:pt x="47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7" y="4"/>
                      <a:pt x="45" y="5"/>
                    </a:cubicBezTo>
                    <a:cubicBezTo>
                      <a:pt x="45" y="5"/>
                      <a:pt x="44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4" y="8"/>
                      <a:pt x="45" y="9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9"/>
                      <a:pt x="44" y="9"/>
                    </a:cubicBez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007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7" name="Oval 163">
                <a:extLst>
                  <a:ext uri="{FF2B5EF4-FFF2-40B4-BE49-F238E27FC236}">
                    <a16:creationId xmlns:a16="http://schemas.microsoft.com/office/drawing/2014/main" id="{29EB435C-C627-54CA-075E-173AA4EE1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9" y="1941"/>
                <a:ext cx="9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8" name="Freeform 164">
                <a:extLst>
                  <a:ext uri="{FF2B5EF4-FFF2-40B4-BE49-F238E27FC236}">
                    <a16:creationId xmlns:a16="http://schemas.microsoft.com/office/drawing/2014/main" id="{095B4C07-90A3-67DA-7320-0F5D8DCE3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1938"/>
                <a:ext cx="12" cy="13"/>
              </a:xfrm>
              <a:custGeom>
                <a:avLst/>
                <a:gdLst>
                  <a:gd name="T0" fmla="*/ 4 w 4"/>
                  <a:gd name="T1" fmla="*/ 2 h 4"/>
                  <a:gd name="T2" fmla="*/ 3 w 4"/>
                  <a:gd name="T3" fmla="*/ 2 h 4"/>
                  <a:gd name="T4" fmla="*/ 2 w 4"/>
                  <a:gd name="T5" fmla="*/ 3 h 4"/>
                  <a:gd name="T6" fmla="*/ 1 w 4"/>
                  <a:gd name="T7" fmla="*/ 2 h 4"/>
                  <a:gd name="T8" fmla="*/ 2 w 4"/>
                  <a:gd name="T9" fmla="*/ 1 h 4"/>
                  <a:gd name="T10" fmla="*/ 3 w 4"/>
                  <a:gd name="T11" fmla="*/ 2 h 4"/>
                  <a:gd name="T12" fmla="*/ 4 w 4"/>
                  <a:gd name="T13" fmla="*/ 2 h 4"/>
                  <a:gd name="T14" fmla="*/ 4 w 4"/>
                  <a:gd name="T15" fmla="*/ 2 h 4"/>
                  <a:gd name="T16" fmla="*/ 2 w 4"/>
                  <a:gd name="T17" fmla="*/ 0 h 4"/>
                  <a:gd name="T18" fmla="*/ 0 w 4"/>
                  <a:gd name="T19" fmla="*/ 2 h 4"/>
                  <a:gd name="T20" fmla="*/ 2 w 4"/>
                  <a:gd name="T21" fmla="*/ 4 h 4"/>
                  <a:gd name="T22" fmla="*/ 4 w 4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007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9" name="Freeform 165">
                <a:extLst>
                  <a:ext uri="{FF2B5EF4-FFF2-40B4-BE49-F238E27FC236}">
                    <a16:creationId xmlns:a16="http://schemas.microsoft.com/office/drawing/2014/main" id="{E8FBB29F-0AD7-40F0-AA8C-6BC82CAC7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1916"/>
                <a:ext cx="10" cy="9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0" name="Freeform 166">
                <a:extLst>
                  <a:ext uri="{FF2B5EF4-FFF2-40B4-BE49-F238E27FC236}">
                    <a16:creationId xmlns:a16="http://schemas.microsoft.com/office/drawing/2014/main" id="{892F7A54-3D06-7277-81AB-0A772A3E9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1916"/>
                <a:ext cx="10" cy="13"/>
              </a:xfrm>
              <a:custGeom>
                <a:avLst/>
                <a:gdLst>
                  <a:gd name="T0" fmla="*/ 3 w 3"/>
                  <a:gd name="T1" fmla="*/ 1 h 4"/>
                  <a:gd name="T2" fmla="*/ 3 w 3"/>
                  <a:gd name="T3" fmla="*/ 2 h 4"/>
                  <a:gd name="T4" fmla="*/ 2 w 3"/>
                  <a:gd name="T5" fmla="*/ 3 h 4"/>
                  <a:gd name="T6" fmla="*/ 1 w 3"/>
                  <a:gd name="T7" fmla="*/ 2 h 4"/>
                  <a:gd name="T8" fmla="*/ 2 w 3"/>
                  <a:gd name="T9" fmla="*/ 1 h 4"/>
                  <a:gd name="T10" fmla="*/ 3 w 3"/>
                  <a:gd name="T11" fmla="*/ 2 h 4"/>
                  <a:gd name="T12" fmla="*/ 3 w 3"/>
                  <a:gd name="T13" fmla="*/ 1 h 4"/>
                  <a:gd name="T14" fmla="*/ 3 w 3"/>
                  <a:gd name="T15" fmla="*/ 1 h 4"/>
                  <a:gd name="T16" fmla="*/ 2 w 3"/>
                  <a:gd name="T17" fmla="*/ 0 h 4"/>
                  <a:gd name="T18" fmla="*/ 0 w 3"/>
                  <a:gd name="T19" fmla="*/ 2 h 4"/>
                  <a:gd name="T20" fmla="*/ 2 w 3"/>
                  <a:gd name="T21" fmla="*/ 3 h 4"/>
                  <a:gd name="T22" fmla="*/ 3 w 3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007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1" name="Freeform 167">
                <a:extLst>
                  <a:ext uri="{FF2B5EF4-FFF2-40B4-BE49-F238E27FC236}">
                    <a16:creationId xmlns:a16="http://schemas.microsoft.com/office/drawing/2014/main" id="{87524DC6-F9AE-CA75-6821-7BCA79DC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1941"/>
                <a:ext cx="9" cy="10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3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2" name="Freeform 168">
                <a:extLst>
                  <a:ext uri="{FF2B5EF4-FFF2-40B4-BE49-F238E27FC236}">
                    <a16:creationId xmlns:a16="http://schemas.microsoft.com/office/drawing/2014/main" id="{6571C813-8AB8-CCE3-0157-CD6538ACC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1941"/>
                <a:ext cx="13" cy="13"/>
              </a:xfrm>
              <a:custGeom>
                <a:avLst/>
                <a:gdLst>
                  <a:gd name="T0" fmla="*/ 3 w 4"/>
                  <a:gd name="T1" fmla="*/ 1 h 4"/>
                  <a:gd name="T2" fmla="*/ 3 w 4"/>
                  <a:gd name="T3" fmla="*/ 1 h 4"/>
                  <a:gd name="T4" fmla="*/ 2 w 4"/>
                  <a:gd name="T5" fmla="*/ 3 h 4"/>
                  <a:gd name="T6" fmla="*/ 1 w 4"/>
                  <a:gd name="T7" fmla="*/ 2 h 4"/>
                  <a:gd name="T8" fmla="*/ 2 w 4"/>
                  <a:gd name="T9" fmla="*/ 0 h 4"/>
                  <a:gd name="T10" fmla="*/ 3 w 4"/>
                  <a:gd name="T11" fmla="*/ 1 h 4"/>
                  <a:gd name="T12" fmla="*/ 3 w 4"/>
                  <a:gd name="T13" fmla="*/ 1 h 4"/>
                  <a:gd name="T14" fmla="*/ 4 w 4"/>
                  <a:gd name="T15" fmla="*/ 1 h 4"/>
                  <a:gd name="T16" fmla="*/ 2 w 4"/>
                  <a:gd name="T17" fmla="*/ 0 h 4"/>
                  <a:gd name="T18" fmla="*/ 0 w 4"/>
                  <a:gd name="T19" fmla="*/ 2 h 4"/>
                  <a:gd name="T20" fmla="*/ 2 w 4"/>
                  <a:gd name="T21" fmla="*/ 3 h 4"/>
                  <a:gd name="T22" fmla="*/ 4 w 4"/>
                  <a:gd name="T23" fmla="*/ 1 h 4"/>
                  <a:gd name="T24" fmla="*/ 3 w 4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3" name="Freeform 169">
                <a:extLst>
                  <a:ext uri="{FF2B5EF4-FFF2-40B4-BE49-F238E27FC236}">
                    <a16:creationId xmlns:a16="http://schemas.microsoft.com/office/drawing/2014/main" id="{A4CB1D36-FF63-7C72-91A9-1BB503F66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" y="1916"/>
                <a:ext cx="19" cy="13"/>
              </a:xfrm>
              <a:custGeom>
                <a:avLst/>
                <a:gdLst>
                  <a:gd name="T0" fmla="*/ 1 w 6"/>
                  <a:gd name="T1" fmla="*/ 1 h 4"/>
                  <a:gd name="T2" fmla="*/ 3 w 6"/>
                  <a:gd name="T3" fmla="*/ 4 h 4"/>
                  <a:gd name="T4" fmla="*/ 6 w 6"/>
                  <a:gd name="T5" fmla="*/ 3 h 4"/>
                  <a:gd name="T6" fmla="*/ 5 w 6"/>
                  <a:gd name="T7" fmla="*/ 1 h 4"/>
                  <a:gd name="T8" fmla="*/ 1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cubicBezTo>
                      <a:pt x="0" y="2"/>
                      <a:pt x="2" y="4"/>
                      <a:pt x="3" y="4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4" name="Freeform 170">
                <a:extLst>
                  <a:ext uri="{FF2B5EF4-FFF2-40B4-BE49-F238E27FC236}">
                    <a16:creationId xmlns:a16="http://schemas.microsoft.com/office/drawing/2014/main" id="{6F7EFBCD-1628-146A-C9D6-C8D14C502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1919"/>
                <a:ext cx="10" cy="6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0 h 2"/>
                  <a:gd name="T4" fmla="*/ 0 w 3"/>
                  <a:gd name="T5" fmla="*/ 0 h 2"/>
                  <a:gd name="T6" fmla="*/ 2 w 3"/>
                  <a:gd name="T7" fmla="*/ 1 h 2"/>
                  <a:gd name="T8" fmla="*/ 1 w 3"/>
                  <a:gd name="T9" fmla="*/ 2 h 2"/>
                  <a:gd name="T10" fmla="*/ 2 w 3"/>
                  <a:gd name="T11" fmla="*/ 2 h 2"/>
                  <a:gd name="T12" fmla="*/ 3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5" name="Freeform 171">
                <a:extLst>
                  <a:ext uri="{FF2B5EF4-FFF2-40B4-BE49-F238E27FC236}">
                    <a16:creationId xmlns:a16="http://schemas.microsoft.com/office/drawing/2014/main" id="{7A747D88-5F29-9766-E589-1B0E9C91A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1954"/>
                <a:ext cx="19" cy="13"/>
              </a:xfrm>
              <a:custGeom>
                <a:avLst/>
                <a:gdLst>
                  <a:gd name="T0" fmla="*/ 5 w 6"/>
                  <a:gd name="T1" fmla="*/ 2 h 4"/>
                  <a:gd name="T2" fmla="*/ 4 w 6"/>
                  <a:gd name="T3" fmla="*/ 4 h 4"/>
                  <a:gd name="T4" fmla="*/ 1 w 6"/>
                  <a:gd name="T5" fmla="*/ 3 h 4"/>
                  <a:gd name="T6" fmla="*/ 3 w 6"/>
                  <a:gd name="T7" fmla="*/ 1 h 4"/>
                  <a:gd name="T8" fmla="*/ 5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2"/>
                    </a:move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1" y="4"/>
                      <a:pt x="1" y="3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6" name="Freeform 172">
                <a:extLst>
                  <a:ext uri="{FF2B5EF4-FFF2-40B4-BE49-F238E27FC236}">
                    <a16:creationId xmlns:a16="http://schemas.microsoft.com/office/drawing/2014/main" id="{3DA30CF2-08BE-F62C-0D34-2F66E374A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1957"/>
                <a:ext cx="13" cy="7"/>
              </a:xfrm>
              <a:custGeom>
                <a:avLst/>
                <a:gdLst>
                  <a:gd name="T0" fmla="*/ 2 w 4"/>
                  <a:gd name="T1" fmla="*/ 1 h 2"/>
                  <a:gd name="T2" fmla="*/ 3 w 4"/>
                  <a:gd name="T3" fmla="*/ 2 h 2"/>
                  <a:gd name="T4" fmla="*/ 4 w 4"/>
                  <a:gd name="T5" fmla="*/ 1 h 2"/>
                  <a:gd name="T6" fmla="*/ 2 w 4"/>
                  <a:gd name="T7" fmla="*/ 0 h 2"/>
                  <a:gd name="T8" fmla="*/ 0 w 4"/>
                  <a:gd name="T9" fmla="*/ 2 h 2"/>
                  <a:gd name="T10" fmla="*/ 1 w 4"/>
                  <a:gd name="T11" fmla="*/ 2 h 2"/>
                  <a:gd name="T12" fmla="*/ 2 w 4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7" name="Freeform 173">
                <a:extLst>
                  <a:ext uri="{FF2B5EF4-FFF2-40B4-BE49-F238E27FC236}">
                    <a16:creationId xmlns:a16="http://schemas.microsoft.com/office/drawing/2014/main" id="{A3F3BB08-699A-D666-8587-237B88547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1922"/>
                <a:ext cx="16" cy="16"/>
              </a:xfrm>
              <a:custGeom>
                <a:avLst/>
                <a:gdLst>
                  <a:gd name="T0" fmla="*/ 1 w 5"/>
                  <a:gd name="T1" fmla="*/ 4 h 5"/>
                  <a:gd name="T2" fmla="*/ 4 w 5"/>
                  <a:gd name="T3" fmla="*/ 3 h 5"/>
                  <a:gd name="T4" fmla="*/ 5 w 5"/>
                  <a:gd name="T5" fmla="*/ 1 h 5"/>
                  <a:gd name="T6" fmla="*/ 3 w 5"/>
                  <a:gd name="T7" fmla="*/ 0 h 5"/>
                  <a:gd name="T8" fmla="*/ 1 w 5"/>
                  <a:gd name="T9" fmla="*/ 2 h 5"/>
                  <a:gd name="T10" fmla="*/ 1 w 5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2" y="5"/>
                      <a:pt x="3" y="3"/>
                      <a:pt x="4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8" name="Freeform 174">
                <a:extLst>
                  <a:ext uri="{FF2B5EF4-FFF2-40B4-BE49-F238E27FC236}">
                    <a16:creationId xmlns:a16="http://schemas.microsoft.com/office/drawing/2014/main" id="{DD2E1251-CE29-CB4E-94A1-5F2938E99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1925"/>
                <a:ext cx="9" cy="7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0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1 h 2"/>
                  <a:gd name="T10" fmla="*/ 1 w 3"/>
                  <a:gd name="T11" fmla="*/ 1 h 2"/>
                  <a:gd name="T12" fmla="*/ 0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9" name="Freeform 175">
                <a:extLst>
                  <a:ext uri="{FF2B5EF4-FFF2-40B4-BE49-F238E27FC236}">
                    <a16:creationId xmlns:a16="http://schemas.microsoft.com/office/drawing/2014/main" id="{BFF2DE20-51AE-AB98-DD49-FCA34BA6A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" y="1929"/>
                <a:ext cx="29" cy="35"/>
              </a:xfrm>
              <a:custGeom>
                <a:avLst/>
                <a:gdLst>
                  <a:gd name="T0" fmla="*/ 5 w 9"/>
                  <a:gd name="T1" fmla="*/ 0 h 11"/>
                  <a:gd name="T2" fmla="*/ 5 w 9"/>
                  <a:gd name="T3" fmla="*/ 0 h 11"/>
                  <a:gd name="T4" fmla="*/ 3 w 9"/>
                  <a:gd name="T5" fmla="*/ 0 h 11"/>
                  <a:gd name="T6" fmla="*/ 0 w 9"/>
                  <a:gd name="T7" fmla="*/ 0 h 11"/>
                  <a:gd name="T8" fmla="*/ 3 w 9"/>
                  <a:gd name="T9" fmla="*/ 7 h 11"/>
                  <a:gd name="T10" fmla="*/ 6 w 9"/>
                  <a:gd name="T11" fmla="*/ 11 h 11"/>
                  <a:gd name="T12" fmla="*/ 7 w 9"/>
                  <a:gd name="T13" fmla="*/ 11 h 11"/>
                  <a:gd name="T14" fmla="*/ 9 w 9"/>
                  <a:gd name="T15" fmla="*/ 11 h 11"/>
                  <a:gd name="T16" fmla="*/ 9 w 9"/>
                  <a:gd name="T17" fmla="*/ 9 h 11"/>
                  <a:gd name="T18" fmla="*/ 9 w 9"/>
                  <a:gd name="T19" fmla="*/ 3 h 11"/>
                  <a:gd name="T20" fmla="*/ 5 w 9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1" y="2"/>
                      <a:pt x="2" y="4"/>
                      <a:pt x="3" y="7"/>
                    </a:cubicBezTo>
                    <a:cubicBezTo>
                      <a:pt x="4" y="8"/>
                      <a:pt x="5" y="9"/>
                      <a:pt x="6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9" y="7"/>
                      <a:pt x="9" y="5"/>
                      <a:pt x="9" y="3"/>
                    </a:cubicBezTo>
                    <a:cubicBezTo>
                      <a:pt x="8" y="2"/>
                      <a:pt x="6" y="1"/>
                      <a:pt x="5" y="0"/>
                    </a:cubicBezTo>
                    <a:close/>
                  </a:path>
                </a:pathLst>
              </a:custGeom>
              <a:solidFill>
                <a:srgbClr val="F7A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0" name="Freeform 176">
                <a:extLst>
                  <a:ext uri="{FF2B5EF4-FFF2-40B4-BE49-F238E27FC236}">
                    <a16:creationId xmlns:a16="http://schemas.microsoft.com/office/drawing/2014/main" id="{67537D19-141A-49FA-3124-2310178A8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" y="1925"/>
                <a:ext cx="32" cy="39"/>
              </a:xfrm>
              <a:custGeom>
                <a:avLst/>
                <a:gdLst>
                  <a:gd name="T0" fmla="*/ 5 w 10"/>
                  <a:gd name="T1" fmla="*/ 1 h 12"/>
                  <a:gd name="T2" fmla="*/ 6 w 10"/>
                  <a:gd name="T3" fmla="*/ 1 h 12"/>
                  <a:gd name="T4" fmla="*/ 5 w 10"/>
                  <a:gd name="T5" fmla="*/ 0 h 12"/>
                  <a:gd name="T6" fmla="*/ 5 w 10"/>
                  <a:gd name="T7" fmla="*/ 0 h 12"/>
                  <a:gd name="T8" fmla="*/ 3 w 10"/>
                  <a:gd name="T9" fmla="*/ 0 h 12"/>
                  <a:gd name="T10" fmla="*/ 3 w 10"/>
                  <a:gd name="T11" fmla="*/ 1 h 12"/>
                  <a:gd name="T12" fmla="*/ 0 w 10"/>
                  <a:gd name="T13" fmla="*/ 1 h 12"/>
                  <a:gd name="T14" fmla="*/ 0 w 10"/>
                  <a:gd name="T15" fmla="*/ 1 h 12"/>
                  <a:gd name="T16" fmla="*/ 0 w 10"/>
                  <a:gd name="T17" fmla="*/ 1 h 12"/>
                  <a:gd name="T18" fmla="*/ 3 w 10"/>
                  <a:gd name="T19" fmla="*/ 8 h 12"/>
                  <a:gd name="T20" fmla="*/ 3 w 10"/>
                  <a:gd name="T21" fmla="*/ 8 h 12"/>
                  <a:gd name="T22" fmla="*/ 6 w 10"/>
                  <a:gd name="T23" fmla="*/ 12 h 12"/>
                  <a:gd name="T24" fmla="*/ 6 w 10"/>
                  <a:gd name="T25" fmla="*/ 12 h 12"/>
                  <a:gd name="T26" fmla="*/ 7 w 10"/>
                  <a:gd name="T27" fmla="*/ 12 h 12"/>
                  <a:gd name="T28" fmla="*/ 7 w 10"/>
                  <a:gd name="T29" fmla="*/ 12 h 12"/>
                  <a:gd name="T30" fmla="*/ 9 w 10"/>
                  <a:gd name="T31" fmla="*/ 12 h 12"/>
                  <a:gd name="T32" fmla="*/ 9 w 10"/>
                  <a:gd name="T33" fmla="*/ 12 h 12"/>
                  <a:gd name="T34" fmla="*/ 10 w 10"/>
                  <a:gd name="T35" fmla="*/ 10 h 12"/>
                  <a:gd name="T36" fmla="*/ 10 w 10"/>
                  <a:gd name="T37" fmla="*/ 10 h 12"/>
                  <a:gd name="T38" fmla="*/ 9 w 10"/>
                  <a:gd name="T39" fmla="*/ 4 h 12"/>
                  <a:gd name="T40" fmla="*/ 9 w 10"/>
                  <a:gd name="T41" fmla="*/ 4 h 12"/>
                  <a:gd name="T42" fmla="*/ 6 w 10"/>
                  <a:gd name="T43" fmla="*/ 1 h 12"/>
                  <a:gd name="T44" fmla="*/ 6 w 10"/>
                  <a:gd name="T45" fmla="*/ 1 h 12"/>
                  <a:gd name="T46" fmla="*/ 5 w 10"/>
                  <a:gd name="T47" fmla="*/ 1 h 12"/>
                  <a:gd name="T48" fmla="*/ 5 w 10"/>
                  <a:gd name="T49" fmla="*/ 1 h 12"/>
                  <a:gd name="T50" fmla="*/ 8 w 10"/>
                  <a:gd name="T51" fmla="*/ 4 h 12"/>
                  <a:gd name="T52" fmla="*/ 9 w 10"/>
                  <a:gd name="T53" fmla="*/ 10 h 12"/>
                  <a:gd name="T54" fmla="*/ 9 w 10"/>
                  <a:gd name="T55" fmla="*/ 11 h 12"/>
                  <a:gd name="T56" fmla="*/ 7 w 10"/>
                  <a:gd name="T57" fmla="*/ 12 h 12"/>
                  <a:gd name="T58" fmla="*/ 6 w 10"/>
                  <a:gd name="T59" fmla="*/ 11 h 12"/>
                  <a:gd name="T60" fmla="*/ 3 w 10"/>
                  <a:gd name="T61" fmla="*/ 8 h 12"/>
                  <a:gd name="T62" fmla="*/ 1 w 10"/>
                  <a:gd name="T63" fmla="*/ 1 h 12"/>
                  <a:gd name="T64" fmla="*/ 0 w 10"/>
                  <a:gd name="T65" fmla="*/ 1 h 12"/>
                  <a:gd name="T66" fmla="*/ 0 w 10"/>
                  <a:gd name="T67" fmla="*/ 1 h 12"/>
                  <a:gd name="T68" fmla="*/ 1 w 10"/>
                  <a:gd name="T69" fmla="*/ 1 h 12"/>
                  <a:gd name="T70" fmla="*/ 3 w 10"/>
                  <a:gd name="T71" fmla="*/ 1 h 12"/>
                  <a:gd name="T72" fmla="*/ 3 w 10"/>
                  <a:gd name="T73" fmla="*/ 1 h 12"/>
                  <a:gd name="T74" fmla="*/ 4 w 10"/>
                  <a:gd name="T75" fmla="*/ 1 h 12"/>
                  <a:gd name="T76" fmla="*/ 5 w 10"/>
                  <a:gd name="T77" fmla="*/ 1 h 12"/>
                  <a:gd name="T78" fmla="*/ 5 w 10"/>
                  <a:gd name="T79" fmla="*/ 1 h 12"/>
                  <a:gd name="T80" fmla="*/ 5 w 10"/>
                  <a:gd name="T81" fmla="*/ 1 h 12"/>
                  <a:gd name="T82" fmla="*/ 5 w 10"/>
                  <a:gd name="T83" fmla="*/ 1 h 12"/>
                  <a:gd name="T84" fmla="*/ 5 w 10"/>
                  <a:gd name="T85" fmla="*/ 1 h 12"/>
                  <a:gd name="T86" fmla="*/ 5 w 10"/>
                  <a:gd name="T87" fmla="*/ 1 h 12"/>
                  <a:gd name="T88" fmla="*/ 5 w 10"/>
                  <a:gd name="T8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" h="12">
                    <a:moveTo>
                      <a:pt x="5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2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5" y="10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8"/>
                      <a:pt x="9" y="6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7" y="3"/>
                      <a:pt x="8" y="4"/>
                    </a:cubicBezTo>
                    <a:cubicBezTo>
                      <a:pt x="9" y="6"/>
                      <a:pt x="9" y="8"/>
                      <a:pt x="9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2"/>
                      <a:pt x="7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0"/>
                      <a:pt x="4" y="9"/>
                      <a:pt x="3" y="8"/>
                    </a:cubicBezTo>
                    <a:cubicBezTo>
                      <a:pt x="2" y="5"/>
                      <a:pt x="1" y="3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AD2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1" name="Freeform 177">
                <a:extLst>
                  <a:ext uri="{FF2B5EF4-FFF2-40B4-BE49-F238E27FC236}">
                    <a16:creationId xmlns:a16="http://schemas.microsoft.com/office/drawing/2014/main" id="{36EC702F-509D-E427-DCE3-037FB1773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1929"/>
                <a:ext cx="28" cy="35"/>
              </a:xfrm>
              <a:custGeom>
                <a:avLst/>
                <a:gdLst>
                  <a:gd name="T0" fmla="*/ 0 w 9"/>
                  <a:gd name="T1" fmla="*/ 1 h 11"/>
                  <a:gd name="T2" fmla="*/ 0 w 9"/>
                  <a:gd name="T3" fmla="*/ 0 h 11"/>
                  <a:gd name="T4" fmla="*/ 1 w 9"/>
                  <a:gd name="T5" fmla="*/ 0 h 11"/>
                  <a:gd name="T6" fmla="*/ 2 w 9"/>
                  <a:gd name="T7" fmla="*/ 0 h 11"/>
                  <a:gd name="T8" fmla="*/ 5 w 9"/>
                  <a:gd name="T9" fmla="*/ 3 h 11"/>
                  <a:gd name="T10" fmla="*/ 7 w 9"/>
                  <a:gd name="T11" fmla="*/ 8 h 11"/>
                  <a:gd name="T12" fmla="*/ 9 w 9"/>
                  <a:gd name="T13" fmla="*/ 11 h 11"/>
                  <a:gd name="T14" fmla="*/ 7 w 9"/>
                  <a:gd name="T15" fmla="*/ 11 h 11"/>
                  <a:gd name="T16" fmla="*/ 6 w 9"/>
                  <a:gd name="T17" fmla="*/ 11 h 11"/>
                  <a:gd name="T18" fmla="*/ 5 w 9"/>
                  <a:gd name="T19" fmla="*/ 11 h 11"/>
                  <a:gd name="T20" fmla="*/ 1 w 9"/>
                  <a:gd name="T21" fmla="*/ 5 h 11"/>
                  <a:gd name="T22" fmla="*/ 0 w 9"/>
                  <a:gd name="T2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3"/>
                    </a:cubicBezTo>
                    <a:cubicBezTo>
                      <a:pt x="5" y="4"/>
                      <a:pt x="6" y="6"/>
                      <a:pt x="7" y="8"/>
                    </a:cubicBezTo>
                    <a:cubicBezTo>
                      <a:pt x="7" y="9"/>
                      <a:pt x="9" y="11"/>
                      <a:pt x="9" y="11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6" y="11"/>
                      <a:pt x="5" y="11"/>
                      <a:pt x="5" y="11"/>
                    </a:cubicBezTo>
                    <a:cubicBezTo>
                      <a:pt x="3" y="9"/>
                      <a:pt x="2" y="7"/>
                      <a:pt x="1" y="5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7A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2" name="Freeform 178">
                <a:extLst>
                  <a:ext uri="{FF2B5EF4-FFF2-40B4-BE49-F238E27FC236}">
                    <a16:creationId xmlns:a16="http://schemas.microsoft.com/office/drawing/2014/main" id="{4429A820-C891-DC45-D65F-98F50825F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" y="1929"/>
                <a:ext cx="32" cy="35"/>
              </a:xfrm>
              <a:custGeom>
                <a:avLst/>
                <a:gdLst>
                  <a:gd name="T0" fmla="*/ 1 w 10"/>
                  <a:gd name="T1" fmla="*/ 1 h 11"/>
                  <a:gd name="T2" fmla="*/ 1 w 10"/>
                  <a:gd name="T3" fmla="*/ 0 h 11"/>
                  <a:gd name="T4" fmla="*/ 1 w 10"/>
                  <a:gd name="T5" fmla="*/ 0 h 11"/>
                  <a:gd name="T6" fmla="*/ 2 w 10"/>
                  <a:gd name="T7" fmla="*/ 0 h 11"/>
                  <a:gd name="T8" fmla="*/ 3 w 10"/>
                  <a:gd name="T9" fmla="*/ 0 h 11"/>
                  <a:gd name="T10" fmla="*/ 3 w 10"/>
                  <a:gd name="T11" fmla="*/ 0 h 11"/>
                  <a:gd name="T12" fmla="*/ 3 w 10"/>
                  <a:gd name="T13" fmla="*/ 0 h 11"/>
                  <a:gd name="T14" fmla="*/ 3 w 10"/>
                  <a:gd name="T15" fmla="*/ 0 h 11"/>
                  <a:gd name="T16" fmla="*/ 3 w 10"/>
                  <a:gd name="T17" fmla="*/ 0 h 11"/>
                  <a:gd name="T18" fmla="*/ 3 w 10"/>
                  <a:gd name="T19" fmla="*/ 0 h 11"/>
                  <a:gd name="T20" fmla="*/ 3 w 10"/>
                  <a:gd name="T21" fmla="*/ 0 h 11"/>
                  <a:gd name="T22" fmla="*/ 3 w 10"/>
                  <a:gd name="T23" fmla="*/ 0 h 11"/>
                  <a:gd name="T24" fmla="*/ 3 w 10"/>
                  <a:gd name="T25" fmla="*/ 0 h 11"/>
                  <a:gd name="T26" fmla="*/ 5 w 10"/>
                  <a:gd name="T27" fmla="*/ 3 h 11"/>
                  <a:gd name="T28" fmla="*/ 7 w 10"/>
                  <a:gd name="T29" fmla="*/ 8 h 11"/>
                  <a:gd name="T30" fmla="*/ 10 w 10"/>
                  <a:gd name="T31" fmla="*/ 11 h 11"/>
                  <a:gd name="T32" fmla="*/ 9 w 10"/>
                  <a:gd name="T33" fmla="*/ 11 h 11"/>
                  <a:gd name="T34" fmla="*/ 7 w 10"/>
                  <a:gd name="T35" fmla="*/ 11 h 11"/>
                  <a:gd name="T36" fmla="*/ 7 w 10"/>
                  <a:gd name="T37" fmla="*/ 11 h 11"/>
                  <a:gd name="T38" fmla="*/ 2 w 10"/>
                  <a:gd name="T39" fmla="*/ 5 h 11"/>
                  <a:gd name="T40" fmla="*/ 1 w 10"/>
                  <a:gd name="T41" fmla="*/ 1 h 11"/>
                  <a:gd name="T42" fmla="*/ 1 w 10"/>
                  <a:gd name="T43" fmla="*/ 1 h 11"/>
                  <a:gd name="T44" fmla="*/ 1 w 10"/>
                  <a:gd name="T45" fmla="*/ 5 h 11"/>
                  <a:gd name="T46" fmla="*/ 6 w 10"/>
                  <a:gd name="T47" fmla="*/ 11 h 11"/>
                  <a:gd name="T48" fmla="*/ 7 w 10"/>
                  <a:gd name="T49" fmla="*/ 11 h 11"/>
                  <a:gd name="T50" fmla="*/ 7 w 10"/>
                  <a:gd name="T51" fmla="*/ 11 h 11"/>
                  <a:gd name="T52" fmla="*/ 10 w 10"/>
                  <a:gd name="T53" fmla="*/ 11 h 11"/>
                  <a:gd name="T54" fmla="*/ 10 w 10"/>
                  <a:gd name="T55" fmla="*/ 11 h 11"/>
                  <a:gd name="T56" fmla="*/ 8 w 10"/>
                  <a:gd name="T57" fmla="*/ 8 h 11"/>
                  <a:gd name="T58" fmla="*/ 6 w 10"/>
                  <a:gd name="T59" fmla="*/ 3 h 11"/>
                  <a:gd name="T60" fmla="*/ 4 w 10"/>
                  <a:gd name="T61" fmla="*/ 0 h 11"/>
                  <a:gd name="T62" fmla="*/ 4 w 10"/>
                  <a:gd name="T63" fmla="*/ 0 h 11"/>
                  <a:gd name="T64" fmla="*/ 4 w 10"/>
                  <a:gd name="T65" fmla="*/ 0 h 11"/>
                  <a:gd name="T66" fmla="*/ 3 w 10"/>
                  <a:gd name="T67" fmla="*/ 0 h 11"/>
                  <a:gd name="T68" fmla="*/ 2 w 10"/>
                  <a:gd name="T69" fmla="*/ 0 h 11"/>
                  <a:gd name="T70" fmla="*/ 0 w 10"/>
                  <a:gd name="T71" fmla="*/ 0 h 11"/>
                  <a:gd name="T72" fmla="*/ 0 w 10"/>
                  <a:gd name="T7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7" y="6"/>
                      <a:pt x="7" y="7"/>
                      <a:pt x="7" y="8"/>
                    </a:cubicBezTo>
                    <a:cubicBezTo>
                      <a:pt x="8" y="9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4" y="9"/>
                      <a:pt x="3" y="7"/>
                      <a:pt x="2" y="5"/>
                    </a:cubicBezTo>
                    <a:cubicBezTo>
                      <a:pt x="1" y="4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7"/>
                      <a:pt x="4" y="9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8" y="8"/>
                      <a:pt x="8" y="8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D2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3" name="Freeform 179">
                <a:extLst>
                  <a:ext uri="{FF2B5EF4-FFF2-40B4-BE49-F238E27FC236}">
                    <a16:creationId xmlns:a16="http://schemas.microsoft.com/office/drawing/2014/main" id="{B3FB7459-10AD-21BF-30AA-F49EA6D3D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" y="1929"/>
                <a:ext cx="32" cy="38"/>
              </a:xfrm>
              <a:custGeom>
                <a:avLst/>
                <a:gdLst>
                  <a:gd name="T0" fmla="*/ 2 w 10"/>
                  <a:gd name="T1" fmla="*/ 0 h 12"/>
                  <a:gd name="T2" fmla="*/ 4 w 10"/>
                  <a:gd name="T3" fmla="*/ 0 h 12"/>
                  <a:gd name="T4" fmla="*/ 6 w 10"/>
                  <a:gd name="T5" fmla="*/ 4 h 12"/>
                  <a:gd name="T6" fmla="*/ 8 w 10"/>
                  <a:gd name="T7" fmla="*/ 8 h 12"/>
                  <a:gd name="T8" fmla="*/ 10 w 10"/>
                  <a:gd name="T9" fmla="*/ 11 h 12"/>
                  <a:gd name="T10" fmla="*/ 6 w 10"/>
                  <a:gd name="T11" fmla="*/ 11 h 12"/>
                  <a:gd name="T12" fmla="*/ 3 w 10"/>
                  <a:gd name="T13" fmla="*/ 11 h 12"/>
                  <a:gd name="T14" fmla="*/ 2 w 10"/>
                  <a:gd name="T15" fmla="*/ 10 h 12"/>
                  <a:gd name="T16" fmla="*/ 0 w 10"/>
                  <a:gd name="T17" fmla="*/ 10 h 12"/>
                  <a:gd name="T18" fmla="*/ 1 w 10"/>
                  <a:gd name="T19" fmla="*/ 8 h 12"/>
                  <a:gd name="T20" fmla="*/ 0 w 10"/>
                  <a:gd name="T21" fmla="*/ 3 h 12"/>
                  <a:gd name="T22" fmla="*/ 0 w 10"/>
                  <a:gd name="T23" fmla="*/ 1 h 12"/>
                  <a:gd name="T24" fmla="*/ 2 w 10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6" y="2"/>
                      <a:pt x="6" y="4"/>
                    </a:cubicBezTo>
                    <a:cubicBezTo>
                      <a:pt x="7" y="6"/>
                      <a:pt x="7" y="6"/>
                      <a:pt x="8" y="8"/>
                    </a:cubicBezTo>
                    <a:cubicBezTo>
                      <a:pt x="9" y="10"/>
                      <a:pt x="10" y="11"/>
                      <a:pt x="10" y="11"/>
                    </a:cubicBezTo>
                    <a:cubicBezTo>
                      <a:pt x="10" y="11"/>
                      <a:pt x="7" y="12"/>
                      <a:pt x="6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ubicBezTo>
                      <a:pt x="1" y="10"/>
                      <a:pt x="1" y="10"/>
                      <a:pt x="0" y="10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6"/>
                      <a:pt x="1" y="5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7A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4" name="Freeform 180">
                <a:extLst>
                  <a:ext uri="{FF2B5EF4-FFF2-40B4-BE49-F238E27FC236}">
                    <a16:creationId xmlns:a16="http://schemas.microsoft.com/office/drawing/2014/main" id="{CB686DDD-4408-8367-AB23-EE340EC1A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" y="1929"/>
                <a:ext cx="32" cy="38"/>
              </a:xfrm>
              <a:custGeom>
                <a:avLst/>
                <a:gdLst>
                  <a:gd name="T0" fmla="*/ 2 w 10"/>
                  <a:gd name="T1" fmla="*/ 1 h 12"/>
                  <a:gd name="T2" fmla="*/ 3 w 10"/>
                  <a:gd name="T3" fmla="*/ 0 h 12"/>
                  <a:gd name="T4" fmla="*/ 4 w 10"/>
                  <a:gd name="T5" fmla="*/ 0 h 12"/>
                  <a:gd name="T6" fmla="*/ 4 w 10"/>
                  <a:gd name="T7" fmla="*/ 0 h 12"/>
                  <a:gd name="T8" fmla="*/ 4 w 10"/>
                  <a:gd name="T9" fmla="*/ 0 h 12"/>
                  <a:gd name="T10" fmla="*/ 4 w 10"/>
                  <a:gd name="T11" fmla="*/ 0 h 12"/>
                  <a:gd name="T12" fmla="*/ 4 w 10"/>
                  <a:gd name="T13" fmla="*/ 0 h 12"/>
                  <a:gd name="T14" fmla="*/ 4 w 10"/>
                  <a:gd name="T15" fmla="*/ 0 h 12"/>
                  <a:gd name="T16" fmla="*/ 6 w 10"/>
                  <a:gd name="T17" fmla="*/ 4 h 12"/>
                  <a:gd name="T18" fmla="*/ 8 w 10"/>
                  <a:gd name="T19" fmla="*/ 8 h 12"/>
                  <a:gd name="T20" fmla="*/ 10 w 10"/>
                  <a:gd name="T21" fmla="*/ 11 h 12"/>
                  <a:gd name="T22" fmla="*/ 9 w 10"/>
                  <a:gd name="T23" fmla="*/ 11 h 12"/>
                  <a:gd name="T24" fmla="*/ 6 w 10"/>
                  <a:gd name="T25" fmla="*/ 11 h 12"/>
                  <a:gd name="T26" fmla="*/ 4 w 10"/>
                  <a:gd name="T27" fmla="*/ 11 h 12"/>
                  <a:gd name="T28" fmla="*/ 3 w 10"/>
                  <a:gd name="T29" fmla="*/ 10 h 12"/>
                  <a:gd name="T30" fmla="*/ 2 w 10"/>
                  <a:gd name="T31" fmla="*/ 10 h 12"/>
                  <a:gd name="T32" fmla="*/ 1 w 10"/>
                  <a:gd name="T33" fmla="*/ 8 h 12"/>
                  <a:gd name="T34" fmla="*/ 1 w 10"/>
                  <a:gd name="T35" fmla="*/ 3 h 12"/>
                  <a:gd name="T36" fmla="*/ 2 w 10"/>
                  <a:gd name="T37" fmla="*/ 0 h 12"/>
                  <a:gd name="T38" fmla="*/ 2 w 10"/>
                  <a:gd name="T39" fmla="*/ 1 h 12"/>
                  <a:gd name="T40" fmla="*/ 2 w 10"/>
                  <a:gd name="T41" fmla="*/ 0 h 12"/>
                  <a:gd name="T42" fmla="*/ 0 w 10"/>
                  <a:gd name="T43" fmla="*/ 1 h 12"/>
                  <a:gd name="T44" fmla="*/ 0 w 10"/>
                  <a:gd name="T45" fmla="*/ 3 h 12"/>
                  <a:gd name="T46" fmla="*/ 0 w 10"/>
                  <a:gd name="T47" fmla="*/ 10 h 12"/>
                  <a:gd name="T48" fmla="*/ 0 w 10"/>
                  <a:gd name="T49" fmla="*/ 10 h 12"/>
                  <a:gd name="T50" fmla="*/ 2 w 10"/>
                  <a:gd name="T51" fmla="*/ 10 h 12"/>
                  <a:gd name="T52" fmla="*/ 2 w 10"/>
                  <a:gd name="T53" fmla="*/ 10 h 12"/>
                  <a:gd name="T54" fmla="*/ 3 w 10"/>
                  <a:gd name="T55" fmla="*/ 11 h 12"/>
                  <a:gd name="T56" fmla="*/ 8 w 10"/>
                  <a:gd name="T57" fmla="*/ 12 h 12"/>
                  <a:gd name="T58" fmla="*/ 10 w 10"/>
                  <a:gd name="T59" fmla="*/ 11 h 12"/>
                  <a:gd name="T60" fmla="*/ 10 w 10"/>
                  <a:gd name="T61" fmla="*/ 11 h 12"/>
                  <a:gd name="T62" fmla="*/ 7 w 10"/>
                  <a:gd name="T63" fmla="*/ 6 h 12"/>
                  <a:gd name="T64" fmla="*/ 5 w 10"/>
                  <a:gd name="T65" fmla="*/ 1 h 12"/>
                  <a:gd name="T66" fmla="*/ 4 w 10"/>
                  <a:gd name="T67" fmla="*/ 0 h 12"/>
                  <a:gd name="T68" fmla="*/ 4 w 10"/>
                  <a:gd name="T69" fmla="*/ 0 h 12"/>
                  <a:gd name="T70" fmla="*/ 3 w 10"/>
                  <a:gd name="T71" fmla="*/ 0 h 12"/>
                  <a:gd name="T72" fmla="*/ 2 w 10"/>
                  <a:gd name="T7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2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6" y="2"/>
                      <a:pt x="6" y="4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7" y="7"/>
                      <a:pt x="8" y="8"/>
                    </a:cubicBezTo>
                    <a:cubicBezTo>
                      <a:pt x="8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6"/>
                      <a:pt x="1" y="5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6"/>
                      <a:pt x="1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4" y="12"/>
                      <a:pt x="6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9" y="10"/>
                      <a:pt x="8" y="8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D2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5" name="Freeform 181">
                <a:extLst>
                  <a:ext uri="{FF2B5EF4-FFF2-40B4-BE49-F238E27FC236}">
                    <a16:creationId xmlns:a16="http://schemas.microsoft.com/office/drawing/2014/main" id="{5180E6AB-8FCD-2C70-F4E3-54343A222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1925"/>
                <a:ext cx="29" cy="39"/>
              </a:xfrm>
              <a:custGeom>
                <a:avLst/>
                <a:gdLst>
                  <a:gd name="T0" fmla="*/ 7 w 9"/>
                  <a:gd name="T1" fmla="*/ 1 h 12"/>
                  <a:gd name="T2" fmla="*/ 5 w 9"/>
                  <a:gd name="T3" fmla="*/ 0 h 12"/>
                  <a:gd name="T4" fmla="*/ 0 w 9"/>
                  <a:gd name="T5" fmla="*/ 1 h 12"/>
                  <a:gd name="T6" fmla="*/ 0 w 9"/>
                  <a:gd name="T7" fmla="*/ 3 h 12"/>
                  <a:gd name="T8" fmla="*/ 2 w 9"/>
                  <a:gd name="T9" fmla="*/ 8 h 12"/>
                  <a:gd name="T10" fmla="*/ 4 w 9"/>
                  <a:gd name="T11" fmla="*/ 12 h 12"/>
                  <a:gd name="T12" fmla="*/ 7 w 9"/>
                  <a:gd name="T13" fmla="*/ 11 h 12"/>
                  <a:gd name="T14" fmla="*/ 9 w 9"/>
                  <a:gd name="T15" fmla="*/ 10 h 12"/>
                  <a:gd name="T16" fmla="*/ 9 w 9"/>
                  <a:gd name="T17" fmla="*/ 8 h 12"/>
                  <a:gd name="T18" fmla="*/ 9 w 9"/>
                  <a:gd name="T19" fmla="*/ 8 h 12"/>
                  <a:gd name="T20" fmla="*/ 9 w 9"/>
                  <a:gd name="T21" fmla="*/ 2 h 12"/>
                  <a:gd name="T22" fmla="*/ 9 w 9"/>
                  <a:gd name="T23" fmla="*/ 1 h 12"/>
                  <a:gd name="T24" fmla="*/ 7 w 9"/>
                  <a:gd name="T2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12">
                    <a:moveTo>
                      <a:pt x="7" y="1"/>
                    </a:moveTo>
                    <a:cubicBezTo>
                      <a:pt x="6" y="1"/>
                      <a:pt x="6" y="1"/>
                      <a:pt x="5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8"/>
                    </a:cubicBezTo>
                    <a:cubicBezTo>
                      <a:pt x="3" y="10"/>
                      <a:pt x="4" y="11"/>
                      <a:pt x="4" y="12"/>
                    </a:cubicBezTo>
                    <a:cubicBezTo>
                      <a:pt x="4" y="12"/>
                      <a:pt x="7" y="11"/>
                      <a:pt x="7" y="11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9"/>
                      <a:pt x="9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4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lose/>
                  </a:path>
                </a:pathLst>
              </a:custGeom>
              <a:solidFill>
                <a:srgbClr val="F7A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6" name="Freeform 182">
                <a:extLst>
                  <a:ext uri="{FF2B5EF4-FFF2-40B4-BE49-F238E27FC236}">
                    <a16:creationId xmlns:a16="http://schemas.microsoft.com/office/drawing/2014/main" id="{4910D30E-0585-5BE4-A181-D099EA8D9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1925"/>
                <a:ext cx="29" cy="39"/>
              </a:xfrm>
              <a:custGeom>
                <a:avLst/>
                <a:gdLst>
                  <a:gd name="T0" fmla="*/ 7 w 9"/>
                  <a:gd name="T1" fmla="*/ 1 h 12"/>
                  <a:gd name="T2" fmla="*/ 7 w 9"/>
                  <a:gd name="T3" fmla="*/ 1 h 12"/>
                  <a:gd name="T4" fmla="*/ 5 w 9"/>
                  <a:gd name="T5" fmla="*/ 0 h 12"/>
                  <a:gd name="T6" fmla="*/ 5 w 9"/>
                  <a:gd name="T7" fmla="*/ 0 h 12"/>
                  <a:gd name="T8" fmla="*/ 0 w 9"/>
                  <a:gd name="T9" fmla="*/ 0 h 12"/>
                  <a:gd name="T10" fmla="*/ 0 w 9"/>
                  <a:gd name="T11" fmla="*/ 0 h 12"/>
                  <a:gd name="T12" fmla="*/ 0 w 9"/>
                  <a:gd name="T13" fmla="*/ 1 h 12"/>
                  <a:gd name="T14" fmla="*/ 0 w 9"/>
                  <a:gd name="T15" fmla="*/ 3 h 12"/>
                  <a:gd name="T16" fmla="*/ 2 w 9"/>
                  <a:gd name="T17" fmla="*/ 8 h 12"/>
                  <a:gd name="T18" fmla="*/ 3 w 9"/>
                  <a:gd name="T19" fmla="*/ 10 h 12"/>
                  <a:gd name="T20" fmla="*/ 3 w 9"/>
                  <a:gd name="T21" fmla="*/ 11 h 12"/>
                  <a:gd name="T22" fmla="*/ 4 w 9"/>
                  <a:gd name="T23" fmla="*/ 12 h 12"/>
                  <a:gd name="T24" fmla="*/ 4 w 9"/>
                  <a:gd name="T25" fmla="*/ 12 h 12"/>
                  <a:gd name="T26" fmla="*/ 4 w 9"/>
                  <a:gd name="T27" fmla="*/ 12 h 12"/>
                  <a:gd name="T28" fmla="*/ 5 w 9"/>
                  <a:gd name="T29" fmla="*/ 12 h 12"/>
                  <a:gd name="T30" fmla="*/ 7 w 9"/>
                  <a:gd name="T31" fmla="*/ 11 h 12"/>
                  <a:gd name="T32" fmla="*/ 7 w 9"/>
                  <a:gd name="T33" fmla="*/ 11 h 12"/>
                  <a:gd name="T34" fmla="*/ 7 w 9"/>
                  <a:gd name="T35" fmla="*/ 11 h 12"/>
                  <a:gd name="T36" fmla="*/ 9 w 9"/>
                  <a:gd name="T37" fmla="*/ 10 h 12"/>
                  <a:gd name="T38" fmla="*/ 9 w 9"/>
                  <a:gd name="T39" fmla="*/ 10 h 12"/>
                  <a:gd name="T40" fmla="*/ 9 w 9"/>
                  <a:gd name="T41" fmla="*/ 8 h 12"/>
                  <a:gd name="T42" fmla="*/ 9 w 9"/>
                  <a:gd name="T43" fmla="*/ 8 h 12"/>
                  <a:gd name="T44" fmla="*/ 9 w 9"/>
                  <a:gd name="T45" fmla="*/ 7 h 12"/>
                  <a:gd name="T46" fmla="*/ 9 w 9"/>
                  <a:gd name="T47" fmla="*/ 2 h 12"/>
                  <a:gd name="T48" fmla="*/ 9 w 9"/>
                  <a:gd name="T49" fmla="*/ 2 h 12"/>
                  <a:gd name="T50" fmla="*/ 9 w 9"/>
                  <a:gd name="T51" fmla="*/ 1 h 12"/>
                  <a:gd name="T52" fmla="*/ 9 w 9"/>
                  <a:gd name="T53" fmla="*/ 1 h 12"/>
                  <a:gd name="T54" fmla="*/ 7 w 9"/>
                  <a:gd name="T55" fmla="*/ 1 h 12"/>
                  <a:gd name="T56" fmla="*/ 7 w 9"/>
                  <a:gd name="T57" fmla="*/ 1 h 12"/>
                  <a:gd name="T58" fmla="*/ 7 w 9"/>
                  <a:gd name="T59" fmla="*/ 1 h 12"/>
                  <a:gd name="T60" fmla="*/ 7 w 9"/>
                  <a:gd name="T61" fmla="*/ 1 h 12"/>
                  <a:gd name="T62" fmla="*/ 7 w 9"/>
                  <a:gd name="T63" fmla="*/ 1 h 12"/>
                  <a:gd name="T64" fmla="*/ 8 w 9"/>
                  <a:gd name="T65" fmla="*/ 1 h 12"/>
                  <a:gd name="T66" fmla="*/ 9 w 9"/>
                  <a:gd name="T67" fmla="*/ 2 h 12"/>
                  <a:gd name="T68" fmla="*/ 8 w 9"/>
                  <a:gd name="T69" fmla="*/ 8 h 12"/>
                  <a:gd name="T70" fmla="*/ 8 w 9"/>
                  <a:gd name="T71" fmla="*/ 8 h 12"/>
                  <a:gd name="T72" fmla="*/ 9 w 9"/>
                  <a:gd name="T73" fmla="*/ 8 h 12"/>
                  <a:gd name="T74" fmla="*/ 9 w 9"/>
                  <a:gd name="T75" fmla="*/ 10 h 12"/>
                  <a:gd name="T76" fmla="*/ 7 w 9"/>
                  <a:gd name="T77" fmla="*/ 10 h 12"/>
                  <a:gd name="T78" fmla="*/ 7 w 9"/>
                  <a:gd name="T79" fmla="*/ 10 h 12"/>
                  <a:gd name="T80" fmla="*/ 7 w 9"/>
                  <a:gd name="T81" fmla="*/ 11 h 12"/>
                  <a:gd name="T82" fmla="*/ 6 w 9"/>
                  <a:gd name="T83" fmla="*/ 11 h 12"/>
                  <a:gd name="T84" fmla="*/ 4 w 9"/>
                  <a:gd name="T85" fmla="*/ 11 h 12"/>
                  <a:gd name="T86" fmla="*/ 4 w 9"/>
                  <a:gd name="T87" fmla="*/ 11 h 12"/>
                  <a:gd name="T88" fmla="*/ 4 w 9"/>
                  <a:gd name="T89" fmla="*/ 11 h 12"/>
                  <a:gd name="T90" fmla="*/ 4 w 9"/>
                  <a:gd name="T91" fmla="*/ 11 h 12"/>
                  <a:gd name="T92" fmla="*/ 2 w 9"/>
                  <a:gd name="T93" fmla="*/ 8 h 12"/>
                  <a:gd name="T94" fmla="*/ 0 w 9"/>
                  <a:gd name="T95" fmla="*/ 3 h 12"/>
                  <a:gd name="T96" fmla="*/ 0 w 9"/>
                  <a:gd name="T97" fmla="*/ 1 h 12"/>
                  <a:gd name="T98" fmla="*/ 0 w 9"/>
                  <a:gd name="T99" fmla="*/ 0 h 12"/>
                  <a:gd name="T100" fmla="*/ 0 w 9"/>
                  <a:gd name="T101" fmla="*/ 1 h 12"/>
                  <a:gd name="T102" fmla="*/ 0 w 9"/>
                  <a:gd name="T103" fmla="*/ 1 h 12"/>
                  <a:gd name="T104" fmla="*/ 5 w 9"/>
                  <a:gd name="T105" fmla="*/ 1 h 12"/>
                  <a:gd name="T106" fmla="*/ 7 w 9"/>
                  <a:gd name="T107" fmla="*/ 1 h 12"/>
                  <a:gd name="T108" fmla="*/ 7 w 9"/>
                  <a:gd name="T10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" h="12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8"/>
                    </a:cubicBezTo>
                    <a:cubicBezTo>
                      <a:pt x="2" y="9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4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4"/>
                      <a:pt x="9" y="6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9" y="9"/>
                      <a:pt x="9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0"/>
                      <a:pt x="3" y="9"/>
                      <a:pt x="2" y="8"/>
                    </a:cubicBezTo>
                    <a:cubicBezTo>
                      <a:pt x="1" y="7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5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AD2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7" name="Freeform 183">
                <a:extLst>
                  <a:ext uri="{FF2B5EF4-FFF2-40B4-BE49-F238E27FC236}">
                    <a16:creationId xmlns:a16="http://schemas.microsoft.com/office/drawing/2014/main" id="{3680FC9B-2667-3A79-FFAB-DFEEEF4DA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929"/>
                <a:ext cx="12" cy="38"/>
              </a:xfrm>
              <a:custGeom>
                <a:avLst/>
                <a:gdLst>
                  <a:gd name="T0" fmla="*/ 2 w 4"/>
                  <a:gd name="T1" fmla="*/ 2 h 12"/>
                  <a:gd name="T2" fmla="*/ 3 w 4"/>
                  <a:gd name="T3" fmla="*/ 2 h 12"/>
                  <a:gd name="T4" fmla="*/ 4 w 4"/>
                  <a:gd name="T5" fmla="*/ 1 h 12"/>
                  <a:gd name="T6" fmla="*/ 2 w 4"/>
                  <a:gd name="T7" fmla="*/ 0 h 12"/>
                  <a:gd name="T8" fmla="*/ 0 w 4"/>
                  <a:gd name="T9" fmla="*/ 2 h 12"/>
                  <a:gd name="T10" fmla="*/ 1 w 4"/>
                  <a:gd name="T11" fmla="*/ 3 h 12"/>
                  <a:gd name="T12" fmla="*/ 0 w 4"/>
                  <a:gd name="T13" fmla="*/ 6 h 12"/>
                  <a:gd name="T14" fmla="*/ 2 w 4"/>
                  <a:gd name="T15" fmla="*/ 8 h 12"/>
                  <a:gd name="T16" fmla="*/ 0 w 4"/>
                  <a:gd name="T17" fmla="*/ 10 h 12"/>
                  <a:gd name="T18" fmla="*/ 2 w 4"/>
                  <a:gd name="T19" fmla="*/ 12 h 12"/>
                  <a:gd name="T20" fmla="*/ 4 w 4"/>
                  <a:gd name="T21" fmla="*/ 10 h 12"/>
                  <a:gd name="T22" fmla="*/ 3 w 4"/>
                  <a:gd name="T23" fmla="*/ 9 h 12"/>
                  <a:gd name="T24" fmla="*/ 2 w 4"/>
                  <a:gd name="T2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12">
                    <a:moveTo>
                      <a:pt x="2" y="2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7"/>
                      <a:pt x="2" y="8"/>
                      <a:pt x="2" y="8"/>
                    </a:cubicBezTo>
                    <a:cubicBezTo>
                      <a:pt x="2" y="8"/>
                      <a:pt x="0" y="9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2"/>
                      <a:pt x="4" y="11"/>
                      <a:pt x="4" y="10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10"/>
                    </a:cubicBezTo>
                  </a:path>
                </a:pathLst>
              </a:custGeom>
              <a:solidFill>
                <a:srgbClr val="F7A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8" name="Freeform 184">
                <a:extLst>
                  <a:ext uri="{FF2B5EF4-FFF2-40B4-BE49-F238E27FC236}">
                    <a16:creationId xmlns:a16="http://schemas.microsoft.com/office/drawing/2014/main" id="{FD5C26F6-AA54-743A-8B05-81789558C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925"/>
                <a:ext cx="12" cy="42"/>
              </a:xfrm>
              <a:custGeom>
                <a:avLst/>
                <a:gdLst>
                  <a:gd name="T0" fmla="*/ 2 w 4"/>
                  <a:gd name="T1" fmla="*/ 3 h 13"/>
                  <a:gd name="T2" fmla="*/ 3 w 4"/>
                  <a:gd name="T3" fmla="*/ 3 h 13"/>
                  <a:gd name="T4" fmla="*/ 3 w 4"/>
                  <a:gd name="T5" fmla="*/ 3 h 13"/>
                  <a:gd name="T6" fmla="*/ 3 w 4"/>
                  <a:gd name="T7" fmla="*/ 1 h 13"/>
                  <a:gd name="T8" fmla="*/ 2 w 4"/>
                  <a:gd name="T9" fmla="*/ 1 h 13"/>
                  <a:gd name="T10" fmla="*/ 0 w 4"/>
                  <a:gd name="T11" fmla="*/ 3 h 13"/>
                  <a:gd name="T12" fmla="*/ 1 w 4"/>
                  <a:gd name="T13" fmla="*/ 4 h 13"/>
                  <a:gd name="T14" fmla="*/ 1 w 4"/>
                  <a:gd name="T15" fmla="*/ 4 h 13"/>
                  <a:gd name="T16" fmla="*/ 1 w 4"/>
                  <a:gd name="T17" fmla="*/ 4 h 13"/>
                  <a:gd name="T18" fmla="*/ 1 w 4"/>
                  <a:gd name="T19" fmla="*/ 5 h 13"/>
                  <a:gd name="T20" fmla="*/ 0 w 4"/>
                  <a:gd name="T21" fmla="*/ 7 h 13"/>
                  <a:gd name="T22" fmla="*/ 1 w 4"/>
                  <a:gd name="T23" fmla="*/ 9 h 13"/>
                  <a:gd name="T24" fmla="*/ 1 w 4"/>
                  <a:gd name="T25" fmla="*/ 9 h 13"/>
                  <a:gd name="T26" fmla="*/ 0 w 4"/>
                  <a:gd name="T27" fmla="*/ 11 h 13"/>
                  <a:gd name="T28" fmla="*/ 2 w 4"/>
                  <a:gd name="T29" fmla="*/ 13 h 13"/>
                  <a:gd name="T30" fmla="*/ 4 w 4"/>
                  <a:gd name="T31" fmla="*/ 12 h 13"/>
                  <a:gd name="T32" fmla="*/ 4 w 4"/>
                  <a:gd name="T33" fmla="*/ 10 h 13"/>
                  <a:gd name="T34" fmla="*/ 2 w 4"/>
                  <a:gd name="T35" fmla="*/ 10 h 13"/>
                  <a:gd name="T36" fmla="*/ 2 w 4"/>
                  <a:gd name="T37" fmla="*/ 11 h 13"/>
                  <a:gd name="T38" fmla="*/ 2 w 4"/>
                  <a:gd name="T39" fmla="*/ 10 h 13"/>
                  <a:gd name="T40" fmla="*/ 4 w 4"/>
                  <a:gd name="T41" fmla="*/ 10 h 13"/>
                  <a:gd name="T42" fmla="*/ 4 w 4"/>
                  <a:gd name="T43" fmla="*/ 12 h 13"/>
                  <a:gd name="T44" fmla="*/ 2 w 4"/>
                  <a:gd name="T45" fmla="*/ 12 h 13"/>
                  <a:gd name="T46" fmla="*/ 1 w 4"/>
                  <a:gd name="T47" fmla="*/ 11 h 13"/>
                  <a:gd name="T48" fmla="*/ 1 w 4"/>
                  <a:gd name="T49" fmla="*/ 9 h 13"/>
                  <a:gd name="T50" fmla="*/ 2 w 4"/>
                  <a:gd name="T51" fmla="*/ 9 h 13"/>
                  <a:gd name="T52" fmla="*/ 2 w 4"/>
                  <a:gd name="T53" fmla="*/ 9 h 13"/>
                  <a:gd name="T54" fmla="*/ 2 w 4"/>
                  <a:gd name="T55" fmla="*/ 9 h 13"/>
                  <a:gd name="T56" fmla="*/ 1 w 4"/>
                  <a:gd name="T57" fmla="*/ 7 h 13"/>
                  <a:gd name="T58" fmla="*/ 1 w 4"/>
                  <a:gd name="T59" fmla="*/ 5 h 13"/>
                  <a:gd name="T60" fmla="*/ 1 w 4"/>
                  <a:gd name="T61" fmla="*/ 5 h 13"/>
                  <a:gd name="T62" fmla="*/ 1 w 4"/>
                  <a:gd name="T63" fmla="*/ 4 h 13"/>
                  <a:gd name="T64" fmla="*/ 1 w 4"/>
                  <a:gd name="T65" fmla="*/ 4 h 13"/>
                  <a:gd name="T66" fmla="*/ 1 w 4"/>
                  <a:gd name="T67" fmla="*/ 2 h 13"/>
                  <a:gd name="T68" fmla="*/ 2 w 4"/>
                  <a:gd name="T69" fmla="*/ 1 h 13"/>
                  <a:gd name="T70" fmla="*/ 3 w 4"/>
                  <a:gd name="T71" fmla="*/ 2 h 13"/>
                  <a:gd name="T72" fmla="*/ 3 w 4"/>
                  <a:gd name="T73" fmla="*/ 3 h 13"/>
                  <a:gd name="T74" fmla="*/ 2 w 4"/>
                  <a:gd name="T75" fmla="*/ 3 h 13"/>
                  <a:gd name="T76" fmla="*/ 2 w 4"/>
                  <a:gd name="T7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" h="1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D2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9" name="Freeform 185">
                <a:extLst>
                  <a:ext uri="{FF2B5EF4-FFF2-40B4-BE49-F238E27FC236}">
                    <a16:creationId xmlns:a16="http://schemas.microsoft.com/office/drawing/2014/main" id="{EF9FB0CD-C605-CDE5-235A-8E4194F21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925"/>
                <a:ext cx="10" cy="35"/>
              </a:xfrm>
              <a:custGeom>
                <a:avLst/>
                <a:gdLst>
                  <a:gd name="T0" fmla="*/ 1 w 3"/>
                  <a:gd name="T1" fmla="*/ 2 h 11"/>
                  <a:gd name="T2" fmla="*/ 0 w 3"/>
                  <a:gd name="T3" fmla="*/ 2 h 11"/>
                  <a:gd name="T4" fmla="*/ 0 w 3"/>
                  <a:gd name="T5" fmla="*/ 1 h 11"/>
                  <a:gd name="T6" fmla="*/ 1 w 3"/>
                  <a:gd name="T7" fmla="*/ 0 h 11"/>
                  <a:gd name="T8" fmla="*/ 3 w 3"/>
                  <a:gd name="T9" fmla="*/ 2 h 11"/>
                  <a:gd name="T10" fmla="*/ 2 w 3"/>
                  <a:gd name="T11" fmla="*/ 4 h 11"/>
                  <a:gd name="T12" fmla="*/ 3 w 3"/>
                  <a:gd name="T13" fmla="*/ 5 h 11"/>
                  <a:gd name="T14" fmla="*/ 2 w 3"/>
                  <a:gd name="T15" fmla="*/ 8 h 11"/>
                  <a:gd name="T16" fmla="*/ 3 w 3"/>
                  <a:gd name="T17" fmla="*/ 9 h 11"/>
                  <a:gd name="T18" fmla="*/ 1 w 3"/>
                  <a:gd name="T19" fmla="*/ 11 h 11"/>
                  <a:gd name="T20" fmla="*/ 0 w 3"/>
                  <a:gd name="T21" fmla="*/ 10 h 11"/>
                  <a:gd name="T22" fmla="*/ 1 w 3"/>
                  <a:gd name="T23" fmla="*/ 9 h 11"/>
                  <a:gd name="T24" fmla="*/ 1 w 3"/>
                  <a:gd name="T2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11">
                    <a:moveTo>
                      <a:pt x="1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3" y="7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9"/>
                    </a:cubicBezTo>
                    <a:cubicBezTo>
                      <a:pt x="3" y="11"/>
                      <a:pt x="2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</a:path>
                </a:pathLst>
              </a:custGeom>
              <a:solidFill>
                <a:srgbClr val="F7A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0" name="Freeform 186">
                <a:extLst>
                  <a:ext uri="{FF2B5EF4-FFF2-40B4-BE49-F238E27FC236}">
                    <a16:creationId xmlns:a16="http://schemas.microsoft.com/office/drawing/2014/main" id="{00CACEB0-D6A1-72CA-BAD1-2D461CA5B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" y="1925"/>
                <a:ext cx="13" cy="35"/>
              </a:xfrm>
              <a:custGeom>
                <a:avLst/>
                <a:gdLst>
                  <a:gd name="T0" fmla="*/ 2 w 4"/>
                  <a:gd name="T1" fmla="*/ 2 h 11"/>
                  <a:gd name="T2" fmla="*/ 1 w 4"/>
                  <a:gd name="T3" fmla="*/ 2 h 11"/>
                  <a:gd name="T4" fmla="*/ 1 w 4"/>
                  <a:gd name="T5" fmla="*/ 1 h 11"/>
                  <a:gd name="T6" fmla="*/ 2 w 4"/>
                  <a:gd name="T7" fmla="*/ 0 h 11"/>
                  <a:gd name="T8" fmla="*/ 3 w 4"/>
                  <a:gd name="T9" fmla="*/ 0 h 11"/>
                  <a:gd name="T10" fmla="*/ 4 w 4"/>
                  <a:gd name="T11" fmla="*/ 2 h 11"/>
                  <a:gd name="T12" fmla="*/ 3 w 4"/>
                  <a:gd name="T13" fmla="*/ 3 h 11"/>
                  <a:gd name="T14" fmla="*/ 3 w 4"/>
                  <a:gd name="T15" fmla="*/ 4 h 11"/>
                  <a:gd name="T16" fmla="*/ 3 w 4"/>
                  <a:gd name="T17" fmla="*/ 4 h 11"/>
                  <a:gd name="T18" fmla="*/ 3 w 4"/>
                  <a:gd name="T19" fmla="*/ 4 h 11"/>
                  <a:gd name="T20" fmla="*/ 3 w 4"/>
                  <a:gd name="T21" fmla="*/ 4 h 11"/>
                  <a:gd name="T22" fmla="*/ 3 w 4"/>
                  <a:gd name="T23" fmla="*/ 4 h 11"/>
                  <a:gd name="T24" fmla="*/ 3 w 4"/>
                  <a:gd name="T25" fmla="*/ 5 h 11"/>
                  <a:gd name="T26" fmla="*/ 3 w 4"/>
                  <a:gd name="T27" fmla="*/ 7 h 11"/>
                  <a:gd name="T28" fmla="*/ 3 w 4"/>
                  <a:gd name="T29" fmla="*/ 7 h 11"/>
                  <a:gd name="T30" fmla="*/ 3 w 4"/>
                  <a:gd name="T31" fmla="*/ 8 h 11"/>
                  <a:gd name="T32" fmla="*/ 3 w 4"/>
                  <a:gd name="T33" fmla="*/ 8 h 11"/>
                  <a:gd name="T34" fmla="*/ 4 w 4"/>
                  <a:gd name="T35" fmla="*/ 9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9 h 11"/>
                  <a:gd name="T42" fmla="*/ 2 w 4"/>
                  <a:gd name="T43" fmla="*/ 9 h 11"/>
                  <a:gd name="T44" fmla="*/ 2 w 4"/>
                  <a:gd name="T45" fmla="*/ 10 h 11"/>
                  <a:gd name="T46" fmla="*/ 2 w 4"/>
                  <a:gd name="T47" fmla="*/ 9 h 11"/>
                  <a:gd name="T48" fmla="*/ 1 w 4"/>
                  <a:gd name="T49" fmla="*/ 9 h 11"/>
                  <a:gd name="T50" fmla="*/ 1 w 4"/>
                  <a:gd name="T51" fmla="*/ 11 h 11"/>
                  <a:gd name="T52" fmla="*/ 2 w 4"/>
                  <a:gd name="T53" fmla="*/ 11 h 11"/>
                  <a:gd name="T54" fmla="*/ 4 w 4"/>
                  <a:gd name="T55" fmla="*/ 9 h 11"/>
                  <a:gd name="T56" fmla="*/ 3 w 4"/>
                  <a:gd name="T57" fmla="*/ 7 h 11"/>
                  <a:gd name="T58" fmla="*/ 3 w 4"/>
                  <a:gd name="T59" fmla="*/ 8 h 11"/>
                  <a:gd name="T60" fmla="*/ 4 w 4"/>
                  <a:gd name="T61" fmla="*/ 4 h 11"/>
                  <a:gd name="T62" fmla="*/ 3 w 4"/>
                  <a:gd name="T63" fmla="*/ 4 h 11"/>
                  <a:gd name="T64" fmla="*/ 4 w 4"/>
                  <a:gd name="T65" fmla="*/ 3 h 11"/>
                  <a:gd name="T66" fmla="*/ 3 w 4"/>
                  <a:gd name="T67" fmla="*/ 0 h 11"/>
                  <a:gd name="T68" fmla="*/ 2 w 4"/>
                  <a:gd name="T69" fmla="*/ 0 h 11"/>
                  <a:gd name="T70" fmla="*/ 1 w 4"/>
                  <a:gd name="T71" fmla="*/ 1 h 11"/>
                  <a:gd name="T72" fmla="*/ 1 w 4"/>
                  <a:gd name="T73" fmla="*/ 2 h 11"/>
                  <a:gd name="T74" fmla="*/ 2 w 4"/>
                  <a:gd name="T75" fmla="*/ 2 h 11"/>
                  <a:gd name="T76" fmla="*/ 2 w 4"/>
                  <a:gd name="T77" fmla="*/ 2 h 11"/>
                  <a:gd name="T78" fmla="*/ 2 w 4"/>
                  <a:gd name="T7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" h="11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10"/>
                      <a:pt x="4" y="10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0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7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4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D2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1" name="Freeform 187">
                <a:extLst>
                  <a:ext uri="{FF2B5EF4-FFF2-40B4-BE49-F238E27FC236}">
                    <a16:creationId xmlns:a16="http://schemas.microsoft.com/office/drawing/2014/main" id="{B2A669EF-ED23-8322-7467-E4765FAEA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" y="1954"/>
                <a:ext cx="48" cy="13"/>
              </a:xfrm>
              <a:custGeom>
                <a:avLst/>
                <a:gdLst>
                  <a:gd name="T0" fmla="*/ 0 w 15"/>
                  <a:gd name="T1" fmla="*/ 1 h 4"/>
                  <a:gd name="T2" fmla="*/ 0 w 15"/>
                  <a:gd name="T3" fmla="*/ 2 h 4"/>
                  <a:gd name="T4" fmla="*/ 1 w 15"/>
                  <a:gd name="T5" fmla="*/ 3 h 4"/>
                  <a:gd name="T6" fmla="*/ 7 w 15"/>
                  <a:gd name="T7" fmla="*/ 3 h 4"/>
                  <a:gd name="T8" fmla="*/ 13 w 15"/>
                  <a:gd name="T9" fmla="*/ 2 h 4"/>
                  <a:gd name="T10" fmla="*/ 15 w 15"/>
                  <a:gd name="T11" fmla="*/ 0 h 4"/>
                  <a:gd name="T12" fmla="*/ 15 w 15"/>
                  <a:gd name="T13" fmla="*/ 0 h 4"/>
                  <a:gd name="T14" fmla="*/ 15 w 15"/>
                  <a:gd name="T15" fmla="*/ 0 h 4"/>
                  <a:gd name="T16" fmla="*/ 15 w 15"/>
                  <a:gd name="T17" fmla="*/ 1 h 4"/>
                  <a:gd name="T18" fmla="*/ 15 w 15"/>
                  <a:gd name="T19" fmla="*/ 2 h 4"/>
                  <a:gd name="T20" fmla="*/ 14 w 15"/>
                  <a:gd name="T21" fmla="*/ 2 h 4"/>
                  <a:gd name="T22" fmla="*/ 13 w 15"/>
                  <a:gd name="T23" fmla="*/ 3 h 4"/>
                  <a:gd name="T24" fmla="*/ 2 w 15"/>
                  <a:gd name="T25" fmla="*/ 4 h 4"/>
                  <a:gd name="T26" fmla="*/ 0 w 15"/>
                  <a:gd name="T27" fmla="*/ 3 h 4"/>
                  <a:gd name="T28" fmla="*/ 0 w 15"/>
                  <a:gd name="T29" fmla="*/ 3 h 4"/>
                  <a:gd name="T30" fmla="*/ 0 w 15"/>
                  <a:gd name="T31" fmla="*/ 2 h 4"/>
                  <a:gd name="T32" fmla="*/ 0 w 15"/>
                  <a:gd name="T3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4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6" y="3"/>
                      <a:pt x="7" y="3"/>
                    </a:cubicBezTo>
                    <a:cubicBezTo>
                      <a:pt x="8" y="3"/>
                      <a:pt x="13" y="2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2" y="3"/>
                      <a:pt x="4" y="4"/>
                      <a:pt x="2" y="4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D2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2" name="Freeform 188">
                <a:extLst>
                  <a:ext uri="{FF2B5EF4-FFF2-40B4-BE49-F238E27FC236}">
                    <a16:creationId xmlns:a16="http://schemas.microsoft.com/office/drawing/2014/main" id="{D335A6E7-193B-FA45-7E62-B040596EE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1929"/>
                <a:ext cx="22" cy="12"/>
              </a:xfrm>
              <a:custGeom>
                <a:avLst/>
                <a:gdLst>
                  <a:gd name="T0" fmla="*/ 6 w 7"/>
                  <a:gd name="T1" fmla="*/ 0 h 4"/>
                  <a:gd name="T2" fmla="*/ 7 w 7"/>
                  <a:gd name="T3" fmla="*/ 0 h 4"/>
                  <a:gd name="T4" fmla="*/ 5 w 7"/>
                  <a:gd name="T5" fmla="*/ 2 h 4"/>
                  <a:gd name="T6" fmla="*/ 5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6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5" y="2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solidFill>
                <a:srgbClr val="AD2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3" name="Freeform 189">
                <a:extLst>
                  <a:ext uri="{FF2B5EF4-FFF2-40B4-BE49-F238E27FC236}">
                    <a16:creationId xmlns:a16="http://schemas.microsoft.com/office/drawing/2014/main" id="{9504CC07-D71C-DC7C-3A0E-B12110E03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1916"/>
                <a:ext cx="6" cy="6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0 w 2"/>
                  <a:gd name="T5" fmla="*/ 0 h 2"/>
                  <a:gd name="T6" fmla="*/ 1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4" name="Freeform 190">
                <a:extLst>
                  <a:ext uri="{FF2B5EF4-FFF2-40B4-BE49-F238E27FC236}">
                    <a16:creationId xmlns:a16="http://schemas.microsoft.com/office/drawing/2014/main" id="{B794D4E3-EB3F-AE48-9770-94F44B9D9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1916"/>
                <a:ext cx="7" cy="3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7 w 7"/>
                  <a:gd name="T5" fmla="*/ 3 h 3"/>
                  <a:gd name="T6" fmla="*/ 3 w 7"/>
                  <a:gd name="T7" fmla="*/ 3 h 3"/>
                  <a:gd name="T8" fmla="*/ 0 w 7"/>
                  <a:gd name="T9" fmla="*/ 0 h 3"/>
                  <a:gd name="T10" fmla="*/ 3 w 7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5" name="Freeform 191">
                <a:extLst>
                  <a:ext uri="{FF2B5EF4-FFF2-40B4-BE49-F238E27FC236}">
                    <a16:creationId xmlns:a16="http://schemas.microsoft.com/office/drawing/2014/main" id="{3833376B-A239-3EFB-8412-1EB9C3FF7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916"/>
                <a:ext cx="7" cy="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6" name="Freeform 192">
                <a:extLst>
                  <a:ext uri="{FF2B5EF4-FFF2-40B4-BE49-F238E27FC236}">
                    <a16:creationId xmlns:a16="http://schemas.microsoft.com/office/drawing/2014/main" id="{2E482EBA-FF7B-A263-D260-9983349A3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1906"/>
                <a:ext cx="7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7" name="Freeform 193">
                <a:extLst>
                  <a:ext uri="{FF2B5EF4-FFF2-40B4-BE49-F238E27FC236}">
                    <a16:creationId xmlns:a16="http://schemas.microsoft.com/office/drawing/2014/main" id="{2A138A39-8090-8FBF-FE32-E9087FA1D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188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8" name="Freeform 194">
                <a:extLst>
                  <a:ext uri="{FF2B5EF4-FFF2-40B4-BE49-F238E27FC236}">
                    <a16:creationId xmlns:a16="http://schemas.microsoft.com/office/drawing/2014/main" id="{FED475F4-5EAD-5376-E6E7-D383D626D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891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9" name="Freeform 195">
                <a:extLst>
                  <a:ext uri="{FF2B5EF4-FFF2-40B4-BE49-F238E27FC236}">
                    <a16:creationId xmlns:a16="http://schemas.microsoft.com/office/drawing/2014/main" id="{A3FD0D0C-9FE8-2DC1-9849-364C6C714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1887"/>
                <a:ext cx="51" cy="35"/>
              </a:xfrm>
              <a:custGeom>
                <a:avLst/>
                <a:gdLst>
                  <a:gd name="T0" fmla="*/ 2 w 16"/>
                  <a:gd name="T1" fmla="*/ 6 h 11"/>
                  <a:gd name="T2" fmla="*/ 0 w 16"/>
                  <a:gd name="T3" fmla="*/ 8 h 11"/>
                  <a:gd name="T4" fmla="*/ 8 w 16"/>
                  <a:gd name="T5" fmla="*/ 10 h 11"/>
                  <a:gd name="T6" fmla="*/ 16 w 16"/>
                  <a:gd name="T7" fmla="*/ 6 h 11"/>
                  <a:gd name="T8" fmla="*/ 16 w 16"/>
                  <a:gd name="T9" fmla="*/ 2 h 11"/>
                  <a:gd name="T10" fmla="*/ 12 w 16"/>
                  <a:gd name="T11" fmla="*/ 0 h 11"/>
                  <a:gd name="T12" fmla="*/ 8 w 16"/>
                  <a:gd name="T13" fmla="*/ 3 h 11"/>
                  <a:gd name="T14" fmla="*/ 4 w 16"/>
                  <a:gd name="T15" fmla="*/ 6 h 11"/>
                  <a:gd name="T16" fmla="*/ 2 w 16"/>
                  <a:gd name="T1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1">
                    <a:moveTo>
                      <a:pt x="2" y="6"/>
                    </a:moveTo>
                    <a:cubicBezTo>
                      <a:pt x="1" y="7"/>
                      <a:pt x="1" y="8"/>
                      <a:pt x="0" y="8"/>
                    </a:cubicBezTo>
                    <a:cubicBezTo>
                      <a:pt x="0" y="8"/>
                      <a:pt x="5" y="11"/>
                      <a:pt x="8" y="10"/>
                    </a:cubicBezTo>
                    <a:cubicBezTo>
                      <a:pt x="12" y="10"/>
                      <a:pt x="16" y="7"/>
                      <a:pt x="16" y="6"/>
                    </a:cubicBezTo>
                    <a:cubicBezTo>
                      <a:pt x="16" y="5"/>
                      <a:pt x="16" y="3"/>
                      <a:pt x="16" y="2"/>
                    </a:cubicBezTo>
                    <a:cubicBezTo>
                      <a:pt x="15" y="1"/>
                      <a:pt x="13" y="0"/>
                      <a:pt x="12" y="0"/>
                    </a:cubicBezTo>
                    <a:cubicBezTo>
                      <a:pt x="11" y="0"/>
                      <a:pt x="9" y="1"/>
                      <a:pt x="8" y="3"/>
                    </a:cubicBezTo>
                    <a:cubicBezTo>
                      <a:pt x="6" y="5"/>
                      <a:pt x="6" y="6"/>
                      <a:pt x="4" y="6"/>
                    </a:cubicBezTo>
                    <a:cubicBezTo>
                      <a:pt x="2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0" name="Freeform 196">
                <a:extLst>
                  <a:ext uri="{FF2B5EF4-FFF2-40B4-BE49-F238E27FC236}">
                    <a16:creationId xmlns:a16="http://schemas.microsoft.com/office/drawing/2014/main" id="{BC4C4959-DCA4-86CF-C6F4-8FAD064DA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1887"/>
                <a:ext cx="51" cy="32"/>
              </a:xfrm>
              <a:custGeom>
                <a:avLst/>
                <a:gdLst>
                  <a:gd name="T0" fmla="*/ 2 w 16"/>
                  <a:gd name="T1" fmla="*/ 6 h 10"/>
                  <a:gd name="T2" fmla="*/ 2 w 16"/>
                  <a:gd name="T3" fmla="*/ 6 h 10"/>
                  <a:gd name="T4" fmla="*/ 0 w 16"/>
                  <a:gd name="T5" fmla="*/ 8 h 10"/>
                  <a:gd name="T6" fmla="*/ 0 w 16"/>
                  <a:gd name="T7" fmla="*/ 9 h 10"/>
                  <a:gd name="T8" fmla="*/ 3 w 16"/>
                  <a:gd name="T9" fmla="*/ 10 h 10"/>
                  <a:gd name="T10" fmla="*/ 8 w 16"/>
                  <a:gd name="T11" fmla="*/ 10 h 10"/>
                  <a:gd name="T12" fmla="*/ 8 w 16"/>
                  <a:gd name="T13" fmla="*/ 10 h 10"/>
                  <a:gd name="T14" fmla="*/ 14 w 16"/>
                  <a:gd name="T15" fmla="*/ 8 h 10"/>
                  <a:gd name="T16" fmla="*/ 15 w 16"/>
                  <a:gd name="T17" fmla="*/ 7 h 10"/>
                  <a:gd name="T18" fmla="*/ 16 w 16"/>
                  <a:gd name="T19" fmla="*/ 6 h 10"/>
                  <a:gd name="T20" fmla="*/ 16 w 16"/>
                  <a:gd name="T21" fmla="*/ 6 h 10"/>
                  <a:gd name="T22" fmla="*/ 16 w 16"/>
                  <a:gd name="T23" fmla="*/ 6 h 10"/>
                  <a:gd name="T24" fmla="*/ 16 w 16"/>
                  <a:gd name="T25" fmla="*/ 5 h 10"/>
                  <a:gd name="T26" fmla="*/ 16 w 16"/>
                  <a:gd name="T27" fmla="*/ 3 h 10"/>
                  <a:gd name="T28" fmla="*/ 16 w 16"/>
                  <a:gd name="T29" fmla="*/ 2 h 10"/>
                  <a:gd name="T30" fmla="*/ 15 w 16"/>
                  <a:gd name="T31" fmla="*/ 1 h 10"/>
                  <a:gd name="T32" fmla="*/ 14 w 16"/>
                  <a:gd name="T33" fmla="*/ 0 h 10"/>
                  <a:gd name="T34" fmla="*/ 13 w 16"/>
                  <a:gd name="T35" fmla="*/ 0 h 10"/>
                  <a:gd name="T36" fmla="*/ 12 w 16"/>
                  <a:gd name="T37" fmla="*/ 0 h 10"/>
                  <a:gd name="T38" fmla="*/ 12 w 16"/>
                  <a:gd name="T39" fmla="*/ 0 h 10"/>
                  <a:gd name="T40" fmla="*/ 10 w 16"/>
                  <a:gd name="T41" fmla="*/ 1 h 10"/>
                  <a:gd name="T42" fmla="*/ 8 w 16"/>
                  <a:gd name="T43" fmla="*/ 3 h 10"/>
                  <a:gd name="T44" fmla="*/ 6 w 16"/>
                  <a:gd name="T45" fmla="*/ 5 h 10"/>
                  <a:gd name="T46" fmla="*/ 6 w 16"/>
                  <a:gd name="T47" fmla="*/ 5 h 10"/>
                  <a:gd name="T48" fmla="*/ 5 w 16"/>
                  <a:gd name="T49" fmla="*/ 6 h 10"/>
                  <a:gd name="T50" fmla="*/ 4 w 16"/>
                  <a:gd name="T51" fmla="*/ 6 h 10"/>
                  <a:gd name="T52" fmla="*/ 2 w 16"/>
                  <a:gd name="T53" fmla="*/ 6 h 10"/>
                  <a:gd name="T54" fmla="*/ 2 w 16"/>
                  <a:gd name="T55" fmla="*/ 6 h 10"/>
                  <a:gd name="T56" fmla="*/ 2 w 16"/>
                  <a:gd name="T57" fmla="*/ 6 h 10"/>
                  <a:gd name="T58" fmla="*/ 2 w 16"/>
                  <a:gd name="T59" fmla="*/ 6 h 10"/>
                  <a:gd name="T60" fmla="*/ 2 w 16"/>
                  <a:gd name="T61" fmla="*/ 6 h 10"/>
                  <a:gd name="T62" fmla="*/ 2 w 16"/>
                  <a:gd name="T63" fmla="*/ 6 h 10"/>
                  <a:gd name="T64" fmla="*/ 4 w 16"/>
                  <a:gd name="T65" fmla="*/ 6 h 10"/>
                  <a:gd name="T66" fmla="*/ 5 w 16"/>
                  <a:gd name="T67" fmla="*/ 6 h 10"/>
                  <a:gd name="T68" fmla="*/ 6 w 16"/>
                  <a:gd name="T69" fmla="*/ 6 h 10"/>
                  <a:gd name="T70" fmla="*/ 7 w 16"/>
                  <a:gd name="T71" fmla="*/ 5 h 10"/>
                  <a:gd name="T72" fmla="*/ 8 w 16"/>
                  <a:gd name="T73" fmla="*/ 3 h 10"/>
                  <a:gd name="T74" fmla="*/ 10 w 16"/>
                  <a:gd name="T75" fmla="*/ 1 h 10"/>
                  <a:gd name="T76" fmla="*/ 12 w 16"/>
                  <a:gd name="T77" fmla="*/ 0 h 10"/>
                  <a:gd name="T78" fmla="*/ 12 w 16"/>
                  <a:gd name="T79" fmla="*/ 0 h 10"/>
                  <a:gd name="T80" fmla="*/ 13 w 16"/>
                  <a:gd name="T81" fmla="*/ 0 h 10"/>
                  <a:gd name="T82" fmla="*/ 15 w 16"/>
                  <a:gd name="T83" fmla="*/ 1 h 10"/>
                  <a:gd name="T84" fmla="*/ 15 w 16"/>
                  <a:gd name="T85" fmla="*/ 2 h 10"/>
                  <a:gd name="T86" fmla="*/ 16 w 16"/>
                  <a:gd name="T87" fmla="*/ 2 h 10"/>
                  <a:gd name="T88" fmla="*/ 16 w 16"/>
                  <a:gd name="T89" fmla="*/ 4 h 10"/>
                  <a:gd name="T90" fmla="*/ 16 w 16"/>
                  <a:gd name="T91" fmla="*/ 5 h 10"/>
                  <a:gd name="T92" fmla="*/ 16 w 16"/>
                  <a:gd name="T93" fmla="*/ 6 h 10"/>
                  <a:gd name="T94" fmla="*/ 16 w 16"/>
                  <a:gd name="T95" fmla="*/ 6 h 10"/>
                  <a:gd name="T96" fmla="*/ 16 w 16"/>
                  <a:gd name="T97" fmla="*/ 6 h 10"/>
                  <a:gd name="T98" fmla="*/ 13 w 16"/>
                  <a:gd name="T99" fmla="*/ 8 h 10"/>
                  <a:gd name="T100" fmla="*/ 8 w 16"/>
                  <a:gd name="T101" fmla="*/ 10 h 10"/>
                  <a:gd name="T102" fmla="*/ 8 w 16"/>
                  <a:gd name="T103" fmla="*/ 10 h 10"/>
                  <a:gd name="T104" fmla="*/ 3 w 16"/>
                  <a:gd name="T105" fmla="*/ 9 h 10"/>
                  <a:gd name="T106" fmla="*/ 1 w 16"/>
                  <a:gd name="T107" fmla="*/ 8 h 10"/>
                  <a:gd name="T108" fmla="*/ 0 w 16"/>
                  <a:gd name="T109" fmla="*/ 8 h 10"/>
                  <a:gd name="T110" fmla="*/ 0 w 16"/>
                  <a:gd name="T111" fmla="*/ 8 h 10"/>
                  <a:gd name="T112" fmla="*/ 0 w 16"/>
                  <a:gd name="T113" fmla="*/ 8 h 10"/>
                  <a:gd name="T114" fmla="*/ 0 w 16"/>
                  <a:gd name="T115" fmla="*/ 8 h 10"/>
                  <a:gd name="T116" fmla="*/ 2 w 16"/>
                  <a:gd name="T117" fmla="*/ 6 h 10"/>
                  <a:gd name="T118" fmla="*/ 2 w 16"/>
                  <a:gd name="T119" fmla="*/ 6 h 10"/>
                  <a:gd name="T120" fmla="*/ 2 w 16"/>
                  <a:gd name="T121" fmla="*/ 6 h 10"/>
                  <a:gd name="T122" fmla="*/ 2 w 16"/>
                  <a:gd name="T12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" h="10"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3" y="10"/>
                    </a:cubicBezTo>
                    <a:cubicBezTo>
                      <a:pt x="4" y="10"/>
                      <a:pt x="6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12" y="9"/>
                      <a:pt x="14" y="8"/>
                    </a:cubicBezTo>
                    <a:cubicBezTo>
                      <a:pt x="14" y="8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6" y="3"/>
                      <a:pt x="16" y="2"/>
                      <a:pt x="16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9" y="1"/>
                      <a:pt x="8" y="2"/>
                      <a:pt x="8" y="3"/>
                    </a:cubicBezTo>
                    <a:cubicBezTo>
                      <a:pt x="7" y="4"/>
                      <a:pt x="7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5"/>
                      <a:pt x="7" y="5"/>
                    </a:cubicBezTo>
                    <a:cubicBezTo>
                      <a:pt x="7" y="4"/>
                      <a:pt x="7" y="4"/>
                      <a:pt x="8" y="3"/>
                    </a:cubicBezTo>
                    <a:cubicBezTo>
                      <a:pt x="9" y="2"/>
                      <a:pt x="9" y="2"/>
                      <a:pt x="10" y="1"/>
                    </a:cubicBezTo>
                    <a:cubicBezTo>
                      <a:pt x="11" y="1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4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7"/>
                      <a:pt x="14" y="8"/>
                      <a:pt x="13" y="8"/>
                    </a:cubicBezTo>
                    <a:cubicBezTo>
                      <a:pt x="11" y="9"/>
                      <a:pt x="10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10"/>
                      <a:pt x="4" y="10"/>
                      <a:pt x="3" y="9"/>
                    </a:cubicBezTo>
                    <a:cubicBezTo>
                      <a:pt x="2" y="9"/>
                      <a:pt x="1" y="9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1" name="Freeform 197">
                <a:extLst>
                  <a:ext uri="{FF2B5EF4-FFF2-40B4-BE49-F238E27FC236}">
                    <a16:creationId xmlns:a16="http://schemas.microsoft.com/office/drawing/2014/main" id="{DF1F038D-8ACD-766C-9E70-EB78EB948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1891"/>
                <a:ext cx="48" cy="28"/>
              </a:xfrm>
              <a:custGeom>
                <a:avLst/>
                <a:gdLst>
                  <a:gd name="T0" fmla="*/ 1 w 15"/>
                  <a:gd name="T1" fmla="*/ 6 h 9"/>
                  <a:gd name="T2" fmla="*/ 7 w 15"/>
                  <a:gd name="T3" fmla="*/ 5 h 9"/>
                  <a:gd name="T4" fmla="*/ 11 w 15"/>
                  <a:gd name="T5" fmla="*/ 0 h 9"/>
                  <a:gd name="T6" fmla="*/ 12 w 15"/>
                  <a:gd name="T7" fmla="*/ 0 h 9"/>
                  <a:gd name="T8" fmla="*/ 14 w 15"/>
                  <a:gd name="T9" fmla="*/ 0 h 9"/>
                  <a:gd name="T10" fmla="*/ 15 w 15"/>
                  <a:gd name="T11" fmla="*/ 1 h 9"/>
                  <a:gd name="T12" fmla="*/ 15 w 15"/>
                  <a:gd name="T13" fmla="*/ 4 h 9"/>
                  <a:gd name="T14" fmla="*/ 15 w 15"/>
                  <a:gd name="T15" fmla="*/ 5 h 9"/>
                  <a:gd name="T16" fmla="*/ 14 w 15"/>
                  <a:gd name="T17" fmla="*/ 6 h 9"/>
                  <a:gd name="T18" fmla="*/ 11 w 15"/>
                  <a:gd name="T19" fmla="*/ 8 h 9"/>
                  <a:gd name="T20" fmla="*/ 8 w 15"/>
                  <a:gd name="T21" fmla="*/ 9 h 9"/>
                  <a:gd name="T22" fmla="*/ 6 w 15"/>
                  <a:gd name="T23" fmla="*/ 9 h 9"/>
                  <a:gd name="T24" fmla="*/ 1 w 15"/>
                  <a:gd name="T25" fmla="*/ 8 h 9"/>
                  <a:gd name="T26" fmla="*/ 0 w 15"/>
                  <a:gd name="T27" fmla="*/ 7 h 9"/>
                  <a:gd name="T28" fmla="*/ 0 w 15"/>
                  <a:gd name="T29" fmla="*/ 7 h 9"/>
                  <a:gd name="T30" fmla="*/ 1 w 15"/>
                  <a:gd name="T3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9">
                    <a:moveTo>
                      <a:pt x="1" y="6"/>
                    </a:moveTo>
                    <a:cubicBezTo>
                      <a:pt x="1" y="6"/>
                      <a:pt x="6" y="6"/>
                      <a:pt x="7" y="5"/>
                    </a:cubicBezTo>
                    <a:cubicBezTo>
                      <a:pt x="8" y="3"/>
                      <a:pt x="10" y="1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"/>
                      <a:pt x="15" y="3"/>
                      <a:pt x="15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4" y="6"/>
                      <a:pt x="14" y="6"/>
                    </a:cubicBezTo>
                    <a:cubicBezTo>
                      <a:pt x="13" y="7"/>
                      <a:pt x="12" y="7"/>
                      <a:pt x="11" y="8"/>
                    </a:cubicBezTo>
                    <a:cubicBezTo>
                      <a:pt x="10" y="8"/>
                      <a:pt x="9" y="8"/>
                      <a:pt x="8" y="9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4" y="9"/>
                      <a:pt x="3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A8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2" name="Freeform 198">
                <a:extLst>
                  <a:ext uri="{FF2B5EF4-FFF2-40B4-BE49-F238E27FC236}">
                    <a16:creationId xmlns:a16="http://schemas.microsoft.com/office/drawing/2014/main" id="{AE1B584E-3C92-FE7A-8536-03988B942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" y="1897"/>
                <a:ext cx="6" cy="6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0 h 2"/>
                  <a:gd name="T4" fmla="*/ 2 w 2"/>
                  <a:gd name="T5" fmla="*/ 0 h 2"/>
                  <a:gd name="T6" fmla="*/ 1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3" name="Oval 199">
                <a:extLst>
                  <a:ext uri="{FF2B5EF4-FFF2-40B4-BE49-F238E27FC236}">
                    <a16:creationId xmlns:a16="http://schemas.microsoft.com/office/drawing/2014/main" id="{8D2D5D01-F11C-C32C-09CB-452701062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" y="1900"/>
                <a:ext cx="7" cy="3"/>
              </a:xfrm>
              <a:prstGeom prst="ellipse">
                <a:avLst/>
              </a:pr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4" name="Freeform 200">
                <a:extLst>
                  <a:ext uri="{FF2B5EF4-FFF2-40B4-BE49-F238E27FC236}">
                    <a16:creationId xmlns:a16="http://schemas.microsoft.com/office/drawing/2014/main" id="{B2E4A077-B6BD-0C2D-2EC6-39235249D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910"/>
                <a:ext cx="6" cy="6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1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5" name="Oval 201">
                <a:extLst>
                  <a:ext uri="{FF2B5EF4-FFF2-40B4-BE49-F238E27FC236}">
                    <a16:creationId xmlns:a16="http://schemas.microsoft.com/office/drawing/2014/main" id="{6D7A1106-2DBD-A0BE-CBE3-0AAC988FF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2" y="1906"/>
                <a:ext cx="3" cy="7"/>
              </a:xfrm>
              <a:prstGeom prst="ellipse">
                <a:avLst/>
              </a:pr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6" name="Oval 202">
                <a:extLst>
                  <a:ext uri="{FF2B5EF4-FFF2-40B4-BE49-F238E27FC236}">
                    <a16:creationId xmlns:a16="http://schemas.microsoft.com/office/drawing/2014/main" id="{240C0546-C372-9382-E858-D1EEF8C89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" y="1910"/>
                <a:ext cx="6" cy="6"/>
              </a:xfrm>
              <a:prstGeom prst="ellipse">
                <a:avLst/>
              </a:pr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7" name="Freeform 203">
                <a:extLst>
                  <a:ext uri="{FF2B5EF4-FFF2-40B4-BE49-F238E27FC236}">
                    <a16:creationId xmlns:a16="http://schemas.microsoft.com/office/drawing/2014/main" id="{32C3C5FB-175B-BCC0-EA40-03FBCF95A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190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3 w 3"/>
                  <a:gd name="T7" fmla="*/ 3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8" name="Oval 204">
                <a:extLst>
                  <a:ext uri="{FF2B5EF4-FFF2-40B4-BE49-F238E27FC236}">
                    <a16:creationId xmlns:a16="http://schemas.microsoft.com/office/drawing/2014/main" id="{520AB43E-CC16-ABF6-AE17-CA22EFE65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910"/>
                <a:ext cx="6" cy="3"/>
              </a:xfrm>
              <a:prstGeom prst="ellipse">
                <a:avLst/>
              </a:pr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" name="Group 406">
              <a:extLst>
                <a:ext uri="{FF2B5EF4-FFF2-40B4-BE49-F238E27FC236}">
                  <a16:creationId xmlns:a16="http://schemas.microsoft.com/office/drawing/2014/main" id="{87EBC2C7-A0B8-56AA-4DDF-4F4A57C2E9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3063" y="2678113"/>
              <a:ext cx="428625" cy="403225"/>
              <a:chOff x="1035" y="1687"/>
              <a:chExt cx="270" cy="254"/>
            </a:xfrm>
          </p:grpSpPr>
          <p:sp>
            <p:nvSpPr>
              <p:cNvPr id="2883" name="Freeform 206">
                <a:extLst>
                  <a:ext uri="{FF2B5EF4-FFF2-40B4-BE49-F238E27FC236}">
                    <a16:creationId xmlns:a16="http://schemas.microsoft.com/office/drawing/2014/main" id="{678563CB-E0D2-605A-A638-3E291393A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906"/>
                <a:ext cx="3" cy="7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1 w 1"/>
                  <a:gd name="T5" fmla="*/ 1 h 2"/>
                  <a:gd name="T6" fmla="*/ 1 w 1"/>
                  <a:gd name="T7" fmla="*/ 2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4" name="Oval 207">
                <a:extLst>
                  <a:ext uri="{FF2B5EF4-FFF2-40B4-BE49-F238E27FC236}">
                    <a16:creationId xmlns:a16="http://schemas.microsoft.com/office/drawing/2014/main" id="{E7ECF1DE-D619-4425-2EF8-A02422EB6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5" y="1897"/>
                <a:ext cx="3" cy="3"/>
              </a:xfrm>
              <a:prstGeom prst="ellipse">
                <a:avLst/>
              </a:pr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5" name="Freeform 208">
                <a:extLst>
                  <a:ext uri="{FF2B5EF4-FFF2-40B4-BE49-F238E27FC236}">
                    <a16:creationId xmlns:a16="http://schemas.microsoft.com/office/drawing/2014/main" id="{8762E0BB-51CB-DCC1-3D03-65F100D55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1906"/>
                <a:ext cx="6" cy="7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6" name="Freeform 209">
                <a:extLst>
                  <a:ext uri="{FF2B5EF4-FFF2-40B4-BE49-F238E27FC236}">
                    <a16:creationId xmlns:a16="http://schemas.microsoft.com/office/drawing/2014/main" id="{79AF52D1-74BF-9F0F-7CE7-D143AFD3B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1906"/>
                <a:ext cx="6" cy="7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2 h 2"/>
                  <a:gd name="T6" fmla="*/ 1 w 2"/>
                  <a:gd name="T7" fmla="*/ 1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7" name="Freeform 210">
                <a:extLst>
                  <a:ext uri="{FF2B5EF4-FFF2-40B4-BE49-F238E27FC236}">
                    <a16:creationId xmlns:a16="http://schemas.microsoft.com/office/drawing/2014/main" id="{3D43F0DB-EEF3-E180-160C-0380A868B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903"/>
                <a:ext cx="3" cy="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8" name="Freeform 211">
                <a:extLst>
                  <a:ext uri="{FF2B5EF4-FFF2-40B4-BE49-F238E27FC236}">
                    <a16:creationId xmlns:a16="http://schemas.microsoft.com/office/drawing/2014/main" id="{A2F1B97D-C13F-6D3E-87D0-8EB50AF39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906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0 h 4"/>
                  <a:gd name="T4" fmla="*/ 0 w 3"/>
                  <a:gd name="T5" fmla="*/ 4 h 4"/>
                  <a:gd name="T6" fmla="*/ 3 w 3"/>
                  <a:gd name="T7" fmla="*/ 4 h 4"/>
                  <a:gd name="T8" fmla="*/ 3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9" name="Freeform 212">
                <a:extLst>
                  <a:ext uri="{FF2B5EF4-FFF2-40B4-BE49-F238E27FC236}">
                    <a16:creationId xmlns:a16="http://schemas.microsoft.com/office/drawing/2014/main" id="{0FAD2537-325E-82AD-A0F9-064549FEB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" y="1894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0" name="Freeform 213">
                <a:extLst>
                  <a:ext uri="{FF2B5EF4-FFF2-40B4-BE49-F238E27FC236}">
                    <a16:creationId xmlns:a16="http://schemas.microsoft.com/office/drawing/2014/main" id="{F08E961C-3D24-7135-7959-26758BA7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900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0 h 3"/>
                  <a:gd name="T4" fmla="*/ 0 w 4"/>
                  <a:gd name="T5" fmla="*/ 3 h 3"/>
                  <a:gd name="T6" fmla="*/ 0 w 4"/>
                  <a:gd name="T7" fmla="*/ 0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1" name="Freeform 214">
                <a:extLst>
                  <a:ext uri="{FF2B5EF4-FFF2-40B4-BE49-F238E27FC236}">
                    <a16:creationId xmlns:a16="http://schemas.microsoft.com/office/drawing/2014/main" id="{052E7E76-8D64-745D-0049-94F57E6D6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1910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2" name="Freeform 215">
                <a:extLst>
                  <a:ext uri="{FF2B5EF4-FFF2-40B4-BE49-F238E27FC236}">
                    <a16:creationId xmlns:a16="http://schemas.microsoft.com/office/drawing/2014/main" id="{B309BD27-0E9E-070D-F0F8-2FF5ECBFB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1900"/>
                <a:ext cx="51" cy="19"/>
              </a:xfrm>
              <a:custGeom>
                <a:avLst/>
                <a:gdLst>
                  <a:gd name="T0" fmla="*/ 16 w 16"/>
                  <a:gd name="T1" fmla="*/ 0 h 6"/>
                  <a:gd name="T2" fmla="*/ 15 w 16"/>
                  <a:gd name="T3" fmla="*/ 2 h 6"/>
                  <a:gd name="T4" fmla="*/ 8 w 16"/>
                  <a:gd name="T5" fmla="*/ 6 h 6"/>
                  <a:gd name="T6" fmla="*/ 1 w 16"/>
                  <a:gd name="T7" fmla="*/ 4 h 6"/>
                  <a:gd name="T8" fmla="*/ 0 w 16"/>
                  <a:gd name="T9" fmla="*/ 5 h 6"/>
                  <a:gd name="T10" fmla="*/ 1 w 16"/>
                  <a:gd name="T11" fmla="*/ 5 h 6"/>
                  <a:gd name="T12" fmla="*/ 4 w 16"/>
                  <a:gd name="T13" fmla="*/ 6 h 6"/>
                  <a:gd name="T14" fmla="*/ 6 w 16"/>
                  <a:gd name="T15" fmla="*/ 6 h 6"/>
                  <a:gd name="T16" fmla="*/ 8 w 16"/>
                  <a:gd name="T17" fmla="*/ 6 h 6"/>
                  <a:gd name="T18" fmla="*/ 10 w 16"/>
                  <a:gd name="T19" fmla="*/ 6 h 6"/>
                  <a:gd name="T20" fmla="*/ 12 w 16"/>
                  <a:gd name="T21" fmla="*/ 5 h 6"/>
                  <a:gd name="T22" fmla="*/ 15 w 16"/>
                  <a:gd name="T23" fmla="*/ 3 h 6"/>
                  <a:gd name="T24" fmla="*/ 16 w 16"/>
                  <a:gd name="T25" fmla="*/ 2 h 6"/>
                  <a:gd name="T26" fmla="*/ 16 w 16"/>
                  <a:gd name="T27" fmla="*/ 2 h 6"/>
                  <a:gd name="T28" fmla="*/ 16 w 16"/>
                  <a:gd name="T29" fmla="*/ 1 h 6"/>
                  <a:gd name="T30" fmla="*/ 16 w 16"/>
                  <a:gd name="T3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6">
                    <a:moveTo>
                      <a:pt x="16" y="0"/>
                    </a:moveTo>
                    <a:cubicBezTo>
                      <a:pt x="16" y="0"/>
                      <a:pt x="16" y="2"/>
                      <a:pt x="15" y="2"/>
                    </a:cubicBezTo>
                    <a:cubicBezTo>
                      <a:pt x="14" y="3"/>
                      <a:pt x="11" y="6"/>
                      <a:pt x="8" y="6"/>
                    </a:cubicBezTo>
                    <a:cubicBezTo>
                      <a:pt x="4" y="6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5"/>
                      <a:pt x="4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3" y="4"/>
                      <a:pt x="14" y="4"/>
                      <a:pt x="15" y="3"/>
                    </a:cubicBezTo>
                    <a:cubicBezTo>
                      <a:pt x="15" y="3"/>
                      <a:pt x="16" y="3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3" name="Freeform 216">
                <a:extLst>
                  <a:ext uri="{FF2B5EF4-FFF2-40B4-BE49-F238E27FC236}">
                    <a16:creationId xmlns:a16="http://schemas.microsoft.com/office/drawing/2014/main" id="{3423542F-FC7B-8206-8207-53F6B96BB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" y="1862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4" name="Freeform 217">
                <a:extLst>
                  <a:ext uri="{FF2B5EF4-FFF2-40B4-BE49-F238E27FC236}">
                    <a16:creationId xmlns:a16="http://schemas.microsoft.com/office/drawing/2014/main" id="{A6D23650-4096-0629-FB60-41D388DCC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1875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5" name="Freeform 218">
                <a:extLst>
                  <a:ext uri="{FF2B5EF4-FFF2-40B4-BE49-F238E27FC236}">
                    <a16:creationId xmlns:a16="http://schemas.microsoft.com/office/drawing/2014/main" id="{035DB318-09F8-FE67-2CBB-828E62E03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1881"/>
                <a:ext cx="6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6" name="Freeform 219">
                <a:extLst>
                  <a:ext uri="{FF2B5EF4-FFF2-40B4-BE49-F238E27FC236}">
                    <a16:creationId xmlns:a16="http://schemas.microsoft.com/office/drawing/2014/main" id="{ED9E34D5-1233-A4A6-3247-8BCB76FC1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" y="1894"/>
                <a:ext cx="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1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7" name="Freeform 220">
                <a:extLst>
                  <a:ext uri="{FF2B5EF4-FFF2-40B4-BE49-F238E27FC236}">
                    <a16:creationId xmlns:a16="http://schemas.microsoft.com/office/drawing/2014/main" id="{45F7BF64-52AC-49DC-2ADF-516A4DD5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" y="1897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3 w 3"/>
                  <a:gd name="T3" fmla="*/ 3 h 6"/>
                  <a:gd name="T4" fmla="*/ 3 w 3"/>
                  <a:gd name="T5" fmla="*/ 0 h 6"/>
                  <a:gd name="T6" fmla="*/ 3 w 3"/>
                  <a:gd name="T7" fmla="*/ 3 h 6"/>
                  <a:gd name="T8" fmla="*/ 0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8" name="Freeform 221">
                <a:extLst>
                  <a:ext uri="{FF2B5EF4-FFF2-40B4-BE49-F238E27FC236}">
                    <a16:creationId xmlns:a16="http://schemas.microsoft.com/office/drawing/2014/main" id="{47CA8340-E1BF-131F-08B5-9070676D6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1862"/>
                <a:ext cx="41" cy="41"/>
              </a:xfrm>
              <a:custGeom>
                <a:avLst/>
                <a:gdLst>
                  <a:gd name="T0" fmla="*/ 12 w 13"/>
                  <a:gd name="T1" fmla="*/ 10 h 13"/>
                  <a:gd name="T2" fmla="*/ 9 w 13"/>
                  <a:gd name="T3" fmla="*/ 3 h 13"/>
                  <a:gd name="T4" fmla="*/ 2 w 13"/>
                  <a:gd name="T5" fmla="*/ 2 h 13"/>
                  <a:gd name="T6" fmla="*/ 4 w 13"/>
                  <a:gd name="T7" fmla="*/ 10 h 13"/>
                  <a:gd name="T8" fmla="*/ 12 w 13"/>
                  <a:gd name="T9" fmla="*/ 11 h 13"/>
                  <a:gd name="T10" fmla="*/ 12 w 13"/>
                  <a:gd name="T1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2" y="10"/>
                    </a:moveTo>
                    <a:cubicBezTo>
                      <a:pt x="12" y="10"/>
                      <a:pt x="13" y="5"/>
                      <a:pt x="9" y="3"/>
                    </a:cubicBezTo>
                    <a:cubicBezTo>
                      <a:pt x="6" y="0"/>
                      <a:pt x="3" y="1"/>
                      <a:pt x="2" y="2"/>
                    </a:cubicBezTo>
                    <a:cubicBezTo>
                      <a:pt x="1" y="3"/>
                      <a:pt x="0" y="7"/>
                      <a:pt x="4" y="10"/>
                    </a:cubicBezTo>
                    <a:cubicBezTo>
                      <a:pt x="7" y="13"/>
                      <a:pt x="12" y="11"/>
                      <a:pt x="12" y="11"/>
                    </a:cubicBezTo>
                    <a:cubicBezTo>
                      <a:pt x="12" y="11"/>
                      <a:pt x="12" y="10"/>
                      <a:pt x="12" y="10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9" name="Freeform 222">
                <a:extLst>
                  <a:ext uri="{FF2B5EF4-FFF2-40B4-BE49-F238E27FC236}">
                    <a16:creationId xmlns:a16="http://schemas.microsoft.com/office/drawing/2014/main" id="{51D7A333-EDC1-4EFE-3049-041330E47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1865"/>
                <a:ext cx="35" cy="35"/>
              </a:xfrm>
              <a:custGeom>
                <a:avLst/>
                <a:gdLst>
                  <a:gd name="T0" fmla="*/ 11 w 11"/>
                  <a:gd name="T1" fmla="*/ 9 h 11"/>
                  <a:gd name="T2" fmla="*/ 11 w 11"/>
                  <a:gd name="T3" fmla="*/ 9 h 11"/>
                  <a:gd name="T4" fmla="*/ 11 w 11"/>
                  <a:gd name="T5" fmla="*/ 8 h 11"/>
                  <a:gd name="T6" fmla="*/ 8 w 11"/>
                  <a:gd name="T7" fmla="*/ 2 h 11"/>
                  <a:gd name="T8" fmla="*/ 4 w 11"/>
                  <a:gd name="T9" fmla="*/ 0 h 11"/>
                  <a:gd name="T10" fmla="*/ 1 w 11"/>
                  <a:gd name="T11" fmla="*/ 1 h 11"/>
                  <a:gd name="T12" fmla="*/ 0 w 11"/>
                  <a:gd name="T13" fmla="*/ 4 h 11"/>
                  <a:gd name="T14" fmla="*/ 3 w 11"/>
                  <a:gd name="T15" fmla="*/ 9 h 11"/>
                  <a:gd name="T16" fmla="*/ 9 w 11"/>
                  <a:gd name="T17" fmla="*/ 11 h 11"/>
                  <a:gd name="T18" fmla="*/ 11 w 11"/>
                  <a:gd name="T19" fmla="*/ 11 h 11"/>
                  <a:gd name="T20" fmla="*/ 11 w 11"/>
                  <a:gd name="T21" fmla="*/ 11 h 11"/>
                  <a:gd name="T22" fmla="*/ 11 w 11"/>
                  <a:gd name="T23" fmla="*/ 9 h 11"/>
                  <a:gd name="T24" fmla="*/ 11 w 11"/>
                  <a:gd name="T25" fmla="*/ 9 h 11"/>
                  <a:gd name="T26" fmla="*/ 11 w 11"/>
                  <a:gd name="T27" fmla="*/ 9 h 11"/>
                  <a:gd name="T28" fmla="*/ 11 w 11"/>
                  <a:gd name="T29" fmla="*/ 9 h 11"/>
                  <a:gd name="T30" fmla="*/ 11 w 11"/>
                  <a:gd name="T31" fmla="*/ 9 h 11"/>
                  <a:gd name="T32" fmla="*/ 11 w 11"/>
                  <a:gd name="T33" fmla="*/ 10 h 11"/>
                  <a:gd name="T34" fmla="*/ 11 w 11"/>
                  <a:gd name="T35" fmla="*/ 10 h 11"/>
                  <a:gd name="T36" fmla="*/ 11 w 11"/>
                  <a:gd name="T37" fmla="*/ 10 h 11"/>
                  <a:gd name="T38" fmla="*/ 11 w 11"/>
                  <a:gd name="T39" fmla="*/ 10 h 11"/>
                  <a:gd name="T40" fmla="*/ 9 w 11"/>
                  <a:gd name="T41" fmla="*/ 10 h 11"/>
                  <a:gd name="T42" fmla="*/ 3 w 11"/>
                  <a:gd name="T43" fmla="*/ 9 h 11"/>
                  <a:gd name="T44" fmla="*/ 0 w 11"/>
                  <a:gd name="T45" fmla="*/ 4 h 11"/>
                  <a:gd name="T46" fmla="*/ 1 w 11"/>
                  <a:gd name="T47" fmla="*/ 1 h 11"/>
                  <a:gd name="T48" fmla="*/ 4 w 11"/>
                  <a:gd name="T49" fmla="*/ 0 h 11"/>
                  <a:gd name="T50" fmla="*/ 8 w 11"/>
                  <a:gd name="T51" fmla="*/ 2 h 11"/>
                  <a:gd name="T52" fmla="*/ 11 w 11"/>
                  <a:gd name="T53" fmla="*/ 8 h 11"/>
                  <a:gd name="T54" fmla="*/ 11 w 11"/>
                  <a:gd name="T55" fmla="*/ 9 h 11"/>
                  <a:gd name="T56" fmla="*/ 11 w 11"/>
                  <a:gd name="T57" fmla="*/ 9 h 11"/>
                  <a:gd name="T58" fmla="*/ 11 w 11"/>
                  <a:gd name="T59" fmla="*/ 9 h 11"/>
                  <a:gd name="T60" fmla="*/ 11 w 11"/>
                  <a:gd name="T61" fmla="*/ 9 h 11"/>
                  <a:gd name="T62" fmla="*/ 11 w 11"/>
                  <a:gd name="T6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1" y="6"/>
                      <a:pt x="11" y="4"/>
                      <a:pt x="8" y="2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9"/>
                    </a:cubicBezTo>
                    <a:cubicBezTo>
                      <a:pt x="5" y="11"/>
                      <a:pt x="7" y="11"/>
                      <a:pt x="9" y="11"/>
                    </a:cubicBezTo>
                    <a:cubicBezTo>
                      <a:pt x="10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0" y="10"/>
                      <a:pt x="9" y="10"/>
                    </a:cubicBezTo>
                    <a:cubicBezTo>
                      <a:pt x="8" y="11"/>
                      <a:pt x="5" y="10"/>
                      <a:pt x="3" y="9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6" y="0"/>
                      <a:pt x="8" y="2"/>
                    </a:cubicBezTo>
                    <a:cubicBezTo>
                      <a:pt x="10" y="4"/>
                      <a:pt x="11" y="7"/>
                      <a:pt x="11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0" name="Freeform 223">
                <a:extLst>
                  <a:ext uri="{FF2B5EF4-FFF2-40B4-BE49-F238E27FC236}">
                    <a16:creationId xmlns:a16="http://schemas.microsoft.com/office/drawing/2014/main" id="{08F3975E-315C-3169-EF2F-714965E55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1865"/>
                <a:ext cx="32" cy="35"/>
              </a:xfrm>
              <a:custGeom>
                <a:avLst/>
                <a:gdLst>
                  <a:gd name="T0" fmla="*/ 0 w 10"/>
                  <a:gd name="T1" fmla="*/ 5 h 11"/>
                  <a:gd name="T2" fmla="*/ 1 w 10"/>
                  <a:gd name="T3" fmla="*/ 2 h 11"/>
                  <a:gd name="T4" fmla="*/ 8 w 10"/>
                  <a:gd name="T5" fmla="*/ 4 h 11"/>
                  <a:gd name="T6" fmla="*/ 9 w 10"/>
                  <a:gd name="T7" fmla="*/ 10 h 11"/>
                  <a:gd name="T8" fmla="*/ 7 w 10"/>
                  <a:gd name="T9" fmla="*/ 11 h 11"/>
                  <a:gd name="T10" fmla="*/ 4 w 10"/>
                  <a:gd name="T11" fmla="*/ 10 h 11"/>
                  <a:gd name="T12" fmla="*/ 2 w 10"/>
                  <a:gd name="T13" fmla="*/ 8 h 11"/>
                  <a:gd name="T14" fmla="*/ 0 w 10"/>
                  <a:gd name="T1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1">
                    <a:moveTo>
                      <a:pt x="0" y="5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6" y="0"/>
                      <a:pt x="8" y="4"/>
                    </a:cubicBezTo>
                    <a:cubicBezTo>
                      <a:pt x="10" y="7"/>
                      <a:pt x="10" y="9"/>
                      <a:pt x="9" y="10"/>
                    </a:cubicBezTo>
                    <a:cubicBezTo>
                      <a:pt x="9" y="10"/>
                      <a:pt x="8" y="11"/>
                      <a:pt x="7" y="11"/>
                    </a:cubicBezTo>
                    <a:cubicBezTo>
                      <a:pt x="6" y="10"/>
                      <a:pt x="5" y="10"/>
                      <a:pt x="4" y="10"/>
                    </a:cubicBezTo>
                    <a:cubicBezTo>
                      <a:pt x="4" y="9"/>
                      <a:pt x="3" y="8"/>
                      <a:pt x="2" y="8"/>
                    </a:cubicBezTo>
                    <a:cubicBezTo>
                      <a:pt x="1" y="7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0A8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1" name="Freeform 224">
                <a:extLst>
                  <a:ext uri="{FF2B5EF4-FFF2-40B4-BE49-F238E27FC236}">
                    <a16:creationId xmlns:a16="http://schemas.microsoft.com/office/drawing/2014/main" id="{48B4EADA-4CAD-1967-5E65-B97623900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1878"/>
                <a:ext cx="32" cy="22"/>
              </a:xfrm>
              <a:custGeom>
                <a:avLst/>
                <a:gdLst>
                  <a:gd name="T0" fmla="*/ 10 w 10"/>
                  <a:gd name="T1" fmla="*/ 5 h 7"/>
                  <a:gd name="T2" fmla="*/ 9 w 10"/>
                  <a:gd name="T3" fmla="*/ 6 h 7"/>
                  <a:gd name="T4" fmla="*/ 0 w 10"/>
                  <a:gd name="T5" fmla="*/ 0 h 7"/>
                  <a:gd name="T6" fmla="*/ 0 w 10"/>
                  <a:gd name="T7" fmla="*/ 1 h 7"/>
                  <a:gd name="T8" fmla="*/ 0 w 10"/>
                  <a:gd name="T9" fmla="*/ 2 h 7"/>
                  <a:gd name="T10" fmla="*/ 1 w 10"/>
                  <a:gd name="T11" fmla="*/ 3 h 7"/>
                  <a:gd name="T12" fmla="*/ 2 w 10"/>
                  <a:gd name="T13" fmla="*/ 4 h 7"/>
                  <a:gd name="T14" fmla="*/ 3 w 10"/>
                  <a:gd name="T15" fmla="*/ 5 h 7"/>
                  <a:gd name="T16" fmla="*/ 5 w 10"/>
                  <a:gd name="T17" fmla="*/ 6 h 7"/>
                  <a:gd name="T18" fmla="*/ 7 w 10"/>
                  <a:gd name="T19" fmla="*/ 7 h 7"/>
                  <a:gd name="T20" fmla="*/ 8 w 10"/>
                  <a:gd name="T21" fmla="*/ 7 h 7"/>
                  <a:gd name="T22" fmla="*/ 10 w 10"/>
                  <a:gd name="T23" fmla="*/ 7 h 7"/>
                  <a:gd name="T24" fmla="*/ 10 w 10"/>
                  <a:gd name="T2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0" y="5"/>
                    </a:moveTo>
                    <a:cubicBezTo>
                      <a:pt x="10" y="5"/>
                      <a:pt x="10" y="6"/>
                      <a:pt x="9" y="6"/>
                    </a:cubicBezTo>
                    <a:cubicBezTo>
                      <a:pt x="7" y="6"/>
                      <a:pt x="2" y="5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7"/>
                    </a:cubicBezTo>
                    <a:cubicBezTo>
                      <a:pt x="7" y="7"/>
                      <a:pt x="8" y="7"/>
                      <a:pt x="8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6"/>
                      <a:pt x="10" y="5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2" name="Freeform 225">
                <a:extLst>
                  <a:ext uri="{FF2B5EF4-FFF2-40B4-BE49-F238E27FC236}">
                    <a16:creationId xmlns:a16="http://schemas.microsoft.com/office/drawing/2014/main" id="{0AFD43F4-1EB9-B55B-FF26-68CDF6644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1887"/>
                <a:ext cx="7" cy="7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3" name="Oval 226">
                <a:extLst>
                  <a:ext uri="{FF2B5EF4-FFF2-40B4-BE49-F238E27FC236}">
                    <a16:creationId xmlns:a16="http://schemas.microsoft.com/office/drawing/2014/main" id="{AC447EFF-F394-7B22-D076-4DA9A49EB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1881"/>
                <a:ext cx="4" cy="3"/>
              </a:xfrm>
              <a:prstGeom prst="ellipse">
                <a:avLst/>
              </a:pr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4" name="Freeform 227">
                <a:extLst>
                  <a:ext uri="{FF2B5EF4-FFF2-40B4-BE49-F238E27FC236}">
                    <a16:creationId xmlns:a16="http://schemas.microsoft.com/office/drawing/2014/main" id="{45F950DA-8FD9-1D31-8E9C-F2E59D29F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" y="1891"/>
                <a:ext cx="6" cy="3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5" name="Freeform 228">
                <a:extLst>
                  <a:ext uri="{FF2B5EF4-FFF2-40B4-BE49-F238E27FC236}">
                    <a16:creationId xmlns:a16="http://schemas.microsoft.com/office/drawing/2014/main" id="{3E0A2B60-40E2-2078-B890-2B8B9F335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" y="1881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6" name="Freeform 229">
                <a:extLst>
                  <a:ext uri="{FF2B5EF4-FFF2-40B4-BE49-F238E27FC236}">
                    <a16:creationId xmlns:a16="http://schemas.microsoft.com/office/drawing/2014/main" id="{F8D58910-17FB-CF1B-E241-84EA8776D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" y="1881"/>
                <a:ext cx="7" cy="6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7" name="Oval 230">
                <a:extLst>
                  <a:ext uri="{FF2B5EF4-FFF2-40B4-BE49-F238E27FC236}">
                    <a16:creationId xmlns:a16="http://schemas.microsoft.com/office/drawing/2014/main" id="{D19475FB-94A3-FCC9-6CAB-8E2D91652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" y="1875"/>
                <a:ext cx="4" cy="3"/>
              </a:xfrm>
              <a:prstGeom prst="ellipse">
                <a:avLst/>
              </a:pr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8" name="Freeform 231">
                <a:extLst>
                  <a:ext uri="{FF2B5EF4-FFF2-40B4-BE49-F238E27FC236}">
                    <a16:creationId xmlns:a16="http://schemas.microsoft.com/office/drawing/2014/main" id="{EB7E0EB8-3D2F-96BC-8B88-D1DFD7BD0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" y="1871"/>
                <a:ext cx="6" cy="7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9" name="Freeform 232">
                <a:extLst>
                  <a:ext uri="{FF2B5EF4-FFF2-40B4-BE49-F238E27FC236}">
                    <a16:creationId xmlns:a16="http://schemas.microsoft.com/office/drawing/2014/main" id="{D33D4824-F0B8-CDE8-BB51-A079B1BDC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" y="1875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4 w 4"/>
                  <a:gd name="T5" fmla="*/ 0 h 3"/>
                  <a:gd name="T6" fmla="*/ 0 w 4"/>
                  <a:gd name="T7" fmla="*/ 3 h 3"/>
                  <a:gd name="T8" fmla="*/ 0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0" name="Freeform 233">
                <a:extLst>
                  <a:ext uri="{FF2B5EF4-FFF2-40B4-BE49-F238E27FC236}">
                    <a16:creationId xmlns:a16="http://schemas.microsoft.com/office/drawing/2014/main" id="{0C14726F-3DB6-A7EE-2E96-09FF4BE7E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" y="188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3 w 3"/>
                  <a:gd name="T7" fmla="*/ 3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1" name="Freeform 234">
                <a:extLst>
                  <a:ext uri="{FF2B5EF4-FFF2-40B4-BE49-F238E27FC236}">
                    <a16:creationId xmlns:a16="http://schemas.microsoft.com/office/drawing/2014/main" id="{60932954-FA11-DBFB-840D-E614EAA7B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" y="1871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3 w 6"/>
                  <a:gd name="T3" fmla="*/ 0 h 4"/>
                  <a:gd name="T4" fmla="*/ 6 w 6"/>
                  <a:gd name="T5" fmla="*/ 4 h 4"/>
                  <a:gd name="T6" fmla="*/ 3 w 6"/>
                  <a:gd name="T7" fmla="*/ 4 h 4"/>
                  <a:gd name="T8" fmla="*/ 0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3" y="0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2" name="Freeform 235">
                <a:extLst>
                  <a:ext uri="{FF2B5EF4-FFF2-40B4-BE49-F238E27FC236}">
                    <a16:creationId xmlns:a16="http://schemas.microsoft.com/office/drawing/2014/main" id="{47034705-E3ED-637D-B32C-9BCE17059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" y="1881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3" name="Freeform 236">
                <a:extLst>
                  <a:ext uri="{FF2B5EF4-FFF2-40B4-BE49-F238E27FC236}">
                    <a16:creationId xmlns:a16="http://schemas.microsoft.com/office/drawing/2014/main" id="{A23F2446-B5CA-596F-0A34-424236FCA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878"/>
                <a:ext cx="4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4" name="Freeform 237">
                <a:extLst>
                  <a:ext uri="{FF2B5EF4-FFF2-40B4-BE49-F238E27FC236}">
                    <a16:creationId xmlns:a16="http://schemas.microsoft.com/office/drawing/2014/main" id="{4C44E61F-3FA2-990B-63AE-B4E591B82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" y="189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w 3"/>
                  <a:gd name="T7" fmla="*/ 3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5" name="Freeform 238">
                <a:extLst>
                  <a:ext uri="{FF2B5EF4-FFF2-40B4-BE49-F238E27FC236}">
                    <a16:creationId xmlns:a16="http://schemas.microsoft.com/office/drawing/2014/main" id="{BB70EB7B-9BDF-0923-E951-90DFFCE92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1887"/>
                <a:ext cx="7" cy="7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6" name="Freeform 239">
                <a:extLst>
                  <a:ext uri="{FF2B5EF4-FFF2-40B4-BE49-F238E27FC236}">
                    <a16:creationId xmlns:a16="http://schemas.microsoft.com/office/drawing/2014/main" id="{3A0EE7AD-5C0F-4154-5EBC-30AA1A76B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878"/>
                <a:ext cx="4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7" name="Freeform 240">
                <a:extLst>
                  <a:ext uri="{FF2B5EF4-FFF2-40B4-BE49-F238E27FC236}">
                    <a16:creationId xmlns:a16="http://schemas.microsoft.com/office/drawing/2014/main" id="{F21EC0FA-4143-3D87-6F86-D36481E10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" y="1868"/>
                <a:ext cx="0" cy="7"/>
              </a:xfrm>
              <a:custGeom>
                <a:avLst/>
                <a:gdLst>
                  <a:gd name="T0" fmla="*/ 0 h 7"/>
                  <a:gd name="T1" fmla="*/ 3 h 7"/>
                  <a:gd name="T2" fmla="*/ 7 h 7"/>
                  <a:gd name="T3" fmla="*/ 3 h 7"/>
                  <a:gd name="T4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8" name="Freeform 241">
                <a:extLst>
                  <a:ext uri="{FF2B5EF4-FFF2-40B4-BE49-F238E27FC236}">
                    <a16:creationId xmlns:a16="http://schemas.microsoft.com/office/drawing/2014/main" id="{BCB691C5-5A38-DD8D-2CB9-BA413B901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" y="1871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4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9" name="Freeform 242">
                <a:extLst>
                  <a:ext uri="{FF2B5EF4-FFF2-40B4-BE49-F238E27FC236}">
                    <a16:creationId xmlns:a16="http://schemas.microsoft.com/office/drawing/2014/main" id="{3359EAD2-D9F8-7C0E-1833-89F042B1D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" y="1871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3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0" name="Freeform 243">
                <a:extLst>
                  <a:ext uri="{FF2B5EF4-FFF2-40B4-BE49-F238E27FC236}">
                    <a16:creationId xmlns:a16="http://schemas.microsoft.com/office/drawing/2014/main" id="{0D02314C-BC69-6EB2-C734-5BFD8F2BA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" y="188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3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1" name="Rectangle 244">
                <a:extLst>
                  <a:ext uri="{FF2B5EF4-FFF2-40B4-BE49-F238E27FC236}">
                    <a16:creationId xmlns:a16="http://schemas.microsoft.com/office/drawing/2014/main" id="{83BA0772-C8F5-AD25-0D2E-CE79843A8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" y="1881"/>
                <a:ext cx="3" cy="3"/>
              </a:xfrm>
              <a:prstGeom prst="rect">
                <a:avLst/>
              </a:pr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2" name="Freeform 245">
                <a:extLst>
                  <a:ext uri="{FF2B5EF4-FFF2-40B4-BE49-F238E27FC236}">
                    <a16:creationId xmlns:a16="http://schemas.microsoft.com/office/drawing/2014/main" id="{51F26F71-B966-8CD2-2B03-5ACD2747E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887"/>
                <a:ext cx="0" cy="4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3" name="Freeform 246">
                <a:extLst>
                  <a:ext uri="{FF2B5EF4-FFF2-40B4-BE49-F238E27FC236}">
                    <a16:creationId xmlns:a16="http://schemas.microsoft.com/office/drawing/2014/main" id="{4B7E1839-1A96-4939-96A5-972DDC186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188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4" name="Rectangle 247">
                <a:extLst>
                  <a:ext uri="{FF2B5EF4-FFF2-40B4-BE49-F238E27FC236}">
                    <a16:creationId xmlns:a16="http://schemas.microsoft.com/office/drawing/2014/main" id="{64B11F83-E056-C6B4-2631-21C10BDA5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" y="1891"/>
                <a:ext cx="1" cy="3"/>
              </a:xfrm>
              <a:prstGeom prst="rect">
                <a:avLst/>
              </a:pr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5" name="Freeform 248">
                <a:extLst>
                  <a:ext uri="{FF2B5EF4-FFF2-40B4-BE49-F238E27FC236}">
                    <a16:creationId xmlns:a16="http://schemas.microsoft.com/office/drawing/2014/main" id="{089C3458-206E-1D4B-A726-AE516BB02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1865"/>
                <a:ext cx="13" cy="16"/>
              </a:xfrm>
              <a:custGeom>
                <a:avLst/>
                <a:gdLst>
                  <a:gd name="T0" fmla="*/ 4 w 4"/>
                  <a:gd name="T1" fmla="*/ 0 h 5"/>
                  <a:gd name="T2" fmla="*/ 1 w 4"/>
                  <a:gd name="T3" fmla="*/ 2 h 5"/>
                  <a:gd name="T4" fmla="*/ 0 w 4"/>
                  <a:gd name="T5" fmla="*/ 5 h 5"/>
                  <a:gd name="T6" fmla="*/ 0 w 4"/>
                  <a:gd name="T7" fmla="*/ 3 h 5"/>
                  <a:gd name="T8" fmla="*/ 1 w 4"/>
                  <a:gd name="T9" fmla="*/ 2 h 5"/>
                  <a:gd name="T10" fmla="*/ 1 w 4"/>
                  <a:gd name="T11" fmla="*/ 1 h 5"/>
                  <a:gd name="T12" fmla="*/ 2 w 4"/>
                  <a:gd name="T13" fmla="*/ 0 h 5"/>
                  <a:gd name="T14" fmla="*/ 3 w 4"/>
                  <a:gd name="T15" fmla="*/ 0 h 5"/>
                  <a:gd name="T16" fmla="*/ 4 w 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0"/>
                      <a:pt x="1" y="1"/>
                      <a:pt x="1" y="2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6" name="Freeform 249">
                <a:extLst>
                  <a:ext uri="{FF2B5EF4-FFF2-40B4-BE49-F238E27FC236}">
                    <a16:creationId xmlns:a16="http://schemas.microsoft.com/office/drawing/2014/main" id="{051A1CCE-0DC6-AD15-E126-3FFA925FF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871"/>
                <a:ext cx="10" cy="20"/>
              </a:xfrm>
              <a:custGeom>
                <a:avLst/>
                <a:gdLst>
                  <a:gd name="T0" fmla="*/ 3 w 3"/>
                  <a:gd name="T1" fmla="*/ 6 h 6"/>
                  <a:gd name="T2" fmla="*/ 2 w 3"/>
                  <a:gd name="T3" fmla="*/ 4 h 6"/>
                  <a:gd name="T4" fmla="*/ 0 w 3"/>
                  <a:gd name="T5" fmla="*/ 0 h 6"/>
                  <a:gd name="T6" fmla="*/ 1 w 3"/>
                  <a:gd name="T7" fmla="*/ 1 h 6"/>
                  <a:gd name="T8" fmla="*/ 2 w 3"/>
                  <a:gd name="T9" fmla="*/ 2 h 6"/>
                  <a:gd name="T10" fmla="*/ 3 w 3"/>
                  <a:gd name="T11" fmla="*/ 4 h 6"/>
                  <a:gd name="T12" fmla="*/ 3 w 3"/>
                  <a:gd name="T13" fmla="*/ 5 h 6"/>
                  <a:gd name="T14" fmla="*/ 3 w 3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6"/>
                      <a:pt x="2" y="4"/>
                    </a:cubicBezTo>
                    <a:cubicBezTo>
                      <a:pt x="2" y="2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7" name="Freeform 250">
                <a:extLst>
                  <a:ext uri="{FF2B5EF4-FFF2-40B4-BE49-F238E27FC236}">
                    <a16:creationId xmlns:a16="http://schemas.microsoft.com/office/drawing/2014/main" id="{C216C6C0-69AF-597B-E62C-71D8A25C4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" y="188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8" name="Freeform 251">
                <a:extLst>
                  <a:ext uri="{FF2B5EF4-FFF2-40B4-BE49-F238E27FC236}">
                    <a16:creationId xmlns:a16="http://schemas.microsoft.com/office/drawing/2014/main" id="{41163FE6-890D-361D-7EDB-B8A59F960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1906"/>
                <a:ext cx="6" cy="4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9" name="Freeform 252">
                <a:extLst>
                  <a:ext uri="{FF2B5EF4-FFF2-40B4-BE49-F238E27FC236}">
                    <a16:creationId xmlns:a16="http://schemas.microsoft.com/office/drawing/2014/main" id="{95214832-C65A-6DDA-43D7-00192DA66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913"/>
                <a:ext cx="6" cy="3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0" name="Freeform 253">
                <a:extLst>
                  <a:ext uri="{FF2B5EF4-FFF2-40B4-BE49-F238E27FC236}">
                    <a16:creationId xmlns:a16="http://schemas.microsoft.com/office/drawing/2014/main" id="{930910D9-7D90-E304-26F6-DC3DCBBF9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910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0 w 3"/>
                  <a:gd name="T3" fmla="*/ 3 h 6"/>
                  <a:gd name="T4" fmla="*/ 3 w 3"/>
                  <a:gd name="T5" fmla="*/ 0 h 6"/>
                  <a:gd name="T6" fmla="*/ 3 w 3"/>
                  <a:gd name="T7" fmla="*/ 3 h 6"/>
                  <a:gd name="T8" fmla="*/ 0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1" name="Freeform 254">
                <a:extLst>
                  <a:ext uri="{FF2B5EF4-FFF2-40B4-BE49-F238E27FC236}">
                    <a16:creationId xmlns:a16="http://schemas.microsoft.com/office/drawing/2014/main" id="{712DDCF5-56A4-F77A-D092-C780D9021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884"/>
                <a:ext cx="47" cy="29"/>
              </a:xfrm>
              <a:custGeom>
                <a:avLst/>
                <a:gdLst>
                  <a:gd name="T0" fmla="*/ 15 w 15"/>
                  <a:gd name="T1" fmla="*/ 5 h 9"/>
                  <a:gd name="T2" fmla="*/ 6 w 15"/>
                  <a:gd name="T3" fmla="*/ 0 h 9"/>
                  <a:gd name="T4" fmla="*/ 1 w 15"/>
                  <a:gd name="T5" fmla="*/ 5 h 9"/>
                  <a:gd name="T6" fmla="*/ 8 w 15"/>
                  <a:gd name="T7" fmla="*/ 9 h 9"/>
                  <a:gd name="T8" fmla="*/ 15 w 15"/>
                  <a:gd name="T9" fmla="*/ 5 h 9"/>
                  <a:gd name="T10" fmla="*/ 15 w 15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9">
                    <a:moveTo>
                      <a:pt x="15" y="5"/>
                    </a:moveTo>
                    <a:cubicBezTo>
                      <a:pt x="15" y="5"/>
                      <a:pt x="12" y="0"/>
                      <a:pt x="6" y="0"/>
                    </a:cubicBezTo>
                    <a:cubicBezTo>
                      <a:pt x="2" y="0"/>
                      <a:pt x="0" y="4"/>
                      <a:pt x="1" y="5"/>
                    </a:cubicBezTo>
                    <a:cubicBezTo>
                      <a:pt x="1" y="6"/>
                      <a:pt x="2" y="9"/>
                      <a:pt x="8" y="9"/>
                    </a:cubicBezTo>
                    <a:cubicBezTo>
                      <a:pt x="14" y="9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2" name="Freeform 255">
                <a:extLst>
                  <a:ext uri="{FF2B5EF4-FFF2-40B4-BE49-F238E27FC236}">
                    <a16:creationId xmlns:a16="http://schemas.microsoft.com/office/drawing/2014/main" id="{F28994C5-8B57-FB87-571B-2BCF6EAB4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884"/>
                <a:ext cx="47" cy="29"/>
              </a:xfrm>
              <a:custGeom>
                <a:avLst/>
                <a:gdLst>
                  <a:gd name="T0" fmla="*/ 15 w 15"/>
                  <a:gd name="T1" fmla="*/ 5 h 9"/>
                  <a:gd name="T2" fmla="*/ 15 w 15"/>
                  <a:gd name="T3" fmla="*/ 4 h 9"/>
                  <a:gd name="T4" fmla="*/ 13 w 15"/>
                  <a:gd name="T5" fmla="*/ 2 h 9"/>
                  <a:gd name="T6" fmla="*/ 6 w 15"/>
                  <a:gd name="T7" fmla="*/ 0 h 9"/>
                  <a:gd name="T8" fmla="*/ 6 w 15"/>
                  <a:gd name="T9" fmla="*/ 0 h 9"/>
                  <a:gd name="T10" fmla="*/ 2 w 15"/>
                  <a:gd name="T11" fmla="*/ 2 h 9"/>
                  <a:gd name="T12" fmla="*/ 1 w 15"/>
                  <a:gd name="T13" fmla="*/ 4 h 9"/>
                  <a:gd name="T14" fmla="*/ 0 w 15"/>
                  <a:gd name="T15" fmla="*/ 5 h 9"/>
                  <a:gd name="T16" fmla="*/ 0 w 15"/>
                  <a:gd name="T17" fmla="*/ 5 h 9"/>
                  <a:gd name="T18" fmla="*/ 8 w 15"/>
                  <a:gd name="T19" fmla="*/ 9 h 9"/>
                  <a:gd name="T20" fmla="*/ 9 w 15"/>
                  <a:gd name="T21" fmla="*/ 9 h 9"/>
                  <a:gd name="T22" fmla="*/ 14 w 15"/>
                  <a:gd name="T23" fmla="*/ 7 h 9"/>
                  <a:gd name="T24" fmla="*/ 15 w 15"/>
                  <a:gd name="T25" fmla="*/ 6 h 9"/>
                  <a:gd name="T26" fmla="*/ 15 w 15"/>
                  <a:gd name="T27" fmla="*/ 6 h 9"/>
                  <a:gd name="T28" fmla="*/ 15 w 15"/>
                  <a:gd name="T29" fmla="*/ 5 h 9"/>
                  <a:gd name="T30" fmla="*/ 15 w 15"/>
                  <a:gd name="T31" fmla="*/ 5 h 9"/>
                  <a:gd name="T32" fmla="*/ 15 w 15"/>
                  <a:gd name="T33" fmla="*/ 5 h 9"/>
                  <a:gd name="T34" fmla="*/ 15 w 15"/>
                  <a:gd name="T35" fmla="*/ 5 h 9"/>
                  <a:gd name="T36" fmla="*/ 15 w 15"/>
                  <a:gd name="T37" fmla="*/ 5 h 9"/>
                  <a:gd name="T38" fmla="*/ 15 w 15"/>
                  <a:gd name="T39" fmla="*/ 5 h 9"/>
                  <a:gd name="T40" fmla="*/ 15 w 15"/>
                  <a:gd name="T41" fmla="*/ 5 h 9"/>
                  <a:gd name="T42" fmla="*/ 15 w 15"/>
                  <a:gd name="T43" fmla="*/ 5 h 9"/>
                  <a:gd name="T44" fmla="*/ 15 w 15"/>
                  <a:gd name="T45" fmla="*/ 5 h 9"/>
                  <a:gd name="T46" fmla="*/ 15 w 15"/>
                  <a:gd name="T47" fmla="*/ 5 h 9"/>
                  <a:gd name="T48" fmla="*/ 15 w 15"/>
                  <a:gd name="T49" fmla="*/ 5 h 9"/>
                  <a:gd name="T50" fmla="*/ 15 w 15"/>
                  <a:gd name="T51" fmla="*/ 5 h 9"/>
                  <a:gd name="T52" fmla="*/ 15 w 15"/>
                  <a:gd name="T53" fmla="*/ 5 h 9"/>
                  <a:gd name="T54" fmla="*/ 15 w 15"/>
                  <a:gd name="T55" fmla="*/ 5 h 9"/>
                  <a:gd name="T56" fmla="*/ 15 w 15"/>
                  <a:gd name="T57" fmla="*/ 5 h 9"/>
                  <a:gd name="T58" fmla="*/ 15 w 15"/>
                  <a:gd name="T59" fmla="*/ 4 h 9"/>
                  <a:gd name="T60" fmla="*/ 15 w 15"/>
                  <a:gd name="T61" fmla="*/ 4 h 9"/>
                  <a:gd name="T62" fmla="*/ 15 w 15"/>
                  <a:gd name="T63" fmla="*/ 4 h 9"/>
                  <a:gd name="T64" fmla="*/ 15 w 15"/>
                  <a:gd name="T65" fmla="*/ 5 h 9"/>
                  <a:gd name="T66" fmla="*/ 15 w 15"/>
                  <a:gd name="T67" fmla="*/ 5 h 9"/>
                  <a:gd name="T68" fmla="*/ 15 w 15"/>
                  <a:gd name="T69" fmla="*/ 5 h 9"/>
                  <a:gd name="T70" fmla="*/ 15 w 15"/>
                  <a:gd name="T71" fmla="*/ 5 h 9"/>
                  <a:gd name="T72" fmla="*/ 15 w 15"/>
                  <a:gd name="T73" fmla="*/ 5 h 9"/>
                  <a:gd name="T74" fmla="*/ 15 w 15"/>
                  <a:gd name="T75" fmla="*/ 5 h 9"/>
                  <a:gd name="T76" fmla="*/ 15 w 15"/>
                  <a:gd name="T77" fmla="*/ 5 h 9"/>
                  <a:gd name="T78" fmla="*/ 15 w 15"/>
                  <a:gd name="T79" fmla="*/ 5 h 9"/>
                  <a:gd name="T80" fmla="*/ 15 w 15"/>
                  <a:gd name="T81" fmla="*/ 5 h 9"/>
                  <a:gd name="T82" fmla="*/ 15 w 15"/>
                  <a:gd name="T83" fmla="*/ 5 h 9"/>
                  <a:gd name="T84" fmla="*/ 15 w 15"/>
                  <a:gd name="T85" fmla="*/ 5 h 9"/>
                  <a:gd name="T86" fmla="*/ 15 w 15"/>
                  <a:gd name="T87" fmla="*/ 5 h 9"/>
                  <a:gd name="T88" fmla="*/ 15 w 15"/>
                  <a:gd name="T89" fmla="*/ 5 h 9"/>
                  <a:gd name="T90" fmla="*/ 15 w 15"/>
                  <a:gd name="T91" fmla="*/ 5 h 9"/>
                  <a:gd name="T92" fmla="*/ 13 w 15"/>
                  <a:gd name="T93" fmla="*/ 7 h 9"/>
                  <a:gd name="T94" fmla="*/ 9 w 15"/>
                  <a:gd name="T95" fmla="*/ 9 h 9"/>
                  <a:gd name="T96" fmla="*/ 8 w 15"/>
                  <a:gd name="T97" fmla="*/ 9 h 9"/>
                  <a:gd name="T98" fmla="*/ 1 w 15"/>
                  <a:gd name="T99" fmla="*/ 5 h 9"/>
                  <a:gd name="T100" fmla="*/ 1 w 15"/>
                  <a:gd name="T101" fmla="*/ 5 h 9"/>
                  <a:gd name="T102" fmla="*/ 1 w 15"/>
                  <a:gd name="T103" fmla="*/ 4 h 9"/>
                  <a:gd name="T104" fmla="*/ 3 w 15"/>
                  <a:gd name="T105" fmla="*/ 1 h 9"/>
                  <a:gd name="T106" fmla="*/ 6 w 15"/>
                  <a:gd name="T107" fmla="*/ 0 h 9"/>
                  <a:gd name="T108" fmla="*/ 6 w 15"/>
                  <a:gd name="T109" fmla="*/ 0 h 9"/>
                  <a:gd name="T110" fmla="*/ 13 w 15"/>
                  <a:gd name="T111" fmla="*/ 2 h 9"/>
                  <a:gd name="T112" fmla="*/ 14 w 15"/>
                  <a:gd name="T113" fmla="*/ 4 h 9"/>
                  <a:gd name="T114" fmla="*/ 15 w 15"/>
                  <a:gd name="T115" fmla="*/ 4 h 9"/>
                  <a:gd name="T116" fmla="*/ 15 w 15"/>
                  <a:gd name="T117" fmla="*/ 5 h 9"/>
                  <a:gd name="T118" fmla="*/ 15 w 15"/>
                  <a:gd name="T119" fmla="*/ 5 h 9"/>
                  <a:gd name="T120" fmla="*/ 15 w 15"/>
                  <a:gd name="T121" fmla="*/ 5 h 9"/>
                  <a:gd name="T122" fmla="*/ 15 w 15"/>
                  <a:gd name="T123" fmla="*/ 5 h 9"/>
                  <a:gd name="T124" fmla="*/ 15 w 15"/>
                  <a:gd name="T12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" h="9">
                    <a:moveTo>
                      <a:pt x="15" y="5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4" y="3"/>
                      <a:pt x="13" y="2"/>
                    </a:cubicBezTo>
                    <a:cubicBezTo>
                      <a:pt x="11" y="1"/>
                      <a:pt x="9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2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2" y="9"/>
                      <a:pt x="13" y="8"/>
                      <a:pt x="14" y="7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6"/>
                      <a:pt x="14" y="7"/>
                      <a:pt x="13" y="7"/>
                    </a:cubicBezTo>
                    <a:cubicBezTo>
                      <a:pt x="13" y="8"/>
                      <a:pt x="11" y="8"/>
                      <a:pt x="9" y="9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2" y="9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1"/>
                      <a:pt x="13" y="2"/>
                    </a:cubicBezTo>
                    <a:cubicBezTo>
                      <a:pt x="13" y="3"/>
                      <a:pt x="14" y="3"/>
                      <a:pt x="14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3" name="Freeform 256">
                <a:extLst>
                  <a:ext uri="{FF2B5EF4-FFF2-40B4-BE49-F238E27FC236}">
                    <a16:creationId xmlns:a16="http://schemas.microsoft.com/office/drawing/2014/main" id="{0EDE2EC9-5570-A6BF-1BD2-426063047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1887"/>
                <a:ext cx="44" cy="23"/>
              </a:xfrm>
              <a:custGeom>
                <a:avLst/>
                <a:gdLst>
                  <a:gd name="T0" fmla="*/ 10 w 14"/>
                  <a:gd name="T1" fmla="*/ 0 h 7"/>
                  <a:gd name="T2" fmla="*/ 12 w 14"/>
                  <a:gd name="T3" fmla="*/ 2 h 7"/>
                  <a:gd name="T4" fmla="*/ 12 w 14"/>
                  <a:gd name="T5" fmla="*/ 4 h 7"/>
                  <a:gd name="T6" fmla="*/ 6 w 14"/>
                  <a:gd name="T7" fmla="*/ 1 h 7"/>
                  <a:gd name="T8" fmla="*/ 1 w 14"/>
                  <a:gd name="T9" fmla="*/ 2 h 7"/>
                  <a:gd name="T10" fmla="*/ 2 w 14"/>
                  <a:gd name="T11" fmla="*/ 6 h 7"/>
                  <a:gd name="T12" fmla="*/ 9 w 14"/>
                  <a:gd name="T13" fmla="*/ 7 h 7"/>
                  <a:gd name="T14" fmla="*/ 11 w 14"/>
                  <a:gd name="T15" fmla="*/ 7 h 7"/>
                  <a:gd name="T16" fmla="*/ 13 w 14"/>
                  <a:gd name="T17" fmla="*/ 6 h 7"/>
                  <a:gd name="T18" fmla="*/ 13 w 14"/>
                  <a:gd name="T19" fmla="*/ 5 h 7"/>
                  <a:gd name="T20" fmla="*/ 14 w 14"/>
                  <a:gd name="T21" fmla="*/ 4 h 7"/>
                  <a:gd name="T22" fmla="*/ 14 w 14"/>
                  <a:gd name="T23" fmla="*/ 3 h 7"/>
                  <a:gd name="T24" fmla="*/ 12 w 14"/>
                  <a:gd name="T25" fmla="*/ 2 h 7"/>
                  <a:gd name="T26" fmla="*/ 10 w 14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7">
                    <a:moveTo>
                      <a:pt x="10" y="0"/>
                    </a:moveTo>
                    <a:cubicBezTo>
                      <a:pt x="10" y="0"/>
                      <a:pt x="11" y="1"/>
                      <a:pt x="12" y="2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2" y="4"/>
                      <a:pt x="9" y="1"/>
                      <a:pt x="6" y="1"/>
                    </a:cubicBezTo>
                    <a:cubicBezTo>
                      <a:pt x="4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3" y="7"/>
                      <a:pt x="9" y="7"/>
                      <a:pt x="9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2"/>
                      <a:pt x="12" y="2"/>
                    </a:cubicBezTo>
                    <a:cubicBezTo>
                      <a:pt x="12" y="1"/>
                      <a:pt x="11" y="1"/>
                      <a:pt x="10" y="0"/>
                    </a:cubicBezTo>
                    <a:close/>
                  </a:path>
                </a:pathLst>
              </a:custGeom>
              <a:solidFill>
                <a:srgbClr val="0A8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4" name="Freeform 257">
                <a:extLst>
                  <a:ext uri="{FF2B5EF4-FFF2-40B4-BE49-F238E27FC236}">
                    <a16:creationId xmlns:a16="http://schemas.microsoft.com/office/drawing/2014/main" id="{266FD0D7-B03A-8EAE-893C-45D74C217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1891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4 w 7"/>
                  <a:gd name="T3" fmla="*/ 3 h 3"/>
                  <a:gd name="T4" fmla="*/ 0 w 7"/>
                  <a:gd name="T5" fmla="*/ 3 h 3"/>
                  <a:gd name="T6" fmla="*/ 4 w 7"/>
                  <a:gd name="T7" fmla="*/ 0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4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5" name="Freeform 258">
                <a:extLst>
                  <a:ext uri="{FF2B5EF4-FFF2-40B4-BE49-F238E27FC236}">
                    <a16:creationId xmlns:a16="http://schemas.microsoft.com/office/drawing/2014/main" id="{23D96305-4970-75E2-A6DA-DBC79DB44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1894"/>
                <a:ext cx="6" cy="6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6" name="Freeform 259">
                <a:extLst>
                  <a:ext uri="{FF2B5EF4-FFF2-40B4-BE49-F238E27FC236}">
                    <a16:creationId xmlns:a16="http://schemas.microsoft.com/office/drawing/2014/main" id="{C6911241-2E2D-907F-8534-7CFFD5C28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190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7" name="Freeform 260">
                <a:extLst>
                  <a:ext uri="{FF2B5EF4-FFF2-40B4-BE49-F238E27FC236}">
                    <a16:creationId xmlns:a16="http://schemas.microsoft.com/office/drawing/2014/main" id="{21725317-D4B2-D838-1D65-A717FFD67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" y="1903"/>
                <a:ext cx="7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1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8" name="Freeform 261">
                <a:extLst>
                  <a:ext uri="{FF2B5EF4-FFF2-40B4-BE49-F238E27FC236}">
                    <a16:creationId xmlns:a16="http://schemas.microsoft.com/office/drawing/2014/main" id="{DD6EE1DC-F295-34CD-FF9A-F983DCD1A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906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3 w 3"/>
                  <a:gd name="T5" fmla="*/ 0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9" name="Freeform 262">
                <a:extLst>
                  <a:ext uri="{FF2B5EF4-FFF2-40B4-BE49-F238E27FC236}">
                    <a16:creationId xmlns:a16="http://schemas.microsoft.com/office/drawing/2014/main" id="{53A5B041-1475-6DD0-2004-0731A660A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190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0" name="Freeform 263">
                <a:extLst>
                  <a:ext uri="{FF2B5EF4-FFF2-40B4-BE49-F238E27FC236}">
                    <a16:creationId xmlns:a16="http://schemas.microsoft.com/office/drawing/2014/main" id="{1B937103-A2A0-7ABA-BFA5-802BE070F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1891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  <a:gd name="T6" fmla="*/ 4 w 4"/>
                  <a:gd name="T7" fmla="*/ 0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1" name="Freeform 264">
                <a:extLst>
                  <a:ext uri="{FF2B5EF4-FFF2-40B4-BE49-F238E27FC236}">
                    <a16:creationId xmlns:a16="http://schemas.microsoft.com/office/drawing/2014/main" id="{E0D75099-E996-274A-AAA3-255752186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1894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3 h 3"/>
                  <a:gd name="T4" fmla="*/ 0 w 6"/>
                  <a:gd name="T5" fmla="*/ 3 h 3"/>
                  <a:gd name="T6" fmla="*/ 3 w 6"/>
                  <a:gd name="T7" fmla="*/ 0 h 3"/>
                  <a:gd name="T8" fmla="*/ 6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2" name="Freeform 265">
                <a:extLst>
                  <a:ext uri="{FF2B5EF4-FFF2-40B4-BE49-F238E27FC236}">
                    <a16:creationId xmlns:a16="http://schemas.microsoft.com/office/drawing/2014/main" id="{16DFE8DE-7718-D929-A8F8-3C418F6DD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" y="1903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3" name="Freeform 266">
                <a:extLst>
                  <a:ext uri="{FF2B5EF4-FFF2-40B4-BE49-F238E27FC236}">
                    <a16:creationId xmlns:a16="http://schemas.microsoft.com/office/drawing/2014/main" id="{A254A1A0-861E-CE0C-8551-81B78611A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1897"/>
                <a:ext cx="3" cy="6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6 h 6"/>
                  <a:gd name="T4" fmla="*/ 0 w 3"/>
                  <a:gd name="T5" fmla="*/ 3 h 6"/>
                  <a:gd name="T6" fmla="*/ 0 w 3"/>
                  <a:gd name="T7" fmla="*/ 0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4" name="Freeform 267">
                <a:extLst>
                  <a:ext uri="{FF2B5EF4-FFF2-40B4-BE49-F238E27FC236}">
                    <a16:creationId xmlns:a16="http://schemas.microsoft.com/office/drawing/2014/main" id="{D78A5028-B0BD-0AAE-E323-B00561960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190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5" name="Freeform 268">
                <a:extLst>
                  <a:ext uri="{FF2B5EF4-FFF2-40B4-BE49-F238E27FC236}">
                    <a16:creationId xmlns:a16="http://schemas.microsoft.com/office/drawing/2014/main" id="{3CC02D5D-714A-58FF-BB54-9423153EB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906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4 h 4"/>
                  <a:gd name="T4" fmla="*/ 0 w 3"/>
                  <a:gd name="T5" fmla="*/ 0 h 4"/>
                  <a:gd name="T6" fmla="*/ 0 w 3"/>
                  <a:gd name="T7" fmla="*/ 0 h 4"/>
                  <a:gd name="T8" fmla="*/ 3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6" name="Freeform 269">
                <a:extLst>
                  <a:ext uri="{FF2B5EF4-FFF2-40B4-BE49-F238E27FC236}">
                    <a16:creationId xmlns:a16="http://schemas.microsoft.com/office/drawing/2014/main" id="{F30B954C-596C-DEC1-6F37-F0BEA3672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1900"/>
                <a:ext cx="7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7" name="Freeform 270">
                <a:extLst>
                  <a:ext uri="{FF2B5EF4-FFF2-40B4-BE49-F238E27FC236}">
                    <a16:creationId xmlns:a16="http://schemas.microsoft.com/office/drawing/2014/main" id="{3067CD03-0850-D3EC-F388-7AB433852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190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3 w 3"/>
                  <a:gd name="T5" fmla="*/ 0 h 4"/>
                  <a:gd name="T6" fmla="*/ 3 w 3"/>
                  <a:gd name="T7" fmla="*/ 4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8" name="Freeform 271">
                <a:extLst>
                  <a:ext uri="{FF2B5EF4-FFF2-40B4-BE49-F238E27FC236}">
                    <a16:creationId xmlns:a16="http://schemas.microsoft.com/office/drawing/2014/main" id="{764FD41C-EB3C-CB42-CA5B-36B3A3BFE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897"/>
                <a:ext cx="6" cy="6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1 h 2"/>
                  <a:gd name="T4" fmla="*/ 2 w 2"/>
                  <a:gd name="T5" fmla="*/ 2 h 2"/>
                  <a:gd name="T6" fmla="*/ 1 w 2"/>
                  <a:gd name="T7" fmla="*/ 1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9" name="Freeform 272">
                <a:extLst>
                  <a:ext uri="{FF2B5EF4-FFF2-40B4-BE49-F238E27FC236}">
                    <a16:creationId xmlns:a16="http://schemas.microsoft.com/office/drawing/2014/main" id="{E99956F7-3A39-4FD6-A49A-99BF0B1A9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900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3 w 6"/>
                  <a:gd name="T3" fmla="*/ 0 h 3"/>
                  <a:gd name="T4" fmla="*/ 6 w 6"/>
                  <a:gd name="T5" fmla="*/ 0 h 3"/>
                  <a:gd name="T6" fmla="*/ 3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0" name="Rectangle 273">
                <a:extLst>
                  <a:ext uri="{FF2B5EF4-FFF2-40B4-BE49-F238E27FC236}">
                    <a16:creationId xmlns:a16="http://schemas.microsoft.com/office/drawing/2014/main" id="{FAA62DAA-05B9-1E92-7583-31F4D4797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1903"/>
                <a:ext cx="3" cy="1"/>
              </a:xfrm>
              <a:prstGeom prst="rect">
                <a:avLst/>
              </a:pr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1" name="Freeform 274">
                <a:extLst>
                  <a:ext uri="{FF2B5EF4-FFF2-40B4-BE49-F238E27FC236}">
                    <a16:creationId xmlns:a16="http://schemas.microsoft.com/office/drawing/2014/main" id="{2BBA1CDD-589C-0AC7-2F36-6DD664ABA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" y="19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3 w 3"/>
                  <a:gd name="T5" fmla="*/ 0 h 3"/>
                  <a:gd name="T6" fmla="*/ 0 w 3"/>
                  <a:gd name="T7" fmla="*/ 3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2" name="Freeform 275">
                <a:extLst>
                  <a:ext uri="{FF2B5EF4-FFF2-40B4-BE49-F238E27FC236}">
                    <a16:creationId xmlns:a16="http://schemas.microsoft.com/office/drawing/2014/main" id="{B27D7511-66F4-ABA4-09AC-D8EACCE9C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189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3" name="Freeform 276">
                <a:extLst>
                  <a:ext uri="{FF2B5EF4-FFF2-40B4-BE49-F238E27FC236}">
                    <a16:creationId xmlns:a16="http://schemas.microsoft.com/office/drawing/2014/main" id="{92C58DB3-D924-7D57-568E-DFDBE83DA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188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4 w 4"/>
                  <a:gd name="T5" fmla="*/ 4 h 4"/>
                  <a:gd name="T6" fmla="*/ 0 w 4"/>
                  <a:gd name="T7" fmla="*/ 4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4" name="Freeform 277">
                <a:extLst>
                  <a:ext uri="{FF2B5EF4-FFF2-40B4-BE49-F238E27FC236}">
                    <a16:creationId xmlns:a16="http://schemas.microsoft.com/office/drawing/2014/main" id="{C82B0CC4-D005-7AD3-8094-060A2B2FE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1900"/>
                <a:ext cx="41" cy="13"/>
              </a:xfrm>
              <a:custGeom>
                <a:avLst/>
                <a:gdLst>
                  <a:gd name="T0" fmla="*/ 13 w 13"/>
                  <a:gd name="T1" fmla="*/ 1 h 4"/>
                  <a:gd name="T2" fmla="*/ 8 w 13"/>
                  <a:gd name="T3" fmla="*/ 3 h 4"/>
                  <a:gd name="T4" fmla="*/ 0 w 13"/>
                  <a:gd name="T5" fmla="*/ 0 h 4"/>
                  <a:gd name="T6" fmla="*/ 0 w 13"/>
                  <a:gd name="T7" fmla="*/ 1 h 4"/>
                  <a:gd name="T8" fmla="*/ 1 w 13"/>
                  <a:gd name="T9" fmla="*/ 2 h 4"/>
                  <a:gd name="T10" fmla="*/ 3 w 13"/>
                  <a:gd name="T11" fmla="*/ 3 h 4"/>
                  <a:gd name="T12" fmla="*/ 6 w 13"/>
                  <a:gd name="T13" fmla="*/ 4 h 4"/>
                  <a:gd name="T14" fmla="*/ 9 w 13"/>
                  <a:gd name="T15" fmla="*/ 4 h 4"/>
                  <a:gd name="T16" fmla="*/ 11 w 13"/>
                  <a:gd name="T17" fmla="*/ 3 h 4"/>
                  <a:gd name="T18" fmla="*/ 13 w 13"/>
                  <a:gd name="T19" fmla="*/ 2 h 4"/>
                  <a:gd name="T20" fmla="*/ 13 w 13"/>
                  <a:gd name="T21" fmla="*/ 2 h 4"/>
                  <a:gd name="T22" fmla="*/ 13 w 13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4">
                    <a:moveTo>
                      <a:pt x="13" y="1"/>
                    </a:moveTo>
                    <a:cubicBezTo>
                      <a:pt x="13" y="1"/>
                      <a:pt x="11" y="3"/>
                      <a:pt x="8" y="3"/>
                    </a:cubicBezTo>
                    <a:cubicBezTo>
                      <a:pt x="4" y="3"/>
                      <a:pt x="0" y="2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3"/>
                      <a:pt x="5" y="4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5" name="Freeform 278">
                <a:extLst>
                  <a:ext uri="{FF2B5EF4-FFF2-40B4-BE49-F238E27FC236}">
                    <a16:creationId xmlns:a16="http://schemas.microsoft.com/office/drawing/2014/main" id="{4294483B-83C8-883D-18AD-6D7F41EA5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884"/>
                <a:ext cx="19" cy="13"/>
              </a:xfrm>
              <a:custGeom>
                <a:avLst/>
                <a:gdLst>
                  <a:gd name="T0" fmla="*/ 6 w 6"/>
                  <a:gd name="T1" fmla="*/ 4 h 4"/>
                  <a:gd name="T2" fmla="*/ 4 w 6"/>
                  <a:gd name="T3" fmla="*/ 3 h 4"/>
                  <a:gd name="T4" fmla="*/ 0 w 6"/>
                  <a:gd name="T5" fmla="*/ 0 h 4"/>
                  <a:gd name="T6" fmla="*/ 3 w 6"/>
                  <a:gd name="T7" fmla="*/ 1 h 4"/>
                  <a:gd name="T8" fmla="*/ 4 w 6"/>
                  <a:gd name="T9" fmla="*/ 3 h 4"/>
                  <a:gd name="T10" fmla="*/ 6 w 6"/>
                  <a:gd name="T11" fmla="*/ 4 h 4"/>
                  <a:gd name="T12" fmla="*/ 6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6" y="4"/>
                      <a:pt x="5" y="4"/>
                      <a:pt x="4" y="3"/>
                    </a:cubicBezTo>
                    <a:cubicBezTo>
                      <a:pt x="3" y="2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4" y="2"/>
                      <a:pt x="4" y="3"/>
                    </a:cubicBezTo>
                    <a:cubicBezTo>
                      <a:pt x="5" y="3"/>
                      <a:pt x="5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6" name="Freeform 279">
                <a:extLst>
                  <a:ext uri="{FF2B5EF4-FFF2-40B4-BE49-F238E27FC236}">
                    <a16:creationId xmlns:a16="http://schemas.microsoft.com/office/drawing/2014/main" id="{11285CBD-2EA4-D579-DFE4-5851CA265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" y="188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3 w 3"/>
                  <a:gd name="T5" fmla="*/ 4 h 4"/>
                  <a:gd name="T6" fmla="*/ 3 w 3"/>
                  <a:gd name="T7" fmla="*/ 4 h 4"/>
                  <a:gd name="T8" fmla="*/ 0 w 3"/>
                  <a:gd name="T9" fmla="*/ 4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7" name="Freeform 280">
                <a:extLst>
                  <a:ext uri="{FF2B5EF4-FFF2-40B4-BE49-F238E27FC236}">
                    <a16:creationId xmlns:a16="http://schemas.microsoft.com/office/drawing/2014/main" id="{71FB15FF-9FD9-28C9-93CE-0E9972088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" y="1881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1 w 1"/>
                  <a:gd name="T5" fmla="*/ 2 h 2"/>
                  <a:gd name="T6" fmla="*/ 0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8" name="Freeform 281">
                <a:extLst>
                  <a:ext uri="{FF2B5EF4-FFF2-40B4-BE49-F238E27FC236}">
                    <a16:creationId xmlns:a16="http://schemas.microsoft.com/office/drawing/2014/main" id="{F2520D36-E31B-0810-DAC1-B48F3A10C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1881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3 h 6"/>
                  <a:gd name="T4" fmla="*/ 3 w 3"/>
                  <a:gd name="T5" fmla="*/ 6 h 6"/>
                  <a:gd name="T6" fmla="*/ 0 w 3"/>
                  <a:gd name="T7" fmla="*/ 3 h 6"/>
                  <a:gd name="T8" fmla="*/ 0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9" name="Freeform 282">
                <a:extLst>
                  <a:ext uri="{FF2B5EF4-FFF2-40B4-BE49-F238E27FC236}">
                    <a16:creationId xmlns:a16="http://schemas.microsoft.com/office/drawing/2014/main" id="{8BF25B49-47A0-EBC6-B0FC-C4C1D8E7D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1884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0" name="Freeform 283">
                <a:extLst>
                  <a:ext uri="{FF2B5EF4-FFF2-40B4-BE49-F238E27FC236}">
                    <a16:creationId xmlns:a16="http://schemas.microsoft.com/office/drawing/2014/main" id="{AECE3649-C408-EF96-9FB6-FCDAC5340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1884"/>
                <a:ext cx="0" cy="7"/>
              </a:xfrm>
              <a:custGeom>
                <a:avLst/>
                <a:gdLst>
                  <a:gd name="T0" fmla="*/ 0 h 7"/>
                  <a:gd name="T1" fmla="*/ 3 h 7"/>
                  <a:gd name="T2" fmla="*/ 7 h 7"/>
                  <a:gd name="T3" fmla="*/ 3 h 7"/>
                  <a:gd name="T4" fmla="*/ 0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1" name="Freeform 284">
                <a:extLst>
                  <a:ext uri="{FF2B5EF4-FFF2-40B4-BE49-F238E27FC236}">
                    <a16:creationId xmlns:a16="http://schemas.microsoft.com/office/drawing/2014/main" id="{8A0476FB-DDAF-99DF-C6E1-18385D99B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1916"/>
                <a:ext cx="7" cy="6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  <a:gd name="T6" fmla="*/ 1 w 2"/>
                  <a:gd name="T7" fmla="*/ 0 h 2"/>
                  <a:gd name="T8" fmla="*/ 1 w 2"/>
                  <a:gd name="T9" fmla="*/ 1 h 2"/>
                  <a:gd name="T10" fmla="*/ 0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1" y="1"/>
                    </a:cubicBez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2" name="Freeform 285">
                <a:extLst>
                  <a:ext uri="{FF2B5EF4-FFF2-40B4-BE49-F238E27FC236}">
                    <a16:creationId xmlns:a16="http://schemas.microsoft.com/office/drawing/2014/main" id="{DF0526B7-A34A-2B4E-087D-FAB850D5F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" y="1919"/>
                <a:ext cx="4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3" name="Freeform 286">
                <a:extLst>
                  <a:ext uri="{FF2B5EF4-FFF2-40B4-BE49-F238E27FC236}">
                    <a16:creationId xmlns:a16="http://schemas.microsoft.com/office/drawing/2014/main" id="{68E60477-72CF-6B1D-6E35-E1282F364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1919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4" name="Freeform 287">
                <a:extLst>
                  <a:ext uri="{FF2B5EF4-FFF2-40B4-BE49-F238E27FC236}">
                    <a16:creationId xmlns:a16="http://schemas.microsoft.com/office/drawing/2014/main" id="{3AA99A51-01E3-C1F6-618A-5A1D83E58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1916"/>
                <a:ext cx="0" cy="6"/>
              </a:xfrm>
              <a:custGeom>
                <a:avLst/>
                <a:gdLst>
                  <a:gd name="T0" fmla="*/ 6 h 6"/>
                  <a:gd name="T1" fmla="*/ 3 h 6"/>
                  <a:gd name="T2" fmla="*/ 0 h 6"/>
                  <a:gd name="T3" fmla="*/ 3 h 6"/>
                  <a:gd name="T4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5" name="Freeform 288">
                <a:extLst>
                  <a:ext uri="{FF2B5EF4-FFF2-40B4-BE49-F238E27FC236}">
                    <a16:creationId xmlns:a16="http://schemas.microsoft.com/office/drawing/2014/main" id="{60A3A246-4C17-91E7-5CC6-9F8298D47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1884"/>
                <a:ext cx="64" cy="35"/>
              </a:xfrm>
              <a:custGeom>
                <a:avLst/>
                <a:gdLst>
                  <a:gd name="T0" fmla="*/ 0 w 20"/>
                  <a:gd name="T1" fmla="*/ 7 h 11"/>
                  <a:gd name="T2" fmla="*/ 5 w 20"/>
                  <a:gd name="T3" fmla="*/ 1 h 11"/>
                  <a:gd name="T4" fmla="*/ 11 w 20"/>
                  <a:gd name="T5" fmla="*/ 2 h 11"/>
                  <a:gd name="T6" fmla="*/ 14 w 20"/>
                  <a:gd name="T7" fmla="*/ 3 h 11"/>
                  <a:gd name="T8" fmla="*/ 16 w 20"/>
                  <a:gd name="T9" fmla="*/ 3 h 11"/>
                  <a:gd name="T10" fmla="*/ 20 w 20"/>
                  <a:gd name="T11" fmla="*/ 2 h 11"/>
                  <a:gd name="T12" fmla="*/ 17 w 20"/>
                  <a:gd name="T13" fmla="*/ 6 h 11"/>
                  <a:gd name="T14" fmla="*/ 16 w 20"/>
                  <a:gd name="T15" fmla="*/ 7 h 11"/>
                  <a:gd name="T16" fmla="*/ 13 w 20"/>
                  <a:gd name="T17" fmla="*/ 10 h 11"/>
                  <a:gd name="T18" fmla="*/ 4 w 20"/>
                  <a:gd name="T19" fmla="*/ 11 h 11"/>
                  <a:gd name="T20" fmla="*/ 0 w 2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1">
                    <a:moveTo>
                      <a:pt x="0" y="7"/>
                    </a:moveTo>
                    <a:cubicBezTo>
                      <a:pt x="0" y="5"/>
                      <a:pt x="2" y="1"/>
                      <a:pt x="5" y="1"/>
                    </a:cubicBezTo>
                    <a:cubicBezTo>
                      <a:pt x="6" y="0"/>
                      <a:pt x="9" y="1"/>
                      <a:pt x="11" y="2"/>
                    </a:cubicBezTo>
                    <a:cubicBezTo>
                      <a:pt x="12" y="2"/>
                      <a:pt x="13" y="3"/>
                      <a:pt x="14" y="3"/>
                    </a:cubicBezTo>
                    <a:cubicBezTo>
                      <a:pt x="15" y="3"/>
                      <a:pt x="16" y="3"/>
                      <a:pt x="16" y="3"/>
                    </a:cubicBezTo>
                    <a:cubicBezTo>
                      <a:pt x="17" y="3"/>
                      <a:pt x="19" y="2"/>
                      <a:pt x="20" y="2"/>
                    </a:cubicBezTo>
                    <a:cubicBezTo>
                      <a:pt x="19" y="4"/>
                      <a:pt x="18" y="5"/>
                      <a:pt x="17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5" y="9"/>
                      <a:pt x="13" y="10"/>
                    </a:cubicBezTo>
                    <a:cubicBezTo>
                      <a:pt x="10" y="11"/>
                      <a:pt x="6" y="11"/>
                      <a:pt x="4" y="11"/>
                    </a:cubicBezTo>
                    <a:cubicBezTo>
                      <a:pt x="2" y="11"/>
                      <a:pt x="0" y="9"/>
                      <a:pt x="0" y="7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6" name="Freeform 289">
                <a:extLst>
                  <a:ext uri="{FF2B5EF4-FFF2-40B4-BE49-F238E27FC236}">
                    <a16:creationId xmlns:a16="http://schemas.microsoft.com/office/drawing/2014/main" id="{B6B964E4-524D-7CDF-D275-BC0D0B544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1884"/>
                <a:ext cx="64" cy="35"/>
              </a:xfrm>
              <a:custGeom>
                <a:avLst/>
                <a:gdLst>
                  <a:gd name="T0" fmla="*/ 0 w 20"/>
                  <a:gd name="T1" fmla="*/ 7 h 11"/>
                  <a:gd name="T2" fmla="*/ 0 w 20"/>
                  <a:gd name="T3" fmla="*/ 7 h 11"/>
                  <a:gd name="T4" fmla="*/ 1 w 20"/>
                  <a:gd name="T5" fmla="*/ 5 h 11"/>
                  <a:gd name="T6" fmla="*/ 2 w 20"/>
                  <a:gd name="T7" fmla="*/ 2 h 11"/>
                  <a:gd name="T8" fmla="*/ 5 w 20"/>
                  <a:gd name="T9" fmla="*/ 1 h 11"/>
                  <a:gd name="T10" fmla="*/ 5 w 20"/>
                  <a:gd name="T11" fmla="*/ 1 h 11"/>
                  <a:gd name="T12" fmla="*/ 8 w 20"/>
                  <a:gd name="T13" fmla="*/ 1 h 11"/>
                  <a:gd name="T14" fmla="*/ 10 w 20"/>
                  <a:gd name="T15" fmla="*/ 2 h 11"/>
                  <a:gd name="T16" fmla="*/ 12 w 20"/>
                  <a:gd name="T17" fmla="*/ 3 h 11"/>
                  <a:gd name="T18" fmla="*/ 14 w 20"/>
                  <a:gd name="T19" fmla="*/ 3 h 11"/>
                  <a:gd name="T20" fmla="*/ 15 w 20"/>
                  <a:gd name="T21" fmla="*/ 3 h 11"/>
                  <a:gd name="T22" fmla="*/ 16 w 20"/>
                  <a:gd name="T23" fmla="*/ 3 h 11"/>
                  <a:gd name="T24" fmla="*/ 19 w 20"/>
                  <a:gd name="T25" fmla="*/ 2 h 11"/>
                  <a:gd name="T26" fmla="*/ 17 w 20"/>
                  <a:gd name="T27" fmla="*/ 6 h 11"/>
                  <a:gd name="T28" fmla="*/ 16 w 20"/>
                  <a:gd name="T29" fmla="*/ 7 h 11"/>
                  <a:gd name="T30" fmla="*/ 16 w 20"/>
                  <a:gd name="T31" fmla="*/ 7 h 11"/>
                  <a:gd name="T32" fmla="*/ 16 w 20"/>
                  <a:gd name="T33" fmla="*/ 7 h 11"/>
                  <a:gd name="T34" fmla="*/ 13 w 20"/>
                  <a:gd name="T35" fmla="*/ 10 h 11"/>
                  <a:gd name="T36" fmla="*/ 9 w 20"/>
                  <a:gd name="T37" fmla="*/ 11 h 11"/>
                  <a:gd name="T38" fmla="*/ 4 w 20"/>
                  <a:gd name="T39" fmla="*/ 11 h 11"/>
                  <a:gd name="T40" fmla="*/ 1 w 20"/>
                  <a:gd name="T41" fmla="*/ 9 h 11"/>
                  <a:gd name="T42" fmla="*/ 0 w 20"/>
                  <a:gd name="T43" fmla="*/ 7 h 11"/>
                  <a:gd name="T44" fmla="*/ 0 w 20"/>
                  <a:gd name="T45" fmla="*/ 7 h 11"/>
                  <a:gd name="T46" fmla="*/ 0 w 20"/>
                  <a:gd name="T47" fmla="*/ 7 h 11"/>
                  <a:gd name="T48" fmla="*/ 0 w 20"/>
                  <a:gd name="T49" fmla="*/ 7 h 11"/>
                  <a:gd name="T50" fmla="*/ 0 w 20"/>
                  <a:gd name="T51" fmla="*/ 7 h 11"/>
                  <a:gd name="T52" fmla="*/ 1 w 20"/>
                  <a:gd name="T53" fmla="*/ 10 h 11"/>
                  <a:gd name="T54" fmla="*/ 4 w 20"/>
                  <a:gd name="T55" fmla="*/ 11 h 11"/>
                  <a:gd name="T56" fmla="*/ 9 w 20"/>
                  <a:gd name="T57" fmla="*/ 11 h 11"/>
                  <a:gd name="T58" fmla="*/ 13 w 20"/>
                  <a:gd name="T59" fmla="*/ 10 h 11"/>
                  <a:gd name="T60" fmla="*/ 16 w 20"/>
                  <a:gd name="T61" fmla="*/ 7 h 11"/>
                  <a:gd name="T62" fmla="*/ 16 w 20"/>
                  <a:gd name="T63" fmla="*/ 7 h 11"/>
                  <a:gd name="T64" fmla="*/ 16 w 20"/>
                  <a:gd name="T65" fmla="*/ 7 h 11"/>
                  <a:gd name="T66" fmla="*/ 17 w 20"/>
                  <a:gd name="T67" fmla="*/ 7 h 11"/>
                  <a:gd name="T68" fmla="*/ 20 w 20"/>
                  <a:gd name="T69" fmla="*/ 2 h 11"/>
                  <a:gd name="T70" fmla="*/ 16 w 20"/>
                  <a:gd name="T71" fmla="*/ 3 h 11"/>
                  <a:gd name="T72" fmla="*/ 16 w 20"/>
                  <a:gd name="T73" fmla="*/ 3 h 11"/>
                  <a:gd name="T74" fmla="*/ 15 w 20"/>
                  <a:gd name="T75" fmla="*/ 3 h 11"/>
                  <a:gd name="T76" fmla="*/ 14 w 20"/>
                  <a:gd name="T77" fmla="*/ 3 h 11"/>
                  <a:gd name="T78" fmla="*/ 12 w 20"/>
                  <a:gd name="T79" fmla="*/ 2 h 11"/>
                  <a:gd name="T80" fmla="*/ 11 w 20"/>
                  <a:gd name="T81" fmla="*/ 1 h 11"/>
                  <a:gd name="T82" fmla="*/ 8 w 20"/>
                  <a:gd name="T83" fmla="*/ 1 h 11"/>
                  <a:gd name="T84" fmla="*/ 5 w 20"/>
                  <a:gd name="T85" fmla="*/ 0 h 11"/>
                  <a:gd name="T86" fmla="*/ 5 w 20"/>
                  <a:gd name="T87" fmla="*/ 0 h 11"/>
                  <a:gd name="T88" fmla="*/ 3 w 20"/>
                  <a:gd name="T89" fmla="*/ 1 h 11"/>
                  <a:gd name="T90" fmla="*/ 1 w 20"/>
                  <a:gd name="T91" fmla="*/ 4 h 11"/>
                  <a:gd name="T92" fmla="*/ 0 w 20"/>
                  <a:gd name="T9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" h="11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7" y="1"/>
                      <a:pt x="8" y="1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1" y="2"/>
                      <a:pt x="12" y="2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3"/>
                      <a:pt x="15" y="3"/>
                      <a:pt x="15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8" y="3"/>
                      <a:pt x="19" y="2"/>
                    </a:cubicBezTo>
                    <a:cubicBezTo>
                      <a:pt x="18" y="4"/>
                      <a:pt x="18" y="5"/>
                      <a:pt x="17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5" y="9"/>
                      <a:pt x="13" y="10"/>
                    </a:cubicBezTo>
                    <a:cubicBezTo>
                      <a:pt x="12" y="11"/>
                      <a:pt x="11" y="11"/>
                      <a:pt x="9" y="11"/>
                    </a:cubicBezTo>
                    <a:cubicBezTo>
                      <a:pt x="7" y="11"/>
                      <a:pt x="5" y="11"/>
                      <a:pt x="4" y="11"/>
                    </a:cubicBezTo>
                    <a:cubicBezTo>
                      <a:pt x="3" y="11"/>
                      <a:pt x="2" y="10"/>
                      <a:pt x="1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1" y="10"/>
                    </a:cubicBezTo>
                    <a:cubicBezTo>
                      <a:pt x="2" y="10"/>
                      <a:pt x="3" y="11"/>
                      <a:pt x="4" y="11"/>
                    </a:cubicBezTo>
                    <a:cubicBezTo>
                      <a:pt x="5" y="11"/>
                      <a:pt x="7" y="11"/>
                      <a:pt x="9" y="11"/>
                    </a:cubicBezTo>
                    <a:cubicBezTo>
                      <a:pt x="11" y="11"/>
                      <a:pt x="12" y="11"/>
                      <a:pt x="13" y="10"/>
                    </a:cubicBezTo>
                    <a:cubicBezTo>
                      <a:pt x="15" y="9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5"/>
                      <a:pt x="19" y="3"/>
                      <a:pt x="20" y="2"/>
                    </a:cubicBezTo>
                    <a:cubicBezTo>
                      <a:pt x="19" y="2"/>
                      <a:pt x="17" y="2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2" y="2"/>
                    </a:cubicBezTo>
                    <a:cubicBezTo>
                      <a:pt x="12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1"/>
                      <a:pt x="3" y="1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0" y="5"/>
                      <a:pt x="0" y="6"/>
                      <a:pt x="0" y="7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7" name="Freeform 290">
                <a:extLst>
                  <a:ext uri="{FF2B5EF4-FFF2-40B4-BE49-F238E27FC236}">
                    <a16:creationId xmlns:a16="http://schemas.microsoft.com/office/drawing/2014/main" id="{601713F7-4C9E-FAA4-851B-8EB61A158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" y="1891"/>
                <a:ext cx="51" cy="28"/>
              </a:xfrm>
              <a:custGeom>
                <a:avLst/>
                <a:gdLst>
                  <a:gd name="T0" fmla="*/ 16 w 16"/>
                  <a:gd name="T1" fmla="*/ 4 h 9"/>
                  <a:gd name="T2" fmla="*/ 15 w 16"/>
                  <a:gd name="T3" fmla="*/ 4 h 9"/>
                  <a:gd name="T4" fmla="*/ 4 w 16"/>
                  <a:gd name="T5" fmla="*/ 0 h 9"/>
                  <a:gd name="T6" fmla="*/ 0 w 16"/>
                  <a:gd name="T7" fmla="*/ 5 h 9"/>
                  <a:gd name="T8" fmla="*/ 1 w 16"/>
                  <a:gd name="T9" fmla="*/ 8 h 9"/>
                  <a:gd name="T10" fmla="*/ 6 w 16"/>
                  <a:gd name="T11" fmla="*/ 9 h 9"/>
                  <a:gd name="T12" fmla="*/ 9 w 16"/>
                  <a:gd name="T13" fmla="*/ 9 h 9"/>
                  <a:gd name="T14" fmla="*/ 11 w 16"/>
                  <a:gd name="T15" fmla="*/ 8 h 9"/>
                  <a:gd name="T16" fmla="*/ 13 w 16"/>
                  <a:gd name="T17" fmla="*/ 7 h 9"/>
                  <a:gd name="T18" fmla="*/ 14 w 16"/>
                  <a:gd name="T19" fmla="*/ 6 h 9"/>
                  <a:gd name="T20" fmla="*/ 15 w 16"/>
                  <a:gd name="T21" fmla="*/ 5 h 9"/>
                  <a:gd name="T22" fmla="*/ 16 w 16"/>
                  <a:gd name="T2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16" y="4"/>
                    </a:moveTo>
                    <a:cubicBezTo>
                      <a:pt x="16" y="4"/>
                      <a:pt x="15" y="4"/>
                      <a:pt x="15" y="4"/>
                    </a:cubicBezTo>
                    <a:cubicBezTo>
                      <a:pt x="15" y="4"/>
                      <a:pt x="7" y="0"/>
                      <a:pt x="4" y="0"/>
                    </a:cubicBezTo>
                    <a:cubicBezTo>
                      <a:pt x="2" y="1"/>
                      <a:pt x="0" y="2"/>
                      <a:pt x="0" y="5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1" y="8"/>
                      <a:pt x="6" y="9"/>
                      <a:pt x="6" y="9"/>
                    </a:cubicBezTo>
                    <a:cubicBezTo>
                      <a:pt x="7" y="9"/>
                      <a:pt x="8" y="9"/>
                      <a:pt x="9" y="9"/>
                    </a:cubicBezTo>
                    <a:cubicBezTo>
                      <a:pt x="10" y="8"/>
                      <a:pt x="10" y="8"/>
                      <a:pt x="11" y="8"/>
                    </a:cubicBezTo>
                    <a:cubicBezTo>
                      <a:pt x="12" y="8"/>
                      <a:pt x="12" y="7"/>
                      <a:pt x="13" y="7"/>
                    </a:cubicBezTo>
                    <a:cubicBezTo>
                      <a:pt x="14" y="7"/>
                      <a:pt x="14" y="6"/>
                      <a:pt x="14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6" y="4"/>
                      <a:pt x="16" y="4"/>
                    </a:cubicBezTo>
                    <a:close/>
                  </a:path>
                </a:pathLst>
              </a:custGeom>
              <a:solidFill>
                <a:srgbClr val="0A8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8" name="Freeform 291">
                <a:extLst>
                  <a:ext uri="{FF2B5EF4-FFF2-40B4-BE49-F238E27FC236}">
                    <a16:creationId xmlns:a16="http://schemas.microsoft.com/office/drawing/2014/main" id="{5EE14F15-2EF8-2B2B-8464-EA853A12C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900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9" name="Oval 292">
                <a:extLst>
                  <a:ext uri="{FF2B5EF4-FFF2-40B4-BE49-F238E27FC236}">
                    <a16:creationId xmlns:a16="http://schemas.microsoft.com/office/drawing/2014/main" id="{E1539436-9658-AA77-4A80-5D25C4254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" y="1894"/>
                <a:ext cx="6" cy="3"/>
              </a:xfrm>
              <a:prstGeom prst="ellipse">
                <a:avLst/>
              </a:pr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0" name="Oval 293">
                <a:extLst>
                  <a:ext uri="{FF2B5EF4-FFF2-40B4-BE49-F238E27FC236}">
                    <a16:creationId xmlns:a16="http://schemas.microsoft.com/office/drawing/2014/main" id="{875E14E4-96BE-08C8-B604-F9CF885CC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9" y="1894"/>
                <a:ext cx="3" cy="6"/>
              </a:xfrm>
              <a:prstGeom prst="ellipse">
                <a:avLst/>
              </a:pr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1" name="Freeform 294">
                <a:extLst>
                  <a:ext uri="{FF2B5EF4-FFF2-40B4-BE49-F238E27FC236}">
                    <a16:creationId xmlns:a16="http://schemas.microsoft.com/office/drawing/2014/main" id="{7F771968-9062-189C-CF49-56D4F90F3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1903"/>
                <a:ext cx="7" cy="7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2" name="Freeform 295">
                <a:extLst>
                  <a:ext uri="{FF2B5EF4-FFF2-40B4-BE49-F238E27FC236}">
                    <a16:creationId xmlns:a16="http://schemas.microsoft.com/office/drawing/2014/main" id="{CEB4B160-EADA-7BDD-57A2-D0FB1498F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1910"/>
                <a:ext cx="3" cy="6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3" name="Freeform 296">
                <a:extLst>
                  <a:ext uri="{FF2B5EF4-FFF2-40B4-BE49-F238E27FC236}">
                    <a16:creationId xmlns:a16="http://schemas.microsoft.com/office/drawing/2014/main" id="{093E5444-C112-3B3E-27B3-D5A48114A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1910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4" name="Freeform 297">
                <a:extLst>
                  <a:ext uri="{FF2B5EF4-FFF2-40B4-BE49-F238E27FC236}">
                    <a16:creationId xmlns:a16="http://schemas.microsoft.com/office/drawing/2014/main" id="{BBBB331B-70F5-3697-CB86-9BF65BF3C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900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5" name="Freeform 298">
                <a:extLst>
                  <a:ext uri="{FF2B5EF4-FFF2-40B4-BE49-F238E27FC236}">
                    <a16:creationId xmlns:a16="http://schemas.microsoft.com/office/drawing/2014/main" id="{D89CF616-D27A-25F2-1205-FD5898E97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1891"/>
                <a:ext cx="6" cy="6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6" name="Oval 299">
                <a:extLst>
                  <a:ext uri="{FF2B5EF4-FFF2-40B4-BE49-F238E27FC236}">
                    <a16:creationId xmlns:a16="http://schemas.microsoft.com/office/drawing/2014/main" id="{0474C7B2-CE52-F7D4-1B60-6C116F90E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9" y="1894"/>
                <a:ext cx="3" cy="3"/>
              </a:xfrm>
              <a:prstGeom prst="ellipse">
                <a:avLst/>
              </a:pr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7" name="Freeform 300">
                <a:extLst>
                  <a:ext uri="{FF2B5EF4-FFF2-40B4-BE49-F238E27FC236}">
                    <a16:creationId xmlns:a16="http://schemas.microsoft.com/office/drawing/2014/main" id="{9AA9B3E3-A07E-E859-B31B-8C6B46125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1900"/>
                <a:ext cx="3" cy="6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8" name="Freeform 301">
                <a:extLst>
                  <a:ext uri="{FF2B5EF4-FFF2-40B4-BE49-F238E27FC236}">
                    <a16:creationId xmlns:a16="http://schemas.microsoft.com/office/drawing/2014/main" id="{9CBD43E2-0293-68FB-ADE8-5FD8849C1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" y="1910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9" name="Freeform 302">
                <a:extLst>
                  <a:ext uri="{FF2B5EF4-FFF2-40B4-BE49-F238E27FC236}">
                    <a16:creationId xmlns:a16="http://schemas.microsoft.com/office/drawing/2014/main" id="{D4E5D678-D368-D163-17D1-3D93C4AF0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" y="1900"/>
                <a:ext cx="7" cy="6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0" name="Oval 303">
                <a:extLst>
                  <a:ext uri="{FF2B5EF4-FFF2-40B4-BE49-F238E27FC236}">
                    <a16:creationId xmlns:a16="http://schemas.microsoft.com/office/drawing/2014/main" id="{E865751B-25D0-2241-5D42-B0B43C7A9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1903"/>
                <a:ext cx="7" cy="3"/>
              </a:xfrm>
              <a:prstGeom prst="ellipse">
                <a:avLst/>
              </a:pr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1" name="Freeform 304">
                <a:extLst>
                  <a:ext uri="{FF2B5EF4-FFF2-40B4-BE49-F238E27FC236}">
                    <a16:creationId xmlns:a16="http://schemas.microsoft.com/office/drawing/2014/main" id="{B27B0999-0C64-9361-E74A-EA690A687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1910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2" name="Freeform 305">
                <a:extLst>
                  <a:ext uri="{FF2B5EF4-FFF2-40B4-BE49-F238E27FC236}">
                    <a16:creationId xmlns:a16="http://schemas.microsoft.com/office/drawing/2014/main" id="{BDB7895C-F239-2DBE-EBEB-72F5669E8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" y="1903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3 h 3"/>
                  <a:gd name="T6" fmla="*/ 3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3" name="Freeform 306">
                <a:extLst>
                  <a:ext uri="{FF2B5EF4-FFF2-40B4-BE49-F238E27FC236}">
                    <a16:creationId xmlns:a16="http://schemas.microsoft.com/office/drawing/2014/main" id="{6CDD12ED-BD91-BF31-DAD6-1A746858F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1894"/>
                <a:ext cx="6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1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4" name="Rectangle 307">
                <a:extLst>
                  <a:ext uri="{FF2B5EF4-FFF2-40B4-BE49-F238E27FC236}">
                    <a16:creationId xmlns:a16="http://schemas.microsoft.com/office/drawing/2014/main" id="{46818626-74A7-9352-7243-DCFB4E471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" y="1900"/>
                <a:ext cx="4" cy="3"/>
              </a:xfrm>
              <a:prstGeom prst="rect">
                <a:avLst/>
              </a:pr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5" name="Freeform 308">
                <a:extLst>
                  <a:ext uri="{FF2B5EF4-FFF2-40B4-BE49-F238E27FC236}">
                    <a16:creationId xmlns:a16="http://schemas.microsoft.com/office/drawing/2014/main" id="{2055AA63-4F04-B39C-0008-13E4DD003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1903"/>
                <a:ext cx="7" cy="0"/>
              </a:xfrm>
              <a:custGeom>
                <a:avLst/>
                <a:gdLst>
                  <a:gd name="T0" fmla="*/ 0 w 7"/>
                  <a:gd name="T1" fmla="*/ 7 w 7"/>
                  <a:gd name="T2" fmla="*/ 7 w 7"/>
                  <a:gd name="T3" fmla="*/ 7 w 7"/>
                  <a:gd name="T4" fmla="*/ 3 w 7"/>
                  <a:gd name="T5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6" name="Freeform 309">
                <a:extLst>
                  <a:ext uri="{FF2B5EF4-FFF2-40B4-BE49-F238E27FC236}">
                    <a16:creationId xmlns:a16="http://schemas.microsoft.com/office/drawing/2014/main" id="{FDD7FDAF-0286-D380-6F6C-579E54D70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189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3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7" name="Freeform 310">
                <a:extLst>
                  <a:ext uri="{FF2B5EF4-FFF2-40B4-BE49-F238E27FC236}">
                    <a16:creationId xmlns:a16="http://schemas.microsoft.com/office/drawing/2014/main" id="{B4DA5E80-E42C-5EB0-AF79-D1296517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1897"/>
                <a:ext cx="7" cy="6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2 w 2"/>
                  <a:gd name="T5" fmla="*/ 2 h 2"/>
                  <a:gd name="T6" fmla="*/ 1 w 2"/>
                  <a:gd name="T7" fmla="*/ 1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8" name="Freeform 311">
                <a:extLst>
                  <a:ext uri="{FF2B5EF4-FFF2-40B4-BE49-F238E27FC236}">
                    <a16:creationId xmlns:a16="http://schemas.microsoft.com/office/drawing/2014/main" id="{BE28EAD7-4647-9B96-87ED-F97096675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1900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4 w 7"/>
                  <a:gd name="T3" fmla="*/ 0 h 3"/>
                  <a:gd name="T4" fmla="*/ 7 w 7"/>
                  <a:gd name="T5" fmla="*/ 3 h 3"/>
                  <a:gd name="T6" fmla="*/ 4 w 7"/>
                  <a:gd name="T7" fmla="*/ 3 h 3"/>
                  <a:gd name="T8" fmla="*/ 0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4" y="0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9" name="Freeform 312">
                <a:extLst>
                  <a:ext uri="{FF2B5EF4-FFF2-40B4-BE49-F238E27FC236}">
                    <a16:creationId xmlns:a16="http://schemas.microsoft.com/office/drawing/2014/main" id="{4D057918-A60B-B8D7-CC3A-AF57B9712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1913"/>
                <a:ext cx="6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1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0" name="Freeform 313">
                <a:extLst>
                  <a:ext uri="{FF2B5EF4-FFF2-40B4-BE49-F238E27FC236}">
                    <a16:creationId xmlns:a16="http://schemas.microsoft.com/office/drawing/2014/main" id="{8053C91E-2F3D-39C0-03EC-C6359964E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" y="19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3 w 3"/>
                  <a:gd name="T7" fmla="*/ 3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1" name="Freeform 314">
                <a:extLst>
                  <a:ext uri="{FF2B5EF4-FFF2-40B4-BE49-F238E27FC236}">
                    <a16:creationId xmlns:a16="http://schemas.microsoft.com/office/drawing/2014/main" id="{6A3107DD-2C63-3BAF-972D-3F65AE03F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1906"/>
                <a:ext cx="51" cy="13"/>
              </a:xfrm>
              <a:custGeom>
                <a:avLst/>
                <a:gdLst>
                  <a:gd name="T0" fmla="*/ 16 w 16"/>
                  <a:gd name="T1" fmla="*/ 0 h 4"/>
                  <a:gd name="T2" fmla="*/ 13 w 16"/>
                  <a:gd name="T3" fmla="*/ 2 h 4"/>
                  <a:gd name="T4" fmla="*/ 8 w 16"/>
                  <a:gd name="T5" fmla="*/ 4 h 4"/>
                  <a:gd name="T6" fmla="*/ 3 w 16"/>
                  <a:gd name="T7" fmla="*/ 3 h 4"/>
                  <a:gd name="T8" fmla="*/ 0 w 16"/>
                  <a:gd name="T9" fmla="*/ 1 h 4"/>
                  <a:gd name="T10" fmla="*/ 0 w 16"/>
                  <a:gd name="T11" fmla="*/ 1 h 4"/>
                  <a:gd name="T12" fmla="*/ 2 w 16"/>
                  <a:gd name="T13" fmla="*/ 3 h 4"/>
                  <a:gd name="T14" fmla="*/ 4 w 16"/>
                  <a:gd name="T15" fmla="*/ 4 h 4"/>
                  <a:gd name="T16" fmla="*/ 6 w 16"/>
                  <a:gd name="T17" fmla="*/ 4 h 4"/>
                  <a:gd name="T18" fmla="*/ 8 w 16"/>
                  <a:gd name="T19" fmla="*/ 4 h 4"/>
                  <a:gd name="T20" fmla="*/ 10 w 16"/>
                  <a:gd name="T21" fmla="*/ 4 h 4"/>
                  <a:gd name="T22" fmla="*/ 12 w 16"/>
                  <a:gd name="T23" fmla="*/ 3 h 4"/>
                  <a:gd name="T24" fmla="*/ 13 w 16"/>
                  <a:gd name="T25" fmla="*/ 3 h 4"/>
                  <a:gd name="T26" fmla="*/ 14 w 16"/>
                  <a:gd name="T27" fmla="*/ 2 h 4"/>
                  <a:gd name="T28" fmla="*/ 15 w 16"/>
                  <a:gd name="T29" fmla="*/ 2 h 4"/>
                  <a:gd name="T30" fmla="*/ 16 w 16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4">
                    <a:moveTo>
                      <a:pt x="16" y="0"/>
                    </a:moveTo>
                    <a:cubicBezTo>
                      <a:pt x="16" y="0"/>
                      <a:pt x="15" y="2"/>
                      <a:pt x="13" y="2"/>
                    </a:cubicBezTo>
                    <a:cubicBezTo>
                      <a:pt x="12" y="3"/>
                      <a:pt x="10" y="4"/>
                      <a:pt x="8" y="4"/>
                    </a:cubicBezTo>
                    <a:cubicBezTo>
                      <a:pt x="6" y="4"/>
                      <a:pt x="5" y="3"/>
                      <a:pt x="3" y="3"/>
                    </a:cubicBez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4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1" y="4"/>
                      <a:pt x="11" y="4"/>
                      <a:pt x="12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1"/>
                      <a:pt x="16" y="0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2" name="Freeform 315">
                <a:extLst>
                  <a:ext uri="{FF2B5EF4-FFF2-40B4-BE49-F238E27FC236}">
                    <a16:creationId xmlns:a16="http://schemas.microsoft.com/office/drawing/2014/main" id="{4CED642C-F932-AD83-2569-1274330C4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" y="1887"/>
                <a:ext cx="42" cy="10"/>
              </a:xfrm>
              <a:custGeom>
                <a:avLst/>
                <a:gdLst>
                  <a:gd name="T0" fmla="*/ 13 w 13"/>
                  <a:gd name="T1" fmla="*/ 2 h 3"/>
                  <a:gd name="T2" fmla="*/ 11 w 13"/>
                  <a:gd name="T3" fmla="*/ 2 h 3"/>
                  <a:gd name="T4" fmla="*/ 5 w 13"/>
                  <a:gd name="T5" fmla="*/ 0 h 3"/>
                  <a:gd name="T6" fmla="*/ 0 w 13"/>
                  <a:gd name="T7" fmla="*/ 3 h 3"/>
                  <a:gd name="T8" fmla="*/ 2 w 13"/>
                  <a:gd name="T9" fmla="*/ 1 h 3"/>
                  <a:gd name="T10" fmla="*/ 3 w 13"/>
                  <a:gd name="T11" fmla="*/ 0 h 3"/>
                  <a:gd name="T12" fmla="*/ 4 w 13"/>
                  <a:gd name="T13" fmla="*/ 0 h 3"/>
                  <a:gd name="T14" fmla="*/ 5 w 13"/>
                  <a:gd name="T15" fmla="*/ 0 h 3"/>
                  <a:gd name="T16" fmla="*/ 7 w 13"/>
                  <a:gd name="T17" fmla="*/ 0 h 3"/>
                  <a:gd name="T18" fmla="*/ 8 w 13"/>
                  <a:gd name="T19" fmla="*/ 0 h 3"/>
                  <a:gd name="T20" fmla="*/ 9 w 13"/>
                  <a:gd name="T21" fmla="*/ 0 h 3"/>
                  <a:gd name="T22" fmla="*/ 11 w 13"/>
                  <a:gd name="T23" fmla="*/ 1 h 3"/>
                  <a:gd name="T24" fmla="*/ 12 w 13"/>
                  <a:gd name="T25" fmla="*/ 2 h 3"/>
                  <a:gd name="T26" fmla="*/ 13 w 13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3">
                    <a:moveTo>
                      <a:pt x="13" y="2"/>
                    </a:moveTo>
                    <a:cubicBezTo>
                      <a:pt x="13" y="2"/>
                      <a:pt x="12" y="2"/>
                      <a:pt x="11" y="2"/>
                    </a:cubicBezTo>
                    <a:cubicBezTo>
                      <a:pt x="9" y="1"/>
                      <a:pt x="8" y="0"/>
                      <a:pt x="5" y="0"/>
                    </a:cubicBezTo>
                    <a:cubicBezTo>
                      <a:pt x="1" y="0"/>
                      <a:pt x="0" y="3"/>
                      <a:pt x="0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1" y="1"/>
                      <a:pt x="12" y="2"/>
                      <a:pt x="12" y="2"/>
                    </a:cubicBez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3" name="Freeform 316">
                <a:extLst>
                  <a:ext uri="{FF2B5EF4-FFF2-40B4-BE49-F238E27FC236}">
                    <a16:creationId xmlns:a16="http://schemas.microsoft.com/office/drawing/2014/main" id="{96EBB3FF-07A2-4E23-4B11-9CB5AE8E2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1894"/>
                <a:ext cx="12" cy="6"/>
              </a:xfrm>
              <a:custGeom>
                <a:avLst/>
                <a:gdLst>
                  <a:gd name="T0" fmla="*/ 4 w 4"/>
                  <a:gd name="T1" fmla="*/ 1 h 2"/>
                  <a:gd name="T2" fmla="*/ 2 w 4"/>
                  <a:gd name="T3" fmla="*/ 1 h 2"/>
                  <a:gd name="T4" fmla="*/ 1 w 4"/>
                  <a:gd name="T5" fmla="*/ 1 h 2"/>
                  <a:gd name="T6" fmla="*/ 1 w 4"/>
                  <a:gd name="T7" fmla="*/ 2 h 2"/>
                  <a:gd name="T8" fmla="*/ 0 w 4"/>
                  <a:gd name="T9" fmla="*/ 0 h 2"/>
                  <a:gd name="T10" fmla="*/ 3 w 4"/>
                  <a:gd name="T11" fmla="*/ 0 h 2"/>
                  <a:gd name="T12" fmla="*/ 4 w 4"/>
                  <a:gd name="T13" fmla="*/ 0 h 2"/>
                  <a:gd name="T14" fmla="*/ 4 w 4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4" name="Freeform 317">
                <a:extLst>
                  <a:ext uri="{FF2B5EF4-FFF2-40B4-BE49-F238E27FC236}">
                    <a16:creationId xmlns:a16="http://schemas.microsoft.com/office/drawing/2014/main" id="{A789C687-D44B-85F7-083B-B9C8DD4E2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1891"/>
                <a:ext cx="51" cy="47"/>
              </a:xfrm>
              <a:custGeom>
                <a:avLst/>
                <a:gdLst>
                  <a:gd name="T0" fmla="*/ 0 w 16"/>
                  <a:gd name="T1" fmla="*/ 15 h 15"/>
                  <a:gd name="T2" fmla="*/ 0 w 16"/>
                  <a:gd name="T3" fmla="*/ 15 h 15"/>
                  <a:gd name="T4" fmla="*/ 2 w 16"/>
                  <a:gd name="T5" fmla="*/ 15 h 15"/>
                  <a:gd name="T6" fmla="*/ 4 w 16"/>
                  <a:gd name="T7" fmla="*/ 15 h 15"/>
                  <a:gd name="T8" fmla="*/ 5 w 16"/>
                  <a:gd name="T9" fmla="*/ 14 h 15"/>
                  <a:gd name="T10" fmla="*/ 5 w 16"/>
                  <a:gd name="T11" fmla="*/ 12 h 15"/>
                  <a:gd name="T12" fmla="*/ 6 w 16"/>
                  <a:gd name="T13" fmla="*/ 11 h 15"/>
                  <a:gd name="T14" fmla="*/ 8 w 16"/>
                  <a:gd name="T15" fmla="*/ 9 h 15"/>
                  <a:gd name="T16" fmla="*/ 10 w 16"/>
                  <a:gd name="T17" fmla="*/ 8 h 15"/>
                  <a:gd name="T18" fmla="*/ 12 w 16"/>
                  <a:gd name="T19" fmla="*/ 8 h 15"/>
                  <a:gd name="T20" fmla="*/ 14 w 16"/>
                  <a:gd name="T21" fmla="*/ 7 h 15"/>
                  <a:gd name="T22" fmla="*/ 15 w 16"/>
                  <a:gd name="T23" fmla="*/ 7 h 15"/>
                  <a:gd name="T24" fmla="*/ 15 w 16"/>
                  <a:gd name="T25" fmla="*/ 6 h 15"/>
                  <a:gd name="T26" fmla="*/ 16 w 16"/>
                  <a:gd name="T27" fmla="*/ 4 h 15"/>
                  <a:gd name="T28" fmla="*/ 15 w 16"/>
                  <a:gd name="T29" fmla="*/ 3 h 15"/>
                  <a:gd name="T30" fmla="*/ 14 w 16"/>
                  <a:gd name="T31" fmla="*/ 1 h 15"/>
                  <a:gd name="T32" fmla="*/ 12 w 16"/>
                  <a:gd name="T33" fmla="*/ 0 h 15"/>
                  <a:gd name="T34" fmla="*/ 10 w 16"/>
                  <a:gd name="T35" fmla="*/ 0 h 15"/>
                  <a:gd name="T36" fmla="*/ 8 w 16"/>
                  <a:gd name="T37" fmla="*/ 1 h 15"/>
                  <a:gd name="T38" fmla="*/ 4 w 16"/>
                  <a:gd name="T39" fmla="*/ 3 h 15"/>
                  <a:gd name="T40" fmla="*/ 1 w 16"/>
                  <a:gd name="T41" fmla="*/ 5 h 15"/>
                  <a:gd name="T42" fmla="*/ 0 w 16"/>
                  <a:gd name="T43" fmla="*/ 10 h 15"/>
                  <a:gd name="T44" fmla="*/ 0 w 16"/>
                  <a:gd name="T4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5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2" y="15"/>
                      <a:pt x="2" y="15"/>
                    </a:cubicBezTo>
                    <a:cubicBezTo>
                      <a:pt x="2" y="15"/>
                      <a:pt x="3" y="15"/>
                      <a:pt x="4" y="15"/>
                    </a:cubicBezTo>
                    <a:cubicBezTo>
                      <a:pt x="4" y="15"/>
                      <a:pt x="5" y="14"/>
                      <a:pt x="5" y="14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10" y="9"/>
                      <a:pt x="10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8"/>
                      <a:pt x="13" y="8"/>
                      <a:pt x="14" y="7"/>
                    </a:cubicBezTo>
                    <a:cubicBezTo>
                      <a:pt x="14" y="7"/>
                      <a:pt x="14" y="7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6" y="4"/>
                      <a:pt x="16" y="3"/>
                      <a:pt x="15" y="3"/>
                    </a:cubicBezTo>
                    <a:cubicBezTo>
                      <a:pt x="15" y="2"/>
                      <a:pt x="14" y="2"/>
                      <a:pt x="14" y="1"/>
                    </a:cubicBezTo>
                    <a:cubicBezTo>
                      <a:pt x="13" y="1"/>
                      <a:pt x="12" y="0"/>
                      <a:pt x="12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6" y="2"/>
                      <a:pt x="5" y="2"/>
                      <a:pt x="4" y="3"/>
                    </a:cubicBezTo>
                    <a:cubicBezTo>
                      <a:pt x="4" y="3"/>
                      <a:pt x="2" y="4"/>
                      <a:pt x="1" y="5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0" y="12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0A85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5" name="Freeform 318">
                <a:extLst>
                  <a:ext uri="{FF2B5EF4-FFF2-40B4-BE49-F238E27FC236}">
                    <a16:creationId xmlns:a16="http://schemas.microsoft.com/office/drawing/2014/main" id="{F887FA3B-35A6-8AE9-CC06-86B89602F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1891"/>
                <a:ext cx="54" cy="50"/>
              </a:xfrm>
              <a:custGeom>
                <a:avLst/>
                <a:gdLst>
                  <a:gd name="T0" fmla="*/ 0 w 17"/>
                  <a:gd name="T1" fmla="*/ 15 h 16"/>
                  <a:gd name="T2" fmla="*/ 1 w 17"/>
                  <a:gd name="T3" fmla="*/ 16 h 16"/>
                  <a:gd name="T4" fmla="*/ 3 w 17"/>
                  <a:gd name="T5" fmla="*/ 15 h 16"/>
                  <a:gd name="T6" fmla="*/ 5 w 17"/>
                  <a:gd name="T7" fmla="*/ 15 h 16"/>
                  <a:gd name="T8" fmla="*/ 7 w 17"/>
                  <a:gd name="T9" fmla="*/ 12 h 16"/>
                  <a:gd name="T10" fmla="*/ 7 w 17"/>
                  <a:gd name="T11" fmla="*/ 12 h 16"/>
                  <a:gd name="T12" fmla="*/ 7 w 17"/>
                  <a:gd name="T13" fmla="*/ 11 h 16"/>
                  <a:gd name="T14" fmla="*/ 7 w 17"/>
                  <a:gd name="T15" fmla="*/ 11 h 16"/>
                  <a:gd name="T16" fmla="*/ 7 w 17"/>
                  <a:gd name="T17" fmla="*/ 11 h 16"/>
                  <a:gd name="T18" fmla="*/ 7 w 17"/>
                  <a:gd name="T19" fmla="*/ 11 h 16"/>
                  <a:gd name="T20" fmla="*/ 7 w 17"/>
                  <a:gd name="T21" fmla="*/ 11 h 16"/>
                  <a:gd name="T22" fmla="*/ 7 w 17"/>
                  <a:gd name="T23" fmla="*/ 11 h 16"/>
                  <a:gd name="T24" fmla="*/ 7 w 17"/>
                  <a:gd name="T25" fmla="*/ 11 h 16"/>
                  <a:gd name="T26" fmla="*/ 7 w 17"/>
                  <a:gd name="T27" fmla="*/ 11 h 16"/>
                  <a:gd name="T28" fmla="*/ 7 w 17"/>
                  <a:gd name="T29" fmla="*/ 11 h 16"/>
                  <a:gd name="T30" fmla="*/ 7 w 17"/>
                  <a:gd name="T31" fmla="*/ 11 h 16"/>
                  <a:gd name="T32" fmla="*/ 7 w 17"/>
                  <a:gd name="T33" fmla="*/ 11 h 16"/>
                  <a:gd name="T34" fmla="*/ 9 w 17"/>
                  <a:gd name="T35" fmla="*/ 10 h 16"/>
                  <a:gd name="T36" fmla="*/ 9 w 17"/>
                  <a:gd name="T37" fmla="*/ 9 h 16"/>
                  <a:gd name="T38" fmla="*/ 11 w 17"/>
                  <a:gd name="T39" fmla="*/ 9 h 16"/>
                  <a:gd name="T40" fmla="*/ 15 w 17"/>
                  <a:gd name="T41" fmla="*/ 8 h 16"/>
                  <a:gd name="T42" fmla="*/ 17 w 17"/>
                  <a:gd name="T43" fmla="*/ 6 h 16"/>
                  <a:gd name="T44" fmla="*/ 17 w 17"/>
                  <a:gd name="T45" fmla="*/ 3 h 16"/>
                  <a:gd name="T46" fmla="*/ 13 w 17"/>
                  <a:gd name="T47" fmla="*/ 0 h 16"/>
                  <a:gd name="T48" fmla="*/ 8 w 17"/>
                  <a:gd name="T49" fmla="*/ 1 h 16"/>
                  <a:gd name="T50" fmla="*/ 5 w 17"/>
                  <a:gd name="T51" fmla="*/ 2 h 16"/>
                  <a:gd name="T52" fmla="*/ 2 w 17"/>
                  <a:gd name="T53" fmla="*/ 5 h 16"/>
                  <a:gd name="T54" fmla="*/ 0 w 17"/>
                  <a:gd name="T55" fmla="*/ 10 h 16"/>
                  <a:gd name="T56" fmla="*/ 0 w 17"/>
                  <a:gd name="T57" fmla="*/ 15 h 16"/>
                  <a:gd name="T58" fmla="*/ 0 w 17"/>
                  <a:gd name="T59" fmla="*/ 15 h 16"/>
                  <a:gd name="T60" fmla="*/ 1 w 17"/>
                  <a:gd name="T61" fmla="*/ 15 h 16"/>
                  <a:gd name="T62" fmla="*/ 1 w 17"/>
                  <a:gd name="T63" fmla="*/ 12 h 16"/>
                  <a:gd name="T64" fmla="*/ 1 w 17"/>
                  <a:gd name="T65" fmla="*/ 7 h 16"/>
                  <a:gd name="T66" fmla="*/ 4 w 17"/>
                  <a:gd name="T67" fmla="*/ 4 h 16"/>
                  <a:gd name="T68" fmla="*/ 5 w 17"/>
                  <a:gd name="T69" fmla="*/ 3 h 16"/>
                  <a:gd name="T70" fmla="*/ 5 w 17"/>
                  <a:gd name="T71" fmla="*/ 3 h 16"/>
                  <a:gd name="T72" fmla="*/ 5 w 17"/>
                  <a:gd name="T73" fmla="*/ 3 h 16"/>
                  <a:gd name="T74" fmla="*/ 11 w 17"/>
                  <a:gd name="T75" fmla="*/ 1 h 16"/>
                  <a:gd name="T76" fmla="*/ 15 w 17"/>
                  <a:gd name="T77" fmla="*/ 1 h 16"/>
                  <a:gd name="T78" fmla="*/ 17 w 17"/>
                  <a:gd name="T79" fmla="*/ 4 h 16"/>
                  <a:gd name="T80" fmla="*/ 16 w 17"/>
                  <a:gd name="T81" fmla="*/ 6 h 16"/>
                  <a:gd name="T82" fmla="*/ 13 w 17"/>
                  <a:gd name="T83" fmla="*/ 8 h 16"/>
                  <a:gd name="T84" fmla="*/ 9 w 17"/>
                  <a:gd name="T85" fmla="*/ 9 h 16"/>
                  <a:gd name="T86" fmla="*/ 8 w 17"/>
                  <a:gd name="T87" fmla="*/ 10 h 16"/>
                  <a:gd name="T88" fmla="*/ 7 w 17"/>
                  <a:gd name="T89" fmla="*/ 10 h 16"/>
                  <a:gd name="T90" fmla="*/ 7 w 17"/>
                  <a:gd name="T91" fmla="*/ 10 h 16"/>
                  <a:gd name="T92" fmla="*/ 7 w 17"/>
                  <a:gd name="T93" fmla="*/ 11 h 16"/>
                  <a:gd name="T94" fmla="*/ 7 w 17"/>
                  <a:gd name="T95" fmla="*/ 11 h 16"/>
                  <a:gd name="T96" fmla="*/ 7 w 17"/>
                  <a:gd name="T97" fmla="*/ 11 h 16"/>
                  <a:gd name="T98" fmla="*/ 7 w 17"/>
                  <a:gd name="T99" fmla="*/ 11 h 16"/>
                  <a:gd name="T100" fmla="*/ 7 w 17"/>
                  <a:gd name="T101" fmla="*/ 11 h 16"/>
                  <a:gd name="T102" fmla="*/ 7 w 17"/>
                  <a:gd name="T103" fmla="*/ 11 h 16"/>
                  <a:gd name="T104" fmla="*/ 7 w 17"/>
                  <a:gd name="T105" fmla="*/ 11 h 16"/>
                  <a:gd name="T106" fmla="*/ 7 w 17"/>
                  <a:gd name="T107" fmla="*/ 11 h 16"/>
                  <a:gd name="T108" fmla="*/ 7 w 17"/>
                  <a:gd name="T109" fmla="*/ 11 h 16"/>
                  <a:gd name="T110" fmla="*/ 6 w 17"/>
                  <a:gd name="T111" fmla="*/ 11 h 16"/>
                  <a:gd name="T112" fmla="*/ 6 w 17"/>
                  <a:gd name="T113" fmla="*/ 14 h 16"/>
                  <a:gd name="T114" fmla="*/ 3 w 17"/>
                  <a:gd name="T115" fmla="*/ 15 h 16"/>
                  <a:gd name="T116" fmla="*/ 3 w 17"/>
                  <a:gd name="T117" fmla="*/ 15 h 16"/>
                  <a:gd name="T118" fmla="*/ 1 w 17"/>
                  <a:gd name="T119" fmla="*/ 15 h 16"/>
                  <a:gd name="T120" fmla="*/ 1 w 17"/>
                  <a:gd name="T121" fmla="*/ 15 h 16"/>
                  <a:gd name="T122" fmla="*/ 1 w 17"/>
                  <a:gd name="T12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" h="16">
                    <a:moveTo>
                      <a:pt x="1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5" y="15"/>
                      <a:pt x="6" y="14"/>
                      <a:pt x="6" y="14"/>
                    </a:cubicBezTo>
                    <a:cubicBezTo>
                      <a:pt x="6" y="13"/>
                      <a:pt x="6" y="12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9" y="10"/>
                      <a:pt x="10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2" y="9"/>
                      <a:pt x="12" y="8"/>
                      <a:pt x="13" y="8"/>
                    </a:cubicBezTo>
                    <a:cubicBezTo>
                      <a:pt x="13" y="8"/>
                      <a:pt x="14" y="8"/>
                      <a:pt x="15" y="8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6" y="2"/>
                      <a:pt x="16" y="1"/>
                      <a:pt x="15" y="1"/>
                    </a:cubicBezTo>
                    <a:cubicBezTo>
                      <a:pt x="14" y="1"/>
                      <a:pt x="14" y="0"/>
                      <a:pt x="13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3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1" y="9"/>
                      <a:pt x="1" y="8"/>
                      <a:pt x="1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7" y="2"/>
                      <a:pt x="9" y="2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11" y="1"/>
                      <a:pt x="12" y="0"/>
                      <a:pt x="13" y="0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5" y="2"/>
                      <a:pt x="16" y="2"/>
                      <a:pt x="16" y="3"/>
                    </a:cubicBezTo>
                    <a:cubicBezTo>
                      <a:pt x="16" y="3"/>
                      <a:pt x="17" y="4"/>
                      <a:pt x="17" y="4"/>
                    </a:cubicBezTo>
                    <a:cubicBezTo>
                      <a:pt x="17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7"/>
                      <a:pt x="15" y="7"/>
                      <a:pt x="14" y="7"/>
                    </a:cubicBezTo>
                    <a:cubicBezTo>
                      <a:pt x="14" y="7"/>
                      <a:pt x="13" y="8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1" y="8"/>
                      <a:pt x="10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2" y="15"/>
                      <a:pt x="2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6" name="Freeform 319">
                <a:extLst>
                  <a:ext uri="{FF2B5EF4-FFF2-40B4-BE49-F238E27FC236}">
                    <a16:creationId xmlns:a16="http://schemas.microsoft.com/office/drawing/2014/main" id="{31A620A4-F78C-7295-815F-94C213BD4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1894"/>
                <a:ext cx="48" cy="41"/>
              </a:xfrm>
              <a:custGeom>
                <a:avLst/>
                <a:gdLst>
                  <a:gd name="T0" fmla="*/ 1 w 15"/>
                  <a:gd name="T1" fmla="*/ 13 h 13"/>
                  <a:gd name="T2" fmla="*/ 2 w 15"/>
                  <a:gd name="T3" fmla="*/ 10 h 13"/>
                  <a:gd name="T4" fmla="*/ 4 w 15"/>
                  <a:gd name="T5" fmla="*/ 7 h 13"/>
                  <a:gd name="T6" fmla="*/ 4 w 15"/>
                  <a:gd name="T7" fmla="*/ 7 h 13"/>
                  <a:gd name="T8" fmla="*/ 5 w 15"/>
                  <a:gd name="T9" fmla="*/ 6 h 13"/>
                  <a:gd name="T10" fmla="*/ 6 w 15"/>
                  <a:gd name="T11" fmla="*/ 5 h 13"/>
                  <a:gd name="T12" fmla="*/ 8 w 15"/>
                  <a:gd name="T13" fmla="*/ 3 h 13"/>
                  <a:gd name="T14" fmla="*/ 9 w 15"/>
                  <a:gd name="T15" fmla="*/ 3 h 13"/>
                  <a:gd name="T16" fmla="*/ 9 w 15"/>
                  <a:gd name="T17" fmla="*/ 4 h 13"/>
                  <a:gd name="T18" fmla="*/ 10 w 15"/>
                  <a:gd name="T19" fmla="*/ 3 h 13"/>
                  <a:gd name="T20" fmla="*/ 10 w 15"/>
                  <a:gd name="T21" fmla="*/ 2 h 13"/>
                  <a:gd name="T22" fmla="*/ 11 w 15"/>
                  <a:gd name="T23" fmla="*/ 2 h 13"/>
                  <a:gd name="T24" fmla="*/ 12 w 15"/>
                  <a:gd name="T25" fmla="*/ 2 h 13"/>
                  <a:gd name="T26" fmla="*/ 12 w 15"/>
                  <a:gd name="T27" fmla="*/ 3 h 13"/>
                  <a:gd name="T28" fmla="*/ 12 w 15"/>
                  <a:gd name="T29" fmla="*/ 3 h 13"/>
                  <a:gd name="T30" fmla="*/ 13 w 15"/>
                  <a:gd name="T31" fmla="*/ 4 h 13"/>
                  <a:gd name="T32" fmla="*/ 13 w 15"/>
                  <a:gd name="T33" fmla="*/ 4 h 13"/>
                  <a:gd name="T34" fmla="*/ 14 w 15"/>
                  <a:gd name="T35" fmla="*/ 3 h 13"/>
                  <a:gd name="T36" fmla="*/ 14 w 15"/>
                  <a:gd name="T37" fmla="*/ 3 h 13"/>
                  <a:gd name="T38" fmla="*/ 14 w 15"/>
                  <a:gd name="T39" fmla="*/ 3 h 13"/>
                  <a:gd name="T40" fmla="*/ 15 w 15"/>
                  <a:gd name="T41" fmla="*/ 3 h 13"/>
                  <a:gd name="T42" fmla="*/ 15 w 15"/>
                  <a:gd name="T43" fmla="*/ 2 h 13"/>
                  <a:gd name="T44" fmla="*/ 14 w 15"/>
                  <a:gd name="T45" fmla="*/ 0 h 13"/>
                  <a:gd name="T46" fmla="*/ 12 w 15"/>
                  <a:gd name="T47" fmla="*/ 0 h 13"/>
                  <a:gd name="T48" fmla="*/ 9 w 15"/>
                  <a:gd name="T49" fmla="*/ 0 h 13"/>
                  <a:gd name="T50" fmla="*/ 6 w 15"/>
                  <a:gd name="T51" fmla="*/ 2 h 13"/>
                  <a:gd name="T52" fmla="*/ 4 w 15"/>
                  <a:gd name="T53" fmla="*/ 3 h 13"/>
                  <a:gd name="T54" fmla="*/ 3 w 15"/>
                  <a:gd name="T55" fmla="*/ 5 h 13"/>
                  <a:gd name="T56" fmla="*/ 2 w 15"/>
                  <a:gd name="T57" fmla="*/ 4 h 13"/>
                  <a:gd name="T58" fmla="*/ 1 w 15"/>
                  <a:gd name="T59" fmla="*/ 7 h 13"/>
                  <a:gd name="T60" fmla="*/ 0 w 15"/>
                  <a:gd name="T61" fmla="*/ 11 h 13"/>
                  <a:gd name="T62" fmla="*/ 1 w 15"/>
                  <a:gd name="T6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" h="13">
                    <a:moveTo>
                      <a:pt x="1" y="13"/>
                    </a:moveTo>
                    <a:cubicBezTo>
                      <a:pt x="1" y="13"/>
                      <a:pt x="1" y="12"/>
                      <a:pt x="2" y="10"/>
                    </a:cubicBezTo>
                    <a:cubicBezTo>
                      <a:pt x="3" y="9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5"/>
                      <a:pt x="6" y="5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10" y="2"/>
                      <a:pt x="10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2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5" y="4"/>
                      <a:pt x="15" y="3"/>
                    </a:cubicBezTo>
                    <a:cubicBezTo>
                      <a:pt x="15" y="3"/>
                      <a:pt x="15" y="2"/>
                      <a:pt x="15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1"/>
                      <a:pt x="7" y="1"/>
                      <a:pt x="6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3"/>
                      <a:pt x="3" y="5"/>
                      <a:pt x="3" y="5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7" name="Freeform 320">
                <a:extLst>
                  <a:ext uri="{FF2B5EF4-FFF2-40B4-BE49-F238E27FC236}">
                    <a16:creationId xmlns:a16="http://schemas.microsoft.com/office/drawing/2014/main" id="{B03A7E16-4A6D-4A94-188A-FD78A0C3F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1922"/>
                <a:ext cx="7" cy="7"/>
              </a:xfrm>
              <a:custGeom>
                <a:avLst/>
                <a:gdLst>
                  <a:gd name="T0" fmla="*/ 3 w 7"/>
                  <a:gd name="T1" fmla="*/ 0 h 7"/>
                  <a:gd name="T2" fmla="*/ 3 w 7"/>
                  <a:gd name="T3" fmla="*/ 3 h 7"/>
                  <a:gd name="T4" fmla="*/ 0 w 7"/>
                  <a:gd name="T5" fmla="*/ 3 h 7"/>
                  <a:gd name="T6" fmla="*/ 3 w 7"/>
                  <a:gd name="T7" fmla="*/ 7 h 7"/>
                  <a:gd name="T8" fmla="*/ 3 w 7"/>
                  <a:gd name="T9" fmla="*/ 7 h 7"/>
                  <a:gd name="T10" fmla="*/ 7 w 7"/>
                  <a:gd name="T11" fmla="*/ 7 h 7"/>
                  <a:gd name="T12" fmla="*/ 7 w 7"/>
                  <a:gd name="T13" fmla="*/ 3 h 7"/>
                  <a:gd name="T14" fmla="*/ 7 w 7"/>
                  <a:gd name="T15" fmla="*/ 3 h 7"/>
                  <a:gd name="T16" fmla="*/ 3 w 7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8" name="Freeform 321">
                <a:extLst>
                  <a:ext uri="{FF2B5EF4-FFF2-40B4-BE49-F238E27FC236}">
                    <a16:creationId xmlns:a16="http://schemas.microsoft.com/office/drawing/2014/main" id="{CBACF25C-FEB8-5681-E3A8-BF931C4B2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910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2 h 2"/>
                  <a:gd name="T8" fmla="*/ 1 w 1"/>
                  <a:gd name="T9" fmla="*/ 2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9" name="Freeform 322">
                <a:extLst>
                  <a:ext uri="{FF2B5EF4-FFF2-40B4-BE49-F238E27FC236}">
                    <a16:creationId xmlns:a16="http://schemas.microsoft.com/office/drawing/2014/main" id="{59CE273D-A1F8-37DA-2AAE-4245B2E15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1913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0" name="Freeform 323">
                <a:extLst>
                  <a:ext uri="{FF2B5EF4-FFF2-40B4-BE49-F238E27FC236}">
                    <a16:creationId xmlns:a16="http://schemas.microsoft.com/office/drawing/2014/main" id="{DB9D1C19-7614-78F5-8459-B40EAF198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1916"/>
                <a:ext cx="6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1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B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1" name="Freeform 324">
                <a:extLst>
                  <a:ext uri="{FF2B5EF4-FFF2-40B4-BE49-F238E27FC236}">
                    <a16:creationId xmlns:a16="http://schemas.microsoft.com/office/drawing/2014/main" id="{0965157C-69FC-22DA-7412-7913EE8F4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1925"/>
                <a:ext cx="7" cy="4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0 w 2"/>
                  <a:gd name="T9" fmla="*/ 0 h 1"/>
                  <a:gd name="T10" fmla="*/ 1 w 2"/>
                  <a:gd name="T11" fmla="*/ 1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2" name="Freeform 325">
                <a:extLst>
                  <a:ext uri="{FF2B5EF4-FFF2-40B4-BE49-F238E27FC236}">
                    <a16:creationId xmlns:a16="http://schemas.microsoft.com/office/drawing/2014/main" id="{427EE6A4-4737-D129-615B-DEBACED27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1903"/>
                <a:ext cx="6" cy="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1 w 2"/>
                  <a:gd name="T5" fmla="*/ 1 h 1"/>
                  <a:gd name="T6" fmla="*/ 0 w 2"/>
                  <a:gd name="T7" fmla="*/ 1 h 1"/>
                  <a:gd name="T8" fmla="*/ 0 w 2"/>
                  <a:gd name="T9" fmla="*/ 0 h 1"/>
                  <a:gd name="T10" fmla="*/ 1 w 2"/>
                  <a:gd name="T11" fmla="*/ 1 h 1"/>
                  <a:gd name="T12" fmla="*/ 2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3" name="Freeform 326">
                <a:extLst>
                  <a:ext uri="{FF2B5EF4-FFF2-40B4-BE49-F238E27FC236}">
                    <a16:creationId xmlns:a16="http://schemas.microsoft.com/office/drawing/2014/main" id="{39A540C1-852A-76A8-1279-52CB91D04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1913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4" name="Freeform 327">
                <a:extLst>
                  <a:ext uri="{FF2B5EF4-FFF2-40B4-BE49-F238E27FC236}">
                    <a16:creationId xmlns:a16="http://schemas.microsoft.com/office/drawing/2014/main" id="{B5AC42D7-31EC-ADF1-720C-5DEA717E7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913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3 h 3"/>
                  <a:gd name="T14" fmla="*/ 0 w 3"/>
                  <a:gd name="T15" fmla="*/ 0 h 3"/>
                  <a:gd name="T16" fmla="*/ 0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5" name="Freeform 328">
                <a:extLst>
                  <a:ext uri="{FF2B5EF4-FFF2-40B4-BE49-F238E27FC236}">
                    <a16:creationId xmlns:a16="http://schemas.microsoft.com/office/drawing/2014/main" id="{A0C11FC4-9CC3-3839-788E-D820B47C3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900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6" name="Freeform 329">
                <a:extLst>
                  <a:ext uri="{FF2B5EF4-FFF2-40B4-BE49-F238E27FC236}">
                    <a16:creationId xmlns:a16="http://schemas.microsoft.com/office/drawing/2014/main" id="{EB327A77-8A87-BE06-8680-5C6F00293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1887"/>
                <a:ext cx="51" cy="51"/>
              </a:xfrm>
              <a:custGeom>
                <a:avLst/>
                <a:gdLst>
                  <a:gd name="T0" fmla="*/ 0 w 16"/>
                  <a:gd name="T1" fmla="*/ 16 h 16"/>
                  <a:gd name="T2" fmla="*/ 4 w 16"/>
                  <a:gd name="T3" fmla="*/ 15 h 16"/>
                  <a:gd name="T4" fmla="*/ 6 w 16"/>
                  <a:gd name="T5" fmla="*/ 11 h 16"/>
                  <a:gd name="T6" fmla="*/ 11 w 16"/>
                  <a:gd name="T7" fmla="*/ 9 h 16"/>
                  <a:gd name="T8" fmla="*/ 16 w 16"/>
                  <a:gd name="T9" fmla="*/ 5 h 16"/>
                  <a:gd name="T10" fmla="*/ 13 w 16"/>
                  <a:gd name="T11" fmla="*/ 3 h 16"/>
                  <a:gd name="T12" fmla="*/ 11 w 16"/>
                  <a:gd name="T13" fmla="*/ 2 h 16"/>
                  <a:gd name="T14" fmla="*/ 8 w 16"/>
                  <a:gd name="T15" fmla="*/ 3 h 16"/>
                  <a:gd name="T16" fmla="*/ 7 w 16"/>
                  <a:gd name="T17" fmla="*/ 5 h 16"/>
                  <a:gd name="T18" fmla="*/ 4 w 16"/>
                  <a:gd name="T19" fmla="*/ 6 h 16"/>
                  <a:gd name="T20" fmla="*/ 4 w 16"/>
                  <a:gd name="T21" fmla="*/ 7 h 16"/>
                  <a:gd name="T22" fmla="*/ 3 w 16"/>
                  <a:gd name="T23" fmla="*/ 7 h 16"/>
                  <a:gd name="T24" fmla="*/ 3 w 16"/>
                  <a:gd name="T25" fmla="*/ 5 h 16"/>
                  <a:gd name="T26" fmla="*/ 6 w 16"/>
                  <a:gd name="T27" fmla="*/ 3 h 16"/>
                  <a:gd name="T28" fmla="*/ 10 w 16"/>
                  <a:gd name="T29" fmla="*/ 0 h 16"/>
                  <a:gd name="T30" fmla="*/ 12 w 16"/>
                  <a:gd name="T31" fmla="*/ 0 h 16"/>
                  <a:gd name="T32" fmla="*/ 15 w 16"/>
                  <a:gd name="T33" fmla="*/ 1 h 16"/>
                  <a:gd name="T34" fmla="*/ 16 w 16"/>
                  <a:gd name="T35" fmla="*/ 3 h 16"/>
                  <a:gd name="T36" fmla="*/ 16 w 16"/>
                  <a:gd name="T37" fmla="*/ 4 h 16"/>
                  <a:gd name="T38" fmla="*/ 16 w 16"/>
                  <a:gd name="T39" fmla="*/ 6 h 16"/>
                  <a:gd name="T40" fmla="*/ 11 w 16"/>
                  <a:gd name="T41" fmla="*/ 9 h 16"/>
                  <a:gd name="T42" fmla="*/ 6 w 16"/>
                  <a:gd name="T43" fmla="*/ 12 h 16"/>
                  <a:gd name="T44" fmla="*/ 5 w 16"/>
                  <a:gd name="T45" fmla="*/ 16 h 16"/>
                  <a:gd name="T46" fmla="*/ 0 w 16"/>
                  <a:gd name="T47" fmla="*/ 16 h 16"/>
                  <a:gd name="T48" fmla="*/ 0 w 16"/>
                  <a:gd name="T4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cubicBezTo>
                      <a:pt x="0" y="16"/>
                      <a:pt x="4" y="16"/>
                      <a:pt x="4" y="15"/>
                    </a:cubicBezTo>
                    <a:cubicBezTo>
                      <a:pt x="5" y="15"/>
                      <a:pt x="4" y="13"/>
                      <a:pt x="6" y="11"/>
                    </a:cubicBezTo>
                    <a:cubicBezTo>
                      <a:pt x="8" y="9"/>
                      <a:pt x="10" y="9"/>
                      <a:pt x="11" y="9"/>
                    </a:cubicBezTo>
                    <a:cubicBezTo>
                      <a:pt x="13" y="9"/>
                      <a:pt x="15" y="8"/>
                      <a:pt x="16" y="5"/>
                    </a:cubicBezTo>
                    <a:cubicBezTo>
                      <a:pt x="16" y="4"/>
                      <a:pt x="14" y="4"/>
                      <a:pt x="13" y="3"/>
                    </a:cubicBezTo>
                    <a:cubicBezTo>
                      <a:pt x="13" y="2"/>
                      <a:pt x="11" y="2"/>
                      <a:pt x="11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4" y="5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2"/>
                      <a:pt x="9" y="1"/>
                      <a:pt x="1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6" y="5"/>
                      <a:pt x="16" y="5"/>
                      <a:pt x="16" y="6"/>
                    </a:cubicBezTo>
                    <a:cubicBezTo>
                      <a:pt x="16" y="8"/>
                      <a:pt x="14" y="9"/>
                      <a:pt x="11" y="9"/>
                    </a:cubicBezTo>
                    <a:cubicBezTo>
                      <a:pt x="9" y="10"/>
                      <a:pt x="7" y="11"/>
                      <a:pt x="6" y="12"/>
                    </a:cubicBezTo>
                    <a:cubicBezTo>
                      <a:pt x="5" y="12"/>
                      <a:pt x="5" y="16"/>
                      <a:pt x="5" y="16"/>
                    </a:cubicBezTo>
                    <a:cubicBezTo>
                      <a:pt x="5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0553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7" name="Freeform 330">
                <a:extLst>
                  <a:ext uri="{FF2B5EF4-FFF2-40B4-BE49-F238E27FC236}">
                    <a16:creationId xmlns:a16="http://schemas.microsoft.com/office/drawing/2014/main" id="{FBB3D8C4-8CC0-0DB1-58C9-D8174DEA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1910"/>
                <a:ext cx="3" cy="6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8" name="Freeform 331">
                <a:extLst>
                  <a:ext uri="{FF2B5EF4-FFF2-40B4-BE49-F238E27FC236}">
                    <a16:creationId xmlns:a16="http://schemas.microsoft.com/office/drawing/2014/main" id="{DF5880AD-0D24-BDA4-34CB-5DED2201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1906"/>
                <a:ext cx="3" cy="7"/>
              </a:xfrm>
              <a:custGeom>
                <a:avLst/>
                <a:gdLst>
                  <a:gd name="T0" fmla="*/ 0 w 3"/>
                  <a:gd name="T1" fmla="*/ 7 h 7"/>
                  <a:gd name="T2" fmla="*/ 0 w 3"/>
                  <a:gd name="T3" fmla="*/ 4 h 7"/>
                  <a:gd name="T4" fmla="*/ 3 w 3"/>
                  <a:gd name="T5" fmla="*/ 0 h 7"/>
                  <a:gd name="T6" fmla="*/ 3 w 3"/>
                  <a:gd name="T7" fmla="*/ 4 h 7"/>
                  <a:gd name="T8" fmla="*/ 0 w 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9" name="Freeform 332">
                <a:extLst>
                  <a:ext uri="{FF2B5EF4-FFF2-40B4-BE49-F238E27FC236}">
                    <a16:creationId xmlns:a16="http://schemas.microsoft.com/office/drawing/2014/main" id="{8C5F2998-0398-37B5-D097-D0A562A48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1919"/>
                <a:ext cx="4" cy="6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1 w 1"/>
                  <a:gd name="T7" fmla="*/ 1 h 2"/>
                  <a:gd name="T8" fmla="*/ 1 w 1"/>
                  <a:gd name="T9" fmla="*/ 2 h 2"/>
                  <a:gd name="T10" fmla="*/ 0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0" name="Freeform 333">
                <a:extLst>
                  <a:ext uri="{FF2B5EF4-FFF2-40B4-BE49-F238E27FC236}">
                    <a16:creationId xmlns:a16="http://schemas.microsoft.com/office/drawing/2014/main" id="{32F55B3C-8FE8-97C1-632C-5E1B9F9E4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1922"/>
                <a:ext cx="7" cy="3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1" name="Freeform 334">
                <a:extLst>
                  <a:ext uri="{FF2B5EF4-FFF2-40B4-BE49-F238E27FC236}">
                    <a16:creationId xmlns:a16="http://schemas.microsoft.com/office/drawing/2014/main" id="{77E62EA8-FE69-9EC3-1E29-13939A448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906"/>
                <a:ext cx="3" cy="7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2" name="Freeform 335">
                <a:extLst>
                  <a:ext uri="{FF2B5EF4-FFF2-40B4-BE49-F238E27FC236}">
                    <a16:creationId xmlns:a16="http://schemas.microsoft.com/office/drawing/2014/main" id="{702C0257-AB94-07C4-65BD-62AB5E15B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910"/>
                <a:ext cx="7" cy="3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3" name="Freeform 336">
                <a:extLst>
                  <a:ext uri="{FF2B5EF4-FFF2-40B4-BE49-F238E27FC236}">
                    <a16:creationId xmlns:a16="http://schemas.microsoft.com/office/drawing/2014/main" id="{F8526D7C-DCED-3DF4-9DF1-9536CA18B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897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0 w 3"/>
                  <a:gd name="T3" fmla="*/ 3 h 6"/>
                  <a:gd name="T4" fmla="*/ 3 w 3"/>
                  <a:gd name="T5" fmla="*/ 0 h 6"/>
                  <a:gd name="T6" fmla="*/ 0 w 3"/>
                  <a:gd name="T7" fmla="*/ 3 h 6"/>
                  <a:gd name="T8" fmla="*/ 0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4" name="Freeform 337">
                <a:extLst>
                  <a:ext uri="{FF2B5EF4-FFF2-40B4-BE49-F238E27FC236}">
                    <a16:creationId xmlns:a16="http://schemas.microsoft.com/office/drawing/2014/main" id="{21EDE607-CB52-B019-6562-111E22EA8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1900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3 h 3"/>
                  <a:gd name="T6" fmla="*/ 3 w 6"/>
                  <a:gd name="T7" fmla="*/ 3 h 3"/>
                  <a:gd name="T8" fmla="*/ 6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5" name="Freeform 338">
                <a:extLst>
                  <a:ext uri="{FF2B5EF4-FFF2-40B4-BE49-F238E27FC236}">
                    <a16:creationId xmlns:a16="http://schemas.microsoft.com/office/drawing/2014/main" id="{74D979BE-655C-DE87-CAA3-5B186F709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910"/>
                <a:ext cx="3" cy="6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1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01A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6" name="Freeform 339">
                <a:extLst>
                  <a:ext uri="{FF2B5EF4-FFF2-40B4-BE49-F238E27FC236}">
                    <a16:creationId xmlns:a16="http://schemas.microsoft.com/office/drawing/2014/main" id="{8599C6F6-01A6-13A9-B76C-3D450A0DF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1868"/>
                <a:ext cx="4" cy="10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388" name="Picture 340">
                <a:extLst>
                  <a:ext uri="{FF2B5EF4-FFF2-40B4-BE49-F238E27FC236}">
                    <a16:creationId xmlns:a16="http://schemas.microsoft.com/office/drawing/2014/main" id="{B62F6313-92D9-E535-94A1-0CC748DCA9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5" y="1862"/>
                <a:ext cx="3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17" name="Freeform 341">
                <a:extLst>
                  <a:ext uri="{FF2B5EF4-FFF2-40B4-BE49-F238E27FC236}">
                    <a16:creationId xmlns:a16="http://schemas.microsoft.com/office/drawing/2014/main" id="{39ED8DF9-AC7A-054A-3C13-241FAD77E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868"/>
                <a:ext cx="7" cy="10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0 h 3"/>
                  <a:gd name="T4" fmla="*/ 2 w 2"/>
                  <a:gd name="T5" fmla="*/ 0 h 3"/>
                  <a:gd name="T6" fmla="*/ 2 w 2"/>
                  <a:gd name="T7" fmla="*/ 0 h 3"/>
                  <a:gd name="T8" fmla="*/ 2 w 2"/>
                  <a:gd name="T9" fmla="*/ 0 h 3"/>
                  <a:gd name="T10" fmla="*/ 2 w 2"/>
                  <a:gd name="T11" fmla="*/ 0 h 3"/>
                  <a:gd name="T12" fmla="*/ 2 w 2"/>
                  <a:gd name="T13" fmla="*/ 3 h 3"/>
                  <a:gd name="T14" fmla="*/ 1 w 2"/>
                  <a:gd name="T15" fmla="*/ 3 h 3"/>
                  <a:gd name="T16" fmla="*/ 2 w 2"/>
                  <a:gd name="T17" fmla="*/ 0 h 3"/>
                  <a:gd name="T18" fmla="*/ 2 w 2"/>
                  <a:gd name="T19" fmla="*/ 0 h 3"/>
                  <a:gd name="T20" fmla="*/ 2 w 2"/>
                  <a:gd name="T21" fmla="*/ 0 h 3"/>
                  <a:gd name="T22" fmla="*/ 2 w 2"/>
                  <a:gd name="T23" fmla="*/ 0 h 3"/>
                  <a:gd name="T24" fmla="*/ 2 w 2"/>
                  <a:gd name="T25" fmla="*/ 0 h 3"/>
                  <a:gd name="T26" fmla="*/ 0 w 2"/>
                  <a:gd name="T27" fmla="*/ 3 h 3"/>
                  <a:gd name="T28" fmla="*/ 2 w 2"/>
                  <a:gd name="T29" fmla="*/ 3 h 3"/>
                  <a:gd name="T30" fmla="*/ 2 w 2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8" name="Freeform 342">
                <a:extLst>
                  <a:ext uri="{FF2B5EF4-FFF2-40B4-BE49-F238E27FC236}">
                    <a16:creationId xmlns:a16="http://schemas.microsoft.com/office/drawing/2014/main" id="{A2A8929A-5764-0D29-EAC7-C87D86609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1862"/>
                <a:ext cx="7" cy="6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9" name="Freeform 343">
                <a:extLst>
                  <a:ext uri="{FF2B5EF4-FFF2-40B4-BE49-F238E27FC236}">
                    <a16:creationId xmlns:a16="http://schemas.microsoft.com/office/drawing/2014/main" id="{5B08A858-F6F1-C7FC-B7B6-17A786689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1862"/>
                <a:ext cx="7" cy="6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1 w 2"/>
                  <a:gd name="T5" fmla="*/ 0 h 2"/>
                  <a:gd name="T6" fmla="*/ 0 w 2"/>
                  <a:gd name="T7" fmla="*/ 1 h 2"/>
                  <a:gd name="T8" fmla="*/ 0 w 2"/>
                  <a:gd name="T9" fmla="*/ 1 h 2"/>
                  <a:gd name="T10" fmla="*/ 1 w 2"/>
                  <a:gd name="T11" fmla="*/ 2 h 2"/>
                  <a:gd name="T12" fmla="*/ 1 w 2"/>
                  <a:gd name="T13" fmla="*/ 2 h 2"/>
                  <a:gd name="T14" fmla="*/ 2 w 2"/>
                  <a:gd name="T15" fmla="*/ 1 h 2"/>
                  <a:gd name="T16" fmla="*/ 2 w 2"/>
                  <a:gd name="T17" fmla="*/ 1 h 2"/>
                  <a:gd name="T18" fmla="*/ 1 w 2"/>
                  <a:gd name="T19" fmla="*/ 0 h 2"/>
                  <a:gd name="T20" fmla="*/ 1 w 2"/>
                  <a:gd name="T21" fmla="*/ 0 h 2"/>
                  <a:gd name="T22" fmla="*/ 1 w 2"/>
                  <a:gd name="T23" fmla="*/ 1 h 2"/>
                  <a:gd name="T24" fmla="*/ 2 w 2"/>
                  <a:gd name="T25" fmla="*/ 1 h 2"/>
                  <a:gd name="T26" fmla="*/ 2 w 2"/>
                  <a:gd name="T27" fmla="*/ 1 h 2"/>
                  <a:gd name="T28" fmla="*/ 1 w 2"/>
                  <a:gd name="T29" fmla="*/ 2 h 2"/>
                  <a:gd name="T30" fmla="*/ 1 w 2"/>
                  <a:gd name="T31" fmla="*/ 2 h 2"/>
                  <a:gd name="T32" fmla="*/ 1 w 2"/>
                  <a:gd name="T33" fmla="*/ 1 h 2"/>
                  <a:gd name="T34" fmla="*/ 1 w 2"/>
                  <a:gd name="T35" fmla="*/ 1 h 2"/>
                  <a:gd name="T36" fmla="*/ 1 w 2"/>
                  <a:gd name="T37" fmla="*/ 1 h 2"/>
                  <a:gd name="T38" fmla="*/ 1 w 2"/>
                  <a:gd name="T39" fmla="*/ 1 h 2"/>
                  <a:gd name="T40" fmla="*/ 1 w 2"/>
                  <a:gd name="T4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0" name="Freeform 344">
                <a:extLst>
                  <a:ext uri="{FF2B5EF4-FFF2-40B4-BE49-F238E27FC236}">
                    <a16:creationId xmlns:a16="http://schemas.microsoft.com/office/drawing/2014/main" id="{2C22AD6D-0AC7-ECC2-C050-1C1B8F488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1865"/>
                <a:ext cx="7" cy="3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1 w 2"/>
                  <a:gd name="T5" fmla="*/ 0 h 1"/>
                  <a:gd name="T6" fmla="*/ 1 w 2"/>
                  <a:gd name="T7" fmla="*/ 1 h 1"/>
                  <a:gd name="T8" fmla="*/ 1 w 2"/>
                  <a:gd name="T9" fmla="*/ 1 h 1"/>
                  <a:gd name="T10" fmla="*/ 1 w 2"/>
                  <a:gd name="T11" fmla="*/ 1 h 1"/>
                  <a:gd name="T12" fmla="*/ 1 w 2"/>
                  <a:gd name="T13" fmla="*/ 1 h 1"/>
                  <a:gd name="T14" fmla="*/ 0 w 2"/>
                  <a:gd name="T15" fmla="*/ 0 h 1"/>
                  <a:gd name="T16" fmla="*/ 1 w 2"/>
                  <a:gd name="T17" fmla="*/ 0 h 1"/>
                  <a:gd name="T18" fmla="*/ 1 w 2"/>
                  <a:gd name="T19" fmla="*/ 0 h 1"/>
                  <a:gd name="T20" fmla="*/ 1 w 2"/>
                  <a:gd name="T21" fmla="*/ 0 h 1"/>
                  <a:gd name="T22" fmla="*/ 1 w 2"/>
                  <a:gd name="T23" fmla="*/ 0 h 1"/>
                  <a:gd name="T24" fmla="*/ 2 w 2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1" name="Freeform 345">
                <a:extLst>
                  <a:ext uri="{FF2B5EF4-FFF2-40B4-BE49-F238E27FC236}">
                    <a16:creationId xmlns:a16="http://schemas.microsoft.com/office/drawing/2014/main" id="{147EC311-88D1-9A2B-EFC5-C734AA8CA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1868"/>
                <a:ext cx="4" cy="7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  <a:gd name="T8" fmla="*/ 1 w 1"/>
                  <a:gd name="T9" fmla="*/ 0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2" name="Freeform 346">
                <a:extLst>
                  <a:ext uri="{FF2B5EF4-FFF2-40B4-BE49-F238E27FC236}">
                    <a16:creationId xmlns:a16="http://schemas.microsoft.com/office/drawing/2014/main" id="{ABAD67A5-0D6F-E9AF-4A9B-33A6B696F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1875"/>
                <a:ext cx="9" cy="9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0 w 3"/>
                  <a:gd name="T5" fmla="*/ 3 h 3"/>
                  <a:gd name="T6" fmla="*/ 1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3" name="Freeform 347">
                <a:extLst>
                  <a:ext uri="{FF2B5EF4-FFF2-40B4-BE49-F238E27FC236}">
                    <a16:creationId xmlns:a16="http://schemas.microsoft.com/office/drawing/2014/main" id="{7192891A-900F-7318-75D2-51AF1E380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1875"/>
                <a:ext cx="9" cy="9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3 w 3"/>
                  <a:gd name="T5" fmla="*/ 0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  <a:gd name="T12" fmla="*/ 1 w 3"/>
                  <a:gd name="T13" fmla="*/ 3 h 3"/>
                  <a:gd name="T14" fmla="*/ 0 w 3"/>
                  <a:gd name="T15" fmla="*/ 3 h 3"/>
                  <a:gd name="T16" fmla="*/ 3 w 3"/>
                  <a:gd name="T17" fmla="*/ 0 h 3"/>
                  <a:gd name="T18" fmla="*/ 3 w 3"/>
                  <a:gd name="T19" fmla="*/ 0 h 3"/>
                  <a:gd name="T20" fmla="*/ 3 w 3"/>
                  <a:gd name="T21" fmla="*/ 0 h 3"/>
                  <a:gd name="T22" fmla="*/ 3 w 3"/>
                  <a:gd name="T23" fmla="*/ 0 h 3"/>
                  <a:gd name="T24" fmla="*/ 3 w 3"/>
                  <a:gd name="T25" fmla="*/ 0 h 3"/>
                  <a:gd name="T26" fmla="*/ 0 w 3"/>
                  <a:gd name="T27" fmla="*/ 3 h 3"/>
                  <a:gd name="T28" fmla="*/ 1 w 3"/>
                  <a:gd name="T29" fmla="*/ 3 h 3"/>
                  <a:gd name="T30" fmla="*/ 3 w 3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4" name="Freeform 348">
                <a:extLst>
                  <a:ext uri="{FF2B5EF4-FFF2-40B4-BE49-F238E27FC236}">
                    <a16:creationId xmlns:a16="http://schemas.microsoft.com/office/drawing/2014/main" id="{37AB0FC7-785B-E78F-A93E-39BF92754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1868"/>
                <a:ext cx="7" cy="7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2 w 2"/>
                  <a:gd name="T7" fmla="*/ 2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5" name="Freeform 349">
                <a:extLst>
                  <a:ext uri="{FF2B5EF4-FFF2-40B4-BE49-F238E27FC236}">
                    <a16:creationId xmlns:a16="http://schemas.microsoft.com/office/drawing/2014/main" id="{E3984661-81DF-189C-572C-A8E3C5AB5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1868"/>
                <a:ext cx="7" cy="7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1 w 2"/>
                  <a:gd name="T5" fmla="*/ 0 h 2"/>
                  <a:gd name="T6" fmla="*/ 0 w 2"/>
                  <a:gd name="T7" fmla="*/ 1 h 2"/>
                  <a:gd name="T8" fmla="*/ 0 w 2"/>
                  <a:gd name="T9" fmla="*/ 1 h 2"/>
                  <a:gd name="T10" fmla="*/ 0 w 2"/>
                  <a:gd name="T11" fmla="*/ 2 h 2"/>
                  <a:gd name="T12" fmla="*/ 1 w 2"/>
                  <a:gd name="T13" fmla="*/ 2 h 2"/>
                  <a:gd name="T14" fmla="*/ 2 w 2"/>
                  <a:gd name="T15" fmla="*/ 2 h 2"/>
                  <a:gd name="T16" fmla="*/ 2 w 2"/>
                  <a:gd name="T17" fmla="*/ 1 h 2"/>
                  <a:gd name="T18" fmla="*/ 1 w 2"/>
                  <a:gd name="T19" fmla="*/ 0 h 2"/>
                  <a:gd name="T20" fmla="*/ 1 w 2"/>
                  <a:gd name="T21" fmla="*/ 0 h 2"/>
                  <a:gd name="T22" fmla="*/ 1 w 2"/>
                  <a:gd name="T23" fmla="*/ 0 h 2"/>
                  <a:gd name="T24" fmla="*/ 2 w 2"/>
                  <a:gd name="T25" fmla="*/ 1 h 2"/>
                  <a:gd name="T26" fmla="*/ 2 w 2"/>
                  <a:gd name="T27" fmla="*/ 2 h 2"/>
                  <a:gd name="T28" fmla="*/ 1 w 2"/>
                  <a:gd name="T29" fmla="*/ 2 h 2"/>
                  <a:gd name="T30" fmla="*/ 0 w 2"/>
                  <a:gd name="T31" fmla="*/ 2 h 2"/>
                  <a:gd name="T32" fmla="*/ 0 w 2"/>
                  <a:gd name="T33" fmla="*/ 1 h 2"/>
                  <a:gd name="T34" fmla="*/ 0 w 2"/>
                  <a:gd name="T35" fmla="*/ 1 h 2"/>
                  <a:gd name="T36" fmla="*/ 1 w 2"/>
                  <a:gd name="T37" fmla="*/ 0 h 2"/>
                  <a:gd name="T38" fmla="*/ 1 w 2"/>
                  <a:gd name="T3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6" name="Freeform 350">
                <a:extLst>
                  <a:ext uri="{FF2B5EF4-FFF2-40B4-BE49-F238E27FC236}">
                    <a16:creationId xmlns:a16="http://schemas.microsoft.com/office/drawing/2014/main" id="{F7F8D831-AC13-0A23-69A4-F877F531D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1868"/>
                <a:ext cx="7" cy="7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1 h 2"/>
                  <a:gd name="T16" fmla="*/ 0 w 2"/>
                  <a:gd name="T17" fmla="*/ 1 h 2"/>
                  <a:gd name="T18" fmla="*/ 1 w 2"/>
                  <a:gd name="T19" fmla="*/ 0 h 2"/>
                  <a:gd name="T20" fmla="*/ 1 w 2"/>
                  <a:gd name="T21" fmla="*/ 0 h 2"/>
                  <a:gd name="T22" fmla="*/ 1 w 2"/>
                  <a:gd name="T23" fmla="*/ 0 h 2"/>
                  <a:gd name="T24" fmla="*/ 2 w 2"/>
                  <a:gd name="T2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7" name="Freeform 351">
                <a:extLst>
                  <a:ext uri="{FF2B5EF4-FFF2-40B4-BE49-F238E27FC236}">
                    <a16:creationId xmlns:a16="http://schemas.microsoft.com/office/drawing/2014/main" id="{75E50883-1864-6B28-95C1-A3D9DF6FB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" y="1875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8" name="Freeform 352">
                <a:extLst>
                  <a:ext uri="{FF2B5EF4-FFF2-40B4-BE49-F238E27FC236}">
                    <a16:creationId xmlns:a16="http://schemas.microsoft.com/office/drawing/2014/main" id="{D928E48A-501E-4E33-49E1-96F04D3E2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843"/>
                <a:ext cx="7" cy="9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2 w 2"/>
                  <a:gd name="T5" fmla="*/ 3 h 3"/>
                  <a:gd name="T6" fmla="*/ 2 w 2"/>
                  <a:gd name="T7" fmla="*/ 2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9" name="Freeform 353">
                <a:extLst>
                  <a:ext uri="{FF2B5EF4-FFF2-40B4-BE49-F238E27FC236}">
                    <a16:creationId xmlns:a16="http://schemas.microsoft.com/office/drawing/2014/main" id="{7DAFD694-722F-A237-9FE0-6DBC8A096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843"/>
                <a:ext cx="7" cy="9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2 h 3"/>
                  <a:gd name="T14" fmla="*/ 2 w 2"/>
                  <a:gd name="T15" fmla="*/ 3 h 3"/>
                  <a:gd name="T16" fmla="*/ 0 w 2"/>
                  <a:gd name="T17" fmla="*/ 0 h 3"/>
                  <a:gd name="T18" fmla="*/ 0 w 2"/>
                  <a:gd name="T19" fmla="*/ 0 h 3"/>
                  <a:gd name="T20" fmla="*/ 0 w 2"/>
                  <a:gd name="T21" fmla="*/ 0 h 3"/>
                  <a:gd name="T22" fmla="*/ 0 w 2"/>
                  <a:gd name="T23" fmla="*/ 0 h 3"/>
                  <a:gd name="T24" fmla="*/ 0 w 2"/>
                  <a:gd name="T25" fmla="*/ 0 h 3"/>
                  <a:gd name="T26" fmla="*/ 1 w 2"/>
                  <a:gd name="T27" fmla="*/ 3 h 3"/>
                  <a:gd name="T28" fmla="*/ 2 w 2"/>
                  <a:gd name="T29" fmla="*/ 2 h 3"/>
                  <a:gd name="T30" fmla="*/ 0 w 2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0" name="Freeform 354">
                <a:extLst>
                  <a:ext uri="{FF2B5EF4-FFF2-40B4-BE49-F238E27FC236}">
                    <a16:creationId xmlns:a16="http://schemas.microsoft.com/office/drawing/2014/main" id="{10F55D9C-86B2-FFAD-248E-DE59D4C61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1837"/>
                <a:ext cx="7" cy="6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1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EC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1" name="Freeform 355">
                <a:extLst>
                  <a:ext uri="{FF2B5EF4-FFF2-40B4-BE49-F238E27FC236}">
                    <a16:creationId xmlns:a16="http://schemas.microsoft.com/office/drawing/2014/main" id="{B7C95DCE-E715-0664-CA37-51C0FF4B3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" y="1852"/>
                <a:ext cx="15" cy="23"/>
              </a:xfrm>
              <a:custGeom>
                <a:avLst/>
                <a:gdLst>
                  <a:gd name="T0" fmla="*/ 4 w 5"/>
                  <a:gd name="T1" fmla="*/ 2 h 7"/>
                  <a:gd name="T2" fmla="*/ 4 w 5"/>
                  <a:gd name="T3" fmla="*/ 6 h 7"/>
                  <a:gd name="T4" fmla="*/ 1 w 5"/>
                  <a:gd name="T5" fmla="*/ 4 h 7"/>
                  <a:gd name="T6" fmla="*/ 1 w 5"/>
                  <a:gd name="T7" fmla="*/ 0 h 7"/>
                  <a:gd name="T8" fmla="*/ 4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2"/>
                    </a:moveTo>
                    <a:cubicBezTo>
                      <a:pt x="5" y="3"/>
                      <a:pt x="5" y="5"/>
                      <a:pt x="4" y="6"/>
                    </a:cubicBezTo>
                    <a:cubicBezTo>
                      <a:pt x="3" y="7"/>
                      <a:pt x="1" y="6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EB58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2404" name="Picture 356">
                <a:extLst>
                  <a:ext uri="{FF2B5EF4-FFF2-40B4-BE49-F238E27FC236}">
                    <a16:creationId xmlns:a16="http://schemas.microsoft.com/office/drawing/2014/main" id="{907212D2-0C96-4B99-A27A-04614D2CBE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5" y="1840"/>
                <a:ext cx="48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32" name="Freeform 357">
                <a:extLst>
                  <a:ext uri="{FF2B5EF4-FFF2-40B4-BE49-F238E27FC236}">
                    <a16:creationId xmlns:a16="http://schemas.microsoft.com/office/drawing/2014/main" id="{F5B2DF89-D4EE-F810-FB3C-904D11720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1837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3 h 6"/>
                  <a:gd name="T6" fmla="*/ 0 w 7"/>
                  <a:gd name="T7" fmla="*/ 6 h 6"/>
                  <a:gd name="T8" fmla="*/ 3 w 7"/>
                  <a:gd name="T9" fmla="*/ 6 h 6"/>
                  <a:gd name="T10" fmla="*/ 7 w 7"/>
                  <a:gd name="T11" fmla="*/ 6 h 6"/>
                  <a:gd name="T12" fmla="*/ 7 w 7"/>
                  <a:gd name="T13" fmla="*/ 3 h 6"/>
                  <a:gd name="T14" fmla="*/ 7 w 7"/>
                  <a:gd name="T15" fmla="*/ 0 h 6"/>
                  <a:gd name="T16" fmla="*/ 3 w 7"/>
                  <a:gd name="T17" fmla="*/ 0 h 6"/>
                  <a:gd name="T18" fmla="*/ 0 w 7"/>
                  <a:gd name="T19" fmla="*/ 0 h 6"/>
                  <a:gd name="T20" fmla="*/ 0 w 7"/>
                  <a:gd name="T21" fmla="*/ 0 h 6"/>
                  <a:gd name="T22" fmla="*/ 0 w 7"/>
                  <a:gd name="T23" fmla="*/ 3 h 6"/>
                  <a:gd name="T24" fmla="*/ 3 w 7"/>
                  <a:gd name="T25" fmla="*/ 0 h 6"/>
                  <a:gd name="T26" fmla="*/ 7 w 7"/>
                  <a:gd name="T27" fmla="*/ 3 h 6"/>
                  <a:gd name="T28" fmla="*/ 7 w 7"/>
                  <a:gd name="T29" fmla="*/ 3 h 6"/>
                  <a:gd name="T30" fmla="*/ 3 w 7"/>
                  <a:gd name="T31" fmla="*/ 6 h 6"/>
                  <a:gd name="T32" fmla="*/ 3 w 7"/>
                  <a:gd name="T33" fmla="*/ 6 h 6"/>
                  <a:gd name="T34" fmla="*/ 0 w 7"/>
                  <a:gd name="T35" fmla="*/ 6 h 6"/>
                  <a:gd name="T36" fmla="*/ 0 w 7"/>
                  <a:gd name="T37" fmla="*/ 3 h 6"/>
                  <a:gd name="T38" fmla="*/ 0 w 7"/>
                  <a:gd name="T39" fmla="*/ 3 h 6"/>
                  <a:gd name="T40" fmla="*/ 0 w 7"/>
                  <a:gd name="T4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3" name="Freeform 358">
                <a:extLst>
                  <a:ext uri="{FF2B5EF4-FFF2-40B4-BE49-F238E27FC236}">
                    <a16:creationId xmlns:a16="http://schemas.microsoft.com/office/drawing/2014/main" id="{830B1743-777E-D166-4BC3-93D822D16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1837"/>
                <a:ext cx="7" cy="6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1 w 2"/>
                  <a:gd name="T11" fmla="*/ 2 h 2"/>
                  <a:gd name="T12" fmla="*/ 1 w 2"/>
                  <a:gd name="T13" fmla="*/ 2 h 2"/>
                  <a:gd name="T14" fmla="*/ 0 w 2"/>
                  <a:gd name="T15" fmla="*/ 2 h 2"/>
                  <a:gd name="T16" fmla="*/ 0 w 2"/>
                  <a:gd name="T17" fmla="*/ 2 h 2"/>
                  <a:gd name="T18" fmla="*/ 0 w 2"/>
                  <a:gd name="T19" fmla="*/ 1 h 2"/>
                  <a:gd name="T20" fmla="*/ 0 w 2"/>
                  <a:gd name="T21" fmla="*/ 1 h 2"/>
                  <a:gd name="T22" fmla="*/ 0 w 2"/>
                  <a:gd name="T23" fmla="*/ 0 h 2"/>
                  <a:gd name="T24" fmla="*/ 1 w 2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4" name="Freeform 359">
                <a:extLst>
                  <a:ext uri="{FF2B5EF4-FFF2-40B4-BE49-F238E27FC236}">
                    <a16:creationId xmlns:a16="http://schemas.microsoft.com/office/drawing/2014/main" id="{3A53654B-5AAF-F516-DD0D-B9F003AD9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843"/>
                <a:ext cx="4" cy="6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58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5" name="Freeform 360">
                <a:extLst>
                  <a:ext uri="{FF2B5EF4-FFF2-40B4-BE49-F238E27FC236}">
                    <a16:creationId xmlns:a16="http://schemas.microsoft.com/office/drawing/2014/main" id="{181FEF79-6C4F-976C-6981-91C9E3495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1852"/>
                <a:ext cx="10" cy="10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2 w 3"/>
                  <a:gd name="T5" fmla="*/ 2 h 3"/>
                  <a:gd name="T6" fmla="*/ 3 w 3"/>
                  <a:gd name="T7" fmla="*/ 1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7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6" name="Freeform 361">
                <a:extLst>
                  <a:ext uri="{FF2B5EF4-FFF2-40B4-BE49-F238E27FC236}">
                    <a16:creationId xmlns:a16="http://schemas.microsoft.com/office/drawing/2014/main" id="{6F9C0504-F245-A9FC-A968-4FD86CD99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846"/>
                <a:ext cx="10" cy="10"/>
              </a:xfrm>
              <a:custGeom>
                <a:avLst/>
                <a:gdLst>
                  <a:gd name="T0" fmla="*/ 4 w 10"/>
                  <a:gd name="T1" fmla="*/ 6 h 10"/>
                  <a:gd name="T2" fmla="*/ 4 w 10"/>
                  <a:gd name="T3" fmla="*/ 10 h 10"/>
                  <a:gd name="T4" fmla="*/ 7 w 10"/>
                  <a:gd name="T5" fmla="*/ 10 h 10"/>
                  <a:gd name="T6" fmla="*/ 10 w 10"/>
                  <a:gd name="T7" fmla="*/ 6 h 10"/>
                  <a:gd name="T8" fmla="*/ 10 w 10"/>
                  <a:gd name="T9" fmla="*/ 6 h 10"/>
                  <a:gd name="T10" fmla="*/ 10 w 10"/>
                  <a:gd name="T11" fmla="*/ 3 h 10"/>
                  <a:gd name="T12" fmla="*/ 7 w 10"/>
                  <a:gd name="T13" fmla="*/ 3 h 10"/>
                  <a:gd name="T14" fmla="*/ 7 w 10"/>
                  <a:gd name="T15" fmla="*/ 0 h 10"/>
                  <a:gd name="T16" fmla="*/ 0 w 10"/>
                  <a:gd name="T17" fmla="*/ 3 h 10"/>
                  <a:gd name="T18" fmla="*/ 4 w 10"/>
                  <a:gd name="T19" fmla="*/ 6 h 10"/>
                  <a:gd name="T20" fmla="*/ 4 w 10"/>
                  <a:gd name="T2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0">
                    <a:moveTo>
                      <a:pt x="4" y="6"/>
                    </a:moveTo>
                    <a:lnTo>
                      <a:pt x="4" y="10"/>
                    </a:lnTo>
                    <a:lnTo>
                      <a:pt x="7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E7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7" name="Freeform 362">
                <a:extLst>
                  <a:ext uri="{FF2B5EF4-FFF2-40B4-BE49-F238E27FC236}">
                    <a16:creationId xmlns:a16="http://schemas.microsoft.com/office/drawing/2014/main" id="{4D0E8309-4ED2-2B3C-B88F-053F1331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184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3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3 w 6"/>
                  <a:gd name="T11" fmla="*/ 0 h 6"/>
                  <a:gd name="T12" fmla="*/ 3 w 6"/>
                  <a:gd name="T13" fmla="*/ 3 h 6"/>
                  <a:gd name="T14" fmla="*/ 3 w 6"/>
                  <a:gd name="T15" fmla="*/ 6 h 6"/>
                  <a:gd name="T16" fmla="*/ 3 w 6"/>
                  <a:gd name="T17" fmla="*/ 6 h 6"/>
                  <a:gd name="T18" fmla="*/ 3 w 6"/>
                  <a:gd name="T19" fmla="*/ 6 h 6"/>
                  <a:gd name="T20" fmla="*/ 6 w 6"/>
                  <a:gd name="T21" fmla="*/ 6 h 6"/>
                  <a:gd name="T22" fmla="*/ 6 w 6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E7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8" name="Freeform 363">
                <a:extLst>
                  <a:ext uri="{FF2B5EF4-FFF2-40B4-BE49-F238E27FC236}">
                    <a16:creationId xmlns:a16="http://schemas.microsoft.com/office/drawing/2014/main" id="{EBA23AA9-5676-87EA-9343-7B27CD1E0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85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3 h 3"/>
                  <a:gd name="T4" fmla="*/ 0 w 4"/>
                  <a:gd name="T5" fmla="*/ 3 h 3"/>
                  <a:gd name="T6" fmla="*/ 0 w 4"/>
                  <a:gd name="T7" fmla="*/ 0 h 3"/>
                  <a:gd name="T8" fmla="*/ 0 w 4"/>
                  <a:gd name="T9" fmla="*/ 0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E2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9" name="Freeform 364">
                <a:extLst>
                  <a:ext uri="{FF2B5EF4-FFF2-40B4-BE49-F238E27FC236}">
                    <a16:creationId xmlns:a16="http://schemas.microsoft.com/office/drawing/2014/main" id="{F1475D64-CEB3-6458-0364-944191C89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" y="1849"/>
                <a:ext cx="3" cy="7"/>
              </a:xfrm>
              <a:custGeom>
                <a:avLst/>
                <a:gdLst>
                  <a:gd name="T0" fmla="*/ 0 w 3"/>
                  <a:gd name="T1" fmla="*/ 3 h 7"/>
                  <a:gd name="T2" fmla="*/ 0 w 3"/>
                  <a:gd name="T3" fmla="*/ 7 h 7"/>
                  <a:gd name="T4" fmla="*/ 3 w 3"/>
                  <a:gd name="T5" fmla="*/ 7 h 7"/>
                  <a:gd name="T6" fmla="*/ 3 w 3"/>
                  <a:gd name="T7" fmla="*/ 3 h 7"/>
                  <a:gd name="T8" fmla="*/ 3 w 3"/>
                  <a:gd name="T9" fmla="*/ 0 h 7"/>
                  <a:gd name="T10" fmla="*/ 0 w 3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0" y="3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E2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0" name="Freeform 365">
                <a:extLst>
                  <a:ext uri="{FF2B5EF4-FFF2-40B4-BE49-F238E27FC236}">
                    <a16:creationId xmlns:a16="http://schemas.microsoft.com/office/drawing/2014/main" id="{FD4E8FB4-4342-7ED7-A117-A3116B23C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184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2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1" name="Freeform 366">
                <a:extLst>
                  <a:ext uri="{FF2B5EF4-FFF2-40B4-BE49-F238E27FC236}">
                    <a16:creationId xmlns:a16="http://schemas.microsoft.com/office/drawing/2014/main" id="{69AF98A2-D716-76B8-D621-BD5E9321C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187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3 w 6"/>
                  <a:gd name="T5" fmla="*/ 7 h 7"/>
                  <a:gd name="T6" fmla="*/ 6 w 6"/>
                  <a:gd name="T7" fmla="*/ 7 h 7"/>
                  <a:gd name="T8" fmla="*/ 6 w 6"/>
                  <a:gd name="T9" fmla="*/ 4 h 7"/>
                  <a:gd name="T10" fmla="*/ 3 w 6"/>
                  <a:gd name="T11" fmla="*/ 0 h 7"/>
                  <a:gd name="T12" fmla="*/ 6 w 6"/>
                  <a:gd name="T13" fmla="*/ 0 h 7"/>
                  <a:gd name="T14" fmla="*/ 0 w 6"/>
                  <a:gd name="T15" fmla="*/ 0 h 7"/>
                  <a:gd name="T16" fmla="*/ 0 w 6"/>
                  <a:gd name="T17" fmla="*/ 0 h 7"/>
                  <a:gd name="T18" fmla="*/ 0 w 6"/>
                  <a:gd name="T19" fmla="*/ 4 h 7"/>
                  <a:gd name="T20" fmla="*/ 0 w 6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6" y="7"/>
                    </a:lnTo>
                    <a:lnTo>
                      <a:pt x="6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7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2" name="Freeform 367">
                <a:extLst>
                  <a:ext uri="{FF2B5EF4-FFF2-40B4-BE49-F238E27FC236}">
                    <a16:creationId xmlns:a16="http://schemas.microsoft.com/office/drawing/2014/main" id="{89FBF7E6-0C2A-FBE1-177E-6C088BE67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1871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0 w 7"/>
                  <a:gd name="T3" fmla="*/ 7 h 7"/>
                  <a:gd name="T4" fmla="*/ 0 w 7"/>
                  <a:gd name="T5" fmla="*/ 7 h 7"/>
                  <a:gd name="T6" fmla="*/ 4 w 7"/>
                  <a:gd name="T7" fmla="*/ 7 h 7"/>
                  <a:gd name="T8" fmla="*/ 4 w 7"/>
                  <a:gd name="T9" fmla="*/ 4 h 7"/>
                  <a:gd name="T10" fmla="*/ 7 w 7"/>
                  <a:gd name="T11" fmla="*/ 4 h 7"/>
                  <a:gd name="T12" fmla="*/ 4 w 7"/>
                  <a:gd name="T13" fmla="*/ 4 h 7"/>
                  <a:gd name="T14" fmla="*/ 7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w 7"/>
                  <a:gd name="T2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7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3" name="Freeform 368">
                <a:extLst>
                  <a:ext uri="{FF2B5EF4-FFF2-40B4-BE49-F238E27FC236}">
                    <a16:creationId xmlns:a16="http://schemas.microsoft.com/office/drawing/2014/main" id="{5EB27365-C11F-7ED1-1677-C473B1E08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1871"/>
                <a:ext cx="6" cy="10"/>
              </a:xfrm>
              <a:custGeom>
                <a:avLst/>
                <a:gdLst>
                  <a:gd name="T0" fmla="*/ 3 w 6"/>
                  <a:gd name="T1" fmla="*/ 10 h 10"/>
                  <a:gd name="T2" fmla="*/ 6 w 6"/>
                  <a:gd name="T3" fmla="*/ 7 h 10"/>
                  <a:gd name="T4" fmla="*/ 6 w 6"/>
                  <a:gd name="T5" fmla="*/ 4 h 10"/>
                  <a:gd name="T6" fmla="*/ 6 w 6"/>
                  <a:gd name="T7" fmla="*/ 4 h 10"/>
                  <a:gd name="T8" fmla="*/ 3 w 6"/>
                  <a:gd name="T9" fmla="*/ 0 h 10"/>
                  <a:gd name="T10" fmla="*/ 3 w 6"/>
                  <a:gd name="T11" fmla="*/ 4 h 10"/>
                  <a:gd name="T12" fmla="*/ 3 w 6"/>
                  <a:gd name="T13" fmla="*/ 4 h 10"/>
                  <a:gd name="T14" fmla="*/ 0 w 6"/>
                  <a:gd name="T15" fmla="*/ 4 h 10"/>
                  <a:gd name="T16" fmla="*/ 0 w 6"/>
                  <a:gd name="T17" fmla="*/ 7 h 10"/>
                  <a:gd name="T18" fmla="*/ 0 w 6"/>
                  <a:gd name="T19" fmla="*/ 7 h 10"/>
                  <a:gd name="T20" fmla="*/ 3 w 6"/>
                  <a:gd name="T21" fmla="*/ 10 h 10"/>
                  <a:gd name="T22" fmla="*/ 3 w 6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lnTo>
                      <a:pt x="6" y="7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E7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4" name="Freeform 369">
                <a:extLst>
                  <a:ext uri="{FF2B5EF4-FFF2-40B4-BE49-F238E27FC236}">
                    <a16:creationId xmlns:a16="http://schemas.microsoft.com/office/drawing/2014/main" id="{60D06EF8-75E0-CBB0-C376-60C9C28BC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187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E2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5" name="Freeform 370">
                <a:extLst>
                  <a:ext uri="{FF2B5EF4-FFF2-40B4-BE49-F238E27FC236}">
                    <a16:creationId xmlns:a16="http://schemas.microsoft.com/office/drawing/2014/main" id="{88930ECA-8422-F1D0-C695-E5F120FE2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1875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3 h 3"/>
                  <a:gd name="T6" fmla="*/ 4 w 4"/>
                  <a:gd name="T7" fmla="*/ 0 h 3"/>
                  <a:gd name="T8" fmla="*/ 4 w 4"/>
                  <a:gd name="T9" fmla="*/ 0 h 3"/>
                  <a:gd name="T10" fmla="*/ 0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2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6" name="Freeform 371">
                <a:extLst>
                  <a:ext uri="{FF2B5EF4-FFF2-40B4-BE49-F238E27FC236}">
                    <a16:creationId xmlns:a16="http://schemas.microsoft.com/office/drawing/2014/main" id="{76FC6A95-7DFA-B3D1-4A50-C12649048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187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3 h 3"/>
                  <a:gd name="T4" fmla="*/ 3 h 3"/>
                  <a:gd name="T5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2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7" name="Freeform 372">
                <a:extLst>
                  <a:ext uri="{FF2B5EF4-FFF2-40B4-BE49-F238E27FC236}">
                    <a16:creationId xmlns:a16="http://schemas.microsoft.com/office/drawing/2014/main" id="{E02ABFF4-9C7C-DA03-89A7-BEC2F397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" y="1875"/>
                <a:ext cx="7" cy="9"/>
              </a:xfrm>
              <a:custGeom>
                <a:avLst/>
                <a:gdLst>
                  <a:gd name="T0" fmla="*/ 0 w 7"/>
                  <a:gd name="T1" fmla="*/ 6 h 9"/>
                  <a:gd name="T2" fmla="*/ 0 w 7"/>
                  <a:gd name="T3" fmla="*/ 6 h 9"/>
                  <a:gd name="T4" fmla="*/ 0 w 7"/>
                  <a:gd name="T5" fmla="*/ 9 h 9"/>
                  <a:gd name="T6" fmla="*/ 4 w 7"/>
                  <a:gd name="T7" fmla="*/ 9 h 9"/>
                  <a:gd name="T8" fmla="*/ 7 w 7"/>
                  <a:gd name="T9" fmla="*/ 6 h 9"/>
                  <a:gd name="T10" fmla="*/ 4 w 7"/>
                  <a:gd name="T11" fmla="*/ 3 h 9"/>
                  <a:gd name="T12" fmla="*/ 7 w 7"/>
                  <a:gd name="T13" fmla="*/ 3 h 9"/>
                  <a:gd name="T14" fmla="*/ 0 w 7"/>
                  <a:gd name="T15" fmla="*/ 0 h 9"/>
                  <a:gd name="T16" fmla="*/ 0 w 7"/>
                  <a:gd name="T17" fmla="*/ 3 h 9"/>
                  <a:gd name="T18" fmla="*/ 0 w 7"/>
                  <a:gd name="T19" fmla="*/ 3 h 9"/>
                  <a:gd name="T20" fmla="*/ 0 w 7"/>
                  <a:gd name="T2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0" y="6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7" y="6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7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8" name="Freeform 373">
                <a:extLst>
                  <a:ext uri="{FF2B5EF4-FFF2-40B4-BE49-F238E27FC236}">
                    <a16:creationId xmlns:a16="http://schemas.microsoft.com/office/drawing/2014/main" id="{D73CD5A8-9961-6455-78FB-9EC072DB4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1878"/>
                <a:ext cx="6" cy="6"/>
              </a:xfrm>
              <a:custGeom>
                <a:avLst/>
                <a:gdLst>
                  <a:gd name="T0" fmla="*/ 0 w 6"/>
                  <a:gd name="T1" fmla="*/ 3 h 6"/>
                  <a:gd name="T2" fmla="*/ 0 w 6"/>
                  <a:gd name="T3" fmla="*/ 3 h 6"/>
                  <a:gd name="T4" fmla="*/ 0 w 6"/>
                  <a:gd name="T5" fmla="*/ 6 h 6"/>
                  <a:gd name="T6" fmla="*/ 3 w 6"/>
                  <a:gd name="T7" fmla="*/ 6 h 6"/>
                  <a:gd name="T8" fmla="*/ 3 w 6"/>
                  <a:gd name="T9" fmla="*/ 6 h 6"/>
                  <a:gd name="T10" fmla="*/ 6 w 6"/>
                  <a:gd name="T11" fmla="*/ 6 h 6"/>
                  <a:gd name="T12" fmla="*/ 6 w 6"/>
                  <a:gd name="T13" fmla="*/ 3 h 6"/>
                  <a:gd name="T14" fmla="*/ 6 w 6"/>
                  <a:gd name="T15" fmla="*/ 3 h 6"/>
                  <a:gd name="T16" fmla="*/ 3 w 6"/>
                  <a:gd name="T17" fmla="*/ 0 h 6"/>
                  <a:gd name="T18" fmla="*/ 3 w 6"/>
                  <a:gd name="T19" fmla="*/ 3 h 6"/>
                  <a:gd name="T20" fmla="*/ 0 w 6"/>
                  <a:gd name="T2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7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9" name="Freeform 374">
                <a:extLst>
                  <a:ext uri="{FF2B5EF4-FFF2-40B4-BE49-F238E27FC236}">
                    <a16:creationId xmlns:a16="http://schemas.microsoft.com/office/drawing/2014/main" id="{8C0CB595-3937-AA5A-B35D-04E8D05DC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" y="188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  <a:gd name="T14" fmla="*/ 0 w 3"/>
                  <a:gd name="T15" fmla="*/ 0 h 3"/>
                  <a:gd name="T16" fmla="*/ 0 w 3"/>
                  <a:gd name="T17" fmla="*/ 0 h 3"/>
                  <a:gd name="T18" fmla="*/ 0 w 3"/>
                  <a:gd name="T19" fmla="*/ 0 h 3"/>
                  <a:gd name="T20" fmla="*/ 0 w 3"/>
                  <a:gd name="T21" fmla="*/ 3 h 3"/>
                  <a:gd name="T22" fmla="*/ 0 w 3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7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0" name="Freeform 375">
                <a:extLst>
                  <a:ext uri="{FF2B5EF4-FFF2-40B4-BE49-F238E27FC236}">
                    <a16:creationId xmlns:a16="http://schemas.microsoft.com/office/drawing/2014/main" id="{704C8415-3364-612C-65DB-52B964813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" y="1878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3 h 3"/>
                  <a:gd name="T4" fmla="*/ 0 w 4"/>
                  <a:gd name="T5" fmla="*/ 0 h 3"/>
                  <a:gd name="T6" fmla="*/ 4 w 4"/>
                  <a:gd name="T7" fmla="*/ 0 h 3"/>
                  <a:gd name="T8" fmla="*/ 4 w 4"/>
                  <a:gd name="T9" fmla="*/ 0 h 3"/>
                  <a:gd name="T10" fmla="*/ 4 w 4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E2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1" name="Freeform 376">
                <a:extLst>
                  <a:ext uri="{FF2B5EF4-FFF2-40B4-BE49-F238E27FC236}">
                    <a16:creationId xmlns:a16="http://schemas.microsoft.com/office/drawing/2014/main" id="{ECC437FA-B1FB-0588-86B1-6595417D1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1881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E2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2" name="Freeform 377">
                <a:extLst>
                  <a:ext uri="{FF2B5EF4-FFF2-40B4-BE49-F238E27FC236}">
                    <a16:creationId xmlns:a16="http://schemas.microsoft.com/office/drawing/2014/main" id="{EC12E511-D604-B77E-2461-6063DC788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" y="188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3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2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3" name="Freeform 378">
                <a:extLst>
                  <a:ext uri="{FF2B5EF4-FFF2-40B4-BE49-F238E27FC236}">
                    <a16:creationId xmlns:a16="http://schemas.microsoft.com/office/drawing/2014/main" id="{77422883-2506-DA14-04B5-4345C6BC0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" y="1738"/>
                <a:ext cx="19" cy="13"/>
              </a:xfrm>
              <a:custGeom>
                <a:avLst/>
                <a:gdLst>
                  <a:gd name="T0" fmla="*/ 3 w 6"/>
                  <a:gd name="T1" fmla="*/ 4 h 4"/>
                  <a:gd name="T2" fmla="*/ 3 w 6"/>
                  <a:gd name="T3" fmla="*/ 3 h 4"/>
                  <a:gd name="T4" fmla="*/ 1 w 6"/>
                  <a:gd name="T5" fmla="*/ 2 h 4"/>
                  <a:gd name="T6" fmla="*/ 0 w 6"/>
                  <a:gd name="T7" fmla="*/ 2 h 4"/>
                  <a:gd name="T8" fmla="*/ 1 w 6"/>
                  <a:gd name="T9" fmla="*/ 1 h 4"/>
                  <a:gd name="T10" fmla="*/ 2 w 6"/>
                  <a:gd name="T11" fmla="*/ 1 h 4"/>
                  <a:gd name="T12" fmla="*/ 3 w 6"/>
                  <a:gd name="T13" fmla="*/ 0 h 4"/>
                  <a:gd name="T14" fmla="*/ 5 w 6"/>
                  <a:gd name="T15" fmla="*/ 0 h 4"/>
                  <a:gd name="T16" fmla="*/ 5 w 6"/>
                  <a:gd name="T17" fmla="*/ 1 h 4"/>
                  <a:gd name="T18" fmla="*/ 6 w 6"/>
                  <a:gd name="T19" fmla="*/ 2 h 4"/>
                  <a:gd name="T20" fmla="*/ 3 w 6"/>
                  <a:gd name="T21" fmla="*/ 4 h 4"/>
                  <a:gd name="T22" fmla="*/ 3 w 6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A54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4" name="Freeform 379">
                <a:extLst>
                  <a:ext uri="{FF2B5EF4-FFF2-40B4-BE49-F238E27FC236}">
                    <a16:creationId xmlns:a16="http://schemas.microsoft.com/office/drawing/2014/main" id="{49D8D107-0B2F-3B6B-79EC-AC7065A04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1691"/>
                <a:ext cx="51" cy="73"/>
              </a:xfrm>
              <a:custGeom>
                <a:avLst/>
                <a:gdLst>
                  <a:gd name="T0" fmla="*/ 5 w 16"/>
                  <a:gd name="T1" fmla="*/ 1 h 23"/>
                  <a:gd name="T2" fmla="*/ 0 w 16"/>
                  <a:gd name="T3" fmla="*/ 4 h 23"/>
                  <a:gd name="T4" fmla="*/ 2 w 16"/>
                  <a:gd name="T5" fmla="*/ 6 h 23"/>
                  <a:gd name="T6" fmla="*/ 7 w 16"/>
                  <a:gd name="T7" fmla="*/ 8 h 23"/>
                  <a:gd name="T8" fmla="*/ 9 w 16"/>
                  <a:gd name="T9" fmla="*/ 11 h 23"/>
                  <a:gd name="T10" fmla="*/ 8 w 16"/>
                  <a:gd name="T11" fmla="*/ 13 h 23"/>
                  <a:gd name="T12" fmla="*/ 9 w 16"/>
                  <a:gd name="T13" fmla="*/ 19 h 23"/>
                  <a:gd name="T14" fmla="*/ 10 w 16"/>
                  <a:gd name="T15" fmla="*/ 23 h 23"/>
                  <a:gd name="T16" fmla="*/ 14 w 16"/>
                  <a:gd name="T17" fmla="*/ 20 h 23"/>
                  <a:gd name="T18" fmla="*/ 16 w 16"/>
                  <a:gd name="T19" fmla="*/ 14 h 23"/>
                  <a:gd name="T20" fmla="*/ 13 w 16"/>
                  <a:gd name="T21" fmla="*/ 4 h 23"/>
                  <a:gd name="T22" fmla="*/ 5 w 16"/>
                  <a:gd name="T2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23">
                    <a:moveTo>
                      <a:pt x="5" y="1"/>
                    </a:moveTo>
                    <a:cubicBezTo>
                      <a:pt x="5" y="1"/>
                      <a:pt x="0" y="0"/>
                      <a:pt x="0" y="4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3" y="7"/>
                      <a:pt x="5" y="6"/>
                      <a:pt x="7" y="8"/>
                    </a:cubicBezTo>
                    <a:cubicBezTo>
                      <a:pt x="8" y="9"/>
                      <a:pt x="9" y="10"/>
                      <a:pt x="9" y="11"/>
                    </a:cubicBezTo>
                    <a:cubicBezTo>
                      <a:pt x="9" y="12"/>
                      <a:pt x="8" y="13"/>
                      <a:pt x="8" y="13"/>
                    </a:cubicBezTo>
                    <a:cubicBezTo>
                      <a:pt x="8" y="15"/>
                      <a:pt x="9" y="17"/>
                      <a:pt x="9" y="19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11" y="22"/>
                      <a:pt x="13" y="21"/>
                      <a:pt x="14" y="20"/>
                    </a:cubicBezTo>
                    <a:cubicBezTo>
                      <a:pt x="14" y="18"/>
                      <a:pt x="15" y="16"/>
                      <a:pt x="16" y="14"/>
                    </a:cubicBezTo>
                    <a:cubicBezTo>
                      <a:pt x="15" y="11"/>
                      <a:pt x="14" y="7"/>
                      <a:pt x="13" y="4"/>
                    </a:cubicBezTo>
                    <a:cubicBezTo>
                      <a:pt x="10" y="3"/>
                      <a:pt x="8" y="2"/>
                      <a:pt x="5" y="1"/>
                    </a:cubicBez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5" name="Freeform 380">
                <a:extLst>
                  <a:ext uri="{FF2B5EF4-FFF2-40B4-BE49-F238E27FC236}">
                    <a16:creationId xmlns:a16="http://schemas.microsoft.com/office/drawing/2014/main" id="{A708A970-7D3B-4C50-CFEE-F67DFE03D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1694"/>
                <a:ext cx="51" cy="70"/>
              </a:xfrm>
              <a:custGeom>
                <a:avLst/>
                <a:gdLst>
                  <a:gd name="T0" fmla="*/ 5 w 16"/>
                  <a:gd name="T1" fmla="*/ 0 h 22"/>
                  <a:gd name="T2" fmla="*/ 5 w 16"/>
                  <a:gd name="T3" fmla="*/ 0 h 22"/>
                  <a:gd name="T4" fmla="*/ 4 w 16"/>
                  <a:gd name="T5" fmla="*/ 0 h 22"/>
                  <a:gd name="T6" fmla="*/ 2 w 16"/>
                  <a:gd name="T7" fmla="*/ 0 h 22"/>
                  <a:gd name="T8" fmla="*/ 0 w 16"/>
                  <a:gd name="T9" fmla="*/ 3 h 22"/>
                  <a:gd name="T10" fmla="*/ 0 w 16"/>
                  <a:gd name="T11" fmla="*/ 3 h 22"/>
                  <a:gd name="T12" fmla="*/ 1 w 16"/>
                  <a:gd name="T13" fmla="*/ 5 h 22"/>
                  <a:gd name="T14" fmla="*/ 2 w 16"/>
                  <a:gd name="T15" fmla="*/ 5 h 22"/>
                  <a:gd name="T16" fmla="*/ 4 w 16"/>
                  <a:gd name="T17" fmla="*/ 6 h 22"/>
                  <a:gd name="T18" fmla="*/ 7 w 16"/>
                  <a:gd name="T19" fmla="*/ 7 h 22"/>
                  <a:gd name="T20" fmla="*/ 8 w 16"/>
                  <a:gd name="T21" fmla="*/ 9 h 22"/>
                  <a:gd name="T22" fmla="*/ 8 w 16"/>
                  <a:gd name="T23" fmla="*/ 10 h 22"/>
                  <a:gd name="T24" fmla="*/ 8 w 16"/>
                  <a:gd name="T25" fmla="*/ 12 h 22"/>
                  <a:gd name="T26" fmla="*/ 8 w 16"/>
                  <a:gd name="T27" fmla="*/ 12 h 22"/>
                  <a:gd name="T28" fmla="*/ 8 w 16"/>
                  <a:gd name="T29" fmla="*/ 12 h 22"/>
                  <a:gd name="T30" fmla="*/ 8 w 16"/>
                  <a:gd name="T31" fmla="*/ 12 h 22"/>
                  <a:gd name="T32" fmla="*/ 8 w 16"/>
                  <a:gd name="T33" fmla="*/ 12 h 22"/>
                  <a:gd name="T34" fmla="*/ 9 w 16"/>
                  <a:gd name="T35" fmla="*/ 18 h 22"/>
                  <a:gd name="T36" fmla="*/ 10 w 16"/>
                  <a:gd name="T37" fmla="*/ 22 h 22"/>
                  <a:gd name="T38" fmla="*/ 14 w 16"/>
                  <a:gd name="T39" fmla="*/ 19 h 22"/>
                  <a:gd name="T40" fmla="*/ 16 w 16"/>
                  <a:gd name="T41" fmla="*/ 13 h 22"/>
                  <a:gd name="T42" fmla="*/ 13 w 16"/>
                  <a:gd name="T43" fmla="*/ 3 h 22"/>
                  <a:gd name="T44" fmla="*/ 5 w 16"/>
                  <a:gd name="T45" fmla="*/ 0 h 22"/>
                  <a:gd name="T46" fmla="*/ 5 w 16"/>
                  <a:gd name="T47" fmla="*/ 0 h 22"/>
                  <a:gd name="T48" fmla="*/ 5 w 16"/>
                  <a:gd name="T49" fmla="*/ 0 h 22"/>
                  <a:gd name="T50" fmla="*/ 5 w 16"/>
                  <a:gd name="T51" fmla="*/ 0 h 22"/>
                  <a:gd name="T52" fmla="*/ 13 w 16"/>
                  <a:gd name="T53" fmla="*/ 3 h 22"/>
                  <a:gd name="T54" fmla="*/ 15 w 16"/>
                  <a:gd name="T55" fmla="*/ 13 h 22"/>
                  <a:gd name="T56" fmla="*/ 14 w 16"/>
                  <a:gd name="T57" fmla="*/ 19 h 22"/>
                  <a:gd name="T58" fmla="*/ 10 w 16"/>
                  <a:gd name="T59" fmla="*/ 21 h 22"/>
                  <a:gd name="T60" fmla="*/ 9 w 16"/>
                  <a:gd name="T61" fmla="*/ 18 h 22"/>
                  <a:gd name="T62" fmla="*/ 8 w 16"/>
                  <a:gd name="T63" fmla="*/ 12 h 22"/>
                  <a:gd name="T64" fmla="*/ 8 w 16"/>
                  <a:gd name="T65" fmla="*/ 12 h 22"/>
                  <a:gd name="T66" fmla="*/ 8 w 16"/>
                  <a:gd name="T67" fmla="*/ 12 h 22"/>
                  <a:gd name="T68" fmla="*/ 9 w 16"/>
                  <a:gd name="T69" fmla="*/ 10 h 22"/>
                  <a:gd name="T70" fmla="*/ 8 w 16"/>
                  <a:gd name="T71" fmla="*/ 9 h 22"/>
                  <a:gd name="T72" fmla="*/ 7 w 16"/>
                  <a:gd name="T73" fmla="*/ 7 h 22"/>
                  <a:gd name="T74" fmla="*/ 4 w 16"/>
                  <a:gd name="T75" fmla="*/ 6 h 22"/>
                  <a:gd name="T76" fmla="*/ 2 w 16"/>
                  <a:gd name="T77" fmla="*/ 5 h 22"/>
                  <a:gd name="T78" fmla="*/ 1 w 16"/>
                  <a:gd name="T79" fmla="*/ 5 h 22"/>
                  <a:gd name="T80" fmla="*/ 0 w 16"/>
                  <a:gd name="T81" fmla="*/ 3 h 22"/>
                  <a:gd name="T82" fmla="*/ 0 w 16"/>
                  <a:gd name="T83" fmla="*/ 3 h 22"/>
                  <a:gd name="T84" fmla="*/ 2 w 16"/>
                  <a:gd name="T85" fmla="*/ 1 h 22"/>
                  <a:gd name="T86" fmla="*/ 4 w 16"/>
                  <a:gd name="T87" fmla="*/ 0 h 22"/>
                  <a:gd name="T88" fmla="*/ 5 w 16"/>
                  <a:gd name="T89" fmla="*/ 0 h 22"/>
                  <a:gd name="T90" fmla="*/ 5 w 16"/>
                  <a:gd name="T91" fmla="*/ 0 h 22"/>
                  <a:gd name="T92" fmla="*/ 5 w 16"/>
                  <a:gd name="T93" fmla="*/ 0 h 22"/>
                  <a:gd name="T94" fmla="*/ 5 w 16"/>
                  <a:gd name="T95" fmla="*/ 0 h 22"/>
                  <a:gd name="T96" fmla="*/ 5 w 16"/>
                  <a:gd name="T9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22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5" y="6"/>
                      <a:pt x="6" y="6"/>
                      <a:pt x="7" y="7"/>
                    </a:cubicBezTo>
                    <a:cubicBezTo>
                      <a:pt x="7" y="8"/>
                      <a:pt x="8" y="8"/>
                      <a:pt x="8" y="9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9" y="16"/>
                      <a:pt x="9" y="18"/>
                    </a:cubicBezTo>
                    <a:cubicBezTo>
                      <a:pt x="9" y="19"/>
                      <a:pt x="10" y="20"/>
                      <a:pt x="10" y="22"/>
                    </a:cubicBezTo>
                    <a:cubicBezTo>
                      <a:pt x="11" y="21"/>
                      <a:pt x="13" y="20"/>
                      <a:pt x="14" y="19"/>
                    </a:cubicBezTo>
                    <a:cubicBezTo>
                      <a:pt x="14" y="17"/>
                      <a:pt x="15" y="15"/>
                      <a:pt x="16" y="13"/>
                    </a:cubicBezTo>
                    <a:cubicBezTo>
                      <a:pt x="15" y="10"/>
                      <a:pt x="14" y="6"/>
                      <a:pt x="13" y="3"/>
                    </a:cubicBezTo>
                    <a:cubicBezTo>
                      <a:pt x="11" y="2"/>
                      <a:pt x="8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1"/>
                      <a:pt x="10" y="2"/>
                      <a:pt x="13" y="3"/>
                    </a:cubicBezTo>
                    <a:cubicBezTo>
                      <a:pt x="14" y="6"/>
                      <a:pt x="15" y="10"/>
                      <a:pt x="15" y="13"/>
                    </a:cubicBezTo>
                    <a:cubicBezTo>
                      <a:pt x="15" y="15"/>
                      <a:pt x="14" y="17"/>
                      <a:pt x="14" y="19"/>
                    </a:cubicBezTo>
                    <a:cubicBezTo>
                      <a:pt x="12" y="20"/>
                      <a:pt x="11" y="21"/>
                      <a:pt x="10" y="21"/>
                    </a:cubicBezTo>
                    <a:cubicBezTo>
                      <a:pt x="10" y="20"/>
                      <a:pt x="10" y="19"/>
                      <a:pt x="9" y="18"/>
                    </a:cubicBezTo>
                    <a:cubicBezTo>
                      <a:pt x="9" y="16"/>
                      <a:pt x="9" y="14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1"/>
                      <a:pt x="9" y="10"/>
                    </a:cubicBezTo>
                    <a:cubicBezTo>
                      <a:pt x="9" y="10"/>
                      <a:pt x="9" y="9"/>
                      <a:pt x="8" y="9"/>
                    </a:cubicBezTo>
                    <a:cubicBezTo>
                      <a:pt x="8" y="8"/>
                      <a:pt x="8" y="8"/>
                      <a:pt x="7" y="7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6" name="Freeform 381">
                <a:extLst>
                  <a:ext uri="{FF2B5EF4-FFF2-40B4-BE49-F238E27FC236}">
                    <a16:creationId xmlns:a16="http://schemas.microsoft.com/office/drawing/2014/main" id="{44E3EFDD-1530-5A13-8EFC-31DC5CF15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1697"/>
                <a:ext cx="48" cy="67"/>
              </a:xfrm>
              <a:custGeom>
                <a:avLst/>
                <a:gdLst>
                  <a:gd name="T0" fmla="*/ 9 w 15"/>
                  <a:gd name="T1" fmla="*/ 19 h 21"/>
                  <a:gd name="T2" fmla="*/ 11 w 15"/>
                  <a:gd name="T3" fmla="*/ 17 h 21"/>
                  <a:gd name="T4" fmla="*/ 9 w 15"/>
                  <a:gd name="T5" fmla="*/ 15 h 21"/>
                  <a:gd name="T6" fmla="*/ 11 w 15"/>
                  <a:gd name="T7" fmla="*/ 16 h 21"/>
                  <a:gd name="T8" fmla="*/ 12 w 15"/>
                  <a:gd name="T9" fmla="*/ 16 h 21"/>
                  <a:gd name="T10" fmla="*/ 12 w 15"/>
                  <a:gd name="T11" fmla="*/ 14 h 21"/>
                  <a:gd name="T12" fmla="*/ 11 w 15"/>
                  <a:gd name="T13" fmla="*/ 12 h 21"/>
                  <a:gd name="T14" fmla="*/ 9 w 15"/>
                  <a:gd name="T15" fmla="*/ 12 h 21"/>
                  <a:gd name="T16" fmla="*/ 11 w 15"/>
                  <a:gd name="T17" fmla="*/ 12 h 21"/>
                  <a:gd name="T18" fmla="*/ 12 w 15"/>
                  <a:gd name="T19" fmla="*/ 12 h 21"/>
                  <a:gd name="T20" fmla="*/ 12 w 15"/>
                  <a:gd name="T21" fmla="*/ 10 h 21"/>
                  <a:gd name="T22" fmla="*/ 10 w 15"/>
                  <a:gd name="T23" fmla="*/ 9 h 21"/>
                  <a:gd name="T24" fmla="*/ 9 w 15"/>
                  <a:gd name="T25" fmla="*/ 9 h 21"/>
                  <a:gd name="T26" fmla="*/ 11 w 15"/>
                  <a:gd name="T27" fmla="*/ 8 h 21"/>
                  <a:gd name="T28" fmla="*/ 11 w 15"/>
                  <a:gd name="T29" fmla="*/ 9 h 21"/>
                  <a:gd name="T30" fmla="*/ 11 w 15"/>
                  <a:gd name="T31" fmla="*/ 7 h 21"/>
                  <a:gd name="T32" fmla="*/ 9 w 15"/>
                  <a:gd name="T33" fmla="*/ 5 h 21"/>
                  <a:gd name="T34" fmla="*/ 8 w 15"/>
                  <a:gd name="T35" fmla="*/ 5 h 21"/>
                  <a:gd name="T36" fmla="*/ 8 w 15"/>
                  <a:gd name="T37" fmla="*/ 5 h 21"/>
                  <a:gd name="T38" fmla="*/ 9 w 15"/>
                  <a:gd name="T39" fmla="*/ 5 h 21"/>
                  <a:gd name="T40" fmla="*/ 10 w 15"/>
                  <a:gd name="T41" fmla="*/ 5 h 21"/>
                  <a:gd name="T42" fmla="*/ 10 w 15"/>
                  <a:gd name="T43" fmla="*/ 5 h 21"/>
                  <a:gd name="T44" fmla="*/ 7 w 15"/>
                  <a:gd name="T45" fmla="*/ 4 h 21"/>
                  <a:gd name="T46" fmla="*/ 4 w 15"/>
                  <a:gd name="T47" fmla="*/ 4 h 21"/>
                  <a:gd name="T48" fmla="*/ 5 w 15"/>
                  <a:gd name="T49" fmla="*/ 3 h 21"/>
                  <a:gd name="T50" fmla="*/ 6 w 15"/>
                  <a:gd name="T51" fmla="*/ 3 h 21"/>
                  <a:gd name="T52" fmla="*/ 4 w 15"/>
                  <a:gd name="T53" fmla="*/ 2 h 21"/>
                  <a:gd name="T54" fmla="*/ 2 w 15"/>
                  <a:gd name="T55" fmla="*/ 3 h 21"/>
                  <a:gd name="T56" fmla="*/ 0 w 15"/>
                  <a:gd name="T57" fmla="*/ 3 h 21"/>
                  <a:gd name="T58" fmla="*/ 1 w 15"/>
                  <a:gd name="T59" fmla="*/ 2 h 21"/>
                  <a:gd name="T60" fmla="*/ 2 w 15"/>
                  <a:gd name="T61" fmla="*/ 2 h 21"/>
                  <a:gd name="T62" fmla="*/ 1 w 15"/>
                  <a:gd name="T63" fmla="*/ 1 h 21"/>
                  <a:gd name="T64" fmla="*/ 2 w 15"/>
                  <a:gd name="T65" fmla="*/ 0 h 21"/>
                  <a:gd name="T66" fmla="*/ 5 w 15"/>
                  <a:gd name="T67" fmla="*/ 0 h 21"/>
                  <a:gd name="T68" fmla="*/ 10 w 15"/>
                  <a:gd name="T69" fmla="*/ 3 h 21"/>
                  <a:gd name="T70" fmla="*/ 13 w 15"/>
                  <a:gd name="T71" fmla="*/ 5 h 21"/>
                  <a:gd name="T72" fmla="*/ 15 w 15"/>
                  <a:gd name="T73" fmla="*/ 9 h 21"/>
                  <a:gd name="T74" fmla="*/ 14 w 15"/>
                  <a:gd name="T75" fmla="*/ 17 h 21"/>
                  <a:gd name="T76" fmla="*/ 10 w 15"/>
                  <a:gd name="T77" fmla="*/ 20 h 21"/>
                  <a:gd name="T78" fmla="*/ 9 w 15"/>
                  <a:gd name="T79" fmla="*/ 21 h 21"/>
                  <a:gd name="T80" fmla="*/ 9 w 15"/>
                  <a:gd name="T81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" h="21">
                    <a:moveTo>
                      <a:pt x="9" y="19"/>
                    </a:moveTo>
                    <a:cubicBezTo>
                      <a:pt x="9" y="19"/>
                      <a:pt x="11" y="18"/>
                      <a:pt x="11" y="17"/>
                    </a:cubicBezTo>
                    <a:cubicBezTo>
                      <a:pt x="11" y="16"/>
                      <a:pt x="10" y="15"/>
                      <a:pt x="9" y="15"/>
                    </a:cubicBezTo>
                    <a:cubicBezTo>
                      <a:pt x="9" y="15"/>
                      <a:pt x="10" y="15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3" y="14"/>
                      <a:pt x="12" y="14"/>
                    </a:cubicBezTo>
                    <a:cubicBezTo>
                      <a:pt x="12" y="13"/>
                      <a:pt x="12" y="13"/>
                      <a:pt x="11" y="12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9" y="12"/>
                      <a:pt x="11" y="11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0"/>
                      <a:pt x="12" y="10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2" y="9"/>
                      <a:pt x="11" y="7"/>
                      <a:pt x="11" y="7"/>
                    </a:cubicBezTo>
                    <a:cubicBezTo>
                      <a:pt x="11" y="6"/>
                      <a:pt x="10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4" y="4"/>
                      <a:pt x="4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2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8" y="2"/>
                      <a:pt x="10" y="3"/>
                    </a:cubicBezTo>
                    <a:cubicBezTo>
                      <a:pt x="11" y="4"/>
                      <a:pt x="12" y="4"/>
                      <a:pt x="13" y="5"/>
                    </a:cubicBezTo>
                    <a:cubicBezTo>
                      <a:pt x="14" y="6"/>
                      <a:pt x="14" y="8"/>
                      <a:pt x="15" y="9"/>
                    </a:cubicBezTo>
                    <a:cubicBezTo>
                      <a:pt x="15" y="12"/>
                      <a:pt x="14" y="14"/>
                      <a:pt x="14" y="17"/>
                    </a:cubicBezTo>
                    <a:cubicBezTo>
                      <a:pt x="13" y="18"/>
                      <a:pt x="12" y="19"/>
                      <a:pt x="10" y="20"/>
                    </a:cubicBezTo>
                    <a:cubicBezTo>
                      <a:pt x="9" y="21"/>
                      <a:pt x="9" y="21"/>
                      <a:pt x="9" y="21"/>
                    </a:cubicBez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7" name="Freeform 382">
                <a:extLst>
                  <a:ext uri="{FF2B5EF4-FFF2-40B4-BE49-F238E27FC236}">
                    <a16:creationId xmlns:a16="http://schemas.microsoft.com/office/drawing/2014/main" id="{205FF755-E187-B499-763D-E896616E2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1694"/>
                <a:ext cx="16" cy="12"/>
              </a:xfrm>
              <a:custGeom>
                <a:avLst/>
                <a:gdLst>
                  <a:gd name="T0" fmla="*/ 5 w 5"/>
                  <a:gd name="T1" fmla="*/ 2 h 4"/>
                  <a:gd name="T2" fmla="*/ 5 w 5"/>
                  <a:gd name="T3" fmla="*/ 1 h 4"/>
                  <a:gd name="T4" fmla="*/ 5 w 5"/>
                  <a:gd name="T5" fmla="*/ 0 h 4"/>
                  <a:gd name="T6" fmla="*/ 2 w 5"/>
                  <a:gd name="T7" fmla="*/ 1 h 4"/>
                  <a:gd name="T8" fmla="*/ 1 w 5"/>
                  <a:gd name="T9" fmla="*/ 4 h 4"/>
                  <a:gd name="T10" fmla="*/ 3 w 5"/>
                  <a:gd name="T11" fmla="*/ 3 h 4"/>
                  <a:gd name="T12" fmla="*/ 5 w 5"/>
                  <a:gd name="T13" fmla="*/ 3 h 4"/>
                  <a:gd name="T14" fmla="*/ 4 w 5"/>
                  <a:gd name="T15" fmla="*/ 2 h 4"/>
                  <a:gd name="T16" fmla="*/ 2 w 5"/>
                  <a:gd name="T17" fmla="*/ 2 h 4"/>
                  <a:gd name="T18" fmla="*/ 4 w 5"/>
                  <a:gd name="T19" fmla="*/ 1 h 4"/>
                  <a:gd name="T20" fmla="*/ 5 w 5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1" y="4"/>
                      <a:pt x="2" y="3"/>
                      <a:pt x="3" y="3"/>
                    </a:cubicBezTo>
                    <a:cubicBezTo>
                      <a:pt x="3" y="3"/>
                      <a:pt x="5" y="3"/>
                      <a:pt x="5" y="3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5" y="1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8" name="Freeform 383">
                <a:extLst>
                  <a:ext uri="{FF2B5EF4-FFF2-40B4-BE49-F238E27FC236}">
                    <a16:creationId xmlns:a16="http://schemas.microsoft.com/office/drawing/2014/main" id="{A9CF8527-E6B1-F5EE-F2A1-D8E44687E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" y="1687"/>
                <a:ext cx="136" cy="153"/>
              </a:xfrm>
              <a:custGeom>
                <a:avLst/>
                <a:gdLst>
                  <a:gd name="T0" fmla="*/ 5 w 43"/>
                  <a:gd name="T1" fmla="*/ 23 h 48"/>
                  <a:gd name="T2" fmla="*/ 10 w 43"/>
                  <a:gd name="T3" fmla="*/ 36 h 48"/>
                  <a:gd name="T4" fmla="*/ 14 w 43"/>
                  <a:gd name="T5" fmla="*/ 34 h 48"/>
                  <a:gd name="T6" fmla="*/ 17 w 43"/>
                  <a:gd name="T7" fmla="*/ 36 h 48"/>
                  <a:gd name="T8" fmla="*/ 22 w 43"/>
                  <a:gd name="T9" fmla="*/ 42 h 48"/>
                  <a:gd name="T10" fmla="*/ 21 w 43"/>
                  <a:gd name="T11" fmla="*/ 38 h 48"/>
                  <a:gd name="T12" fmla="*/ 20 w 43"/>
                  <a:gd name="T13" fmla="*/ 36 h 48"/>
                  <a:gd name="T14" fmla="*/ 22 w 43"/>
                  <a:gd name="T15" fmla="*/ 36 h 48"/>
                  <a:gd name="T16" fmla="*/ 24 w 43"/>
                  <a:gd name="T17" fmla="*/ 38 h 48"/>
                  <a:gd name="T18" fmla="*/ 25 w 43"/>
                  <a:gd name="T19" fmla="*/ 39 h 48"/>
                  <a:gd name="T20" fmla="*/ 26 w 43"/>
                  <a:gd name="T21" fmla="*/ 42 h 48"/>
                  <a:gd name="T22" fmla="*/ 27 w 43"/>
                  <a:gd name="T23" fmla="*/ 43 h 48"/>
                  <a:gd name="T24" fmla="*/ 25 w 43"/>
                  <a:gd name="T25" fmla="*/ 37 h 48"/>
                  <a:gd name="T26" fmla="*/ 26 w 43"/>
                  <a:gd name="T27" fmla="*/ 36 h 48"/>
                  <a:gd name="T28" fmla="*/ 28 w 43"/>
                  <a:gd name="T29" fmla="*/ 39 h 48"/>
                  <a:gd name="T30" fmla="*/ 28 w 43"/>
                  <a:gd name="T31" fmla="*/ 42 h 48"/>
                  <a:gd name="T32" fmla="*/ 30 w 43"/>
                  <a:gd name="T33" fmla="*/ 42 h 48"/>
                  <a:gd name="T34" fmla="*/ 29 w 43"/>
                  <a:gd name="T35" fmla="*/ 39 h 48"/>
                  <a:gd name="T36" fmla="*/ 29 w 43"/>
                  <a:gd name="T37" fmla="*/ 36 h 48"/>
                  <a:gd name="T38" fmla="*/ 31 w 43"/>
                  <a:gd name="T39" fmla="*/ 40 h 48"/>
                  <a:gd name="T40" fmla="*/ 32 w 43"/>
                  <a:gd name="T41" fmla="*/ 45 h 48"/>
                  <a:gd name="T42" fmla="*/ 33 w 43"/>
                  <a:gd name="T43" fmla="*/ 48 h 48"/>
                  <a:gd name="T44" fmla="*/ 32 w 43"/>
                  <a:gd name="T45" fmla="*/ 35 h 48"/>
                  <a:gd name="T46" fmla="*/ 33 w 43"/>
                  <a:gd name="T47" fmla="*/ 35 h 48"/>
                  <a:gd name="T48" fmla="*/ 34 w 43"/>
                  <a:gd name="T49" fmla="*/ 38 h 48"/>
                  <a:gd name="T50" fmla="*/ 34 w 43"/>
                  <a:gd name="T51" fmla="*/ 42 h 48"/>
                  <a:gd name="T52" fmla="*/ 36 w 43"/>
                  <a:gd name="T53" fmla="*/ 47 h 48"/>
                  <a:gd name="T54" fmla="*/ 37 w 43"/>
                  <a:gd name="T55" fmla="*/ 46 h 48"/>
                  <a:gd name="T56" fmla="*/ 36 w 43"/>
                  <a:gd name="T57" fmla="*/ 34 h 48"/>
                  <a:gd name="T58" fmla="*/ 38 w 43"/>
                  <a:gd name="T59" fmla="*/ 36 h 48"/>
                  <a:gd name="T60" fmla="*/ 39 w 43"/>
                  <a:gd name="T61" fmla="*/ 46 h 48"/>
                  <a:gd name="T62" fmla="*/ 41 w 43"/>
                  <a:gd name="T63" fmla="*/ 28 h 48"/>
                  <a:gd name="T64" fmla="*/ 43 w 43"/>
                  <a:gd name="T65" fmla="*/ 27 h 48"/>
                  <a:gd name="T66" fmla="*/ 39 w 43"/>
                  <a:gd name="T67" fmla="*/ 23 h 48"/>
                  <a:gd name="T68" fmla="*/ 35 w 43"/>
                  <a:gd name="T69" fmla="*/ 15 h 48"/>
                  <a:gd name="T70" fmla="*/ 27 w 43"/>
                  <a:gd name="T71" fmla="*/ 7 h 48"/>
                  <a:gd name="T72" fmla="*/ 26 w 43"/>
                  <a:gd name="T73" fmla="*/ 6 h 48"/>
                  <a:gd name="T74" fmla="*/ 27 w 43"/>
                  <a:gd name="T75" fmla="*/ 4 h 48"/>
                  <a:gd name="T76" fmla="*/ 24 w 43"/>
                  <a:gd name="T77" fmla="*/ 5 h 48"/>
                  <a:gd name="T78" fmla="*/ 20 w 43"/>
                  <a:gd name="T79" fmla="*/ 2 h 48"/>
                  <a:gd name="T80" fmla="*/ 15 w 43"/>
                  <a:gd name="T81" fmla="*/ 1 h 48"/>
                  <a:gd name="T82" fmla="*/ 5 w 43"/>
                  <a:gd name="T83" fmla="*/ 0 h 48"/>
                  <a:gd name="T84" fmla="*/ 1 w 43"/>
                  <a:gd name="T85" fmla="*/ 0 h 48"/>
                  <a:gd name="T86" fmla="*/ 0 w 43"/>
                  <a:gd name="T87" fmla="*/ 3 h 48"/>
                  <a:gd name="T88" fmla="*/ 6 w 43"/>
                  <a:gd name="T89" fmla="*/ 7 h 48"/>
                  <a:gd name="T90" fmla="*/ 8 w 43"/>
                  <a:gd name="T91" fmla="*/ 9 h 48"/>
                  <a:gd name="T92" fmla="*/ 9 w 43"/>
                  <a:gd name="T93" fmla="*/ 17 h 48"/>
                  <a:gd name="T94" fmla="*/ 6 w 43"/>
                  <a:gd name="T95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" h="48">
                    <a:moveTo>
                      <a:pt x="6" y="23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5" y="28"/>
                    </a:cubicBezTo>
                    <a:cubicBezTo>
                      <a:pt x="7" y="31"/>
                      <a:pt x="9" y="34"/>
                      <a:pt x="10" y="36"/>
                    </a:cubicBezTo>
                    <a:cubicBezTo>
                      <a:pt x="11" y="36"/>
                      <a:pt x="12" y="36"/>
                      <a:pt x="13" y="36"/>
                    </a:cubicBezTo>
                    <a:cubicBezTo>
                      <a:pt x="13" y="35"/>
                      <a:pt x="14" y="35"/>
                      <a:pt x="14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5"/>
                      <a:pt x="16" y="36"/>
                      <a:pt x="17" y="36"/>
                    </a:cubicBezTo>
                    <a:cubicBezTo>
                      <a:pt x="17" y="37"/>
                      <a:pt x="18" y="37"/>
                      <a:pt x="19" y="37"/>
                    </a:cubicBezTo>
                    <a:cubicBezTo>
                      <a:pt x="19" y="38"/>
                      <a:pt x="22" y="41"/>
                      <a:pt x="22" y="4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39"/>
                      <a:pt x="21" y="38"/>
                      <a:pt x="21" y="38"/>
                    </a:cubicBezTo>
                    <a:cubicBezTo>
                      <a:pt x="21" y="37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1" y="35"/>
                      <a:pt x="21" y="35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6"/>
                      <a:pt x="23" y="37"/>
                      <a:pt x="24" y="37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1"/>
                      <a:pt x="26" y="41"/>
                      <a:pt x="26" y="42"/>
                    </a:cubicBezTo>
                    <a:cubicBezTo>
                      <a:pt x="26" y="42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6" y="39"/>
                      <a:pt x="26" y="38"/>
                      <a:pt x="25" y="37"/>
                    </a:cubicBezTo>
                    <a:cubicBezTo>
                      <a:pt x="25" y="36"/>
                      <a:pt x="25" y="36"/>
                      <a:pt x="24" y="35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9"/>
                      <a:pt x="28" y="39"/>
                    </a:cubicBezTo>
                    <a:cubicBezTo>
                      <a:pt x="28" y="39"/>
                      <a:pt x="28" y="40"/>
                      <a:pt x="28" y="40"/>
                    </a:cubicBezTo>
                    <a:cubicBezTo>
                      <a:pt x="28" y="41"/>
                      <a:pt x="28" y="41"/>
                      <a:pt x="28" y="42"/>
                    </a:cubicBezTo>
                    <a:cubicBezTo>
                      <a:pt x="29" y="42"/>
                      <a:pt x="29" y="42"/>
                      <a:pt x="29" y="43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0"/>
                      <a:pt x="29" y="39"/>
                      <a:pt x="29" y="39"/>
                    </a:cubicBezTo>
                    <a:cubicBezTo>
                      <a:pt x="29" y="37"/>
                      <a:pt x="29" y="36"/>
                      <a:pt x="29" y="35"/>
                    </a:cubicBezTo>
                    <a:cubicBezTo>
                      <a:pt x="29" y="35"/>
                      <a:pt x="29" y="35"/>
                      <a:pt x="29" y="36"/>
                    </a:cubicBezTo>
                    <a:cubicBezTo>
                      <a:pt x="30" y="36"/>
                      <a:pt x="30" y="37"/>
                      <a:pt x="30" y="37"/>
                    </a:cubicBezTo>
                    <a:cubicBezTo>
                      <a:pt x="30" y="38"/>
                      <a:pt x="30" y="39"/>
                      <a:pt x="31" y="40"/>
                    </a:cubicBezTo>
                    <a:cubicBezTo>
                      <a:pt x="31" y="41"/>
                      <a:pt x="31" y="42"/>
                      <a:pt x="31" y="43"/>
                    </a:cubicBezTo>
                    <a:cubicBezTo>
                      <a:pt x="31" y="44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3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3" y="35"/>
                      <a:pt x="33" y="35"/>
                    </a:cubicBezTo>
                    <a:cubicBezTo>
                      <a:pt x="33" y="36"/>
                      <a:pt x="34" y="37"/>
                      <a:pt x="34" y="37"/>
                    </a:cubicBezTo>
                    <a:cubicBezTo>
                      <a:pt x="34" y="37"/>
                      <a:pt x="34" y="38"/>
                      <a:pt x="34" y="38"/>
                    </a:cubicBezTo>
                    <a:cubicBezTo>
                      <a:pt x="34" y="39"/>
                      <a:pt x="34" y="39"/>
                      <a:pt x="34" y="40"/>
                    </a:cubicBezTo>
                    <a:cubicBezTo>
                      <a:pt x="34" y="40"/>
                      <a:pt x="34" y="41"/>
                      <a:pt x="34" y="42"/>
                    </a:cubicBezTo>
                    <a:cubicBezTo>
                      <a:pt x="34" y="43"/>
                      <a:pt x="35" y="43"/>
                      <a:pt x="35" y="44"/>
                    </a:cubicBezTo>
                    <a:cubicBezTo>
                      <a:pt x="35" y="45"/>
                      <a:pt x="35" y="46"/>
                      <a:pt x="36" y="47"/>
                    </a:cubicBezTo>
                    <a:cubicBezTo>
                      <a:pt x="36" y="47"/>
                      <a:pt x="36" y="48"/>
                      <a:pt x="36" y="48"/>
                    </a:cubicBezTo>
                    <a:cubicBezTo>
                      <a:pt x="37" y="48"/>
                      <a:pt x="37" y="47"/>
                      <a:pt x="37" y="46"/>
                    </a:cubicBezTo>
                    <a:cubicBezTo>
                      <a:pt x="37" y="43"/>
                      <a:pt x="36" y="39"/>
                      <a:pt x="36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7"/>
                      <a:pt x="38" y="37"/>
                      <a:pt x="38" y="38"/>
                    </a:cubicBezTo>
                    <a:cubicBezTo>
                      <a:pt x="38" y="41"/>
                      <a:pt x="39" y="43"/>
                      <a:pt x="39" y="46"/>
                    </a:cubicBezTo>
                    <a:cubicBezTo>
                      <a:pt x="39" y="46"/>
                      <a:pt x="39" y="47"/>
                      <a:pt x="39" y="48"/>
                    </a:cubicBezTo>
                    <a:cubicBezTo>
                      <a:pt x="40" y="41"/>
                      <a:pt x="40" y="34"/>
                      <a:pt x="41" y="28"/>
                    </a:cubicBezTo>
                    <a:cubicBezTo>
                      <a:pt x="42" y="28"/>
                      <a:pt x="42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1" y="25"/>
                      <a:pt x="40" y="24"/>
                      <a:pt x="39" y="23"/>
                    </a:cubicBezTo>
                    <a:cubicBezTo>
                      <a:pt x="39" y="22"/>
                      <a:pt x="38" y="21"/>
                      <a:pt x="38" y="20"/>
                    </a:cubicBezTo>
                    <a:cubicBezTo>
                      <a:pt x="37" y="18"/>
                      <a:pt x="36" y="17"/>
                      <a:pt x="35" y="15"/>
                    </a:cubicBezTo>
                    <a:cubicBezTo>
                      <a:pt x="34" y="13"/>
                      <a:pt x="32" y="11"/>
                      <a:pt x="31" y="10"/>
                    </a:cubicBezTo>
                    <a:cubicBezTo>
                      <a:pt x="31" y="10"/>
                      <a:pt x="28" y="8"/>
                      <a:pt x="27" y="7"/>
                    </a:cubicBezTo>
                    <a:cubicBezTo>
                      <a:pt x="26" y="7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5"/>
                      <a:pt x="26" y="5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4"/>
                      <a:pt x="25" y="4"/>
                      <a:pt x="24" y="5"/>
                    </a:cubicBezTo>
                    <a:cubicBezTo>
                      <a:pt x="24" y="4"/>
                      <a:pt x="23" y="4"/>
                      <a:pt x="23" y="4"/>
                    </a:cubicBezTo>
                    <a:cubicBezTo>
                      <a:pt x="22" y="4"/>
                      <a:pt x="21" y="3"/>
                      <a:pt x="20" y="2"/>
                    </a:cubicBezTo>
                    <a:cubicBezTo>
                      <a:pt x="19" y="2"/>
                      <a:pt x="18" y="2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8" y="0"/>
                      <a:pt x="7" y="0"/>
                      <a:pt x="5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4"/>
                      <a:pt x="0" y="4"/>
                      <a:pt x="2" y="5"/>
                    </a:cubicBezTo>
                    <a:cubicBezTo>
                      <a:pt x="3" y="5"/>
                      <a:pt x="6" y="7"/>
                      <a:pt x="6" y="7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2"/>
                      <a:pt x="9" y="15"/>
                      <a:pt x="9" y="17"/>
                    </a:cubicBezTo>
                    <a:cubicBezTo>
                      <a:pt x="9" y="19"/>
                      <a:pt x="8" y="20"/>
                      <a:pt x="7" y="22"/>
                    </a:cubicBezTo>
                    <a:cubicBezTo>
                      <a:pt x="7" y="22"/>
                      <a:pt x="6" y="22"/>
                      <a:pt x="6" y="23"/>
                    </a:cubicBez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9" name="Freeform 384">
                <a:extLst>
                  <a:ext uri="{FF2B5EF4-FFF2-40B4-BE49-F238E27FC236}">
                    <a16:creationId xmlns:a16="http://schemas.microsoft.com/office/drawing/2014/main" id="{BA068CF3-5472-07D4-ACB5-B84B4C1E9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783"/>
                <a:ext cx="9" cy="19"/>
              </a:xfrm>
              <a:custGeom>
                <a:avLst/>
                <a:gdLst>
                  <a:gd name="T0" fmla="*/ 0 w 3"/>
                  <a:gd name="T1" fmla="*/ 4 h 6"/>
                  <a:gd name="T2" fmla="*/ 2 w 3"/>
                  <a:gd name="T3" fmla="*/ 4 h 6"/>
                  <a:gd name="T4" fmla="*/ 1 w 3"/>
                  <a:gd name="T5" fmla="*/ 0 h 6"/>
                  <a:gd name="T6" fmla="*/ 2 w 3"/>
                  <a:gd name="T7" fmla="*/ 0 h 6"/>
                  <a:gd name="T8" fmla="*/ 3 w 3"/>
                  <a:gd name="T9" fmla="*/ 1 h 6"/>
                  <a:gd name="T10" fmla="*/ 3 w 3"/>
                  <a:gd name="T11" fmla="*/ 4 h 6"/>
                  <a:gd name="T12" fmla="*/ 2 w 3"/>
                  <a:gd name="T13" fmla="*/ 6 h 6"/>
                  <a:gd name="T14" fmla="*/ 0 w 3"/>
                  <a:gd name="T15" fmla="*/ 6 h 6"/>
                  <a:gd name="T16" fmla="*/ 0 w 3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0" y="4"/>
                    </a:moveTo>
                    <a:cubicBezTo>
                      <a:pt x="0" y="4"/>
                      <a:pt x="1" y="6"/>
                      <a:pt x="2" y="4"/>
                    </a:cubicBezTo>
                    <a:cubicBezTo>
                      <a:pt x="3" y="3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4"/>
                    </a:cubicBezTo>
                    <a:cubicBezTo>
                      <a:pt x="3" y="5"/>
                      <a:pt x="2" y="6"/>
                      <a:pt x="2" y="6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0" name="Freeform 385">
                <a:extLst>
                  <a:ext uri="{FF2B5EF4-FFF2-40B4-BE49-F238E27FC236}">
                    <a16:creationId xmlns:a16="http://schemas.microsoft.com/office/drawing/2014/main" id="{2953BA01-6223-FD20-F2E7-05EEA760D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" y="1767"/>
                <a:ext cx="25" cy="79"/>
              </a:xfrm>
              <a:custGeom>
                <a:avLst/>
                <a:gdLst>
                  <a:gd name="T0" fmla="*/ 6 w 8"/>
                  <a:gd name="T1" fmla="*/ 25 h 25"/>
                  <a:gd name="T2" fmla="*/ 5 w 8"/>
                  <a:gd name="T3" fmla="*/ 22 h 25"/>
                  <a:gd name="T4" fmla="*/ 5 w 8"/>
                  <a:gd name="T5" fmla="*/ 20 h 25"/>
                  <a:gd name="T6" fmla="*/ 4 w 8"/>
                  <a:gd name="T7" fmla="*/ 13 h 25"/>
                  <a:gd name="T8" fmla="*/ 4 w 8"/>
                  <a:gd name="T9" fmla="*/ 11 h 25"/>
                  <a:gd name="T10" fmla="*/ 3 w 8"/>
                  <a:gd name="T11" fmla="*/ 10 h 25"/>
                  <a:gd name="T12" fmla="*/ 2 w 8"/>
                  <a:gd name="T13" fmla="*/ 9 h 25"/>
                  <a:gd name="T14" fmla="*/ 3 w 8"/>
                  <a:gd name="T15" fmla="*/ 9 h 25"/>
                  <a:gd name="T16" fmla="*/ 3 w 8"/>
                  <a:gd name="T17" fmla="*/ 9 h 25"/>
                  <a:gd name="T18" fmla="*/ 3 w 8"/>
                  <a:gd name="T19" fmla="*/ 6 h 25"/>
                  <a:gd name="T20" fmla="*/ 0 w 8"/>
                  <a:gd name="T21" fmla="*/ 0 h 25"/>
                  <a:gd name="T22" fmla="*/ 0 w 8"/>
                  <a:gd name="T23" fmla="*/ 0 h 25"/>
                  <a:gd name="T24" fmla="*/ 1 w 8"/>
                  <a:gd name="T25" fmla="*/ 1 h 25"/>
                  <a:gd name="T26" fmla="*/ 2 w 8"/>
                  <a:gd name="T27" fmla="*/ 2 h 25"/>
                  <a:gd name="T28" fmla="*/ 5 w 8"/>
                  <a:gd name="T29" fmla="*/ 3 h 25"/>
                  <a:gd name="T30" fmla="*/ 7 w 8"/>
                  <a:gd name="T31" fmla="*/ 3 h 25"/>
                  <a:gd name="T32" fmla="*/ 8 w 8"/>
                  <a:gd name="T33" fmla="*/ 5 h 25"/>
                  <a:gd name="T34" fmla="*/ 8 w 8"/>
                  <a:gd name="T35" fmla="*/ 10 h 25"/>
                  <a:gd name="T36" fmla="*/ 8 w 8"/>
                  <a:gd name="T37" fmla="*/ 15 h 25"/>
                  <a:gd name="T38" fmla="*/ 7 w 8"/>
                  <a:gd name="T39" fmla="*/ 23 h 25"/>
                  <a:gd name="T40" fmla="*/ 6 w 8"/>
                  <a:gd name="T4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25">
                    <a:moveTo>
                      <a:pt x="6" y="25"/>
                    </a:moveTo>
                    <a:cubicBezTo>
                      <a:pt x="6" y="24"/>
                      <a:pt x="5" y="23"/>
                      <a:pt x="5" y="22"/>
                    </a:cubicBezTo>
                    <a:cubicBezTo>
                      <a:pt x="5" y="22"/>
                      <a:pt x="5" y="20"/>
                      <a:pt x="5" y="20"/>
                    </a:cubicBezTo>
                    <a:cubicBezTo>
                      <a:pt x="5" y="19"/>
                      <a:pt x="4" y="14"/>
                      <a:pt x="4" y="13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3" y="6"/>
                    </a:cubicBezTo>
                    <a:cubicBezTo>
                      <a:pt x="2" y="4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4"/>
                      <a:pt x="7" y="4"/>
                      <a:pt x="8" y="5"/>
                    </a:cubicBezTo>
                    <a:cubicBezTo>
                      <a:pt x="8" y="5"/>
                      <a:pt x="8" y="8"/>
                      <a:pt x="8" y="10"/>
                    </a:cubicBezTo>
                    <a:cubicBezTo>
                      <a:pt x="8" y="12"/>
                      <a:pt x="8" y="13"/>
                      <a:pt x="8" y="15"/>
                    </a:cubicBezTo>
                    <a:cubicBezTo>
                      <a:pt x="7" y="17"/>
                      <a:pt x="7" y="22"/>
                      <a:pt x="7" y="23"/>
                    </a:cubicBezTo>
                    <a:cubicBezTo>
                      <a:pt x="7" y="24"/>
                      <a:pt x="6" y="25"/>
                      <a:pt x="6" y="25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1" name="Freeform 386">
                <a:extLst>
                  <a:ext uri="{FF2B5EF4-FFF2-40B4-BE49-F238E27FC236}">
                    <a16:creationId xmlns:a16="http://schemas.microsoft.com/office/drawing/2014/main" id="{A015AFAE-0212-80EA-3942-4DF0FC14F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1776"/>
                <a:ext cx="13" cy="42"/>
              </a:xfrm>
              <a:custGeom>
                <a:avLst/>
                <a:gdLst>
                  <a:gd name="T0" fmla="*/ 3 w 4"/>
                  <a:gd name="T1" fmla="*/ 13 h 13"/>
                  <a:gd name="T2" fmla="*/ 4 w 4"/>
                  <a:gd name="T3" fmla="*/ 11 h 13"/>
                  <a:gd name="T4" fmla="*/ 3 w 4"/>
                  <a:gd name="T5" fmla="*/ 2 h 13"/>
                  <a:gd name="T6" fmla="*/ 0 w 4"/>
                  <a:gd name="T7" fmla="*/ 0 h 13"/>
                  <a:gd name="T8" fmla="*/ 1 w 4"/>
                  <a:gd name="T9" fmla="*/ 3 h 13"/>
                  <a:gd name="T10" fmla="*/ 2 w 4"/>
                  <a:gd name="T11" fmla="*/ 4 h 13"/>
                  <a:gd name="T12" fmla="*/ 2 w 4"/>
                  <a:gd name="T13" fmla="*/ 5 h 13"/>
                  <a:gd name="T14" fmla="*/ 3 w 4"/>
                  <a:gd name="T15" fmla="*/ 9 h 13"/>
                  <a:gd name="T16" fmla="*/ 3 w 4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3">
                    <a:moveTo>
                      <a:pt x="3" y="13"/>
                    </a:moveTo>
                    <a:cubicBezTo>
                      <a:pt x="3" y="13"/>
                      <a:pt x="4" y="12"/>
                      <a:pt x="4" y="11"/>
                    </a:cubicBezTo>
                    <a:cubicBezTo>
                      <a:pt x="4" y="10"/>
                      <a:pt x="4" y="3"/>
                      <a:pt x="3" y="2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7"/>
                      <a:pt x="3" y="9"/>
                    </a:cubicBezTo>
                    <a:cubicBezTo>
                      <a:pt x="3" y="11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2" name="Freeform 387">
                <a:extLst>
                  <a:ext uri="{FF2B5EF4-FFF2-40B4-BE49-F238E27FC236}">
                    <a16:creationId xmlns:a16="http://schemas.microsoft.com/office/drawing/2014/main" id="{7501F505-9242-81C0-4853-31B24B709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764"/>
                <a:ext cx="25" cy="79"/>
              </a:xfrm>
              <a:custGeom>
                <a:avLst/>
                <a:gdLst>
                  <a:gd name="T0" fmla="*/ 7 w 8"/>
                  <a:gd name="T1" fmla="*/ 22 h 25"/>
                  <a:gd name="T2" fmla="*/ 7 w 8"/>
                  <a:gd name="T3" fmla="*/ 16 h 25"/>
                  <a:gd name="T4" fmla="*/ 6 w 8"/>
                  <a:gd name="T5" fmla="*/ 12 h 25"/>
                  <a:gd name="T6" fmla="*/ 5 w 8"/>
                  <a:gd name="T7" fmla="*/ 8 h 25"/>
                  <a:gd name="T8" fmla="*/ 3 w 8"/>
                  <a:gd name="T9" fmla="*/ 4 h 25"/>
                  <a:gd name="T10" fmla="*/ 2 w 8"/>
                  <a:gd name="T11" fmla="*/ 3 h 25"/>
                  <a:gd name="T12" fmla="*/ 2 w 8"/>
                  <a:gd name="T13" fmla="*/ 4 h 25"/>
                  <a:gd name="T14" fmla="*/ 0 w 8"/>
                  <a:gd name="T15" fmla="*/ 4 h 25"/>
                  <a:gd name="T16" fmla="*/ 0 w 8"/>
                  <a:gd name="T17" fmla="*/ 3 h 25"/>
                  <a:gd name="T18" fmla="*/ 1 w 8"/>
                  <a:gd name="T19" fmla="*/ 2 h 25"/>
                  <a:gd name="T20" fmla="*/ 0 w 8"/>
                  <a:gd name="T21" fmla="*/ 1 h 25"/>
                  <a:gd name="T22" fmla="*/ 0 w 8"/>
                  <a:gd name="T23" fmla="*/ 0 h 25"/>
                  <a:gd name="T24" fmla="*/ 2 w 8"/>
                  <a:gd name="T25" fmla="*/ 1 h 25"/>
                  <a:gd name="T26" fmla="*/ 5 w 8"/>
                  <a:gd name="T27" fmla="*/ 3 h 25"/>
                  <a:gd name="T28" fmla="*/ 6 w 8"/>
                  <a:gd name="T29" fmla="*/ 9 h 25"/>
                  <a:gd name="T30" fmla="*/ 7 w 8"/>
                  <a:gd name="T31" fmla="*/ 13 h 25"/>
                  <a:gd name="T32" fmla="*/ 8 w 8"/>
                  <a:gd name="T33" fmla="*/ 19 h 25"/>
                  <a:gd name="T34" fmla="*/ 7 w 8"/>
                  <a:gd name="T35" fmla="*/ 25 h 25"/>
                  <a:gd name="T36" fmla="*/ 7 w 8"/>
                  <a:gd name="T37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25">
                    <a:moveTo>
                      <a:pt x="7" y="22"/>
                    </a:moveTo>
                    <a:cubicBezTo>
                      <a:pt x="7" y="22"/>
                      <a:pt x="7" y="19"/>
                      <a:pt x="7" y="16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2"/>
                      <a:pt x="5" y="10"/>
                      <a:pt x="5" y="8"/>
                    </a:cubicBezTo>
                    <a:cubicBezTo>
                      <a:pt x="4" y="6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5" y="5"/>
                      <a:pt x="6" y="7"/>
                      <a:pt x="6" y="9"/>
                    </a:cubicBezTo>
                    <a:cubicBezTo>
                      <a:pt x="7" y="10"/>
                      <a:pt x="7" y="12"/>
                      <a:pt x="7" y="13"/>
                    </a:cubicBezTo>
                    <a:cubicBezTo>
                      <a:pt x="8" y="15"/>
                      <a:pt x="8" y="17"/>
                      <a:pt x="8" y="19"/>
                    </a:cubicBezTo>
                    <a:cubicBezTo>
                      <a:pt x="8" y="21"/>
                      <a:pt x="8" y="23"/>
                      <a:pt x="7" y="25"/>
                    </a:cubicBezTo>
                    <a:cubicBezTo>
                      <a:pt x="7" y="24"/>
                      <a:pt x="7" y="23"/>
                      <a:pt x="7" y="22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3" name="Freeform 388">
                <a:extLst>
                  <a:ext uri="{FF2B5EF4-FFF2-40B4-BE49-F238E27FC236}">
                    <a16:creationId xmlns:a16="http://schemas.microsoft.com/office/drawing/2014/main" id="{52525502-926A-1CA3-85AB-F3FF96FA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1779"/>
                <a:ext cx="10" cy="4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1 h 1"/>
                  <a:gd name="T4" fmla="*/ 3 w 3"/>
                  <a:gd name="T5" fmla="*/ 1 h 1"/>
                  <a:gd name="T6" fmla="*/ 1 w 3"/>
                  <a:gd name="T7" fmla="*/ 1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4" name="Freeform 389">
                <a:extLst>
                  <a:ext uri="{FF2B5EF4-FFF2-40B4-BE49-F238E27FC236}">
                    <a16:creationId xmlns:a16="http://schemas.microsoft.com/office/drawing/2014/main" id="{DD0D793B-21CD-FD89-AB1D-29A80F703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1770"/>
                <a:ext cx="23" cy="70"/>
              </a:xfrm>
              <a:custGeom>
                <a:avLst/>
                <a:gdLst>
                  <a:gd name="T0" fmla="*/ 6 w 7"/>
                  <a:gd name="T1" fmla="*/ 19 h 22"/>
                  <a:gd name="T2" fmla="*/ 6 w 7"/>
                  <a:gd name="T3" fmla="*/ 16 h 22"/>
                  <a:gd name="T4" fmla="*/ 5 w 7"/>
                  <a:gd name="T5" fmla="*/ 10 h 22"/>
                  <a:gd name="T6" fmla="*/ 3 w 7"/>
                  <a:gd name="T7" fmla="*/ 7 h 22"/>
                  <a:gd name="T8" fmla="*/ 1 w 7"/>
                  <a:gd name="T9" fmla="*/ 4 h 22"/>
                  <a:gd name="T10" fmla="*/ 0 w 7"/>
                  <a:gd name="T11" fmla="*/ 2 h 22"/>
                  <a:gd name="T12" fmla="*/ 0 w 7"/>
                  <a:gd name="T13" fmla="*/ 0 h 22"/>
                  <a:gd name="T14" fmla="*/ 2 w 7"/>
                  <a:gd name="T15" fmla="*/ 1 h 22"/>
                  <a:gd name="T16" fmla="*/ 4 w 7"/>
                  <a:gd name="T17" fmla="*/ 1 h 22"/>
                  <a:gd name="T18" fmla="*/ 5 w 7"/>
                  <a:gd name="T19" fmla="*/ 7 h 22"/>
                  <a:gd name="T20" fmla="*/ 6 w 7"/>
                  <a:gd name="T21" fmla="*/ 9 h 22"/>
                  <a:gd name="T22" fmla="*/ 6 w 7"/>
                  <a:gd name="T23" fmla="*/ 11 h 22"/>
                  <a:gd name="T24" fmla="*/ 7 w 7"/>
                  <a:gd name="T25" fmla="*/ 17 h 22"/>
                  <a:gd name="T26" fmla="*/ 7 w 7"/>
                  <a:gd name="T27" fmla="*/ 22 h 22"/>
                  <a:gd name="T28" fmla="*/ 7 w 7"/>
                  <a:gd name="T29" fmla="*/ 22 h 22"/>
                  <a:gd name="T30" fmla="*/ 6 w 7"/>
                  <a:gd name="T31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22">
                    <a:moveTo>
                      <a:pt x="6" y="19"/>
                    </a:moveTo>
                    <a:cubicBezTo>
                      <a:pt x="6" y="19"/>
                      <a:pt x="6" y="18"/>
                      <a:pt x="6" y="16"/>
                    </a:cubicBezTo>
                    <a:cubicBezTo>
                      <a:pt x="6" y="15"/>
                      <a:pt x="5" y="11"/>
                      <a:pt x="5" y="10"/>
                    </a:cubicBezTo>
                    <a:cubicBezTo>
                      <a:pt x="5" y="10"/>
                      <a:pt x="4" y="9"/>
                      <a:pt x="3" y="7"/>
                    </a:cubicBezTo>
                    <a:cubicBezTo>
                      <a:pt x="2" y="5"/>
                      <a:pt x="2" y="4"/>
                      <a:pt x="1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5"/>
                      <a:pt x="5" y="7"/>
                    </a:cubicBezTo>
                    <a:cubicBezTo>
                      <a:pt x="5" y="8"/>
                      <a:pt x="6" y="8"/>
                      <a:pt x="6" y="9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7" y="13"/>
                      <a:pt x="7" y="15"/>
                      <a:pt x="7" y="17"/>
                    </a:cubicBezTo>
                    <a:cubicBezTo>
                      <a:pt x="7" y="19"/>
                      <a:pt x="7" y="20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6" y="20"/>
                      <a:pt x="6" y="19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5" name="Freeform 390">
                <a:extLst>
                  <a:ext uri="{FF2B5EF4-FFF2-40B4-BE49-F238E27FC236}">
                    <a16:creationId xmlns:a16="http://schemas.microsoft.com/office/drawing/2014/main" id="{4E8AD9E3-79F8-8BAB-7507-7DB9DDE0F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1773"/>
                <a:ext cx="25" cy="51"/>
              </a:xfrm>
              <a:custGeom>
                <a:avLst/>
                <a:gdLst>
                  <a:gd name="T0" fmla="*/ 7 w 8"/>
                  <a:gd name="T1" fmla="*/ 16 h 16"/>
                  <a:gd name="T2" fmla="*/ 6 w 8"/>
                  <a:gd name="T3" fmla="*/ 12 h 16"/>
                  <a:gd name="T4" fmla="*/ 5 w 8"/>
                  <a:gd name="T5" fmla="*/ 9 h 16"/>
                  <a:gd name="T6" fmla="*/ 2 w 8"/>
                  <a:gd name="T7" fmla="*/ 6 h 16"/>
                  <a:gd name="T8" fmla="*/ 0 w 8"/>
                  <a:gd name="T9" fmla="*/ 3 h 16"/>
                  <a:gd name="T10" fmla="*/ 0 w 8"/>
                  <a:gd name="T11" fmla="*/ 0 h 16"/>
                  <a:gd name="T12" fmla="*/ 1 w 8"/>
                  <a:gd name="T13" fmla="*/ 1 h 16"/>
                  <a:gd name="T14" fmla="*/ 3 w 8"/>
                  <a:gd name="T15" fmla="*/ 2 h 16"/>
                  <a:gd name="T16" fmla="*/ 3 w 8"/>
                  <a:gd name="T17" fmla="*/ 4 h 16"/>
                  <a:gd name="T18" fmla="*/ 4 w 8"/>
                  <a:gd name="T19" fmla="*/ 6 h 16"/>
                  <a:gd name="T20" fmla="*/ 5 w 8"/>
                  <a:gd name="T21" fmla="*/ 8 h 16"/>
                  <a:gd name="T22" fmla="*/ 6 w 8"/>
                  <a:gd name="T23" fmla="*/ 9 h 16"/>
                  <a:gd name="T24" fmla="*/ 7 w 8"/>
                  <a:gd name="T25" fmla="*/ 11 h 16"/>
                  <a:gd name="T26" fmla="*/ 7 w 8"/>
                  <a:gd name="T27" fmla="*/ 13 h 16"/>
                  <a:gd name="T28" fmla="*/ 8 w 8"/>
                  <a:gd name="T29" fmla="*/ 15 h 16"/>
                  <a:gd name="T30" fmla="*/ 8 w 8"/>
                  <a:gd name="T31" fmla="*/ 16 h 16"/>
                  <a:gd name="T32" fmla="*/ 7 w 8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16">
                    <a:moveTo>
                      <a:pt x="7" y="16"/>
                    </a:moveTo>
                    <a:cubicBezTo>
                      <a:pt x="7" y="16"/>
                      <a:pt x="7" y="14"/>
                      <a:pt x="6" y="12"/>
                    </a:cubicBezTo>
                    <a:cubicBezTo>
                      <a:pt x="6" y="11"/>
                      <a:pt x="6" y="10"/>
                      <a:pt x="5" y="9"/>
                    </a:cubicBezTo>
                    <a:cubicBezTo>
                      <a:pt x="5" y="9"/>
                      <a:pt x="3" y="7"/>
                      <a:pt x="2" y="6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10"/>
                      <a:pt x="7" y="11"/>
                    </a:cubicBezTo>
                    <a:cubicBezTo>
                      <a:pt x="7" y="12"/>
                      <a:pt x="7" y="12"/>
                      <a:pt x="7" y="13"/>
                    </a:cubicBezTo>
                    <a:cubicBezTo>
                      <a:pt x="7" y="14"/>
                      <a:pt x="8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6" name="Freeform 391">
                <a:extLst>
                  <a:ext uri="{FF2B5EF4-FFF2-40B4-BE49-F238E27FC236}">
                    <a16:creationId xmlns:a16="http://schemas.microsoft.com/office/drawing/2014/main" id="{B81CF55D-C6F3-BD54-EA5C-97EF9A548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1779"/>
                <a:ext cx="31" cy="45"/>
              </a:xfrm>
              <a:custGeom>
                <a:avLst/>
                <a:gdLst>
                  <a:gd name="T0" fmla="*/ 10 w 10"/>
                  <a:gd name="T1" fmla="*/ 14 h 14"/>
                  <a:gd name="T2" fmla="*/ 9 w 10"/>
                  <a:gd name="T3" fmla="*/ 13 h 14"/>
                  <a:gd name="T4" fmla="*/ 9 w 10"/>
                  <a:gd name="T5" fmla="*/ 12 h 14"/>
                  <a:gd name="T6" fmla="*/ 8 w 10"/>
                  <a:gd name="T7" fmla="*/ 9 h 14"/>
                  <a:gd name="T8" fmla="*/ 8 w 10"/>
                  <a:gd name="T9" fmla="*/ 8 h 14"/>
                  <a:gd name="T10" fmla="*/ 5 w 10"/>
                  <a:gd name="T11" fmla="*/ 5 h 14"/>
                  <a:gd name="T12" fmla="*/ 2 w 10"/>
                  <a:gd name="T13" fmla="*/ 3 h 14"/>
                  <a:gd name="T14" fmla="*/ 1 w 10"/>
                  <a:gd name="T15" fmla="*/ 3 h 14"/>
                  <a:gd name="T16" fmla="*/ 0 w 10"/>
                  <a:gd name="T17" fmla="*/ 0 h 14"/>
                  <a:gd name="T18" fmla="*/ 2 w 10"/>
                  <a:gd name="T19" fmla="*/ 1 h 14"/>
                  <a:gd name="T20" fmla="*/ 3 w 10"/>
                  <a:gd name="T21" fmla="*/ 2 h 14"/>
                  <a:gd name="T22" fmla="*/ 5 w 10"/>
                  <a:gd name="T23" fmla="*/ 5 h 14"/>
                  <a:gd name="T24" fmla="*/ 6 w 10"/>
                  <a:gd name="T25" fmla="*/ 6 h 14"/>
                  <a:gd name="T26" fmla="*/ 8 w 10"/>
                  <a:gd name="T27" fmla="*/ 7 h 14"/>
                  <a:gd name="T28" fmla="*/ 9 w 10"/>
                  <a:gd name="T29" fmla="*/ 9 h 14"/>
                  <a:gd name="T30" fmla="*/ 9 w 10"/>
                  <a:gd name="T31" fmla="*/ 10 h 14"/>
                  <a:gd name="T32" fmla="*/ 10 w 10"/>
                  <a:gd name="T33" fmla="*/ 13 h 14"/>
                  <a:gd name="T34" fmla="*/ 10 w 10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14">
                    <a:moveTo>
                      <a:pt x="10" y="14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9" y="11"/>
                      <a:pt x="9" y="10"/>
                      <a:pt x="8" y="9"/>
                    </a:cubicBezTo>
                    <a:cubicBezTo>
                      <a:pt x="8" y="9"/>
                      <a:pt x="8" y="8"/>
                      <a:pt x="8" y="8"/>
                    </a:cubicBezTo>
                    <a:cubicBezTo>
                      <a:pt x="7" y="8"/>
                      <a:pt x="5" y="6"/>
                      <a:pt x="5" y="5"/>
                    </a:cubicBezTo>
                    <a:cubicBezTo>
                      <a:pt x="4" y="5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4" y="3"/>
                      <a:pt x="5" y="4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7"/>
                      <a:pt x="8" y="7"/>
                    </a:cubicBezTo>
                    <a:cubicBezTo>
                      <a:pt x="8" y="8"/>
                      <a:pt x="8" y="8"/>
                      <a:pt x="9" y="9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9" y="11"/>
                      <a:pt x="10" y="12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7" name="Freeform 392">
                <a:extLst>
                  <a:ext uri="{FF2B5EF4-FFF2-40B4-BE49-F238E27FC236}">
                    <a16:creationId xmlns:a16="http://schemas.microsoft.com/office/drawing/2014/main" id="{C18ACFEF-F9A9-A837-5E79-64FBDC20B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1789"/>
                <a:ext cx="23" cy="32"/>
              </a:xfrm>
              <a:custGeom>
                <a:avLst/>
                <a:gdLst>
                  <a:gd name="T0" fmla="*/ 7 w 7"/>
                  <a:gd name="T1" fmla="*/ 10 h 10"/>
                  <a:gd name="T2" fmla="*/ 6 w 7"/>
                  <a:gd name="T3" fmla="*/ 8 h 10"/>
                  <a:gd name="T4" fmla="*/ 5 w 7"/>
                  <a:gd name="T5" fmla="*/ 7 h 10"/>
                  <a:gd name="T6" fmla="*/ 3 w 7"/>
                  <a:gd name="T7" fmla="*/ 4 h 10"/>
                  <a:gd name="T8" fmla="*/ 0 w 7"/>
                  <a:gd name="T9" fmla="*/ 1 h 10"/>
                  <a:gd name="T10" fmla="*/ 1 w 7"/>
                  <a:gd name="T11" fmla="*/ 0 h 10"/>
                  <a:gd name="T12" fmla="*/ 1 w 7"/>
                  <a:gd name="T13" fmla="*/ 1 h 10"/>
                  <a:gd name="T14" fmla="*/ 4 w 7"/>
                  <a:gd name="T15" fmla="*/ 4 h 10"/>
                  <a:gd name="T16" fmla="*/ 5 w 7"/>
                  <a:gd name="T17" fmla="*/ 6 h 10"/>
                  <a:gd name="T18" fmla="*/ 6 w 7"/>
                  <a:gd name="T19" fmla="*/ 8 h 10"/>
                  <a:gd name="T20" fmla="*/ 7 w 7"/>
                  <a:gd name="T21" fmla="*/ 9 h 10"/>
                  <a:gd name="T22" fmla="*/ 7 w 7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7" y="10"/>
                    </a:moveTo>
                    <a:cubicBezTo>
                      <a:pt x="7" y="10"/>
                      <a:pt x="6" y="9"/>
                      <a:pt x="6" y="8"/>
                    </a:cubicBezTo>
                    <a:cubicBezTo>
                      <a:pt x="5" y="8"/>
                      <a:pt x="6" y="8"/>
                      <a:pt x="5" y="7"/>
                    </a:cubicBezTo>
                    <a:cubicBezTo>
                      <a:pt x="5" y="6"/>
                      <a:pt x="4" y="4"/>
                      <a:pt x="3" y="4"/>
                    </a:cubicBezTo>
                    <a:cubicBezTo>
                      <a:pt x="2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3"/>
                      <a:pt x="4" y="4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10"/>
                      <a:pt x="7" y="10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8" name="Freeform 393">
                <a:extLst>
                  <a:ext uri="{FF2B5EF4-FFF2-40B4-BE49-F238E27FC236}">
                    <a16:creationId xmlns:a16="http://schemas.microsoft.com/office/drawing/2014/main" id="{09A36082-D1A5-014B-9024-77048712E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725"/>
                <a:ext cx="32" cy="51"/>
              </a:xfrm>
              <a:custGeom>
                <a:avLst/>
                <a:gdLst>
                  <a:gd name="T0" fmla="*/ 7 w 10"/>
                  <a:gd name="T1" fmla="*/ 13 h 16"/>
                  <a:gd name="T2" fmla="*/ 10 w 10"/>
                  <a:gd name="T3" fmla="*/ 13 h 16"/>
                  <a:gd name="T4" fmla="*/ 9 w 10"/>
                  <a:gd name="T5" fmla="*/ 10 h 16"/>
                  <a:gd name="T6" fmla="*/ 6 w 10"/>
                  <a:gd name="T7" fmla="*/ 6 h 16"/>
                  <a:gd name="T8" fmla="*/ 2 w 10"/>
                  <a:gd name="T9" fmla="*/ 1 h 16"/>
                  <a:gd name="T10" fmla="*/ 0 w 10"/>
                  <a:gd name="T11" fmla="*/ 0 h 16"/>
                  <a:gd name="T12" fmla="*/ 1 w 10"/>
                  <a:gd name="T13" fmla="*/ 2 h 16"/>
                  <a:gd name="T14" fmla="*/ 5 w 10"/>
                  <a:gd name="T15" fmla="*/ 7 h 16"/>
                  <a:gd name="T16" fmla="*/ 7 w 10"/>
                  <a:gd name="T1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7" y="13"/>
                    </a:moveTo>
                    <a:cubicBezTo>
                      <a:pt x="7" y="13"/>
                      <a:pt x="9" y="16"/>
                      <a:pt x="10" y="13"/>
                    </a:cubicBezTo>
                    <a:cubicBezTo>
                      <a:pt x="10" y="12"/>
                      <a:pt x="9" y="10"/>
                      <a:pt x="9" y="10"/>
                    </a:cubicBezTo>
                    <a:cubicBezTo>
                      <a:pt x="9" y="10"/>
                      <a:pt x="7" y="7"/>
                      <a:pt x="6" y="6"/>
                    </a:cubicBezTo>
                    <a:cubicBezTo>
                      <a:pt x="6" y="5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3" y="3"/>
                      <a:pt x="5" y="7"/>
                    </a:cubicBezTo>
                    <a:cubicBezTo>
                      <a:pt x="7" y="11"/>
                      <a:pt x="7" y="13"/>
                      <a:pt x="7" y="13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9" name="Freeform 394">
                <a:extLst>
                  <a:ext uri="{FF2B5EF4-FFF2-40B4-BE49-F238E27FC236}">
                    <a16:creationId xmlns:a16="http://schemas.microsoft.com/office/drawing/2014/main" id="{8153FDC1-5030-B875-2E7F-853ED6108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1719"/>
                <a:ext cx="45" cy="48"/>
              </a:xfrm>
              <a:custGeom>
                <a:avLst/>
                <a:gdLst>
                  <a:gd name="T0" fmla="*/ 3 w 14"/>
                  <a:gd name="T1" fmla="*/ 0 h 15"/>
                  <a:gd name="T2" fmla="*/ 10 w 14"/>
                  <a:gd name="T3" fmla="*/ 7 h 15"/>
                  <a:gd name="T4" fmla="*/ 13 w 14"/>
                  <a:gd name="T5" fmla="*/ 14 h 15"/>
                  <a:gd name="T6" fmla="*/ 10 w 14"/>
                  <a:gd name="T7" fmla="*/ 13 h 15"/>
                  <a:gd name="T8" fmla="*/ 6 w 14"/>
                  <a:gd name="T9" fmla="*/ 7 h 15"/>
                  <a:gd name="T10" fmla="*/ 2 w 14"/>
                  <a:gd name="T11" fmla="*/ 4 h 15"/>
                  <a:gd name="T12" fmla="*/ 0 w 14"/>
                  <a:gd name="T13" fmla="*/ 1 h 15"/>
                  <a:gd name="T14" fmla="*/ 3 w 14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5">
                    <a:moveTo>
                      <a:pt x="3" y="0"/>
                    </a:moveTo>
                    <a:cubicBezTo>
                      <a:pt x="3" y="0"/>
                      <a:pt x="7" y="3"/>
                      <a:pt x="10" y="7"/>
                    </a:cubicBezTo>
                    <a:cubicBezTo>
                      <a:pt x="12" y="11"/>
                      <a:pt x="14" y="13"/>
                      <a:pt x="13" y="14"/>
                    </a:cubicBezTo>
                    <a:cubicBezTo>
                      <a:pt x="12" y="15"/>
                      <a:pt x="11" y="14"/>
                      <a:pt x="10" y="13"/>
                    </a:cubicBezTo>
                    <a:cubicBezTo>
                      <a:pt x="9" y="12"/>
                      <a:pt x="9" y="10"/>
                      <a:pt x="6" y="7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0" name="Freeform 395">
                <a:extLst>
                  <a:ext uri="{FF2B5EF4-FFF2-40B4-BE49-F238E27FC236}">
                    <a16:creationId xmlns:a16="http://schemas.microsoft.com/office/drawing/2014/main" id="{BBE94F3A-1DFD-C539-6F8A-DD8D24DD3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1741"/>
                <a:ext cx="25" cy="29"/>
              </a:xfrm>
              <a:custGeom>
                <a:avLst/>
                <a:gdLst>
                  <a:gd name="T0" fmla="*/ 0 w 8"/>
                  <a:gd name="T1" fmla="*/ 2 h 9"/>
                  <a:gd name="T2" fmla="*/ 5 w 8"/>
                  <a:gd name="T3" fmla="*/ 6 h 9"/>
                  <a:gd name="T4" fmla="*/ 7 w 8"/>
                  <a:gd name="T5" fmla="*/ 8 h 9"/>
                  <a:gd name="T6" fmla="*/ 8 w 8"/>
                  <a:gd name="T7" fmla="*/ 9 h 9"/>
                  <a:gd name="T8" fmla="*/ 8 w 8"/>
                  <a:gd name="T9" fmla="*/ 8 h 9"/>
                  <a:gd name="T10" fmla="*/ 8 w 8"/>
                  <a:gd name="T11" fmla="*/ 8 h 9"/>
                  <a:gd name="T12" fmla="*/ 0 w 8"/>
                  <a:gd name="T13" fmla="*/ 0 h 9"/>
                  <a:gd name="T14" fmla="*/ 0 w 8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9">
                    <a:moveTo>
                      <a:pt x="0" y="2"/>
                    </a:moveTo>
                    <a:cubicBezTo>
                      <a:pt x="0" y="2"/>
                      <a:pt x="3" y="4"/>
                      <a:pt x="5" y="6"/>
                    </a:cubicBezTo>
                    <a:cubicBezTo>
                      <a:pt x="6" y="7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7" y="8"/>
                      <a:pt x="8" y="8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6" y="5"/>
                      <a:pt x="3" y="2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1" name="Freeform 396">
                <a:extLst>
                  <a:ext uri="{FF2B5EF4-FFF2-40B4-BE49-F238E27FC236}">
                    <a16:creationId xmlns:a16="http://schemas.microsoft.com/office/drawing/2014/main" id="{D21599E2-82EE-4D45-64FB-4294273FD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1748"/>
                <a:ext cx="22" cy="25"/>
              </a:xfrm>
              <a:custGeom>
                <a:avLst/>
                <a:gdLst>
                  <a:gd name="T0" fmla="*/ 2 w 7"/>
                  <a:gd name="T1" fmla="*/ 0 h 8"/>
                  <a:gd name="T2" fmla="*/ 4 w 7"/>
                  <a:gd name="T3" fmla="*/ 3 h 8"/>
                  <a:gd name="T4" fmla="*/ 7 w 7"/>
                  <a:gd name="T5" fmla="*/ 6 h 8"/>
                  <a:gd name="T6" fmla="*/ 7 w 7"/>
                  <a:gd name="T7" fmla="*/ 8 h 8"/>
                  <a:gd name="T8" fmla="*/ 4 w 7"/>
                  <a:gd name="T9" fmla="*/ 6 h 8"/>
                  <a:gd name="T10" fmla="*/ 5 w 7"/>
                  <a:gd name="T11" fmla="*/ 8 h 8"/>
                  <a:gd name="T12" fmla="*/ 4 w 7"/>
                  <a:gd name="T13" fmla="*/ 7 h 8"/>
                  <a:gd name="T14" fmla="*/ 2 w 7"/>
                  <a:gd name="T15" fmla="*/ 5 h 8"/>
                  <a:gd name="T16" fmla="*/ 1 w 7"/>
                  <a:gd name="T17" fmla="*/ 3 h 8"/>
                  <a:gd name="T18" fmla="*/ 0 w 7"/>
                  <a:gd name="T19" fmla="*/ 1 h 8"/>
                  <a:gd name="T20" fmla="*/ 2 w 7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2" y="0"/>
                      <a:pt x="3" y="2"/>
                      <a:pt x="4" y="3"/>
                    </a:cubicBezTo>
                    <a:cubicBezTo>
                      <a:pt x="5" y="4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8"/>
                    </a:cubicBezTo>
                    <a:cubicBezTo>
                      <a:pt x="7" y="8"/>
                      <a:pt x="4" y="5"/>
                      <a:pt x="4" y="6"/>
                    </a:cubicBezTo>
                    <a:cubicBezTo>
                      <a:pt x="4" y="6"/>
                      <a:pt x="5" y="8"/>
                      <a:pt x="5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3" y="7"/>
                      <a:pt x="3" y="6"/>
                      <a:pt x="2" y="5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8" name="Freeform 397">
                <a:extLst>
                  <a:ext uri="{FF2B5EF4-FFF2-40B4-BE49-F238E27FC236}">
                    <a16:creationId xmlns:a16="http://schemas.microsoft.com/office/drawing/2014/main" id="{F53AC5D0-C2A3-E60A-B605-C5EA0601A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" y="1706"/>
                <a:ext cx="41" cy="80"/>
              </a:xfrm>
              <a:custGeom>
                <a:avLst/>
                <a:gdLst>
                  <a:gd name="T0" fmla="*/ 0 w 13"/>
                  <a:gd name="T1" fmla="*/ 23 h 25"/>
                  <a:gd name="T2" fmla="*/ 3 w 13"/>
                  <a:gd name="T3" fmla="*/ 23 h 25"/>
                  <a:gd name="T4" fmla="*/ 3 w 13"/>
                  <a:gd name="T5" fmla="*/ 19 h 25"/>
                  <a:gd name="T6" fmla="*/ 6 w 13"/>
                  <a:gd name="T7" fmla="*/ 19 h 25"/>
                  <a:gd name="T8" fmla="*/ 5 w 13"/>
                  <a:gd name="T9" fmla="*/ 16 h 25"/>
                  <a:gd name="T10" fmla="*/ 5 w 13"/>
                  <a:gd name="T11" fmla="*/ 15 h 25"/>
                  <a:gd name="T12" fmla="*/ 7 w 13"/>
                  <a:gd name="T13" fmla="*/ 18 h 25"/>
                  <a:gd name="T14" fmla="*/ 8 w 13"/>
                  <a:gd name="T15" fmla="*/ 15 h 25"/>
                  <a:gd name="T16" fmla="*/ 7 w 13"/>
                  <a:gd name="T17" fmla="*/ 12 h 25"/>
                  <a:gd name="T18" fmla="*/ 8 w 13"/>
                  <a:gd name="T19" fmla="*/ 13 h 25"/>
                  <a:gd name="T20" fmla="*/ 11 w 13"/>
                  <a:gd name="T21" fmla="*/ 11 h 25"/>
                  <a:gd name="T22" fmla="*/ 8 w 13"/>
                  <a:gd name="T23" fmla="*/ 8 h 25"/>
                  <a:gd name="T24" fmla="*/ 10 w 13"/>
                  <a:gd name="T25" fmla="*/ 7 h 25"/>
                  <a:gd name="T26" fmla="*/ 8 w 13"/>
                  <a:gd name="T27" fmla="*/ 5 h 25"/>
                  <a:gd name="T28" fmla="*/ 10 w 13"/>
                  <a:gd name="T29" fmla="*/ 4 h 25"/>
                  <a:gd name="T30" fmla="*/ 13 w 13"/>
                  <a:gd name="T31" fmla="*/ 4 h 25"/>
                  <a:gd name="T32" fmla="*/ 13 w 13"/>
                  <a:gd name="T33" fmla="*/ 2 h 25"/>
                  <a:gd name="T34" fmla="*/ 11 w 13"/>
                  <a:gd name="T35" fmla="*/ 2 h 25"/>
                  <a:gd name="T36" fmla="*/ 9 w 13"/>
                  <a:gd name="T37" fmla="*/ 1 h 25"/>
                  <a:gd name="T38" fmla="*/ 7 w 13"/>
                  <a:gd name="T39" fmla="*/ 0 h 25"/>
                  <a:gd name="T40" fmla="*/ 5 w 13"/>
                  <a:gd name="T41" fmla="*/ 0 h 25"/>
                  <a:gd name="T42" fmla="*/ 6 w 13"/>
                  <a:gd name="T43" fmla="*/ 2 h 25"/>
                  <a:gd name="T44" fmla="*/ 6 w 13"/>
                  <a:gd name="T45" fmla="*/ 6 h 25"/>
                  <a:gd name="T46" fmla="*/ 6 w 13"/>
                  <a:gd name="T47" fmla="*/ 8 h 25"/>
                  <a:gd name="T48" fmla="*/ 6 w 13"/>
                  <a:gd name="T49" fmla="*/ 12 h 25"/>
                  <a:gd name="T50" fmla="*/ 6 w 13"/>
                  <a:gd name="T51" fmla="*/ 15 h 25"/>
                  <a:gd name="T52" fmla="*/ 5 w 13"/>
                  <a:gd name="T53" fmla="*/ 16 h 25"/>
                  <a:gd name="T54" fmla="*/ 5 w 13"/>
                  <a:gd name="T55" fmla="*/ 16 h 25"/>
                  <a:gd name="T56" fmla="*/ 4 w 13"/>
                  <a:gd name="T57" fmla="*/ 18 h 25"/>
                  <a:gd name="T58" fmla="*/ 3 w 13"/>
                  <a:gd name="T59" fmla="*/ 19 h 25"/>
                  <a:gd name="T60" fmla="*/ 1 w 13"/>
                  <a:gd name="T61" fmla="*/ 21 h 25"/>
                  <a:gd name="T62" fmla="*/ 0 w 13"/>
                  <a:gd name="T63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" h="25">
                    <a:moveTo>
                      <a:pt x="0" y="23"/>
                    </a:moveTo>
                    <a:cubicBezTo>
                      <a:pt x="0" y="23"/>
                      <a:pt x="2" y="25"/>
                      <a:pt x="3" y="23"/>
                    </a:cubicBezTo>
                    <a:cubicBezTo>
                      <a:pt x="4" y="21"/>
                      <a:pt x="3" y="19"/>
                      <a:pt x="3" y="19"/>
                    </a:cubicBezTo>
                    <a:cubicBezTo>
                      <a:pt x="3" y="19"/>
                      <a:pt x="6" y="23"/>
                      <a:pt x="6" y="19"/>
                    </a:cubicBezTo>
                    <a:cubicBezTo>
                      <a:pt x="7" y="18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6"/>
                      <a:pt x="6" y="17"/>
                      <a:pt x="7" y="18"/>
                    </a:cubicBezTo>
                    <a:cubicBezTo>
                      <a:pt x="7" y="18"/>
                      <a:pt x="8" y="17"/>
                      <a:pt x="8" y="15"/>
                    </a:cubicBezTo>
                    <a:cubicBezTo>
                      <a:pt x="8" y="14"/>
                      <a:pt x="7" y="12"/>
                      <a:pt x="7" y="12"/>
                    </a:cubicBezTo>
                    <a:cubicBezTo>
                      <a:pt x="7" y="12"/>
                      <a:pt x="8" y="13"/>
                      <a:pt x="8" y="13"/>
                    </a:cubicBezTo>
                    <a:cubicBezTo>
                      <a:pt x="8" y="13"/>
                      <a:pt x="11" y="13"/>
                      <a:pt x="11" y="11"/>
                    </a:cubicBezTo>
                    <a:cubicBezTo>
                      <a:pt x="11" y="10"/>
                      <a:pt x="8" y="8"/>
                      <a:pt x="8" y="8"/>
                    </a:cubicBezTo>
                    <a:cubicBezTo>
                      <a:pt x="8" y="8"/>
                      <a:pt x="10" y="8"/>
                      <a:pt x="10" y="7"/>
                    </a:cubicBezTo>
                    <a:cubicBezTo>
                      <a:pt x="10" y="6"/>
                      <a:pt x="8" y="6"/>
                      <a:pt x="8" y="5"/>
                    </a:cubicBezTo>
                    <a:cubicBezTo>
                      <a:pt x="8" y="5"/>
                      <a:pt x="8" y="4"/>
                      <a:pt x="10" y="4"/>
                    </a:cubicBezTo>
                    <a:cubicBezTo>
                      <a:pt x="11" y="5"/>
                      <a:pt x="12" y="5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7" y="1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1"/>
                      <a:pt x="5" y="1"/>
                      <a:pt x="6" y="2"/>
                    </a:cubicBezTo>
                    <a:cubicBezTo>
                      <a:pt x="6" y="3"/>
                      <a:pt x="6" y="4"/>
                      <a:pt x="6" y="6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9"/>
                      <a:pt x="6" y="10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7"/>
                      <a:pt x="4" y="17"/>
                      <a:pt x="4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2" y="20"/>
                      <a:pt x="2" y="21"/>
                      <a:pt x="1" y="21"/>
                    </a:cubicBezTo>
                    <a:cubicBezTo>
                      <a:pt x="1" y="22"/>
                      <a:pt x="0" y="22"/>
                      <a:pt x="0" y="23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9" name="Freeform 398">
                <a:extLst>
                  <a:ext uri="{FF2B5EF4-FFF2-40B4-BE49-F238E27FC236}">
                    <a16:creationId xmlns:a16="http://schemas.microsoft.com/office/drawing/2014/main" id="{5EB29230-7D4D-4ECD-1056-F80809039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1792"/>
                <a:ext cx="12" cy="10"/>
              </a:xfrm>
              <a:custGeom>
                <a:avLst/>
                <a:gdLst>
                  <a:gd name="T0" fmla="*/ 4 w 4"/>
                  <a:gd name="T1" fmla="*/ 2 h 3"/>
                  <a:gd name="T2" fmla="*/ 3 w 4"/>
                  <a:gd name="T3" fmla="*/ 0 h 3"/>
                  <a:gd name="T4" fmla="*/ 0 w 4"/>
                  <a:gd name="T5" fmla="*/ 0 h 3"/>
                  <a:gd name="T6" fmla="*/ 3 w 4"/>
                  <a:gd name="T7" fmla="*/ 3 h 3"/>
                  <a:gd name="T8" fmla="*/ 4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4" y="1"/>
                      <a:pt x="3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0" name="Freeform 399">
                <a:extLst>
                  <a:ext uri="{FF2B5EF4-FFF2-40B4-BE49-F238E27FC236}">
                    <a16:creationId xmlns:a16="http://schemas.microsoft.com/office/drawing/2014/main" id="{A938B9C1-DDC2-D8DD-3343-0532F25C5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1786"/>
                <a:ext cx="13" cy="16"/>
              </a:xfrm>
              <a:custGeom>
                <a:avLst/>
                <a:gdLst>
                  <a:gd name="T0" fmla="*/ 4 w 4"/>
                  <a:gd name="T1" fmla="*/ 5 h 5"/>
                  <a:gd name="T2" fmla="*/ 2 w 4"/>
                  <a:gd name="T3" fmla="*/ 2 h 5"/>
                  <a:gd name="T4" fmla="*/ 0 w 4"/>
                  <a:gd name="T5" fmla="*/ 0 h 5"/>
                  <a:gd name="T6" fmla="*/ 0 w 4"/>
                  <a:gd name="T7" fmla="*/ 0 h 5"/>
                  <a:gd name="T8" fmla="*/ 0 w 4"/>
                  <a:gd name="T9" fmla="*/ 2 h 5"/>
                  <a:gd name="T10" fmla="*/ 2 w 4"/>
                  <a:gd name="T11" fmla="*/ 4 h 5"/>
                  <a:gd name="T12" fmla="*/ 4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4" y="5"/>
                      <a:pt x="3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1" name="Freeform 400">
                <a:extLst>
                  <a:ext uri="{FF2B5EF4-FFF2-40B4-BE49-F238E27FC236}">
                    <a16:creationId xmlns:a16="http://schemas.microsoft.com/office/drawing/2014/main" id="{CD6C865C-39D7-F113-54EF-95CAE8FF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779"/>
                <a:ext cx="13" cy="19"/>
              </a:xfrm>
              <a:custGeom>
                <a:avLst/>
                <a:gdLst>
                  <a:gd name="T0" fmla="*/ 4 w 4"/>
                  <a:gd name="T1" fmla="*/ 6 h 6"/>
                  <a:gd name="T2" fmla="*/ 2 w 4"/>
                  <a:gd name="T3" fmla="*/ 2 h 6"/>
                  <a:gd name="T4" fmla="*/ 0 w 4"/>
                  <a:gd name="T5" fmla="*/ 0 h 6"/>
                  <a:gd name="T6" fmla="*/ 0 w 4"/>
                  <a:gd name="T7" fmla="*/ 2 h 6"/>
                  <a:gd name="T8" fmla="*/ 1 w 4"/>
                  <a:gd name="T9" fmla="*/ 4 h 6"/>
                  <a:gd name="T10" fmla="*/ 2 w 4"/>
                  <a:gd name="T11" fmla="*/ 6 h 6"/>
                  <a:gd name="T12" fmla="*/ 4 w 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4" y="6"/>
                      <a:pt x="3" y="4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3" y="6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2" name="Freeform 401">
                <a:extLst>
                  <a:ext uri="{FF2B5EF4-FFF2-40B4-BE49-F238E27FC236}">
                    <a16:creationId xmlns:a16="http://schemas.microsoft.com/office/drawing/2014/main" id="{FA6593AE-6383-A8E5-0317-F3679E5B5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773"/>
                <a:ext cx="9" cy="22"/>
              </a:xfrm>
              <a:custGeom>
                <a:avLst/>
                <a:gdLst>
                  <a:gd name="T0" fmla="*/ 2 w 3"/>
                  <a:gd name="T1" fmla="*/ 7 h 7"/>
                  <a:gd name="T2" fmla="*/ 2 w 3"/>
                  <a:gd name="T3" fmla="*/ 1 h 7"/>
                  <a:gd name="T4" fmla="*/ 0 w 3"/>
                  <a:gd name="T5" fmla="*/ 0 h 7"/>
                  <a:gd name="T6" fmla="*/ 0 w 3"/>
                  <a:gd name="T7" fmla="*/ 1 h 7"/>
                  <a:gd name="T8" fmla="*/ 0 w 3"/>
                  <a:gd name="T9" fmla="*/ 4 h 7"/>
                  <a:gd name="T10" fmla="*/ 1 w 3"/>
                  <a:gd name="T11" fmla="*/ 6 h 7"/>
                  <a:gd name="T12" fmla="*/ 2 w 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2" y="7"/>
                    </a:moveTo>
                    <a:cubicBezTo>
                      <a:pt x="2" y="7"/>
                      <a:pt x="3" y="2"/>
                      <a:pt x="2" y="1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5"/>
                      <a:pt x="1" y="5"/>
                      <a:pt x="1" y="6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3" name="Freeform 402">
                <a:extLst>
                  <a:ext uri="{FF2B5EF4-FFF2-40B4-BE49-F238E27FC236}">
                    <a16:creationId xmlns:a16="http://schemas.microsoft.com/office/drawing/2014/main" id="{DFFAE906-64B0-1B25-530F-E54EFD706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1770"/>
                <a:ext cx="12" cy="25"/>
              </a:xfrm>
              <a:custGeom>
                <a:avLst/>
                <a:gdLst>
                  <a:gd name="T0" fmla="*/ 1 w 4"/>
                  <a:gd name="T1" fmla="*/ 0 h 8"/>
                  <a:gd name="T2" fmla="*/ 2 w 4"/>
                  <a:gd name="T3" fmla="*/ 2 h 8"/>
                  <a:gd name="T4" fmla="*/ 4 w 4"/>
                  <a:gd name="T5" fmla="*/ 8 h 8"/>
                  <a:gd name="T6" fmla="*/ 4 w 4"/>
                  <a:gd name="T7" fmla="*/ 8 h 8"/>
                  <a:gd name="T8" fmla="*/ 1 w 4"/>
                  <a:gd name="T9" fmla="*/ 4 h 8"/>
                  <a:gd name="T10" fmla="*/ 0 w 4"/>
                  <a:gd name="T11" fmla="*/ 0 h 8"/>
                  <a:gd name="T12" fmla="*/ 1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1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3" y="4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2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4" name="Freeform 403">
                <a:extLst>
                  <a:ext uri="{FF2B5EF4-FFF2-40B4-BE49-F238E27FC236}">
                    <a16:creationId xmlns:a16="http://schemas.microsoft.com/office/drawing/2014/main" id="{7087D4D0-A17B-1B57-EEE3-A4E8DA278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1770"/>
                <a:ext cx="10" cy="25"/>
              </a:xfrm>
              <a:custGeom>
                <a:avLst/>
                <a:gdLst>
                  <a:gd name="T0" fmla="*/ 0 w 3"/>
                  <a:gd name="T1" fmla="*/ 7 h 8"/>
                  <a:gd name="T2" fmla="*/ 2 w 3"/>
                  <a:gd name="T3" fmla="*/ 6 h 8"/>
                  <a:gd name="T4" fmla="*/ 0 w 3"/>
                  <a:gd name="T5" fmla="*/ 4 h 8"/>
                  <a:gd name="T6" fmla="*/ 2 w 3"/>
                  <a:gd name="T7" fmla="*/ 4 h 8"/>
                  <a:gd name="T8" fmla="*/ 1 w 3"/>
                  <a:gd name="T9" fmla="*/ 1 h 8"/>
                  <a:gd name="T10" fmla="*/ 3 w 3"/>
                  <a:gd name="T11" fmla="*/ 3 h 8"/>
                  <a:gd name="T12" fmla="*/ 3 w 3"/>
                  <a:gd name="T13" fmla="*/ 5 h 8"/>
                  <a:gd name="T14" fmla="*/ 0 w 3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8">
                    <a:moveTo>
                      <a:pt x="0" y="7"/>
                    </a:moveTo>
                    <a:cubicBezTo>
                      <a:pt x="0" y="7"/>
                      <a:pt x="2" y="7"/>
                      <a:pt x="2" y="6"/>
                    </a:cubicBezTo>
                    <a:cubicBezTo>
                      <a:pt x="2" y="6"/>
                      <a:pt x="0" y="5"/>
                      <a:pt x="0" y="4"/>
                    </a:cubicBezTo>
                    <a:cubicBezTo>
                      <a:pt x="0" y="4"/>
                      <a:pt x="2" y="4"/>
                      <a:pt x="2" y="4"/>
                    </a:cubicBezTo>
                    <a:cubicBezTo>
                      <a:pt x="2" y="3"/>
                      <a:pt x="0" y="1"/>
                      <a:pt x="1" y="1"/>
                    </a:cubicBezTo>
                    <a:cubicBezTo>
                      <a:pt x="1" y="0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8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5" name="Freeform 404">
                <a:extLst>
                  <a:ext uri="{FF2B5EF4-FFF2-40B4-BE49-F238E27FC236}">
                    <a16:creationId xmlns:a16="http://schemas.microsoft.com/office/drawing/2014/main" id="{95D5276E-7590-8B84-EC3B-722038A1F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1764"/>
                <a:ext cx="10" cy="22"/>
              </a:xfrm>
              <a:custGeom>
                <a:avLst/>
                <a:gdLst>
                  <a:gd name="T0" fmla="*/ 0 w 3"/>
                  <a:gd name="T1" fmla="*/ 6 h 7"/>
                  <a:gd name="T2" fmla="*/ 2 w 3"/>
                  <a:gd name="T3" fmla="*/ 6 h 7"/>
                  <a:gd name="T4" fmla="*/ 0 w 3"/>
                  <a:gd name="T5" fmla="*/ 4 h 7"/>
                  <a:gd name="T6" fmla="*/ 0 w 3"/>
                  <a:gd name="T7" fmla="*/ 3 h 7"/>
                  <a:gd name="T8" fmla="*/ 1 w 3"/>
                  <a:gd name="T9" fmla="*/ 3 h 7"/>
                  <a:gd name="T10" fmla="*/ 0 w 3"/>
                  <a:gd name="T11" fmla="*/ 0 h 7"/>
                  <a:gd name="T12" fmla="*/ 0 w 3"/>
                  <a:gd name="T13" fmla="*/ 0 h 7"/>
                  <a:gd name="T14" fmla="*/ 2 w 3"/>
                  <a:gd name="T15" fmla="*/ 2 h 7"/>
                  <a:gd name="T16" fmla="*/ 3 w 3"/>
                  <a:gd name="T17" fmla="*/ 5 h 7"/>
                  <a:gd name="T18" fmla="*/ 0 w 3"/>
                  <a:gd name="T1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7">
                    <a:moveTo>
                      <a:pt x="0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7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6" name="Freeform 405">
                <a:extLst>
                  <a:ext uri="{FF2B5EF4-FFF2-40B4-BE49-F238E27FC236}">
                    <a16:creationId xmlns:a16="http://schemas.microsoft.com/office/drawing/2014/main" id="{14C2287C-472F-BBF4-F67F-21D322FAA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1760"/>
                <a:ext cx="10" cy="10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1 h 3"/>
                  <a:gd name="T4" fmla="*/ 3 w 3"/>
                  <a:gd name="T5" fmla="*/ 1 h 3"/>
                  <a:gd name="T6" fmla="*/ 1 w 3"/>
                  <a:gd name="T7" fmla="*/ 0 h 3"/>
                  <a:gd name="T8" fmla="*/ 0 w 3"/>
                  <a:gd name="T9" fmla="*/ 0 h 3"/>
                  <a:gd name="T10" fmla="*/ 1 w 3"/>
                  <a:gd name="T11" fmla="*/ 2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9" name="Group 607">
              <a:extLst>
                <a:ext uri="{FF2B5EF4-FFF2-40B4-BE49-F238E27FC236}">
                  <a16:creationId xmlns:a16="http://schemas.microsoft.com/office/drawing/2014/main" id="{98058D41-3A14-C886-8A7C-F8E62A31C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3388" y="2673350"/>
              <a:ext cx="368300" cy="358775"/>
              <a:chOff x="1073" y="1684"/>
              <a:chExt cx="232" cy="226"/>
            </a:xfrm>
          </p:grpSpPr>
          <p:sp>
            <p:nvSpPr>
              <p:cNvPr id="1073" name="Freeform 407">
                <a:extLst>
                  <a:ext uri="{FF2B5EF4-FFF2-40B4-BE49-F238E27FC236}">
                    <a16:creationId xmlns:a16="http://schemas.microsoft.com/office/drawing/2014/main" id="{1E6E2079-6440-29E3-C665-3FD633E80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1764"/>
                <a:ext cx="25" cy="12"/>
              </a:xfrm>
              <a:custGeom>
                <a:avLst/>
                <a:gdLst>
                  <a:gd name="T0" fmla="*/ 0 w 8"/>
                  <a:gd name="T1" fmla="*/ 3 h 4"/>
                  <a:gd name="T2" fmla="*/ 3 w 8"/>
                  <a:gd name="T3" fmla="*/ 4 h 4"/>
                  <a:gd name="T4" fmla="*/ 1 w 8"/>
                  <a:gd name="T5" fmla="*/ 1 h 4"/>
                  <a:gd name="T6" fmla="*/ 0 w 8"/>
                  <a:gd name="T7" fmla="*/ 0 h 4"/>
                  <a:gd name="T8" fmla="*/ 2 w 8"/>
                  <a:gd name="T9" fmla="*/ 0 h 4"/>
                  <a:gd name="T10" fmla="*/ 2 w 8"/>
                  <a:gd name="T11" fmla="*/ 1 h 4"/>
                  <a:gd name="T12" fmla="*/ 3 w 8"/>
                  <a:gd name="T13" fmla="*/ 3 h 4"/>
                  <a:gd name="T14" fmla="*/ 3 w 8"/>
                  <a:gd name="T15" fmla="*/ 0 h 4"/>
                  <a:gd name="T16" fmla="*/ 5 w 8"/>
                  <a:gd name="T17" fmla="*/ 2 h 4"/>
                  <a:gd name="T18" fmla="*/ 7 w 8"/>
                  <a:gd name="T19" fmla="*/ 2 h 4"/>
                  <a:gd name="T20" fmla="*/ 7 w 8"/>
                  <a:gd name="T21" fmla="*/ 1 h 4"/>
                  <a:gd name="T22" fmla="*/ 7 w 8"/>
                  <a:gd name="T23" fmla="*/ 3 h 4"/>
                  <a:gd name="T24" fmla="*/ 5 w 8"/>
                  <a:gd name="T25" fmla="*/ 3 h 4"/>
                  <a:gd name="T26" fmla="*/ 5 w 8"/>
                  <a:gd name="T27" fmla="*/ 3 h 4"/>
                  <a:gd name="T28" fmla="*/ 4 w 8"/>
                  <a:gd name="T29" fmla="*/ 2 h 4"/>
                  <a:gd name="T30" fmla="*/ 4 w 8"/>
                  <a:gd name="T31" fmla="*/ 4 h 4"/>
                  <a:gd name="T32" fmla="*/ 3 w 8"/>
                  <a:gd name="T33" fmla="*/ 4 h 4"/>
                  <a:gd name="T34" fmla="*/ 1 w 8"/>
                  <a:gd name="T35" fmla="*/ 4 h 4"/>
                  <a:gd name="T36" fmla="*/ 0 w 8"/>
                  <a:gd name="T3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4">
                    <a:moveTo>
                      <a:pt x="0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7" y="2"/>
                      <a:pt x="8" y="2"/>
                      <a:pt x="7" y="1"/>
                    </a:cubicBezTo>
                    <a:cubicBezTo>
                      <a:pt x="7" y="1"/>
                      <a:pt x="8" y="3"/>
                      <a:pt x="7" y="3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4" name="Freeform 408">
                <a:extLst>
                  <a:ext uri="{FF2B5EF4-FFF2-40B4-BE49-F238E27FC236}">
                    <a16:creationId xmlns:a16="http://schemas.microsoft.com/office/drawing/2014/main" id="{300703EB-7CFD-4DDE-D932-BF8FD1BE3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3" y="1725"/>
                <a:ext cx="25" cy="39"/>
              </a:xfrm>
              <a:custGeom>
                <a:avLst/>
                <a:gdLst>
                  <a:gd name="T0" fmla="*/ 3 w 8"/>
                  <a:gd name="T1" fmla="*/ 12 h 12"/>
                  <a:gd name="T2" fmla="*/ 1 w 8"/>
                  <a:gd name="T3" fmla="*/ 7 h 12"/>
                  <a:gd name="T4" fmla="*/ 0 w 8"/>
                  <a:gd name="T5" fmla="*/ 5 h 12"/>
                  <a:gd name="T6" fmla="*/ 5 w 8"/>
                  <a:gd name="T7" fmla="*/ 1 h 12"/>
                  <a:gd name="T8" fmla="*/ 5 w 8"/>
                  <a:gd name="T9" fmla="*/ 1 h 12"/>
                  <a:gd name="T10" fmla="*/ 7 w 8"/>
                  <a:gd name="T11" fmla="*/ 0 h 12"/>
                  <a:gd name="T12" fmla="*/ 6 w 8"/>
                  <a:gd name="T13" fmla="*/ 1 h 12"/>
                  <a:gd name="T14" fmla="*/ 5 w 8"/>
                  <a:gd name="T15" fmla="*/ 2 h 12"/>
                  <a:gd name="T16" fmla="*/ 5 w 8"/>
                  <a:gd name="T17" fmla="*/ 4 h 12"/>
                  <a:gd name="T18" fmla="*/ 4 w 8"/>
                  <a:gd name="T19" fmla="*/ 5 h 12"/>
                  <a:gd name="T20" fmla="*/ 7 w 8"/>
                  <a:gd name="T21" fmla="*/ 6 h 12"/>
                  <a:gd name="T22" fmla="*/ 8 w 8"/>
                  <a:gd name="T23" fmla="*/ 5 h 12"/>
                  <a:gd name="T24" fmla="*/ 8 w 8"/>
                  <a:gd name="T25" fmla="*/ 5 h 12"/>
                  <a:gd name="T26" fmla="*/ 5 w 8"/>
                  <a:gd name="T27" fmla="*/ 7 h 12"/>
                  <a:gd name="T28" fmla="*/ 4 w 8"/>
                  <a:gd name="T29" fmla="*/ 7 h 12"/>
                  <a:gd name="T30" fmla="*/ 4 w 8"/>
                  <a:gd name="T31" fmla="*/ 8 h 12"/>
                  <a:gd name="T32" fmla="*/ 8 w 8"/>
                  <a:gd name="T33" fmla="*/ 8 h 12"/>
                  <a:gd name="T34" fmla="*/ 7 w 8"/>
                  <a:gd name="T35" fmla="*/ 12 h 12"/>
                  <a:gd name="T36" fmla="*/ 5 w 8"/>
                  <a:gd name="T37" fmla="*/ 9 h 12"/>
                  <a:gd name="T38" fmla="*/ 4 w 8"/>
                  <a:gd name="T39" fmla="*/ 7 h 12"/>
                  <a:gd name="T40" fmla="*/ 6 w 8"/>
                  <a:gd name="T41" fmla="*/ 7 h 12"/>
                  <a:gd name="T42" fmla="*/ 8 w 8"/>
                  <a:gd name="T43" fmla="*/ 5 h 12"/>
                  <a:gd name="T44" fmla="*/ 8 w 8"/>
                  <a:gd name="T45" fmla="*/ 5 h 12"/>
                  <a:gd name="T46" fmla="*/ 4 w 8"/>
                  <a:gd name="T47" fmla="*/ 6 h 12"/>
                  <a:gd name="T48" fmla="*/ 4 w 8"/>
                  <a:gd name="T49" fmla="*/ 5 h 12"/>
                  <a:gd name="T50" fmla="*/ 5 w 8"/>
                  <a:gd name="T51" fmla="*/ 3 h 12"/>
                  <a:gd name="T52" fmla="*/ 6 w 8"/>
                  <a:gd name="T53" fmla="*/ 2 h 12"/>
                  <a:gd name="T54" fmla="*/ 7 w 8"/>
                  <a:gd name="T55" fmla="*/ 0 h 12"/>
                  <a:gd name="T56" fmla="*/ 6 w 8"/>
                  <a:gd name="T57" fmla="*/ 0 h 12"/>
                  <a:gd name="T58" fmla="*/ 5 w 8"/>
                  <a:gd name="T59" fmla="*/ 1 h 12"/>
                  <a:gd name="T60" fmla="*/ 0 w 8"/>
                  <a:gd name="T61" fmla="*/ 5 h 12"/>
                  <a:gd name="T62" fmla="*/ 1 w 8"/>
                  <a:gd name="T63" fmla="*/ 7 h 12"/>
                  <a:gd name="T64" fmla="*/ 1 w 8"/>
                  <a:gd name="T65" fmla="*/ 7 h 12"/>
                  <a:gd name="T66" fmla="*/ 7 w 8"/>
                  <a:gd name="T67" fmla="*/ 12 h 12"/>
                  <a:gd name="T68" fmla="*/ 7 w 8"/>
                  <a:gd name="T69" fmla="*/ 12 h 12"/>
                  <a:gd name="T70" fmla="*/ 8 w 8"/>
                  <a:gd name="T7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2">
                    <a:moveTo>
                      <a:pt x="7" y="12"/>
                    </a:moveTo>
                    <a:cubicBezTo>
                      <a:pt x="7" y="12"/>
                      <a:pt x="4" y="12"/>
                      <a:pt x="3" y="12"/>
                    </a:cubicBezTo>
                    <a:cubicBezTo>
                      <a:pt x="2" y="12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4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6" y="6"/>
                      <a:pt x="7" y="6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7" y="6"/>
                      <a:pt x="6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7" y="11"/>
                      <a:pt x="7" y="12"/>
                    </a:cubicBezTo>
                    <a:close/>
                    <a:moveTo>
                      <a:pt x="8" y="8"/>
                    </a:moveTo>
                    <a:cubicBezTo>
                      <a:pt x="8" y="8"/>
                      <a:pt x="7" y="9"/>
                      <a:pt x="5" y="9"/>
                    </a:cubicBezTo>
                    <a:cubicBezTo>
                      <a:pt x="5" y="9"/>
                      <a:pt x="4" y="9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9"/>
                      <a:pt x="1" y="12"/>
                      <a:pt x="3" y="12"/>
                    </a:cubicBezTo>
                    <a:cubicBezTo>
                      <a:pt x="4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1"/>
                      <a:pt x="8" y="9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lose/>
                  </a:path>
                </a:pathLst>
              </a:custGeom>
              <a:solidFill>
                <a:srgbClr val="7C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5" name="Freeform 409">
                <a:extLst>
                  <a:ext uri="{FF2B5EF4-FFF2-40B4-BE49-F238E27FC236}">
                    <a16:creationId xmlns:a16="http://schemas.microsoft.com/office/drawing/2014/main" id="{932805E7-B263-1129-E1FF-2C7E7B632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751"/>
                <a:ext cx="19" cy="22"/>
              </a:xfrm>
              <a:custGeom>
                <a:avLst/>
                <a:gdLst>
                  <a:gd name="T0" fmla="*/ 0 w 6"/>
                  <a:gd name="T1" fmla="*/ 4 h 7"/>
                  <a:gd name="T2" fmla="*/ 4 w 6"/>
                  <a:gd name="T3" fmla="*/ 6 h 7"/>
                  <a:gd name="T4" fmla="*/ 3 w 6"/>
                  <a:gd name="T5" fmla="*/ 0 h 7"/>
                  <a:gd name="T6" fmla="*/ 5 w 6"/>
                  <a:gd name="T7" fmla="*/ 6 h 7"/>
                  <a:gd name="T8" fmla="*/ 3 w 6"/>
                  <a:gd name="T9" fmla="*/ 7 h 7"/>
                  <a:gd name="T10" fmla="*/ 2 w 6"/>
                  <a:gd name="T11" fmla="*/ 6 h 7"/>
                  <a:gd name="T12" fmla="*/ 0 w 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4"/>
                    </a:moveTo>
                    <a:cubicBezTo>
                      <a:pt x="0" y="4"/>
                      <a:pt x="4" y="6"/>
                      <a:pt x="4" y="6"/>
                    </a:cubicBezTo>
                    <a:cubicBezTo>
                      <a:pt x="4" y="5"/>
                      <a:pt x="3" y="1"/>
                      <a:pt x="3" y="0"/>
                    </a:cubicBezTo>
                    <a:cubicBezTo>
                      <a:pt x="4" y="0"/>
                      <a:pt x="6" y="5"/>
                      <a:pt x="5" y="6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6" name="Freeform 410">
                <a:extLst>
                  <a:ext uri="{FF2B5EF4-FFF2-40B4-BE49-F238E27FC236}">
                    <a16:creationId xmlns:a16="http://schemas.microsoft.com/office/drawing/2014/main" id="{A64DD2F7-3B1F-4D59-1FDF-03F8DCCDE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" y="178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7" name="Freeform 411">
                <a:extLst>
                  <a:ext uri="{FF2B5EF4-FFF2-40B4-BE49-F238E27FC236}">
                    <a16:creationId xmlns:a16="http://schemas.microsoft.com/office/drawing/2014/main" id="{B5A4EE9A-FB11-AA4F-E59C-4859B48D3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175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3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8" name="Freeform 412">
                <a:extLst>
                  <a:ext uri="{FF2B5EF4-FFF2-40B4-BE49-F238E27FC236}">
                    <a16:creationId xmlns:a16="http://schemas.microsoft.com/office/drawing/2014/main" id="{E78CAEC6-48F2-02A9-6D56-E4BBCCF3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" y="1744"/>
                <a:ext cx="6" cy="7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2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1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9" name="Freeform 413">
                <a:extLst>
                  <a:ext uri="{FF2B5EF4-FFF2-40B4-BE49-F238E27FC236}">
                    <a16:creationId xmlns:a16="http://schemas.microsoft.com/office/drawing/2014/main" id="{0372D585-E1D9-4513-3004-F40EE8D74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1779"/>
                <a:ext cx="6" cy="7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1 h 2"/>
                  <a:gd name="T4" fmla="*/ 2 w 2"/>
                  <a:gd name="T5" fmla="*/ 1 h 2"/>
                  <a:gd name="T6" fmla="*/ 1 w 2"/>
                  <a:gd name="T7" fmla="*/ 1 h 2"/>
                  <a:gd name="T8" fmla="*/ 0 w 2"/>
                  <a:gd name="T9" fmla="*/ 1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0" name="Freeform 414">
                <a:extLst>
                  <a:ext uri="{FF2B5EF4-FFF2-40B4-BE49-F238E27FC236}">
                    <a16:creationId xmlns:a16="http://schemas.microsoft.com/office/drawing/2014/main" id="{60F23090-441B-305E-5D6E-EFE7DB2FE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1732"/>
                <a:ext cx="7" cy="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2 w 2"/>
                  <a:gd name="T7" fmla="*/ 0 h 1"/>
                  <a:gd name="T8" fmla="*/ 2 w 2"/>
                  <a:gd name="T9" fmla="*/ 1 h 1"/>
                  <a:gd name="T10" fmla="*/ 1 w 2"/>
                  <a:gd name="T11" fmla="*/ 1 h 1"/>
                  <a:gd name="T12" fmla="*/ 0 w 2"/>
                  <a:gd name="T13" fmla="*/ 0 h 1"/>
                  <a:gd name="T14" fmla="*/ 1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1" name="Freeform 415">
                <a:extLst>
                  <a:ext uri="{FF2B5EF4-FFF2-40B4-BE49-F238E27FC236}">
                    <a16:creationId xmlns:a16="http://schemas.microsoft.com/office/drawing/2014/main" id="{4FA8C6DB-6006-F6CA-CECE-F3AFAA982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1719"/>
                <a:ext cx="13" cy="10"/>
              </a:xfrm>
              <a:custGeom>
                <a:avLst/>
                <a:gdLst>
                  <a:gd name="T0" fmla="*/ 1 w 4"/>
                  <a:gd name="T1" fmla="*/ 0 h 3"/>
                  <a:gd name="T2" fmla="*/ 2 w 4"/>
                  <a:gd name="T3" fmla="*/ 0 h 3"/>
                  <a:gd name="T4" fmla="*/ 3 w 4"/>
                  <a:gd name="T5" fmla="*/ 0 h 3"/>
                  <a:gd name="T6" fmla="*/ 4 w 4"/>
                  <a:gd name="T7" fmla="*/ 3 h 3"/>
                  <a:gd name="T8" fmla="*/ 1 w 4"/>
                  <a:gd name="T9" fmla="*/ 2 h 3"/>
                  <a:gd name="T10" fmla="*/ 0 w 4"/>
                  <a:gd name="T11" fmla="*/ 0 h 3"/>
                  <a:gd name="T12" fmla="*/ 1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2"/>
                      <a:pt x="4" y="3"/>
                    </a:cubicBezTo>
                    <a:cubicBezTo>
                      <a:pt x="3" y="3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2" name="Freeform 416">
                <a:extLst>
                  <a:ext uri="{FF2B5EF4-FFF2-40B4-BE49-F238E27FC236}">
                    <a16:creationId xmlns:a16="http://schemas.microsoft.com/office/drawing/2014/main" id="{3B4342FD-82C7-F3C3-675D-2948EAFF3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710"/>
                <a:ext cx="9" cy="6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2 w 3"/>
                  <a:gd name="T5" fmla="*/ 0 h 2"/>
                  <a:gd name="T6" fmla="*/ 0 w 3"/>
                  <a:gd name="T7" fmla="*/ 1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3" name="Freeform 417">
                <a:extLst>
                  <a:ext uri="{FF2B5EF4-FFF2-40B4-BE49-F238E27FC236}">
                    <a16:creationId xmlns:a16="http://schemas.microsoft.com/office/drawing/2014/main" id="{5DA14703-A8D1-B60E-DE10-B5B6A0B67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1703"/>
                <a:ext cx="16" cy="10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3 h 3"/>
                  <a:gd name="T4" fmla="*/ 4 w 5"/>
                  <a:gd name="T5" fmla="*/ 0 h 3"/>
                  <a:gd name="T6" fmla="*/ 5 w 5"/>
                  <a:gd name="T7" fmla="*/ 0 h 3"/>
                  <a:gd name="T8" fmla="*/ 5 w 5"/>
                  <a:gd name="T9" fmla="*/ 2 h 3"/>
                  <a:gd name="T10" fmla="*/ 2 w 5"/>
                  <a:gd name="T11" fmla="*/ 3 h 3"/>
                  <a:gd name="T12" fmla="*/ 1 w 5"/>
                  <a:gd name="T13" fmla="*/ 3 h 3"/>
                  <a:gd name="T14" fmla="*/ 0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3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4" name="Freeform 418">
                <a:extLst>
                  <a:ext uri="{FF2B5EF4-FFF2-40B4-BE49-F238E27FC236}">
                    <a16:creationId xmlns:a16="http://schemas.microsoft.com/office/drawing/2014/main" id="{EC83CB15-3DE7-9EEB-7899-054A09672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1697"/>
                <a:ext cx="6" cy="16"/>
              </a:xfrm>
              <a:custGeom>
                <a:avLst/>
                <a:gdLst>
                  <a:gd name="T0" fmla="*/ 2 w 2"/>
                  <a:gd name="T1" fmla="*/ 1 h 5"/>
                  <a:gd name="T2" fmla="*/ 0 w 2"/>
                  <a:gd name="T3" fmla="*/ 0 h 5"/>
                  <a:gd name="T4" fmla="*/ 1 w 2"/>
                  <a:gd name="T5" fmla="*/ 3 h 5"/>
                  <a:gd name="T6" fmla="*/ 1 w 2"/>
                  <a:gd name="T7" fmla="*/ 5 h 5"/>
                  <a:gd name="T8" fmla="*/ 2 w 2"/>
                  <a:gd name="T9" fmla="*/ 5 h 5"/>
                  <a:gd name="T10" fmla="*/ 2 w 2"/>
                  <a:gd name="T11" fmla="*/ 5 h 5"/>
                  <a:gd name="T12" fmla="*/ 2 w 2"/>
                  <a:gd name="T13" fmla="*/ 4 h 5"/>
                  <a:gd name="T14" fmla="*/ 2 w 2"/>
                  <a:gd name="T15" fmla="*/ 4 h 5"/>
                  <a:gd name="T16" fmla="*/ 2 w 2"/>
                  <a:gd name="T17" fmla="*/ 3 h 5"/>
                  <a:gd name="T18" fmla="*/ 2 w 2"/>
                  <a:gd name="T19" fmla="*/ 3 h 5"/>
                  <a:gd name="T20" fmla="*/ 2 w 2"/>
                  <a:gd name="T21" fmla="*/ 2 h 5"/>
                  <a:gd name="T22" fmla="*/ 2 w 2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5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3"/>
                    </a:cubicBezTo>
                    <a:cubicBezTo>
                      <a:pt x="2" y="4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5" name="Freeform 419">
                <a:extLst>
                  <a:ext uri="{FF2B5EF4-FFF2-40B4-BE49-F238E27FC236}">
                    <a16:creationId xmlns:a16="http://schemas.microsoft.com/office/drawing/2014/main" id="{595468D2-6D95-D827-D2C7-68FA37699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1691"/>
                <a:ext cx="16" cy="15"/>
              </a:xfrm>
              <a:custGeom>
                <a:avLst/>
                <a:gdLst>
                  <a:gd name="T0" fmla="*/ 4 w 5"/>
                  <a:gd name="T1" fmla="*/ 2 h 5"/>
                  <a:gd name="T2" fmla="*/ 0 w 5"/>
                  <a:gd name="T3" fmla="*/ 0 h 5"/>
                  <a:gd name="T4" fmla="*/ 3 w 5"/>
                  <a:gd name="T5" fmla="*/ 3 h 5"/>
                  <a:gd name="T6" fmla="*/ 4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4 h 5"/>
                  <a:gd name="T14" fmla="*/ 4 w 5"/>
                  <a:gd name="T15" fmla="*/ 3 h 5"/>
                  <a:gd name="T16" fmla="*/ 4 w 5"/>
                  <a:gd name="T17" fmla="*/ 3 h 5"/>
                  <a:gd name="T18" fmla="*/ 4 w 5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4" y="2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3" y="2"/>
                      <a:pt x="3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6" name="Freeform 420">
                <a:extLst>
                  <a:ext uri="{FF2B5EF4-FFF2-40B4-BE49-F238E27FC236}">
                    <a16:creationId xmlns:a16="http://schemas.microsoft.com/office/drawing/2014/main" id="{D15249AD-87D7-5AE4-0E7A-C2E45092A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1687"/>
                <a:ext cx="41" cy="19"/>
              </a:xfrm>
              <a:custGeom>
                <a:avLst/>
                <a:gdLst>
                  <a:gd name="T0" fmla="*/ 11 w 13"/>
                  <a:gd name="T1" fmla="*/ 2 h 6"/>
                  <a:gd name="T2" fmla="*/ 4 w 13"/>
                  <a:gd name="T3" fmla="*/ 1 h 6"/>
                  <a:gd name="T4" fmla="*/ 0 w 13"/>
                  <a:gd name="T5" fmla="*/ 2 h 6"/>
                  <a:gd name="T6" fmla="*/ 4 w 13"/>
                  <a:gd name="T7" fmla="*/ 4 h 6"/>
                  <a:gd name="T8" fmla="*/ 7 w 13"/>
                  <a:gd name="T9" fmla="*/ 4 h 6"/>
                  <a:gd name="T10" fmla="*/ 10 w 13"/>
                  <a:gd name="T11" fmla="*/ 5 h 6"/>
                  <a:gd name="T12" fmla="*/ 8 w 13"/>
                  <a:gd name="T13" fmla="*/ 3 h 6"/>
                  <a:gd name="T14" fmla="*/ 6 w 13"/>
                  <a:gd name="T15" fmla="*/ 2 h 6"/>
                  <a:gd name="T16" fmla="*/ 8 w 13"/>
                  <a:gd name="T17" fmla="*/ 2 h 6"/>
                  <a:gd name="T18" fmla="*/ 11 w 13"/>
                  <a:gd name="T19" fmla="*/ 4 h 6"/>
                  <a:gd name="T20" fmla="*/ 12 w 13"/>
                  <a:gd name="T21" fmla="*/ 6 h 6"/>
                  <a:gd name="T22" fmla="*/ 12 w 13"/>
                  <a:gd name="T23" fmla="*/ 6 h 6"/>
                  <a:gd name="T24" fmla="*/ 13 w 13"/>
                  <a:gd name="T25" fmla="*/ 5 h 6"/>
                  <a:gd name="T26" fmla="*/ 12 w 13"/>
                  <a:gd name="T27" fmla="*/ 4 h 6"/>
                  <a:gd name="T28" fmla="*/ 11 w 13"/>
                  <a:gd name="T29" fmla="*/ 3 h 6"/>
                  <a:gd name="T30" fmla="*/ 11 w 13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6">
                    <a:moveTo>
                      <a:pt x="11" y="2"/>
                    </a:moveTo>
                    <a:cubicBezTo>
                      <a:pt x="9" y="1"/>
                      <a:pt x="6" y="0"/>
                      <a:pt x="4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4"/>
                      <a:pt x="2" y="4"/>
                      <a:pt x="4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5"/>
                      <a:pt x="9" y="4"/>
                      <a:pt x="8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6" y="2"/>
                      <a:pt x="6" y="2"/>
                      <a:pt x="8" y="2"/>
                    </a:cubicBezTo>
                    <a:cubicBezTo>
                      <a:pt x="9" y="2"/>
                      <a:pt x="11" y="3"/>
                      <a:pt x="11" y="4"/>
                    </a:cubicBezTo>
                    <a:cubicBezTo>
                      <a:pt x="12" y="5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7" name="Freeform 421">
                <a:extLst>
                  <a:ext uri="{FF2B5EF4-FFF2-40B4-BE49-F238E27FC236}">
                    <a16:creationId xmlns:a16="http://schemas.microsoft.com/office/drawing/2014/main" id="{B3536C3C-0488-792B-262B-8FA33B22E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1713"/>
                <a:ext cx="16" cy="47"/>
              </a:xfrm>
              <a:custGeom>
                <a:avLst/>
                <a:gdLst>
                  <a:gd name="T0" fmla="*/ 0 w 5"/>
                  <a:gd name="T1" fmla="*/ 15 h 15"/>
                  <a:gd name="T2" fmla="*/ 4 w 5"/>
                  <a:gd name="T3" fmla="*/ 10 h 15"/>
                  <a:gd name="T4" fmla="*/ 2 w 5"/>
                  <a:gd name="T5" fmla="*/ 1 h 15"/>
                  <a:gd name="T6" fmla="*/ 3 w 5"/>
                  <a:gd name="T7" fmla="*/ 1 h 15"/>
                  <a:gd name="T8" fmla="*/ 5 w 5"/>
                  <a:gd name="T9" fmla="*/ 8 h 15"/>
                  <a:gd name="T10" fmla="*/ 3 w 5"/>
                  <a:gd name="T11" fmla="*/ 14 h 15"/>
                  <a:gd name="T12" fmla="*/ 0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0" y="15"/>
                    </a:moveTo>
                    <a:cubicBezTo>
                      <a:pt x="1" y="15"/>
                      <a:pt x="3" y="12"/>
                      <a:pt x="4" y="10"/>
                    </a:cubicBezTo>
                    <a:cubicBezTo>
                      <a:pt x="4" y="7"/>
                      <a:pt x="2" y="1"/>
                      <a:pt x="2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4" y="2"/>
                      <a:pt x="5" y="6"/>
                      <a:pt x="5" y="8"/>
                    </a:cubicBezTo>
                    <a:cubicBezTo>
                      <a:pt x="5" y="11"/>
                      <a:pt x="4" y="12"/>
                      <a:pt x="3" y="14"/>
                    </a:cubicBezTo>
                    <a:cubicBezTo>
                      <a:pt x="1" y="15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2" name="Freeform 422">
                <a:extLst>
                  <a:ext uri="{FF2B5EF4-FFF2-40B4-BE49-F238E27FC236}">
                    <a16:creationId xmlns:a16="http://schemas.microsoft.com/office/drawing/2014/main" id="{005CF7AA-0588-E81D-BBF4-0BBB19E6F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738"/>
                <a:ext cx="35" cy="51"/>
              </a:xfrm>
              <a:custGeom>
                <a:avLst/>
                <a:gdLst>
                  <a:gd name="T0" fmla="*/ 0 w 11"/>
                  <a:gd name="T1" fmla="*/ 15 h 16"/>
                  <a:gd name="T2" fmla="*/ 1 w 11"/>
                  <a:gd name="T3" fmla="*/ 15 h 16"/>
                  <a:gd name="T4" fmla="*/ 3 w 11"/>
                  <a:gd name="T5" fmla="*/ 12 h 16"/>
                  <a:gd name="T6" fmla="*/ 2 w 11"/>
                  <a:gd name="T7" fmla="*/ 10 h 16"/>
                  <a:gd name="T8" fmla="*/ 2 w 11"/>
                  <a:gd name="T9" fmla="*/ 9 h 16"/>
                  <a:gd name="T10" fmla="*/ 3 w 11"/>
                  <a:gd name="T11" fmla="*/ 9 h 16"/>
                  <a:gd name="T12" fmla="*/ 3 w 11"/>
                  <a:gd name="T13" fmla="*/ 11 h 16"/>
                  <a:gd name="T14" fmla="*/ 4 w 11"/>
                  <a:gd name="T15" fmla="*/ 11 h 16"/>
                  <a:gd name="T16" fmla="*/ 6 w 11"/>
                  <a:gd name="T17" fmla="*/ 9 h 16"/>
                  <a:gd name="T18" fmla="*/ 4 w 11"/>
                  <a:gd name="T19" fmla="*/ 6 h 16"/>
                  <a:gd name="T20" fmla="*/ 4 w 11"/>
                  <a:gd name="T21" fmla="*/ 6 h 16"/>
                  <a:gd name="T22" fmla="*/ 6 w 11"/>
                  <a:gd name="T23" fmla="*/ 6 h 16"/>
                  <a:gd name="T24" fmla="*/ 6 w 11"/>
                  <a:gd name="T25" fmla="*/ 7 h 16"/>
                  <a:gd name="T26" fmla="*/ 7 w 11"/>
                  <a:gd name="T27" fmla="*/ 7 h 16"/>
                  <a:gd name="T28" fmla="*/ 8 w 11"/>
                  <a:gd name="T29" fmla="*/ 5 h 16"/>
                  <a:gd name="T30" fmla="*/ 7 w 11"/>
                  <a:gd name="T31" fmla="*/ 4 h 16"/>
                  <a:gd name="T32" fmla="*/ 7 w 11"/>
                  <a:gd name="T33" fmla="*/ 3 h 16"/>
                  <a:gd name="T34" fmla="*/ 7 w 11"/>
                  <a:gd name="T35" fmla="*/ 3 h 16"/>
                  <a:gd name="T36" fmla="*/ 9 w 11"/>
                  <a:gd name="T37" fmla="*/ 3 h 16"/>
                  <a:gd name="T38" fmla="*/ 10 w 11"/>
                  <a:gd name="T39" fmla="*/ 2 h 16"/>
                  <a:gd name="T40" fmla="*/ 10 w 11"/>
                  <a:gd name="T41" fmla="*/ 0 h 16"/>
                  <a:gd name="T42" fmla="*/ 10 w 11"/>
                  <a:gd name="T43" fmla="*/ 0 h 16"/>
                  <a:gd name="T44" fmla="*/ 10 w 11"/>
                  <a:gd name="T45" fmla="*/ 0 h 16"/>
                  <a:gd name="T46" fmla="*/ 11 w 11"/>
                  <a:gd name="T47" fmla="*/ 1 h 16"/>
                  <a:gd name="T48" fmla="*/ 11 w 11"/>
                  <a:gd name="T49" fmla="*/ 2 h 16"/>
                  <a:gd name="T50" fmla="*/ 11 w 11"/>
                  <a:gd name="T51" fmla="*/ 2 h 16"/>
                  <a:gd name="T52" fmla="*/ 10 w 11"/>
                  <a:gd name="T53" fmla="*/ 4 h 16"/>
                  <a:gd name="T54" fmla="*/ 9 w 11"/>
                  <a:gd name="T55" fmla="*/ 4 h 16"/>
                  <a:gd name="T56" fmla="*/ 8 w 11"/>
                  <a:gd name="T57" fmla="*/ 4 h 16"/>
                  <a:gd name="T58" fmla="*/ 9 w 11"/>
                  <a:gd name="T59" fmla="*/ 5 h 16"/>
                  <a:gd name="T60" fmla="*/ 9 w 11"/>
                  <a:gd name="T61" fmla="*/ 6 h 16"/>
                  <a:gd name="T62" fmla="*/ 8 w 11"/>
                  <a:gd name="T63" fmla="*/ 7 h 16"/>
                  <a:gd name="T64" fmla="*/ 7 w 11"/>
                  <a:gd name="T65" fmla="*/ 8 h 16"/>
                  <a:gd name="T66" fmla="*/ 7 w 11"/>
                  <a:gd name="T67" fmla="*/ 9 h 16"/>
                  <a:gd name="T68" fmla="*/ 6 w 11"/>
                  <a:gd name="T69" fmla="*/ 11 h 16"/>
                  <a:gd name="T70" fmla="*/ 5 w 11"/>
                  <a:gd name="T71" fmla="*/ 12 h 16"/>
                  <a:gd name="T72" fmla="*/ 4 w 11"/>
                  <a:gd name="T73" fmla="*/ 12 h 16"/>
                  <a:gd name="T74" fmla="*/ 4 w 11"/>
                  <a:gd name="T75" fmla="*/ 13 h 16"/>
                  <a:gd name="T76" fmla="*/ 3 w 11"/>
                  <a:gd name="T77" fmla="*/ 14 h 16"/>
                  <a:gd name="T78" fmla="*/ 1 w 11"/>
                  <a:gd name="T79" fmla="*/ 16 h 16"/>
                  <a:gd name="T80" fmla="*/ 0 w 11"/>
                  <a:gd name="T81" fmla="*/ 16 h 16"/>
                  <a:gd name="T82" fmla="*/ 0 w 11"/>
                  <a:gd name="T8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" h="16">
                    <a:moveTo>
                      <a:pt x="0" y="15"/>
                    </a:moveTo>
                    <a:cubicBezTo>
                      <a:pt x="0" y="15"/>
                      <a:pt x="0" y="15"/>
                      <a:pt x="1" y="15"/>
                    </a:cubicBezTo>
                    <a:cubicBezTo>
                      <a:pt x="2" y="14"/>
                      <a:pt x="3" y="13"/>
                      <a:pt x="3" y="12"/>
                    </a:cubicBezTo>
                    <a:cubicBezTo>
                      <a:pt x="3" y="11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7" y="7"/>
                      <a:pt x="8" y="6"/>
                      <a:pt x="8" y="5"/>
                    </a:cubicBezTo>
                    <a:cubicBezTo>
                      <a:pt x="8" y="5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9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6" y="10"/>
                      <a:pt x="6" y="11"/>
                    </a:cubicBezTo>
                    <a:cubicBezTo>
                      <a:pt x="6" y="11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3" y="14"/>
                      <a:pt x="3" y="14"/>
                    </a:cubicBezTo>
                    <a:cubicBezTo>
                      <a:pt x="2" y="15"/>
                      <a:pt x="2" y="15"/>
                      <a:pt x="1" y="16"/>
                    </a:cubicBezTo>
                    <a:cubicBezTo>
                      <a:pt x="1" y="16"/>
                      <a:pt x="1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3" name="Freeform 423">
                <a:extLst>
                  <a:ext uri="{FF2B5EF4-FFF2-40B4-BE49-F238E27FC236}">
                    <a16:creationId xmlns:a16="http://schemas.microsoft.com/office/drawing/2014/main" id="{1EE4E0D2-13BA-77E5-746E-05D4031EC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1713"/>
                <a:ext cx="16" cy="25"/>
              </a:xfrm>
              <a:custGeom>
                <a:avLst/>
                <a:gdLst>
                  <a:gd name="T0" fmla="*/ 1 w 5"/>
                  <a:gd name="T1" fmla="*/ 7 h 8"/>
                  <a:gd name="T2" fmla="*/ 3 w 5"/>
                  <a:gd name="T3" fmla="*/ 6 h 8"/>
                  <a:gd name="T4" fmla="*/ 0 w 5"/>
                  <a:gd name="T5" fmla="*/ 2 h 8"/>
                  <a:gd name="T6" fmla="*/ 0 w 5"/>
                  <a:gd name="T7" fmla="*/ 2 h 8"/>
                  <a:gd name="T8" fmla="*/ 2 w 5"/>
                  <a:gd name="T9" fmla="*/ 3 h 8"/>
                  <a:gd name="T10" fmla="*/ 4 w 5"/>
                  <a:gd name="T11" fmla="*/ 2 h 8"/>
                  <a:gd name="T12" fmla="*/ 4 w 5"/>
                  <a:gd name="T13" fmla="*/ 0 h 8"/>
                  <a:gd name="T14" fmla="*/ 4 w 5"/>
                  <a:gd name="T15" fmla="*/ 0 h 8"/>
                  <a:gd name="T16" fmla="*/ 5 w 5"/>
                  <a:gd name="T17" fmla="*/ 0 h 8"/>
                  <a:gd name="T18" fmla="*/ 5 w 5"/>
                  <a:gd name="T19" fmla="*/ 2 h 8"/>
                  <a:gd name="T20" fmla="*/ 4 w 5"/>
                  <a:gd name="T21" fmla="*/ 6 h 8"/>
                  <a:gd name="T22" fmla="*/ 3 w 5"/>
                  <a:gd name="T23" fmla="*/ 7 h 8"/>
                  <a:gd name="T24" fmla="*/ 1 w 5"/>
                  <a:gd name="T2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1" y="7"/>
                      <a:pt x="3" y="8"/>
                      <a:pt x="3" y="6"/>
                    </a:cubicBezTo>
                    <a:cubicBezTo>
                      <a:pt x="3" y="5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4" y="4"/>
                      <a:pt x="4" y="6"/>
                    </a:cubicBezTo>
                    <a:cubicBezTo>
                      <a:pt x="4" y="6"/>
                      <a:pt x="4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4" name="Freeform 424">
                <a:extLst>
                  <a:ext uri="{FF2B5EF4-FFF2-40B4-BE49-F238E27FC236}">
                    <a16:creationId xmlns:a16="http://schemas.microsoft.com/office/drawing/2014/main" id="{6B2E32CE-D110-2D6C-924D-3A7DAA88C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1792"/>
                <a:ext cx="6" cy="6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5" name="Freeform 425">
                <a:extLst>
                  <a:ext uri="{FF2B5EF4-FFF2-40B4-BE49-F238E27FC236}">
                    <a16:creationId xmlns:a16="http://schemas.microsoft.com/office/drawing/2014/main" id="{61150324-4A93-A77F-F5AE-A29086A9B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1786"/>
                <a:ext cx="13" cy="12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2 h 4"/>
                  <a:gd name="T4" fmla="*/ 1 w 4"/>
                  <a:gd name="T5" fmla="*/ 0 h 4"/>
                  <a:gd name="T6" fmla="*/ 1 w 4"/>
                  <a:gd name="T7" fmla="*/ 2 h 4"/>
                  <a:gd name="T8" fmla="*/ 4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4" y="4"/>
                      <a:pt x="3" y="3"/>
                      <a:pt x="2" y="2"/>
                    </a:cubicBezTo>
                    <a:cubicBezTo>
                      <a:pt x="2" y="2"/>
                      <a:pt x="1" y="0"/>
                      <a:pt x="1" y="0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2" y="3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6" name="Freeform 426">
                <a:extLst>
                  <a:ext uri="{FF2B5EF4-FFF2-40B4-BE49-F238E27FC236}">
                    <a16:creationId xmlns:a16="http://schemas.microsoft.com/office/drawing/2014/main" id="{71293A20-CBBD-B87E-FD52-A9678C9DC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" y="1779"/>
                <a:ext cx="13" cy="19"/>
              </a:xfrm>
              <a:custGeom>
                <a:avLst/>
                <a:gdLst>
                  <a:gd name="T0" fmla="*/ 4 w 4"/>
                  <a:gd name="T1" fmla="*/ 6 h 6"/>
                  <a:gd name="T2" fmla="*/ 2 w 4"/>
                  <a:gd name="T3" fmla="*/ 3 h 6"/>
                  <a:gd name="T4" fmla="*/ 1 w 4"/>
                  <a:gd name="T5" fmla="*/ 0 h 6"/>
                  <a:gd name="T6" fmla="*/ 1 w 4"/>
                  <a:gd name="T7" fmla="*/ 1 h 6"/>
                  <a:gd name="T8" fmla="*/ 2 w 4"/>
                  <a:gd name="T9" fmla="*/ 3 h 6"/>
                  <a:gd name="T10" fmla="*/ 3 w 4"/>
                  <a:gd name="T11" fmla="*/ 5 h 6"/>
                  <a:gd name="T12" fmla="*/ 4 w 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4" y="6"/>
                      <a:pt x="3" y="4"/>
                      <a:pt x="2" y="3"/>
                    </a:cubicBezTo>
                    <a:cubicBezTo>
                      <a:pt x="2" y="3"/>
                      <a:pt x="2" y="1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3" y="5"/>
                    </a:cubicBez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7" name="Freeform 427">
                <a:extLst>
                  <a:ext uri="{FF2B5EF4-FFF2-40B4-BE49-F238E27FC236}">
                    <a16:creationId xmlns:a16="http://schemas.microsoft.com/office/drawing/2014/main" id="{B790209C-8D7E-11AF-80CD-8EBCE1EB2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776"/>
                <a:ext cx="6" cy="16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2 h 5"/>
                  <a:gd name="T4" fmla="*/ 0 w 2"/>
                  <a:gd name="T5" fmla="*/ 0 h 5"/>
                  <a:gd name="T6" fmla="*/ 0 w 2"/>
                  <a:gd name="T7" fmla="*/ 2 h 5"/>
                  <a:gd name="T8" fmla="*/ 2 w 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4"/>
                      <a:pt x="2" y="5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8" name="Freeform 428">
                <a:extLst>
                  <a:ext uri="{FF2B5EF4-FFF2-40B4-BE49-F238E27FC236}">
                    <a16:creationId xmlns:a16="http://schemas.microsoft.com/office/drawing/2014/main" id="{E7E420A2-630B-6B5E-072F-0A0A9FE51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" y="1776"/>
                <a:ext cx="6" cy="19"/>
              </a:xfrm>
              <a:custGeom>
                <a:avLst/>
                <a:gdLst>
                  <a:gd name="T0" fmla="*/ 2 w 2"/>
                  <a:gd name="T1" fmla="*/ 6 h 6"/>
                  <a:gd name="T2" fmla="*/ 1 w 2"/>
                  <a:gd name="T3" fmla="*/ 3 h 6"/>
                  <a:gd name="T4" fmla="*/ 0 w 2"/>
                  <a:gd name="T5" fmla="*/ 0 h 6"/>
                  <a:gd name="T6" fmla="*/ 0 w 2"/>
                  <a:gd name="T7" fmla="*/ 2 h 6"/>
                  <a:gd name="T8" fmla="*/ 1 w 2"/>
                  <a:gd name="T9" fmla="*/ 5 h 6"/>
                  <a:gd name="T10" fmla="*/ 2 w 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2" y="6"/>
                      <a:pt x="1" y="4"/>
                      <a:pt x="1" y="3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9" name="Freeform 429">
                <a:extLst>
                  <a:ext uri="{FF2B5EF4-FFF2-40B4-BE49-F238E27FC236}">
                    <a16:creationId xmlns:a16="http://schemas.microsoft.com/office/drawing/2014/main" id="{A0B4902B-7F4A-D24B-887A-14FB53748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1770"/>
                <a:ext cx="19" cy="6"/>
              </a:xfrm>
              <a:custGeom>
                <a:avLst/>
                <a:gdLst>
                  <a:gd name="T0" fmla="*/ 6 w 6"/>
                  <a:gd name="T1" fmla="*/ 2 h 2"/>
                  <a:gd name="T2" fmla="*/ 3 w 6"/>
                  <a:gd name="T3" fmla="*/ 0 h 2"/>
                  <a:gd name="T4" fmla="*/ 0 w 6"/>
                  <a:gd name="T5" fmla="*/ 0 h 2"/>
                  <a:gd name="T6" fmla="*/ 0 w 6"/>
                  <a:gd name="T7" fmla="*/ 0 h 2"/>
                  <a:gd name="T8" fmla="*/ 1 w 6"/>
                  <a:gd name="T9" fmla="*/ 1 h 2"/>
                  <a:gd name="T10" fmla="*/ 3 w 6"/>
                  <a:gd name="T11" fmla="*/ 1 h 2"/>
                  <a:gd name="T12" fmla="*/ 5 w 6"/>
                  <a:gd name="T13" fmla="*/ 2 h 2"/>
                  <a:gd name="T14" fmla="*/ 6 w 6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6" y="2"/>
                      <a:pt x="5" y="1"/>
                      <a:pt x="3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0" name="Freeform 430">
                <a:extLst>
                  <a:ext uri="{FF2B5EF4-FFF2-40B4-BE49-F238E27FC236}">
                    <a16:creationId xmlns:a16="http://schemas.microsoft.com/office/drawing/2014/main" id="{95432B94-A255-6CB4-4740-735B4632B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1783"/>
                <a:ext cx="29" cy="47"/>
              </a:xfrm>
              <a:custGeom>
                <a:avLst/>
                <a:gdLst>
                  <a:gd name="T0" fmla="*/ 2 w 9"/>
                  <a:gd name="T1" fmla="*/ 0 h 15"/>
                  <a:gd name="T2" fmla="*/ 3 w 9"/>
                  <a:gd name="T3" fmla="*/ 3 h 15"/>
                  <a:gd name="T4" fmla="*/ 6 w 9"/>
                  <a:gd name="T5" fmla="*/ 6 h 15"/>
                  <a:gd name="T6" fmla="*/ 7 w 9"/>
                  <a:gd name="T7" fmla="*/ 10 h 15"/>
                  <a:gd name="T8" fmla="*/ 8 w 9"/>
                  <a:gd name="T9" fmla="*/ 13 h 15"/>
                  <a:gd name="T10" fmla="*/ 9 w 9"/>
                  <a:gd name="T11" fmla="*/ 15 h 15"/>
                  <a:gd name="T12" fmla="*/ 8 w 9"/>
                  <a:gd name="T13" fmla="*/ 13 h 15"/>
                  <a:gd name="T14" fmla="*/ 8 w 9"/>
                  <a:gd name="T15" fmla="*/ 12 h 15"/>
                  <a:gd name="T16" fmla="*/ 6 w 9"/>
                  <a:gd name="T17" fmla="*/ 7 h 15"/>
                  <a:gd name="T18" fmla="*/ 1 w 9"/>
                  <a:gd name="T19" fmla="*/ 2 h 15"/>
                  <a:gd name="T20" fmla="*/ 0 w 9"/>
                  <a:gd name="T21" fmla="*/ 1 h 15"/>
                  <a:gd name="T22" fmla="*/ 2 w 9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2" y="0"/>
                    </a:moveTo>
                    <a:cubicBezTo>
                      <a:pt x="2" y="0"/>
                      <a:pt x="2" y="2"/>
                      <a:pt x="3" y="3"/>
                    </a:cubicBezTo>
                    <a:cubicBezTo>
                      <a:pt x="4" y="4"/>
                      <a:pt x="6" y="6"/>
                      <a:pt x="6" y="6"/>
                    </a:cubicBezTo>
                    <a:cubicBezTo>
                      <a:pt x="6" y="6"/>
                      <a:pt x="7" y="8"/>
                      <a:pt x="7" y="10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8" y="15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2"/>
                    </a:cubicBezTo>
                    <a:cubicBezTo>
                      <a:pt x="8" y="11"/>
                      <a:pt x="6" y="7"/>
                      <a:pt x="6" y="7"/>
                    </a:cubicBezTo>
                    <a:cubicBezTo>
                      <a:pt x="5" y="6"/>
                      <a:pt x="2" y="4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1" name="Freeform 431">
                <a:extLst>
                  <a:ext uri="{FF2B5EF4-FFF2-40B4-BE49-F238E27FC236}">
                    <a16:creationId xmlns:a16="http://schemas.microsoft.com/office/drawing/2014/main" id="{4E26466A-ED57-BF19-8875-08E9668B6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1792"/>
                <a:ext cx="31" cy="32"/>
              </a:xfrm>
              <a:custGeom>
                <a:avLst/>
                <a:gdLst>
                  <a:gd name="T0" fmla="*/ 8 w 10"/>
                  <a:gd name="T1" fmla="*/ 8 h 10"/>
                  <a:gd name="T2" fmla="*/ 8 w 10"/>
                  <a:gd name="T3" fmla="*/ 5 h 10"/>
                  <a:gd name="T4" fmla="*/ 4 w 10"/>
                  <a:gd name="T5" fmla="*/ 2 h 10"/>
                  <a:gd name="T6" fmla="*/ 3 w 10"/>
                  <a:gd name="T7" fmla="*/ 2 h 10"/>
                  <a:gd name="T8" fmla="*/ 0 w 10"/>
                  <a:gd name="T9" fmla="*/ 0 h 10"/>
                  <a:gd name="T10" fmla="*/ 0 w 10"/>
                  <a:gd name="T11" fmla="*/ 0 h 10"/>
                  <a:gd name="T12" fmla="*/ 3 w 10"/>
                  <a:gd name="T13" fmla="*/ 3 h 10"/>
                  <a:gd name="T14" fmla="*/ 5 w 10"/>
                  <a:gd name="T15" fmla="*/ 7 h 10"/>
                  <a:gd name="T16" fmla="*/ 6 w 10"/>
                  <a:gd name="T17" fmla="*/ 9 h 10"/>
                  <a:gd name="T18" fmla="*/ 6 w 10"/>
                  <a:gd name="T19" fmla="*/ 10 h 10"/>
                  <a:gd name="T20" fmla="*/ 7 w 10"/>
                  <a:gd name="T21" fmla="*/ 9 h 10"/>
                  <a:gd name="T22" fmla="*/ 5 w 10"/>
                  <a:gd name="T23" fmla="*/ 7 h 10"/>
                  <a:gd name="T24" fmla="*/ 4 w 10"/>
                  <a:gd name="T25" fmla="*/ 3 h 10"/>
                  <a:gd name="T26" fmla="*/ 3 w 10"/>
                  <a:gd name="T27" fmla="*/ 3 h 10"/>
                  <a:gd name="T28" fmla="*/ 4 w 10"/>
                  <a:gd name="T29" fmla="*/ 3 h 10"/>
                  <a:gd name="T30" fmla="*/ 7 w 10"/>
                  <a:gd name="T31" fmla="*/ 5 h 10"/>
                  <a:gd name="T32" fmla="*/ 8 w 10"/>
                  <a:gd name="T33" fmla="*/ 8 h 10"/>
                  <a:gd name="T34" fmla="*/ 10 w 10"/>
                  <a:gd name="T35" fmla="*/ 10 h 10"/>
                  <a:gd name="T36" fmla="*/ 10 w 10"/>
                  <a:gd name="T37" fmla="*/ 10 h 10"/>
                  <a:gd name="T38" fmla="*/ 8 w 10"/>
                  <a:gd name="T3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0">
                    <a:moveTo>
                      <a:pt x="8" y="8"/>
                    </a:moveTo>
                    <a:cubicBezTo>
                      <a:pt x="8" y="7"/>
                      <a:pt x="8" y="6"/>
                      <a:pt x="8" y="5"/>
                    </a:cubicBezTo>
                    <a:cubicBezTo>
                      <a:pt x="7" y="4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2"/>
                      <a:pt x="3" y="3"/>
                    </a:cubicBezTo>
                    <a:cubicBezTo>
                      <a:pt x="4" y="4"/>
                      <a:pt x="5" y="6"/>
                      <a:pt x="5" y="7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9"/>
                      <a:pt x="6" y="8"/>
                      <a:pt x="5" y="7"/>
                    </a:cubicBezTo>
                    <a:cubicBezTo>
                      <a:pt x="5" y="6"/>
                      <a:pt x="4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4"/>
                      <a:pt x="7" y="5"/>
                    </a:cubicBezTo>
                    <a:cubicBezTo>
                      <a:pt x="8" y="6"/>
                      <a:pt x="7" y="6"/>
                      <a:pt x="8" y="8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9" y="9"/>
                      <a:pt x="8" y="8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2" name="Freeform 432">
                <a:extLst>
                  <a:ext uri="{FF2B5EF4-FFF2-40B4-BE49-F238E27FC236}">
                    <a16:creationId xmlns:a16="http://schemas.microsoft.com/office/drawing/2014/main" id="{D4FA0551-F2EB-2C3C-C005-A3093EDB2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1773"/>
                <a:ext cx="28" cy="64"/>
              </a:xfrm>
              <a:custGeom>
                <a:avLst/>
                <a:gdLst>
                  <a:gd name="T0" fmla="*/ 0 w 9"/>
                  <a:gd name="T1" fmla="*/ 0 h 20"/>
                  <a:gd name="T2" fmla="*/ 2 w 9"/>
                  <a:gd name="T3" fmla="*/ 1 h 20"/>
                  <a:gd name="T4" fmla="*/ 3 w 9"/>
                  <a:gd name="T5" fmla="*/ 1 h 20"/>
                  <a:gd name="T6" fmla="*/ 4 w 9"/>
                  <a:gd name="T7" fmla="*/ 6 h 20"/>
                  <a:gd name="T8" fmla="*/ 7 w 9"/>
                  <a:gd name="T9" fmla="*/ 8 h 20"/>
                  <a:gd name="T10" fmla="*/ 8 w 9"/>
                  <a:gd name="T11" fmla="*/ 14 h 20"/>
                  <a:gd name="T12" fmla="*/ 8 w 9"/>
                  <a:gd name="T13" fmla="*/ 19 h 20"/>
                  <a:gd name="T14" fmla="*/ 7 w 9"/>
                  <a:gd name="T15" fmla="*/ 16 h 20"/>
                  <a:gd name="T16" fmla="*/ 6 w 9"/>
                  <a:gd name="T17" fmla="*/ 12 h 20"/>
                  <a:gd name="T18" fmla="*/ 4 w 9"/>
                  <a:gd name="T19" fmla="*/ 9 h 20"/>
                  <a:gd name="T20" fmla="*/ 4 w 9"/>
                  <a:gd name="T21" fmla="*/ 9 h 20"/>
                  <a:gd name="T22" fmla="*/ 6 w 9"/>
                  <a:gd name="T23" fmla="*/ 12 h 20"/>
                  <a:gd name="T24" fmla="*/ 7 w 9"/>
                  <a:gd name="T25" fmla="*/ 16 h 20"/>
                  <a:gd name="T26" fmla="*/ 7 w 9"/>
                  <a:gd name="T27" fmla="*/ 15 h 20"/>
                  <a:gd name="T28" fmla="*/ 7 w 9"/>
                  <a:gd name="T29" fmla="*/ 12 h 20"/>
                  <a:gd name="T30" fmla="*/ 6 w 9"/>
                  <a:gd name="T31" fmla="*/ 9 h 20"/>
                  <a:gd name="T32" fmla="*/ 4 w 9"/>
                  <a:gd name="T33" fmla="*/ 7 h 20"/>
                  <a:gd name="T34" fmla="*/ 2 w 9"/>
                  <a:gd name="T35" fmla="*/ 3 h 20"/>
                  <a:gd name="T36" fmla="*/ 2 w 9"/>
                  <a:gd name="T37" fmla="*/ 2 h 20"/>
                  <a:gd name="T38" fmla="*/ 1 w 9"/>
                  <a:gd name="T39" fmla="*/ 2 h 20"/>
                  <a:gd name="T40" fmla="*/ 0 w 9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20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4"/>
                      <a:pt x="4" y="6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12"/>
                      <a:pt x="8" y="14"/>
                    </a:cubicBezTo>
                    <a:cubicBezTo>
                      <a:pt x="8" y="16"/>
                      <a:pt x="9" y="19"/>
                      <a:pt x="8" y="19"/>
                    </a:cubicBezTo>
                    <a:cubicBezTo>
                      <a:pt x="8" y="20"/>
                      <a:pt x="7" y="18"/>
                      <a:pt x="7" y="16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5" y="11"/>
                      <a:pt x="4" y="10"/>
                      <a:pt x="4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9"/>
                      <a:pt x="5" y="10"/>
                      <a:pt x="6" y="12"/>
                    </a:cubicBezTo>
                    <a:cubicBezTo>
                      <a:pt x="6" y="14"/>
                      <a:pt x="7" y="16"/>
                      <a:pt x="7" y="1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2"/>
                    </a:cubicBezTo>
                    <a:cubicBezTo>
                      <a:pt x="6" y="10"/>
                      <a:pt x="6" y="9"/>
                      <a:pt x="6" y="9"/>
                    </a:cubicBezTo>
                    <a:cubicBezTo>
                      <a:pt x="6" y="8"/>
                      <a:pt x="5" y="8"/>
                      <a:pt x="4" y="7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3" name="Freeform 433">
                <a:extLst>
                  <a:ext uri="{FF2B5EF4-FFF2-40B4-BE49-F238E27FC236}">
                    <a16:creationId xmlns:a16="http://schemas.microsoft.com/office/drawing/2014/main" id="{E16C0939-9AAD-EEA1-A62F-D35A8FA1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1770"/>
                <a:ext cx="26" cy="86"/>
              </a:xfrm>
              <a:custGeom>
                <a:avLst/>
                <a:gdLst>
                  <a:gd name="T0" fmla="*/ 0 w 8"/>
                  <a:gd name="T1" fmla="*/ 0 h 27"/>
                  <a:gd name="T2" fmla="*/ 2 w 8"/>
                  <a:gd name="T3" fmla="*/ 1 h 27"/>
                  <a:gd name="T4" fmla="*/ 3 w 8"/>
                  <a:gd name="T5" fmla="*/ 1 h 27"/>
                  <a:gd name="T6" fmla="*/ 4 w 8"/>
                  <a:gd name="T7" fmla="*/ 6 h 27"/>
                  <a:gd name="T8" fmla="*/ 6 w 8"/>
                  <a:gd name="T9" fmla="*/ 9 h 27"/>
                  <a:gd name="T10" fmla="*/ 7 w 8"/>
                  <a:gd name="T11" fmla="*/ 14 h 27"/>
                  <a:gd name="T12" fmla="*/ 7 w 8"/>
                  <a:gd name="T13" fmla="*/ 19 h 27"/>
                  <a:gd name="T14" fmla="*/ 7 w 8"/>
                  <a:gd name="T15" fmla="*/ 27 h 27"/>
                  <a:gd name="T16" fmla="*/ 7 w 8"/>
                  <a:gd name="T17" fmla="*/ 22 h 27"/>
                  <a:gd name="T18" fmla="*/ 5 w 8"/>
                  <a:gd name="T19" fmla="*/ 17 h 27"/>
                  <a:gd name="T20" fmla="*/ 4 w 8"/>
                  <a:gd name="T21" fmla="*/ 11 h 27"/>
                  <a:gd name="T22" fmla="*/ 3 w 8"/>
                  <a:gd name="T23" fmla="*/ 9 h 27"/>
                  <a:gd name="T24" fmla="*/ 4 w 8"/>
                  <a:gd name="T25" fmla="*/ 11 h 27"/>
                  <a:gd name="T26" fmla="*/ 5 w 8"/>
                  <a:gd name="T27" fmla="*/ 16 h 27"/>
                  <a:gd name="T28" fmla="*/ 7 w 8"/>
                  <a:gd name="T29" fmla="*/ 21 h 27"/>
                  <a:gd name="T30" fmla="*/ 6 w 8"/>
                  <a:gd name="T31" fmla="*/ 15 h 27"/>
                  <a:gd name="T32" fmla="*/ 6 w 8"/>
                  <a:gd name="T33" fmla="*/ 9 h 27"/>
                  <a:gd name="T34" fmla="*/ 4 w 8"/>
                  <a:gd name="T35" fmla="*/ 6 h 27"/>
                  <a:gd name="T36" fmla="*/ 3 w 8"/>
                  <a:gd name="T37" fmla="*/ 2 h 27"/>
                  <a:gd name="T38" fmla="*/ 2 w 8"/>
                  <a:gd name="T39" fmla="*/ 2 h 27"/>
                  <a:gd name="T40" fmla="*/ 0 w 8"/>
                  <a:gd name="T4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27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4"/>
                      <a:pt x="4" y="6"/>
                    </a:cubicBezTo>
                    <a:cubicBezTo>
                      <a:pt x="5" y="8"/>
                      <a:pt x="6" y="9"/>
                      <a:pt x="6" y="9"/>
                    </a:cubicBezTo>
                    <a:cubicBezTo>
                      <a:pt x="6" y="9"/>
                      <a:pt x="7" y="10"/>
                      <a:pt x="7" y="14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8" y="21"/>
                      <a:pt x="8" y="27"/>
                      <a:pt x="7" y="27"/>
                    </a:cubicBezTo>
                    <a:cubicBezTo>
                      <a:pt x="7" y="26"/>
                      <a:pt x="7" y="23"/>
                      <a:pt x="7" y="22"/>
                    </a:cubicBezTo>
                    <a:cubicBezTo>
                      <a:pt x="6" y="20"/>
                      <a:pt x="6" y="20"/>
                      <a:pt x="5" y="17"/>
                    </a:cubicBezTo>
                    <a:cubicBezTo>
                      <a:pt x="4" y="13"/>
                      <a:pt x="5" y="12"/>
                      <a:pt x="4" y="1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4" y="9"/>
                      <a:pt x="4" y="11"/>
                    </a:cubicBezTo>
                    <a:cubicBezTo>
                      <a:pt x="5" y="12"/>
                      <a:pt x="5" y="15"/>
                      <a:pt x="5" y="16"/>
                    </a:cubicBezTo>
                    <a:cubicBezTo>
                      <a:pt x="6" y="20"/>
                      <a:pt x="7" y="21"/>
                      <a:pt x="7" y="21"/>
                    </a:cubicBezTo>
                    <a:cubicBezTo>
                      <a:pt x="7" y="21"/>
                      <a:pt x="7" y="17"/>
                      <a:pt x="6" y="15"/>
                    </a:cubicBezTo>
                    <a:cubicBezTo>
                      <a:pt x="6" y="12"/>
                      <a:pt x="6" y="10"/>
                      <a:pt x="6" y="9"/>
                    </a:cubicBezTo>
                    <a:cubicBezTo>
                      <a:pt x="5" y="8"/>
                      <a:pt x="4" y="8"/>
                      <a:pt x="4" y="6"/>
                    </a:cubicBezTo>
                    <a:cubicBezTo>
                      <a:pt x="3" y="5"/>
                      <a:pt x="3" y="3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4" name="Freeform 434">
                <a:extLst>
                  <a:ext uri="{FF2B5EF4-FFF2-40B4-BE49-F238E27FC236}">
                    <a16:creationId xmlns:a16="http://schemas.microsoft.com/office/drawing/2014/main" id="{143B6024-0C9D-D72E-8099-F87EFAF51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764"/>
                <a:ext cx="25" cy="95"/>
              </a:xfrm>
              <a:custGeom>
                <a:avLst/>
                <a:gdLst>
                  <a:gd name="T0" fmla="*/ 0 w 8"/>
                  <a:gd name="T1" fmla="*/ 0 h 30"/>
                  <a:gd name="T2" fmla="*/ 2 w 8"/>
                  <a:gd name="T3" fmla="*/ 2 h 30"/>
                  <a:gd name="T4" fmla="*/ 5 w 8"/>
                  <a:gd name="T5" fmla="*/ 3 h 30"/>
                  <a:gd name="T6" fmla="*/ 6 w 8"/>
                  <a:gd name="T7" fmla="*/ 8 h 30"/>
                  <a:gd name="T8" fmla="*/ 8 w 8"/>
                  <a:gd name="T9" fmla="*/ 10 h 30"/>
                  <a:gd name="T10" fmla="*/ 8 w 8"/>
                  <a:gd name="T11" fmla="*/ 20 h 30"/>
                  <a:gd name="T12" fmla="*/ 7 w 8"/>
                  <a:gd name="T13" fmla="*/ 30 h 30"/>
                  <a:gd name="T14" fmla="*/ 7 w 8"/>
                  <a:gd name="T15" fmla="*/ 23 h 30"/>
                  <a:gd name="T16" fmla="*/ 6 w 8"/>
                  <a:gd name="T17" fmla="*/ 21 h 30"/>
                  <a:gd name="T18" fmla="*/ 5 w 8"/>
                  <a:gd name="T19" fmla="*/ 13 h 30"/>
                  <a:gd name="T20" fmla="*/ 3 w 8"/>
                  <a:gd name="T21" fmla="*/ 11 h 30"/>
                  <a:gd name="T22" fmla="*/ 5 w 8"/>
                  <a:gd name="T23" fmla="*/ 13 h 30"/>
                  <a:gd name="T24" fmla="*/ 6 w 8"/>
                  <a:gd name="T25" fmla="*/ 21 h 30"/>
                  <a:gd name="T26" fmla="*/ 7 w 8"/>
                  <a:gd name="T27" fmla="*/ 23 h 30"/>
                  <a:gd name="T28" fmla="*/ 7 w 8"/>
                  <a:gd name="T29" fmla="*/ 12 h 30"/>
                  <a:gd name="T30" fmla="*/ 4 w 8"/>
                  <a:gd name="T31" fmla="*/ 6 h 30"/>
                  <a:gd name="T32" fmla="*/ 4 w 8"/>
                  <a:gd name="T33" fmla="*/ 3 h 30"/>
                  <a:gd name="T34" fmla="*/ 2 w 8"/>
                  <a:gd name="T35" fmla="*/ 2 h 30"/>
                  <a:gd name="T36" fmla="*/ 0 w 8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30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4" y="3"/>
                      <a:pt x="4" y="2"/>
                      <a:pt x="5" y="3"/>
                    </a:cubicBezTo>
                    <a:cubicBezTo>
                      <a:pt x="5" y="3"/>
                      <a:pt x="4" y="5"/>
                      <a:pt x="6" y="8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10"/>
                      <a:pt x="8" y="18"/>
                      <a:pt x="8" y="20"/>
                    </a:cubicBezTo>
                    <a:cubicBezTo>
                      <a:pt x="8" y="22"/>
                      <a:pt x="8" y="30"/>
                      <a:pt x="7" y="30"/>
                    </a:cubicBezTo>
                    <a:cubicBezTo>
                      <a:pt x="6" y="30"/>
                      <a:pt x="7" y="24"/>
                      <a:pt x="7" y="23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5" y="20"/>
                      <a:pt x="5" y="16"/>
                      <a:pt x="5" y="13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4" y="11"/>
                      <a:pt x="5" y="13"/>
                    </a:cubicBezTo>
                    <a:cubicBezTo>
                      <a:pt x="5" y="14"/>
                      <a:pt x="5" y="20"/>
                      <a:pt x="6" y="21"/>
                    </a:cubicBezTo>
                    <a:cubicBezTo>
                      <a:pt x="6" y="21"/>
                      <a:pt x="7" y="22"/>
                      <a:pt x="7" y="23"/>
                    </a:cubicBezTo>
                    <a:cubicBezTo>
                      <a:pt x="8" y="24"/>
                      <a:pt x="7" y="13"/>
                      <a:pt x="7" y="12"/>
                    </a:cubicBezTo>
                    <a:cubicBezTo>
                      <a:pt x="7" y="12"/>
                      <a:pt x="5" y="8"/>
                      <a:pt x="4" y="6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3" y="3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5" name="Freeform 435">
                <a:extLst>
                  <a:ext uri="{FF2B5EF4-FFF2-40B4-BE49-F238E27FC236}">
                    <a16:creationId xmlns:a16="http://schemas.microsoft.com/office/drawing/2014/main" id="{B32FFF83-569F-3DEB-91C1-02A1704E8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7" y="1767"/>
                <a:ext cx="28" cy="101"/>
              </a:xfrm>
              <a:custGeom>
                <a:avLst/>
                <a:gdLst>
                  <a:gd name="T0" fmla="*/ 0 w 9"/>
                  <a:gd name="T1" fmla="*/ 0 h 32"/>
                  <a:gd name="T2" fmla="*/ 3 w 9"/>
                  <a:gd name="T3" fmla="*/ 2 h 32"/>
                  <a:gd name="T4" fmla="*/ 7 w 9"/>
                  <a:gd name="T5" fmla="*/ 3 h 32"/>
                  <a:gd name="T6" fmla="*/ 9 w 9"/>
                  <a:gd name="T7" fmla="*/ 10 h 32"/>
                  <a:gd name="T8" fmla="*/ 7 w 9"/>
                  <a:gd name="T9" fmla="*/ 17 h 32"/>
                  <a:gd name="T10" fmla="*/ 6 w 9"/>
                  <a:gd name="T11" fmla="*/ 28 h 32"/>
                  <a:gd name="T12" fmla="*/ 6 w 9"/>
                  <a:gd name="T13" fmla="*/ 30 h 32"/>
                  <a:gd name="T14" fmla="*/ 5 w 9"/>
                  <a:gd name="T15" fmla="*/ 32 h 32"/>
                  <a:gd name="T16" fmla="*/ 5 w 9"/>
                  <a:gd name="T17" fmla="*/ 30 h 32"/>
                  <a:gd name="T18" fmla="*/ 5 w 9"/>
                  <a:gd name="T19" fmla="*/ 26 h 32"/>
                  <a:gd name="T20" fmla="*/ 5 w 9"/>
                  <a:gd name="T21" fmla="*/ 21 h 32"/>
                  <a:gd name="T22" fmla="*/ 4 w 9"/>
                  <a:gd name="T23" fmla="*/ 11 h 32"/>
                  <a:gd name="T24" fmla="*/ 3 w 9"/>
                  <a:gd name="T25" fmla="*/ 9 h 32"/>
                  <a:gd name="T26" fmla="*/ 4 w 9"/>
                  <a:gd name="T27" fmla="*/ 11 h 32"/>
                  <a:gd name="T28" fmla="*/ 5 w 9"/>
                  <a:gd name="T29" fmla="*/ 21 h 32"/>
                  <a:gd name="T30" fmla="*/ 5 w 9"/>
                  <a:gd name="T31" fmla="*/ 20 h 32"/>
                  <a:gd name="T32" fmla="*/ 6 w 9"/>
                  <a:gd name="T33" fmla="*/ 13 h 32"/>
                  <a:gd name="T34" fmla="*/ 4 w 9"/>
                  <a:gd name="T35" fmla="*/ 6 h 32"/>
                  <a:gd name="T36" fmla="*/ 5 w 9"/>
                  <a:gd name="T37" fmla="*/ 7 h 32"/>
                  <a:gd name="T38" fmla="*/ 5 w 9"/>
                  <a:gd name="T39" fmla="*/ 8 h 32"/>
                  <a:gd name="T40" fmla="*/ 6 w 9"/>
                  <a:gd name="T41" fmla="*/ 8 h 32"/>
                  <a:gd name="T42" fmla="*/ 5 w 9"/>
                  <a:gd name="T43" fmla="*/ 8 h 32"/>
                  <a:gd name="T44" fmla="*/ 5 w 9"/>
                  <a:gd name="T45" fmla="*/ 7 h 32"/>
                  <a:gd name="T46" fmla="*/ 6 w 9"/>
                  <a:gd name="T47" fmla="*/ 13 h 32"/>
                  <a:gd name="T48" fmla="*/ 6 w 9"/>
                  <a:gd name="T49" fmla="*/ 25 h 32"/>
                  <a:gd name="T50" fmla="*/ 7 w 9"/>
                  <a:gd name="T51" fmla="*/ 17 h 32"/>
                  <a:gd name="T52" fmla="*/ 8 w 9"/>
                  <a:gd name="T53" fmla="*/ 10 h 32"/>
                  <a:gd name="T54" fmla="*/ 7 w 9"/>
                  <a:gd name="T55" fmla="*/ 3 h 32"/>
                  <a:gd name="T56" fmla="*/ 3 w 9"/>
                  <a:gd name="T57" fmla="*/ 2 h 32"/>
                  <a:gd name="T58" fmla="*/ 0 w 9"/>
                  <a:gd name="T5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" h="32">
                    <a:moveTo>
                      <a:pt x="0" y="0"/>
                    </a:moveTo>
                    <a:cubicBezTo>
                      <a:pt x="0" y="0"/>
                      <a:pt x="1" y="1"/>
                      <a:pt x="3" y="2"/>
                    </a:cubicBezTo>
                    <a:cubicBezTo>
                      <a:pt x="5" y="3"/>
                      <a:pt x="7" y="2"/>
                      <a:pt x="7" y="3"/>
                    </a:cubicBezTo>
                    <a:cubicBezTo>
                      <a:pt x="7" y="3"/>
                      <a:pt x="9" y="6"/>
                      <a:pt x="9" y="10"/>
                    </a:cubicBezTo>
                    <a:cubicBezTo>
                      <a:pt x="9" y="14"/>
                      <a:pt x="8" y="13"/>
                      <a:pt x="7" y="17"/>
                    </a:cubicBezTo>
                    <a:cubicBezTo>
                      <a:pt x="7" y="20"/>
                      <a:pt x="7" y="27"/>
                      <a:pt x="6" y="28"/>
                    </a:cubicBezTo>
                    <a:cubicBezTo>
                      <a:pt x="6" y="29"/>
                      <a:pt x="6" y="29"/>
                      <a:pt x="6" y="30"/>
                    </a:cubicBezTo>
                    <a:cubicBezTo>
                      <a:pt x="6" y="30"/>
                      <a:pt x="6" y="31"/>
                      <a:pt x="5" y="32"/>
                    </a:cubicBezTo>
                    <a:cubicBezTo>
                      <a:pt x="5" y="32"/>
                      <a:pt x="5" y="31"/>
                      <a:pt x="5" y="30"/>
                    </a:cubicBezTo>
                    <a:cubicBezTo>
                      <a:pt x="5" y="30"/>
                      <a:pt x="5" y="28"/>
                      <a:pt x="5" y="26"/>
                    </a:cubicBezTo>
                    <a:cubicBezTo>
                      <a:pt x="5" y="24"/>
                      <a:pt x="5" y="24"/>
                      <a:pt x="5" y="21"/>
                    </a:cubicBezTo>
                    <a:cubicBezTo>
                      <a:pt x="4" y="19"/>
                      <a:pt x="4" y="12"/>
                      <a:pt x="4" y="11"/>
                    </a:cubicBezTo>
                    <a:cubicBezTo>
                      <a:pt x="4" y="11"/>
                      <a:pt x="3" y="9"/>
                      <a:pt x="3" y="9"/>
                    </a:cubicBezTo>
                    <a:cubicBezTo>
                      <a:pt x="3" y="9"/>
                      <a:pt x="4" y="10"/>
                      <a:pt x="4" y="11"/>
                    </a:cubicBezTo>
                    <a:cubicBezTo>
                      <a:pt x="4" y="12"/>
                      <a:pt x="5" y="20"/>
                      <a:pt x="5" y="21"/>
                    </a:cubicBezTo>
                    <a:cubicBezTo>
                      <a:pt x="5" y="23"/>
                      <a:pt x="5" y="21"/>
                      <a:pt x="5" y="20"/>
                    </a:cubicBezTo>
                    <a:cubicBezTo>
                      <a:pt x="5" y="19"/>
                      <a:pt x="6" y="15"/>
                      <a:pt x="6" y="13"/>
                    </a:cubicBezTo>
                    <a:cubicBezTo>
                      <a:pt x="6" y="11"/>
                      <a:pt x="5" y="6"/>
                      <a:pt x="4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6" y="10"/>
                      <a:pt x="6" y="13"/>
                    </a:cubicBezTo>
                    <a:cubicBezTo>
                      <a:pt x="6" y="17"/>
                      <a:pt x="5" y="25"/>
                      <a:pt x="6" y="25"/>
                    </a:cubicBezTo>
                    <a:cubicBezTo>
                      <a:pt x="7" y="25"/>
                      <a:pt x="6" y="20"/>
                      <a:pt x="7" y="17"/>
                    </a:cubicBezTo>
                    <a:cubicBezTo>
                      <a:pt x="8" y="13"/>
                      <a:pt x="8" y="12"/>
                      <a:pt x="8" y="10"/>
                    </a:cubicBezTo>
                    <a:cubicBezTo>
                      <a:pt x="8" y="7"/>
                      <a:pt x="7" y="4"/>
                      <a:pt x="7" y="3"/>
                    </a:cubicBezTo>
                    <a:cubicBezTo>
                      <a:pt x="6" y="3"/>
                      <a:pt x="4" y="3"/>
                      <a:pt x="3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6" name="Freeform 436">
                <a:extLst>
                  <a:ext uri="{FF2B5EF4-FFF2-40B4-BE49-F238E27FC236}">
                    <a16:creationId xmlns:a16="http://schemas.microsoft.com/office/drawing/2014/main" id="{915DA261-528E-233D-ED31-1AF7EB69B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706"/>
                <a:ext cx="86" cy="89"/>
              </a:xfrm>
              <a:custGeom>
                <a:avLst/>
                <a:gdLst>
                  <a:gd name="T0" fmla="*/ 1 w 27"/>
                  <a:gd name="T1" fmla="*/ 25 h 28"/>
                  <a:gd name="T2" fmla="*/ 4 w 27"/>
                  <a:gd name="T3" fmla="*/ 22 h 28"/>
                  <a:gd name="T4" fmla="*/ 6 w 27"/>
                  <a:gd name="T5" fmla="*/ 20 h 28"/>
                  <a:gd name="T6" fmla="*/ 7 w 27"/>
                  <a:gd name="T7" fmla="*/ 18 h 28"/>
                  <a:gd name="T8" fmla="*/ 8 w 27"/>
                  <a:gd name="T9" fmla="*/ 14 h 28"/>
                  <a:gd name="T10" fmla="*/ 11 w 27"/>
                  <a:gd name="T11" fmla="*/ 12 h 28"/>
                  <a:gd name="T12" fmla="*/ 11 w 27"/>
                  <a:gd name="T13" fmla="*/ 9 h 28"/>
                  <a:gd name="T14" fmla="*/ 10 w 27"/>
                  <a:gd name="T15" fmla="*/ 5 h 28"/>
                  <a:gd name="T16" fmla="*/ 13 w 27"/>
                  <a:gd name="T17" fmla="*/ 3 h 28"/>
                  <a:gd name="T18" fmla="*/ 14 w 27"/>
                  <a:gd name="T19" fmla="*/ 2 h 28"/>
                  <a:gd name="T20" fmla="*/ 15 w 27"/>
                  <a:gd name="T21" fmla="*/ 2 h 28"/>
                  <a:gd name="T22" fmla="*/ 17 w 27"/>
                  <a:gd name="T23" fmla="*/ 4 h 28"/>
                  <a:gd name="T24" fmla="*/ 18 w 27"/>
                  <a:gd name="T25" fmla="*/ 4 h 28"/>
                  <a:gd name="T26" fmla="*/ 22 w 27"/>
                  <a:gd name="T27" fmla="*/ 8 h 28"/>
                  <a:gd name="T28" fmla="*/ 22 w 27"/>
                  <a:gd name="T29" fmla="*/ 8 h 28"/>
                  <a:gd name="T30" fmla="*/ 25 w 27"/>
                  <a:gd name="T31" fmla="*/ 12 h 28"/>
                  <a:gd name="T32" fmla="*/ 25 w 27"/>
                  <a:gd name="T33" fmla="*/ 12 h 28"/>
                  <a:gd name="T34" fmla="*/ 22 w 27"/>
                  <a:gd name="T35" fmla="*/ 10 h 28"/>
                  <a:gd name="T36" fmla="*/ 22 w 27"/>
                  <a:gd name="T37" fmla="*/ 11 h 28"/>
                  <a:gd name="T38" fmla="*/ 18 w 27"/>
                  <a:gd name="T39" fmla="*/ 7 h 28"/>
                  <a:gd name="T40" fmla="*/ 13 w 27"/>
                  <a:gd name="T41" fmla="*/ 7 h 28"/>
                  <a:gd name="T42" fmla="*/ 23 w 27"/>
                  <a:gd name="T43" fmla="*/ 19 h 28"/>
                  <a:gd name="T44" fmla="*/ 13 w 27"/>
                  <a:gd name="T45" fmla="*/ 8 h 28"/>
                  <a:gd name="T46" fmla="*/ 11 w 27"/>
                  <a:gd name="T47" fmla="*/ 10 h 28"/>
                  <a:gd name="T48" fmla="*/ 16 w 27"/>
                  <a:gd name="T49" fmla="*/ 13 h 28"/>
                  <a:gd name="T50" fmla="*/ 15 w 27"/>
                  <a:gd name="T51" fmla="*/ 14 h 28"/>
                  <a:gd name="T52" fmla="*/ 17 w 27"/>
                  <a:gd name="T53" fmla="*/ 17 h 28"/>
                  <a:gd name="T54" fmla="*/ 20 w 27"/>
                  <a:gd name="T55" fmla="*/ 18 h 28"/>
                  <a:gd name="T56" fmla="*/ 18 w 27"/>
                  <a:gd name="T57" fmla="*/ 17 h 28"/>
                  <a:gd name="T58" fmla="*/ 14 w 27"/>
                  <a:gd name="T59" fmla="*/ 15 h 28"/>
                  <a:gd name="T60" fmla="*/ 10 w 27"/>
                  <a:gd name="T61" fmla="*/ 14 h 28"/>
                  <a:gd name="T62" fmla="*/ 13 w 27"/>
                  <a:gd name="T63" fmla="*/ 18 h 28"/>
                  <a:gd name="T64" fmla="*/ 12 w 27"/>
                  <a:gd name="T65" fmla="*/ 18 h 28"/>
                  <a:gd name="T66" fmla="*/ 10 w 27"/>
                  <a:gd name="T67" fmla="*/ 17 h 28"/>
                  <a:gd name="T68" fmla="*/ 9 w 27"/>
                  <a:gd name="T69" fmla="*/ 17 h 28"/>
                  <a:gd name="T70" fmla="*/ 7 w 27"/>
                  <a:gd name="T71" fmla="*/ 18 h 28"/>
                  <a:gd name="T72" fmla="*/ 8 w 27"/>
                  <a:gd name="T73" fmla="*/ 20 h 28"/>
                  <a:gd name="T74" fmla="*/ 7 w 27"/>
                  <a:gd name="T75" fmla="*/ 21 h 28"/>
                  <a:gd name="T76" fmla="*/ 4 w 27"/>
                  <a:gd name="T77" fmla="*/ 22 h 28"/>
                  <a:gd name="T78" fmla="*/ 4 w 27"/>
                  <a:gd name="T79" fmla="*/ 23 h 28"/>
                  <a:gd name="T80" fmla="*/ 5 w 27"/>
                  <a:gd name="T81" fmla="*/ 26 h 28"/>
                  <a:gd name="T82" fmla="*/ 3 w 27"/>
                  <a:gd name="T83" fmla="*/ 25 h 28"/>
                  <a:gd name="T84" fmla="*/ 3 w 27"/>
                  <a:gd name="T85" fmla="*/ 27 h 28"/>
                  <a:gd name="T86" fmla="*/ 2 w 27"/>
                  <a:gd name="T87" fmla="*/ 27 h 28"/>
                  <a:gd name="T88" fmla="*/ 1 w 27"/>
                  <a:gd name="T8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" h="28">
                    <a:moveTo>
                      <a:pt x="0" y="25"/>
                    </a:moveTo>
                    <a:cubicBezTo>
                      <a:pt x="0" y="25"/>
                      <a:pt x="1" y="26"/>
                      <a:pt x="1" y="25"/>
                    </a:cubicBezTo>
                    <a:cubicBezTo>
                      <a:pt x="2" y="25"/>
                      <a:pt x="4" y="23"/>
                      <a:pt x="4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2"/>
                      <a:pt x="6" y="21"/>
                      <a:pt x="6" y="20"/>
                    </a:cubicBezTo>
                    <a:cubicBezTo>
                      <a:pt x="7" y="19"/>
                      <a:pt x="7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9" y="16"/>
                      <a:pt x="9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8" y="14"/>
                      <a:pt x="9" y="14"/>
                      <a:pt x="9" y="14"/>
                    </a:cubicBezTo>
                    <a:cubicBezTo>
                      <a:pt x="10" y="14"/>
                      <a:pt x="11" y="13"/>
                      <a:pt x="11" y="12"/>
                    </a:cubicBezTo>
                    <a:cubicBezTo>
                      <a:pt x="11" y="11"/>
                      <a:pt x="10" y="10"/>
                      <a:pt x="9" y="10"/>
                    </a:cubicBezTo>
                    <a:cubicBezTo>
                      <a:pt x="9" y="10"/>
                      <a:pt x="10" y="10"/>
                      <a:pt x="11" y="9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2" y="7"/>
                      <a:pt x="10" y="5"/>
                      <a:pt x="10" y="5"/>
                    </a:cubicBezTo>
                    <a:cubicBezTo>
                      <a:pt x="10" y="5"/>
                      <a:pt x="12" y="5"/>
                      <a:pt x="12" y="5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3" y="2"/>
                      <a:pt x="14" y="2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7" y="0"/>
                      <a:pt x="15" y="2"/>
                      <a:pt x="15" y="2"/>
                    </a:cubicBezTo>
                    <a:cubicBezTo>
                      <a:pt x="15" y="2"/>
                      <a:pt x="16" y="3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5"/>
                      <a:pt x="20" y="6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9"/>
                      <a:pt x="24" y="10"/>
                      <a:pt x="24" y="11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4"/>
                      <a:pt x="27" y="16"/>
                      <a:pt x="27" y="16"/>
                    </a:cubicBezTo>
                    <a:cubicBezTo>
                      <a:pt x="27" y="16"/>
                      <a:pt x="25" y="13"/>
                      <a:pt x="22" y="10"/>
                    </a:cubicBezTo>
                    <a:cubicBezTo>
                      <a:pt x="20" y="7"/>
                      <a:pt x="19" y="7"/>
                      <a:pt x="19" y="7"/>
                    </a:cubicBezTo>
                    <a:cubicBezTo>
                      <a:pt x="19" y="7"/>
                      <a:pt x="21" y="10"/>
                      <a:pt x="22" y="11"/>
                    </a:cubicBezTo>
                    <a:cubicBezTo>
                      <a:pt x="23" y="13"/>
                      <a:pt x="24" y="15"/>
                      <a:pt x="24" y="15"/>
                    </a:cubicBezTo>
                    <a:cubicBezTo>
                      <a:pt x="24" y="15"/>
                      <a:pt x="22" y="10"/>
                      <a:pt x="18" y="7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3" y="4"/>
                      <a:pt x="13" y="6"/>
                      <a:pt x="13" y="7"/>
                    </a:cubicBezTo>
                    <a:cubicBezTo>
                      <a:pt x="13" y="7"/>
                      <a:pt x="16" y="9"/>
                      <a:pt x="18" y="12"/>
                    </a:cubicBezTo>
                    <a:cubicBezTo>
                      <a:pt x="20" y="14"/>
                      <a:pt x="23" y="19"/>
                      <a:pt x="23" y="19"/>
                    </a:cubicBezTo>
                    <a:cubicBezTo>
                      <a:pt x="23" y="19"/>
                      <a:pt x="21" y="15"/>
                      <a:pt x="18" y="12"/>
                    </a:cubicBezTo>
                    <a:cubicBezTo>
                      <a:pt x="14" y="9"/>
                      <a:pt x="13" y="8"/>
                      <a:pt x="13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16" y="14"/>
                      <a:pt x="17" y="14"/>
                      <a:pt x="17" y="14"/>
                    </a:cubicBezTo>
                    <a:cubicBezTo>
                      <a:pt x="17" y="14"/>
                      <a:pt x="16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9" y="17"/>
                    </a:cubicBezTo>
                    <a:cubicBezTo>
                      <a:pt x="19" y="17"/>
                      <a:pt x="20" y="18"/>
                      <a:pt x="20" y="18"/>
                    </a:cubicBezTo>
                    <a:cubicBezTo>
                      <a:pt x="20" y="18"/>
                      <a:pt x="19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7" y="17"/>
                      <a:pt x="14" y="15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0" y="14"/>
                    </a:cubicBezTo>
                    <a:cubicBezTo>
                      <a:pt x="10" y="14"/>
                      <a:pt x="9" y="14"/>
                      <a:pt x="9" y="14"/>
                    </a:cubicBezTo>
                    <a:cubicBezTo>
                      <a:pt x="9" y="14"/>
                      <a:pt x="11" y="16"/>
                      <a:pt x="13" y="18"/>
                    </a:cubicBezTo>
                    <a:cubicBezTo>
                      <a:pt x="14" y="19"/>
                      <a:pt x="15" y="21"/>
                      <a:pt x="15" y="21"/>
                    </a:cubicBezTo>
                    <a:cubicBezTo>
                      <a:pt x="15" y="21"/>
                      <a:pt x="14" y="19"/>
                      <a:pt x="12" y="18"/>
                    </a:cubicBezTo>
                    <a:cubicBezTo>
                      <a:pt x="11" y="17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1"/>
                      <a:pt x="6" y="21"/>
                      <a:pt x="6" y="22"/>
                    </a:cubicBezTo>
                    <a:cubicBezTo>
                      <a:pt x="5" y="22"/>
                      <a:pt x="4" y="22"/>
                      <a:pt x="4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5" y="26"/>
                      <a:pt x="5" y="26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4"/>
                      <a:pt x="3" y="25"/>
                      <a:pt x="3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3" y="28"/>
                      <a:pt x="3" y="27"/>
                      <a:pt x="2" y="27"/>
                    </a:cubicBezTo>
                    <a:cubicBezTo>
                      <a:pt x="2" y="26"/>
                      <a:pt x="2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7" name="Freeform 437">
                <a:extLst>
                  <a:ext uri="{FF2B5EF4-FFF2-40B4-BE49-F238E27FC236}">
                    <a16:creationId xmlns:a16="http://schemas.microsoft.com/office/drawing/2014/main" id="{B2E9CB59-179E-D360-3FEA-80CEF94CA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1706"/>
                <a:ext cx="54" cy="70"/>
              </a:xfrm>
              <a:custGeom>
                <a:avLst/>
                <a:gdLst>
                  <a:gd name="T0" fmla="*/ 15 w 17"/>
                  <a:gd name="T1" fmla="*/ 22 h 22"/>
                  <a:gd name="T2" fmla="*/ 16 w 17"/>
                  <a:gd name="T3" fmla="*/ 21 h 22"/>
                  <a:gd name="T4" fmla="*/ 15 w 17"/>
                  <a:gd name="T5" fmla="*/ 20 h 22"/>
                  <a:gd name="T6" fmla="*/ 9 w 17"/>
                  <a:gd name="T7" fmla="*/ 8 h 22"/>
                  <a:gd name="T8" fmla="*/ 0 w 17"/>
                  <a:gd name="T9" fmla="*/ 0 h 22"/>
                  <a:gd name="T10" fmla="*/ 9 w 17"/>
                  <a:gd name="T11" fmla="*/ 8 h 22"/>
                  <a:gd name="T12" fmla="*/ 15 w 17"/>
                  <a:gd name="T13" fmla="*/ 19 h 22"/>
                  <a:gd name="T14" fmla="*/ 17 w 17"/>
                  <a:gd name="T15" fmla="*/ 21 h 22"/>
                  <a:gd name="T16" fmla="*/ 16 w 17"/>
                  <a:gd name="T17" fmla="*/ 22 h 22"/>
                  <a:gd name="T18" fmla="*/ 15 w 17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2">
                    <a:moveTo>
                      <a:pt x="15" y="22"/>
                    </a:move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1"/>
                      <a:pt x="16" y="21"/>
                      <a:pt x="15" y="20"/>
                    </a:cubicBezTo>
                    <a:cubicBezTo>
                      <a:pt x="14" y="19"/>
                      <a:pt x="11" y="12"/>
                      <a:pt x="9" y="8"/>
                    </a:cubicBezTo>
                    <a:cubicBezTo>
                      <a:pt x="4" y="3"/>
                      <a:pt x="0" y="0"/>
                      <a:pt x="0" y="0"/>
                    </a:cubicBezTo>
                    <a:cubicBezTo>
                      <a:pt x="0" y="0"/>
                      <a:pt x="5" y="3"/>
                      <a:pt x="9" y="8"/>
                    </a:cubicBezTo>
                    <a:cubicBezTo>
                      <a:pt x="13" y="14"/>
                      <a:pt x="14" y="18"/>
                      <a:pt x="15" y="19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7" y="21"/>
                      <a:pt x="17" y="22"/>
                      <a:pt x="16" y="22"/>
                    </a:cubicBezTo>
                    <a:cubicBezTo>
                      <a:pt x="16" y="22"/>
                      <a:pt x="15" y="22"/>
                      <a:pt x="15" y="22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8" name="Freeform 438">
                <a:extLst>
                  <a:ext uri="{FF2B5EF4-FFF2-40B4-BE49-F238E27FC236}">
                    <a16:creationId xmlns:a16="http://schemas.microsoft.com/office/drawing/2014/main" id="{CFC49DBF-9D45-A535-CEA2-11EB0162A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1694"/>
                <a:ext cx="44" cy="85"/>
              </a:xfrm>
              <a:custGeom>
                <a:avLst/>
                <a:gdLst>
                  <a:gd name="T0" fmla="*/ 1 w 14"/>
                  <a:gd name="T1" fmla="*/ 27 h 27"/>
                  <a:gd name="T2" fmla="*/ 1 w 14"/>
                  <a:gd name="T3" fmla="*/ 24 h 27"/>
                  <a:gd name="T4" fmla="*/ 1 w 14"/>
                  <a:gd name="T5" fmla="*/ 24 h 27"/>
                  <a:gd name="T6" fmla="*/ 5 w 14"/>
                  <a:gd name="T7" fmla="*/ 22 h 27"/>
                  <a:gd name="T8" fmla="*/ 3 w 14"/>
                  <a:gd name="T9" fmla="*/ 20 h 27"/>
                  <a:gd name="T10" fmla="*/ 5 w 14"/>
                  <a:gd name="T11" fmla="*/ 21 h 27"/>
                  <a:gd name="T12" fmla="*/ 5 w 14"/>
                  <a:gd name="T13" fmla="*/ 18 h 27"/>
                  <a:gd name="T14" fmla="*/ 5 w 14"/>
                  <a:gd name="T15" fmla="*/ 17 h 27"/>
                  <a:gd name="T16" fmla="*/ 7 w 14"/>
                  <a:gd name="T17" fmla="*/ 13 h 27"/>
                  <a:gd name="T18" fmla="*/ 4 w 14"/>
                  <a:gd name="T19" fmla="*/ 12 h 27"/>
                  <a:gd name="T20" fmla="*/ 7 w 14"/>
                  <a:gd name="T21" fmla="*/ 12 h 27"/>
                  <a:gd name="T22" fmla="*/ 6 w 14"/>
                  <a:gd name="T23" fmla="*/ 9 h 27"/>
                  <a:gd name="T24" fmla="*/ 3 w 14"/>
                  <a:gd name="T25" fmla="*/ 8 h 27"/>
                  <a:gd name="T26" fmla="*/ 6 w 14"/>
                  <a:gd name="T27" fmla="*/ 7 h 27"/>
                  <a:gd name="T28" fmla="*/ 5 w 14"/>
                  <a:gd name="T29" fmla="*/ 5 h 27"/>
                  <a:gd name="T30" fmla="*/ 2 w 14"/>
                  <a:gd name="T31" fmla="*/ 5 h 27"/>
                  <a:gd name="T32" fmla="*/ 4 w 14"/>
                  <a:gd name="T33" fmla="*/ 4 h 27"/>
                  <a:gd name="T34" fmla="*/ 0 w 14"/>
                  <a:gd name="T35" fmla="*/ 0 h 27"/>
                  <a:gd name="T36" fmla="*/ 5 w 14"/>
                  <a:gd name="T37" fmla="*/ 4 h 27"/>
                  <a:gd name="T38" fmla="*/ 6 w 14"/>
                  <a:gd name="T39" fmla="*/ 2 h 27"/>
                  <a:gd name="T40" fmla="*/ 6 w 14"/>
                  <a:gd name="T41" fmla="*/ 2 h 27"/>
                  <a:gd name="T42" fmla="*/ 10 w 14"/>
                  <a:gd name="T43" fmla="*/ 4 h 27"/>
                  <a:gd name="T44" fmla="*/ 9 w 14"/>
                  <a:gd name="T45" fmla="*/ 1 h 27"/>
                  <a:gd name="T46" fmla="*/ 10 w 14"/>
                  <a:gd name="T47" fmla="*/ 4 h 27"/>
                  <a:gd name="T48" fmla="*/ 11 w 14"/>
                  <a:gd name="T49" fmla="*/ 5 h 27"/>
                  <a:gd name="T50" fmla="*/ 13 w 14"/>
                  <a:gd name="T51" fmla="*/ 4 h 27"/>
                  <a:gd name="T52" fmla="*/ 13 w 14"/>
                  <a:gd name="T53" fmla="*/ 4 h 27"/>
                  <a:gd name="T54" fmla="*/ 14 w 14"/>
                  <a:gd name="T55" fmla="*/ 6 h 27"/>
                  <a:gd name="T56" fmla="*/ 7 w 14"/>
                  <a:gd name="T57" fmla="*/ 5 h 27"/>
                  <a:gd name="T58" fmla="*/ 12 w 14"/>
                  <a:gd name="T59" fmla="*/ 9 h 27"/>
                  <a:gd name="T60" fmla="*/ 7 w 14"/>
                  <a:gd name="T61" fmla="*/ 7 h 27"/>
                  <a:gd name="T62" fmla="*/ 7 w 14"/>
                  <a:gd name="T63" fmla="*/ 8 h 27"/>
                  <a:gd name="T64" fmla="*/ 9 w 14"/>
                  <a:gd name="T65" fmla="*/ 12 h 27"/>
                  <a:gd name="T66" fmla="*/ 8 w 14"/>
                  <a:gd name="T67" fmla="*/ 12 h 27"/>
                  <a:gd name="T68" fmla="*/ 10 w 14"/>
                  <a:gd name="T69" fmla="*/ 15 h 27"/>
                  <a:gd name="T70" fmla="*/ 10 w 14"/>
                  <a:gd name="T71" fmla="*/ 18 h 27"/>
                  <a:gd name="T72" fmla="*/ 8 w 14"/>
                  <a:gd name="T73" fmla="*/ 16 h 27"/>
                  <a:gd name="T74" fmla="*/ 8 w 14"/>
                  <a:gd name="T75" fmla="*/ 19 h 27"/>
                  <a:gd name="T76" fmla="*/ 6 w 14"/>
                  <a:gd name="T77" fmla="*/ 20 h 27"/>
                  <a:gd name="T78" fmla="*/ 5 w 14"/>
                  <a:gd name="T79" fmla="*/ 22 h 27"/>
                  <a:gd name="T80" fmla="*/ 5 w 14"/>
                  <a:gd name="T81" fmla="*/ 25 h 27"/>
                  <a:gd name="T82" fmla="*/ 2 w 14"/>
                  <a:gd name="T83" fmla="*/ 25 h 27"/>
                  <a:gd name="T84" fmla="*/ 2 w 14"/>
                  <a:gd name="T85" fmla="*/ 27 h 27"/>
                  <a:gd name="T86" fmla="*/ 0 w 14"/>
                  <a:gd name="T8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27">
                    <a:moveTo>
                      <a:pt x="0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2" y="25"/>
                      <a:pt x="2" y="25"/>
                    </a:cubicBezTo>
                    <a:cubicBezTo>
                      <a:pt x="2" y="25"/>
                      <a:pt x="2" y="25"/>
                      <a:pt x="1" y="24"/>
                    </a:cubicBezTo>
                    <a:cubicBezTo>
                      <a:pt x="1" y="24"/>
                      <a:pt x="0" y="23"/>
                      <a:pt x="0" y="23"/>
                    </a:cubicBezTo>
                    <a:cubicBezTo>
                      <a:pt x="0" y="23"/>
                      <a:pt x="1" y="24"/>
                      <a:pt x="1" y="24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3" y="24"/>
                      <a:pt x="5" y="22"/>
                      <a:pt x="5" y="22"/>
                    </a:cubicBezTo>
                    <a:cubicBezTo>
                      <a:pt x="5" y="22"/>
                      <a:pt x="4" y="22"/>
                      <a:pt x="3" y="21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3" y="20"/>
                      <a:pt x="3" y="21"/>
                      <a:pt x="4" y="21"/>
                    </a:cubicBezTo>
                    <a:cubicBezTo>
                      <a:pt x="4" y="21"/>
                      <a:pt x="5" y="21"/>
                      <a:pt x="5" y="21"/>
                    </a:cubicBezTo>
                    <a:cubicBezTo>
                      <a:pt x="5" y="21"/>
                      <a:pt x="7" y="19"/>
                      <a:pt x="6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8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6" y="18"/>
                      <a:pt x="7" y="17"/>
                      <a:pt x="7" y="16"/>
                    </a:cubicBezTo>
                    <a:cubicBezTo>
                      <a:pt x="7" y="16"/>
                      <a:pt x="8" y="14"/>
                      <a:pt x="7" y="13"/>
                    </a:cubicBezTo>
                    <a:cubicBezTo>
                      <a:pt x="7" y="13"/>
                      <a:pt x="6" y="14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5" y="13"/>
                      <a:pt x="6" y="13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12"/>
                      <a:pt x="7" y="11"/>
                      <a:pt x="7" y="10"/>
                    </a:cubicBezTo>
                    <a:cubicBezTo>
                      <a:pt x="7" y="10"/>
                      <a:pt x="6" y="10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4" y="9"/>
                      <a:pt x="3" y="8"/>
                      <a:pt x="3" y="8"/>
                    </a:cubicBezTo>
                    <a:cubicBezTo>
                      <a:pt x="3" y="8"/>
                      <a:pt x="4" y="9"/>
                      <a:pt x="5" y="9"/>
                    </a:cubicBezTo>
                    <a:cubicBezTo>
                      <a:pt x="6" y="9"/>
                      <a:pt x="6" y="8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1"/>
                      <a:pt x="3" y="2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3"/>
                      <a:pt x="7" y="3"/>
                      <a:pt x="6" y="2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9" y="5"/>
                      <a:pt x="10" y="4"/>
                    </a:cubicBezTo>
                    <a:cubicBezTo>
                      <a:pt x="10" y="4"/>
                      <a:pt x="10" y="3"/>
                      <a:pt x="9" y="3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1"/>
                      <a:pt x="9" y="2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3" y="6"/>
                      <a:pt x="13" y="5"/>
                      <a:pt x="13" y="4"/>
                    </a:cubicBezTo>
                    <a:cubicBezTo>
                      <a:pt x="13" y="4"/>
                      <a:pt x="13" y="2"/>
                      <a:pt x="13" y="2"/>
                    </a:cubicBezTo>
                    <a:cubicBezTo>
                      <a:pt x="13" y="2"/>
                      <a:pt x="13" y="4"/>
                      <a:pt x="13" y="4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7"/>
                      <a:pt x="13" y="6"/>
                    </a:cubicBezTo>
                    <a:cubicBezTo>
                      <a:pt x="12" y="6"/>
                      <a:pt x="7" y="4"/>
                      <a:pt x="7" y="5"/>
                    </a:cubicBezTo>
                    <a:cubicBezTo>
                      <a:pt x="7" y="5"/>
                      <a:pt x="9" y="6"/>
                      <a:pt x="10" y="7"/>
                    </a:cubicBezTo>
                    <a:cubicBezTo>
                      <a:pt x="11" y="8"/>
                      <a:pt x="12" y="9"/>
                      <a:pt x="12" y="9"/>
                    </a:cubicBezTo>
                    <a:cubicBezTo>
                      <a:pt x="12" y="9"/>
                      <a:pt x="11" y="8"/>
                      <a:pt x="10" y="8"/>
                    </a:cubicBezTo>
                    <a:cubicBezTo>
                      <a:pt x="9" y="7"/>
                      <a:pt x="7" y="6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8" y="13"/>
                      <a:pt x="10" y="15"/>
                      <a:pt x="10" y="15"/>
                    </a:cubicBezTo>
                    <a:cubicBezTo>
                      <a:pt x="10" y="16"/>
                      <a:pt x="9" y="16"/>
                      <a:pt x="9" y="1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9"/>
                      <a:pt x="8" y="19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5" y="22"/>
                      <a:pt x="5" y="22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2" y="26"/>
                      <a:pt x="2" y="27"/>
                    </a:cubicBezTo>
                    <a:cubicBezTo>
                      <a:pt x="2" y="27"/>
                      <a:pt x="1" y="27"/>
                      <a:pt x="1" y="27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9" name="Freeform 439">
                <a:extLst>
                  <a:ext uri="{FF2B5EF4-FFF2-40B4-BE49-F238E27FC236}">
                    <a16:creationId xmlns:a16="http://schemas.microsoft.com/office/drawing/2014/main" id="{1B115A35-6BBA-7B45-94FB-138CD7DA0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" y="1684"/>
                <a:ext cx="85" cy="22"/>
              </a:xfrm>
              <a:custGeom>
                <a:avLst/>
                <a:gdLst>
                  <a:gd name="T0" fmla="*/ 26 w 27"/>
                  <a:gd name="T1" fmla="*/ 7 h 7"/>
                  <a:gd name="T2" fmla="*/ 26 w 27"/>
                  <a:gd name="T3" fmla="*/ 7 h 7"/>
                  <a:gd name="T4" fmla="*/ 27 w 27"/>
                  <a:gd name="T5" fmla="*/ 5 h 7"/>
                  <a:gd name="T6" fmla="*/ 25 w 27"/>
                  <a:gd name="T7" fmla="*/ 5 h 7"/>
                  <a:gd name="T8" fmla="*/ 21 w 27"/>
                  <a:gd name="T9" fmla="*/ 4 h 7"/>
                  <a:gd name="T10" fmla="*/ 5 w 27"/>
                  <a:gd name="T11" fmla="*/ 0 h 7"/>
                  <a:gd name="T12" fmla="*/ 0 w 27"/>
                  <a:gd name="T13" fmla="*/ 2 h 7"/>
                  <a:gd name="T14" fmla="*/ 4 w 27"/>
                  <a:gd name="T15" fmla="*/ 1 h 7"/>
                  <a:gd name="T16" fmla="*/ 21 w 27"/>
                  <a:gd name="T17" fmla="*/ 4 h 7"/>
                  <a:gd name="T18" fmla="*/ 25 w 27"/>
                  <a:gd name="T19" fmla="*/ 6 h 7"/>
                  <a:gd name="T20" fmla="*/ 27 w 27"/>
                  <a:gd name="T21" fmla="*/ 5 h 7"/>
                  <a:gd name="T22" fmla="*/ 26 w 27"/>
                  <a:gd name="T23" fmla="*/ 7 h 7"/>
                  <a:gd name="T24" fmla="*/ 26 w 27"/>
                  <a:gd name="T2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7">
                    <a:moveTo>
                      <a:pt x="26" y="7"/>
                    </a:move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5"/>
                      <a:pt x="25" y="5"/>
                      <a:pt x="25" y="5"/>
                    </a:cubicBezTo>
                    <a:cubicBezTo>
                      <a:pt x="24" y="5"/>
                      <a:pt x="23" y="6"/>
                      <a:pt x="21" y="4"/>
                    </a:cubicBezTo>
                    <a:cubicBezTo>
                      <a:pt x="21" y="4"/>
                      <a:pt x="15" y="0"/>
                      <a:pt x="5" y="0"/>
                    </a:cubicBezTo>
                    <a:cubicBezTo>
                      <a:pt x="2" y="0"/>
                      <a:pt x="0" y="2"/>
                      <a:pt x="0" y="2"/>
                    </a:cubicBezTo>
                    <a:cubicBezTo>
                      <a:pt x="0" y="2"/>
                      <a:pt x="1" y="1"/>
                      <a:pt x="4" y="1"/>
                    </a:cubicBezTo>
                    <a:cubicBezTo>
                      <a:pt x="6" y="1"/>
                      <a:pt x="16" y="1"/>
                      <a:pt x="21" y="4"/>
                    </a:cubicBezTo>
                    <a:cubicBezTo>
                      <a:pt x="21" y="4"/>
                      <a:pt x="23" y="6"/>
                      <a:pt x="25" y="6"/>
                    </a:cubicBezTo>
                    <a:cubicBezTo>
                      <a:pt x="26" y="5"/>
                      <a:pt x="27" y="5"/>
                      <a:pt x="27" y="5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0" name="Freeform 440">
                <a:extLst>
                  <a:ext uri="{FF2B5EF4-FFF2-40B4-BE49-F238E27FC236}">
                    <a16:creationId xmlns:a16="http://schemas.microsoft.com/office/drawing/2014/main" id="{2C95C4E1-C02D-6A6E-C8E2-BC48B262D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" y="1700"/>
                <a:ext cx="25" cy="16"/>
              </a:xfrm>
              <a:custGeom>
                <a:avLst/>
                <a:gdLst>
                  <a:gd name="T0" fmla="*/ 8 w 8"/>
                  <a:gd name="T1" fmla="*/ 5 h 5"/>
                  <a:gd name="T2" fmla="*/ 8 w 8"/>
                  <a:gd name="T3" fmla="*/ 5 h 5"/>
                  <a:gd name="T4" fmla="*/ 6 w 8"/>
                  <a:gd name="T5" fmla="*/ 3 h 5"/>
                  <a:gd name="T6" fmla="*/ 1 w 8"/>
                  <a:gd name="T7" fmla="*/ 0 h 5"/>
                  <a:gd name="T8" fmla="*/ 6 w 8"/>
                  <a:gd name="T9" fmla="*/ 3 h 5"/>
                  <a:gd name="T10" fmla="*/ 8 w 8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2"/>
                      <a:pt x="1" y="1"/>
                      <a:pt x="1" y="0"/>
                    </a:cubicBezTo>
                    <a:cubicBezTo>
                      <a:pt x="0" y="0"/>
                      <a:pt x="5" y="2"/>
                      <a:pt x="6" y="3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1" name="Freeform 441">
                <a:extLst>
                  <a:ext uri="{FF2B5EF4-FFF2-40B4-BE49-F238E27FC236}">
                    <a16:creationId xmlns:a16="http://schemas.microsoft.com/office/drawing/2014/main" id="{089F6138-3AB0-4C08-7FA3-A2F732814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1735"/>
                <a:ext cx="10" cy="3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2 w 3"/>
                  <a:gd name="T7" fmla="*/ 0 h 1"/>
                  <a:gd name="T8" fmla="*/ 3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2" name="Freeform 442">
                <a:extLst>
                  <a:ext uri="{FF2B5EF4-FFF2-40B4-BE49-F238E27FC236}">
                    <a16:creationId xmlns:a16="http://schemas.microsoft.com/office/drawing/2014/main" id="{96F4053B-E1D2-35AD-1B85-05B0B487C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1722"/>
                <a:ext cx="10" cy="7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1 h 2"/>
                  <a:gd name="T4" fmla="*/ 0 w 3"/>
                  <a:gd name="T5" fmla="*/ 1 h 2"/>
                  <a:gd name="T6" fmla="*/ 2 w 3"/>
                  <a:gd name="T7" fmla="*/ 1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2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2" y="1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3" name="Freeform 443">
                <a:extLst>
                  <a:ext uri="{FF2B5EF4-FFF2-40B4-BE49-F238E27FC236}">
                    <a16:creationId xmlns:a16="http://schemas.microsoft.com/office/drawing/2014/main" id="{97AF2776-4744-5C01-17A6-21950AABD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1713"/>
                <a:ext cx="10" cy="6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1 h 2"/>
                  <a:gd name="T4" fmla="*/ 0 w 3"/>
                  <a:gd name="T5" fmla="*/ 0 h 2"/>
                  <a:gd name="T6" fmla="*/ 2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1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4" name="Freeform 444">
                <a:extLst>
                  <a:ext uri="{FF2B5EF4-FFF2-40B4-BE49-F238E27FC236}">
                    <a16:creationId xmlns:a16="http://schemas.microsoft.com/office/drawing/2014/main" id="{206DEE12-528D-5469-8876-18CEA3D08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" y="1706"/>
                <a:ext cx="19" cy="7"/>
              </a:xfrm>
              <a:custGeom>
                <a:avLst/>
                <a:gdLst>
                  <a:gd name="T0" fmla="*/ 6 w 6"/>
                  <a:gd name="T1" fmla="*/ 2 h 2"/>
                  <a:gd name="T2" fmla="*/ 3 w 6"/>
                  <a:gd name="T3" fmla="*/ 1 h 2"/>
                  <a:gd name="T4" fmla="*/ 0 w 6"/>
                  <a:gd name="T5" fmla="*/ 1 h 2"/>
                  <a:gd name="T6" fmla="*/ 4 w 6"/>
                  <a:gd name="T7" fmla="*/ 0 h 2"/>
                  <a:gd name="T8" fmla="*/ 6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6" y="2"/>
                      <a:pt x="5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3" y="0"/>
                      <a:pt x="4" y="0"/>
                    </a:cubicBezTo>
                    <a:cubicBezTo>
                      <a:pt x="5" y="1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5" name="Freeform 445">
                <a:extLst>
                  <a:ext uri="{FF2B5EF4-FFF2-40B4-BE49-F238E27FC236}">
                    <a16:creationId xmlns:a16="http://schemas.microsoft.com/office/drawing/2014/main" id="{5D08A1C8-FA68-41B4-E93E-21D4BB0E1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1703"/>
                <a:ext cx="19" cy="3"/>
              </a:xfrm>
              <a:custGeom>
                <a:avLst/>
                <a:gdLst>
                  <a:gd name="T0" fmla="*/ 6 w 6"/>
                  <a:gd name="T1" fmla="*/ 1 h 1"/>
                  <a:gd name="T2" fmla="*/ 3 w 6"/>
                  <a:gd name="T3" fmla="*/ 1 h 1"/>
                  <a:gd name="T4" fmla="*/ 0 w 6"/>
                  <a:gd name="T5" fmla="*/ 1 h 1"/>
                  <a:gd name="T6" fmla="*/ 5 w 6"/>
                  <a:gd name="T7" fmla="*/ 0 h 1"/>
                  <a:gd name="T8" fmla="*/ 6 w 6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cubicBezTo>
                      <a:pt x="6" y="1"/>
                      <a:pt x="5" y="1"/>
                      <a:pt x="3" y="1"/>
                    </a:cubicBez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6" name="Freeform 446">
                <a:extLst>
                  <a:ext uri="{FF2B5EF4-FFF2-40B4-BE49-F238E27FC236}">
                    <a16:creationId xmlns:a16="http://schemas.microsoft.com/office/drawing/2014/main" id="{F1B59DD0-FCBC-6E99-4DDE-C44AD1092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1846"/>
                <a:ext cx="16" cy="16"/>
              </a:xfrm>
              <a:custGeom>
                <a:avLst/>
                <a:gdLst>
                  <a:gd name="T0" fmla="*/ 1 w 5"/>
                  <a:gd name="T1" fmla="*/ 0 h 5"/>
                  <a:gd name="T2" fmla="*/ 3 w 5"/>
                  <a:gd name="T3" fmla="*/ 1 h 5"/>
                  <a:gd name="T4" fmla="*/ 5 w 5"/>
                  <a:gd name="T5" fmla="*/ 3 h 5"/>
                  <a:gd name="T6" fmla="*/ 4 w 5"/>
                  <a:gd name="T7" fmla="*/ 4 h 5"/>
                  <a:gd name="T8" fmla="*/ 1 w 5"/>
                  <a:gd name="T9" fmla="*/ 5 h 5"/>
                  <a:gd name="T10" fmla="*/ 0 w 5"/>
                  <a:gd name="T11" fmla="*/ 3 h 5"/>
                  <a:gd name="T12" fmla="*/ 1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4" y="1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7" name="Freeform 447">
                <a:extLst>
                  <a:ext uri="{FF2B5EF4-FFF2-40B4-BE49-F238E27FC236}">
                    <a16:creationId xmlns:a16="http://schemas.microsoft.com/office/drawing/2014/main" id="{03BCA900-C61D-584A-FF66-618E96C9C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1846"/>
                <a:ext cx="16" cy="16"/>
              </a:xfrm>
              <a:custGeom>
                <a:avLst/>
                <a:gdLst>
                  <a:gd name="T0" fmla="*/ 1 w 5"/>
                  <a:gd name="T1" fmla="*/ 0 h 5"/>
                  <a:gd name="T2" fmla="*/ 1 w 5"/>
                  <a:gd name="T3" fmla="*/ 0 h 5"/>
                  <a:gd name="T4" fmla="*/ 2 w 5"/>
                  <a:gd name="T5" fmla="*/ 1 h 5"/>
                  <a:gd name="T6" fmla="*/ 3 w 5"/>
                  <a:gd name="T7" fmla="*/ 1 h 5"/>
                  <a:gd name="T8" fmla="*/ 5 w 5"/>
                  <a:gd name="T9" fmla="*/ 2 h 5"/>
                  <a:gd name="T10" fmla="*/ 5 w 5"/>
                  <a:gd name="T11" fmla="*/ 3 h 5"/>
                  <a:gd name="T12" fmla="*/ 5 w 5"/>
                  <a:gd name="T13" fmla="*/ 3 h 5"/>
                  <a:gd name="T14" fmla="*/ 5 w 5"/>
                  <a:gd name="T15" fmla="*/ 3 h 5"/>
                  <a:gd name="T16" fmla="*/ 5 w 5"/>
                  <a:gd name="T17" fmla="*/ 3 h 5"/>
                  <a:gd name="T18" fmla="*/ 5 w 5"/>
                  <a:gd name="T19" fmla="*/ 3 h 5"/>
                  <a:gd name="T20" fmla="*/ 4 w 5"/>
                  <a:gd name="T21" fmla="*/ 4 h 5"/>
                  <a:gd name="T22" fmla="*/ 1 w 5"/>
                  <a:gd name="T23" fmla="*/ 5 h 5"/>
                  <a:gd name="T24" fmla="*/ 0 w 5"/>
                  <a:gd name="T25" fmla="*/ 3 h 5"/>
                  <a:gd name="T26" fmla="*/ 1 w 5"/>
                  <a:gd name="T27" fmla="*/ 0 h 5"/>
                  <a:gd name="T28" fmla="*/ 1 w 5"/>
                  <a:gd name="T29" fmla="*/ 0 h 5"/>
                  <a:gd name="T30" fmla="*/ 1 w 5"/>
                  <a:gd name="T31" fmla="*/ 0 h 5"/>
                  <a:gd name="T32" fmla="*/ 1 w 5"/>
                  <a:gd name="T33" fmla="*/ 0 h 5"/>
                  <a:gd name="T34" fmla="*/ 1 w 5"/>
                  <a:gd name="T35" fmla="*/ 0 h 5"/>
                  <a:gd name="T36" fmla="*/ 0 w 5"/>
                  <a:gd name="T37" fmla="*/ 3 h 5"/>
                  <a:gd name="T38" fmla="*/ 1 w 5"/>
                  <a:gd name="T39" fmla="*/ 5 h 5"/>
                  <a:gd name="T40" fmla="*/ 4 w 5"/>
                  <a:gd name="T41" fmla="*/ 4 h 5"/>
                  <a:gd name="T42" fmla="*/ 5 w 5"/>
                  <a:gd name="T43" fmla="*/ 3 h 5"/>
                  <a:gd name="T44" fmla="*/ 5 w 5"/>
                  <a:gd name="T45" fmla="*/ 3 h 5"/>
                  <a:gd name="T46" fmla="*/ 5 w 5"/>
                  <a:gd name="T47" fmla="*/ 2 h 5"/>
                  <a:gd name="T48" fmla="*/ 3 w 5"/>
                  <a:gd name="T49" fmla="*/ 1 h 5"/>
                  <a:gd name="T50" fmla="*/ 2 w 5"/>
                  <a:gd name="T51" fmla="*/ 1 h 5"/>
                  <a:gd name="T52" fmla="*/ 1 w 5"/>
                  <a:gd name="T53" fmla="*/ 0 h 5"/>
                  <a:gd name="T54" fmla="*/ 1 w 5"/>
                  <a:gd name="T55" fmla="*/ 0 h 5"/>
                  <a:gd name="T56" fmla="*/ 1 w 5"/>
                  <a:gd name="T57" fmla="*/ 0 h 5"/>
                  <a:gd name="T58" fmla="*/ 1 w 5"/>
                  <a:gd name="T59" fmla="*/ 0 h 5"/>
                  <a:gd name="T60" fmla="*/ 1 w 5"/>
                  <a:gd name="T61" fmla="*/ 0 h 5"/>
                  <a:gd name="T62" fmla="*/ 1 w 5"/>
                  <a:gd name="T6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8" name="Freeform 448">
                <a:extLst>
                  <a:ext uri="{FF2B5EF4-FFF2-40B4-BE49-F238E27FC236}">
                    <a16:creationId xmlns:a16="http://schemas.microsoft.com/office/drawing/2014/main" id="{A8345F67-757E-D61C-89E7-21758BFEA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" y="1833"/>
                <a:ext cx="7" cy="16"/>
              </a:xfrm>
              <a:custGeom>
                <a:avLst/>
                <a:gdLst>
                  <a:gd name="T0" fmla="*/ 2 w 2"/>
                  <a:gd name="T1" fmla="*/ 3 h 5"/>
                  <a:gd name="T2" fmla="*/ 1 w 2"/>
                  <a:gd name="T3" fmla="*/ 1 h 5"/>
                  <a:gd name="T4" fmla="*/ 1 w 2"/>
                  <a:gd name="T5" fmla="*/ 2 h 5"/>
                  <a:gd name="T6" fmla="*/ 0 w 2"/>
                  <a:gd name="T7" fmla="*/ 3 h 5"/>
                  <a:gd name="T8" fmla="*/ 1 w 2"/>
                  <a:gd name="T9" fmla="*/ 4 h 5"/>
                  <a:gd name="T10" fmla="*/ 2 w 2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3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0" y="5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9" name="Freeform 449">
                <a:extLst>
                  <a:ext uri="{FF2B5EF4-FFF2-40B4-BE49-F238E27FC236}">
                    <a16:creationId xmlns:a16="http://schemas.microsoft.com/office/drawing/2014/main" id="{13316075-E60A-614A-48E2-EB2FDBAF4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" y="1837"/>
                <a:ext cx="7" cy="9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0 h 3"/>
                  <a:gd name="T8" fmla="*/ 0 w 2"/>
                  <a:gd name="T9" fmla="*/ 0 h 3"/>
                  <a:gd name="T10" fmla="*/ 1 w 2"/>
                  <a:gd name="T11" fmla="*/ 1 h 3"/>
                  <a:gd name="T12" fmla="*/ 0 w 2"/>
                  <a:gd name="T13" fmla="*/ 2 h 3"/>
                  <a:gd name="T14" fmla="*/ 1 w 2"/>
                  <a:gd name="T15" fmla="*/ 2 h 3"/>
                  <a:gd name="T16" fmla="*/ 1 w 2"/>
                  <a:gd name="T17" fmla="*/ 3 h 3"/>
                  <a:gd name="T18" fmla="*/ 1 w 2"/>
                  <a:gd name="T19" fmla="*/ 3 h 3"/>
                  <a:gd name="T20" fmla="*/ 1 w 2"/>
                  <a:gd name="T21" fmla="*/ 3 h 3"/>
                  <a:gd name="T22" fmla="*/ 2 w 2"/>
                  <a:gd name="T23" fmla="*/ 3 h 3"/>
                  <a:gd name="T24" fmla="*/ 2 w 2"/>
                  <a:gd name="T25" fmla="*/ 2 h 3"/>
                  <a:gd name="T26" fmla="*/ 2 w 2"/>
                  <a:gd name="T27" fmla="*/ 2 h 3"/>
                  <a:gd name="T28" fmla="*/ 2 w 2"/>
                  <a:gd name="T29" fmla="*/ 3 h 3"/>
                  <a:gd name="T30" fmla="*/ 1 w 2"/>
                  <a:gd name="T31" fmla="*/ 3 h 3"/>
                  <a:gd name="T32" fmla="*/ 1 w 2"/>
                  <a:gd name="T33" fmla="*/ 3 h 3"/>
                  <a:gd name="T34" fmla="*/ 1 w 2"/>
                  <a:gd name="T35" fmla="*/ 3 h 3"/>
                  <a:gd name="T36" fmla="*/ 1 w 2"/>
                  <a:gd name="T37" fmla="*/ 3 h 3"/>
                  <a:gd name="T38" fmla="*/ 1 w 2"/>
                  <a:gd name="T39" fmla="*/ 3 h 3"/>
                  <a:gd name="T40" fmla="*/ 1 w 2"/>
                  <a:gd name="T41" fmla="*/ 3 h 3"/>
                  <a:gd name="T42" fmla="*/ 1 w 2"/>
                  <a:gd name="T43" fmla="*/ 3 h 3"/>
                  <a:gd name="T44" fmla="*/ 1 w 2"/>
                  <a:gd name="T45" fmla="*/ 3 h 3"/>
                  <a:gd name="T46" fmla="*/ 1 w 2"/>
                  <a:gd name="T47" fmla="*/ 3 h 3"/>
                  <a:gd name="T48" fmla="*/ 1 w 2"/>
                  <a:gd name="T49" fmla="*/ 3 h 3"/>
                  <a:gd name="T50" fmla="*/ 1 w 2"/>
                  <a:gd name="T51" fmla="*/ 3 h 3"/>
                  <a:gd name="T52" fmla="*/ 1 w 2"/>
                  <a:gd name="T53" fmla="*/ 3 h 3"/>
                  <a:gd name="T54" fmla="*/ 1 w 2"/>
                  <a:gd name="T55" fmla="*/ 3 h 3"/>
                  <a:gd name="T56" fmla="*/ 1 w 2"/>
                  <a:gd name="T57" fmla="*/ 3 h 3"/>
                  <a:gd name="T58" fmla="*/ 1 w 2"/>
                  <a:gd name="T59" fmla="*/ 3 h 3"/>
                  <a:gd name="T60" fmla="*/ 1 w 2"/>
                  <a:gd name="T61" fmla="*/ 2 h 3"/>
                  <a:gd name="T62" fmla="*/ 1 w 2"/>
                  <a:gd name="T63" fmla="*/ 2 h 3"/>
                  <a:gd name="T64" fmla="*/ 1 w 2"/>
                  <a:gd name="T65" fmla="*/ 2 h 3"/>
                  <a:gd name="T66" fmla="*/ 1 w 2"/>
                  <a:gd name="T67" fmla="*/ 2 h 3"/>
                  <a:gd name="T68" fmla="*/ 1 w 2"/>
                  <a:gd name="T69" fmla="*/ 2 h 3"/>
                  <a:gd name="T70" fmla="*/ 1 w 2"/>
                  <a:gd name="T71" fmla="*/ 1 h 3"/>
                  <a:gd name="T72" fmla="*/ 0 w 2"/>
                  <a:gd name="T73" fmla="*/ 0 h 3"/>
                  <a:gd name="T74" fmla="*/ 0 w 2"/>
                  <a:gd name="T75" fmla="*/ 0 h 3"/>
                  <a:gd name="T76" fmla="*/ 0 w 2"/>
                  <a:gd name="T77" fmla="*/ 0 h 3"/>
                  <a:gd name="T78" fmla="*/ 0 w 2"/>
                  <a:gd name="T79" fmla="*/ 0 h 3"/>
                  <a:gd name="T80" fmla="*/ 0 w 2"/>
                  <a:gd name="T81" fmla="*/ 0 h 3"/>
                  <a:gd name="T82" fmla="*/ 0 w 2"/>
                  <a:gd name="T83" fmla="*/ 0 h 3"/>
                  <a:gd name="T84" fmla="*/ 0 w 2"/>
                  <a:gd name="T85" fmla="*/ 0 h 3"/>
                  <a:gd name="T86" fmla="*/ 0 w 2"/>
                  <a:gd name="T87" fmla="*/ 0 h 3"/>
                  <a:gd name="T88" fmla="*/ 0 w 2"/>
                  <a:gd name="T89" fmla="*/ 0 h 3"/>
                  <a:gd name="T90" fmla="*/ 0 w 2"/>
                  <a:gd name="T91" fmla="*/ 0 h 3"/>
                  <a:gd name="T92" fmla="*/ 0 w 2"/>
                  <a:gd name="T93" fmla="*/ 0 h 3"/>
                  <a:gd name="T94" fmla="*/ 1 w 2"/>
                  <a:gd name="T95" fmla="*/ 0 h 3"/>
                  <a:gd name="T96" fmla="*/ 2 w 2"/>
                  <a:gd name="T97" fmla="*/ 2 h 3"/>
                  <a:gd name="T98" fmla="*/ 2 w 2"/>
                  <a:gd name="T99" fmla="*/ 2 h 3"/>
                  <a:gd name="T100" fmla="*/ 2 w 2"/>
                  <a:gd name="T101" fmla="*/ 2 h 3"/>
                  <a:gd name="T102" fmla="*/ 2 w 2"/>
                  <a:gd name="T103" fmla="*/ 2 h 3"/>
                  <a:gd name="T104" fmla="*/ 2 w 2"/>
                  <a:gd name="T10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0" name="Freeform 450">
                <a:extLst>
                  <a:ext uri="{FF2B5EF4-FFF2-40B4-BE49-F238E27FC236}">
                    <a16:creationId xmlns:a16="http://schemas.microsoft.com/office/drawing/2014/main" id="{042AD370-A2D1-F710-AF0D-2DB99905E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852"/>
                <a:ext cx="6" cy="4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1" name="Freeform 451">
                <a:extLst>
                  <a:ext uri="{FF2B5EF4-FFF2-40B4-BE49-F238E27FC236}">
                    <a16:creationId xmlns:a16="http://schemas.microsoft.com/office/drawing/2014/main" id="{322EA7B2-050C-9E7A-19DF-87F0C102C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852"/>
                <a:ext cx="6" cy="4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  <a:gd name="T10" fmla="*/ 2 w 2"/>
                  <a:gd name="T11" fmla="*/ 0 h 1"/>
                  <a:gd name="T12" fmla="*/ 1 w 2"/>
                  <a:gd name="T13" fmla="*/ 0 h 1"/>
                  <a:gd name="T14" fmla="*/ 1 w 2"/>
                  <a:gd name="T15" fmla="*/ 0 h 1"/>
                  <a:gd name="T16" fmla="*/ 0 w 2"/>
                  <a:gd name="T17" fmla="*/ 0 h 1"/>
                  <a:gd name="T18" fmla="*/ 0 w 2"/>
                  <a:gd name="T19" fmla="*/ 0 h 1"/>
                  <a:gd name="T20" fmla="*/ 0 w 2"/>
                  <a:gd name="T21" fmla="*/ 0 h 1"/>
                  <a:gd name="T22" fmla="*/ 0 w 2"/>
                  <a:gd name="T2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2" name="Freeform 452">
                <a:extLst>
                  <a:ext uri="{FF2B5EF4-FFF2-40B4-BE49-F238E27FC236}">
                    <a16:creationId xmlns:a16="http://schemas.microsoft.com/office/drawing/2014/main" id="{FADC2C4B-575C-E759-692D-D835A5502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1843"/>
                <a:ext cx="7" cy="9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1 w 2"/>
                  <a:gd name="T5" fmla="*/ 0 h 3"/>
                  <a:gd name="T6" fmla="*/ 0 w 2"/>
                  <a:gd name="T7" fmla="*/ 1 h 3"/>
                  <a:gd name="T8" fmla="*/ 0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3" name="Freeform 453">
                <a:extLst>
                  <a:ext uri="{FF2B5EF4-FFF2-40B4-BE49-F238E27FC236}">
                    <a16:creationId xmlns:a16="http://schemas.microsoft.com/office/drawing/2014/main" id="{5D26BDF3-AC9F-78AF-B7D9-FD4690146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1843"/>
                <a:ext cx="7" cy="9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3 h 3"/>
                  <a:gd name="T4" fmla="*/ 1 w 2"/>
                  <a:gd name="T5" fmla="*/ 2 h 3"/>
                  <a:gd name="T6" fmla="*/ 2 w 2"/>
                  <a:gd name="T7" fmla="*/ 1 h 3"/>
                  <a:gd name="T8" fmla="*/ 2 w 2"/>
                  <a:gd name="T9" fmla="*/ 1 h 3"/>
                  <a:gd name="T10" fmla="*/ 2 w 2"/>
                  <a:gd name="T11" fmla="*/ 0 h 3"/>
                  <a:gd name="T12" fmla="*/ 2 w 2"/>
                  <a:gd name="T13" fmla="*/ 0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  <a:gd name="T26" fmla="*/ 0 w 2"/>
                  <a:gd name="T27" fmla="*/ 1 h 3"/>
                  <a:gd name="T28" fmla="*/ 0 w 2"/>
                  <a:gd name="T29" fmla="*/ 2 h 3"/>
                  <a:gd name="T30" fmla="*/ 0 w 2"/>
                  <a:gd name="T31" fmla="*/ 3 h 3"/>
                  <a:gd name="T32" fmla="*/ 0 w 2"/>
                  <a:gd name="T33" fmla="*/ 3 h 3"/>
                  <a:gd name="T34" fmla="*/ 0 w 2"/>
                  <a:gd name="T35" fmla="*/ 3 h 3"/>
                  <a:gd name="T36" fmla="*/ 0 w 2"/>
                  <a:gd name="T37" fmla="*/ 3 h 3"/>
                  <a:gd name="T38" fmla="*/ 0 w 2"/>
                  <a:gd name="T39" fmla="*/ 3 h 3"/>
                  <a:gd name="T40" fmla="*/ 0 w 2"/>
                  <a:gd name="T41" fmla="*/ 2 h 3"/>
                  <a:gd name="T42" fmla="*/ 0 w 2"/>
                  <a:gd name="T43" fmla="*/ 2 h 3"/>
                  <a:gd name="T44" fmla="*/ 0 w 2"/>
                  <a:gd name="T45" fmla="*/ 1 h 3"/>
                  <a:gd name="T46" fmla="*/ 0 w 2"/>
                  <a:gd name="T47" fmla="*/ 1 h 3"/>
                  <a:gd name="T48" fmla="*/ 0 w 2"/>
                  <a:gd name="T49" fmla="*/ 1 h 3"/>
                  <a:gd name="T50" fmla="*/ 0 w 2"/>
                  <a:gd name="T51" fmla="*/ 0 h 3"/>
                  <a:gd name="T52" fmla="*/ 1 w 2"/>
                  <a:gd name="T53" fmla="*/ 0 h 3"/>
                  <a:gd name="T54" fmla="*/ 1 w 2"/>
                  <a:gd name="T55" fmla="*/ 0 h 3"/>
                  <a:gd name="T56" fmla="*/ 1 w 2"/>
                  <a:gd name="T57" fmla="*/ 0 h 3"/>
                  <a:gd name="T58" fmla="*/ 2 w 2"/>
                  <a:gd name="T59" fmla="*/ 0 h 3"/>
                  <a:gd name="T60" fmla="*/ 2 w 2"/>
                  <a:gd name="T61" fmla="*/ 1 h 3"/>
                  <a:gd name="T62" fmla="*/ 2 w 2"/>
                  <a:gd name="T63" fmla="*/ 1 h 3"/>
                  <a:gd name="T64" fmla="*/ 1 w 2"/>
                  <a:gd name="T65" fmla="*/ 1 h 3"/>
                  <a:gd name="T66" fmla="*/ 1 w 2"/>
                  <a:gd name="T67" fmla="*/ 2 h 3"/>
                  <a:gd name="T68" fmla="*/ 0 w 2"/>
                  <a:gd name="T69" fmla="*/ 2 h 3"/>
                  <a:gd name="T70" fmla="*/ 0 w 2"/>
                  <a:gd name="T71" fmla="*/ 3 h 3"/>
                  <a:gd name="T72" fmla="*/ 0 w 2"/>
                  <a:gd name="T73" fmla="*/ 3 h 3"/>
                  <a:gd name="T74" fmla="*/ 0 w 2"/>
                  <a:gd name="T7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4" name="Freeform 454">
                <a:extLst>
                  <a:ext uri="{FF2B5EF4-FFF2-40B4-BE49-F238E27FC236}">
                    <a16:creationId xmlns:a16="http://schemas.microsoft.com/office/drawing/2014/main" id="{A98BD031-F62D-572E-2526-DD59267B7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" y="1849"/>
                <a:ext cx="7" cy="10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5" name="Freeform 455">
                <a:extLst>
                  <a:ext uri="{FF2B5EF4-FFF2-40B4-BE49-F238E27FC236}">
                    <a16:creationId xmlns:a16="http://schemas.microsoft.com/office/drawing/2014/main" id="{917C5088-FF78-5B18-4135-BDA62ADAF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" y="1849"/>
                <a:ext cx="7" cy="10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2 w 2"/>
                  <a:gd name="T9" fmla="*/ 2 h 3"/>
                  <a:gd name="T10" fmla="*/ 2 w 2"/>
                  <a:gd name="T11" fmla="*/ 2 h 3"/>
                  <a:gd name="T12" fmla="*/ 2 w 2"/>
                  <a:gd name="T13" fmla="*/ 2 h 3"/>
                  <a:gd name="T14" fmla="*/ 2 w 2"/>
                  <a:gd name="T15" fmla="*/ 1 h 3"/>
                  <a:gd name="T16" fmla="*/ 2 w 2"/>
                  <a:gd name="T17" fmla="*/ 1 h 3"/>
                  <a:gd name="T18" fmla="*/ 1 w 2"/>
                  <a:gd name="T19" fmla="*/ 0 h 3"/>
                  <a:gd name="T20" fmla="*/ 1 w 2"/>
                  <a:gd name="T21" fmla="*/ 0 h 3"/>
                  <a:gd name="T22" fmla="*/ 0 w 2"/>
                  <a:gd name="T23" fmla="*/ 1 h 3"/>
                  <a:gd name="T24" fmla="*/ 0 w 2"/>
                  <a:gd name="T25" fmla="*/ 1 h 3"/>
                  <a:gd name="T26" fmla="*/ 0 w 2"/>
                  <a:gd name="T27" fmla="*/ 1 h 3"/>
                  <a:gd name="T28" fmla="*/ 0 w 2"/>
                  <a:gd name="T29" fmla="*/ 2 h 3"/>
                  <a:gd name="T30" fmla="*/ 0 w 2"/>
                  <a:gd name="T31" fmla="*/ 2 h 3"/>
                  <a:gd name="T32" fmla="*/ 0 w 2"/>
                  <a:gd name="T33" fmla="*/ 2 h 3"/>
                  <a:gd name="T34" fmla="*/ 0 w 2"/>
                  <a:gd name="T35" fmla="*/ 2 h 3"/>
                  <a:gd name="T36" fmla="*/ 0 w 2"/>
                  <a:gd name="T37" fmla="*/ 1 h 3"/>
                  <a:gd name="T38" fmla="*/ 0 w 2"/>
                  <a:gd name="T39" fmla="*/ 1 h 3"/>
                  <a:gd name="T40" fmla="*/ 0 w 2"/>
                  <a:gd name="T41" fmla="*/ 1 h 3"/>
                  <a:gd name="T42" fmla="*/ 0 w 2"/>
                  <a:gd name="T43" fmla="*/ 1 h 3"/>
                  <a:gd name="T44" fmla="*/ 1 w 2"/>
                  <a:gd name="T45" fmla="*/ 0 h 3"/>
                  <a:gd name="T46" fmla="*/ 1 w 2"/>
                  <a:gd name="T47" fmla="*/ 1 h 3"/>
                  <a:gd name="T48" fmla="*/ 2 w 2"/>
                  <a:gd name="T49" fmla="*/ 1 h 3"/>
                  <a:gd name="T50" fmla="*/ 2 w 2"/>
                  <a:gd name="T51" fmla="*/ 2 h 3"/>
                  <a:gd name="T52" fmla="*/ 2 w 2"/>
                  <a:gd name="T53" fmla="*/ 2 h 3"/>
                  <a:gd name="T54" fmla="*/ 2 w 2"/>
                  <a:gd name="T55" fmla="*/ 2 h 3"/>
                  <a:gd name="T56" fmla="*/ 1 w 2"/>
                  <a:gd name="T57" fmla="*/ 2 h 3"/>
                  <a:gd name="T58" fmla="*/ 0 w 2"/>
                  <a:gd name="T59" fmla="*/ 2 h 3"/>
                  <a:gd name="T60" fmla="*/ 0 w 2"/>
                  <a:gd name="T61" fmla="*/ 2 h 3"/>
                  <a:gd name="T62" fmla="*/ 0 w 2"/>
                  <a:gd name="T63" fmla="*/ 2 h 3"/>
                  <a:gd name="T64" fmla="*/ 0 w 2"/>
                  <a:gd name="T65" fmla="*/ 2 h 3"/>
                  <a:gd name="T66" fmla="*/ 0 w 2"/>
                  <a:gd name="T67" fmla="*/ 2 h 3"/>
                  <a:gd name="T68" fmla="*/ 0 w 2"/>
                  <a:gd name="T6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6" name="Freeform 456">
                <a:extLst>
                  <a:ext uri="{FF2B5EF4-FFF2-40B4-BE49-F238E27FC236}">
                    <a16:creationId xmlns:a16="http://schemas.microsoft.com/office/drawing/2014/main" id="{48E41323-BAE8-1163-B50E-719B5A645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1846"/>
                <a:ext cx="10" cy="6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2 h 2"/>
                  <a:gd name="T4" fmla="*/ 0 w 3"/>
                  <a:gd name="T5" fmla="*/ 1 h 2"/>
                  <a:gd name="T6" fmla="*/ 1 w 3"/>
                  <a:gd name="T7" fmla="*/ 1 h 2"/>
                  <a:gd name="T8" fmla="*/ 2 w 3"/>
                  <a:gd name="T9" fmla="*/ 0 h 2"/>
                  <a:gd name="T10" fmla="*/ 2 w 3"/>
                  <a:gd name="T11" fmla="*/ 1 h 2"/>
                  <a:gd name="T12" fmla="*/ 3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7" name="Freeform 457">
                <a:extLst>
                  <a:ext uri="{FF2B5EF4-FFF2-40B4-BE49-F238E27FC236}">
                    <a16:creationId xmlns:a16="http://schemas.microsoft.com/office/drawing/2014/main" id="{A49640D8-D7C7-0489-85FD-0BE1D7899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1846"/>
                <a:ext cx="10" cy="6"/>
              </a:xfrm>
              <a:custGeom>
                <a:avLst/>
                <a:gdLst>
                  <a:gd name="T0" fmla="*/ 10 w 10"/>
                  <a:gd name="T1" fmla="*/ 3 h 6"/>
                  <a:gd name="T2" fmla="*/ 6 w 10"/>
                  <a:gd name="T3" fmla="*/ 3 h 6"/>
                  <a:gd name="T4" fmla="*/ 6 w 10"/>
                  <a:gd name="T5" fmla="*/ 6 h 6"/>
                  <a:gd name="T6" fmla="*/ 6 w 10"/>
                  <a:gd name="T7" fmla="*/ 6 h 6"/>
                  <a:gd name="T8" fmla="*/ 3 w 10"/>
                  <a:gd name="T9" fmla="*/ 6 h 6"/>
                  <a:gd name="T10" fmla="*/ 3 w 10"/>
                  <a:gd name="T11" fmla="*/ 6 h 6"/>
                  <a:gd name="T12" fmla="*/ 3 w 10"/>
                  <a:gd name="T13" fmla="*/ 6 h 6"/>
                  <a:gd name="T14" fmla="*/ 0 w 10"/>
                  <a:gd name="T15" fmla="*/ 6 h 6"/>
                  <a:gd name="T16" fmla="*/ 0 w 10"/>
                  <a:gd name="T17" fmla="*/ 3 h 6"/>
                  <a:gd name="T18" fmla="*/ 0 w 10"/>
                  <a:gd name="T19" fmla="*/ 3 h 6"/>
                  <a:gd name="T20" fmla="*/ 3 w 10"/>
                  <a:gd name="T21" fmla="*/ 3 h 6"/>
                  <a:gd name="T22" fmla="*/ 3 w 10"/>
                  <a:gd name="T23" fmla="*/ 3 h 6"/>
                  <a:gd name="T24" fmla="*/ 6 w 10"/>
                  <a:gd name="T25" fmla="*/ 0 h 6"/>
                  <a:gd name="T26" fmla="*/ 6 w 10"/>
                  <a:gd name="T27" fmla="*/ 0 h 6"/>
                  <a:gd name="T28" fmla="*/ 6 w 10"/>
                  <a:gd name="T29" fmla="*/ 0 h 6"/>
                  <a:gd name="T30" fmla="*/ 6 w 10"/>
                  <a:gd name="T31" fmla="*/ 0 h 6"/>
                  <a:gd name="T32" fmla="*/ 6 w 10"/>
                  <a:gd name="T33" fmla="*/ 3 h 6"/>
                  <a:gd name="T34" fmla="*/ 6 w 10"/>
                  <a:gd name="T35" fmla="*/ 3 h 6"/>
                  <a:gd name="T36" fmla="*/ 6 w 10"/>
                  <a:gd name="T37" fmla="*/ 3 h 6"/>
                  <a:gd name="T38" fmla="*/ 6 w 10"/>
                  <a:gd name="T39" fmla="*/ 3 h 6"/>
                  <a:gd name="T40" fmla="*/ 10 w 10"/>
                  <a:gd name="T41" fmla="*/ 3 h 6"/>
                  <a:gd name="T42" fmla="*/ 10 w 10"/>
                  <a:gd name="T43" fmla="*/ 3 h 6"/>
                  <a:gd name="T44" fmla="*/ 10 w 10"/>
                  <a:gd name="T45" fmla="*/ 3 h 6"/>
                  <a:gd name="T46" fmla="*/ 10 w 10"/>
                  <a:gd name="T47" fmla="*/ 3 h 6"/>
                  <a:gd name="T48" fmla="*/ 6 w 10"/>
                  <a:gd name="T49" fmla="*/ 3 h 6"/>
                  <a:gd name="T50" fmla="*/ 6 w 10"/>
                  <a:gd name="T51" fmla="*/ 0 h 6"/>
                  <a:gd name="T52" fmla="*/ 6 w 10"/>
                  <a:gd name="T53" fmla="*/ 0 h 6"/>
                  <a:gd name="T54" fmla="*/ 6 w 10"/>
                  <a:gd name="T55" fmla="*/ 0 h 6"/>
                  <a:gd name="T56" fmla="*/ 3 w 10"/>
                  <a:gd name="T57" fmla="*/ 0 h 6"/>
                  <a:gd name="T58" fmla="*/ 3 w 10"/>
                  <a:gd name="T59" fmla="*/ 3 h 6"/>
                  <a:gd name="T60" fmla="*/ 0 w 10"/>
                  <a:gd name="T61" fmla="*/ 3 h 6"/>
                  <a:gd name="T62" fmla="*/ 0 w 10"/>
                  <a:gd name="T63" fmla="*/ 3 h 6"/>
                  <a:gd name="T64" fmla="*/ 0 w 10"/>
                  <a:gd name="T65" fmla="*/ 6 h 6"/>
                  <a:gd name="T66" fmla="*/ 0 w 10"/>
                  <a:gd name="T67" fmla="*/ 6 h 6"/>
                  <a:gd name="T68" fmla="*/ 3 w 10"/>
                  <a:gd name="T69" fmla="*/ 6 h 6"/>
                  <a:gd name="T70" fmla="*/ 3 w 10"/>
                  <a:gd name="T71" fmla="*/ 6 h 6"/>
                  <a:gd name="T72" fmla="*/ 6 w 10"/>
                  <a:gd name="T73" fmla="*/ 6 h 6"/>
                  <a:gd name="T74" fmla="*/ 6 w 10"/>
                  <a:gd name="T75" fmla="*/ 6 h 6"/>
                  <a:gd name="T76" fmla="*/ 10 w 10"/>
                  <a:gd name="T77" fmla="*/ 3 h 6"/>
                  <a:gd name="T78" fmla="*/ 10 w 10"/>
                  <a:gd name="T7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" h="6">
                    <a:moveTo>
                      <a:pt x="10" y="3"/>
                    </a:moveTo>
                    <a:lnTo>
                      <a:pt x="6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8" name="Freeform 458">
                <a:extLst>
                  <a:ext uri="{FF2B5EF4-FFF2-40B4-BE49-F238E27FC236}">
                    <a16:creationId xmlns:a16="http://schemas.microsoft.com/office/drawing/2014/main" id="{D4075EEA-7D9A-30DD-E2C6-70EB247A0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1849"/>
                <a:ext cx="9" cy="13"/>
              </a:xfrm>
              <a:custGeom>
                <a:avLst/>
                <a:gdLst>
                  <a:gd name="T0" fmla="*/ 3 w 3"/>
                  <a:gd name="T1" fmla="*/ 1 h 4"/>
                  <a:gd name="T2" fmla="*/ 1 w 3"/>
                  <a:gd name="T3" fmla="*/ 4 h 4"/>
                  <a:gd name="T4" fmla="*/ 1 w 3"/>
                  <a:gd name="T5" fmla="*/ 0 h 4"/>
                  <a:gd name="T6" fmla="*/ 2 w 3"/>
                  <a:gd name="T7" fmla="*/ 1 h 4"/>
                  <a:gd name="T8" fmla="*/ 3 w 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3" y="1"/>
                      <a:pt x="2" y="4"/>
                      <a:pt x="1" y="4"/>
                    </a:cubicBezTo>
                    <a:cubicBezTo>
                      <a:pt x="0" y="4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9" name="Freeform 459">
                <a:extLst>
                  <a:ext uri="{FF2B5EF4-FFF2-40B4-BE49-F238E27FC236}">
                    <a16:creationId xmlns:a16="http://schemas.microsoft.com/office/drawing/2014/main" id="{AC80B6F2-243B-A3F3-CAEB-B7981E992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1849"/>
                <a:ext cx="9" cy="13"/>
              </a:xfrm>
              <a:custGeom>
                <a:avLst/>
                <a:gdLst>
                  <a:gd name="T0" fmla="*/ 3 w 3"/>
                  <a:gd name="T1" fmla="*/ 1 h 4"/>
                  <a:gd name="T2" fmla="*/ 3 w 3"/>
                  <a:gd name="T3" fmla="*/ 1 h 4"/>
                  <a:gd name="T4" fmla="*/ 3 w 3"/>
                  <a:gd name="T5" fmla="*/ 2 h 4"/>
                  <a:gd name="T6" fmla="*/ 2 w 3"/>
                  <a:gd name="T7" fmla="*/ 3 h 4"/>
                  <a:gd name="T8" fmla="*/ 1 w 3"/>
                  <a:gd name="T9" fmla="*/ 3 h 4"/>
                  <a:gd name="T10" fmla="*/ 1 w 3"/>
                  <a:gd name="T11" fmla="*/ 4 h 4"/>
                  <a:gd name="T12" fmla="*/ 1 w 3"/>
                  <a:gd name="T13" fmla="*/ 4 h 4"/>
                  <a:gd name="T14" fmla="*/ 1 w 3"/>
                  <a:gd name="T15" fmla="*/ 3 h 4"/>
                  <a:gd name="T16" fmla="*/ 1 w 3"/>
                  <a:gd name="T17" fmla="*/ 3 h 4"/>
                  <a:gd name="T18" fmla="*/ 1 w 3"/>
                  <a:gd name="T19" fmla="*/ 1 h 4"/>
                  <a:gd name="T20" fmla="*/ 1 w 3"/>
                  <a:gd name="T21" fmla="*/ 1 h 4"/>
                  <a:gd name="T22" fmla="*/ 1 w 3"/>
                  <a:gd name="T23" fmla="*/ 0 h 4"/>
                  <a:gd name="T24" fmla="*/ 1 w 3"/>
                  <a:gd name="T25" fmla="*/ 0 h 4"/>
                  <a:gd name="T26" fmla="*/ 1 w 3"/>
                  <a:gd name="T27" fmla="*/ 0 h 4"/>
                  <a:gd name="T28" fmla="*/ 2 w 3"/>
                  <a:gd name="T29" fmla="*/ 1 h 4"/>
                  <a:gd name="T30" fmla="*/ 3 w 3"/>
                  <a:gd name="T31" fmla="*/ 1 h 4"/>
                  <a:gd name="T32" fmla="*/ 3 w 3"/>
                  <a:gd name="T33" fmla="*/ 1 h 4"/>
                  <a:gd name="T34" fmla="*/ 3 w 3"/>
                  <a:gd name="T35" fmla="*/ 1 h 4"/>
                  <a:gd name="T36" fmla="*/ 3 w 3"/>
                  <a:gd name="T37" fmla="*/ 1 h 4"/>
                  <a:gd name="T38" fmla="*/ 3 w 3"/>
                  <a:gd name="T39" fmla="*/ 1 h 4"/>
                  <a:gd name="T40" fmla="*/ 3 w 3"/>
                  <a:gd name="T41" fmla="*/ 1 h 4"/>
                  <a:gd name="T42" fmla="*/ 3 w 3"/>
                  <a:gd name="T43" fmla="*/ 1 h 4"/>
                  <a:gd name="T44" fmla="*/ 2 w 3"/>
                  <a:gd name="T45" fmla="*/ 0 h 4"/>
                  <a:gd name="T46" fmla="*/ 1 w 3"/>
                  <a:gd name="T47" fmla="*/ 0 h 4"/>
                  <a:gd name="T48" fmla="*/ 1 w 3"/>
                  <a:gd name="T49" fmla="*/ 0 h 4"/>
                  <a:gd name="T50" fmla="*/ 1 w 3"/>
                  <a:gd name="T51" fmla="*/ 0 h 4"/>
                  <a:gd name="T52" fmla="*/ 1 w 3"/>
                  <a:gd name="T53" fmla="*/ 0 h 4"/>
                  <a:gd name="T54" fmla="*/ 1 w 3"/>
                  <a:gd name="T55" fmla="*/ 0 h 4"/>
                  <a:gd name="T56" fmla="*/ 1 w 3"/>
                  <a:gd name="T57" fmla="*/ 0 h 4"/>
                  <a:gd name="T58" fmla="*/ 0 w 3"/>
                  <a:gd name="T59" fmla="*/ 3 h 4"/>
                  <a:gd name="T60" fmla="*/ 0 w 3"/>
                  <a:gd name="T61" fmla="*/ 4 h 4"/>
                  <a:gd name="T62" fmla="*/ 1 w 3"/>
                  <a:gd name="T63" fmla="*/ 4 h 4"/>
                  <a:gd name="T64" fmla="*/ 1 w 3"/>
                  <a:gd name="T65" fmla="*/ 4 h 4"/>
                  <a:gd name="T66" fmla="*/ 2 w 3"/>
                  <a:gd name="T67" fmla="*/ 3 h 4"/>
                  <a:gd name="T68" fmla="*/ 3 w 3"/>
                  <a:gd name="T69" fmla="*/ 1 h 4"/>
                  <a:gd name="T70" fmla="*/ 3 w 3"/>
                  <a:gd name="T71" fmla="*/ 1 h 4"/>
                  <a:gd name="T72" fmla="*/ 3 w 3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0" name="Freeform 460">
                <a:extLst>
                  <a:ext uri="{FF2B5EF4-FFF2-40B4-BE49-F238E27FC236}">
                    <a16:creationId xmlns:a16="http://schemas.microsoft.com/office/drawing/2014/main" id="{0D5FA1B1-BDAE-EC50-C08F-2BF43DE9B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1849"/>
                <a:ext cx="9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1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3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1" name="Freeform 461">
                <a:extLst>
                  <a:ext uri="{FF2B5EF4-FFF2-40B4-BE49-F238E27FC236}">
                    <a16:creationId xmlns:a16="http://schemas.microsoft.com/office/drawing/2014/main" id="{50E2AF2E-CE1B-8ED5-2587-6B86C2FC3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1849"/>
                <a:ext cx="9" cy="3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0 h 1"/>
                  <a:gd name="T8" fmla="*/ 2 w 3"/>
                  <a:gd name="T9" fmla="*/ 0 h 1"/>
                  <a:gd name="T10" fmla="*/ 2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  <a:gd name="T16" fmla="*/ 2 w 3"/>
                  <a:gd name="T17" fmla="*/ 1 h 1"/>
                  <a:gd name="T18" fmla="*/ 1 w 3"/>
                  <a:gd name="T19" fmla="*/ 1 h 1"/>
                  <a:gd name="T20" fmla="*/ 0 w 3"/>
                  <a:gd name="T21" fmla="*/ 1 h 1"/>
                  <a:gd name="T22" fmla="*/ 0 w 3"/>
                  <a:gd name="T23" fmla="*/ 0 h 1"/>
                  <a:gd name="T24" fmla="*/ 0 w 3"/>
                  <a:gd name="T25" fmla="*/ 0 h 1"/>
                  <a:gd name="T26" fmla="*/ 0 w 3"/>
                  <a:gd name="T27" fmla="*/ 0 h 1"/>
                  <a:gd name="T28" fmla="*/ 0 w 3"/>
                  <a:gd name="T29" fmla="*/ 0 h 1"/>
                  <a:gd name="T30" fmla="*/ 0 w 3"/>
                  <a:gd name="T31" fmla="*/ 0 h 1"/>
                  <a:gd name="T32" fmla="*/ 0 w 3"/>
                  <a:gd name="T33" fmla="*/ 0 h 1"/>
                  <a:gd name="T34" fmla="*/ 0 w 3"/>
                  <a:gd name="T35" fmla="*/ 0 h 1"/>
                  <a:gd name="T36" fmla="*/ 0 w 3"/>
                  <a:gd name="T37" fmla="*/ 1 h 1"/>
                  <a:gd name="T38" fmla="*/ 0 w 3"/>
                  <a:gd name="T39" fmla="*/ 1 h 1"/>
                  <a:gd name="T40" fmla="*/ 1 w 3"/>
                  <a:gd name="T41" fmla="*/ 1 h 1"/>
                  <a:gd name="T42" fmla="*/ 2 w 3"/>
                  <a:gd name="T43" fmla="*/ 1 h 1"/>
                  <a:gd name="T44" fmla="*/ 2 w 3"/>
                  <a:gd name="T45" fmla="*/ 1 h 1"/>
                  <a:gd name="T46" fmla="*/ 3 w 3"/>
                  <a:gd name="T47" fmla="*/ 0 h 1"/>
                  <a:gd name="T48" fmla="*/ 3 w 3"/>
                  <a:gd name="T49" fmla="*/ 0 h 1"/>
                  <a:gd name="T50" fmla="*/ 2 w 3"/>
                  <a:gd name="T51" fmla="*/ 0 h 1"/>
                  <a:gd name="T52" fmla="*/ 1 w 3"/>
                  <a:gd name="T53" fmla="*/ 0 h 1"/>
                  <a:gd name="T54" fmla="*/ 0 w 3"/>
                  <a:gd name="T55" fmla="*/ 0 h 1"/>
                  <a:gd name="T56" fmla="*/ 0 w 3"/>
                  <a:gd name="T57" fmla="*/ 0 h 1"/>
                  <a:gd name="T58" fmla="*/ 0 w 3"/>
                  <a:gd name="T5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2" name="Freeform 462">
                <a:extLst>
                  <a:ext uri="{FF2B5EF4-FFF2-40B4-BE49-F238E27FC236}">
                    <a16:creationId xmlns:a16="http://schemas.microsoft.com/office/drawing/2014/main" id="{76181FEF-639C-CE79-C383-B0C640C0F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859"/>
                <a:ext cx="12" cy="6"/>
              </a:xfrm>
              <a:custGeom>
                <a:avLst/>
                <a:gdLst>
                  <a:gd name="T0" fmla="*/ 0 w 4"/>
                  <a:gd name="T1" fmla="*/ 1 h 2"/>
                  <a:gd name="T2" fmla="*/ 2 w 4"/>
                  <a:gd name="T3" fmla="*/ 2 h 2"/>
                  <a:gd name="T4" fmla="*/ 4 w 4"/>
                  <a:gd name="T5" fmla="*/ 1 h 2"/>
                  <a:gd name="T6" fmla="*/ 1 w 4"/>
                  <a:gd name="T7" fmla="*/ 0 h 2"/>
                  <a:gd name="T8" fmla="*/ 0 w 4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A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3" name="Freeform 463">
                <a:extLst>
                  <a:ext uri="{FF2B5EF4-FFF2-40B4-BE49-F238E27FC236}">
                    <a16:creationId xmlns:a16="http://schemas.microsoft.com/office/drawing/2014/main" id="{6C92CD33-EB8B-4B64-314F-1353B7294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859"/>
                <a:ext cx="12" cy="6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1 w 4"/>
                  <a:gd name="T5" fmla="*/ 1 h 2"/>
                  <a:gd name="T6" fmla="*/ 2 w 4"/>
                  <a:gd name="T7" fmla="*/ 2 h 2"/>
                  <a:gd name="T8" fmla="*/ 2 w 4"/>
                  <a:gd name="T9" fmla="*/ 2 h 2"/>
                  <a:gd name="T10" fmla="*/ 4 w 4"/>
                  <a:gd name="T11" fmla="*/ 1 h 2"/>
                  <a:gd name="T12" fmla="*/ 4 w 4"/>
                  <a:gd name="T13" fmla="*/ 1 h 2"/>
                  <a:gd name="T14" fmla="*/ 1 w 4"/>
                  <a:gd name="T15" fmla="*/ 0 h 2"/>
                  <a:gd name="T16" fmla="*/ 0 w 4"/>
                  <a:gd name="T17" fmla="*/ 1 h 2"/>
                  <a:gd name="T18" fmla="*/ 0 w 4"/>
                  <a:gd name="T19" fmla="*/ 1 h 2"/>
                  <a:gd name="T20" fmla="*/ 0 w 4"/>
                  <a:gd name="T21" fmla="*/ 1 h 2"/>
                  <a:gd name="T22" fmla="*/ 0 w 4"/>
                  <a:gd name="T23" fmla="*/ 1 h 2"/>
                  <a:gd name="T24" fmla="*/ 1 w 4"/>
                  <a:gd name="T25" fmla="*/ 0 h 2"/>
                  <a:gd name="T26" fmla="*/ 4 w 4"/>
                  <a:gd name="T27" fmla="*/ 1 h 2"/>
                  <a:gd name="T28" fmla="*/ 4 w 4"/>
                  <a:gd name="T29" fmla="*/ 1 h 2"/>
                  <a:gd name="T30" fmla="*/ 4 w 4"/>
                  <a:gd name="T31" fmla="*/ 1 h 2"/>
                  <a:gd name="T32" fmla="*/ 3 w 4"/>
                  <a:gd name="T33" fmla="*/ 1 h 2"/>
                  <a:gd name="T34" fmla="*/ 2 w 4"/>
                  <a:gd name="T35" fmla="*/ 2 h 2"/>
                  <a:gd name="T36" fmla="*/ 2 w 4"/>
                  <a:gd name="T37" fmla="*/ 2 h 2"/>
                  <a:gd name="T38" fmla="*/ 1 w 4"/>
                  <a:gd name="T39" fmla="*/ 1 h 2"/>
                  <a:gd name="T40" fmla="*/ 1 w 4"/>
                  <a:gd name="T41" fmla="*/ 1 h 2"/>
                  <a:gd name="T42" fmla="*/ 0 w 4"/>
                  <a:gd name="T43" fmla="*/ 1 h 2"/>
                  <a:gd name="T44" fmla="*/ 0 w 4"/>
                  <a:gd name="T45" fmla="*/ 1 h 2"/>
                  <a:gd name="T46" fmla="*/ 0 w 4"/>
                  <a:gd name="T47" fmla="*/ 1 h 2"/>
                  <a:gd name="T48" fmla="*/ 0 w 4"/>
                  <a:gd name="T4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E4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4" name="Freeform 464">
                <a:extLst>
                  <a:ext uri="{FF2B5EF4-FFF2-40B4-BE49-F238E27FC236}">
                    <a16:creationId xmlns:a16="http://schemas.microsoft.com/office/drawing/2014/main" id="{A4F034CC-0543-D23F-2A41-1687427FE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1852"/>
                <a:ext cx="13" cy="10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3 h 3"/>
                  <a:gd name="T4" fmla="*/ 4 w 4"/>
                  <a:gd name="T5" fmla="*/ 2 h 3"/>
                  <a:gd name="T6" fmla="*/ 2 w 4"/>
                  <a:gd name="T7" fmla="*/ 0 h 3"/>
                  <a:gd name="T8" fmla="*/ 0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2"/>
                      <a:pt x="0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1A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5" name="Freeform 465">
                <a:extLst>
                  <a:ext uri="{FF2B5EF4-FFF2-40B4-BE49-F238E27FC236}">
                    <a16:creationId xmlns:a16="http://schemas.microsoft.com/office/drawing/2014/main" id="{6375D8D7-E569-B5F5-B443-BC7530C90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1852"/>
                <a:ext cx="13" cy="10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2 h 3"/>
                  <a:gd name="T4" fmla="*/ 2 w 4"/>
                  <a:gd name="T5" fmla="*/ 3 h 3"/>
                  <a:gd name="T6" fmla="*/ 2 w 4"/>
                  <a:gd name="T7" fmla="*/ 3 h 3"/>
                  <a:gd name="T8" fmla="*/ 4 w 4"/>
                  <a:gd name="T9" fmla="*/ 2 h 3"/>
                  <a:gd name="T10" fmla="*/ 4 w 4"/>
                  <a:gd name="T11" fmla="*/ 2 h 3"/>
                  <a:gd name="T12" fmla="*/ 2 w 4"/>
                  <a:gd name="T13" fmla="*/ 0 h 3"/>
                  <a:gd name="T14" fmla="*/ 0 w 4"/>
                  <a:gd name="T15" fmla="*/ 2 h 3"/>
                  <a:gd name="T16" fmla="*/ 0 w 4"/>
                  <a:gd name="T17" fmla="*/ 2 h 3"/>
                  <a:gd name="T18" fmla="*/ 0 w 4"/>
                  <a:gd name="T19" fmla="*/ 2 h 3"/>
                  <a:gd name="T20" fmla="*/ 0 w 4"/>
                  <a:gd name="T21" fmla="*/ 2 h 3"/>
                  <a:gd name="T22" fmla="*/ 2 w 4"/>
                  <a:gd name="T23" fmla="*/ 0 h 3"/>
                  <a:gd name="T24" fmla="*/ 4 w 4"/>
                  <a:gd name="T25" fmla="*/ 2 h 3"/>
                  <a:gd name="T26" fmla="*/ 4 w 4"/>
                  <a:gd name="T27" fmla="*/ 2 h 3"/>
                  <a:gd name="T28" fmla="*/ 4 w 4"/>
                  <a:gd name="T29" fmla="*/ 2 h 3"/>
                  <a:gd name="T30" fmla="*/ 4 w 4"/>
                  <a:gd name="T31" fmla="*/ 2 h 3"/>
                  <a:gd name="T32" fmla="*/ 2 w 4"/>
                  <a:gd name="T33" fmla="*/ 3 h 3"/>
                  <a:gd name="T34" fmla="*/ 2 w 4"/>
                  <a:gd name="T35" fmla="*/ 3 h 3"/>
                  <a:gd name="T36" fmla="*/ 0 w 4"/>
                  <a:gd name="T37" fmla="*/ 3 h 3"/>
                  <a:gd name="T38" fmla="*/ 0 w 4"/>
                  <a:gd name="T39" fmla="*/ 2 h 3"/>
                  <a:gd name="T40" fmla="*/ 0 w 4"/>
                  <a:gd name="T41" fmla="*/ 2 h 3"/>
                  <a:gd name="T42" fmla="*/ 0 w 4"/>
                  <a:gd name="T43" fmla="*/ 2 h 3"/>
                  <a:gd name="T44" fmla="*/ 0 w 4"/>
                  <a:gd name="T45" fmla="*/ 2 h 3"/>
                  <a:gd name="T46" fmla="*/ 0 w 4"/>
                  <a:gd name="T4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4E4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6" name="Freeform 466">
                <a:extLst>
                  <a:ext uri="{FF2B5EF4-FFF2-40B4-BE49-F238E27FC236}">
                    <a16:creationId xmlns:a16="http://schemas.microsoft.com/office/drawing/2014/main" id="{71E19FAC-8189-D307-E886-F243FA992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1862"/>
                <a:ext cx="9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  <a:gd name="T3" fmla="*/ 2 w 3"/>
                  <a:gd name="T4" fmla="*/ 2 w 3"/>
                  <a:gd name="T5" fmla="*/ 1 w 3"/>
                  <a:gd name="T6" fmla="*/ 1 w 3"/>
                  <a:gd name="T7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E4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7" name="Freeform 467">
                <a:extLst>
                  <a:ext uri="{FF2B5EF4-FFF2-40B4-BE49-F238E27FC236}">
                    <a16:creationId xmlns:a16="http://schemas.microsoft.com/office/drawing/2014/main" id="{6606772E-F1EC-F1FF-ABA6-5EF229182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852"/>
                <a:ext cx="10" cy="10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2 h 3"/>
                  <a:gd name="T4" fmla="*/ 3 w 3"/>
                  <a:gd name="T5" fmla="*/ 1 h 3"/>
                  <a:gd name="T6" fmla="*/ 1 w 3"/>
                  <a:gd name="T7" fmla="*/ 0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3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A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8" name="Freeform 468">
                <a:extLst>
                  <a:ext uri="{FF2B5EF4-FFF2-40B4-BE49-F238E27FC236}">
                    <a16:creationId xmlns:a16="http://schemas.microsoft.com/office/drawing/2014/main" id="{1AFE9A1B-0922-4831-C0AA-B7729354C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849"/>
                <a:ext cx="10" cy="13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2 h 4"/>
                  <a:gd name="T4" fmla="*/ 0 w 3"/>
                  <a:gd name="T5" fmla="*/ 3 h 4"/>
                  <a:gd name="T6" fmla="*/ 1 w 3"/>
                  <a:gd name="T7" fmla="*/ 3 h 4"/>
                  <a:gd name="T8" fmla="*/ 2 w 3"/>
                  <a:gd name="T9" fmla="*/ 3 h 4"/>
                  <a:gd name="T10" fmla="*/ 3 w 3"/>
                  <a:gd name="T11" fmla="*/ 3 h 4"/>
                  <a:gd name="T12" fmla="*/ 3 w 3"/>
                  <a:gd name="T13" fmla="*/ 2 h 4"/>
                  <a:gd name="T14" fmla="*/ 3 w 3"/>
                  <a:gd name="T15" fmla="*/ 2 h 4"/>
                  <a:gd name="T16" fmla="*/ 1 w 3"/>
                  <a:gd name="T17" fmla="*/ 0 h 4"/>
                  <a:gd name="T18" fmla="*/ 0 w 3"/>
                  <a:gd name="T19" fmla="*/ 2 h 4"/>
                  <a:gd name="T20" fmla="*/ 0 w 3"/>
                  <a:gd name="T21" fmla="*/ 2 h 4"/>
                  <a:gd name="T22" fmla="*/ 0 w 3"/>
                  <a:gd name="T23" fmla="*/ 2 h 4"/>
                  <a:gd name="T24" fmla="*/ 0 w 3"/>
                  <a:gd name="T25" fmla="*/ 2 h 4"/>
                  <a:gd name="T26" fmla="*/ 1 w 3"/>
                  <a:gd name="T27" fmla="*/ 1 h 4"/>
                  <a:gd name="T28" fmla="*/ 3 w 3"/>
                  <a:gd name="T29" fmla="*/ 2 h 4"/>
                  <a:gd name="T30" fmla="*/ 3 w 3"/>
                  <a:gd name="T31" fmla="*/ 2 h 4"/>
                  <a:gd name="T32" fmla="*/ 3 w 3"/>
                  <a:gd name="T33" fmla="*/ 2 h 4"/>
                  <a:gd name="T34" fmla="*/ 3 w 3"/>
                  <a:gd name="T35" fmla="*/ 2 h 4"/>
                  <a:gd name="T36" fmla="*/ 2 w 3"/>
                  <a:gd name="T37" fmla="*/ 3 h 4"/>
                  <a:gd name="T38" fmla="*/ 1 w 3"/>
                  <a:gd name="T39" fmla="*/ 3 h 4"/>
                  <a:gd name="T40" fmla="*/ 0 w 3"/>
                  <a:gd name="T41" fmla="*/ 3 h 4"/>
                  <a:gd name="T42" fmla="*/ 0 w 3"/>
                  <a:gd name="T43" fmla="*/ 2 h 4"/>
                  <a:gd name="T44" fmla="*/ 0 w 3"/>
                  <a:gd name="T45" fmla="*/ 2 h 4"/>
                  <a:gd name="T46" fmla="*/ 0 w 3"/>
                  <a:gd name="T47" fmla="*/ 2 h 4"/>
                  <a:gd name="T48" fmla="*/ 0 w 3"/>
                  <a:gd name="T49" fmla="*/ 2 h 4"/>
                  <a:gd name="T50" fmla="*/ 0 w 3"/>
                  <a:gd name="T5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4E4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9" name="Freeform 469">
                <a:extLst>
                  <a:ext uri="{FF2B5EF4-FFF2-40B4-BE49-F238E27FC236}">
                    <a16:creationId xmlns:a16="http://schemas.microsoft.com/office/drawing/2014/main" id="{8FA7E9F2-08D4-CFCF-BE26-33BB2A4A6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859"/>
                <a:ext cx="7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2 w 2"/>
                  <a:gd name="T4" fmla="*/ 2 w 2"/>
                  <a:gd name="T5" fmla="*/ 1 w 2"/>
                  <a:gd name="T6" fmla="*/ 1 w 2"/>
                  <a:gd name="T7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E4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0" name="Freeform 470">
                <a:extLst>
                  <a:ext uri="{FF2B5EF4-FFF2-40B4-BE49-F238E27FC236}">
                    <a16:creationId xmlns:a16="http://schemas.microsoft.com/office/drawing/2014/main" id="{940B54A1-C351-81F4-74EC-2646E1714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1862"/>
                <a:ext cx="6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  <a:gd name="T8" fmla="*/ 2 w 2"/>
                  <a:gd name="T9" fmla="*/ 0 h 1"/>
                  <a:gd name="T10" fmla="*/ 1 w 2"/>
                  <a:gd name="T11" fmla="*/ 1 h 1"/>
                  <a:gd name="T12" fmla="*/ 1 w 2"/>
                  <a:gd name="T13" fmla="*/ 1 h 1"/>
                  <a:gd name="T14" fmla="*/ 0 w 2"/>
                  <a:gd name="T15" fmla="*/ 1 h 1"/>
                  <a:gd name="T16" fmla="*/ 0 w 2"/>
                  <a:gd name="T17" fmla="*/ 1 h 1"/>
                  <a:gd name="T18" fmla="*/ 0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E4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1" name="Freeform 471">
                <a:extLst>
                  <a:ext uri="{FF2B5EF4-FFF2-40B4-BE49-F238E27FC236}">
                    <a16:creationId xmlns:a16="http://schemas.microsoft.com/office/drawing/2014/main" id="{DFCCD073-D406-856D-2282-0919B71DD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1849"/>
                <a:ext cx="13" cy="13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2 h 4"/>
                  <a:gd name="T4" fmla="*/ 3 w 4"/>
                  <a:gd name="T5" fmla="*/ 4 h 4"/>
                  <a:gd name="T6" fmla="*/ 1 w 4"/>
                  <a:gd name="T7" fmla="*/ 2 h 4"/>
                  <a:gd name="T8" fmla="*/ 0 w 4"/>
                  <a:gd name="T9" fmla="*/ 1 h 4"/>
                  <a:gd name="T10" fmla="*/ 2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2" y="4"/>
                      <a:pt x="1" y="3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2" name="Freeform 472">
                <a:extLst>
                  <a:ext uri="{FF2B5EF4-FFF2-40B4-BE49-F238E27FC236}">
                    <a16:creationId xmlns:a16="http://schemas.microsoft.com/office/drawing/2014/main" id="{248420B6-A047-01BD-607C-D72B5B4C7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4" y="1849"/>
                <a:ext cx="13" cy="13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2 w 4"/>
                  <a:gd name="T5" fmla="*/ 0 h 4"/>
                  <a:gd name="T6" fmla="*/ 2 w 4"/>
                  <a:gd name="T7" fmla="*/ 0 h 4"/>
                  <a:gd name="T8" fmla="*/ 3 w 4"/>
                  <a:gd name="T9" fmla="*/ 1 h 4"/>
                  <a:gd name="T10" fmla="*/ 4 w 4"/>
                  <a:gd name="T11" fmla="*/ 2 h 4"/>
                  <a:gd name="T12" fmla="*/ 3 w 4"/>
                  <a:gd name="T13" fmla="*/ 3 h 4"/>
                  <a:gd name="T14" fmla="*/ 3 w 4"/>
                  <a:gd name="T15" fmla="*/ 3 h 4"/>
                  <a:gd name="T16" fmla="*/ 3 w 4"/>
                  <a:gd name="T17" fmla="*/ 4 h 4"/>
                  <a:gd name="T18" fmla="*/ 3 w 4"/>
                  <a:gd name="T19" fmla="*/ 4 h 4"/>
                  <a:gd name="T20" fmla="*/ 2 w 4"/>
                  <a:gd name="T21" fmla="*/ 3 h 4"/>
                  <a:gd name="T22" fmla="*/ 1 w 4"/>
                  <a:gd name="T23" fmla="*/ 2 h 4"/>
                  <a:gd name="T24" fmla="*/ 0 w 4"/>
                  <a:gd name="T25" fmla="*/ 1 h 4"/>
                  <a:gd name="T26" fmla="*/ 0 w 4"/>
                  <a:gd name="T27" fmla="*/ 1 h 4"/>
                  <a:gd name="T28" fmla="*/ 1 w 4"/>
                  <a:gd name="T29" fmla="*/ 1 h 4"/>
                  <a:gd name="T30" fmla="*/ 2 w 4"/>
                  <a:gd name="T31" fmla="*/ 0 h 4"/>
                  <a:gd name="T32" fmla="*/ 2 w 4"/>
                  <a:gd name="T33" fmla="*/ 0 h 4"/>
                  <a:gd name="T34" fmla="*/ 2 w 4"/>
                  <a:gd name="T35" fmla="*/ 0 h 4"/>
                  <a:gd name="T36" fmla="*/ 2 w 4"/>
                  <a:gd name="T37" fmla="*/ 0 h 4"/>
                  <a:gd name="T38" fmla="*/ 2 w 4"/>
                  <a:gd name="T39" fmla="*/ 0 h 4"/>
                  <a:gd name="T40" fmla="*/ 2 w 4"/>
                  <a:gd name="T41" fmla="*/ 0 h 4"/>
                  <a:gd name="T42" fmla="*/ 1 w 4"/>
                  <a:gd name="T43" fmla="*/ 0 h 4"/>
                  <a:gd name="T44" fmla="*/ 1 w 4"/>
                  <a:gd name="T45" fmla="*/ 0 h 4"/>
                  <a:gd name="T46" fmla="*/ 0 w 4"/>
                  <a:gd name="T47" fmla="*/ 1 h 4"/>
                  <a:gd name="T48" fmla="*/ 0 w 4"/>
                  <a:gd name="T49" fmla="*/ 1 h 4"/>
                  <a:gd name="T50" fmla="*/ 1 w 4"/>
                  <a:gd name="T51" fmla="*/ 2 h 4"/>
                  <a:gd name="T52" fmla="*/ 2 w 4"/>
                  <a:gd name="T53" fmla="*/ 3 h 4"/>
                  <a:gd name="T54" fmla="*/ 2 w 4"/>
                  <a:gd name="T55" fmla="*/ 4 h 4"/>
                  <a:gd name="T56" fmla="*/ 3 w 4"/>
                  <a:gd name="T57" fmla="*/ 4 h 4"/>
                  <a:gd name="T58" fmla="*/ 3 w 4"/>
                  <a:gd name="T59" fmla="*/ 4 h 4"/>
                  <a:gd name="T60" fmla="*/ 3 w 4"/>
                  <a:gd name="T61" fmla="*/ 4 h 4"/>
                  <a:gd name="T62" fmla="*/ 4 w 4"/>
                  <a:gd name="T63" fmla="*/ 2 h 4"/>
                  <a:gd name="T64" fmla="*/ 3 w 4"/>
                  <a:gd name="T65" fmla="*/ 0 h 4"/>
                  <a:gd name="T66" fmla="*/ 3 w 4"/>
                  <a:gd name="T67" fmla="*/ 0 h 4"/>
                  <a:gd name="T68" fmla="*/ 2 w 4"/>
                  <a:gd name="T69" fmla="*/ 0 h 4"/>
                  <a:gd name="T70" fmla="*/ 2 w 4"/>
                  <a:gd name="T71" fmla="*/ 0 h 4"/>
                  <a:gd name="T72" fmla="*/ 2 w 4"/>
                  <a:gd name="T73" fmla="*/ 0 h 4"/>
                  <a:gd name="T74" fmla="*/ 2 w 4"/>
                  <a:gd name="T7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3" name="Freeform 473">
                <a:extLst>
                  <a:ext uri="{FF2B5EF4-FFF2-40B4-BE49-F238E27FC236}">
                    <a16:creationId xmlns:a16="http://schemas.microsoft.com/office/drawing/2014/main" id="{E58BD7E2-2688-8C84-CD7E-977BA77C8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1849"/>
                <a:ext cx="4" cy="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5" name="Freeform 474">
                <a:extLst>
                  <a:ext uri="{FF2B5EF4-FFF2-40B4-BE49-F238E27FC236}">
                    <a16:creationId xmlns:a16="http://schemas.microsoft.com/office/drawing/2014/main" id="{959738C9-9EDA-5D96-968C-DE1C61139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1849"/>
                <a:ext cx="4" cy="7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2 h 2"/>
                  <a:gd name="T18" fmla="*/ 1 w 1"/>
                  <a:gd name="T19" fmla="*/ 2 h 2"/>
                  <a:gd name="T20" fmla="*/ 1 w 1"/>
                  <a:gd name="T21" fmla="*/ 1 h 2"/>
                  <a:gd name="T22" fmla="*/ 1 w 1"/>
                  <a:gd name="T23" fmla="*/ 1 h 2"/>
                  <a:gd name="T24" fmla="*/ 1 w 1"/>
                  <a:gd name="T25" fmla="*/ 0 h 2"/>
                  <a:gd name="T26" fmla="*/ 1 w 1"/>
                  <a:gd name="T27" fmla="*/ 0 h 2"/>
                  <a:gd name="T28" fmla="*/ 1 w 1"/>
                  <a:gd name="T29" fmla="*/ 0 h 2"/>
                  <a:gd name="T30" fmla="*/ 1 w 1"/>
                  <a:gd name="T31" fmla="*/ 0 h 2"/>
                  <a:gd name="T32" fmla="*/ 1 w 1"/>
                  <a:gd name="T33" fmla="*/ 1 h 2"/>
                  <a:gd name="T34" fmla="*/ 1 w 1"/>
                  <a:gd name="T35" fmla="*/ 1 h 2"/>
                  <a:gd name="T36" fmla="*/ 1 w 1"/>
                  <a:gd name="T37" fmla="*/ 1 h 2"/>
                  <a:gd name="T38" fmla="*/ 1 w 1"/>
                  <a:gd name="T39" fmla="*/ 1 h 2"/>
                  <a:gd name="T40" fmla="*/ 1 w 1"/>
                  <a:gd name="T41" fmla="*/ 2 h 2"/>
                  <a:gd name="T42" fmla="*/ 0 w 1"/>
                  <a:gd name="T43" fmla="*/ 2 h 2"/>
                  <a:gd name="T44" fmla="*/ 0 w 1"/>
                  <a:gd name="T45" fmla="*/ 2 h 2"/>
                  <a:gd name="T46" fmla="*/ 0 w 1"/>
                  <a:gd name="T47" fmla="*/ 1 h 2"/>
                  <a:gd name="T48" fmla="*/ 0 w 1"/>
                  <a:gd name="T49" fmla="*/ 1 h 2"/>
                  <a:gd name="T50" fmla="*/ 0 w 1"/>
                  <a:gd name="T51" fmla="*/ 0 h 2"/>
                  <a:gd name="T52" fmla="*/ 0 w 1"/>
                  <a:gd name="T53" fmla="*/ 0 h 2"/>
                  <a:gd name="T54" fmla="*/ 1 w 1"/>
                  <a:gd name="T55" fmla="*/ 0 h 2"/>
                  <a:gd name="T56" fmla="*/ 1 w 1"/>
                  <a:gd name="T57" fmla="*/ 0 h 2"/>
                  <a:gd name="T58" fmla="*/ 1 w 1"/>
                  <a:gd name="T59" fmla="*/ 0 h 2"/>
                  <a:gd name="T60" fmla="*/ 1 w 1"/>
                  <a:gd name="T61" fmla="*/ 0 h 2"/>
                  <a:gd name="T62" fmla="*/ 1 w 1"/>
                  <a:gd name="T6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6" name="Freeform 475">
                <a:extLst>
                  <a:ext uri="{FF2B5EF4-FFF2-40B4-BE49-F238E27FC236}">
                    <a16:creationId xmlns:a16="http://schemas.microsoft.com/office/drawing/2014/main" id="{BA692D1F-342D-10FD-D2CC-CF6018C51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1852"/>
                <a:ext cx="7" cy="7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2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7" name="Freeform 476">
                <a:extLst>
                  <a:ext uri="{FF2B5EF4-FFF2-40B4-BE49-F238E27FC236}">
                    <a16:creationId xmlns:a16="http://schemas.microsoft.com/office/drawing/2014/main" id="{17432030-D722-B0B5-BFE5-16E57CDDB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1852"/>
                <a:ext cx="7" cy="7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1 w 2"/>
                  <a:gd name="T5" fmla="*/ 0 h 2"/>
                  <a:gd name="T6" fmla="*/ 0 w 2"/>
                  <a:gd name="T7" fmla="*/ 0 h 2"/>
                  <a:gd name="T8" fmla="*/ 0 w 2"/>
                  <a:gd name="T9" fmla="*/ 1 h 2"/>
                  <a:gd name="T10" fmla="*/ 0 w 2"/>
                  <a:gd name="T11" fmla="*/ 2 h 2"/>
                  <a:gd name="T12" fmla="*/ 1 w 2"/>
                  <a:gd name="T13" fmla="*/ 2 h 2"/>
                  <a:gd name="T14" fmla="*/ 1 w 2"/>
                  <a:gd name="T15" fmla="*/ 2 h 2"/>
                  <a:gd name="T16" fmla="*/ 1 w 2"/>
                  <a:gd name="T17" fmla="*/ 2 h 2"/>
                  <a:gd name="T18" fmla="*/ 2 w 2"/>
                  <a:gd name="T19" fmla="*/ 2 h 2"/>
                  <a:gd name="T20" fmla="*/ 2 w 2"/>
                  <a:gd name="T21" fmla="*/ 2 h 2"/>
                  <a:gd name="T22" fmla="*/ 1 w 2"/>
                  <a:gd name="T23" fmla="*/ 0 h 2"/>
                  <a:gd name="T24" fmla="*/ 1 w 2"/>
                  <a:gd name="T25" fmla="*/ 0 h 2"/>
                  <a:gd name="T26" fmla="*/ 1 w 2"/>
                  <a:gd name="T27" fmla="*/ 0 h 2"/>
                  <a:gd name="T28" fmla="*/ 1 w 2"/>
                  <a:gd name="T29" fmla="*/ 0 h 2"/>
                  <a:gd name="T30" fmla="*/ 2 w 2"/>
                  <a:gd name="T31" fmla="*/ 2 h 2"/>
                  <a:gd name="T32" fmla="*/ 2 w 2"/>
                  <a:gd name="T33" fmla="*/ 2 h 2"/>
                  <a:gd name="T34" fmla="*/ 2 w 2"/>
                  <a:gd name="T35" fmla="*/ 1 h 2"/>
                  <a:gd name="T36" fmla="*/ 1 w 2"/>
                  <a:gd name="T37" fmla="*/ 2 h 2"/>
                  <a:gd name="T38" fmla="*/ 1 w 2"/>
                  <a:gd name="T39" fmla="*/ 2 h 2"/>
                  <a:gd name="T40" fmla="*/ 1 w 2"/>
                  <a:gd name="T41" fmla="*/ 2 h 2"/>
                  <a:gd name="T42" fmla="*/ 1 w 2"/>
                  <a:gd name="T43" fmla="*/ 2 h 2"/>
                  <a:gd name="T44" fmla="*/ 1 w 2"/>
                  <a:gd name="T45" fmla="*/ 2 h 2"/>
                  <a:gd name="T46" fmla="*/ 1 w 2"/>
                  <a:gd name="T47" fmla="*/ 2 h 2"/>
                  <a:gd name="T48" fmla="*/ 1 w 2"/>
                  <a:gd name="T49" fmla="*/ 2 h 2"/>
                  <a:gd name="T50" fmla="*/ 1 w 2"/>
                  <a:gd name="T51" fmla="*/ 2 h 2"/>
                  <a:gd name="T52" fmla="*/ 1 w 2"/>
                  <a:gd name="T53" fmla="*/ 2 h 2"/>
                  <a:gd name="T54" fmla="*/ 0 w 2"/>
                  <a:gd name="T55" fmla="*/ 2 h 2"/>
                  <a:gd name="T56" fmla="*/ 0 w 2"/>
                  <a:gd name="T57" fmla="*/ 1 h 2"/>
                  <a:gd name="T58" fmla="*/ 0 w 2"/>
                  <a:gd name="T59" fmla="*/ 1 h 2"/>
                  <a:gd name="T60" fmla="*/ 1 w 2"/>
                  <a:gd name="T61" fmla="*/ 0 h 2"/>
                  <a:gd name="T62" fmla="*/ 1 w 2"/>
                  <a:gd name="T63" fmla="*/ 0 h 2"/>
                  <a:gd name="T64" fmla="*/ 1 w 2"/>
                  <a:gd name="T65" fmla="*/ 0 h 2"/>
                  <a:gd name="T66" fmla="*/ 1 w 2"/>
                  <a:gd name="T67" fmla="*/ 0 h 2"/>
                  <a:gd name="T68" fmla="*/ 1 w 2"/>
                  <a:gd name="T69" fmla="*/ 0 h 2"/>
                  <a:gd name="T70" fmla="*/ 1 w 2"/>
                  <a:gd name="T7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8" name="Freeform 477">
                <a:extLst>
                  <a:ext uri="{FF2B5EF4-FFF2-40B4-BE49-F238E27FC236}">
                    <a16:creationId xmlns:a16="http://schemas.microsoft.com/office/drawing/2014/main" id="{16820804-4F47-12B0-F054-9B44EB493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1856"/>
                <a:ext cx="7" cy="6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1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9" name="Freeform 478">
                <a:extLst>
                  <a:ext uri="{FF2B5EF4-FFF2-40B4-BE49-F238E27FC236}">
                    <a16:creationId xmlns:a16="http://schemas.microsoft.com/office/drawing/2014/main" id="{769BFD63-CACC-EC53-041F-B0066E881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1856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7 w 7"/>
                  <a:gd name="T3" fmla="*/ 0 h 6"/>
                  <a:gd name="T4" fmla="*/ 4 w 7"/>
                  <a:gd name="T5" fmla="*/ 0 h 6"/>
                  <a:gd name="T6" fmla="*/ 4 w 7"/>
                  <a:gd name="T7" fmla="*/ 3 h 6"/>
                  <a:gd name="T8" fmla="*/ 0 w 7"/>
                  <a:gd name="T9" fmla="*/ 3 h 6"/>
                  <a:gd name="T10" fmla="*/ 4 w 7"/>
                  <a:gd name="T11" fmla="*/ 6 h 6"/>
                  <a:gd name="T12" fmla="*/ 4 w 7"/>
                  <a:gd name="T13" fmla="*/ 6 h 6"/>
                  <a:gd name="T14" fmla="*/ 4 w 7"/>
                  <a:gd name="T15" fmla="*/ 6 h 6"/>
                  <a:gd name="T16" fmla="*/ 7 w 7"/>
                  <a:gd name="T17" fmla="*/ 6 h 6"/>
                  <a:gd name="T18" fmla="*/ 7 w 7"/>
                  <a:gd name="T19" fmla="*/ 6 h 6"/>
                  <a:gd name="T20" fmla="*/ 7 w 7"/>
                  <a:gd name="T21" fmla="*/ 3 h 6"/>
                  <a:gd name="T22" fmla="*/ 7 w 7"/>
                  <a:gd name="T23" fmla="*/ 3 h 6"/>
                  <a:gd name="T24" fmla="*/ 7 w 7"/>
                  <a:gd name="T25" fmla="*/ 3 h 6"/>
                  <a:gd name="T26" fmla="*/ 7 w 7"/>
                  <a:gd name="T27" fmla="*/ 0 h 6"/>
                  <a:gd name="T28" fmla="*/ 7 w 7"/>
                  <a:gd name="T29" fmla="*/ 0 h 6"/>
                  <a:gd name="T30" fmla="*/ 7 w 7"/>
                  <a:gd name="T31" fmla="*/ 0 h 6"/>
                  <a:gd name="T32" fmla="*/ 7 w 7"/>
                  <a:gd name="T33" fmla="*/ 0 h 6"/>
                  <a:gd name="T34" fmla="*/ 7 w 7"/>
                  <a:gd name="T35" fmla="*/ 0 h 6"/>
                  <a:gd name="T36" fmla="*/ 7 w 7"/>
                  <a:gd name="T37" fmla="*/ 0 h 6"/>
                  <a:gd name="T38" fmla="*/ 7 w 7"/>
                  <a:gd name="T39" fmla="*/ 3 h 6"/>
                  <a:gd name="T40" fmla="*/ 7 w 7"/>
                  <a:gd name="T41" fmla="*/ 3 h 6"/>
                  <a:gd name="T42" fmla="*/ 7 w 7"/>
                  <a:gd name="T43" fmla="*/ 3 h 6"/>
                  <a:gd name="T44" fmla="*/ 7 w 7"/>
                  <a:gd name="T45" fmla="*/ 3 h 6"/>
                  <a:gd name="T46" fmla="*/ 7 w 7"/>
                  <a:gd name="T47" fmla="*/ 3 h 6"/>
                  <a:gd name="T48" fmla="*/ 7 w 7"/>
                  <a:gd name="T49" fmla="*/ 3 h 6"/>
                  <a:gd name="T50" fmla="*/ 7 w 7"/>
                  <a:gd name="T51" fmla="*/ 3 h 6"/>
                  <a:gd name="T52" fmla="*/ 7 w 7"/>
                  <a:gd name="T53" fmla="*/ 3 h 6"/>
                  <a:gd name="T54" fmla="*/ 7 w 7"/>
                  <a:gd name="T55" fmla="*/ 3 h 6"/>
                  <a:gd name="T56" fmla="*/ 7 w 7"/>
                  <a:gd name="T57" fmla="*/ 3 h 6"/>
                  <a:gd name="T58" fmla="*/ 7 w 7"/>
                  <a:gd name="T59" fmla="*/ 6 h 6"/>
                  <a:gd name="T60" fmla="*/ 4 w 7"/>
                  <a:gd name="T61" fmla="*/ 6 h 6"/>
                  <a:gd name="T62" fmla="*/ 4 w 7"/>
                  <a:gd name="T63" fmla="*/ 6 h 6"/>
                  <a:gd name="T64" fmla="*/ 4 w 7"/>
                  <a:gd name="T65" fmla="*/ 6 h 6"/>
                  <a:gd name="T66" fmla="*/ 4 w 7"/>
                  <a:gd name="T67" fmla="*/ 3 h 6"/>
                  <a:gd name="T68" fmla="*/ 4 w 7"/>
                  <a:gd name="T69" fmla="*/ 3 h 6"/>
                  <a:gd name="T70" fmla="*/ 4 w 7"/>
                  <a:gd name="T71" fmla="*/ 0 h 6"/>
                  <a:gd name="T72" fmla="*/ 7 w 7"/>
                  <a:gd name="T73" fmla="*/ 0 h 6"/>
                  <a:gd name="T74" fmla="*/ 7 w 7"/>
                  <a:gd name="T75" fmla="*/ 0 h 6"/>
                  <a:gd name="T76" fmla="*/ 7 w 7"/>
                  <a:gd name="T77" fmla="*/ 0 h 6"/>
                  <a:gd name="T78" fmla="*/ 7 w 7"/>
                  <a:gd name="T79" fmla="*/ 0 h 6"/>
                  <a:gd name="T80" fmla="*/ 7 w 7"/>
                  <a:gd name="T8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0" name="Freeform 479">
                <a:extLst>
                  <a:ext uri="{FF2B5EF4-FFF2-40B4-BE49-F238E27FC236}">
                    <a16:creationId xmlns:a16="http://schemas.microsoft.com/office/drawing/2014/main" id="{E11FA802-ECA3-066D-B696-3AB06D976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1843"/>
                <a:ext cx="10" cy="9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1 w 3"/>
                  <a:gd name="T5" fmla="*/ 2 h 3"/>
                  <a:gd name="T6" fmla="*/ 1 w 3"/>
                  <a:gd name="T7" fmla="*/ 3 h 3"/>
                  <a:gd name="T8" fmla="*/ 3 w 3"/>
                  <a:gd name="T9" fmla="*/ 3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1" name="Freeform 480">
                <a:extLst>
                  <a:ext uri="{FF2B5EF4-FFF2-40B4-BE49-F238E27FC236}">
                    <a16:creationId xmlns:a16="http://schemas.microsoft.com/office/drawing/2014/main" id="{E8139A9D-6926-2DEE-D669-97D89BCD0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1843"/>
                <a:ext cx="10" cy="13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2 w 3"/>
                  <a:gd name="T5" fmla="*/ 0 h 4"/>
                  <a:gd name="T6" fmla="*/ 2 w 3"/>
                  <a:gd name="T7" fmla="*/ 0 h 4"/>
                  <a:gd name="T8" fmla="*/ 1 w 3"/>
                  <a:gd name="T9" fmla="*/ 1 h 4"/>
                  <a:gd name="T10" fmla="*/ 0 w 3"/>
                  <a:gd name="T11" fmla="*/ 2 h 4"/>
                  <a:gd name="T12" fmla="*/ 0 w 3"/>
                  <a:gd name="T13" fmla="*/ 2 h 4"/>
                  <a:gd name="T14" fmla="*/ 1 w 3"/>
                  <a:gd name="T15" fmla="*/ 3 h 4"/>
                  <a:gd name="T16" fmla="*/ 1 w 3"/>
                  <a:gd name="T17" fmla="*/ 4 h 4"/>
                  <a:gd name="T18" fmla="*/ 3 w 3"/>
                  <a:gd name="T19" fmla="*/ 3 h 4"/>
                  <a:gd name="T20" fmla="*/ 2 w 3"/>
                  <a:gd name="T21" fmla="*/ 0 h 4"/>
                  <a:gd name="T22" fmla="*/ 2 w 3"/>
                  <a:gd name="T23" fmla="*/ 0 h 4"/>
                  <a:gd name="T24" fmla="*/ 2 w 3"/>
                  <a:gd name="T25" fmla="*/ 0 h 4"/>
                  <a:gd name="T26" fmla="*/ 2 w 3"/>
                  <a:gd name="T27" fmla="*/ 0 h 4"/>
                  <a:gd name="T28" fmla="*/ 3 w 3"/>
                  <a:gd name="T29" fmla="*/ 3 h 4"/>
                  <a:gd name="T30" fmla="*/ 1 w 3"/>
                  <a:gd name="T31" fmla="*/ 3 h 4"/>
                  <a:gd name="T32" fmla="*/ 1 w 3"/>
                  <a:gd name="T33" fmla="*/ 3 h 4"/>
                  <a:gd name="T34" fmla="*/ 1 w 3"/>
                  <a:gd name="T35" fmla="*/ 3 h 4"/>
                  <a:gd name="T36" fmla="*/ 1 w 3"/>
                  <a:gd name="T37" fmla="*/ 3 h 4"/>
                  <a:gd name="T38" fmla="*/ 1 w 3"/>
                  <a:gd name="T39" fmla="*/ 2 h 4"/>
                  <a:gd name="T40" fmla="*/ 1 w 3"/>
                  <a:gd name="T41" fmla="*/ 2 h 4"/>
                  <a:gd name="T42" fmla="*/ 1 w 3"/>
                  <a:gd name="T43" fmla="*/ 1 h 4"/>
                  <a:gd name="T44" fmla="*/ 2 w 3"/>
                  <a:gd name="T45" fmla="*/ 0 h 4"/>
                  <a:gd name="T46" fmla="*/ 2 w 3"/>
                  <a:gd name="T47" fmla="*/ 0 h 4"/>
                  <a:gd name="T48" fmla="*/ 2 w 3"/>
                  <a:gd name="T49" fmla="*/ 0 h 4"/>
                  <a:gd name="T50" fmla="*/ 2 w 3"/>
                  <a:gd name="T51" fmla="*/ 0 h 4"/>
                  <a:gd name="T52" fmla="*/ 2 w 3"/>
                  <a:gd name="T53" fmla="*/ 0 h 4"/>
                  <a:gd name="T54" fmla="*/ 2 w 3"/>
                  <a:gd name="T55" fmla="*/ 1 h 4"/>
                  <a:gd name="T56" fmla="*/ 2 w 3"/>
                  <a:gd name="T57" fmla="*/ 0 h 4"/>
                  <a:gd name="T58" fmla="*/ 2 w 3"/>
                  <a:gd name="T59" fmla="*/ 1 h 4"/>
                  <a:gd name="T60" fmla="*/ 2 w 3"/>
                  <a:gd name="T61" fmla="*/ 0 h 4"/>
                  <a:gd name="T62" fmla="*/ 2 w 3"/>
                  <a:gd name="T63" fmla="*/ 1 h 4"/>
                  <a:gd name="T64" fmla="*/ 2 w 3"/>
                  <a:gd name="T65" fmla="*/ 0 h 4"/>
                  <a:gd name="T66" fmla="*/ 2 w 3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2" name="Freeform 481">
                <a:extLst>
                  <a:ext uri="{FF2B5EF4-FFF2-40B4-BE49-F238E27FC236}">
                    <a16:creationId xmlns:a16="http://schemas.microsoft.com/office/drawing/2014/main" id="{BE84C2E5-ED68-A000-80C1-3351B7C86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849"/>
                <a:ext cx="6" cy="10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2 h 3"/>
                  <a:gd name="T6" fmla="*/ 2 w 2"/>
                  <a:gd name="T7" fmla="*/ 1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3" name="Freeform 482">
                <a:extLst>
                  <a:ext uri="{FF2B5EF4-FFF2-40B4-BE49-F238E27FC236}">
                    <a16:creationId xmlns:a16="http://schemas.microsoft.com/office/drawing/2014/main" id="{AF1591AE-63E5-FC66-2853-C18324C58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849"/>
                <a:ext cx="6" cy="10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1 w 2"/>
                  <a:gd name="T5" fmla="*/ 0 h 3"/>
                  <a:gd name="T6" fmla="*/ 0 w 2"/>
                  <a:gd name="T7" fmla="*/ 1 h 3"/>
                  <a:gd name="T8" fmla="*/ 0 w 2"/>
                  <a:gd name="T9" fmla="*/ 1 h 3"/>
                  <a:gd name="T10" fmla="*/ 0 w 2"/>
                  <a:gd name="T11" fmla="*/ 1 h 3"/>
                  <a:gd name="T12" fmla="*/ 0 w 2"/>
                  <a:gd name="T13" fmla="*/ 2 h 3"/>
                  <a:gd name="T14" fmla="*/ 1 w 2"/>
                  <a:gd name="T15" fmla="*/ 3 h 3"/>
                  <a:gd name="T16" fmla="*/ 1 w 2"/>
                  <a:gd name="T17" fmla="*/ 3 h 3"/>
                  <a:gd name="T18" fmla="*/ 1 w 2"/>
                  <a:gd name="T19" fmla="*/ 2 h 3"/>
                  <a:gd name="T20" fmla="*/ 2 w 2"/>
                  <a:gd name="T21" fmla="*/ 1 h 3"/>
                  <a:gd name="T22" fmla="*/ 2 w 2"/>
                  <a:gd name="T23" fmla="*/ 1 h 3"/>
                  <a:gd name="T24" fmla="*/ 1 w 2"/>
                  <a:gd name="T25" fmla="*/ 0 h 3"/>
                  <a:gd name="T26" fmla="*/ 1 w 2"/>
                  <a:gd name="T27" fmla="*/ 0 h 3"/>
                  <a:gd name="T28" fmla="*/ 1 w 2"/>
                  <a:gd name="T29" fmla="*/ 0 h 3"/>
                  <a:gd name="T30" fmla="*/ 1 w 2"/>
                  <a:gd name="T31" fmla="*/ 0 h 3"/>
                  <a:gd name="T32" fmla="*/ 2 w 2"/>
                  <a:gd name="T33" fmla="*/ 1 h 3"/>
                  <a:gd name="T34" fmla="*/ 2 w 2"/>
                  <a:gd name="T35" fmla="*/ 1 h 3"/>
                  <a:gd name="T36" fmla="*/ 2 w 2"/>
                  <a:gd name="T37" fmla="*/ 1 h 3"/>
                  <a:gd name="T38" fmla="*/ 2 w 2"/>
                  <a:gd name="T39" fmla="*/ 1 h 3"/>
                  <a:gd name="T40" fmla="*/ 1 w 2"/>
                  <a:gd name="T41" fmla="*/ 2 h 3"/>
                  <a:gd name="T42" fmla="*/ 1 w 2"/>
                  <a:gd name="T43" fmla="*/ 2 h 3"/>
                  <a:gd name="T44" fmla="*/ 1 w 2"/>
                  <a:gd name="T45" fmla="*/ 2 h 3"/>
                  <a:gd name="T46" fmla="*/ 1 w 2"/>
                  <a:gd name="T47" fmla="*/ 2 h 3"/>
                  <a:gd name="T48" fmla="*/ 0 w 2"/>
                  <a:gd name="T49" fmla="*/ 2 h 3"/>
                  <a:gd name="T50" fmla="*/ 0 w 2"/>
                  <a:gd name="T51" fmla="*/ 1 h 3"/>
                  <a:gd name="T52" fmla="*/ 0 w 2"/>
                  <a:gd name="T53" fmla="*/ 1 h 3"/>
                  <a:gd name="T54" fmla="*/ 0 w 2"/>
                  <a:gd name="T55" fmla="*/ 1 h 3"/>
                  <a:gd name="T56" fmla="*/ 1 w 2"/>
                  <a:gd name="T57" fmla="*/ 0 h 3"/>
                  <a:gd name="T58" fmla="*/ 1 w 2"/>
                  <a:gd name="T59" fmla="*/ 0 h 3"/>
                  <a:gd name="T60" fmla="*/ 1 w 2"/>
                  <a:gd name="T61" fmla="*/ 0 h 3"/>
                  <a:gd name="T62" fmla="*/ 1 w 2"/>
                  <a:gd name="T63" fmla="*/ 0 h 3"/>
                  <a:gd name="T64" fmla="*/ 1 w 2"/>
                  <a:gd name="T6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4" name="Freeform 483">
                <a:extLst>
                  <a:ext uri="{FF2B5EF4-FFF2-40B4-BE49-F238E27FC236}">
                    <a16:creationId xmlns:a16="http://schemas.microsoft.com/office/drawing/2014/main" id="{9B8F6922-0C51-169B-8895-7B08575D0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852"/>
                <a:ext cx="9" cy="10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3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5" name="Freeform 484">
                <a:extLst>
                  <a:ext uri="{FF2B5EF4-FFF2-40B4-BE49-F238E27FC236}">
                    <a16:creationId xmlns:a16="http://schemas.microsoft.com/office/drawing/2014/main" id="{A1E8B979-E108-D11B-0B3A-D2796E3EB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852"/>
                <a:ext cx="9" cy="1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2 h 3"/>
                  <a:gd name="T6" fmla="*/ 1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  <a:gd name="T18" fmla="*/ 1 w 3"/>
                  <a:gd name="T19" fmla="*/ 2 h 3"/>
                  <a:gd name="T20" fmla="*/ 1 w 3"/>
                  <a:gd name="T21" fmla="*/ 2 h 3"/>
                  <a:gd name="T22" fmla="*/ 1 w 3"/>
                  <a:gd name="T23" fmla="*/ 2 h 3"/>
                  <a:gd name="T24" fmla="*/ 1 w 3"/>
                  <a:gd name="T25" fmla="*/ 2 h 3"/>
                  <a:gd name="T26" fmla="*/ 1 w 3"/>
                  <a:gd name="T27" fmla="*/ 2 h 3"/>
                  <a:gd name="T28" fmla="*/ 1 w 3"/>
                  <a:gd name="T29" fmla="*/ 2 h 3"/>
                  <a:gd name="T30" fmla="*/ 0 w 3"/>
                  <a:gd name="T31" fmla="*/ 1 h 3"/>
                  <a:gd name="T32" fmla="*/ 0 w 3"/>
                  <a:gd name="T33" fmla="*/ 1 h 3"/>
                  <a:gd name="T34" fmla="*/ 1 w 3"/>
                  <a:gd name="T35" fmla="*/ 1 h 3"/>
                  <a:gd name="T36" fmla="*/ 2 w 3"/>
                  <a:gd name="T37" fmla="*/ 0 h 3"/>
                  <a:gd name="T38" fmla="*/ 2 w 3"/>
                  <a:gd name="T39" fmla="*/ 0 h 3"/>
                  <a:gd name="T40" fmla="*/ 2 w 3"/>
                  <a:gd name="T41" fmla="*/ 0 h 3"/>
                  <a:gd name="T42" fmla="*/ 3 w 3"/>
                  <a:gd name="T43" fmla="*/ 1 h 3"/>
                  <a:gd name="T44" fmla="*/ 3 w 3"/>
                  <a:gd name="T45" fmla="*/ 1 h 3"/>
                  <a:gd name="T46" fmla="*/ 3 w 3"/>
                  <a:gd name="T47" fmla="*/ 1 h 3"/>
                  <a:gd name="T48" fmla="*/ 3 w 3"/>
                  <a:gd name="T49" fmla="*/ 1 h 3"/>
                  <a:gd name="T50" fmla="*/ 3 w 3"/>
                  <a:gd name="T51" fmla="*/ 1 h 3"/>
                  <a:gd name="T52" fmla="*/ 3 w 3"/>
                  <a:gd name="T53" fmla="*/ 1 h 3"/>
                  <a:gd name="T54" fmla="*/ 3 w 3"/>
                  <a:gd name="T55" fmla="*/ 1 h 3"/>
                  <a:gd name="T56" fmla="*/ 3 w 3"/>
                  <a:gd name="T57" fmla="*/ 1 h 3"/>
                  <a:gd name="T58" fmla="*/ 2 w 3"/>
                  <a:gd name="T59" fmla="*/ 0 h 3"/>
                  <a:gd name="T60" fmla="*/ 2 w 3"/>
                  <a:gd name="T61" fmla="*/ 0 h 3"/>
                  <a:gd name="T62" fmla="*/ 2 w 3"/>
                  <a:gd name="T63" fmla="*/ 0 h 3"/>
                  <a:gd name="T64" fmla="*/ 2 w 3"/>
                  <a:gd name="T65" fmla="*/ 0 h 3"/>
                  <a:gd name="T66" fmla="*/ 1 w 3"/>
                  <a:gd name="T67" fmla="*/ 0 h 3"/>
                  <a:gd name="T68" fmla="*/ 0 w 3"/>
                  <a:gd name="T69" fmla="*/ 1 h 3"/>
                  <a:gd name="T70" fmla="*/ 0 w 3"/>
                  <a:gd name="T71" fmla="*/ 1 h 3"/>
                  <a:gd name="T72" fmla="*/ 1 w 3"/>
                  <a:gd name="T73" fmla="*/ 2 h 3"/>
                  <a:gd name="T74" fmla="*/ 1 w 3"/>
                  <a:gd name="T75" fmla="*/ 2 h 3"/>
                  <a:gd name="T76" fmla="*/ 1 w 3"/>
                  <a:gd name="T77" fmla="*/ 3 h 3"/>
                  <a:gd name="T78" fmla="*/ 1 w 3"/>
                  <a:gd name="T79" fmla="*/ 3 h 3"/>
                  <a:gd name="T80" fmla="*/ 2 w 3"/>
                  <a:gd name="T81" fmla="*/ 2 h 3"/>
                  <a:gd name="T82" fmla="*/ 3 w 3"/>
                  <a:gd name="T83" fmla="*/ 1 h 3"/>
                  <a:gd name="T84" fmla="*/ 3 w 3"/>
                  <a:gd name="T85" fmla="*/ 1 h 3"/>
                  <a:gd name="T86" fmla="*/ 3 w 3"/>
                  <a:gd name="T8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6" name="Freeform 485">
                <a:extLst>
                  <a:ext uri="{FF2B5EF4-FFF2-40B4-BE49-F238E27FC236}">
                    <a16:creationId xmlns:a16="http://schemas.microsoft.com/office/drawing/2014/main" id="{218C5048-2425-3C12-8625-771BB4997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1837"/>
                <a:ext cx="9" cy="12"/>
              </a:xfrm>
              <a:custGeom>
                <a:avLst/>
                <a:gdLst>
                  <a:gd name="T0" fmla="*/ 3 w 3"/>
                  <a:gd name="T1" fmla="*/ 0 h 4"/>
                  <a:gd name="T2" fmla="*/ 2 w 3"/>
                  <a:gd name="T3" fmla="*/ 0 h 4"/>
                  <a:gd name="T4" fmla="*/ 0 w 3"/>
                  <a:gd name="T5" fmla="*/ 2 h 4"/>
                  <a:gd name="T6" fmla="*/ 0 w 3"/>
                  <a:gd name="T7" fmla="*/ 4 h 4"/>
                  <a:gd name="T8" fmla="*/ 3 w 3"/>
                  <a:gd name="T9" fmla="*/ 3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7" name="Freeform 486">
                <a:extLst>
                  <a:ext uri="{FF2B5EF4-FFF2-40B4-BE49-F238E27FC236}">
                    <a16:creationId xmlns:a16="http://schemas.microsoft.com/office/drawing/2014/main" id="{3495B58E-A654-B1C0-D36D-42429290D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1837"/>
                <a:ext cx="9" cy="12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0 h 4"/>
                  <a:gd name="T4" fmla="*/ 2 w 3"/>
                  <a:gd name="T5" fmla="*/ 0 h 4"/>
                  <a:gd name="T6" fmla="*/ 2 w 3"/>
                  <a:gd name="T7" fmla="*/ 0 h 4"/>
                  <a:gd name="T8" fmla="*/ 1 w 3"/>
                  <a:gd name="T9" fmla="*/ 1 h 4"/>
                  <a:gd name="T10" fmla="*/ 0 w 3"/>
                  <a:gd name="T11" fmla="*/ 2 h 4"/>
                  <a:gd name="T12" fmla="*/ 0 w 3"/>
                  <a:gd name="T13" fmla="*/ 3 h 4"/>
                  <a:gd name="T14" fmla="*/ 0 w 3"/>
                  <a:gd name="T15" fmla="*/ 4 h 4"/>
                  <a:gd name="T16" fmla="*/ 0 w 3"/>
                  <a:gd name="T17" fmla="*/ 4 h 4"/>
                  <a:gd name="T18" fmla="*/ 0 w 3"/>
                  <a:gd name="T19" fmla="*/ 4 h 4"/>
                  <a:gd name="T20" fmla="*/ 1 w 3"/>
                  <a:gd name="T21" fmla="*/ 4 h 4"/>
                  <a:gd name="T22" fmla="*/ 3 w 3"/>
                  <a:gd name="T23" fmla="*/ 3 h 4"/>
                  <a:gd name="T24" fmla="*/ 3 w 3"/>
                  <a:gd name="T25" fmla="*/ 3 h 4"/>
                  <a:gd name="T26" fmla="*/ 3 w 3"/>
                  <a:gd name="T27" fmla="*/ 0 h 4"/>
                  <a:gd name="T28" fmla="*/ 3 w 3"/>
                  <a:gd name="T29" fmla="*/ 0 h 4"/>
                  <a:gd name="T30" fmla="*/ 3 w 3"/>
                  <a:gd name="T31" fmla="*/ 0 h 4"/>
                  <a:gd name="T32" fmla="*/ 3 w 3"/>
                  <a:gd name="T33" fmla="*/ 0 h 4"/>
                  <a:gd name="T34" fmla="*/ 3 w 3"/>
                  <a:gd name="T35" fmla="*/ 3 h 4"/>
                  <a:gd name="T36" fmla="*/ 3 w 3"/>
                  <a:gd name="T37" fmla="*/ 3 h 4"/>
                  <a:gd name="T38" fmla="*/ 3 w 3"/>
                  <a:gd name="T39" fmla="*/ 3 h 4"/>
                  <a:gd name="T40" fmla="*/ 2 w 3"/>
                  <a:gd name="T41" fmla="*/ 3 h 4"/>
                  <a:gd name="T42" fmla="*/ 1 w 3"/>
                  <a:gd name="T43" fmla="*/ 4 h 4"/>
                  <a:gd name="T44" fmla="*/ 1 w 3"/>
                  <a:gd name="T45" fmla="*/ 4 h 4"/>
                  <a:gd name="T46" fmla="*/ 0 w 3"/>
                  <a:gd name="T47" fmla="*/ 4 h 4"/>
                  <a:gd name="T48" fmla="*/ 0 w 3"/>
                  <a:gd name="T49" fmla="*/ 4 h 4"/>
                  <a:gd name="T50" fmla="*/ 0 w 3"/>
                  <a:gd name="T51" fmla="*/ 4 h 4"/>
                  <a:gd name="T52" fmla="*/ 0 w 3"/>
                  <a:gd name="T53" fmla="*/ 3 h 4"/>
                  <a:gd name="T54" fmla="*/ 0 w 3"/>
                  <a:gd name="T55" fmla="*/ 2 h 4"/>
                  <a:gd name="T56" fmla="*/ 1 w 3"/>
                  <a:gd name="T57" fmla="*/ 1 h 4"/>
                  <a:gd name="T58" fmla="*/ 2 w 3"/>
                  <a:gd name="T59" fmla="*/ 0 h 4"/>
                  <a:gd name="T60" fmla="*/ 2 w 3"/>
                  <a:gd name="T61" fmla="*/ 0 h 4"/>
                  <a:gd name="T62" fmla="*/ 3 w 3"/>
                  <a:gd name="T63" fmla="*/ 0 h 4"/>
                  <a:gd name="T64" fmla="*/ 3 w 3"/>
                  <a:gd name="T65" fmla="*/ 1 h 4"/>
                  <a:gd name="T66" fmla="*/ 3 w 3"/>
                  <a:gd name="T67" fmla="*/ 1 h 4"/>
                  <a:gd name="T68" fmla="*/ 3 w 3"/>
                  <a:gd name="T69" fmla="*/ 1 h 4"/>
                  <a:gd name="T70" fmla="*/ 3 w 3"/>
                  <a:gd name="T71" fmla="*/ 1 h 4"/>
                  <a:gd name="T72" fmla="*/ 3 w 3"/>
                  <a:gd name="T73" fmla="*/ 0 h 4"/>
                  <a:gd name="T74" fmla="*/ 3 w 3"/>
                  <a:gd name="T7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8" name="Freeform 487">
                <a:extLst>
                  <a:ext uri="{FF2B5EF4-FFF2-40B4-BE49-F238E27FC236}">
                    <a16:creationId xmlns:a16="http://schemas.microsoft.com/office/drawing/2014/main" id="{64CE8825-3A33-60B6-A0DF-0FFE7184E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1843"/>
                <a:ext cx="9" cy="9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2 h 3"/>
                  <a:gd name="T4" fmla="*/ 2 w 3"/>
                  <a:gd name="T5" fmla="*/ 0 h 3"/>
                  <a:gd name="T6" fmla="*/ 3 w 3"/>
                  <a:gd name="T7" fmla="*/ 2 h 3"/>
                  <a:gd name="T8" fmla="*/ 1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3" y="2"/>
                      <a:pt x="3" y="2"/>
                    </a:cubicBezTo>
                    <a:cubicBezTo>
                      <a:pt x="3" y="2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9" name="Freeform 488">
                <a:extLst>
                  <a:ext uri="{FF2B5EF4-FFF2-40B4-BE49-F238E27FC236}">
                    <a16:creationId xmlns:a16="http://schemas.microsoft.com/office/drawing/2014/main" id="{0FCFEBF0-7C32-61BD-D846-588AF2C40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1843"/>
                <a:ext cx="9" cy="9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1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0 w 3"/>
                  <a:gd name="T11" fmla="*/ 1 h 3"/>
                  <a:gd name="T12" fmla="*/ 1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2 w 3"/>
                  <a:gd name="T19" fmla="*/ 0 h 3"/>
                  <a:gd name="T20" fmla="*/ 3 w 3"/>
                  <a:gd name="T21" fmla="*/ 2 h 3"/>
                  <a:gd name="T22" fmla="*/ 3 w 3"/>
                  <a:gd name="T23" fmla="*/ 2 h 3"/>
                  <a:gd name="T24" fmla="*/ 3 w 3"/>
                  <a:gd name="T25" fmla="*/ 2 h 3"/>
                  <a:gd name="T26" fmla="*/ 3 w 3"/>
                  <a:gd name="T27" fmla="*/ 2 h 3"/>
                  <a:gd name="T28" fmla="*/ 3 w 3"/>
                  <a:gd name="T29" fmla="*/ 2 h 3"/>
                  <a:gd name="T30" fmla="*/ 2 w 3"/>
                  <a:gd name="T31" fmla="*/ 3 h 3"/>
                  <a:gd name="T32" fmla="*/ 1 w 3"/>
                  <a:gd name="T33" fmla="*/ 3 h 3"/>
                  <a:gd name="T34" fmla="*/ 1 w 3"/>
                  <a:gd name="T35" fmla="*/ 3 h 3"/>
                  <a:gd name="T36" fmla="*/ 1 w 3"/>
                  <a:gd name="T37" fmla="*/ 3 h 3"/>
                  <a:gd name="T38" fmla="*/ 1 w 3"/>
                  <a:gd name="T39" fmla="*/ 3 h 3"/>
                  <a:gd name="T40" fmla="*/ 1 w 3"/>
                  <a:gd name="T41" fmla="*/ 3 h 3"/>
                  <a:gd name="T42" fmla="*/ 2 w 3"/>
                  <a:gd name="T43" fmla="*/ 3 h 3"/>
                  <a:gd name="T44" fmla="*/ 3 w 3"/>
                  <a:gd name="T45" fmla="*/ 2 h 3"/>
                  <a:gd name="T46" fmla="*/ 3 w 3"/>
                  <a:gd name="T47" fmla="*/ 2 h 3"/>
                  <a:gd name="T48" fmla="*/ 3 w 3"/>
                  <a:gd name="T49" fmla="*/ 2 h 3"/>
                  <a:gd name="T50" fmla="*/ 3 w 3"/>
                  <a:gd name="T51" fmla="*/ 2 h 3"/>
                  <a:gd name="T52" fmla="*/ 3 w 3"/>
                  <a:gd name="T53" fmla="*/ 1 h 3"/>
                  <a:gd name="T54" fmla="*/ 3 w 3"/>
                  <a:gd name="T55" fmla="*/ 0 h 3"/>
                  <a:gd name="T56" fmla="*/ 2 w 3"/>
                  <a:gd name="T57" fmla="*/ 0 h 3"/>
                  <a:gd name="T58" fmla="*/ 2 w 3"/>
                  <a:gd name="T59" fmla="*/ 0 h 3"/>
                  <a:gd name="T60" fmla="*/ 1 w 3"/>
                  <a:gd name="T61" fmla="*/ 1 h 3"/>
                  <a:gd name="T62" fmla="*/ 0 w 3"/>
                  <a:gd name="T63" fmla="*/ 1 h 3"/>
                  <a:gd name="T64" fmla="*/ 0 w 3"/>
                  <a:gd name="T65" fmla="*/ 2 h 3"/>
                  <a:gd name="T66" fmla="*/ 0 w 3"/>
                  <a:gd name="T67" fmla="*/ 2 h 3"/>
                  <a:gd name="T68" fmla="*/ 0 w 3"/>
                  <a:gd name="T69" fmla="*/ 3 h 3"/>
                  <a:gd name="T70" fmla="*/ 1 w 3"/>
                  <a:gd name="T7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0" name="Freeform 489">
                <a:extLst>
                  <a:ext uri="{FF2B5EF4-FFF2-40B4-BE49-F238E27FC236}">
                    <a16:creationId xmlns:a16="http://schemas.microsoft.com/office/drawing/2014/main" id="{DFCDA95E-52B2-A603-93AC-4DD89C576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1849"/>
                <a:ext cx="6" cy="10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0 w 2"/>
                  <a:gd name="T5" fmla="*/ 2 h 3"/>
                  <a:gd name="T6" fmla="*/ 0 w 2"/>
                  <a:gd name="T7" fmla="*/ 1 h 3"/>
                  <a:gd name="T8" fmla="*/ 2 w 2"/>
                  <a:gd name="T9" fmla="*/ 0 h 3"/>
                  <a:gd name="T10" fmla="*/ 2 w 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1" name="Freeform 490">
                <a:extLst>
                  <a:ext uri="{FF2B5EF4-FFF2-40B4-BE49-F238E27FC236}">
                    <a16:creationId xmlns:a16="http://schemas.microsoft.com/office/drawing/2014/main" id="{EE5AC64B-94CB-491A-7D49-6B6C6CF73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" y="1849"/>
                <a:ext cx="10" cy="10"/>
              </a:xfrm>
              <a:custGeom>
                <a:avLst/>
                <a:gdLst>
                  <a:gd name="T0" fmla="*/ 2 w 3"/>
                  <a:gd name="T1" fmla="*/ 1 h 3"/>
                  <a:gd name="T2" fmla="*/ 2 w 3"/>
                  <a:gd name="T3" fmla="*/ 1 h 3"/>
                  <a:gd name="T4" fmla="*/ 2 w 3"/>
                  <a:gd name="T5" fmla="*/ 1 h 3"/>
                  <a:gd name="T6" fmla="*/ 1 w 3"/>
                  <a:gd name="T7" fmla="*/ 2 h 3"/>
                  <a:gd name="T8" fmla="*/ 1 w 3"/>
                  <a:gd name="T9" fmla="*/ 2 h 3"/>
                  <a:gd name="T10" fmla="*/ 0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0 w 3"/>
                  <a:gd name="T17" fmla="*/ 1 h 3"/>
                  <a:gd name="T18" fmla="*/ 0 w 3"/>
                  <a:gd name="T19" fmla="*/ 1 h 3"/>
                  <a:gd name="T20" fmla="*/ 1 w 3"/>
                  <a:gd name="T21" fmla="*/ 0 h 3"/>
                  <a:gd name="T22" fmla="*/ 1 w 3"/>
                  <a:gd name="T23" fmla="*/ 0 h 3"/>
                  <a:gd name="T24" fmla="*/ 2 w 3"/>
                  <a:gd name="T25" fmla="*/ 0 h 3"/>
                  <a:gd name="T26" fmla="*/ 2 w 3"/>
                  <a:gd name="T27" fmla="*/ 0 h 3"/>
                  <a:gd name="T28" fmla="*/ 2 w 3"/>
                  <a:gd name="T29" fmla="*/ 0 h 3"/>
                  <a:gd name="T30" fmla="*/ 2 w 3"/>
                  <a:gd name="T31" fmla="*/ 1 h 3"/>
                  <a:gd name="T32" fmla="*/ 2 w 3"/>
                  <a:gd name="T33" fmla="*/ 1 h 3"/>
                  <a:gd name="T34" fmla="*/ 2 w 3"/>
                  <a:gd name="T35" fmla="*/ 1 h 3"/>
                  <a:gd name="T36" fmla="*/ 2 w 3"/>
                  <a:gd name="T37" fmla="*/ 1 h 3"/>
                  <a:gd name="T38" fmla="*/ 2 w 3"/>
                  <a:gd name="T39" fmla="*/ 1 h 3"/>
                  <a:gd name="T40" fmla="*/ 2 w 3"/>
                  <a:gd name="T41" fmla="*/ 0 h 3"/>
                  <a:gd name="T42" fmla="*/ 2 w 3"/>
                  <a:gd name="T43" fmla="*/ 0 h 3"/>
                  <a:gd name="T44" fmla="*/ 1 w 3"/>
                  <a:gd name="T45" fmla="*/ 0 h 3"/>
                  <a:gd name="T46" fmla="*/ 0 w 3"/>
                  <a:gd name="T47" fmla="*/ 1 h 3"/>
                  <a:gd name="T48" fmla="*/ 0 w 3"/>
                  <a:gd name="T49" fmla="*/ 1 h 3"/>
                  <a:gd name="T50" fmla="*/ 0 w 3"/>
                  <a:gd name="T51" fmla="*/ 2 h 3"/>
                  <a:gd name="T52" fmla="*/ 0 w 3"/>
                  <a:gd name="T53" fmla="*/ 2 h 3"/>
                  <a:gd name="T54" fmla="*/ 0 w 3"/>
                  <a:gd name="T55" fmla="*/ 2 h 3"/>
                  <a:gd name="T56" fmla="*/ 1 w 3"/>
                  <a:gd name="T57" fmla="*/ 3 h 3"/>
                  <a:gd name="T58" fmla="*/ 1 w 3"/>
                  <a:gd name="T59" fmla="*/ 2 h 3"/>
                  <a:gd name="T60" fmla="*/ 2 w 3"/>
                  <a:gd name="T61" fmla="*/ 1 h 3"/>
                  <a:gd name="T62" fmla="*/ 3 w 3"/>
                  <a:gd name="T63" fmla="*/ 1 h 3"/>
                  <a:gd name="T64" fmla="*/ 2 w 3"/>
                  <a:gd name="T6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2" name="Freeform 491">
                <a:extLst>
                  <a:ext uri="{FF2B5EF4-FFF2-40B4-BE49-F238E27FC236}">
                    <a16:creationId xmlns:a16="http://schemas.microsoft.com/office/drawing/2014/main" id="{D4A119DB-8B90-63B9-DEBB-89EABF40C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843"/>
                <a:ext cx="13" cy="9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2 h 3"/>
                  <a:gd name="T4" fmla="*/ 1 w 4"/>
                  <a:gd name="T5" fmla="*/ 3 h 3"/>
                  <a:gd name="T6" fmla="*/ 3 w 4"/>
                  <a:gd name="T7" fmla="*/ 3 h 3"/>
                  <a:gd name="T8" fmla="*/ 4 w 4"/>
                  <a:gd name="T9" fmla="*/ 1 h 3"/>
                  <a:gd name="T10" fmla="*/ 3 w 4"/>
                  <a:gd name="T11" fmla="*/ 0 h 3"/>
                  <a:gd name="T12" fmla="*/ 0 w 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3" name="Freeform 492">
                <a:extLst>
                  <a:ext uri="{FF2B5EF4-FFF2-40B4-BE49-F238E27FC236}">
                    <a16:creationId xmlns:a16="http://schemas.microsoft.com/office/drawing/2014/main" id="{D095FBE0-C3E0-8ED9-E7C1-C35CAE79C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843"/>
                <a:ext cx="13" cy="9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2 h 3"/>
                  <a:gd name="T6" fmla="*/ 0 w 4"/>
                  <a:gd name="T7" fmla="*/ 2 h 3"/>
                  <a:gd name="T8" fmla="*/ 1 w 4"/>
                  <a:gd name="T9" fmla="*/ 3 h 3"/>
                  <a:gd name="T10" fmla="*/ 1 w 4"/>
                  <a:gd name="T11" fmla="*/ 3 h 3"/>
                  <a:gd name="T12" fmla="*/ 2 w 4"/>
                  <a:gd name="T13" fmla="*/ 3 h 3"/>
                  <a:gd name="T14" fmla="*/ 3 w 4"/>
                  <a:gd name="T15" fmla="*/ 3 h 3"/>
                  <a:gd name="T16" fmla="*/ 3 w 4"/>
                  <a:gd name="T17" fmla="*/ 2 h 3"/>
                  <a:gd name="T18" fmla="*/ 4 w 4"/>
                  <a:gd name="T19" fmla="*/ 1 h 3"/>
                  <a:gd name="T20" fmla="*/ 4 w 4"/>
                  <a:gd name="T21" fmla="*/ 1 h 3"/>
                  <a:gd name="T22" fmla="*/ 3 w 4"/>
                  <a:gd name="T23" fmla="*/ 0 h 3"/>
                  <a:gd name="T24" fmla="*/ 3 w 4"/>
                  <a:gd name="T25" fmla="*/ 0 h 3"/>
                  <a:gd name="T26" fmla="*/ 0 w 4"/>
                  <a:gd name="T27" fmla="*/ 1 h 3"/>
                  <a:gd name="T28" fmla="*/ 0 w 4"/>
                  <a:gd name="T29" fmla="*/ 1 h 3"/>
                  <a:gd name="T30" fmla="*/ 0 w 4"/>
                  <a:gd name="T31" fmla="*/ 1 h 3"/>
                  <a:gd name="T32" fmla="*/ 0 w 4"/>
                  <a:gd name="T33" fmla="*/ 1 h 3"/>
                  <a:gd name="T34" fmla="*/ 0 w 4"/>
                  <a:gd name="T35" fmla="*/ 1 h 3"/>
                  <a:gd name="T36" fmla="*/ 3 w 4"/>
                  <a:gd name="T37" fmla="*/ 0 h 3"/>
                  <a:gd name="T38" fmla="*/ 3 w 4"/>
                  <a:gd name="T39" fmla="*/ 0 h 3"/>
                  <a:gd name="T40" fmla="*/ 4 w 4"/>
                  <a:gd name="T41" fmla="*/ 1 h 3"/>
                  <a:gd name="T42" fmla="*/ 4 w 4"/>
                  <a:gd name="T43" fmla="*/ 1 h 3"/>
                  <a:gd name="T44" fmla="*/ 3 w 4"/>
                  <a:gd name="T45" fmla="*/ 2 h 3"/>
                  <a:gd name="T46" fmla="*/ 3 w 4"/>
                  <a:gd name="T47" fmla="*/ 3 h 3"/>
                  <a:gd name="T48" fmla="*/ 2 w 4"/>
                  <a:gd name="T49" fmla="*/ 3 h 3"/>
                  <a:gd name="T50" fmla="*/ 1 w 4"/>
                  <a:gd name="T51" fmla="*/ 3 h 3"/>
                  <a:gd name="T52" fmla="*/ 1 w 4"/>
                  <a:gd name="T53" fmla="*/ 3 h 3"/>
                  <a:gd name="T54" fmla="*/ 0 w 4"/>
                  <a:gd name="T55" fmla="*/ 2 h 3"/>
                  <a:gd name="T56" fmla="*/ 0 w 4"/>
                  <a:gd name="T57" fmla="*/ 2 h 3"/>
                  <a:gd name="T58" fmla="*/ 0 w 4"/>
                  <a:gd name="T59" fmla="*/ 1 h 3"/>
                  <a:gd name="T60" fmla="*/ 0 w 4"/>
                  <a:gd name="T61" fmla="*/ 1 h 3"/>
                  <a:gd name="T62" fmla="*/ 0 w 4"/>
                  <a:gd name="T63" fmla="*/ 1 h 3"/>
                  <a:gd name="T64" fmla="*/ 0 w 4"/>
                  <a:gd name="T65" fmla="*/ 1 h 3"/>
                  <a:gd name="T66" fmla="*/ 0 w 4"/>
                  <a:gd name="T67" fmla="*/ 1 h 3"/>
                  <a:gd name="T68" fmla="*/ 0 w 4"/>
                  <a:gd name="T6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4" name="Freeform 493">
                <a:extLst>
                  <a:ext uri="{FF2B5EF4-FFF2-40B4-BE49-F238E27FC236}">
                    <a16:creationId xmlns:a16="http://schemas.microsoft.com/office/drawing/2014/main" id="{4837BCF2-9157-7366-876E-CF690ABD7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837"/>
                <a:ext cx="7" cy="9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0 h 3"/>
                  <a:gd name="T4" fmla="*/ 0 w 2"/>
                  <a:gd name="T5" fmla="*/ 2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2 h 3"/>
                  <a:gd name="T12" fmla="*/ 2 w 2"/>
                  <a:gd name="T13" fmla="*/ 1 h 3"/>
                  <a:gd name="T14" fmla="*/ 2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A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5" name="Freeform 494">
                <a:extLst>
                  <a:ext uri="{FF2B5EF4-FFF2-40B4-BE49-F238E27FC236}">
                    <a16:creationId xmlns:a16="http://schemas.microsoft.com/office/drawing/2014/main" id="{38FF1BCA-ADB4-890D-4E61-32B0F628D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837"/>
                <a:ext cx="7" cy="6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1 h 2"/>
                  <a:gd name="T10" fmla="*/ 1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4E4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6" name="Freeform 495">
                <a:extLst>
                  <a:ext uri="{FF2B5EF4-FFF2-40B4-BE49-F238E27FC236}">
                    <a16:creationId xmlns:a16="http://schemas.microsoft.com/office/drawing/2014/main" id="{FDAAC5FB-82D1-E346-B9C1-2EE540549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1843"/>
                <a:ext cx="35" cy="25"/>
              </a:xfrm>
              <a:custGeom>
                <a:avLst/>
                <a:gdLst>
                  <a:gd name="T0" fmla="*/ 11 w 11"/>
                  <a:gd name="T1" fmla="*/ 4 h 8"/>
                  <a:gd name="T2" fmla="*/ 11 w 11"/>
                  <a:gd name="T3" fmla="*/ 4 h 8"/>
                  <a:gd name="T4" fmla="*/ 11 w 11"/>
                  <a:gd name="T5" fmla="*/ 0 h 8"/>
                  <a:gd name="T6" fmla="*/ 0 w 11"/>
                  <a:gd name="T7" fmla="*/ 5 h 8"/>
                  <a:gd name="T8" fmla="*/ 5 w 11"/>
                  <a:gd name="T9" fmla="*/ 8 h 8"/>
                  <a:gd name="T10" fmla="*/ 11 w 11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11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2"/>
                      <a:pt x="11" y="0"/>
                    </a:cubicBezTo>
                    <a:cubicBezTo>
                      <a:pt x="7" y="2"/>
                      <a:pt x="4" y="3"/>
                      <a:pt x="0" y="5"/>
                    </a:cubicBezTo>
                    <a:cubicBezTo>
                      <a:pt x="2" y="6"/>
                      <a:pt x="3" y="7"/>
                      <a:pt x="5" y="8"/>
                    </a:cubicBezTo>
                    <a:cubicBezTo>
                      <a:pt x="7" y="7"/>
                      <a:pt x="9" y="6"/>
                      <a:pt x="11" y="4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7" name="Freeform 496">
                <a:extLst>
                  <a:ext uri="{FF2B5EF4-FFF2-40B4-BE49-F238E27FC236}">
                    <a16:creationId xmlns:a16="http://schemas.microsoft.com/office/drawing/2014/main" id="{AD967264-294E-55A5-D700-0FC7156B7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" y="1837"/>
                <a:ext cx="13" cy="9"/>
              </a:xfrm>
              <a:custGeom>
                <a:avLst/>
                <a:gdLst>
                  <a:gd name="T0" fmla="*/ 3 w 4"/>
                  <a:gd name="T1" fmla="*/ 1 h 3"/>
                  <a:gd name="T2" fmla="*/ 2 w 4"/>
                  <a:gd name="T3" fmla="*/ 1 h 3"/>
                  <a:gd name="T4" fmla="*/ 1 w 4"/>
                  <a:gd name="T5" fmla="*/ 0 h 3"/>
                  <a:gd name="T6" fmla="*/ 0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  <a:gd name="T12" fmla="*/ 1 w 4"/>
                  <a:gd name="T13" fmla="*/ 2 h 3"/>
                  <a:gd name="T14" fmla="*/ 3 w 4"/>
                  <a:gd name="T15" fmla="*/ 2 h 3"/>
                  <a:gd name="T16" fmla="*/ 3 w 4"/>
                  <a:gd name="T17" fmla="*/ 3 h 3"/>
                  <a:gd name="T18" fmla="*/ 4 w 4"/>
                  <a:gd name="T19" fmla="*/ 3 h 3"/>
                  <a:gd name="T20" fmla="*/ 3 w 4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8" name="Freeform 497">
                <a:extLst>
                  <a:ext uri="{FF2B5EF4-FFF2-40B4-BE49-F238E27FC236}">
                    <a16:creationId xmlns:a16="http://schemas.microsoft.com/office/drawing/2014/main" id="{67952650-55B4-8AF9-B4A3-00F45E7DA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" y="1846"/>
                <a:ext cx="16" cy="10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0 h 3"/>
                  <a:gd name="T4" fmla="*/ 2 w 5"/>
                  <a:gd name="T5" fmla="*/ 0 h 3"/>
                  <a:gd name="T6" fmla="*/ 3 w 5"/>
                  <a:gd name="T7" fmla="*/ 0 h 3"/>
                  <a:gd name="T8" fmla="*/ 4 w 5"/>
                  <a:gd name="T9" fmla="*/ 1 h 3"/>
                  <a:gd name="T10" fmla="*/ 4 w 5"/>
                  <a:gd name="T11" fmla="*/ 1 h 3"/>
                  <a:gd name="T12" fmla="*/ 5 w 5"/>
                  <a:gd name="T13" fmla="*/ 2 h 3"/>
                  <a:gd name="T14" fmla="*/ 5 w 5"/>
                  <a:gd name="T15" fmla="*/ 3 h 3"/>
                  <a:gd name="T16" fmla="*/ 4 w 5"/>
                  <a:gd name="T17" fmla="*/ 3 h 3"/>
                  <a:gd name="T18" fmla="*/ 0 w 5"/>
                  <a:gd name="T19" fmla="*/ 2 h 3"/>
                  <a:gd name="T20" fmla="*/ 0 w 5"/>
                  <a:gd name="T21" fmla="*/ 1 h 3"/>
                  <a:gd name="T22" fmla="*/ 1 w 5"/>
                  <a:gd name="T23" fmla="*/ 0 h 3"/>
                  <a:gd name="T24" fmla="*/ 2 w 5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9" name="Freeform 498">
                <a:extLst>
                  <a:ext uri="{FF2B5EF4-FFF2-40B4-BE49-F238E27FC236}">
                    <a16:creationId xmlns:a16="http://schemas.microsoft.com/office/drawing/2014/main" id="{7ADC4C4F-3467-524B-8B07-143F5B245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1827"/>
                <a:ext cx="13" cy="25"/>
              </a:xfrm>
              <a:custGeom>
                <a:avLst/>
                <a:gdLst>
                  <a:gd name="T0" fmla="*/ 4 w 4"/>
                  <a:gd name="T1" fmla="*/ 3 h 8"/>
                  <a:gd name="T2" fmla="*/ 1 w 4"/>
                  <a:gd name="T3" fmla="*/ 0 h 8"/>
                  <a:gd name="T4" fmla="*/ 0 w 4"/>
                  <a:gd name="T5" fmla="*/ 2 h 8"/>
                  <a:gd name="T6" fmla="*/ 1 w 4"/>
                  <a:gd name="T7" fmla="*/ 5 h 8"/>
                  <a:gd name="T8" fmla="*/ 2 w 4"/>
                  <a:gd name="T9" fmla="*/ 7 h 8"/>
                  <a:gd name="T10" fmla="*/ 3 w 4"/>
                  <a:gd name="T11" fmla="*/ 8 h 8"/>
                  <a:gd name="T12" fmla="*/ 3 w 4"/>
                  <a:gd name="T13" fmla="*/ 8 h 8"/>
                  <a:gd name="T14" fmla="*/ 4 w 4"/>
                  <a:gd name="T15" fmla="*/ 8 h 8"/>
                  <a:gd name="T16" fmla="*/ 3 w 4"/>
                  <a:gd name="T17" fmla="*/ 7 h 8"/>
                  <a:gd name="T18" fmla="*/ 4 w 4"/>
                  <a:gd name="T1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4" y="3"/>
                    </a:move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5"/>
                      <a:pt x="2" y="6"/>
                      <a:pt x="2" y="7"/>
                    </a:cubicBezTo>
                    <a:cubicBezTo>
                      <a:pt x="2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3" y="7"/>
                      <a:pt x="3" y="7"/>
                    </a:cubicBezTo>
                    <a:cubicBezTo>
                      <a:pt x="4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" name="Freeform 499">
                <a:extLst>
                  <a:ext uri="{FF2B5EF4-FFF2-40B4-BE49-F238E27FC236}">
                    <a16:creationId xmlns:a16="http://schemas.microsoft.com/office/drawing/2014/main" id="{4439C844-7D21-CB5F-BDA6-9C5B39353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1821"/>
                <a:ext cx="10" cy="35"/>
              </a:xfrm>
              <a:custGeom>
                <a:avLst/>
                <a:gdLst>
                  <a:gd name="T0" fmla="*/ 1 w 3"/>
                  <a:gd name="T1" fmla="*/ 3 h 11"/>
                  <a:gd name="T2" fmla="*/ 1 w 3"/>
                  <a:gd name="T3" fmla="*/ 5 h 11"/>
                  <a:gd name="T4" fmla="*/ 2 w 3"/>
                  <a:gd name="T5" fmla="*/ 10 h 11"/>
                  <a:gd name="T6" fmla="*/ 1 w 3"/>
                  <a:gd name="T7" fmla="*/ 8 h 11"/>
                  <a:gd name="T8" fmla="*/ 0 w 3"/>
                  <a:gd name="T9" fmla="*/ 3 h 11"/>
                  <a:gd name="T10" fmla="*/ 1 w 3"/>
                  <a:gd name="T1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1">
                    <a:moveTo>
                      <a:pt x="1" y="3"/>
                    </a:move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1" y="8"/>
                      <a:pt x="2" y="10"/>
                    </a:cubicBezTo>
                    <a:cubicBezTo>
                      <a:pt x="3" y="11"/>
                      <a:pt x="1" y="8"/>
                      <a:pt x="1" y="8"/>
                    </a:cubicBezTo>
                    <a:cubicBezTo>
                      <a:pt x="1" y="8"/>
                      <a:pt x="0" y="5"/>
                      <a:pt x="0" y="3"/>
                    </a:cubicBezTo>
                    <a:cubicBezTo>
                      <a:pt x="0" y="0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" name="Freeform 500">
                <a:extLst>
                  <a:ext uri="{FF2B5EF4-FFF2-40B4-BE49-F238E27FC236}">
                    <a16:creationId xmlns:a16="http://schemas.microsoft.com/office/drawing/2014/main" id="{BEB64B3B-72C0-3776-121F-CED94E929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1837"/>
                <a:ext cx="3" cy="12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2 h 4"/>
                  <a:gd name="T4" fmla="*/ 0 w 1"/>
                  <a:gd name="T5" fmla="*/ 3 h 4"/>
                  <a:gd name="T6" fmla="*/ 1 w 1"/>
                  <a:gd name="T7" fmla="*/ 2 h 4"/>
                  <a:gd name="T8" fmla="*/ 1 w 1"/>
                  <a:gd name="T9" fmla="*/ 4 h 4"/>
                  <a:gd name="T10" fmla="*/ 1 w 1"/>
                  <a:gd name="T11" fmla="*/ 1 h 4"/>
                  <a:gd name="T12" fmla="*/ 1 w 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2" name="Freeform 501">
                <a:extLst>
                  <a:ext uri="{FF2B5EF4-FFF2-40B4-BE49-F238E27FC236}">
                    <a16:creationId xmlns:a16="http://schemas.microsoft.com/office/drawing/2014/main" id="{A9915C51-EA21-04E7-2C2C-D0A087CC4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852"/>
                <a:ext cx="25" cy="7"/>
              </a:xfrm>
              <a:custGeom>
                <a:avLst/>
                <a:gdLst>
                  <a:gd name="T0" fmla="*/ 6 w 8"/>
                  <a:gd name="T1" fmla="*/ 2 h 2"/>
                  <a:gd name="T2" fmla="*/ 3 w 8"/>
                  <a:gd name="T3" fmla="*/ 1 h 2"/>
                  <a:gd name="T4" fmla="*/ 1 w 8"/>
                  <a:gd name="T5" fmla="*/ 0 h 2"/>
                  <a:gd name="T6" fmla="*/ 4 w 8"/>
                  <a:gd name="T7" fmla="*/ 0 h 2"/>
                  <a:gd name="T8" fmla="*/ 5 w 8"/>
                  <a:gd name="T9" fmla="*/ 0 h 2"/>
                  <a:gd name="T10" fmla="*/ 6 w 8"/>
                  <a:gd name="T11" fmla="*/ 0 h 2"/>
                  <a:gd name="T12" fmla="*/ 7 w 8"/>
                  <a:gd name="T13" fmla="*/ 0 h 2"/>
                  <a:gd name="T14" fmla="*/ 8 w 8"/>
                  <a:gd name="T15" fmla="*/ 1 h 2"/>
                  <a:gd name="T16" fmla="*/ 6 w 8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6" y="2"/>
                    </a:moveTo>
                    <a:cubicBezTo>
                      <a:pt x="6" y="2"/>
                      <a:pt x="5" y="2"/>
                      <a:pt x="3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7" y="1"/>
                      <a:pt x="7" y="2"/>
                      <a:pt x="6" y="2"/>
                    </a:cubicBez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" name="Freeform 502">
                <a:extLst>
                  <a:ext uri="{FF2B5EF4-FFF2-40B4-BE49-F238E27FC236}">
                    <a16:creationId xmlns:a16="http://schemas.microsoft.com/office/drawing/2014/main" id="{30BEA2FD-3C50-9683-5496-718A586B1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859"/>
                <a:ext cx="9" cy="3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1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" name="Freeform 503">
                <a:extLst>
                  <a:ext uri="{FF2B5EF4-FFF2-40B4-BE49-F238E27FC236}">
                    <a16:creationId xmlns:a16="http://schemas.microsoft.com/office/drawing/2014/main" id="{82281713-72A5-A7D7-A402-8D8791515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856"/>
                <a:ext cx="12" cy="3"/>
              </a:xfrm>
              <a:custGeom>
                <a:avLst/>
                <a:gdLst>
                  <a:gd name="T0" fmla="*/ 0 w 4"/>
                  <a:gd name="T1" fmla="*/ 0 h 1"/>
                  <a:gd name="T2" fmla="*/ 1 w 4"/>
                  <a:gd name="T3" fmla="*/ 0 h 1"/>
                  <a:gd name="T4" fmla="*/ 3 w 4"/>
                  <a:gd name="T5" fmla="*/ 0 h 1"/>
                  <a:gd name="T6" fmla="*/ 3 w 4"/>
                  <a:gd name="T7" fmla="*/ 0 h 1"/>
                  <a:gd name="T8" fmla="*/ 4 w 4"/>
                  <a:gd name="T9" fmla="*/ 0 h 1"/>
                  <a:gd name="T10" fmla="*/ 3 w 4"/>
                  <a:gd name="T11" fmla="*/ 1 h 1"/>
                  <a:gd name="T12" fmla="*/ 1 w 4"/>
                  <a:gd name="T13" fmla="*/ 1 h 1"/>
                  <a:gd name="T14" fmla="*/ 0 w 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" name="Freeform 504">
                <a:extLst>
                  <a:ext uri="{FF2B5EF4-FFF2-40B4-BE49-F238E27FC236}">
                    <a16:creationId xmlns:a16="http://schemas.microsoft.com/office/drawing/2014/main" id="{0EBB7372-DFDC-E8E7-FACC-7D8C9135E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" y="1840"/>
                <a:ext cx="3" cy="12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  <a:gd name="T8" fmla="*/ 1 w 1"/>
                  <a:gd name="T9" fmla="*/ 2 h 4"/>
                  <a:gd name="T10" fmla="*/ 1 w 1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" name="Freeform 505">
                <a:extLst>
                  <a:ext uri="{FF2B5EF4-FFF2-40B4-BE49-F238E27FC236}">
                    <a16:creationId xmlns:a16="http://schemas.microsoft.com/office/drawing/2014/main" id="{1705B366-4112-0E9A-673B-3301D3FEC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1827"/>
                <a:ext cx="6" cy="1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3 h 4"/>
                  <a:gd name="T4" fmla="*/ 0 w 2"/>
                  <a:gd name="T5" fmla="*/ 1 h 4"/>
                  <a:gd name="T6" fmla="*/ 1 w 2"/>
                  <a:gd name="T7" fmla="*/ 0 h 4"/>
                  <a:gd name="T8" fmla="*/ 1 w 2"/>
                  <a:gd name="T9" fmla="*/ 1 h 4"/>
                  <a:gd name="T10" fmla="*/ 1 w 2"/>
                  <a:gd name="T11" fmla="*/ 2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" name="Freeform 506">
                <a:extLst>
                  <a:ext uri="{FF2B5EF4-FFF2-40B4-BE49-F238E27FC236}">
                    <a16:creationId xmlns:a16="http://schemas.microsoft.com/office/drawing/2014/main" id="{9A2613F1-CA56-387C-C374-981F8F982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" y="1856"/>
                <a:ext cx="16" cy="6"/>
              </a:xfrm>
              <a:custGeom>
                <a:avLst/>
                <a:gdLst>
                  <a:gd name="T0" fmla="*/ 0 w 5"/>
                  <a:gd name="T1" fmla="*/ 1 h 2"/>
                  <a:gd name="T2" fmla="*/ 1 w 5"/>
                  <a:gd name="T3" fmla="*/ 1 h 2"/>
                  <a:gd name="T4" fmla="*/ 3 w 5"/>
                  <a:gd name="T5" fmla="*/ 1 h 2"/>
                  <a:gd name="T6" fmla="*/ 5 w 5"/>
                  <a:gd name="T7" fmla="*/ 1 h 2"/>
                  <a:gd name="T8" fmla="*/ 5 w 5"/>
                  <a:gd name="T9" fmla="*/ 2 h 2"/>
                  <a:gd name="T10" fmla="*/ 1 w 5"/>
                  <a:gd name="T11" fmla="*/ 2 h 2"/>
                  <a:gd name="T12" fmla="*/ 0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" name="Freeform 507">
                <a:extLst>
                  <a:ext uri="{FF2B5EF4-FFF2-40B4-BE49-F238E27FC236}">
                    <a16:creationId xmlns:a16="http://schemas.microsoft.com/office/drawing/2014/main" id="{E3B161B4-59C0-907A-3C77-5263D3EAE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1833"/>
                <a:ext cx="9" cy="23"/>
              </a:xfrm>
              <a:custGeom>
                <a:avLst/>
                <a:gdLst>
                  <a:gd name="T0" fmla="*/ 2 w 3"/>
                  <a:gd name="T1" fmla="*/ 1 h 7"/>
                  <a:gd name="T2" fmla="*/ 2 w 3"/>
                  <a:gd name="T3" fmla="*/ 4 h 7"/>
                  <a:gd name="T4" fmla="*/ 2 w 3"/>
                  <a:gd name="T5" fmla="*/ 6 h 7"/>
                  <a:gd name="T6" fmla="*/ 2 w 3"/>
                  <a:gd name="T7" fmla="*/ 6 h 7"/>
                  <a:gd name="T8" fmla="*/ 0 w 3"/>
                  <a:gd name="T9" fmla="*/ 6 h 7"/>
                  <a:gd name="T10" fmla="*/ 1 w 3"/>
                  <a:gd name="T11" fmla="*/ 6 h 7"/>
                  <a:gd name="T12" fmla="*/ 1 w 3"/>
                  <a:gd name="T13" fmla="*/ 4 h 7"/>
                  <a:gd name="T14" fmla="*/ 1 w 3"/>
                  <a:gd name="T15" fmla="*/ 3 h 7"/>
                  <a:gd name="T16" fmla="*/ 0 w 3"/>
                  <a:gd name="T17" fmla="*/ 3 h 7"/>
                  <a:gd name="T18" fmla="*/ 1 w 3"/>
                  <a:gd name="T19" fmla="*/ 0 h 7"/>
                  <a:gd name="T20" fmla="*/ 2 w 3"/>
                  <a:gd name="T2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7">
                    <a:moveTo>
                      <a:pt x="2" y="1"/>
                    </a:moveTo>
                    <a:cubicBezTo>
                      <a:pt x="2" y="1"/>
                      <a:pt x="2" y="4"/>
                      <a:pt x="2" y="4"/>
                    </a:cubicBezTo>
                    <a:cubicBezTo>
                      <a:pt x="2" y="5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" name="Freeform 508">
                <a:extLst>
                  <a:ext uri="{FF2B5EF4-FFF2-40B4-BE49-F238E27FC236}">
                    <a16:creationId xmlns:a16="http://schemas.microsoft.com/office/drawing/2014/main" id="{9D3F8CDE-8CDB-E742-0C89-5E8E8FDE9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856"/>
                <a:ext cx="16" cy="9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0 h 3"/>
                  <a:gd name="T4" fmla="*/ 2 w 5"/>
                  <a:gd name="T5" fmla="*/ 1 h 3"/>
                  <a:gd name="T6" fmla="*/ 4 w 5"/>
                  <a:gd name="T7" fmla="*/ 1 h 3"/>
                  <a:gd name="T8" fmla="*/ 5 w 5"/>
                  <a:gd name="T9" fmla="*/ 0 h 3"/>
                  <a:gd name="T10" fmla="*/ 5 w 5"/>
                  <a:gd name="T11" fmla="*/ 1 h 3"/>
                  <a:gd name="T12" fmla="*/ 3 w 5"/>
                  <a:gd name="T13" fmla="*/ 3 h 3"/>
                  <a:gd name="T14" fmla="*/ 3 w 5"/>
                  <a:gd name="T15" fmla="*/ 3 h 3"/>
                  <a:gd name="T16" fmla="*/ 3 w 5"/>
                  <a:gd name="T17" fmla="*/ 3 h 3"/>
                  <a:gd name="T18" fmla="*/ 3 w 5"/>
                  <a:gd name="T19" fmla="*/ 3 h 3"/>
                  <a:gd name="T20" fmla="*/ 3 w 5"/>
                  <a:gd name="T21" fmla="*/ 1 h 3"/>
                  <a:gd name="T22" fmla="*/ 1 w 5"/>
                  <a:gd name="T23" fmla="*/ 1 h 3"/>
                  <a:gd name="T24" fmla="*/ 0 w 5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2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" name="Freeform 509">
                <a:extLst>
                  <a:ext uri="{FF2B5EF4-FFF2-40B4-BE49-F238E27FC236}">
                    <a16:creationId xmlns:a16="http://schemas.microsoft.com/office/drawing/2014/main" id="{A3FB135D-BB10-2609-3717-9A37AFA3F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818"/>
                <a:ext cx="12" cy="22"/>
              </a:xfrm>
              <a:custGeom>
                <a:avLst/>
                <a:gdLst>
                  <a:gd name="T0" fmla="*/ 4 w 4"/>
                  <a:gd name="T1" fmla="*/ 7 h 7"/>
                  <a:gd name="T2" fmla="*/ 1 w 4"/>
                  <a:gd name="T3" fmla="*/ 4 h 7"/>
                  <a:gd name="T4" fmla="*/ 1 w 4"/>
                  <a:gd name="T5" fmla="*/ 0 h 7"/>
                  <a:gd name="T6" fmla="*/ 3 w 4"/>
                  <a:gd name="T7" fmla="*/ 3 h 7"/>
                  <a:gd name="T8" fmla="*/ 3 w 4"/>
                  <a:gd name="T9" fmla="*/ 4 h 7"/>
                  <a:gd name="T10" fmla="*/ 4 w 4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4" y="7"/>
                      <a:pt x="2" y="5"/>
                      <a:pt x="1" y="4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2" y="3"/>
                      <a:pt x="3" y="4"/>
                    </a:cubicBezTo>
                    <a:cubicBezTo>
                      <a:pt x="3" y="5"/>
                      <a:pt x="4" y="7"/>
                      <a:pt x="4" y="7"/>
                    </a:cubicBez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" name="Freeform 510">
                <a:extLst>
                  <a:ext uri="{FF2B5EF4-FFF2-40B4-BE49-F238E27FC236}">
                    <a16:creationId xmlns:a16="http://schemas.microsoft.com/office/drawing/2014/main" id="{62A8CDDD-02D4-3C19-0935-88088EB86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1856"/>
                <a:ext cx="16" cy="12"/>
              </a:xfrm>
              <a:custGeom>
                <a:avLst/>
                <a:gdLst>
                  <a:gd name="T0" fmla="*/ 0 w 5"/>
                  <a:gd name="T1" fmla="*/ 4 h 4"/>
                  <a:gd name="T2" fmla="*/ 1 w 5"/>
                  <a:gd name="T3" fmla="*/ 3 h 4"/>
                  <a:gd name="T4" fmla="*/ 5 w 5"/>
                  <a:gd name="T5" fmla="*/ 0 h 4"/>
                  <a:gd name="T6" fmla="*/ 5 w 5"/>
                  <a:gd name="T7" fmla="*/ 2 h 4"/>
                  <a:gd name="T8" fmla="*/ 1 w 5"/>
                  <a:gd name="T9" fmla="*/ 4 h 4"/>
                  <a:gd name="T10" fmla="*/ 0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0" y="4"/>
                      <a:pt x="0" y="3"/>
                      <a:pt x="1" y="3"/>
                    </a:cubicBezTo>
                    <a:cubicBezTo>
                      <a:pt x="2" y="1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4" y="2"/>
                      <a:pt x="3" y="3"/>
                      <a:pt x="1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Freeform 511">
                <a:extLst>
                  <a:ext uri="{FF2B5EF4-FFF2-40B4-BE49-F238E27FC236}">
                    <a16:creationId xmlns:a16="http://schemas.microsoft.com/office/drawing/2014/main" id="{85F6B110-7587-660C-B11B-2B773648C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859"/>
                <a:ext cx="12" cy="3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0 h 1"/>
                  <a:gd name="T4" fmla="*/ 2 w 4"/>
                  <a:gd name="T5" fmla="*/ 0 h 1"/>
                  <a:gd name="T6" fmla="*/ 0 w 4"/>
                  <a:gd name="T7" fmla="*/ 0 h 1"/>
                  <a:gd name="T8" fmla="*/ 2 w 4"/>
                  <a:gd name="T9" fmla="*/ 1 h 1"/>
                  <a:gd name="T10" fmla="*/ 2 w 4"/>
                  <a:gd name="T11" fmla="*/ 1 h 1"/>
                  <a:gd name="T12" fmla="*/ 3 w 4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Freeform 512">
                <a:extLst>
                  <a:ext uri="{FF2B5EF4-FFF2-40B4-BE49-F238E27FC236}">
                    <a16:creationId xmlns:a16="http://schemas.microsoft.com/office/drawing/2014/main" id="{2D830A48-D23E-6700-F25C-5C11BEA94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1856"/>
                <a:ext cx="22" cy="12"/>
              </a:xfrm>
              <a:custGeom>
                <a:avLst/>
                <a:gdLst>
                  <a:gd name="T0" fmla="*/ 7 w 7"/>
                  <a:gd name="T1" fmla="*/ 2 h 4"/>
                  <a:gd name="T2" fmla="*/ 6 w 7"/>
                  <a:gd name="T3" fmla="*/ 1 h 4"/>
                  <a:gd name="T4" fmla="*/ 5 w 7"/>
                  <a:gd name="T5" fmla="*/ 0 h 4"/>
                  <a:gd name="T6" fmla="*/ 5 w 7"/>
                  <a:gd name="T7" fmla="*/ 0 h 4"/>
                  <a:gd name="T8" fmla="*/ 3 w 7"/>
                  <a:gd name="T9" fmla="*/ 1 h 4"/>
                  <a:gd name="T10" fmla="*/ 5 w 7"/>
                  <a:gd name="T11" fmla="*/ 1 h 4"/>
                  <a:gd name="T12" fmla="*/ 3 w 7"/>
                  <a:gd name="T13" fmla="*/ 2 h 4"/>
                  <a:gd name="T14" fmla="*/ 4 w 7"/>
                  <a:gd name="T15" fmla="*/ 2 h 4"/>
                  <a:gd name="T16" fmla="*/ 3 w 7"/>
                  <a:gd name="T17" fmla="*/ 3 h 4"/>
                  <a:gd name="T18" fmla="*/ 1 w 7"/>
                  <a:gd name="T19" fmla="*/ 4 h 4"/>
                  <a:gd name="T20" fmla="*/ 0 w 7"/>
                  <a:gd name="T21" fmla="*/ 4 h 4"/>
                  <a:gd name="T22" fmla="*/ 1 w 7"/>
                  <a:gd name="T23" fmla="*/ 4 h 4"/>
                  <a:gd name="T24" fmla="*/ 4 w 7"/>
                  <a:gd name="T25" fmla="*/ 4 h 4"/>
                  <a:gd name="T26" fmla="*/ 6 w 7"/>
                  <a:gd name="T27" fmla="*/ 2 h 4"/>
                  <a:gd name="T28" fmla="*/ 7 w 7"/>
                  <a:gd name="T2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7" y="2"/>
                      <a:pt x="6" y="2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5" y="0"/>
                      <a:pt x="5" y="1"/>
                    </a:cubicBezTo>
                    <a:cubicBezTo>
                      <a:pt x="5" y="1"/>
                      <a:pt x="3" y="2"/>
                      <a:pt x="3" y="2"/>
                    </a:cubicBezTo>
                    <a:cubicBezTo>
                      <a:pt x="3" y="2"/>
                      <a:pt x="4" y="1"/>
                      <a:pt x="4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4" y="4"/>
                      <a:pt x="4" y="4"/>
                    </a:cubicBezTo>
                    <a:cubicBezTo>
                      <a:pt x="4" y="3"/>
                      <a:pt x="5" y="3"/>
                      <a:pt x="6" y="2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" name="Freeform 513">
                <a:extLst>
                  <a:ext uri="{FF2B5EF4-FFF2-40B4-BE49-F238E27FC236}">
                    <a16:creationId xmlns:a16="http://schemas.microsoft.com/office/drawing/2014/main" id="{BD33DBD3-1F15-F9C2-045E-64E5249CE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" y="1840"/>
                <a:ext cx="6" cy="22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4 h 7"/>
                  <a:gd name="T4" fmla="*/ 0 w 2"/>
                  <a:gd name="T5" fmla="*/ 0 h 7"/>
                  <a:gd name="T6" fmla="*/ 1 w 2"/>
                  <a:gd name="T7" fmla="*/ 1 h 7"/>
                  <a:gd name="T8" fmla="*/ 2 w 2"/>
                  <a:gd name="T9" fmla="*/ 3 h 7"/>
                  <a:gd name="T10" fmla="*/ 2 w 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cubicBezTo>
                      <a:pt x="2" y="7"/>
                      <a:pt x="1" y="7"/>
                      <a:pt x="0" y="4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6"/>
                      <a:pt x="2" y="7"/>
                    </a:cubicBez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" name="Freeform 514">
                <a:extLst>
                  <a:ext uri="{FF2B5EF4-FFF2-40B4-BE49-F238E27FC236}">
                    <a16:creationId xmlns:a16="http://schemas.microsoft.com/office/drawing/2014/main" id="{26691C25-3271-6245-021F-553B2C10F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1846"/>
                <a:ext cx="10" cy="22"/>
              </a:xfrm>
              <a:custGeom>
                <a:avLst/>
                <a:gdLst>
                  <a:gd name="T0" fmla="*/ 1 w 3"/>
                  <a:gd name="T1" fmla="*/ 0 h 7"/>
                  <a:gd name="T2" fmla="*/ 0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2 w 3"/>
                  <a:gd name="T9" fmla="*/ 6 h 7"/>
                  <a:gd name="T10" fmla="*/ 2 w 3"/>
                  <a:gd name="T11" fmla="*/ 5 h 7"/>
                  <a:gd name="T12" fmla="*/ 3 w 3"/>
                  <a:gd name="T13" fmla="*/ 3 h 7"/>
                  <a:gd name="T14" fmla="*/ 1 w 3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" name="Freeform 515">
                <a:extLst>
                  <a:ext uri="{FF2B5EF4-FFF2-40B4-BE49-F238E27FC236}">
                    <a16:creationId xmlns:a16="http://schemas.microsoft.com/office/drawing/2014/main" id="{7320596B-B482-7061-67D1-94F120B81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1852"/>
                <a:ext cx="7" cy="16"/>
              </a:xfrm>
              <a:custGeom>
                <a:avLst/>
                <a:gdLst>
                  <a:gd name="T0" fmla="*/ 2 w 2"/>
                  <a:gd name="T1" fmla="*/ 0 h 5"/>
                  <a:gd name="T2" fmla="*/ 1 w 2"/>
                  <a:gd name="T3" fmla="*/ 5 h 5"/>
                  <a:gd name="T4" fmla="*/ 0 w 2"/>
                  <a:gd name="T5" fmla="*/ 3 h 5"/>
                  <a:gd name="T6" fmla="*/ 1 w 2"/>
                  <a:gd name="T7" fmla="*/ 5 h 5"/>
                  <a:gd name="T8" fmla="*/ 1 w 2"/>
                  <a:gd name="T9" fmla="*/ 0 h 5"/>
                  <a:gd name="T10" fmla="*/ 2 w 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0"/>
                      <a:pt x="2" y="5"/>
                      <a:pt x="1" y="5"/>
                    </a:cubicBezTo>
                    <a:cubicBezTo>
                      <a:pt x="0" y="5"/>
                      <a:pt x="0" y="3"/>
                      <a:pt x="0" y="3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2" y="4"/>
                      <a:pt x="1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" name="Freeform 516">
                <a:extLst>
                  <a:ext uri="{FF2B5EF4-FFF2-40B4-BE49-F238E27FC236}">
                    <a16:creationId xmlns:a16="http://schemas.microsoft.com/office/drawing/2014/main" id="{9FC3709D-2ABC-B87C-E463-2449C3F31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1862"/>
                <a:ext cx="22" cy="9"/>
              </a:xfrm>
              <a:custGeom>
                <a:avLst/>
                <a:gdLst>
                  <a:gd name="T0" fmla="*/ 7 w 7"/>
                  <a:gd name="T1" fmla="*/ 0 h 3"/>
                  <a:gd name="T2" fmla="*/ 6 w 7"/>
                  <a:gd name="T3" fmla="*/ 0 h 3"/>
                  <a:gd name="T4" fmla="*/ 4 w 7"/>
                  <a:gd name="T5" fmla="*/ 1 h 3"/>
                  <a:gd name="T6" fmla="*/ 0 w 7"/>
                  <a:gd name="T7" fmla="*/ 2 h 3"/>
                  <a:gd name="T8" fmla="*/ 4 w 7"/>
                  <a:gd name="T9" fmla="*/ 2 h 3"/>
                  <a:gd name="T10" fmla="*/ 6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4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4" y="2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" name="Freeform 517">
                <a:extLst>
                  <a:ext uri="{FF2B5EF4-FFF2-40B4-BE49-F238E27FC236}">
                    <a16:creationId xmlns:a16="http://schemas.microsoft.com/office/drawing/2014/main" id="{EA9BFEF4-4A8D-9662-FD30-767999C0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" y="1843"/>
                <a:ext cx="7" cy="13"/>
              </a:xfrm>
              <a:custGeom>
                <a:avLst/>
                <a:gdLst>
                  <a:gd name="T0" fmla="*/ 0 w 2"/>
                  <a:gd name="T1" fmla="*/ 1 h 4"/>
                  <a:gd name="T2" fmla="*/ 1 w 2"/>
                  <a:gd name="T3" fmla="*/ 2 h 4"/>
                  <a:gd name="T4" fmla="*/ 2 w 2"/>
                  <a:gd name="T5" fmla="*/ 4 h 4"/>
                  <a:gd name="T6" fmla="*/ 2 w 2"/>
                  <a:gd name="T7" fmla="*/ 4 h 4"/>
                  <a:gd name="T8" fmla="*/ 1 w 2"/>
                  <a:gd name="T9" fmla="*/ 2 h 4"/>
                  <a:gd name="T10" fmla="*/ 0 w 2"/>
                  <a:gd name="T11" fmla="*/ 0 h 4"/>
                  <a:gd name="T12" fmla="*/ 0 w 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3"/>
                      <a:pt x="1" y="2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" name="Freeform 518">
                <a:extLst>
                  <a:ext uri="{FF2B5EF4-FFF2-40B4-BE49-F238E27FC236}">
                    <a16:creationId xmlns:a16="http://schemas.microsoft.com/office/drawing/2014/main" id="{11F49D6B-A94D-2A7B-EE0D-E67F386C8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" y="1859"/>
                <a:ext cx="16" cy="6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1 h 2"/>
                  <a:gd name="T4" fmla="*/ 3 w 5"/>
                  <a:gd name="T5" fmla="*/ 1 h 2"/>
                  <a:gd name="T6" fmla="*/ 0 w 5"/>
                  <a:gd name="T7" fmla="*/ 0 h 2"/>
                  <a:gd name="T8" fmla="*/ 2 w 5"/>
                  <a:gd name="T9" fmla="*/ 1 h 2"/>
                  <a:gd name="T10" fmla="*/ 4 w 5"/>
                  <a:gd name="T11" fmla="*/ 2 h 2"/>
                  <a:gd name="T12" fmla="*/ 5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" name="Freeform 519">
                <a:extLst>
                  <a:ext uri="{FF2B5EF4-FFF2-40B4-BE49-F238E27FC236}">
                    <a16:creationId xmlns:a16="http://schemas.microsoft.com/office/drawing/2014/main" id="{7F45EEA1-EFD5-67D2-F6D4-5C3B077F6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0" y="1859"/>
                <a:ext cx="16" cy="6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1 h 2"/>
                  <a:gd name="T4" fmla="*/ 2 w 5"/>
                  <a:gd name="T5" fmla="*/ 1 h 2"/>
                  <a:gd name="T6" fmla="*/ 0 w 5"/>
                  <a:gd name="T7" fmla="*/ 0 h 2"/>
                  <a:gd name="T8" fmla="*/ 2 w 5"/>
                  <a:gd name="T9" fmla="*/ 1 h 2"/>
                  <a:gd name="T10" fmla="*/ 5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2"/>
                      <a:pt x="2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2" y="1"/>
                    </a:cubicBezTo>
                    <a:cubicBezTo>
                      <a:pt x="4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" name="Freeform 520">
                <a:extLst>
                  <a:ext uri="{FF2B5EF4-FFF2-40B4-BE49-F238E27FC236}">
                    <a16:creationId xmlns:a16="http://schemas.microsoft.com/office/drawing/2014/main" id="{BC27925B-16ED-3BD5-51B2-1431DBCB0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" y="1846"/>
                <a:ext cx="9" cy="6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0 w 3"/>
                  <a:gd name="T7" fmla="*/ 2 h 2"/>
                  <a:gd name="T8" fmla="*/ 1 w 3"/>
                  <a:gd name="T9" fmla="*/ 1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BE6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" name="Freeform 521">
                <a:extLst>
                  <a:ext uri="{FF2B5EF4-FFF2-40B4-BE49-F238E27FC236}">
                    <a16:creationId xmlns:a16="http://schemas.microsoft.com/office/drawing/2014/main" id="{59B100AE-74C4-0D40-943F-E615A8F2D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" y="1837"/>
                <a:ext cx="9" cy="9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1 h 3"/>
                  <a:gd name="T4" fmla="*/ 3 w 3"/>
                  <a:gd name="T5" fmla="*/ 2 h 3"/>
                  <a:gd name="T6" fmla="*/ 3 w 3"/>
                  <a:gd name="T7" fmla="*/ 3 h 3"/>
                  <a:gd name="T8" fmla="*/ 1 w 3"/>
                  <a:gd name="T9" fmla="*/ 2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1" y="2"/>
                      <a:pt x="1" y="2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" name="Freeform 522">
                <a:extLst>
                  <a:ext uri="{FF2B5EF4-FFF2-40B4-BE49-F238E27FC236}">
                    <a16:creationId xmlns:a16="http://schemas.microsoft.com/office/drawing/2014/main" id="{64432CCB-CB70-5A88-978B-2B4CCEC77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" y="1837"/>
                <a:ext cx="6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1 h 1"/>
                  <a:gd name="T10" fmla="*/ 1 w 2"/>
                  <a:gd name="T11" fmla="*/ 1 h 1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" name="Freeform 523">
                <a:extLst>
                  <a:ext uri="{FF2B5EF4-FFF2-40B4-BE49-F238E27FC236}">
                    <a16:creationId xmlns:a16="http://schemas.microsoft.com/office/drawing/2014/main" id="{AD1CD104-AD2F-43E0-7F79-DA7586672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1805"/>
                <a:ext cx="57" cy="38"/>
              </a:xfrm>
              <a:custGeom>
                <a:avLst/>
                <a:gdLst>
                  <a:gd name="T0" fmla="*/ 0 w 18"/>
                  <a:gd name="T1" fmla="*/ 11 h 12"/>
                  <a:gd name="T2" fmla="*/ 1 w 18"/>
                  <a:gd name="T3" fmla="*/ 7 h 12"/>
                  <a:gd name="T4" fmla="*/ 12 w 18"/>
                  <a:gd name="T5" fmla="*/ 0 h 12"/>
                  <a:gd name="T6" fmla="*/ 18 w 18"/>
                  <a:gd name="T7" fmla="*/ 8 h 12"/>
                  <a:gd name="T8" fmla="*/ 8 w 18"/>
                  <a:gd name="T9" fmla="*/ 11 h 12"/>
                  <a:gd name="T10" fmla="*/ 2 w 18"/>
                  <a:gd name="T11" fmla="*/ 12 h 12"/>
                  <a:gd name="T12" fmla="*/ 0 w 18"/>
                  <a:gd name="T1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0" y="11"/>
                    </a:moveTo>
                    <a:cubicBezTo>
                      <a:pt x="0" y="10"/>
                      <a:pt x="0" y="8"/>
                      <a:pt x="1" y="7"/>
                    </a:cubicBezTo>
                    <a:cubicBezTo>
                      <a:pt x="5" y="5"/>
                      <a:pt x="8" y="3"/>
                      <a:pt x="12" y="0"/>
                    </a:cubicBezTo>
                    <a:cubicBezTo>
                      <a:pt x="14" y="3"/>
                      <a:pt x="16" y="5"/>
                      <a:pt x="18" y="8"/>
                    </a:cubicBezTo>
                    <a:cubicBezTo>
                      <a:pt x="15" y="9"/>
                      <a:pt x="11" y="10"/>
                      <a:pt x="8" y="11"/>
                    </a:cubicBezTo>
                    <a:cubicBezTo>
                      <a:pt x="6" y="12"/>
                      <a:pt x="4" y="12"/>
                      <a:pt x="2" y="12"/>
                    </a:cubicBezTo>
                    <a:cubicBezTo>
                      <a:pt x="1" y="12"/>
                      <a:pt x="1" y="11"/>
                      <a:pt x="0" y="11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" name="Freeform 524">
                <a:extLst>
                  <a:ext uri="{FF2B5EF4-FFF2-40B4-BE49-F238E27FC236}">
                    <a16:creationId xmlns:a16="http://schemas.microsoft.com/office/drawing/2014/main" id="{23F405E7-7C11-F393-D235-F85942585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1878"/>
                <a:ext cx="9" cy="9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1 h 3"/>
                  <a:gd name="T4" fmla="*/ 3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  <a:gd name="T10" fmla="*/ 1 w 3"/>
                  <a:gd name="T11" fmla="*/ 3 h 3"/>
                  <a:gd name="T12" fmla="*/ 0 w 3"/>
                  <a:gd name="T13" fmla="*/ 3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" name="Freeform 525">
                <a:extLst>
                  <a:ext uri="{FF2B5EF4-FFF2-40B4-BE49-F238E27FC236}">
                    <a16:creationId xmlns:a16="http://schemas.microsoft.com/office/drawing/2014/main" id="{E650BFC1-8A80-5316-6C09-291662F8E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1878"/>
                <a:ext cx="9" cy="9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1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2 h 3"/>
                  <a:gd name="T14" fmla="*/ 2 w 3"/>
                  <a:gd name="T15" fmla="*/ 3 h 3"/>
                  <a:gd name="T16" fmla="*/ 1 w 3"/>
                  <a:gd name="T17" fmla="*/ 3 h 3"/>
                  <a:gd name="T18" fmla="*/ 0 w 3"/>
                  <a:gd name="T19" fmla="*/ 3 h 3"/>
                  <a:gd name="T20" fmla="*/ 0 w 3"/>
                  <a:gd name="T21" fmla="*/ 2 h 3"/>
                  <a:gd name="T22" fmla="*/ 0 w 3"/>
                  <a:gd name="T23" fmla="*/ 2 h 3"/>
                  <a:gd name="T24" fmla="*/ 0 w 3"/>
                  <a:gd name="T25" fmla="*/ 2 h 3"/>
                  <a:gd name="T26" fmla="*/ 0 w 3"/>
                  <a:gd name="T27" fmla="*/ 2 h 3"/>
                  <a:gd name="T28" fmla="*/ 0 w 3"/>
                  <a:gd name="T29" fmla="*/ 2 h 3"/>
                  <a:gd name="T30" fmla="*/ 0 w 3"/>
                  <a:gd name="T31" fmla="*/ 3 h 3"/>
                  <a:gd name="T32" fmla="*/ 0 w 3"/>
                  <a:gd name="T33" fmla="*/ 3 h 3"/>
                  <a:gd name="T34" fmla="*/ 1 w 3"/>
                  <a:gd name="T35" fmla="*/ 3 h 3"/>
                  <a:gd name="T36" fmla="*/ 1 w 3"/>
                  <a:gd name="T37" fmla="*/ 3 h 3"/>
                  <a:gd name="T38" fmla="*/ 2 w 3"/>
                  <a:gd name="T39" fmla="*/ 3 h 3"/>
                  <a:gd name="T40" fmla="*/ 2 w 3"/>
                  <a:gd name="T41" fmla="*/ 3 h 3"/>
                  <a:gd name="T42" fmla="*/ 3 w 3"/>
                  <a:gd name="T43" fmla="*/ 2 h 3"/>
                  <a:gd name="T44" fmla="*/ 3 w 3"/>
                  <a:gd name="T45" fmla="*/ 2 h 3"/>
                  <a:gd name="T46" fmla="*/ 3 w 3"/>
                  <a:gd name="T47" fmla="*/ 0 h 3"/>
                  <a:gd name="T48" fmla="*/ 3 w 3"/>
                  <a:gd name="T49" fmla="*/ 0 h 3"/>
                  <a:gd name="T50" fmla="*/ 3 w 3"/>
                  <a:gd name="T51" fmla="*/ 0 h 3"/>
                  <a:gd name="T52" fmla="*/ 2 w 3"/>
                  <a:gd name="T53" fmla="*/ 1 h 3"/>
                  <a:gd name="T54" fmla="*/ 1 w 3"/>
                  <a:gd name="T55" fmla="*/ 1 h 3"/>
                  <a:gd name="T56" fmla="*/ 1 w 3"/>
                  <a:gd name="T57" fmla="*/ 2 h 3"/>
                  <a:gd name="T58" fmla="*/ 0 w 3"/>
                  <a:gd name="T59" fmla="*/ 2 h 3"/>
                  <a:gd name="T60" fmla="*/ 0 w 3"/>
                  <a:gd name="T6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" name="Freeform 526">
                <a:extLst>
                  <a:ext uri="{FF2B5EF4-FFF2-40B4-BE49-F238E27FC236}">
                    <a16:creationId xmlns:a16="http://schemas.microsoft.com/office/drawing/2014/main" id="{6FDB7E95-5358-AC91-5F46-EA750C261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1884"/>
                <a:ext cx="10" cy="7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2 w 3"/>
                  <a:gd name="T5" fmla="*/ 0 h 2"/>
                  <a:gd name="T6" fmla="*/ 3 w 3"/>
                  <a:gd name="T7" fmla="*/ 1 h 2"/>
                  <a:gd name="T8" fmla="*/ 2 w 3"/>
                  <a:gd name="T9" fmla="*/ 1 h 2"/>
                  <a:gd name="T10" fmla="*/ 1 w 3"/>
                  <a:gd name="T11" fmla="*/ 2 h 2"/>
                  <a:gd name="T12" fmla="*/ 0 w 3"/>
                  <a:gd name="T13" fmla="*/ 1 h 2"/>
                  <a:gd name="T14" fmla="*/ 0 w 3"/>
                  <a:gd name="T15" fmla="*/ 0 h 2"/>
                  <a:gd name="T16" fmla="*/ 1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" name="Freeform 527">
                <a:extLst>
                  <a:ext uri="{FF2B5EF4-FFF2-40B4-BE49-F238E27FC236}">
                    <a16:creationId xmlns:a16="http://schemas.microsoft.com/office/drawing/2014/main" id="{F23978D2-3ECA-7063-6DC0-912DFB231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1884"/>
                <a:ext cx="10" cy="7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1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2 w 3"/>
                  <a:gd name="T13" fmla="*/ 0 h 2"/>
                  <a:gd name="T14" fmla="*/ 2 w 3"/>
                  <a:gd name="T15" fmla="*/ 0 h 2"/>
                  <a:gd name="T16" fmla="*/ 2 w 3"/>
                  <a:gd name="T17" fmla="*/ 0 h 2"/>
                  <a:gd name="T18" fmla="*/ 2 w 3"/>
                  <a:gd name="T19" fmla="*/ 0 h 2"/>
                  <a:gd name="T20" fmla="*/ 2 w 3"/>
                  <a:gd name="T21" fmla="*/ 0 h 2"/>
                  <a:gd name="T22" fmla="*/ 2 w 3"/>
                  <a:gd name="T23" fmla="*/ 0 h 2"/>
                  <a:gd name="T24" fmla="*/ 2 w 3"/>
                  <a:gd name="T25" fmla="*/ 0 h 2"/>
                  <a:gd name="T26" fmla="*/ 2 w 3"/>
                  <a:gd name="T27" fmla="*/ 0 h 2"/>
                  <a:gd name="T28" fmla="*/ 2 w 3"/>
                  <a:gd name="T29" fmla="*/ 0 h 2"/>
                  <a:gd name="T30" fmla="*/ 2 w 3"/>
                  <a:gd name="T31" fmla="*/ 0 h 2"/>
                  <a:gd name="T32" fmla="*/ 3 w 3"/>
                  <a:gd name="T33" fmla="*/ 0 h 2"/>
                  <a:gd name="T34" fmla="*/ 3 w 3"/>
                  <a:gd name="T35" fmla="*/ 1 h 2"/>
                  <a:gd name="T36" fmla="*/ 3 w 3"/>
                  <a:gd name="T37" fmla="*/ 1 h 2"/>
                  <a:gd name="T38" fmla="*/ 3 w 3"/>
                  <a:gd name="T39" fmla="*/ 1 h 2"/>
                  <a:gd name="T40" fmla="*/ 2 w 3"/>
                  <a:gd name="T41" fmla="*/ 1 h 2"/>
                  <a:gd name="T42" fmla="*/ 1 w 3"/>
                  <a:gd name="T43" fmla="*/ 2 h 2"/>
                  <a:gd name="T44" fmla="*/ 1 w 3"/>
                  <a:gd name="T45" fmla="*/ 1 h 2"/>
                  <a:gd name="T46" fmla="*/ 0 w 3"/>
                  <a:gd name="T47" fmla="*/ 0 h 2"/>
                  <a:gd name="T48" fmla="*/ 1 w 3"/>
                  <a:gd name="T49" fmla="*/ 0 h 2"/>
                  <a:gd name="T50" fmla="*/ 1 w 3"/>
                  <a:gd name="T51" fmla="*/ 0 h 2"/>
                  <a:gd name="T52" fmla="*/ 1 w 3"/>
                  <a:gd name="T53" fmla="*/ 0 h 2"/>
                  <a:gd name="T54" fmla="*/ 1 w 3"/>
                  <a:gd name="T55" fmla="*/ 0 h 2"/>
                  <a:gd name="T56" fmla="*/ 1 w 3"/>
                  <a:gd name="T57" fmla="*/ 0 h 2"/>
                  <a:gd name="T58" fmla="*/ 0 w 3"/>
                  <a:gd name="T59" fmla="*/ 0 h 2"/>
                  <a:gd name="T60" fmla="*/ 0 w 3"/>
                  <a:gd name="T61" fmla="*/ 0 h 2"/>
                  <a:gd name="T62" fmla="*/ 0 w 3"/>
                  <a:gd name="T63" fmla="*/ 1 h 2"/>
                  <a:gd name="T64" fmla="*/ 0 w 3"/>
                  <a:gd name="T65" fmla="*/ 2 h 2"/>
                  <a:gd name="T66" fmla="*/ 1 w 3"/>
                  <a:gd name="T67" fmla="*/ 2 h 2"/>
                  <a:gd name="T68" fmla="*/ 1 w 3"/>
                  <a:gd name="T69" fmla="*/ 2 h 2"/>
                  <a:gd name="T70" fmla="*/ 2 w 3"/>
                  <a:gd name="T71" fmla="*/ 1 h 2"/>
                  <a:gd name="T72" fmla="*/ 2 w 3"/>
                  <a:gd name="T73" fmla="*/ 1 h 2"/>
                  <a:gd name="T74" fmla="*/ 3 w 3"/>
                  <a:gd name="T75" fmla="*/ 1 h 2"/>
                  <a:gd name="T76" fmla="*/ 3 w 3"/>
                  <a:gd name="T77" fmla="*/ 1 h 2"/>
                  <a:gd name="T78" fmla="*/ 3 w 3"/>
                  <a:gd name="T79" fmla="*/ 0 h 2"/>
                  <a:gd name="T80" fmla="*/ 3 w 3"/>
                  <a:gd name="T81" fmla="*/ 0 h 2"/>
                  <a:gd name="T82" fmla="*/ 2 w 3"/>
                  <a:gd name="T83" fmla="*/ 0 h 2"/>
                  <a:gd name="T84" fmla="*/ 2 w 3"/>
                  <a:gd name="T85" fmla="*/ 0 h 2"/>
                  <a:gd name="T86" fmla="*/ 2 w 3"/>
                  <a:gd name="T87" fmla="*/ 0 h 2"/>
                  <a:gd name="T88" fmla="*/ 2 w 3"/>
                  <a:gd name="T89" fmla="*/ 0 h 2"/>
                  <a:gd name="T90" fmla="*/ 2 w 3"/>
                  <a:gd name="T91" fmla="*/ 0 h 2"/>
                  <a:gd name="T92" fmla="*/ 1 w 3"/>
                  <a:gd name="T93" fmla="*/ 0 h 2"/>
                  <a:gd name="T94" fmla="*/ 1 w 3"/>
                  <a:gd name="T95" fmla="*/ 0 h 2"/>
                  <a:gd name="T96" fmla="*/ 1 w 3"/>
                  <a:gd name="T97" fmla="*/ 0 h 2"/>
                  <a:gd name="T98" fmla="*/ 1 w 3"/>
                  <a:gd name="T99" fmla="*/ 0 h 2"/>
                  <a:gd name="T100" fmla="*/ 1 w 3"/>
                  <a:gd name="T101" fmla="*/ 0 h 2"/>
                  <a:gd name="T102" fmla="*/ 1 w 3"/>
                  <a:gd name="T103" fmla="*/ 0 h 2"/>
                  <a:gd name="T104" fmla="*/ 1 w 3"/>
                  <a:gd name="T105" fmla="*/ 0 h 2"/>
                  <a:gd name="T106" fmla="*/ 1 w 3"/>
                  <a:gd name="T107" fmla="*/ 0 h 2"/>
                  <a:gd name="T108" fmla="*/ 1 w 3"/>
                  <a:gd name="T109" fmla="*/ 0 h 2"/>
                  <a:gd name="T110" fmla="*/ 1 w 3"/>
                  <a:gd name="T111" fmla="*/ 0 h 2"/>
                  <a:gd name="T112" fmla="*/ 1 w 3"/>
                  <a:gd name="T113" fmla="*/ 0 h 2"/>
                  <a:gd name="T114" fmla="*/ 1 w 3"/>
                  <a:gd name="T115" fmla="*/ 0 h 2"/>
                  <a:gd name="T116" fmla="*/ 1 w 3"/>
                  <a:gd name="T117" fmla="*/ 0 h 2"/>
                  <a:gd name="T118" fmla="*/ 1 w 3"/>
                  <a:gd name="T119" fmla="*/ 0 h 2"/>
                  <a:gd name="T120" fmla="*/ 1 w 3"/>
                  <a:gd name="T121" fmla="*/ 0 h 2"/>
                  <a:gd name="T122" fmla="*/ 1 w 3"/>
                  <a:gd name="T1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" name="Freeform 528">
                <a:extLst>
                  <a:ext uri="{FF2B5EF4-FFF2-40B4-BE49-F238E27FC236}">
                    <a16:creationId xmlns:a16="http://schemas.microsoft.com/office/drawing/2014/main" id="{DB7F4DA2-5357-2A4D-3E39-41B65ED9E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1875"/>
                <a:ext cx="6" cy="12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1 h 4"/>
                  <a:gd name="T4" fmla="*/ 0 w 2"/>
                  <a:gd name="T5" fmla="*/ 0 h 4"/>
                  <a:gd name="T6" fmla="*/ 0 w 2"/>
                  <a:gd name="T7" fmla="*/ 4 h 4"/>
                  <a:gd name="T8" fmla="*/ 2 w 2"/>
                  <a:gd name="T9" fmla="*/ 3 h 4"/>
                  <a:gd name="T10" fmla="*/ 2 w 2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" name="Freeform 529">
                <a:extLst>
                  <a:ext uri="{FF2B5EF4-FFF2-40B4-BE49-F238E27FC236}">
                    <a16:creationId xmlns:a16="http://schemas.microsoft.com/office/drawing/2014/main" id="{BE8C30C7-5A2D-ACFC-3230-FD40C2F97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1875"/>
                <a:ext cx="6" cy="12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2 w 2"/>
                  <a:gd name="T5" fmla="*/ 1 h 4"/>
                  <a:gd name="T6" fmla="*/ 1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0 w 2"/>
                  <a:gd name="T13" fmla="*/ 0 h 4"/>
                  <a:gd name="T14" fmla="*/ 0 w 2"/>
                  <a:gd name="T15" fmla="*/ 4 h 4"/>
                  <a:gd name="T16" fmla="*/ 0 w 2"/>
                  <a:gd name="T17" fmla="*/ 4 h 4"/>
                  <a:gd name="T18" fmla="*/ 0 w 2"/>
                  <a:gd name="T19" fmla="*/ 4 h 4"/>
                  <a:gd name="T20" fmla="*/ 2 w 2"/>
                  <a:gd name="T21" fmla="*/ 3 h 4"/>
                  <a:gd name="T22" fmla="*/ 2 w 2"/>
                  <a:gd name="T23" fmla="*/ 3 h 4"/>
                  <a:gd name="T24" fmla="*/ 2 w 2"/>
                  <a:gd name="T25" fmla="*/ 2 h 4"/>
                  <a:gd name="T26" fmla="*/ 2 w 2"/>
                  <a:gd name="T27" fmla="*/ 2 h 4"/>
                  <a:gd name="T28" fmla="*/ 2 w 2"/>
                  <a:gd name="T29" fmla="*/ 2 h 4"/>
                  <a:gd name="T30" fmla="*/ 2 w 2"/>
                  <a:gd name="T31" fmla="*/ 2 h 4"/>
                  <a:gd name="T32" fmla="*/ 2 w 2"/>
                  <a:gd name="T33" fmla="*/ 2 h 4"/>
                  <a:gd name="T34" fmla="*/ 2 w 2"/>
                  <a:gd name="T35" fmla="*/ 2 h 4"/>
                  <a:gd name="T36" fmla="*/ 2 w 2"/>
                  <a:gd name="T37" fmla="*/ 3 h 4"/>
                  <a:gd name="T38" fmla="*/ 0 w 2"/>
                  <a:gd name="T39" fmla="*/ 3 h 4"/>
                  <a:gd name="T40" fmla="*/ 0 w 2"/>
                  <a:gd name="T41" fmla="*/ 0 h 4"/>
                  <a:gd name="T42" fmla="*/ 0 w 2"/>
                  <a:gd name="T43" fmla="*/ 0 h 4"/>
                  <a:gd name="T44" fmla="*/ 0 w 2"/>
                  <a:gd name="T45" fmla="*/ 0 h 4"/>
                  <a:gd name="T46" fmla="*/ 1 w 2"/>
                  <a:gd name="T47" fmla="*/ 1 h 4"/>
                  <a:gd name="T48" fmla="*/ 2 w 2"/>
                  <a:gd name="T49" fmla="*/ 2 h 4"/>
                  <a:gd name="T50" fmla="*/ 2 w 2"/>
                  <a:gd name="T51" fmla="*/ 2 h 4"/>
                  <a:gd name="T52" fmla="*/ 2 w 2"/>
                  <a:gd name="T5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" name="Freeform 530">
                <a:extLst>
                  <a:ext uri="{FF2B5EF4-FFF2-40B4-BE49-F238E27FC236}">
                    <a16:creationId xmlns:a16="http://schemas.microsoft.com/office/drawing/2014/main" id="{6A08550E-57C1-77C3-1EDF-BBF3A0218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1884"/>
                <a:ext cx="22" cy="13"/>
              </a:xfrm>
              <a:custGeom>
                <a:avLst/>
                <a:gdLst>
                  <a:gd name="T0" fmla="*/ 3 w 7"/>
                  <a:gd name="T1" fmla="*/ 0 h 4"/>
                  <a:gd name="T2" fmla="*/ 2 w 7"/>
                  <a:gd name="T3" fmla="*/ 0 h 4"/>
                  <a:gd name="T4" fmla="*/ 0 w 7"/>
                  <a:gd name="T5" fmla="*/ 1 h 4"/>
                  <a:gd name="T6" fmla="*/ 1 w 7"/>
                  <a:gd name="T7" fmla="*/ 3 h 4"/>
                  <a:gd name="T8" fmla="*/ 2 w 7"/>
                  <a:gd name="T9" fmla="*/ 3 h 4"/>
                  <a:gd name="T10" fmla="*/ 7 w 7"/>
                  <a:gd name="T11" fmla="*/ 0 h 4"/>
                  <a:gd name="T12" fmla="*/ 6 w 7"/>
                  <a:gd name="T13" fmla="*/ 1 h 4"/>
                  <a:gd name="T14" fmla="*/ 5 w 7"/>
                  <a:gd name="T15" fmla="*/ 1 h 4"/>
                  <a:gd name="T16" fmla="*/ 4 w 7"/>
                  <a:gd name="T17" fmla="*/ 1 h 4"/>
                  <a:gd name="T18" fmla="*/ 3 w 7"/>
                  <a:gd name="T19" fmla="*/ 1 h 4"/>
                  <a:gd name="T20" fmla="*/ 3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4"/>
                      <a:pt x="2" y="3"/>
                    </a:cubicBezTo>
                    <a:cubicBezTo>
                      <a:pt x="3" y="3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3" y="1"/>
                      <a:pt x="3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" name="Freeform 531">
                <a:extLst>
                  <a:ext uri="{FF2B5EF4-FFF2-40B4-BE49-F238E27FC236}">
                    <a16:creationId xmlns:a16="http://schemas.microsoft.com/office/drawing/2014/main" id="{C5D55880-81B2-4D45-DF96-5B38D1CB9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1884"/>
                <a:ext cx="22" cy="13"/>
              </a:xfrm>
              <a:custGeom>
                <a:avLst/>
                <a:gdLst>
                  <a:gd name="T0" fmla="*/ 3 w 7"/>
                  <a:gd name="T1" fmla="*/ 0 h 4"/>
                  <a:gd name="T2" fmla="*/ 3 w 7"/>
                  <a:gd name="T3" fmla="*/ 0 h 4"/>
                  <a:gd name="T4" fmla="*/ 2 w 7"/>
                  <a:gd name="T5" fmla="*/ 0 h 4"/>
                  <a:gd name="T6" fmla="*/ 2 w 7"/>
                  <a:gd name="T7" fmla="*/ 0 h 4"/>
                  <a:gd name="T8" fmla="*/ 1 w 7"/>
                  <a:gd name="T9" fmla="*/ 0 h 4"/>
                  <a:gd name="T10" fmla="*/ 0 w 7"/>
                  <a:gd name="T11" fmla="*/ 1 h 4"/>
                  <a:gd name="T12" fmla="*/ 0 w 7"/>
                  <a:gd name="T13" fmla="*/ 2 h 4"/>
                  <a:gd name="T14" fmla="*/ 0 w 7"/>
                  <a:gd name="T15" fmla="*/ 3 h 4"/>
                  <a:gd name="T16" fmla="*/ 1 w 7"/>
                  <a:gd name="T17" fmla="*/ 3 h 4"/>
                  <a:gd name="T18" fmla="*/ 2 w 7"/>
                  <a:gd name="T19" fmla="*/ 4 h 4"/>
                  <a:gd name="T20" fmla="*/ 2 w 7"/>
                  <a:gd name="T21" fmla="*/ 3 h 4"/>
                  <a:gd name="T22" fmla="*/ 3 w 7"/>
                  <a:gd name="T23" fmla="*/ 3 h 4"/>
                  <a:gd name="T24" fmla="*/ 7 w 7"/>
                  <a:gd name="T25" fmla="*/ 0 h 4"/>
                  <a:gd name="T26" fmla="*/ 7 w 7"/>
                  <a:gd name="T27" fmla="*/ 0 h 4"/>
                  <a:gd name="T28" fmla="*/ 7 w 7"/>
                  <a:gd name="T29" fmla="*/ 0 h 4"/>
                  <a:gd name="T30" fmla="*/ 6 w 7"/>
                  <a:gd name="T31" fmla="*/ 1 h 4"/>
                  <a:gd name="T32" fmla="*/ 5 w 7"/>
                  <a:gd name="T33" fmla="*/ 1 h 4"/>
                  <a:gd name="T34" fmla="*/ 5 w 7"/>
                  <a:gd name="T35" fmla="*/ 1 h 4"/>
                  <a:gd name="T36" fmla="*/ 5 w 7"/>
                  <a:gd name="T37" fmla="*/ 1 h 4"/>
                  <a:gd name="T38" fmla="*/ 5 w 7"/>
                  <a:gd name="T39" fmla="*/ 1 h 4"/>
                  <a:gd name="T40" fmla="*/ 5 w 7"/>
                  <a:gd name="T41" fmla="*/ 1 h 4"/>
                  <a:gd name="T42" fmla="*/ 5 w 7"/>
                  <a:gd name="T43" fmla="*/ 1 h 4"/>
                  <a:gd name="T44" fmla="*/ 5 w 7"/>
                  <a:gd name="T45" fmla="*/ 1 h 4"/>
                  <a:gd name="T46" fmla="*/ 4 w 7"/>
                  <a:gd name="T47" fmla="*/ 1 h 4"/>
                  <a:gd name="T48" fmla="*/ 3 w 7"/>
                  <a:gd name="T49" fmla="*/ 1 h 4"/>
                  <a:gd name="T50" fmla="*/ 3 w 7"/>
                  <a:gd name="T51" fmla="*/ 1 h 4"/>
                  <a:gd name="T52" fmla="*/ 3 w 7"/>
                  <a:gd name="T53" fmla="*/ 1 h 4"/>
                  <a:gd name="T54" fmla="*/ 3 w 7"/>
                  <a:gd name="T55" fmla="*/ 0 h 4"/>
                  <a:gd name="T56" fmla="*/ 3 w 7"/>
                  <a:gd name="T57" fmla="*/ 0 h 4"/>
                  <a:gd name="T58" fmla="*/ 3 w 7"/>
                  <a:gd name="T59" fmla="*/ 0 h 4"/>
                  <a:gd name="T60" fmla="*/ 3 w 7"/>
                  <a:gd name="T61" fmla="*/ 0 h 4"/>
                  <a:gd name="T62" fmla="*/ 3 w 7"/>
                  <a:gd name="T63" fmla="*/ 0 h 4"/>
                  <a:gd name="T64" fmla="*/ 3 w 7"/>
                  <a:gd name="T65" fmla="*/ 0 h 4"/>
                  <a:gd name="T66" fmla="*/ 3 w 7"/>
                  <a:gd name="T67" fmla="*/ 1 h 4"/>
                  <a:gd name="T68" fmla="*/ 3 w 7"/>
                  <a:gd name="T69" fmla="*/ 1 h 4"/>
                  <a:gd name="T70" fmla="*/ 3 w 7"/>
                  <a:gd name="T71" fmla="*/ 2 h 4"/>
                  <a:gd name="T72" fmla="*/ 4 w 7"/>
                  <a:gd name="T73" fmla="*/ 2 h 4"/>
                  <a:gd name="T74" fmla="*/ 5 w 7"/>
                  <a:gd name="T75" fmla="*/ 1 h 4"/>
                  <a:gd name="T76" fmla="*/ 5 w 7"/>
                  <a:gd name="T77" fmla="*/ 1 h 4"/>
                  <a:gd name="T78" fmla="*/ 5 w 7"/>
                  <a:gd name="T79" fmla="*/ 1 h 4"/>
                  <a:gd name="T80" fmla="*/ 5 w 7"/>
                  <a:gd name="T81" fmla="*/ 1 h 4"/>
                  <a:gd name="T82" fmla="*/ 6 w 7"/>
                  <a:gd name="T83" fmla="*/ 1 h 4"/>
                  <a:gd name="T84" fmla="*/ 7 w 7"/>
                  <a:gd name="T85" fmla="*/ 1 h 4"/>
                  <a:gd name="T86" fmla="*/ 7 w 7"/>
                  <a:gd name="T87" fmla="*/ 0 h 4"/>
                  <a:gd name="T88" fmla="*/ 7 w 7"/>
                  <a:gd name="T89" fmla="*/ 0 h 4"/>
                  <a:gd name="T90" fmla="*/ 6 w 7"/>
                  <a:gd name="T91" fmla="*/ 1 h 4"/>
                  <a:gd name="T92" fmla="*/ 4 w 7"/>
                  <a:gd name="T93" fmla="*/ 2 h 4"/>
                  <a:gd name="T94" fmla="*/ 3 w 7"/>
                  <a:gd name="T95" fmla="*/ 3 h 4"/>
                  <a:gd name="T96" fmla="*/ 2 w 7"/>
                  <a:gd name="T97" fmla="*/ 3 h 4"/>
                  <a:gd name="T98" fmla="*/ 2 w 7"/>
                  <a:gd name="T99" fmla="*/ 3 h 4"/>
                  <a:gd name="T100" fmla="*/ 1 w 7"/>
                  <a:gd name="T101" fmla="*/ 3 h 4"/>
                  <a:gd name="T102" fmla="*/ 0 w 7"/>
                  <a:gd name="T103" fmla="*/ 3 h 4"/>
                  <a:gd name="T104" fmla="*/ 0 w 7"/>
                  <a:gd name="T105" fmla="*/ 2 h 4"/>
                  <a:gd name="T106" fmla="*/ 0 w 7"/>
                  <a:gd name="T107" fmla="*/ 1 h 4"/>
                  <a:gd name="T108" fmla="*/ 1 w 7"/>
                  <a:gd name="T109" fmla="*/ 1 h 4"/>
                  <a:gd name="T110" fmla="*/ 2 w 7"/>
                  <a:gd name="T111" fmla="*/ 0 h 4"/>
                  <a:gd name="T112" fmla="*/ 2 w 7"/>
                  <a:gd name="T113" fmla="*/ 0 h 4"/>
                  <a:gd name="T114" fmla="*/ 2 w 7"/>
                  <a:gd name="T115" fmla="*/ 0 h 4"/>
                  <a:gd name="T116" fmla="*/ 3 w 7"/>
                  <a:gd name="T117" fmla="*/ 0 h 4"/>
                  <a:gd name="T118" fmla="*/ 3 w 7"/>
                  <a:gd name="T119" fmla="*/ 0 h 4"/>
                  <a:gd name="T120" fmla="*/ 3 w 7"/>
                  <a:gd name="T121" fmla="*/ 0 h 4"/>
                  <a:gd name="T122" fmla="*/ 3 w 7"/>
                  <a:gd name="T123" fmla="*/ 0 h 4"/>
                  <a:gd name="T124" fmla="*/ 3 w 7"/>
                  <a:gd name="T1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5" y="2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" name="Freeform 532">
                <a:extLst>
                  <a:ext uri="{FF2B5EF4-FFF2-40B4-BE49-F238E27FC236}">
                    <a16:creationId xmlns:a16="http://schemas.microsoft.com/office/drawing/2014/main" id="{700A4E43-4895-3E63-B83C-1A0F06E8B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1887"/>
                <a:ext cx="9" cy="13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2 h 4"/>
                  <a:gd name="T4" fmla="*/ 3 w 3"/>
                  <a:gd name="T5" fmla="*/ 2 h 4"/>
                  <a:gd name="T6" fmla="*/ 3 w 3"/>
                  <a:gd name="T7" fmla="*/ 1 h 4"/>
                  <a:gd name="T8" fmla="*/ 2 w 3"/>
                  <a:gd name="T9" fmla="*/ 0 h 4"/>
                  <a:gd name="T10" fmla="*/ 0 w 3"/>
                  <a:gd name="T11" fmla="*/ 2 h 4"/>
                  <a:gd name="T12" fmla="*/ 1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0" y="3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1A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" name="Freeform 533">
                <a:extLst>
                  <a:ext uri="{FF2B5EF4-FFF2-40B4-BE49-F238E27FC236}">
                    <a16:creationId xmlns:a16="http://schemas.microsoft.com/office/drawing/2014/main" id="{35507AC7-7603-9284-6BAF-EB37122D2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1887"/>
                <a:ext cx="9" cy="7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1 h 2"/>
                  <a:gd name="T6" fmla="*/ 1 w 3"/>
                  <a:gd name="T7" fmla="*/ 2 h 2"/>
                  <a:gd name="T8" fmla="*/ 2 w 3"/>
                  <a:gd name="T9" fmla="*/ 2 h 2"/>
                  <a:gd name="T10" fmla="*/ 3 w 3"/>
                  <a:gd name="T11" fmla="*/ 2 h 2"/>
                  <a:gd name="T12" fmla="*/ 3 w 3"/>
                  <a:gd name="T13" fmla="*/ 0 h 2"/>
                  <a:gd name="T14" fmla="*/ 2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" name="Freeform 534">
                <a:extLst>
                  <a:ext uri="{FF2B5EF4-FFF2-40B4-BE49-F238E27FC236}">
                    <a16:creationId xmlns:a16="http://schemas.microsoft.com/office/drawing/2014/main" id="{BC85790F-0CAA-4E8E-5268-53945B8A7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1887"/>
                <a:ext cx="9" cy="10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0 h 3"/>
                  <a:gd name="T8" fmla="*/ 1 w 3"/>
                  <a:gd name="T9" fmla="*/ 1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2 h 3"/>
                  <a:gd name="T16" fmla="*/ 1 w 3"/>
                  <a:gd name="T17" fmla="*/ 2 h 3"/>
                  <a:gd name="T18" fmla="*/ 2 w 3"/>
                  <a:gd name="T19" fmla="*/ 3 h 3"/>
                  <a:gd name="T20" fmla="*/ 2 w 3"/>
                  <a:gd name="T21" fmla="*/ 2 h 3"/>
                  <a:gd name="T22" fmla="*/ 3 w 3"/>
                  <a:gd name="T23" fmla="*/ 2 h 3"/>
                  <a:gd name="T24" fmla="*/ 3 w 3"/>
                  <a:gd name="T25" fmla="*/ 2 h 3"/>
                  <a:gd name="T26" fmla="*/ 3 w 3"/>
                  <a:gd name="T27" fmla="*/ 0 h 3"/>
                  <a:gd name="T28" fmla="*/ 3 w 3"/>
                  <a:gd name="T29" fmla="*/ 0 h 3"/>
                  <a:gd name="T30" fmla="*/ 2 w 3"/>
                  <a:gd name="T31" fmla="*/ 0 h 3"/>
                  <a:gd name="T32" fmla="*/ 2 w 3"/>
                  <a:gd name="T33" fmla="*/ 0 h 3"/>
                  <a:gd name="T34" fmla="*/ 2 w 3"/>
                  <a:gd name="T35" fmla="*/ 0 h 3"/>
                  <a:gd name="T36" fmla="*/ 2 w 3"/>
                  <a:gd name="T37" fmla="*/ 0 h 3"/>
                  <a:gd name="T38" fmla="*/ 3 w 3"/>
                  <a:gd name="T39" fmla="*/ 0 h 3"/>
                  <a:gd name="T40" fmla="*/ 3 w 3"/>
                  <a:gd name="T41" fmla="*/ 1 h 3"/>
                  <a:gd name="T42" fmla="*/ 2 w 3"/>
                  <a:gd name="T43" fmla="*/ 2 h 3"/>
                  <a:gd name="T44" fmla="*/ 1 w 3"/>
                  <a:gd name="T45" fmla="*/ 2 h 3"/>
                  <a:gd name="T46" fmla="*/ 0 w 3"/>
                  <a:gd name="T47" fmla="*/ 1 h 3"/>
                  <a:gd name="T48" fmla="*/ 0 w 3"/>
                  <a:gd name="T49" fmla="*/ 1 h 3"/>
                  <a:gd name="T50" fmla="*/ 0 w 3"/>
                  <a:gd name="T51" fmla="*/ 1 h 3"/>
                  <a:gd name="T52" fmla="*/ 1 w 3"/>
                  <a:gd name="T53" fmla="*/ 1 h 3"/>
                  <a:gd name="T54" fmla="*/ 1 w 3"/>
                  <a:gd name="T55" fmla="*/ 1 h 3"/>
                  <a:gd name="T56" fmla="*/ 2 w 3"/>
                  <a:gd name="T57" fmla="*/ 0 h 3"/>
                  <a:gd name="T58" fmla="*/ 2 w 3"/>
                  <a:gd name="T59" fmla="*/ 0 h 3"/>
                  <a:gd name="T60" fmla="*/ 2 w 3"/>
                  <a:gd name="T61" fmla="*/ 0 h 3"/>
                  <a:gd name="T62" fmla="*/ 2 w 3"/>
                  <a:gd name="T6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" name="Freeform 535">
                <a:extLst>
                  <a:ext uri="{FF2B5EF4-FFF2-40B4-BE49-F238E27FC236}">
                    <a16:creationId xmlns:a16="http://schemas.microsoft.com/office/drawing/2014/main" id="{312F77FC-B88E-CD4F-09AC-F086E98CA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881"/>
                <a:ext cx="9" cy="6"/>
              </a:xfrm>
              <a:custGeom>
                <a:avLst/>
                <a:gdLst>
                  <a:gd name="T0" fmla="*/ 6 w 9"/>
                  <a:gd name="T1" fmla="*/ 3 h 6"/>
                  <a:gd name="T2" fmla="*/ 6 w 9"/>
                  <a:gd name="T3" fmla="*/ 0 h 6"/>
                  <a:gd name="T4" fmla="*/ 3 w 9"/>
                  <a:gd name="T5" fmla="*/ 0 h 6"/>
                  <a:gd name="T6" fmla="*/ 0 w 9"/>
                  <a:gd name="T7" fmla="*/ 3 h 6"/>
                  <a:gd name="T8" fmla="*/ 0 w 9"/>
                  <a:gd name="T9" fmla="*/ 6 h 6"/>
                  <a:gd name="T10" fmla="*/ 3 w 9"/>
                  <a:gd name="T11" fmla="*/ 6 h 6"/>
                  <a:gd name="T12" fmla="*/ 6 w 9"/>
                  <a:gd name="T13" fmla="*/ 6 h 6"/>
                  <a:gd name="T14" fmla="*/ 9 w 9"/>
                  <a:gd name="T15" fmla="*/ 6 h 6"/>
                  <a:gd name="T16" fmla="*/ 6 w 9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" name="Freeform 536">
                <a:extLst>
                  <a:ext uri="{FF2B5EF4-FFF2-40B4-BE49-F238E27FC236}">
                    <a16:creationId xmlns:a16="http://schemas.microsoft.com/office/drawing/2014/main" id="{CD646CBD-1F27-123D-0CFA-785B75171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881"/>
                <a:ext cx="9" cy="6"/>
              </a:xfrm>
              <a:custGeom>
                <a:avLst/>
                <a:gdLst>
                  <a:gd name="T0" fmla="*/ 6 w 9"/>
                  <a:gd name="T1" fmla="*/ 3 h 6"/>
                  <a:gd name="T2" fmla="*/ 9 w 9"/>
                  <a:gd name="T3" fmla="*/ 3 h 6"/>
                  <a:gd name="T4" fmla="*/ 6 w 9"/>
                  <a:gd name="T5" fmla="*/ 3 h 6"/>
                  <a:gd name="T6" fmla="*/ 6 w 9"/>
                  <a:gd name="T7" fmla="*/ 0 h 6"/>
                  <a:gd name="T8" fmla="*/ 3 w 9"/>
                  <a:gd name="T9" fmla="*/ 0 h 6"/>
                  <a:gd name="T10" fmla="*/ 3 w 9"/>
                  <a:gd name="T11" fmla="*/ 0 h 6"/>
                  <a:gd name="T12" fmla="*/ 3 w 9"/>
                  <a:gd name="T13" fmla="*/ 0 h 6"/>
                  <a:gd name="T14" fmla="*/ 0 w 9"/>
                  <a:gd name="T15" fmla="*/ 3 h 6"/>
                  <a:gd name="T16" fmla="*/ 0 w 9"/>
                  <a:gd name="T17" fmla="*/ 3 h 6"/>
                  <a:gd name="T18" fmla="*/ 0 w 9"/>
                  <a:gd name="T19" fmla="*/ 6 h 6"/>
                  <a:gd name="T20" fmla="*/ 0 w 9"/>
                  <a:gd name="T21" fmla="*/ 6 h 6"/>
                  <a:gd name="T22" fmla="*/ 3 w 9"/>
                  <a:gd name="T23" fmla="*/ 6 h 6"/>
                  <a:gd name="T24" fmla="*/ 3 w 9"/>
                  <a:gd name="T25" fmla="*/ 6 h 6"/>
                  <a:gd name="T26" fmla="*/ 6 w 9"/>
                  <a:gd name="T27" fmla="*/ 6 h 6"/>
                  <a:gd name="T28" fmla="*/ 6 w 9"/>
                  <a:gd name="T29" fmla="*/ 6 h 6"/>
                  <a:gd name="T30" fmla="*/ 9 w 9"/>
                  <a:gd name="T31" fmla="*/ 6 h 6"/>
                  <a:gd name="T32" fmla="*/ 9 w 9"/>
                  <a:gd name="T33" fmla="*/ 6 h 6"/>
                  <a:gd name="T34" fmla="*/ 9 w 9"/>
                  <a:gd name="T35" fmla="*/ 3 h 6"/>
                  <a:gd name="T36" fmla="*/ 9 w 9"/>
                  <a:gd name="T37" fmla="*/ 3 h 6"/>
                  <a:gd name="T38" fmla="*/ 6 w 9"/>
                  <a:gd name="T39" fmla="*/ 3 h 6"/>
                  <a:gd name="T40" fmla="*/ 6 w 9"/>
                  <a:gd name="T41" fmla="*/ 3 h 6"/>
                  <a:gd name="T42" fmla="*/ 6 w 9"/>
                  <a:gd name="T43" fmla="*/ 6 h 6"/>
                  <a:gd name="T44" fmla="*/ 6 w 9"/>
                  <a:gd name="T45" fmla="*/ 6 h 6"/>
                  <a:gd name="T46" fmla="*/ 3 w 9"/>
                  <a:gd name="T47" fmla="*/ 6 h 6"/>
                  <a:gd name="T48" fmla="*/ 0 w 9"/>
                  <a:gd name="T49" fmla="*/ 6 h 6"/>
                  <a:gd name="T50" fmla="*/ 0 w 9"/>
                  <a:gd name="T51" fmla="*/ 3 h 6"/>
                  <a:gd name="T52" fmla="*/ 0 w 9"/>
                  <a:gd name="T53" fmla="*/ 3 h 6"/>
                  <a:gd name="T54" fmla="*/ 0 w 9"/>
                  <a:gd name="T55" fmla="*/ 3 h 6"/>
                  <a:gd name="T56" fmla="*/ 3 w 9"/>
                  <a:gd name="T57" fmla="*/ 3 h 6"/>
                  <a:gd name="T58" fmla="*/ 3 w 9"/>
                  <a:gd name="T59" fmla="*/ 0 h 6"/>
                  <a:gd name="T60" fmla="*/ 3 w 9"/>
                  <a:gd name="T61" fmla="*/ 0 h 6"/>
                  <a:gd name="T62" fmla="*/ 3 w 9"/>
                  <a:gd name="T63" fmla="*/ 0 h 6"/>
                  <a:gd name="T64" fmla="*/ 3 w 9"/>
                  <a:gd name="T65" fmla="*/ 0 h 6"/>
                  <a:gd name="T66" fmla="*/ 3 w 9"/>
                  <a:gd name="T67" fmla="*/ 0 h 6"/>
                  <a:gd name="T68" fmla="*/ 3 w 9"/>
                  <a:gd name="T69" fmla="*/ 0 h 6"/>
                  <a:gd name="T70" fmla="*/ 3 w 9"/>
                  <a:gd name="T71" fmla="*/ 0 h 6"/>
                  <a:gd name="T72" fmla="*/ 3 w 9"/>
                  <a:gd name="T73" fmla="*/ 0 h 6"/>
                  <a:gd name="T74" fmla="*/ 3 w 9"/>
                  <a:gd name="T75" fmla="*/ 0 h 6"/>
                  <a:gd name="T76" fmla="*/ 3 w 9"/>
                  <a:gd name="T77" fmla="*/ 0 h 6"/>
                  <a:gd name="T78" fmla="*/ 6 w 9"/>
                  <a:gd name="T79" fmla="*/ 0 h 6"/>
                  <a:gd name="T80" fmla="*/ 6 w 9"/>
                  <a:gd name="T81" fmla="*/ 3 h 6"/>
                  <a:gd name="T82" fmla="*/ 6 w 9"/>
                  <a:gd name="T83" fmla="*/ 3 h 6"/>
                  <a:gd name="T84" fmla="*/ 6 w 9"/>
                  <a:gd name="T85" fmla="*/ 3 h 6"/>
                  <a:gd name="T86" fmla="*/ 6 w 9"/>
                  <a:gd name="T87" fmla="*/ 3 h 6"/>
                  <a:gd name="T88" fmla="*/ 6 w 9"/>
                  <a:gd name="T8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" name="Freeform 537">
                <a:extLst>
                  <a:ext uri="{FF2B5EF4-FFF2-40B4-BE49-F238E27FC236}">
                    <a16:creationId xmlns:a16="http://schemas.microsoft.com/office/drawing/2014/main" id="{E3CEC75B-F8B2-AF7F-ADBD-D13A8A989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" y="1884"/>
                <a:ext cx="10" cy="7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0 h 2"/>
                  <a:gd name="T4" fmla="*/ 0 w 3"/>
                  <a:gd name="T5" fmla="*/ 1 h 2"/>
                  <a:gd name="T6" fmla="*/ 1 w 3"/>
                  <a:gd name="T7" fmla="*/ 2 h 2"/>
                  <a:gd name="T8" fmla="*/ 2 w 3"/>
                  <a:gd name="T9" fmla="*/ 2 h 2"/>
                  <a:gd name="T10" fmla="*/ 3 w 3"/>
                  <a:gd name="T11" fmla="*/ 1 h 2"/>
                  <a:gd name="T12" fmla="*/ 3 w 3"/>
                  <a:gd name="T13" fmla="*/ 0 h 2"/>
                  <a:gd name="T14" fmla="*/ 2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" name="Freeform 538">
                <a:extLst>
                  <a:ext uri="{FF2B5EF4-FFF2-40B4-BE49-F238E27FC236}">
                    <a16:creationId xmlns:a16="http://schemas.microsoft.com/office/drawing/2014/main" id="{59665529-61DD-2A5A-9DDE-467B12270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" y="1881"/>
                <a:ext cx="13" cy="10"/>
              </a:xfrm>
              <a:custGeom>
                <a:avLst/>
                <a:gdLst>
                  <a:gd name="T0" fmla="*/ 2 w 4"/>
                  <a:gd name="T1" fmla="*/ 1 h 3"/>
                  <a:gd name="T2" fmla="*/ 2 w 4"/>
                  <a:gd name="T3" fmla="*/ 1 h 3"/>
                  <a:gd name="T4" fmla="*/ 1 w 4"/>
                  <a:gd name="T5" fmla="*/ 1 h 3"/>
                  <a:gd name="T6" fmla="*/ 0 w 4"/>
                  <a:gd name="T7" fmla="*/ 2 h 3"/>
                  <a:gd name="T8" fmla="*/ 0 w 4"/>
                  <a:gd name="T9" fmla="*/ 2 h 3"/>
                  <a:gd name="T10" fmla="*/ 0 w 4"/>
                  <a:gd name="T11" fmla="*/ 2 h 3"/>
                  <a:gd name="T12" fmla="*/ 0 w 4"/>
                  <a:gd name="T13" fmla="*/ 2 h 3"/>
                  <a:gd name="T14" fmla="*/ 0 w 4"/>
                  <a:gd name="T15" fmla="*/ 2 h 3"/>
                  <a:gd name="T16" fmla="*/ 0 w 4"/>
                  <a:gd name="T17" fmla="*/ 2 h 3"/>
                  <a:gd name="T18" fmla="*/ 1 w 4"/>
                  <a:gd name="T19" fmla="*/ 3 h 3"/>
                  <a:gd name="T20" fmla="*/ 1 w 4"/>
                  <a:gd name="T21" fmla="*/ 3 h 3"/>
                  <a:gd name="T22" fmla="*/ 2 w 4"/>
                  <a:gd name="T23" fmla="*/ 3 h 3"/>
                  <a:gd name="T24" fmla="*/ 2 w 4"/>
                  <a:gd name="T25" fmla="*/ 3 h 3"/>
                  <a:gd name="T26" fmla="*/ 4 w 4"/>
                  <a:gd name="T27" fmla="*/ 2 h 3"/>
                  <a:gd name="T28" fmla="*/ 4 w 4"/>
                  <a:gd name="T29" fmla="*/ 2 h 3"/>
                  <a:gd name="T30" fmla="*/ 3 w 4"/>
                  <a:gd name="T31" fmla="*/ 1 h 3"/>
                  <a:gd name="T32" fmla="*/ 3 w 4"/>
                  <a:gd name="T33" fmla="*/ 0 h 3"/>
                  <a:gd name="T34" fmla="*/ 2 w 4"/>
                  <a:gd name="T35" fmla="*/ 1 h 3"/>
                  <a:gd name="T36" fmla="*/ 2 w 4"/>
                  <a:gd name="T37" fmla="*/ 1 h 3"/>
                  <a:gd name="T38" fmla="*/ 2 w 4"/>
                  <a:gd name="T39" fmla="*/ 1 h 3"/>
                  <a:gd name="T40" fmla="*/ 2 w 4"/>
                  <a:gd name="T41" fmla="*/ 1 h 3"/>
                  <a:gd name="T42" fmla="*/ 3 w 4"/>
                  <a:gd name="T43" fmla="*/ 1 h 3"/>
                  <a:gd name="T44" fmla="*/ 3 w 4"/>
                  <a:gd name="T45" fmla="*/ 2 h 3"/>
                  <a:gd name="T46" fmla="*/ 2 w 4"/>
                  <a:gd name="T47" fmla="*/ 3 h 3"/>
                  <a:gd name="T48" fmla="*/ 1 w 4"/>
                  <a:gd name="T49" fmla="*/ 3 h 3"/>
                  <a:gd name="T50" fmla="*/ 1 w 4"/>
                  <a:gd name="T51" fmla="*/ 3 h 3"/>
                  <a:gd name="T52" fmla="*/ 1 w 4"/>
                  <a:gd name="T53" fmla="*/ 3 h 3"/>
                  <a:gd name="T54" fmla="*/ 1 w 4"/>
                  <a:gd name="T55" fmla="*/ 3 h 3"/>
                  <a:gd name="T56" fmla="*/ 0 w 4"/>
                  <a:gd name="T57" fmla="*/ 2 h 3"/>
                  <a:gd name="T58" fmla="*/ 0 w 4"/>
                  <a:gd name="T59" fmla="*/ 2 h 3"/>
                  <a:gd name="T60" fmla="*/ 0 w 4"/>
                  <a:gd name="T61" fmla="*/ 2 h 3"/>
                  <a:gd name="T62" fmla="*/ 0 w 4"/>
                  <a:gd name="T63" fmla="*/ 2 h 3"/>
                  <a:gd name="T64" fmla="*/ 0 w 4"/>
                  <a:gd name="T65" fmla="*/ 2 h 3"/>
                  <a:gd name="T66" fmla="*/ 0 w 4"/>
                  <a:gd name="T67" fmla="*/ 2 h 3"/>
                  <a:gd name="T68" fmla="*/ 0 w 4"/>
                  <a:gd name="T69" fmla="*/ 2 h 3"/>
                  <a:gd name="T70" fmla="*/ 0 w 4"/>
                  <a:gd name="T71" fmla="*/ 2 h 3"/>
                  <a:gd name="T72" fmla="*/ 0 w 4"/>
                  <a:gd name="T73" fmla="*/ 2 h 3"/>
                  <a:gd name="T74" fmla="*/ 0 w 4"/>
                  <a:gd name="T75" fmla="*/ 2 h 3"/>
                  <a:gd name="T76" fmla="*/ 0 w 4"/>
                  <a:gd name="T77" fmla="*/ 2 h 3"/>
                  <a:gd name="T78" fmla="*/ 0 w 4"/>
                  <a:gd name="T79" fmla="*/ 2 h 3"/>
                  <a:gd name="T80" fmla="*/ 0 w 4"/>
                  <a:gd name="T81" fmla="*/ 2 h 3"/>
                  <a:gd name="T82" fmla="*/ 0 w 4"/>
                  <a:gd name="T83" fmla="*/ 2 h 3"/>
                  <a:gd name="T84" fmla="*/ 0 w 4"/>
                  <a:gd name="T85" fmla="*/ 2 h 3"/>
                  <a:gd name="T86" fmla="*/ 1 w 4"/>
                  <a:gd name="T87" fmla="*/ 1 h 3"/>
                  <a:gd name="T88" fmla="*/ 2 w 4"/>
                  <a:gd name="T89" fmla="*/ 1 h 3"/>
                  <a:gd name="T90" fmla="*/ 2 w 4"/>
                  <a:gd name="T91" fmla="*/ 1 h 3"/>
                  <a:gd name="T92" fmla="*/ 2 w 4"/>
                  <a:gd name="T93" fmla="*/ 1 h 3"/>
                  <a:gd name="T94" fmla="*/ 2 w 4"/>
                  <a:gd name="T9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" name="Freeform 539">
                <a:extLst>
                  <a:ext uri="{FF2B5EF4-FFF2-40B4-BE49-F238E27FC236}">
                    <a16:creationId xmlns:a16="http://schemas.microsoft.com/office/drawing/2014/main" id="{6B52B4EC-D12B-5BB1-4E5E-424ECE232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1884"/>
                <a:ext cx="10" cy="7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0 h 2"/>
                  <a:gd name="T4" fmla="*/ 1 w 3"/>
                  <a:gd name="T5" fmla="*/ 0 h 2"/>
                  <a:gd name="T6" fmla="*/ 1 w 3"/>
                  <a:gd name="T7" fmla="*/ 1 h 2"/>
                  <a:gd name="T8" fmla="*/ 0 w 3"/>
                  <a:gd name="T9" fmla="*/ 1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6" name="Freeform 540">
                <a:extLst>
                  <a:ext uri="{FF2B5EF4-FFF2-40B4-BE49-F238E27FC236}">
                    <a16:creationId xmlns:a16="http://schemas.microsoft.com/office/drawing/2014/main" id="{BB8E1DC8-9B4C-94BB-A99A-E433472D9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1884"/>
                <a:ext cx="10" cy="7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0 h 2"/>
                  <a:gd name="T4" fmla="*/ 2 w 3"/>
                  <a:gd name="T5" fmla="*/ 0 h 2"/>
                  <a:gd name="T6" fmla="*/ 2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1 w 3"/>
                  <a:gd name="T13" fmla="*/ 0 h 2"/>
                  <a:gd name="T14" fmla="*/ 0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0 w 3"/>
                  <a:gd name="T21" fmla="*/ 1 h 2"/>
                  <a:gd name="T22" fmla="*/ 1 w 3"/>
                  <a:gd name="T23" fmla="*/ 2 h 2"/>
                  <a:gd name="T24" fmla="*/ 1 w 3"/>
                  <a:gd name="T25" fmla="*/ 2 h 2"/>
                  <a:gd name="T26" fmla="*/ 2 w 3"/>
                  <a:gd name="T27" fmla="*/ 2 h 2"/>
                  <a:gd name="T28" fmla="*/ 2 w 3"/>
                  <a:gd name="T29" fmla="*/ 2 h 2"/>
                  <a:gd name="T30" fmla="*/ 3 w 3"/>
                  <a:gd name="T31" fmla="*/ 1 h 2"/>
                  <a:gd name="T32" fmla="*/ 3 w 3"/>
                  <a:gd name="T33" fmla="*/ 1 h 2"/>
                  <a:gd name="T34" fmla="*/ 3 w 3"/>
                  <a:gd name="T35" fmla="*/ 0 h 2"/>
                  <a:gd name="T36" fmla="*/ 3 w 3"/>
                  <a:gd name="T37" fmla="*/ 1 h 2"/>
                  <a:gd name="T38" fmla="*/ 3 w 3"/>
                  <a:gd name="T39" fmla="*/ 1 h 2"/>
                  <a:gd name="T40" fmla="*/ 3 w 3"/>
                  <a:gd name="T41" fmla="*/ 1 h 2"/>
                  <a:gd name="T42" fmla="*/ 2 w 3"/>
                  <a:gd name="T43" fmla="*/ 2 h 2"/>
                  <a:gd name="T44" fmla="*/ 1 w 3"/>
                  <a:gd name="T45" fmla="*/ 2 h 2"/>
                  <a:gd name="T46" fmla="*/ 1 w 3"/>
                  <a:gd name="T47" fmla="*/ 1 h 2"/>
                  <a:gd name="T48" fmla="*/ 1 w 3"/>
                  <a:gd name="T49" fmla="*/ 1 h 2"/>
                  <a:gd name="T50" fmla="*/ 1 w 3"/>
                  <a:gd name="T51" fmla="*/ 1 h 2"/>
                  <a:gd name="T52" fmla="*/ 1 w 3"/>
                  <a:gd name="T53" fmla="*/ 1 h 2"/>
                  <a:gd name="T54" fmla="*/ 1 w 3"/>
                  <a:gd name="T55" fmla="*/ 0 h 2"/>
                  <a:gd name="T56" fmla="*/ 1 w 3"/>
                  <a:gd name="T57" fmla="*/ 0 h 2"/>
                  <a:gd name="T58" fmla="*/ 1 w 3"/>
                  <a:gd name="T59" fmla="*/ 0 h 2"/>
                  <a:gd name="T60" fmla="*/ 1 w 3"/>
                  <a:gd name="T61" fmla="*/ 0 h 2"/>
                  <a:gd name="T62" fmla="*/ 1 w 3"/>
                  <a:gd name="T63" fmla="*/ 0 h 2"/>
                  <a:gd name="T64" fmla="*/ 2 w 3"/>
                  <a:gd name="T65" fmla="*/ 0 h 2"/>
                  <a:gd name="T66" fmla="*/ 2 w 3"/>
                  <a:gd name="T67" fmla="*/ 0 h 2"/>
                  <a:gd name="T68" fmla="*/ 3 w 3"/>
                  <a:gd name="T69" fmla="*/ 0 h 2"/>
                  <a:gd name="T70" fmla="*/ 3 w 3"/>
                  <a:gd name="T71" fmla="*/ 1 h 2"/>
                  <a:gd name="T72" fmla="*/ 3 w 3"/>
                  <a:gd name="T7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7" name="Freeform 541">
                <a:extLst>
                  <a:ext uri="{FF2B5EF4-FFF2-40B4-BE49-F238E27FC236}">
                    <a16:creationId xmlns:a16="http://schemas.microsoft.com/office/drawing/2014/main" id="{7C00AF3D-68CD-6A0C-F090-31E784A70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1881"/>
                <a:ext cx="45" cy="22"/>
              </a:xfrm>
              <a:custGeom>
                <a:avLst/>
                <a:gdLst>
                  <a:gd name="T0" fmla="*/ 9 w 14"/>
                  <a:gd name="T1" fmla="*/ 3 h 7"/>
                  <a:gd name="T2" fmla="*/ 10 w 14"/>
                  <a:gd name="T3" fmla="*/ 3 h 7"/>
                  <a:gd name="T4" fmla="*/ 10 w 14"/>
                  <a:gd name="T5" fmla="*/ 3 h 7"/>
                  <a:gd name="T6" fmla="*/ 10 w 14"/>
                  <a:gd name="T7" fmla="*/ 3 h 7"/>
                  <a:gd name="T8" fmla="*/ 11 w 14"/>
                  <a:gd name="T9" fmla="*/ 5 h 7"/>
                  <a:gd name="T10" fmla="*/ 12 w 14"/>
                  <a:gd name="T11" fmla="*/ 5 h 7"/>
                  <a:gd name="T12" fmla="*/ 13 w 14"/>
                  <a:gd name="T13" fmla="*/ 5 h 7"/>
                  <a:gd name="T14" fmla="*/ 14 w 14"/>
                  <a:gd name="T15" fmla="*/ 3 h 7"/>
                  <a:gd name="T16" fmla="*/ 14 w 14"/>
                  <a:gd name="T17" fmla="*/ 3 h 7"/>
                  <a:gd name="T18" fmla="*/ 13 w 14"/>
                  <a:gd name="T19" fmla="*/ 1 h 7"/>
                  <a:gd name="T20" fmla="*/ 12 w 14"/>
                  <a:gd name="T21" fmla="*/ 2 h 7"/>
                  <a:gd name="T22" fmla="*/ 11 w 14"/>
                  <a:gd name="T23" fmla="*/ 3 h 7"/>
                  <a:gd name="T24" fmla="*/ 10 w 14"/>
                  <a:gd name="T25" fmla="*/ 2 h 7"/>
                  <a:gd name="T26" fmla="*/ 10 w 14"/>
                  <a:gd name="T27" fmla="*/ 2 h 7"/>
                  <a:gd name="T28" fmla="*/ 9 w 14"/>
                  <a:gd name="T29" fmla="*/ 2 h 7"/>
                  <a:gd name="T30" fmla="*/ 8 w 14"/>
                  <a:gd name="T31" fmla="*/ 1 h 7"/>
                  <a:gd name="T32" fmla="*/ 8 w 14"/>
                  <a:gd name="T33" fmla="*/ 1 h 7"/>
                  <a:gd name="T34" fmla="*/ 7 w 14"/>
                  <a:gd name="T35" fmla="*/ 0 h 7"/>
                  <a:gd name="T36" fmla="*/ 6 w 14"/>
                  <a:gd name="T37" fmla="*/ 1 h 7"/>
                  <a:gd name="T38" fmla="*/ 5 w 14"/>
                  <a:gd name="T39" fmla="*/ 2 h 7"/>
                  <a:gd name="T40" fmla="*/ 4 w 14"/>
                  <a:gd name="T41" fmla="*/ 3 h 7"/>
                  <a:gd name="T42" fmla="*/ 3 w 14"/>
                  <a:gd name="T43" fmla="*/ 4 h 7"/>
                  <a:gd name="T44" fmla="*/ 1 w 14"/>
                  <a:gd name="T45" fmla="*/ 3 h 7"/>
                  <a:gd name="T46" fmla="*/ 0 w 14"/>
                  <a:gd name="T47" fmla="*/ 4 h 7"/>
                  <a:gd name="T48" fmla="*/ 0 w 14"/>
                  <a:gd name="T49" fmla="*/ 5 h 7"/>
                  <a:gd name="T50" fmla="*/ 0 w 14"/>
                  <a:gd name="T51" fmla="*/ 6 h 7"/>
                  <a:gd name="T52" fmla="*/ 3 w 14"/>
                  <a:gd name="T53" fmla="*/ 7 h 7"/>
                  <a:gd name="T54" fmla="*/ 3 w 14"/>
                  <a:gd name="T55" fmla="*/ 5 h 7"/>
                  <a:gd name="T56" fmla="*/ 4 w 14"/>
                  <a:gd name="T57" fmla="*/ 5 h 7"/>
                  <a:gd name="T58" fmla="*/ 6 w 14"/>
                  <a:gd name="T5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7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4"/>
                      <a:pt x="11" y="5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4"/>
                      <a:pt x="14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1"/>
                      <a:pt x="13" y="1"/>
                    </a:cubicBezTo>
                    <a:cubicBezTo>
                      <a:pt x="12" y="1"/>
                      <a:pt x="12" y="2"/>
                      <a:pt x="12" y="2"/>
                    </a:cubicBezTo>
                    <a:cubicBezTo>
                      <a:pt x="12" y="2"/>
                      <a:pt x="11" y="3"/>
                      <a:pt x="11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4"/>
                      <a:pt x="5" y="4"/>
                      <a:pt x="6" y="3"/>
                    </a:cubicBezTo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8" name="Freeform 542">
                <a:extLst>
                  <a:ext uri="{FF2B5EF4-FFF2-40B4-BE49-F238E27FC236}">
                    <a16:creationId xmlns:a16="http://schemas.microsoft.com/office/drawing/2014/main" id="{4309BC5E-02C6-80E5-95E6-94BF4C9A0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1881"/>
                <a:ext cx="45" cy="22"/>
              </a:xfrm>
              <a:custGeom>
                <a:avLst/>
                <a:gdLst>
                  <a:gd name="T0" fmla="*/ 9 w 14"/>
                  <a:gd name="T1" fmla="*/ 3 h 7"/>
                  <a:gd name="T2" fmla="*/ 10 w 14"/>
                  <a:gd name="T3" fmla="*/ 4 h 7"/>
                  <a:gd name="T4" fmla="*/ 11 w 14"/>
                  <a:gd name="T5" fmla="*/ 5 h 7"/>
                  <a:gd name="T6" fmla="*/ 13 w 14"/>
                  <a:gd name="T7" fmla="*/ 5 h 7"/>
                  <a:gd name="T8" fmla="*/ 13 w 14"/>
                  <a:gd name="T9" fmla="*/ 5 h 7"/>
                  <a:gd name="T10" fmla="*/ 14 w 14"/>
                  <a:gd name="T11" fmla="*/ 3 h 7"/>
                  <a:gd name="T12" fmla="*/ 14 w 14"/>
                  <a:gd name="T13" fmla="*/ 3 h 7"/>
                  <a:gd name="T14" fmla="*/ 13 w 14"/>
                  <a:gd name="T15" fmla="*/ 1 h 7"/>
                  <a:gd name="T16" fmla="*/ 11 w 14"/>
                  <a:gd name="T17" fmla="*/ 2 h 7"/>
                  <a:gd name="T18" fmla="*/ 10 w 14"/>
                  <a:gd name="T19" fmla="*/ 2 h 7"/>
                  <a:gd name="T20" fmla="*/ 10 w 14"/>
                  <a:gd name="T21" fmla="*/ 2 h 7"/>
                  <a:gd name="T22" fmla="*/ 9 w 14"/>
                  <a:gd name="T23" fmla="*/ 2 h 7"/>
                  <a:gd name="T24" fmla="*/ 8 w 14"/>
                  <a:gd name="T25" fmla="*/ 1 h 7"/>
                  <a:gd name="T26" fmla="*/ 7 w 14"/>
                  <a:gd name="T27" fmla="*/ 0 h 7"/>
                  <a:gd name="T28" fmla="*/ 6 w 14"/>
                  <a:gd name="T29" fmla="*/ 1 h 7"/>
                  <a:gd name="T30" fmla="*/ 6 w 14"/>
                  <a:gd name="T31" fmla="*/ 1 h 7"/>
                  <a:gd name="T32" fmla="*/ 4 w 14"/>
                  <a:gd name="T33" fmla="*/ 3 h 7"/>
                  <a:gd name="T34" fmla="*/ 4 w 14"/>
                  <a:gd name="T35" fmla="*/ 3 h 7"/>
                  <a:gd name="T36" fmla="*/ 2 w 14"/>
                  <a:gd name="T37" fmla="*/ 3 h 7"/>
                  <a:gd name="T38" fmla="*/ 1 w 14"/>
                  <a:gd name="T39" fmla="*/ 3 h 7"/>
                  <a:gd name="T40" fmla="*/ 0 w 14"/>
                  <a:gd name="T41" fmla="*/ 5 h 7"/>
                  <a:gd name="T42" fmla="*/ 3 w 14"/>
                  <a:gd name="T43" fmla="*/ 7 h 7"/>
                  <a:gd name="T44" fmla="*/ 3 w 14"/>
                  <a:gd name="T45" fmla="*/ 5 h 7"/>
                  <a:gd name="T46" fmla="*/ 3 w 14"/>
                  <a:gd name="T47" fmla="*/ 5 h 7"/>
                  <a:gd name="T48" fmla="*/ 5 w 14"/>
                  <a:gd name="T49" fmla="*/ 3 h 7"/>
                  <a:gd name="T50" fmla="*/ 3 w 14"/>
                  <a:gd name="T51" fmla="*/ 5 h 7"/>
                  <a:gd name="T52" fmla="*/ 3 w 14"/>
                  <a:gd name="T53" fmla="*/ 5 h 7"/>
                  <a:gd name="T54" fmla="*/ 3 w 14"/>
                  <a:gd name="T55" fmla="*/ 5 h 7"/>
                  <a:gd name="T56" fmla="*/ 3 w 14"/>
                  <a:gd name="T57" fmla="*/ 5 h 7"/>
                  <a:gd name="T58" fmla="*/ 3 w 14"/>
                  <a:gd name="T59" fmla="*/ 5 h 7"/>
                  <a:gd name="T60" fmla="*/ 3 w 14"/>
                  <a:gd name="T61" fmla="*/ 5 h 7"/>
                  <a:gd name="T62" fmla="*/ 3 w 14"/>
                  <a:gd name="T63" fmla="*/ 5 h 7"/>
                  <a:gd name="T64" fmla="*/ 0 w 14"/>
                  <a:gd name="T65" fmla="*/ 6 h 7"/>
                  <a:gd name="T66" fmla="*/ 1 w 14"/>
                  <a:gd name="T67" fmla="*/ 3 h 7"/>
                  <a:gd name="T68" fmla="*/ 1 w 14"/>
                  <a:gd name="T69" fmla="*/ 3 h 7"/>
                  <a:gd name="T70" fmla="*/ 4 w 14"/>
                  <a:gd name="T71" fmla="*/ 4 h 7"/>
                  <a:gd name="T72" fmla="*/ 5 w 14"/>
                  <a:gd name="T73" fmla="*/ 2 h 7"/>
                  <a:gd name="T74" fmla="*/ 7 w 14"/>
                  <a:gd name="T75" fmla="*/ 0 h 7"/>
                  <a:gd name="T76" fmla="*/ 8 w 14"/>
                  <a:gd name="T77" fmla="*/ 1 h 7"/>
                  <a:gd name="T78" fmla="*/ 9 w 14"/>
                  <a:gd name="T79" fmla="*/ 2 h 7"/>
                  <a:gd name="T80" fmla="*/ 9 w 14"/>
                  <a:gd name="T81" fmla="*/ 2 h 7"/>
                  <a:gd name="T82" fmla="*/ 11 w 14"/>
                  <a:gd name="T83" fmla="*/ 3 h 7"/>
                  <a:gd name="T84" fmla="*/ 12 w 14"/>
                  <a:gd name="T85" fmla="*/ 2 h 7"/>
                  <a:gd name="T86" fmla="*/ 14 w 14"/>
                  <a:gd name="T87" fmla="*/ 2 h 7"/>
                  <a:gd name="T88" fmla="*/ 14 w 14"/>
                  <a:gd name="T89" fmla="*/ 3 h 7"/>
                  <a:gd name="T90" fmla="*/ 14 w 14"/>
                  <a:gd name="T91" fmla="*/ 3 h 7"/>
                  <a:gd name="T92" fmla="*/ 13 w 14"/>
                  <a:gd name="T93" fmla="*/ 5 h 7"/>
                  <a:gd name="T94" fmla="*/ 13 w 14"/>
                  <a:gd name="T95" fmla="*/ 5 h 7"/>
                  <a:gd name="T96" fmla="*/ 11 w 14"/>
                  <a:gd name="T97" fmla="*/ 5 h 7"/>
                  <a:gd name="T98" fmla="*/ 11 w 14"/>
                  <a:gd name="T99" fmla="*/ 5 h 7"/>
                  <a:gd name="T100" fmla="*/ 10 w 14"/>
                  <a:gd name="T101" fmla="*/ 3 h 7"/>
                  <a:gd name="T102" fmla="*/ 10 w 14"/>
                  <a:gd name="T103" fmla="*/ 3 h 7"/>
                  <a:gd name="T104" fmla="*/ 10 w 14"/>
                  <a:gd name="T105" fmla="*/ 3 h 7"/>
                  <a:gd name="T106" fmla="*/ 10 w 14"/>
                  <a:gd name="T107" fmla="*/ 3 h 7"/>
                  <a:gd name="T108" fmla="*/ 10 w 14"/>
                  <a:gd name="T109" fmla="*/ 3 h 7"/>
                  <a:gd name="T110" fmla="*/ 10 w 14"/>
                  <a:gd name="T1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" h="7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4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9" name="Freeform 543">
                <a:extLst>
                  <a:ext uri="{FF2B5EF4-FFF2-40B4-BE49-F238E27FC236}">
                    <a16:creationId xmlns:a16="http://schemas.microsoft.com/office/drawing/2014/main" id="{6738E843-4ED1-EF3C-2E69-4B413C04D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868"/>
                <a:ext cx="10" cy="19"/>
              </a:xfrm>
              <a:custGeom>
                <a:avLst/>
                <a:gdLst>
                  <a:gd name="T0" fmla="*/ 2 w 3"/>
                  <a:gd name="T1" fmla="*/ 0 h 6"/>
                  <a:gd name="T2" fmla="*/ 2 w 3"/>
                  <a:gd name="T3" fmla="*/ 2 h 6"/>
                  <a:gd name="T4" fmla="*/ 2 w 3"/>
                  <a:gd name="T5" fmla="*/ 5 h 6"/>
                  <a:gd name="T6" fmla="*/ 0 w 3"/>
                  <a:gd name="T7" fmla="*/ 5 h 6"/>
                  <a:gd name="T8" fmla="*/ 0 w 3"/>
                  <a:gd name="T9" fmla="*/ 3 h 6"/>
                  <a:gd name="T10" fmla="*/ 2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3" y="4"/>
                      <a:pt x="2" y="5"/>
                    </a:cubicBezTo>
                    <a:cubicBezTo>
                      <a:pt x="2" y="6"/>
                      <a:pt x="0" y="6"/>
                      <a:pt x="0" y="5"/>
                    </a:cubicBezTo>
                    <a:cubicBezTo>
                      <a:pt x="0" y="5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0" name="Freeform 544">
                <a:extLst>
                  <a:ext uri="{FF2B5EF4-FFF2-40B4-BE49-F238E27FC236}">
                    <a16:creationId xmlns:a16="http://schemas.microsoft.com/office/drawing/2014/main" id="{A831545C-DF68-3B3C-ADD9-67929A1D5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868"/>
                <a:ext cx="7" cy="19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2 h 6"/>
                  <a:gd name="T8" fmla="*/ 2 w 2"/>
                  <a:gd name="T9" fmla="*/ 3 h 6"/>
                  <a:gd name="T10" fmla="*/ 2 w 2"/>
                  <a:gd name="T11" fmla="*/ 4 h 6"/>
                  <a:gd name="T12" fmla="*/ 2 w 2"/>
                  <a:gd name="T13" fmla="*/ 5 h 6"/>
                  <a:gd name="T14" fmla="*/ 1 w 2"/>
                  <a:gd name="T15" fmla="*/ 5 h 6"/>
                  <a:gd name="T16" fmla="*/ 0 w 2"/>
                  <a:gd name="T17" fmla="*/ 5 h 6"/>
                  <a:gd name="T18" fmla="*/ 0 w 2"/>
                  <a:gd name="T19" fmla="*/ 5 h 6"/>
                  <a:gd name="T20" fmla="*/ 0 w 2"/>
                  <a:gd name="T21" fmla="*/ 5 h 6"/>
                  <a:gd name="T22" fmla="*/ 0 w 2"/>
                  <a:gd name="T23" fmla="*/ 4 h 6"/>
                  <a:gd name="T24" fmla="*/ 0 w 2"/>
                  <a:gd name="T25" fmla="*/ 3 h 6"/>
                  <a:gd name="T26" fmla="*/ 0 w 2"/>
                  <a:gd name="T27" fmla="*/ 3 h 6"/>
                  <a:gd name="T28" fmla="*/ 0 w 2"/>
                  <a:gd name="T29" fmla="*/ 3 h 6"/>
                  <a:gd name="T30" fmla="*/ 2 w 2"/>
                  <a:gd name="T31" fmla="*/ 0 h 6"/>
                  <a:gd name="T32" fmla="*/ 2 w 2"/>
                  <a:gd name="T33" fmla="*/ 0 h 6"/>
                  <a:gd name="T34" fmla="*/ 2 w 2"/>
                  <a:gd name="T35" fmla="*/ 0 h 6"/>
                  <a:gd name="T36" fmla="*/ 2 w 2"/>
                  <a:gd name="T37" fmla="*/ 0 h 6"/>
                  <a:gd name="T38" fmla="*/ 2 w 2"/>
                  <a:gd name="T39" fmla="*/ 0 h 6"/>
                  <a:gd name="T40" fmla="*/ 0 w 2"/>
                  <a:gd name="T41" fmla="*/ 3 h 6"/>
                  <a:gd name="T42" fmla="*/ 0 w 2"/>
                  <a:gd name="T43" fmla="*/ 3 h 6"/>
                  <a:gd name="T44" fmla="*/ 0 w 2"/>
                  <a:gd name="T45" fmla="*/ 4 h 6"/>
                  <a:gd name="T46" fmla="*/ 0 w 2"/>
                  <a:gd name="T47" fmla="*/ 5 h 6"/>
                  <a:gd name="T48" fmla="*/ 0 w 2"/>
                  <a:gd name="T49" fmla="*/ 5 h 6"/>
                  <a:gd name="T50" fmla="*/ 0 w 2"/>
                  <a:gd name="T51" fmla="*/ 6 h 6"/>
                  <a:gd name="T52" fmla="*/ 1 w 2"/>
                  <a:gd name="T53" fmla="*/ 6 h 6"/>
                  <a:gd name="T54" fmla="*/ 2 w 2"/>
                  <a:gd name="T55" fmla="*/ 5 h 6"/>
                  <a:gd name="T56" fmla="*/ 2 w 2"/>
                  <a:gd name="T57" fmla="*/ 4 h 6"/>
                  <a:gd name="T58" fmla="*/ 2 w 2"/>
                  <a:gd name="T59" fmla="*/ 2 h 6"/>
                  <a:gd name="T60" fmla="*/ 2 w 2"/>
                  <a:gd name="T61" fmla="*/ 2 h 6"/>
                  <a:gd name="T62" fmla="*/ 2 w 2"/>
                  <a:gd name="T63" fmla="*/ 2 h 6"/>
                  <a:gd name="T64" fmla="*/ 2 w 2"/>
                  <a:gd name="T65" fmla="*/ 0 h 6"/>
                  <a:gd name="T66" fmla="*/ 2 w 2"/>
                  <a:gd name="T6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1" name="Freeform 545">
                <a:extLst>
                  <a:ext uri="{FF2B5EF4-FFF2-40B4-BE49-F238E27FC236}">
                    <a16:creationId xmlns:a16="http://schemas.microsoft.com/office/drawing/2014/main" id="{B4030FBC-7165-639B-F704-B6379963D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1897"/>
                <a:ext cx="10" cy="13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2 h 4"/>
                  <a:gd name="T4" fmla="*/ 3 w 3"/>
                  <a:gd name="T5" fmla="*/ 2 h 4"/>
                  <a:gd name="T6" fmla="*/ 3 w 3"/>
                  <a:gd name="T7" fmla="*/ 1 h 4"/>
                  <a:gd name="T8" fmla="*/ 2 w 3"/>
                  <a:gd name="T9" fmla="*/ 0 h 4"/>
                  <a:gd name="T10" fmla="*/ 1 w 3"/>
                  <a:gd name="T11" fmla="*/ 2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2" y="3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ubicBezTo>
                      <a:pt x="1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A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2" name="Freeform 546">
                <a:extLst>
                  <a:ext uri="{FF2B5EF4-FFF2-40B4-BE49-F238E27FC236}">
                    <a16:creationId xmlns:a16="http://schemas.microsoft.com/office/drawing/2014/main" id="{9E18B11B-8549-B523-BB77-54DBB864A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1891"/>
                <a:ext cx="9" cy="12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2 h 4"/>
                  <a:gd name="T4" fmla="*/ 1 w 3"/>
                  <a:gd name="T5" fmla="*/ 0 h 4"/>
                  <a:gd name="T6" fmla="*/ 1 w 3"/>
                  <a:gd name="T7" fmla="*/ 1 h 4"/>
                  <a:gd name="T8" fmla="*/ 0 w 3"/>
                  <a:gd name="T9" fmla="*/ 2 h 4"/>
                  <a:gd name="T10" fmla="*/ 1 w 3"/>
                  <a:gd name="T11" fmla="*/ 2 h 4"/>
                  <a:gd name="T12" fmla="*/ 0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3" y="4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2"/>
                    </a:cubicBezTo>
                    <a:cubicBezTo>
                      <a:pt x="2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A1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3" name="Freeform 547">
                <a:extLst>
                  <a:ext uri="{FF2B5EF4-FFF2-40B4-BE49-F238E27FC236}">
                    <a16:creationId xmlns:a16="http://schemas.microsoft.com/office/drawing/2014/main" id="{37C73679-270F-8341-C2EA-68D6DB47D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891"/>
                <a:ext cx="13" cy="3"/>
              </a:xfrm>
              <a:custGeom>
                <a:avLst/>
                <a:gdLst>
                  <a:gd name="T0" fmla="*/ 0 w 4"/>
                  <a:gd name="T1" fmla="*/ 0 h 1"/>
                  <a:gd name="T2" fmla="*/ 1 w 4"/>
                  <a:gd name="T3" fmla="*/ 1 h 1"/>
                  <a:gd name="T4" fmla="*/ 2 w 4"/>
                  <a:gd name="T5" fmla="*/ 0 h 1"/>
                  <a:gd name="T6" fmla="*/ 2 w 4"/>
                  <a:gd name="T7" fmla="*/ 0 h 1"/>
                  <a:gd name="T8" fmla="*/ 3 w 4"/>
                  <a:gd name="T9" fmla="*/ 1 h 1"/>
                  <a:gd name="T10" fmla="*/ 4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FDC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4" name="Freeform 548">
                <a:extLst>
                  <a:ext uri="{FF2B5EF4-FFF2-40B4-BE49-F238E27FC236}">
                    <a16:creationId xmlns:a16="http://schemas.microsoft.com/office/drawing/2014/main" id="{0FFCA4D8-BF54-5B0E-61C8-F22883EC0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887"/>
                <a:ext cx="13" cy="7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1 w 4"/>
                  <a:gd name="T7" fmla="*/ 2 h 2"/>
                  <a:gd name="T8" fmla="*/ 1 w 4"/>
                  <a:gd name="T9" fmla="*/ 2 h 2"/>
                  <a:gd name="T10" fmla="*/ 2 w 4"/>
                  <a:gd name="T11" fmla="*/ 1 h 2"/>
                  <a:gd name="T12" fmla="*/ 2 w 4"/>
                  <a:gd name="T13" fmla="*/ 1 h 2"/>
                  <a:gd name="T14" fmla="*/ 2 w 4"/>
                  <a:gd name="T15" fmla="*/ 1 h 2"/>
                  <a:gd name="T16" fmla="*/ 2 w 4"/>
                  <a:gd name="T17" fmla="*/ 1 h 2"/>
                  <a:gd name="T18" fmla="*/ 2 w 4"/>
                  <a:gd name="T19" fmla="*/ 1 h 2"/>
                  <a:gd name="T20" fmla="*/ 2 w 4"/>
                  <a:gd name="T21" fmla="*/ 1 h 2"/>
                  <a:gd name="T22" fmla="*/ 2 w 4"/>
                  <a:gd name="T23" fmla="*/ 1 h 2"/>
                  <a:gd name="T24" fmla="*/ 3 w 4"/>
                  <a:gd name="T25" fmla="*/ 2 h 2"/>
                  <a:gd name="T26" fmla="*/ 3 w 4"/>
                  <a:gd name="T27" fmla="*/ 2 h 2"/>
                  <a:gd name="T28" fmla="*/ 4 w 4"/>
                  <a:gd name="T29" fmla="*/ 1 h 2"/>
                  <a:gd name="T30" fmla="*/ 4 w 4"/>
                  <a:gd name="T31" fmla="*/ 1 h 2"/>
                  <a:gd name="T32" fmla="*/ 4 w 4"/>
                  <a:gd name="T33" fmla="*/ 1 h 2"/>
                  <a:gd name="T34" fmla="*/ 4 w 4"/>
                  <a:gd name="T35" fmla="*/ 0 h 2"/>
                  <a:gd name="T36" fmla="*/ 4 w 4"/>
                  <a:gd name="T37" fmla="*/ 1 h 2"/>
                  <a:gd name="T38" fmla="*/ 4 w 4"/>
                  <a:gd name="T39" fmla="*/ 1 h 2"/>
                  <a:gd name="T40" fmla="*/ 4 w 4"/>
                  <a:gd name="T41" fmla="*/ 1 h 2"/>
                  <a:gd name="T42" fmla="*/ 4 w 4"/>
                  <a:gd name="T43" fmla="*/ 1 h 2"/>
                  <a:gd name="T44" fmla="*/ 3 w 4"/>
                  <a:gd name="T45" fmla="*/ 2 h 2"/>
                  <a:gd name="T46" fmla="*/ 3 w 4"/>
                  <a:gd name="T47" fmla="*/ 2 h 2"/>
                  <a:gd name="T48" fmla="*/ 2 w 4"/>
                  <a:gd name="T49" fmla="*/ 1 h 2"/>
                  <a:gd name="T50" fmla="*/ 2 w 4"/>
                  <a:gd name="T51" fmla="*/ 1 h 2"/>
                  <a:gd name="T52" fmla="*/ 2 w 4"/>
                  <a:gd name="T53" fmla="*/ 1 h 2"/>
                  <a:gd name="T54" fmla="*/ 2 w 4"/>
                  <a:gd name="T55" fmla="*/ 1 h 2"/>
                  <a:gd name="T56" fmla="*/ 2 w 4"/>
                  <a:gd name="T57" fmla="*/ 1 h 2"/>
                  <a:gd name="T58" fmla="*/ 2 w 4"/>
                  <a:gd name="T59" fmla="*/ 1 h 2"/>
                  <a:gd name="T60" fmla="*/ 2 w 4"/>
                  <a:gd name="T61" fmla="*/ 1 h 2"/>
                  <a:gd name="T62" fmla="*/ 2 w 4"/>
                  <a:gd name="T63" fmla="*/ 1 h 2"/>
                  <a:gd name="T64" fmla="*/ 2 w 4"/>
                  <a:gd name="T65" fmla="*/ 1 h 2"/>
                  <a:gd name="T66" fmla="*/ 2 w 4"/>
                  <a:gd name="T67" fmla="*/ 1 h 2"/>
                  <a:gd name="T68" fmla="*/ 2 w 4"/>
                  <a:gd name="T69" fmla="*/ 1 h 2"/>
                  <a:gd name="T70" fmla="*/ 2 w 4"/>
                  <a:gd name="T71" fmla="*/ 1 h 2"/>
                  <a:gd name="T72" fmla="*/ 1 w 4"/>
                  <a:gd name="T73" fmla="*/ 2 h 2"/>
                  <a:gd name="T74" fmla="*/ 1 w 4"/>
                  <a:gd name="T75" fmla="*/ 2 h 2"/>
                  <a:gd name="T76" fmla="*/ 1 w 4"/>
                  <a:gd name="T77" fmla="*/ 1 h 2"/>
                  <a:gd name="T78" fmla="*/ 1 w 4"/>
                  <a:gd name="T79" fmla="*/ 1 h 2"/>
                  <a:gd name="T80" fmla="*/ 1 w 4"/>
                  <a:gd name="T81" fmla="*/ 1 h 2"/>
                  <a:gd name="T82" fmla="*/ 1 w 4"/>
                  <a:gd name="T83" fmla="*/ 1 h 2"/>
                  <a:gd name="T84" fmla="*/ 1 w 4"/>
                  <a:gd name="T85" fmla="*/ 1 h 2"/>
                  <a:gd name="T86" fmla="*/ 1 w 4"/>
                  <a:gd name="T87" fmla="*/ 1 h 2"/>
                  <a:gd name="T88" fmla="*/ 1 w 4"/>
                  <a:gd name="T89" fmla="*/ 1 h 2"/>
                  <a:gd name="T90" fmla="*/ 0 w 4"/>
                  <a:gd name="T9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17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5" name="Freeform 549">
                <a:extLst>
                  <a:ext uri="{FF2B5EF4-FFF2-40B4-BE49-F238E27FC236}">
                    <a16:creationId xmlns:a16="http://schemas.microsoft.com/office/drawing/2014/main" id="{266CCC1E-71D2-77EF-F941-035ED14EE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1897"/>
                <a:ext cx="7" cy="13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2 h 4"/>
                  <a:gd name="T4" fmla="*/ 1 w 2"/>
                  <a:gd name="T5" fmla="*/ 0 h 4"/>
                  <a:gd name="T6" fmla="*/ 0 w 2"/>
                  <a:gd name="T7" fmla="*/ 2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0" y="4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4E4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6" name="Freeform 550">
                <a:extLst>
                  <a:ext uri="{FF2B5EF4-FFF2-40B4-BE49-F238E27FC236}">
                    <a16:creationId xmlns:a16="http://schemas.microsoft.com/office/drawing/2014/main" id="{0AA8FADA-6F2C-89D6-9936-052397ACF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1887"/>
                <a:ext cx="6" cy="13"/>
              </a:xfrm>
              <a:custGeom>
                <a:avLst/>
                <a:gdLst>
                  <a:gd name="T0" fmla="*/ 1 w 2"/>
                  <a:gd name="T1" fmla="*/ 4 h 4"/>
                  <a:gd name="T2" fmla="*/ 0 w 2"/>
                  <a:gd name="T3" fmla="*/ 2 h 4"/>
                  <a:gd name="T4" fmla="*/ 2 w 2"/>
                  <a:gd name="T5" fmla="*/ 0 h 4"/>
                  <a:gd name="T6" fmla="*/ 0 w 2"/>
                  <a:gd name="T7" fmla="*/ 2 h 4"/>
                  <a:gd name="T8" fmla="*/ 1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4E4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7" name="Freeform 551">
                <a:extLst>
                  <a:ext uri="{FF2B5EF4-FFF2-40B4-BE49-F238E27FC236}">
                    <a16:creationId xmlns:a16="http://schemas.microsoft.com/office/drawing/2014/main" id="{E302AEF7-9B7F-A66A-5E10-8DF4B27F7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1891"/>
                <a:ext cx="9" cy="12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2 w 3"/>
                  <a:gd name="T7" fmla="*/ 0 h 4"/>
                  <a:gd name="T8" fmla="*/ 1 w 3"/>
                  <a:gd name="T9" fmla="*/ 0 h 4"/>
                  <a:gd name="T10" fmla="*/ 2 w 3"/>
                  <a:gd name="T11" fmla="*/ 0 h 4"/>
                  <a:gd name="T12" fmla="*/ 3 w 3"/>
                  <a:gd name="T13" fmla="*/ 3 h 4"/>
                  <a:gd name="T14" fmla="*/ 1 w 3"/>
                  <a:gd name="T15" fmla="*/ 4 h 4"/>
                  <a:gd name="T16" fmla="*/ 0 w 3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4E4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8" name="Freeform 552">
                <a:extLst>
                  <a:ext uri="{FF2B5EF4-FFF2-40B4-BE49-F238E27FC236}">
                    <a16:creationId xmlns:a16="http://schemas.microsoft.com/office/drawing/2014/main" id="{D2355A76-74A9-EE68-3108-DDF68551B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1833"/>
                <a:ext cx="48" cy="42"/>
              </a:xfrm>
              <a:custGeom>
                <a:avLst/>
                <a:gdLst>
                  <a:gd name="T0" fmla="*/ 0 w 15"/>
                  <a:gd name="T1" fmla="*/ 4 h 13"/>
                  <a:gd name="T2" fmla="*/ 0 w 15"/>
                  <a:gd name="T3" fmla="*/ 0 h 13"/>
                  <a:gd name="T4" fmla="*/ 15 w 15"/>
                  <a:gd name="T5" fmla="*/ 12 h 13"/>
                  <a:gd name="T6" fmla="*/ 14 w 15"/>
                  <a:gd name="T7" fmla="*/ 13 h 13"/>
                  <a:gd name="T8" fmla="*/ 10 w 15"/>
                  <a:gd name="T9" fmla="*/ 13 h 13"/>
                  <a:gd name="T10" fmla="*/ 3 w 15"/>
                  <a:gd name="T11" fmla="*/ 6 h 13"/>
                  <a:gd name="T12" fmla="*/ 0 w 15"/>
                  <a:gd name="T1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3">
                    <a:moveTo>
                      <a:pt x="0" y="4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5" y="4"/>
                      <a:pt x="10" y="8"/>
                      <a:pt x="15" y="12"/>
                    </a:cubicBezTo>
                    <a:cubicBezTo>
                      <a:pt x="15" y="12"/>
                      <a:pt x="14" y="13"/>
                      <a:pt x="14" y="13"/>
                    </a:cubicBezTo>
                    <a:cubicBezTo>
                      <a:pt x="12" y="13"/>
                      <a:pt x="11" y="13"/>
                      <a:pt x="10" y="13"/>
                    </a:cubicBezTo>
                    <a:cubicBezTo>
                      <a:pt x="8" y="10"/>
                      <a:pt x="5" y="8"/>
                      <a:pt x="3" y="6"/>
                    </a:cubicBezTo>
                    <a:cubicBezTo>
                      <a:pt x="2" y="5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9" name="Freeform 553">
                <a:extLst>
                  <a:ext uri="{FF2B5EF4-FFF2-40B4-BE49-F238E27FC236}">
                    <a16:creationId xmlns:a16="http://schemas.microsoft.com/office/drawing/2014/main" id="{3B46318C-F8CF-9C54-8DCC-2D381EB2B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1821"/>
                <a:ext cx="64" cy="50"/>
              </a:xfrm>
              <a:custGeom>
                <a:avLst/>
                <a:gdLst>
                  <a:gd name="T0" fmla="*/ 19 w 20"/>
                  <a:gd name="T1" fmla="*/ 13 h 16"/>
                  <a:gd name="T2" fmla="*/ 11 w 20"/>
                  <a:gd name="T3" fmla="*/ 7 h 16"/>
                  <a:gd name="T4" fmla="*/ 0 w 20"/>
                  <a:gd name="T5" fmla="*/ 0 h 16"/>
                  <a:gd name="T6" fmla="*/ 1 w 20"/>
                  <a:gd name="T7" fmla="*/ 4 h 16"/>
                  <a:gd name="T8" fmla="*/ 13 w 20"/>
                  <a:gd name="T9" fmla="*/ 14 h 16"/>
                  <a:gd name="T10" fmla="*/ 17 w 20"/>
                  <a:gd name="T11" fmla="*/ 16 h 16"/>
                  <a:gd name="T12" fmla="*/ 19 w 20"/>
                  <a:gd name="T13" fmla="*/ 15 h 16"/>
                  <a:gd name="T14" fmla="*/ 20 w 20"/>
                  <a:gd name="T15" fmla="*/ 14 h 16"/>
                  <a:gd name="T16" fmla="*/ 19 w 20"/>
                  <a:gd name="T1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6">
                    <a:moveTo>
                      <a:pt x="19" y="13"/>
                    </a:moveTo>
                    <a:cubicBezTo>
                      <a:pt x="19" y="13"/>
                      <a:pt x="16" y="11"/>
                      <a:pt x="11" y="7"/>
                    </a:cubicBezTo>
                    <a:cubicBezTo>
                      <a:pt x="6" y="4"/>
                      <a:pt x="0" y="0"/>
                      <a:pt x="0" y="0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5" y="7"/>
                      <a:pt x="9" y="11"/>
                      <a:pt x="13" y="14"/>
                    </a:cubicBezTo>
                    <a:cubicBezTo>
                      <a:pt x="14" y="15"/>
                      <a:pt x="15" y="15"/>
                      <a:pt x="17" y="16"/>
                    </a:cubicBezTo>
                    <a:cubicBezTo>
                      <a:pt x="17" y="16"/>
                      <a:pt x="18" y="15"/>
                      <a:pt x="19" y="15"/>
                    </a:cubicBezTo>
                    <a:cubicBezTo>
                      <a:pt x="19" y="15"/>
                      <a:pt x="20" y="14"/>
                      <a:pt x="20" y="14"/>
                    </a:cubicBez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0" name="Freeform 554">
                <a:extLst>
                  <a:ext uri="{FF2B5EF4-FFF2-40B4-BE49-F238E27FC236}">
                    <a16:creationId xmlns:a16="http://schemas.microsoft.com/office/drawing/2014/main" id="{A60EDD37-90BD-7766-B28A-6A6C99907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1837"/>
                <a:ext cx="51" cy="38"/>
              </a:xfrm>
              <a:custGeom>
                <a:avLst/>
                <a:gdLst>
                  <a:gd name="T0" fmla="*/ 0 w 16"/>
                  <a:gd name="T1" fmla="*/ 1 h 12"/>
                  <a:gd name="T2" fmla="*/ 8 w 16"/>
                  <a:gd name="T3" fmla="*/ 7 h 12"/>
                  <a:gd name="T4" fmla="*/ 15 w 16"/>
                  <a:gd name="T5" fmla="*/ 11 h 12"/>
                  <a:gd name="T6" fmla="*/ 15 w 16"/>
                  <a:gd name="T7" fmla="*/ 11 h 12"/>
                  <a:gd name="T8" fmla="*/ 0 w 16"/>
                  <a:gd name="T9" fmla="*/ 0 h 12"/>
                  <a:gd name="T10" fmla="*/ 0 w 16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2">
                    <a:moveTo>
                      <a:pt x="0" y="1"/>
                    </a:moveTo>
                    <a:cubicBezTo>
                      <a:pt x="0" y="1"/>
                      <a:pt x="5" y="5"/>
                      <a:pt x="8" y="7"/>
                    </a:cubicBezTo>
                    <a:cubicBezTo>
                      <a:pt x="11" y="9"/>
                      <a:pt x="14" y="12"/>
                      <a:pt x="15" y="11"/>
                    </a:cubicBezTo>
                    <a:cubicBezTo>
                      <a:pt x="16" y="11"/>
                      <a:pt x="15" y="11"/>
                      <a:pt x="15" y="11"/>
                    </a:cubicBezTo>
                    <a:cubicBezTo>
                      <a:pt x="10" y="7"/>
                      <a:pt x="5" y="3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23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1" name="Freeform 555">
                <a:extLst>
                  <a:ext uri="{FF2B5EF4-FFF2-40B4-BE49-F238E27FC236}">
                    <a16:creationId xmlns:a16="http://schemas.microsoft.com/office/drawing/2014/main" id="{B19FE8AB-EAF4-A9C4-A5C2-DD3EE36D3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846"/>
                <a:ext cx="38" cy="32"/>
              </a:xfrm>
              <a:custGeom>
                <a:avLst/>
                <a:gdLst>
                  <a:gd name="T0" fmla="*/ 1 w 12"/>
                  <a:gd name="T1" fmla="*/ 0 h 10"/>
                  <a:gd name="T2" fmla="*/ 12 w 12"/>
                  <a:gd name="T3" fmla="*/ 9 h 10"/>
                  <a:gd name="T4" fmla="*/ 10 w 12"/>
                  <a:gd name="T5" fmla="*/ 10 h 10"/>
                  <a:gd name="T6" fmla="*/ 9 w 12"/>
                  <a:gd name="T7" fmla="*/ 10 h 10"/>
                  <a:gd name="T8" fmla="*/ 0 w 12"/>
                  <a:gd name="T9" fmla="*/ 1 h 10"/>
                  <a:gd name="T10" fmla="*/ 0 w 12"/>
                  <a:gd name="T11" fmla="*/ 0 h 10"/>
                  <a:gd name="T12" fmla="*/ 1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1" y="0"/>
                    </a:moveTo>
                    <a:cubicBezTo>
                      <a:pt x="5" y="3"/>
                      <a:pt x="8" y="6"/>
                      <a:pt x="12" y="9"/>
                    </a:cubicBezTo>
                    <a:cubicBezTo>
                      <a:pt x="11" y="10"/>
                      <a:pt x="11" y="10"/>
                      <a:pt x="10" y="10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6" y="7"/>
                      <a:pt x="3" y="4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2" name="Freeform 556">
                <a:extLst>
                  <a:ext uri="{FF2B5EF4-FFF2-40B4-BE49-F238E27FC236}">
                    <a16:creationId xmlns:a16="http://schemas.microsoft.com/office/drawing/2014/main" id="{3895001D-A389-CBE3-436A-E27B3B5E0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1833"/>
                <a:ext cx="67" cy="42"/>
              </a:xfrm>
              <a:custGeom>
                <a:avLst/>
                <a:gdLst>
                  <a:gd name="T0" fmla="*/ 19 w 21"/>
                  <a:gd name="T1" fmla="*/ 9 h 13"/>
                  <a:gd name="T2" fmla="*/ 16 w 21"/>
                  <a:gd name="T3" fmla="*/ 11 h 13"/>
                  <a:gd name="T4" fmla="*/ 1 w 21"/>
                  <a:gd name="T5" fmla="*/ 0 h 13"/>
                  <a:gd name="T6" fmla="*/ 0 w 21"/>
                  <a:gd name="T7" fmla="*/ 1 h 13"/>
                  <a:gd name="T8" fmla="*/ 16 w 21"/>
                  <a:gd name="T9" fmla="*/ 12 h 13"/>
                  <a:gd name="T10" fmla="*/ 21 w 21"/>
                  <a:gd name="T11" fmla="*/ 10 h 13"/>
                  <a:gd name="T12" fmla="*/ 19 w 21"/>
                  <a:gd name="T1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3">
                    <a:moveTo>
                      <a:pt x="19" y="9"/>
                    </a:moveTo>
                    <a:cubicBezTo>
                      <a:pt x="19" y="9"/>
                      <a:pt x="18" y="12"/>
                      <a:pt x="16" y="11"/>
                    </a:cubicBezTo>
                    <a:cubicBezTo>
                      <a:pt x="14" y="1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4" y="12"/>
                      <a:pt x="16" y="12"/>
                    </a:cubicBezTo>
                    <a:cubicBezTo>
                      <a:pt x="19" y="13"/>
                      <a:pt x="21" y="10"/>
                      <a:pt x="21" y="10"/>
                    </a:cubicBez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3" name="Freeform 557">
                <a:extLst>
                  <a:ext uri="{FF2B5EF4-FFF2-40B4-BE49-F238E27FC236}">
                    <a16:creationId xmlns:a16="http://schemas.microsoft.com/office/drawing/2014/main" id="{B4399460-015F-C80B-4F88-5A6C274C6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843"/>
                <a:ext cx="38" cy="35"/>
              </a:xfrm>
              <a:custGeom>
                <a:avLst/>
                <a:gdLst>
                  <a:gd name="T0" fmla="*/ 0 w 12"/>
                  <a:gd name="T1" fmla="*/ 1 h 11"/>
                  <a:gd name="T2" fmla="*/ 6 w 12"/>
                  <a:gd name="T3" fmla="*/ 8 h 11"/>
                  <a:gd name="T4" fmla="*/ 11 w 12"/>
                  <a:gd name="T5" fmla="*/ 11 h 11"/>
                  <a:gd name="T6" fmla="*/ 11 w 12"/>
                  <a:gd name="T7" fmla="*/ 9 h 11"/>
                  <a:gd name="T8" fmla="*/ 5 w 12"/>
                  <a:gd name="T9" fmla="*/ 4 h 11"/>
                  <a:gd name="T10" fmla="*/ 1 w 12"/>
                  <a:gd name="T11" fmla="*/ 1 h 11"/>
                  <a:gd name="T12" fmla="*/ 0 w 1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0" y="1"/>
                    </a:moveTo>
                    <a:cubicBezTo>
                      <a:pt x="0" y="1"/>
                      <a:pt x="4" y="6"/>
                      <a:pt x="6" y="8"/>
                    </a:cubicBezTo>
                    <a:cubicBezTo>
                      <a:pt x="9" y="9"/>
                      <a:pt x="11" y="11"/>
                      <a:pt x="11" y="11"/>
                    </a:cubicBezTo>
                    <a:cubicBezTo>
                      <a:pt x="12" y="10"/>
                      <a:pt x="11" y="9"/>
                      <a:pt x="11" y="9"/>
                    </a:cubicBezTo>
                    <a:cubicBezTo>
                      <a:pt x="9" y="7"/>
                      <a:pt x="7" y="6"/>
                      <a:pt x="5" y="4"/>
                    </a:cubicBezTo>
                    <a:cubicBezTo>
                      <a:pt x="3" y="3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923E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4" name="Freeform 558">
                <a:extLst>
                  <a:ext uri="{FF2B5EF4-FFF2-40B4-BE49-F238E27FC236}">
                    <a16:creationId xmlns:a16="http://schemas.microsoft.com/office/drawing/2014/main" id="{2B08556A-51CD-ED7D-A2C6-235B5C746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1843"/>
                <a:ext cx="51" cy="35"/>
              </a:xfrm>
              <a:custGeom>
                <a:avLst/>
                <a:gdLst>
                  <a:gd name="T0" fmla="*/ 0 w 16"/>
                  <a:gd name="T1" fmla="*/ 1 h 11"/>
                  <a:gd name="T2" fmla="*/ 12 w 16"/>
                  <a:gd name="T3" fmla="*/ 11 h 11"/>
                  <a:gd name="T4" fmla="*/ 16 w 16"/>
                  <a:gd name="T5" fmla="*/ 9 h 11"/>
                  <a:gd name="T6" fmla="*/ 15 w 16"/>
                  <a:gd name="T7" fmla="*/ 9 h 11"/>
                  <a:gd name="T8" fmla="*/ 15 w 16"/>
                  <a:gd name="T9" fmla="*/ 9 h 11"/>
                  <a:gd name="T10" fmla="*/ 12 w 16"/>
                  <a:gd name="T11" fmla="*/ 10 h 11"/>
                  <a:gd name="T12" fmla="*/ 0 w 16"/>
                  <a:gd name="T13" fmla="*/ 0 h 11"/>
                  <a:gd name="T14" fmla="*/ 0 w 16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0" y="1"/>
                    </a:moveTo>
                    <a:cubicBezTo>
                      <a:pt x="0" y="1"/>
                      <a:pt x="11" y="11"/>
                      <a:pt x="12" y="11"/>
                    </a:cubicBezTo>
                    <a:cubicBezTo>
                      <a:pt x="13" y="11"/>
                      <a:pt x="16" y="9"/>
                      <a:pt x="16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4" y="10"/>
                      <a:pt x="12" y="10"/>
                    </a:cubicBezTo>
                    <a:cubicBezTo>
                      <a:pt x="10" y="1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5" name="Freeform 559">
                <a:extLst>
                  <a:ext uri="{FF2B5EF4-FFF2-40B4-BE49-F238E27FC236}">
                    <a16:creationId xmlns:a16="http://schemas.microsoft.com/office/drawing/2014/main" id="{588BA2CA-98C6-7B8C-74D2-79C364965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852"/>
                <a:ext cx="25" cy="26"/>
              </a:xfrm>
              <a:custGeom>
                <a:avLst/>
                <a:gdLst>
                  <a:gd name="T0" fmla="*/ 1 w 8"/>
                  <a:gd name="T1" fmla="*/ 4 h 8"/>
                  <a:gd name="T2" fmla="*/ 0 w 8"/>
                  <a:gd name="T3" fmla="*/ 2 h 8"/>
                  <a:gd name="T4" fmla="*/ 0 w 8"/>
                  <a:gd name="T5" fmla="*/ 0 h 8"/>
                  <a:gd name="T6" fmla="*/ 8 w 8"/>
                  <a:gd name="T7" fmla="*/ 7 h 8"/>
                  <a:gd name="T8" fmla="*/ 7 w 8"/>
                  <a:gd name="T9" fmla="*/ 8 h 8"/>
                  <a:gd name="T10" fmla="*/ 6 w 8"/>
                  <a:gd name="T11" fmla="*/ 8 h 8"/>
                  <a:gd name="T12" fmla="*/ 5 w 8"/>
                  <a:gd name="T13" fmla="*/ 8 h 8"/>
                  <a:gd name="T14" fmla="*/ 1 w 8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1" y="4"/>
                    </a:move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3" y="3"/>
                      <a:pt x="5" y="5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6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6" name="Freeform 560">
                <a:extLst>
                  <a:ext uri="{FF2B5EF4-FFF2-40B4-BE49-F238E27FC236}">
                    <a16:creationId xmlns:a16="http://schemas.microsoft.com/office/drawing/2014/main" id="{C51C8611-71FF-A3A8-0005-126C39047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852"/>
                <a:ext cx="38" cy="29"/>
              </a:xfrm>
              <a:custGeom>
                <a:avLst/>
                <a:gdLst>
                  <a:gd name="T0" fmla="*/ 12 w 12"/>
                  <a:gd name="T1" fmla="*/ 7 h 9"/>
                  <a:gd name="T2" fmla="*/ 10 w 12"/>
                  <a:gd name="T3" fmla="*/ 9 h 9"/>
                  <a:gd name="T4" fmla="*/ 8 w 12"/>
                  <a:gd name="T5" fmla="*/ 8 h 9"/>
                  <a:gd name="T6" fmla="*/ 0 w 12"/>
                  <a:gd name="T7" fmla="*/ 1 h 9"/>
                  <a:gd name="T8" fmla="*/ 0 w 12"/>
                  <a:gd name="T9" fmla="*/ 0 h 9"/>
                  <a:gd name="T10" fmla="*/ 10 w 12"/>
                  <a:gd name="T11" fmla="*/ 8 h 9"/>
                  <a:gd name="T12" fmla="*/ 12 w 12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12" y="7"/>
                    </a:moveTo>
                    <a:cubicBezTo>
                      <a:pt x="12" y="7"/>
                      <a:pt x="11" y="9"/>
                      <a:pt x="10" y="9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5" y="5"/>
                      <a:pt x="3" y="3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8" y="8"/>
                      <a:pt x="10" y="8"/>
                    </a:cubicBezTo>
                    <a:cubicBezTo>
                      <a:pt x="11" y="8"/>
                      <a:pt x="12" y="7"/>
                      <a:pt x="12" y="7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7" name="Freeform 561">
                <a:extLst>
                  <a:ext uri="{FF2B5EF4-FFF2-40B4-BE49-F238E27FC236}">
                    <a16:creationId xmlns:a16="http://schemas.microsoft.com/office/drawing/2014/main" id="{57DB5C52-429C-ED4A-F096-C6F1F039C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859"/>
                <a:ext cx="25" cy="22"/>
              </a:xfrm>
              <a:custGeom>
                <a:avLst/>
                <a:gdLst>
                  <a:gd name="T0" fmla="*/ 8 w 8"/>
                  <a:gd name="T1" fmla="*/ 5 h 7"/>
                  <a:gd name="T2" fmla="*/ 6 w 8"/>
                  <a:gd name="T3" fmla="*/ 6 h 7"/>
                  <a:gd name="T4" fmla="*/ 5 w 8"/>
                  <a:gd name="T5" fmla="*/ 6 h 7"/>
                  <a:gd name="T6" fmla="*/ 1 w 8"/>
                  <a:gd name="T7" fmla="*/ 1 h 7"/>
                  <a:gd name="T8" fmla="*/ 0 w 8"/>
                  <a:gd name="T9" fmla="*/ 0 h 7"/>
                  <a:gd name="T10" fmla="*/ 6 w 8"/>
                  <a:gd name="T11" fmla="*/ 6 h 7"/>
                  <a:gd name="T12" fmla="*/ 8 w 8"/>
                  <a:gd name="T13" fmla="*/ 5 h 7"/>
                  <a:gd name="T14" fmla="*/ 8 w 8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7">
                    <a:moveTo>
                      <a:pt x="8" y="5"/>
                    </a:moveTo>
                    <a:cubicBezTo>
                      <a:pt x="8" y="5"/>
                      <a:pt x="8" y="7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4"/>
                      <a:pt x="2" y="3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5" y="6"/>
                      <a:pt x="6" y="6"/>
                    </a:cubicBezTo>
                    <a:cubicBezTo>
                      <a:pt x="7" y="6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8" name="Freeform 562">
                <a:extLst>
                  <a:ext uri="{FF2B5EF4-FFF2-40B4-BE49-F238E27FC236}">
                    <a16:creationId xmlns:a16="http://schemas.microsoft.com/office/drawing/2014/main" id="{A43D0E9A-28D7-9004-B386-9312798DD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1833"/>
                <a:ext cx="51" cy="35"/>
              </a:xfrm>
              <a:custGeom>
                <a:avLst/>
                <a:gdLst>
                  <a:gd name="T0" fmla="*/ 0 w 16"/>
                  <a:gd name="T1" fmla="*/ 0 h 11"/>
                  <a:gd name="T2" fmla="*/ 5 w 16"/>
                  <a:gd name="T3" fmla="*/ 3 h 11"/>
                  <a:gd name="T4" fmla="*/ 7 w 16"/>
                  <a:gd name="T5" fmla="*/ 3 h 11"/>
                  <a:gd name="T6" fmla="*/ 6 w 16"/>
                  <a:gd name="T7" fmla="*/ 4 h 11"/>
                  <a:gd name="T8" fmla="*/ 8 w 16"/>
                  <a:gd name="T9" fmla="*/ 6 h 11"/>
                  <a:gd name="T10" fmla="*/ 11 w 16"/>
                  <a:gd name="T11" fmla="*/ 6 h 11"/>
                  <a:gd name="T12" fmla="*/ 9 w 16"/>
                  <a:gd name="T13" fmla="*/ 6 h 11"/>
                  <a:gd name="T14" fmla="*/ 12 w 16"/>
                  <a:gd name="T15" fmla="*/ 8 h 11"/>
                  <a:gd name="T16" fmla="*/ 14 w 16"/>
                  <a:gd name="T17" fmla="*/ 8 h 11"/>
                  <a:gd name="T18" fmla="*/ 12 w 16"/>
                  <a:gd name="T19" fmla="*/ 9 h 11"/>
                  <a:gd name="T20" fmla="*/ 16 w 16"/>
                  <a:gd name="T21" fmla="*/ 11 h 11"/>
                  <a:gd name="T22" fmla="*/ 12 w 16"/>
                  <a:gd name="T23" fmla="*/ 9 h 11"/>
                  <a:gd name="T24" fmla="*/ 11 w 16"/>
                  <a:gd name="T25" fmla="*/ 10 h 11"/>
                  <a:gd name="T26" fmla="*/ 11 w 16"/>
                  <a:gd name="T27" fmla="*/ 8 h 11"/>
                  <a:gd name="T28" fmla="*/ 8 w 16"/>
                  <a:gd name="T29" fmla="*/ 7 h 11"/>
                  <a:gd name="T30" fmla="*/ 8 w 16"/>
                  <a:gd name="T31" fmla="*/ 8 h 11"/>
                  <a:gd name="T32" fmla="*/ 8 w 16"/>
                  <a:gd name="T33" fmla="*/ 6 h 11"/>
                  <a:gd name="T34" fmla="*/ 6 w 16"/>
                  <a:gd name="T35" fmla="*/ 4 h 11"/>
                  <a:gd name="T36" fmla="*/ 5 w 16"/>
                  <a:gd name="T37" fmla="*/ 5 h 11"/>
                  <a:gd name="T38" fmla="*/ 5 w 16"/>
                  <a:gd name="T39" fmla="*/ 4 h 11"/>
                  <a:gd name="T40" fmla="*/ 0 w 16"/>
                  <a:gd name="T4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11">
                    <a:moveTo>
                      <a:pt x="0" y="0"/>
                    </a:moveTo>
                    <a:cubicBezTo>
                      <a:pt x="0" y="0"/>
                      <a:pt x="4" y="3"/>
                      <a:pt x="5" y="3"/>
                    </a:cubicBezTo>
                    <a:cubicBezTo>
                      <a:pt x="5" y="3"/>
                      <a:pt x="7" y="3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8" y="6"/>
                      <a:pt x="8" y="6"/>
                    </a:cubicBezTo>
                    <a:cubicBezTo>
                      <a:pt x="9" y="6"/>
                      <a:pt x="11" y="6"/>
                      <a:pt x="11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11" y="8"/>
                      <a:pt x="12" y="8"/>
                    </a:cubicBezTo>
                    <a:cubicBezTo>
                      <a:pt x="12" y="8"/>
                      <a:pt x="14" y="8"/>
                      <a:pt x="14" y="8"/>
                    </a:cubicBezTo>
                    <a:cubicBezTo>
                      <a:pt x="14" y="8"/>
                      <a:pt x="12" y="8"/>
                      <a:pt x="12" y="9"/>
                    </a:cubicBezTo>
                    <a:cubicBezTo>
                      <a:pt x="13" y="9"/>
                      <a:pt x="16" y="11"/>
                      <a:pt x="16" y="11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9"/>
                      <a:pt x="11" y="8"/>
                    </a:cubicBezTo>
                    <a:cubicBezTo>
                      <a:pt x="11" y="8"/>
                      <a:pt x="9" y="6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7"/>
                      <a:pt x="8" y="6"/>
                    </a:cubicBezTo>
                    <a:cubicBezTo>
                      <a:pt x="8" y="6"/>
                      <a:pt x="6" y="4"/>
                      <a:pt x="6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7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9" name="Freeform 563">
                <a:extLst>
                  <a:ext uri="{FF2B5EF4-FFF2-40B4-BE49-F238E27FC236}">
                    <a16:creationId xmlns:a16="http://schemas.microsoft.com/office/drawing/2014/main" id="{5BB93FEC-E90C-D73A-D73D-9C4803E5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1862"/>
                <a:ext cx="13" cy="19"/>
              </a:xfrm>
              <a:custGeom>
                <a:avLst/>
                <a:gdLst>
                  <a:gd name="T0" fmla="*/ 3 w 4"/>
                  <a:gd name="T1" fmla="*/ 4 h 6"/>
                  <a:gd name="T2" fmla="*/ 3 w 4"/>
                  <a:gd name="T3" fmla="*/ 6 h 6"/>
                  <a:gd name="T4" fmla="*/ 1 w 4"/>
                  <a:gd name="T5" fmla="*/ 3 h 6"/>
                  <a:gd name="T6" fmla="*/ 0 w 4"/>
                  <a:gd name="T7" fmla="*/ 0 h 6"/>
                  <a:gd name="T8" fmla="*/ 2 w 4"/>
                  <a:gd name="T9" fmla="*/ 1 h 6"/>
                  <a:gd name="T10" fmla="*/ 3 w 4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3" y="4"/>
                      <a:pt x="4" y="5"/>
                      <a:pt x="3" y="6"/>
                    </a:cubicBezTo>
                    <a:cubicBezTo>
                      <a:pt x="2" y="6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3" y="2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0" name="Freeform 564">
                <a:extLst>
                  <a:ext uri="{FF2B5EF4-FFF2-40B4-BE49-F238E27FC236}">
                    <a16:creationId xmlns:a16="http://schemas.microsoft.com/office/drawing/2014/main" id="{0D68EA55-B21E-84D2-EA3C-4B34EEFB7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852"/>
                <a:ext cx="9" cy="19"/>
              </a:xfrm>
              <a:custGeom>
                <a:avLst/>
                <a:gdLst>
                  <a:gd name="T0" fmla="*/ 3 w 3"/>
                  <a:gd name="T1" fmla="*/ 5 h 6"/>
                  <a:gd name="T2" fmla="*/ 3 w 3"/>
                  <a:gd name="T3" fmla="*/ 4 h 6"/>
                  <a:gd name="T4" fmla="*/ 3 w 3"/>
                  <a:gd name="T5" fmla="*/ 3 h 6"/>
                  <a:gd name="T6" fmla="*/ 3 w 3"/>
                  <a:gd name="T7" fmla="*/ 2 h 6"/>
                  <a:gd name="T8" fmla="*/ 3 w 3"/>
                  <a:gd name="T9" fmla="*/ 0 h 6"/>
                  <a:gd name="T10" fmla="*/ 2 w 3"/>
                  <a:gd name="T11" fmla="*/ 0 h 6"/>
                  <a:gd name="T12" fmla="*/ 2 w 3"/>
                  <a:gd name="T13" fmla="*/ 0 h 6"/>
                  <a:gd name="T14" fmla="*/ 1 w 3"/>
                  <a:gd name="T15" fmla="*/ 1 h 6"/>
                  <a:gd name="T16" fmla="*/ 0 w 3"/>
                  <a:gd name="T17" fmla="*/ 2 h 6"/>
                  <a:gd name="T18" fmla="*/ 1 w 3"/>
                  <a:gd name="T19" fmla="*/ 4 h 6"/>
                  <a:gd name="T20" fmla="*/ 1 w 3"/>
                  <a:gd name="T21" fmla="*/ 6 h 6"/>
                  <a:gd name="T22" fmla="*/ 2 w 3"/>
                  <a:gd name="T23" fmla="*/ 6 h 6"/>
                  <a:gd name="T24" fmla="*/ 3 w 3"/>
                  <a:gd name="T2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1" name="Freeform 565">
                <a:extLst>
                  <a:ext uri="{FF2B5EF4-FFF2-40B4-BE49-F238E27FC236}">
                    <a16:creationId xmlns:a16="http://schemas.microsoft.com/office/drawing/2014/main" id="{84AEAA39-56F2-6379-217A-4DB6C4D9E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856"/>
                <a:ext cx="13" cy="22"/>
              </a:xfrm>
              <a:custGeom>
                <a:avLst/>
                <a:gdLst>
                  <a:gd name="T0" fmla="*/ 4 w 4"/>
                  <a:gd name="T1" fmla="*/ 7 h 7"/>
                  <a:gd name="T2" fmla="*/ 4 w 4"/>
                  <a:gd name="T3" fmla="*/ 5 h 7"/>
                  <a:gd name="T4" fmla="*/ 2 w 4"/>
                  <a:gd name="T5" fmla="*/ 2 h 7"/>
                  <a:gd name="T6" fmla="*/ 2 w 4"/>
                  <a:gd name="T7" fmla="*/ 0 h 7"/>
                  <a:gd name="T8" fmla="*/ 1 w 4"/>
                  <a:gd name="T9" fmla="*/ 0 h 7"/>
                  <a:gd name="T10" fmla="*/ 0 w 4"/>
                  <a:gd name="T11" fmla="*/ 1 h 7"/>
                  <a:gd name="T12" fmla="*/ 0 w 4"/>
                  <a:gd name="T13" fmla="*/ 2 h 7"/>
                  <a:gd name="T14" fmla="*/ 2 w 4"/>
                  <a:gd name="T15" fmla="*/ 5 h 7"/>
                  <a:gd name="T16" fmla="*/ 4 w 4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2" y="6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2" name="Freeform 566">
                <a:extLst>
                  <a:ext uri="{FF2B5EF4-FFF2-40B4-BE49-F238E27FC236}">
                    <a16:creationId xmlns:a16="http://schemas.microsoft.com/office/drawing/2014/main" id="{6AA47193-7AB4-2332-569E-8BBBE25F2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830"/>
                <a:ext cx="16" cy="45"/>
              </a:xfrm>
              <a:custGeom>
                <a:avLst/>
                <a:gdLst>
                  <a:gd name="T0" fmla="*/ 2 w 5"/>
                  <a:gd name="T1" fmla="*/ 8 h 14"/>
                  <a:gd name="T2" fmla="*/ 3 w 5"/>
                  <a:gd name="T3" fmla="*/ 10 h 14"/>
                  <a:gd name="T4" fmla="*/ 3 w 5"/>
                  <a:gd name="T5" fmla="*/ 13 h 14"/>
                  <a:gd name="T6" fmla="*/ 3 w 5"/>
                  <a:gd name="T7" fmla="*/ 13 h 14"/>
                  <a:gd name="T8" fmla="*/ 4 w 5"/>
                  <a:gd name="T9" fmla="*/ 14 h 14"/>
                  <a:gd name="T10" fmla="*/ 4 w 5"/>
                  <a:gd name="T11" fmla="*/ 12 h 14"/>
                  <a:gd name="T12" fmla="*/ 4 w 5"/>
                  <a:gd name="T13" fmla="*/ 12 h 14"/>
                  <a:gd name="T14" fmla="*/ 3 w 5"/>
                  <a:gd name="T15" fmla="*/ 9 h 14"/>
                  <a:gd name="T16" fmla="*/ 3 w 5"/>
                  <a:gd name="T17" fmla="*/ 7 h 14"/>
                  <a:gd name="T18" fmla="*/ 4 w 5"/>
                  <a:gd name="T19" fmla="*/ 10 h 14"/>
                  <a:gd name="T20" fmla="*/ 5 w 5"/>
                  <a:gd name="T21" fmla="*/ 11 h 14"/>
                  <a:gd name="T22" fmla="*/ 4 w 5"/>
                  <a:gd name="T23" fmla="*/ 9 h 14"/>
                  <a:gd name="T24" fmla="*/ 4 w 5"/>
                  <a:gd name="T25" fmla="*/ 7 h 14"/>
                  <a:gd name="T26" fmla="*/ 4 w 5"/>
                  <a:gd name="T27" fmla="*/ 6 h 14"/>
                  <a:gd name="T28" fmla="*/ 4 w 5"/>
                  <a:gd name="T29" fmla="*/ 5 h 14"/>
                  <a:gd name="T30" fmla="*/ 5 w 5"/>
                  <a:gd name="T31" fmla="*/ 5 h 14"/>
                  <a:gd name="T32" fmla="*/ 5 w 5"/>
                  <a:gd name="T33" fmla="*/ 4 h 14"/>
                  <a:gd name="T34" fmla="*/ 5 w 5"/>
                  <a:gd name="T35" fmla="*/ 0 h 14"/>
                  <a:gd name="T36" fmla="*/ 0 w 5"/>
                  <a:gd name="T37" fmla="*/ 6 h 14"/>
                  <a:gd name="T38" fmla="*/ 2 w 5"/>
                  <a:gd name="T3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4">
                    <a:moveTo>
                      <a:pt x="2" y="8"/>
                    </a:moveTo>
                    <a:cubicBezTo>
                      <a:pt x="2" y="8"/>
                      <a:pt x="3" y="9"/>
                      <a:pt x="3" y="10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4" y="14"/>
                      <a:pt x="4" y="14"/>
                    </a:cubicBezTo>
                    <a:cubicBezTo>
                      <a:pt x="5" y="14"/>
                      <a:pt x="5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0"/>
                      <a:pt x="3" y="9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4" y="9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4" y="9"/>
                      <a:pt x="4" y="9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3"/>
                      <a:pt x="5" y="0"/>
                      <a:pt x="5" y="0"/>
                    </a:cubicBezTo>
                    <a:cubicBezTo>
                      <a:pt x="3" y="2"/>
                      <a:pt x="2" y="4"/>
                      <a:pt x="0" y="6"/>
                    </a:cubicBezTo>
                    <a:cubicBezTo>
                      <a:pt x="1" y="7"/>
                      <a:pt x="1" y="8"/>
                      <a:pt x="2" y="8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3" name="Freeform 567">
                <a:extLst>
                  <a:ext uri="{FF2B5EF4-FFF2-40B4-BE49-F238E27FC236}">
                    <a16:creationId xmlns:a16="http://schemas.microsoft.com/office/drawing/2014/main" id="{CE4AF4D4-30A6-76D1-3AFE-116142EE7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856"/>
                <a:ext cx="10" cy="22"/>
              </a:xfrm>
              <a:custGeom>
                <a:avLst/>
                <a:gdLst>
                  <a:gd name="T0" fmla="*/ 2 w 3"/>
                  <a:gd name="T1" fmla="*/ 0 h 7"/>
                  <a:gd name="T2" fmla="*/ 2 w 3"/>
                  <a:gd name="T3" fmla="*/ 3 h 7"/>
                  <a:gd name="T4" fmla="*/ 3 w 3"/>
                  <a:gd name="T5" fmla="*/ 5 h 7"/>
                  <a:gd name="T6" fmla="*/ 3 w 3"/>
                  <a:gd name="T7" fmla="*/ 7 h 7"/>
                  <a:gd name="T8" fmla="*/ 1 w 3"/>
                  <a:gd name="T9" fmla="*/ 3 h 7"/>
                  <a:gd name="T10" fmla="*/ 1 w 3"/>
                  <a:gd name="T11" fmla="*/ 1 h 7"/>
                  <a:gd name="T12" fmla="*/ 0 w 3"/>
                  <a:gd name="T13" fmla="*/ 0 h 7"/>
                  <a:gd name="T14" fmla="*/ 2 w 3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2" y="0"/>
                    </a:moveTo>
                    <a:cubicBezTo>
                      <a:pt x="2" y="0"/>
                      <a:pt x="1" y="1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4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4" name="Freeform 568">
                <a:extLst>
                  <a:ext uri="{FF2B5EF4-FFF2-40B4-BE49-F238E27FC236}">
                    <a16:creationId xmlns:a16="http://schemas.microsoft.com/office/drawing/2014/main" id="{F55E8C8D-56A9-9D9A-6C85-DAB689EA8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1856"/>
                <a:ext cx="13" cy="28"/>
              </a:xfrm>
              <a:custGeom>
                <a:avLst/>
                <a:gdLst>
                  <a:gd name="T0" fmla="*/ 4 w 4"/>
                  <a:gd name="T1" fmla="*/ 9 h 9"/>
                  <a:gd name="T2" fmla="*/ 4 w 4"/>
                  <a:gd name="T3" fmla="*/ 8 h 9"/>
                  <a:gd name="T4" fmla="*/ 4 w 4"/>
                  <a:gd name="T5" fmla="*/ 6 h 9"/>
                  <a:gd name="T6" fmla="*/ 2 w 4"/>
                  <a:gd name="T7" fmla="*/ 3 h 9"/>
                  <a:gd name="T8" fmla="*/ 1 w 4"/>
                  <a:gd name="T9" fmla="*/ 2 h 9"/>
                  <a:gd name="T10" fmla="*/ 0 w 4"/>
                  <a:gd name="T11" fmla="*/ 0 h 9"/>
                  <a:gd name="T12" fmla="*/ 0 w 4"/>
                  <a:gd name="T13" fmla="*/ 3 h 9"/>
                  <a:gd name="T14" fmla="*/ 2 w 4"/>
                  <a:gd name="T15" fmla="*/ 6 h 9"/>
                  <a:gd name="T16" fmla="*/ 4 w 4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5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6"/>
                      <a:pt x="2" y="6"/>
                    </a:cubicBezTo>
                    <a:cubicBezTo>
                      <a:pt x="3" y="7"/>
                      <a:pt x="4" y="9"/>
                      <a:pt x="4" y="9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5" name="Freeform 569">
                <a:extLst>
                  <a:ext uri="{FF2B5EF4-FFF2-40B4-BE49-F238E27FC236}">
                    <a16:creationId xmlns:a16="http://schemas.microsoft.com/office/drawing/2014/main" id="{2F148563-D499-0199-1F60-17588FB4B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1859"/>
                <a:ext cx="13" cy="22"/>
              </a:xfrm>
              <a:custGeom>
                <a:avLst/>
                <a:gdLst>
                  <a:gd name="T0" fmla="*/ 0 w 4"/>
                  <a:gd name="T1" fmla="*/ 0 h 7"/>
                  <a:gd name="T2" fmla="*/ 1 w 4"/>
                  <a:gd name="T3" fmla="*/ 2 h 7"/>
                  <a:gd name="T4" fmla="*/ 1 w 4"/>
                  <a:gd name="T5" fmla="*/ 3 h 7"/>
                  <a:gd name="T6" fmla="*/ 2 w 4"/>
                  <a:gd name="T7" fmla="*/ 5 h 7"/>
                  <a:gd name="T8" fmla="*/ 4 w 4"/>
                  <a:gd name="T9" fmla="*/ 7 h 7"/>
                  <a:gd name="T10" fmla="*/ 4 w 4"/>
                  <a:gd name="T11" fmla="*/ 6 h 7"/>
                  <a:gd name="T12" fmla="*/ 4 w 4"/>
                  <a:gd name="T13" fmla="*/ 6 h 7"/>
                  <a:gd name="T14" fmla="*/ 2 w 4"/>
                  <a:gd name="T15" fmla="*/ 2 h 7"/>
                  <a:gd name="T16" fmla="*/ 1 w 4"/>
                  <a:gd name="T17" fmla="*/ 1 h 7"/>
                  <a:gd name="T18" fmla="*/ 0 w 4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3" y="6"/>
                      <a:pt x="3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6" name="Freeform 570">
                <a:extLst>
                  <a:ext uri="{FF2B5EF4-FFF2-40B4-BE49-F238E27FC236}">
                    <a16:creationId xmlns:a16="http://schemas.microsoft.com/office/drawing/2014/main" id="{455A57FE-5BFD-75B8-7217-8224AAD07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1856"/>
                <a:ext cx="6" cy="1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3 h 5"/>
                  <a:gd name="T4" fmla="*/ 0 w 2"/>
                  <a:gd name="T5" fmla="*/ 2 h 5"/>
                  <a:gd name="T6" fmla="*/ 0 w 2"/>
                  <a:gd name="T7" fmla="*/ 0 h 5"/>
                  <a:gd name="T8" fmla="*/ 1 w 2"/>
                  <a:gd name="T9" fmla="*/ 1 h 5"/>
                  <a:gd name="T10" fmla="*/ 2 w 2"/>
                  <a:gd name="T11" fmla="*/ 2 h 5"/>
                  <a:gd name="T12" fmla="*/ 2 w 2"/>
                  <a:gd name="T13" fmla="*/ 3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7" name="Freeform 571">
                <a:extLst>
                  <a:ext uri="{FF2B5EF4-FFF2-40B4-BE49-F238E27FC236}">
                    <a16:creationId xmlns:a16="http://schemas.microsoft.com/office/drawing/2014/main" id="{FD1641FB-8857-3F31-F9A5-A93138AB2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1865"/>
                <a:ext cx="9" cy="13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2 h 4"/>
                  <a:gd name="T4" fmla="*/ 3 w 3"/>
                  <a:gd name="T5" fmla="*/ 4 h 4"/>
                  <a:gd name="T6" fmla="*/ 1 w 3"/>
                  <a:gd name="T7" fmla="*/ 2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3"/>
                      <a:pt x="3" y="4"/>
                      <a:pt x="3" y="4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638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8" name="Freeform 572">
                <a:extLst>
                  <a:ext uri="{FF2B5EF4-FFF2-40B4-BE49-F238E27FC236}">
                    <a16:creationId xmlns:a16="http://schemas.microsoft.com/office/drawing/2014/main" id="{3B5C8D75-D5FF-1D1D-EACA-E1C4AB72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852"/>
                <a:ext cx="7" cy="7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1 h 2"/>
                  <a:gd name="T8" fmla="*/ 0 w 2"/>
                  <a:gd name="T9" fmla="*/ 0 h 2"/>
                  <a:gd name="T10" fmla="*/ 1 w 2"/>
                  <a:gd name="T11" fmla="*/ 1 h 2"/>
                  <a:gd name="T12" fmla="*/ 1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9" name="Freeform 573">
                <a:extLst>
                  <a:ext uri="{FF2B5EF4-FFF2-40B4-BE49-F238E27FC236}">
                    <a16:creationId xmlns:a16="http://schemas.microsoft.com/office/drawing/2014/main" id="{9A16A7DF-9D1C-F67D-7983-960343091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862"/>
                <a:ext cx="7" cy="19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3 h 6"/>
                  <a:gd name="T4" fmla="*/ 2 w 2"/>
                  <a:gd name="T5" fmla="*/ 6 h 6"/>
                  <a:gd name="T6" fmla="*/ 2 w 2"/>
                  <a:gd name="T7" fmla="*/ 4 h 6"/>
                  <a:gd name="T8" fmla="*/ 0 w 2"/>
                  <a:gd name="T9" fmla="*/ 1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2" y="4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0" name="Freeform 574">
                <a:extLst>
                  <a:ext uri="{FF2B5EF4-FFF2-40B4-BE49-F238E27FC236}">
                    <a16:creationId xmlns:a16="http://schemas.microsoft.com/office/drawing/2014/main" id="{6087877A-9286-80BE-852A-422D6B8CF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1821"/>
                <a:ext cx="16" cy="35"/>
              </a:xfrm>
              <a:custGeom>
                <a:avLst/>
                <a:gdLst>
                  <a:gd name="T0" fmla="*/ 5 w 5"/>
                  <a:gd name="T1" fmla="*/ 11 h 11"/>
                  <a:gd name="T2" fmla="*/ 5 w 5"/>
                  <a:gd name="T3" fmla="*/ 6 h 11"/>
                  <a:gd name="T4" fmla="*/ 5 w 5"/>
                  <a:gd name="T5" fmla="*/ 5 h 11"/>
                  <a:gd name="T6" fmla="*/ 3 w 5"/>
                  <a:gd name="T7" fmla="*/ 1 h 11"/>
                  <a:gd name="T8" fmla="*/ 3 w 5"/>
                  <a:gd name="T9" fmla="*/ 2 h 11"/>
                  <a:gd name="T10" fmla="*/ 0 w 5"/>
                  <a:gd name="T11" fmla="*/ 0 h 11"/>
                  <a:gd name="T12" fmla="*/ 1 w 5"/>
                  <a:gd name="T13" fmla="*/ 2 h 11"/>
                  <a:gd name="T14" fmla="*/ 0 w 5"/>
                  <a:gd name="T15" fmla="*/ 4 h 11"/>
                  <a:gd name="T16" fmla="*/ 4 w 5"/>
                  <a:gd name="T17" fmla="*/ 10 h 11"/>
                  <a:gd name="T18" fmla="*/ 5 w 5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1">
                    <a:moveTo>
                      <a:pt x="5" y="11"/>
                    </a:moveTo>
                    <a:cubicBezTo>
                      <a:pt x="5" y="9"/>
                      <a:pt x="5" y="8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4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2" y="6"/>
                      <a:pt x="3" y="8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1" name="Freeform 575">
                <a:extLst>
                  <a:ext uri="{FF2B5EF4-FFF2-40B4-BE49-F238E27FC236}">
                    <a16:creationId xmlns:a16="http://schemas.microsoft.com/office/drawing/2014/main" id="{D69DE5A8-5025-F081-CD68-46F910D29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1840"/>
                <a:ext cx="22" cy="28"/>
              </a:xfrm>
              <a:custGeom>
                <a:avLst/>
                <a:gdLst>
                  <a:gd name="T0" fmla="*/ 6 w 7"/>
                  <a:gd name="T1" fmla="*/ 8 h 9"/>
                  <a:gd name="T2" fmla="*/ 7 w 7"/>
                  <a:gd name="T3" fmla="*/ 9 h 9"/>
                  <a:gd name="T4" fmla="*/ 6 w 7"/>
                  <a:gd name="T5" fmla="*/ 7 h 9"/>
                  <a:gd name="T6" fmla="*/ 1 w 7"/>
                  <a:gd name="T7" fmla="*/ 0 h 9"/>
                  <a:gd name="T8" fmla="*/ 6 w 7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6" y="8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7"/>
                      <a:pt x="6" y="7"/>
                    </a:cubicBezTo>
                    <a:cubicBezTo>
                      <a:pt x="6" y="6"/>
                      <a:pt x="2" y="0"/>
                      <a:pt x="1" y="0"/>
                    </a:cubicBezTo>
                    <a:cubicBezTo>
                      <a:pt x="0" y="0"/>
                      <a:pt x="6" y="8"/>
                      <a:pt x="6" y="8"/>
                    </a:cubicBezTo>
                    <a:close/>
                  </a:path>
                </a:pathLst>
              </a:custGeom>
              <a:solidFill>
                <a:srgbClr val="9F4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2" name="Freeform 576">
                <a:extLst>
                  <a:ext uri="{FF2B5EF4-FFF2-40B4-BE49-F238E27FC236}">
                    <a16:creationId xmlns:a16="http://schemas.microsoft.com/office/drawing/2014/main" id="{08A4CB80-AFFC-DBC4-4BFB-17A291B25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1833"/>
                <a:ext cx="35" cy="32"/>
              </a:xfrm>
              <a:custGeom>
                <a:avLst/>
                <a:gdLst>
                  <a:gd name="T0" fmla="*/ 11 w 11"/>
                  <a:gd name="T1" fmla="*/ 7 h 10"/>
                  <a:gd name="T2" fmla="*/ 10 w 11"/>
                  <a:gd name="T3" fmla="*/ 10 h 10"/>
                  <a:gd name="T4" fmla="*/ 4 w 11"/>
                  <a:gd name="T5" fmla="*/ 3 h 10"/>
                  <a:gd name="T6" fmla="*/ 1 w 11"/>
                  <a:gd name="T7" fmla="*/ 1 h 10"/>
                  <a:gd name="T8" fmla="*/ 4 w 11"/>
                  <a:gd name="T9" fmla="*/ 1 h 10"/>
                  <a:gd name="T10" fmla="*/ 11 w 11"/>
                  <a:gd name="T1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7"/>
                    </a:moveTo>
                    <a:cubicBezTo>
                      <a:pt x="11" y="8"/>
                      <a:pt x="11" y="10"/>
                      <a:pt x="10" y="10"/>
                    </a:cubicBezTo>
                    <a:cubicBezTo>
                      <a:pt x="9" y="10"/>
                      <a:pt x="4" y="4"/>
                      <a:pt x="4" y="3"/>
                    </a:cubicBezTo>
                    <a:cubicBezTo>
                      <a:pt x="4" y="3"/>
                      <a:pt x="1" y="1"/>
                      <a:pt x="1" y="1"/>
                    </a:cubicBezTo>
                    <a:cubicBezTo>
                      <a:pt x="0" y="0"/>
                      <a:pt x="4" y="1"/>
                      <a:pt x="4" y="1"/>
                    </a:cubicBezTo>
                    <a:cubicBezTo>
                      <a:pt x="6" y="3"/>
                      <a:pt x="8" y="5"/>
                      <a:pt x="11" y="7"/>
                    </a:cubicBezTo>
                    <a:close/>
                  </a:path>
                </a:pathLst>
              </a:custGeom>
              <a:solidFill>
                <a:srgbClr val="9F4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3" name="Freeform 577">
                <a:extLst>
                  <a:ext uri="{FF2B5EF4-FFF2-40B4-BE49-F238E27FC236}">
                    <a16:creationId xmlns:a16="http://schemas.microsoft.com/office/drawing/2014/main" id="{ACBE97F7-2ABF-F01A-8F1E-3966A74B5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" y="1833"/>
                <a:ext cx="32" cy="32"/>
              </a:xfrm>
              <a:custGeom>
                <a:avLst/>
                <a:gdLst>
                  <a:gd name="T0" fmla="*/ 10 w 10"/>
                  <a:gd name="T1" fmla="*/ 7 h 10"/>
                  <a:gd name="T2" fmla="*/ 10 w 10"/>
                  <a:gd name="T3" fmla="*/ 7 h 10"/>
                  <a:gd name="T4" fmla="*/ 10 w 10"/>
                  <a:gd name="T5" fmla="*/ 9 h 10"/>
                  <a:gd name="T6" fmla="*/ 9 w 10"/>
                  <a:gd name="T7" fmla="*/ 10 h 10"/>
                  <a:gd name="T8" fmla="*/ 9 w 10"/>
                  <a:gd name="T9" fmla="*/ 10 h 10"/>
                  <a:gd name="T10" fmla="*/ 8 w 10"/>
                  <a:gd name="T11" fmla="*/ 9 h 10"/>
                  <a:gd name="T12" fmla="*/ 3 w 10"/>
                  <a:gd name="T13" fmla="*/ 3 h 10"/>
                  <a:gd name="T14" fmla="*/ 3 w 10"/>
                  <a:gd name="T15" fmla="*/ 3 h 10"/>
                  <a:gd name="T16" fmla="*/ 2 w 10"/>
                  <a:gd name="T17" fmla="*/ 3 h 10"/>
                  <a:gd name="T18" fmla="*/ 1 w 10"/>
                  <a:gd name="T19" fmla="*/ 2 h 10"/>
                  <a:gd name="T20" fmla="*/ 0 w 10"/>
                  <a:gd name="T21" fmla="*/ 1 h 10"/>
                  <a:gd name="T22" fmla="*/ 0 w 10"/>
                  <a:gd name="T23" fmla="*/ 1 h 10"/>
                  <a:gd name="T24" fmla="*/ 0 w 10"/>
                  <a:gd name="T25" fmla="*/ 1 h 10"/>
                  <a:gd name="T26" fmla="*/ 0 w 10"/>
                  <a:gd name="T27" fmla="*/ 1 h 10"/>
                  <a:gd name="T28" fmla="*/ 2 w 10"/>
                  <a:gd name="T29" fmla="*/ 1 h 10"/>
                  <a:gd name="T30" fmla="*/ 3 w 10"/>
                  <a:gd name="T31" fmla="*/ 1 h 10"/>
                  <a:gd name="T32" fmla="*/ 3 w 10"/>
                  <a:gd name="T33" fmla="*/ 1 h 10"/>
                  <a:gd name="T34" fmla="*/ 3 w 10"/>
                  <a:gd name="T35" fmla="*/ 1 h 10"/>
                  <a:gd name="T36" fmla="*/ 10 w 10"/>
                  <a:gd name="T37" fmla="*/ 7 h 10"/>
                  <a:gd name="T38" fmla="*/ 10 w 10"/>
                  <a:gd name="T39" fmla="*/ 7 h 10"/>
                  <a:gd name="T40" fmla="*/ 10 w 10"/>
                  <a:gd name="T41" fmla="*/ 7 h 10"/>
                  <a:gd name="T42" fmla="*/ 10 w 10"/>
                  <a:gd name="T43" fmla="*/ 7 h 10"/>
                  <a:gd name="T44" fmla="*/ 10 w 10"/>
                  <a:gd name="T45" fmla="*/ 7 h 10"/>
                  <a:gd name="T46" fmla="*/ 10 w 10"/>
                  <a:gd name="T47" fmla="*/ 7 h 10"/>
                  <a:gd name="T48" fmla="*/ 3 w 10"/>
                  <a:gd name="T49" fmla="*/ 1 h 10"/>
                  <a:gd name="T50" fmla="*/ 3 w 10"/>
                  <a:gd name="T51" fmla="*/ 1 h 10"/>
                  <a:gd name="T52" fmla="*/ 0 w 10"/>
                  <a:gd name="T53" fmla="*/ 1 h 10"/>
                  <a:gd name="T54" fmla="*/ 0 w 10"/>
                  <a:gd name="T55" fmla="*/ 1 h 10"/>
                  <a:gd name="T56" fmla="*/ 0 w 10"/>
                  <a:gd name="T57" fmla="*/ 1 h 10"/>
                  <a:gd name="T58" fmla="*/ 0 w 10"/>
                  <a:gd name="T59" fmla="*/ 1 h 10"/>
                  <a:gd name="T60" fmla="*/ 0 w 10"/>
                  <a:gd name="T61" fmla="*/ 1 h 10"/>
                  <a:gd name="T62" fmla="*/ 3 w 10"/>
                  <a:gd name="T63" fmla="*/ 3 h 10"/>
                  <a:gd name="T64" fmla="*/ 3 w 10"/>
                  <a:gd name="T65" fmla="*/ 3 h 10"/>
                  <a:gd name="T66" fmla="*/ 3 w 10"/>
                  <a:gd name="T67" fmla="*/ 3 h 10"/>
                  <a:gd name="T68" fmla="*/ 6 w 10"/>
                  <a:gd name="T69" fmla="*/ 7 h 10"/>
                  <a:gd name="T70" fmla="*/ 8 w 10"/>
                  <a:gd name="T71" fmla="*/ 9 h 10"/>
                  <a:gd name="T72" fmla="*/ 9 w 10"/>
                  <a:gd name="T73" fmla="*/ 10 h 10"/>
                  <a:gd name="T74" fmla="*/ 9 w 10"/>
                  <a:gd name="T75" fmla="*/ 10 h 10"/>
                  <a:gd name="T76" fmla="*/ 10 w 10"/>
                  <a:gd name="T77" fmla="*/ 9 h 10"/>
                  <a:gd name="T78" fmla="*/ 10 w 10"/>
                  <a:gd name="T7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" h="10"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9"/>
                      <a:pt x="8" y="9"/>
                    </a:cubicBezTo>
                    <a:cubicBezTo>
                      <a:pt x="6" y="7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3"/>
                      <a:pt x="7" y="5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5"/>
                      <a:pt x="5" y="3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5"/>
                      <a:pt x="6" y="7"/>
                    </a:cubicBezTo>
                    <a:cubicBezTo>
                      <a:pt x="7" y="8"/>
                      <a:pt x="7" y="8"/>
                      <a:pt x="8" y="9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7"/>
                    </a:cubicBezTo>
                    <a:close/>
                  </a:path>
                </a:pathLst>
              </a:custGeom>
              <a:solidFill>
                <a:srgbClr val="6638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4" name="Freeform 578">
                <a:extLst>
                  <a:ext uri="{FF2B5EF4-FFF2-40B4-BE49-F238E27FC236}">
                    <a16:creationId xmlns:a16="http://schemas.microsoft.com/office/drawing/2014/main" id="{2BF6736E-6B65-C1A7-8C74-2C72DBC01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" y="1837"/>
                <a:ext cx="22" cy="28"/>
              </a:xfrm>
              <a:custGeom>
                <a:avLst/>
                <a:gdLst>
                  <a:gd name="T0" fmla="*/ 7 w 7"/>
                  <a:gd name="T1" fmla="*/ 9 h 9"/>
                  <a:gd name="T2" fmla="*/ 6 w 7"/>
                  <a:gd name="T3" fmla="*/ 8 h 9"/>
                  <a:gd name="T4" fmla="*/ 6 w 7"/>
                  <a:gd name="T5" fmla="*/ 6 h 9"/>
                  <a:gd name="T6" fmla="*/ 2 w 7"/>
                  <a:gd name="T7" fmla="*/ 1 h 9"/>
                  <a:gd name="T8" fmla="*/ 0 w 7"/>
                  <a:gd name="T9" fmla="*/ 0 h 9"/>
                  <a:gd name="T10" fmla="*/ 0 w 7"/>
                  <a:gd name="T11" fmla="*/ 1 h 9"/>
                  <a:gd name="T12" fmla="*/ 0 w 7"/>
                  <a:gd name="T13" fmla="*/ 2 h 9"/>
                  <a:gd name="T14" fmla="*/ 3 w 7"/>
                  <a:gd name="T15" fmla="*/ 5 h 9"/>
                  <a:gd name="T16" fmla="*/ 7 w 7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cubicBezTo>
                      <a:pt x="7" y="9"/>
                      <a:pt x="6" y="8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6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2" y="4"/>
                      <a:pt x="3" y="5"/>
                    </a:cubicBezTo>
                    <a:cubicBezTo>
                      <a:pt x="5" y="7"/>
                      <a:pt x="7" y="9"/>
                      <a:pt x="7" y="9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5" name="Freeform 579">
                <a:extLst>
                  <a:ext uri="{FF2B5EF4-FFF2-40B4-BE49-F238E27FC236}">
                    <a16:creationId xmlns:a16="http://schemas.microsoft.com/office/drawing/2014/main" id="{D76AF7CF-21CE-9576-F8AD-66D199E88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1827"/>
                <a:ext cx="22" cy="35"/>
              </a:xfrm>
              <a:custGeom>
                <a:avLst/>
                <a:gdLst>
                  <a:gd name="T0" fmla="*/ 6 w 7"/>
                  <a:gd name="T1" fmla="*/ 11 h 11"/>
                  <a:gd name="T2" fmla="*/ 6 w 7"/>
                  <a:gd name="T3" fmla="*/ 8 h 11"/>
                  <a:gd name="T4" fmla="*/ 3 w 7"/>
                  <a:gd name="T5" fmla="*/ 2 h 11"/>
                  <a:gd name="T6" fmla="*/ 2 w 7"/>
                  <a:gd name="T7" fmla="*/ 2 h 11"/>
                  <a:gd name="T8" fmla="*/ 1 w 7"/>
                  <a:gd name="T9" fmla="*/ 1 h 11"/>
                  <a:gd name="T10" fmla="*/ 0 w 7"/>
                  <a:gd name="T11" fmla="*/ 0 h 11"/>
                  <a:gd name="T12" fmla="*/ 0 w 7"/>
                  <a:gd name="T13" fmla="*/ 2 h 11"/>
                  <a:gd name="T14" fmla="*/ 0 w 7"/>
                  <a:gd name="T15" fmla="*/ 3 h 11"/>
                  <a:gd name="T16" fmla="*/ 2 w 7"/>
                  <a:gd name="T17" fmla="*/ 7 h 11"/>
                  <a:gd name="T18" fmla="*/ 6 w 7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1">
                    <a:moveTo>
                      <a:pt x="6" y="11"/>
                    </a:moveTo>
                    <a:cubicBezTo>
                      <a:pt x="7" y="10"/>
                      <a:pt x="7" y="9"/>
                      <a:pt x="6" y="8"/>
                    </a:cubicBezTo>
                    <a:cubicBezTo>
                      <a:pt x="6" y="8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2" y="6"/>
                      <a:pt x="2" y="7"/>
                    </a:cubicBezTo>
                    <a:cubicBezTo>
                      <a:pt x="4" y="8"/>
                      <a:pt x="5" y="10"/>
                      <a:pt x="6" y="11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6" name="Freeform 580">
                <a:extLst>
                  <a:ext uri="{FF2B5EF4-FFF2-40B4-BE49-F238E27FC236}">
                    <a16:creationId xmlns:a16="http://schemas.microsoft.com/office/drawing/2014/main" id="{52BE2FA3-E5CE-B5E2-B2FA-618A586B4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811"/>
                <a:ext cx="13" cy="38"/>
              </a:xfrm>
              <a:custGeom>
                <a:avLst/>
                <a:gdLst>
                  <a:gd name="T0" fmla="*/ 4 w 4"/>
                  <a:gd name="T1" fmla="*/ 12 h 12"/>
                  <a:gd name="T2" fmla="*/ 4 w 4"/>
                  <a:gd name="T3" fmla="*/ 11 h 12"/>
                  <a:gd name="T4" fmla="*/ 4 w 4"/>
                  <a:gd name="T5" fmla="*/ 8 h 12"/>
                  <a:gd name="T6" fmla="*/ 2 w 4"/>
                  <a:gd name="T7" fmla="*/ 1 h 12"/>
                  <a:gd name="T8" fmla="*/ 1 w 4"/>
                  <a:gd name="T9" fmla="*/ 1 h 12"/>
                  <a:gd name="T10" fmla="*/ 0 w 4"/>
                  <a:gd name="T11" fmla="*/ 0 h 12"/>
                  <a:gd name="T12" fmla="*/ 1 w 4"/>
                  <a:gd name="T13" fmla="*/ 4 h 12"/>
                  <a:gd name="T14" fmla="*/ 3 w 4"/>
                  <a:gd name="T15" fmla="*/ 10 h 12"/>
                  <a:gd name="T16" fmla="*/ 3 w 4"/>
                  <a:gd name="T17" fmla="*/ 11 h 12"/>
                  <a:gd name="T18" fmla="*/ 4 w 4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2">
                    <a:moveTo>
                      <a:pt x="4" y="12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4" y="9"/>
                      <a:pt x="4" y="8"/>
                    </a:cubicBezTo>
                    <a:cubicBezTo>
                      <a:pt x="3" y="6"/>
                      <a:pt x="3" y="3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6"/>
                      <a:pt x="2" y="8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7" name="Freeform 581">
                <a:extLst>
                  <a:ext uri="{FF2B5EF4-FFF2-40B4-BE49-F238E27FC236}">
                    <a16:creationId xmlns:a16="http://schemas.microsoft.com/office/drawing/2014/main" id="{94D7EF0A-0CBB-0027-D451-E6578B518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1837"/>
                <a:ext cx="26" cy="22"/>
              </a:xfrm>
              <a:custGeom>
                <a:avLst/>
                <a:gdLst>
                  <a:gd name="T0" fmla="*/ 8 w 8"/>
                  <a:gd name="T1" fmla="*/ 6 h 7"/>
                  <a:gd name="T2" fmla="*/ 5 w 8"/>
                  <a:gd name="T3" fmla="*/ 3 h 7"/>
                  <a:gd name="T4" fmla="*/ 4 w 8"/>
                  <a:gd name="T5" fmla="*/ 1 h 7"/>
                  <a:gd name="T6" fmla="*/ 3 w 8"/>
                  <a:gd name="T7" fmla="*/ 1 h 7"/>
                  <a:gd name="T8" fmla="*/ 1 w 8"/>
                  <a:gd name="T9" fmla="*/ 0 h 7"/>
                  <a:gd name="T10" fmla="*/ 3 w 8"/>
                  <a:gd name="T11" fmla="*/ 4 h 7"/>
                  <a:gd name="T12" fmla="*/ 8 w 8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8" y="6"/>
                    </a:moveTo>
                    <a:cubicBezTo>
                      <a:pt x="8" y="6"/>
                      <a:pt x="6" y="4"/>
                      <a:pt x="5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3" y="4"/>
                    </a:cubicBezTo>
                    <a:cubicBezTo>
                      <a:pt x="6" y="7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8" name="Freeform 582">
                <a:extLst>
                  <a:ext uri="{FF2B5EF4-FFF2-40B4-BE49-F238E27FC236}">
                    <a16:creationId xmlns:a16="http://schemas.microsoft.com/office/drawing/2014/main" id="{37795125-4C10-F039-AA89-8B5889E2B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1824"/>
                <a:ext cx="19" cy="35"/>
              </a:xfrm>
              <a:custGeom>
                <a:avLst/>
                <a:gdLst>
                  <a:gd name="T0" fmla="*/ 5 w 6"/>
                  <a:gd name="T1" fmla="*/ 10 h 11"/>
                  <a:gd name="T2" fmla="*/ 5 w 6"/>
                  <a:gd name="T3" fmla="*/ 4 h 11"/>
                  <a:gd name="T4" fmla="*/ 3 w 6"/>
                  <a:gd name="T5" fmla="*/ 0 h 11"/>
                  <a:gd name="T6" fmla="*/ 5 w 6"/>
                  <a:gd name="T7" fmla="*/ 5 h 11"/>
                  <a:gd name="T8" fmla="*/ 5 w 6"/>
                  <a:gd name="T9" fmla="*/ 7 h 11"/>
                  <a:gd name="T10" fmla="*/ 4 w 6"/>
                  <a:gd name="T11" fmla="*/ 5 h 11"/>
                  <a:gd name="T12" fmla="*/ 3 w 6"/>
                  <a:gd name="T13" fmla="*/ 3 h 11"/>
                  <a:gd name="T14" fmla="*/ 5 w 6"/>
                  <a:gd name="T15" fmla="*/ 9 h 11"/>
                  <a:gd name="T16" fmla="*/ 1 w 6"/>
                  <a:gd name="T17" fmla="*/ 3 h 11"/>
                  <a:gd name="T18" fmla="*/ 0 w 6"/>
                  <a:gd name="T19" fmla="*/ 3 h 11"/>
                  <a:gd name="T20" fmla="*/ 5 w 6"/>
                  <a:gd name="T2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1">
                    <a:moveTo>
                      <a:pt x="5" y="10"/>
                    </a:moveTo>
                    <a:cubicBezTo>
                      <a:pt x="6" y="10"/>
                      <a:pt x="6" y="6"/>
                      <a:pt x="5" y="4"/>
                    </a:cubicBezTo>
                    <a:cubicBezTo>
                      <a:pt x="4" y="2"/>
                      <a:pt x="3" y="0"/>
                      <a:pt x="3" y="0"/>
                    </a:cubicBezTo>
                    <a:cubicBezTo>
                      <a:pt x="3" y="0"/>
                      <a:pt x="5" y="3"/>
                      <a:pt x="5" y="5"/>
                    </a:cubicBezTo>
                    <a:cubicBezTo>
                      <a:pt x="5" y="6"/>
                      <a:pt x="5" y="8"/>
                      <a:pt x="5" y="7"/>
                    </a:cubicBezTo>
                    <a:cubicBezTo>
                      <a:pt x="5" y="7"/>
                      <a:pt x="5" y="7"/>
                      <a:pt x="4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5" y="9"/>
                      <a:pt x="5" y="9"/>
                    </a:cubicBezTo>
                    <a:cubicBezTo>
                      <a:pt x="4" y="9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3" y="11"/>
                      <a:pt x="5" y="10"/>
                    </a:cubicBezTo>
                    <a:close/>
                  </a:path>
                </a:pathLst>
              </a:custGeom>
              <a:solidFill>
                <a:srgbClr val="9F4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9" name="Freeform 583">
                <a:extLst>
                  <a:ext uri="{FF2B5EF4-FFF2-40B4-BE49-F238E27FC236}">
                    <a16:creationId xmlns:a16="http://schemas.microsoft.com/office/drawing/2014/main" id="{D8F1FEC5-B492-7457-EFA5-91DD2E3FA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802"/>
                <a:ext cx="12" cy="44"/>
              </a:xfrm>
              <a:custGeom>
                <a:avLst/>
                <a:gdLst>
                  <a:gd name="T0" fmla="*/ 2 w 4"/>
                  <a:gd name="T1" fmla="*/ 0 h 14"/>
                  <a:gd name="T2" fmla="*/ 3 w 4"/>
                  <a:gd name="T3" fmla="*/ 3 h 14"/>
                  <a:gd name="T4" fmla="*/ 4 w 4"/>
                  <a:gd name="T5" fmla="*/ 6 h 14"/>
                  <a:gd name="T6" fmla="*/ 4 w 4"/>
                  <a:gd name="T7" fmla="*/ 9 h 14"/>
                  <a:gd name="T8" fmla="*/ 3 w 4"/>
                  <a:gd name="T9" fmla="*/ 14 h 14"/>
                  <a:gd name="T10" fmla="*/ 2 w 4"/>
                  <a:gd name="T11" fmla="*/ 14 h 14"/>
                  <a:gd name="T12" fmla="*/ 1 w 4"/>
                  <a:gd name="T13" fmla="*/ 8 h 14"/>
                  <a:gd name="T14" fmla="*/ 0 w 4"/>
                  <a:gd name="T15" fmla="*/ 2 h 14"/>
                  <a:gd name="T16" fmla="*/ 1 w 4"/>
                  <a:gd name="T17" fmla="*/ 2 h 14"/>
                  <a:gd name="T18" fmla="*/ 1 w 4"/>
                  <a:gd name="T19" fmla="*/ 1 h 14"/>
                  <a:gd name="T20" fmla="*/ 2 w 4"/>
                  <a:gd name="T21" fmla="*/ 1 h 14"/>
                  <a:gd name="T22" fmla="*/ 2 w 4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4">
                    <a:moveTo>
                      <a:pt x="2" y="0"/>
                    </a:moveTo>
                    <a:cubicBezTo>
                      <a:pt x="3" y="1"/>
                      <a:pt x="3" y="2"/>
                      <a:pt x="3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7"/>
                      <a:pt x="4" y="8"/>
                      <a:pt x="4" y="9"/>
                    </a:cubicBezTo>
                    <a:cubicBezTo>
                      <a:pt x="4" y="9"/>
                      <a:pt x="4" y="14"/>
                      <a:pt x="3" y="14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6"/>
                      <a:pt x="0" y="4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0" name="Freeform 584">
                <a:extLst>
                  <a:ext uri="{FF2B5EF4-FFF2-40B4-BE49-F238E27FC236}">
                    <a16:creationId xmlns:a16="http://schemas.microsoft.com/office/drawing/2014/main" id="{B10571F7-B6A9-B26D-2D96-1EF3F9983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1837"/>
                <a:ext cx="22" cy="25"/>
              </a:xfrm>
              <a:custGeom>
                <a:avLst/>
                <a:gdLst>
                  <a:gd name="T0" fmla="*/ 6 w 7"/>
                  <a:gd name="T1" fmla="*/ 8 h 8"/>
                  <a:gd name="T2" fmla="*/ 6 w 7"/>
                  <a:gd name="T3" fmla="*/ 6 h 8"/>
                  <a:gd name="T4" fmla="*/ 5 w 7"/>
                  <a:gd name="T5" fmla="*/ 7 h 8"/>
                  <a:gd name="T6" fmla="*/ 5 w 7"/>
                  <a:gd name="T7" fmla="*/ 4 h 8"/>
                  <a:gd name="T8" fmla="*/ 4 w 7"/>
                  <a:gd name="T9" fmla="*/ 3 h 8"/>
                  <a:gd name="T10" fmla="*/ 3 w 7"/>
                  <a:gd name="T11" fmla="*/ 5 h 8"/>
                  <a:gd name="T12" fmla="*/ 0 w 7"/>
                  <a:gd name="T13" fmla="*/ 0 h 8"/>
                  <a:gd name="T14" fmla="*/ 0 w 7"/>
                  <a:gd name="T15" fmla="*/ 1 h 8"/>
                  <a:gd name="T16" fmla="*/ 6 w 7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6" y="8"/>
                    </a:moveTo>
                    <a:cubicBezTo>
                      <a:pt x="7" y="8"/>
                      <a:pt x="6" y="6"/>
                      <a:pt x="6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5" y="6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5"/>
                      <a:pt x="3" y="5"/>
                    </a:cubicBezTo>
                    <a:cubicBezTo>
                      <a:pt x="3" y="5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4" y="8"/>
                      <a:pt x="6" y="8"/>
                    </a:cubicBezTo>
                    <a:close/>
                  </a:path>
                </a:pathLst>
              </a:custGeom>
              <a:solidFill>
                <a:srgbClr val="9F4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1" name="Freeform 585">
                <a:extLst>
                  <a:ext uri="{FF2B5EF4-FFF2-40B4-BE49-F238E27FC236}">
                    <a16:creationId xmlns:a16="http://schemas.microsoft.com/office/drawing/2014/main" id="{D112083E-F9B3-812B-2E75-715A37E04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1830"/>
                <a:ext cx="13" cy="19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4 h 6"/>
                  <a:gd name="T4" fmla="*/ 2 w 4"/>
                  <a:gd name="T5" fmla="*/ 1 h 6"/>
                  <a:gd name="T6" fmla="*/ 1 w 4"/>
                  <a:gd name="T7" fmla="*/ 1 h 6"/>
                  <a:gd name="T8" fmla="*/ 0 w 4"/>
                  <a:gd name="T9" fmla="*/ 0 h 6"/>
                  <a:gd name="T10" fmla="*/ 1 w 4"/>
                  <a:gd name="T11" fmla="*/ 3 h 6"/>
                  <a:gd name="T12" fmla="*/ 4 w 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4" y="6"/>
                      <a:pt x="4" y="5"/>
                      <a:pt x="4" y="4"/>
                    </a:cubicBezTo>
                    <a:cubicBezTo>
                      <a:pt x="4" y="3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2"/>
                      <a:pt x="1" y="3"/>
                    </a:cubicBezTo>
                    <a:cubicBezTo>
                      <a:pt x="2" y="5"/>
                      <a:pt x="4" y="6"/>
                      <a:pt x="4" y="6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2" name="Freeform 586">
                <a:extLst>
                  <a:ext uri="{FF2B5EF4-FFF2-40B4-BE49-F238E27FC236}">
                    <a16:creationId xmlns:a16="http://schemas.microsoft.com/office/drawing/2014/main" id="{AB2271D2-6A75-CB5F-9D8B-CDE2D72BA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1821"/>
                <a:ext cx="12" cy="25"/>
              </a:xfrm>
              <a:custGeom>
                <a:avLst/>
                <a:gdLst>
                  <a:gd name="T0" fmla="*/ 4 w 4"/>
                  <a:gd name="T1" fmla="*/ 8 h 8"/>
                  <a:gd name="T2" fmla="*/ 2 w 4"/>
                  <a:gd name="T3" fmla="*/ 3 h 8"/>
                  <a:gd name="T4" fmla="*/ 0 w 4"/>
                  <a:gd name="T5" fmla="*/ 0 h 8"/>
                  <a:gd name="T6" fmla="*/ 1 w 4"/>
                  <a:gd name="T7" fmla="*/ 2 h 8"/>
                  <a:gd name="T8" fmla="*/ 1 w 4"/>
                  <a:gd name="T9" fmla="*/ 3 h 8"/>
                  <a:gd name="T10" fmla="*/ 2 w 4"/>
                  <a:gd name="T11" fmla="*/ 4 h 8"/>
                  <a:gd name="T12" fmla="*/ 4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cubicBezTo>
                      <a:pt x="4" y="8"/>
                      <a:pt x="3" y="5"/>
                      <a:pt x="2" y="3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6"/>
                      <a:pt x="4" y="8"/>
                      <a:pt x="4" y="8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3" name="Freeform 587">
                <a:extLst>
                  <a:ext uri="{FF2B5EF4-FFF2-40B4-BE49-F238E27FC236}">
                    <a16:creationId xmlns:a16="http://schemas.microsoft.com/office/drawing/2014/main" id="{B2760F3A-88A3-CF0D-5901-31D92586C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805"/>
                <a:ext cx="6" cy="25"/>
              </a:xfrm>
              <a:custGeom>
                <a:avLst/>
                <a:gdLst>
                  <a:gd name="T0" fmla="*/ 2 w 2"/>
                  <a:gd name="T1" fmla="*/ 8 h 8"/>
                  <a:gd name="T2" fmla="*/ 1 w 2"/>
                  <a:gd name="T3" fmla="*/ 4 h 8"/>
                  <a:gd name="T4" fmla="*/ 0 w 2"/>
                  <a:gd name="T5" fmla="*/ 1 h 8"/>
                  <a:gd name="T6" fmla="*/ 1 w 2"/>
                  <a:gd name="T7" fmla="*/ 1 h 8"/>
                  <a:gd name="T8" fmla="*/ 1 w 2"/>
                  <a:gd name="T9" fmla="*/ 1 h 8"/>
                  <a:gd name="T10" fmla="*/ 2 w 2"/>
                  <a:gd name="T11" fmla="*/ 2 h 8"/>
                  <a:gd name="T12" fmla="*/ 2 w 2"/>
                  <a:gd name="T13" fmla="*/ 0 h 8"/>
                  <a:gd name="T14" fmla="*/ 1 w 2"/>
                  <a:gd name="T15" fmla="*/ 0 h 8"/>
                  <a:gd name="T16" fmla="*/ 1 w 2"/>
                  <a:gd name="T17" fmla="*/ 0 h 8"/>
                  <a:gd name="T18" fmla="*/ 0 w 2"/>
                  <a:gd name="T19" fmla="*/ 0 h 8"/>
                  <a:gd name="T20" fmla="*/ 0 w 2"/>
                  <a:gd name="T21" fmla="*/ 1 h 8"/>
                  <a:gd name="T22" fmla="*/ 0 w 2"/>
                  <a:gd name="T23" fmla="*/ 0 h 8"/>
                  <a:gd name="T24" fmla="*/ 0 w 2"/>
                  <a:gd name="T25" fmla="*/ 1 h 8"/>
                  <a:gd name="T26" fmla="*/ 0 w 2"/>
                  <a:gd name="T27" fmla="*/ 2 h 8"/>
                  <a:gd name="T28" fmla="*/ 0 w 2"/>
                  <a:gd name="T29" fmla="*/ 3 h 8"/>
                  <a:gd name="T30" fmla="*/ 1 w 2"/>
                  <a:gd name="T31" fmla="*/ 6 h 8"/>
                  <a:gd name="T32" fmla="*/ 2 w 2"/>
                  <a:gd name="T3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cubicBezTo>
                      <a:pt x="2" y="8"/>
                      <a:pt x="2" y="6"/>
                      <a:pt x="1" y="4"/>
                    </a:cubicBezTo>
                    <a:cubicBezTo>
                      <a:pt x="1" y="3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7"/>
                      <a:pt x="2" y="8"/>
                      <a:pt x="2" y="8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4" name="Freeform 588">
                <a:extLst>
                  <a:ext uri="{FF2B5EF4-FFF2-40B4-BE49-F238E27FC236}">
                    <a16:creationId xmlns:a16="http://schemas.microsoft.com/office/drawing/2014/main" id="{5388045B-2C38-774D-A891-6DD22E9EF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802"/>
                <a:ext cx="6" cy="28"/>
              </a:xfrm>
              <a:custGeom>
                <a:avLst/>
                <a:gdLst>
                  <a:gd name="T0" fmla="*/ 2 w 2"/>
                  <a:gd name="T1" fmla="*/ 9 h 9"/>
                  <a:gd name="T2" fmla="*/ 2 w 2"/>
                  <a:gd name="T3" fmla="*/ 3 h 9"/>
                  <a:gd name="T4" fmla="*/ 0 w 2"/>
                  <a:gd name="T5" fmla="*/ 0 h 9"/>
                  <a:gd name="T6" fmla="*/ 0 w 2"/>
                  <a:gd name="T7" fmla="*/ 0 h 9"/>
                  <a:gd name="T8" fmla="*/ 1 w 2"/>
                  <a:gd name="T9" fmla="*/ 4 h 9"/>
                  <a:gd name="T10" fmla="*/ 2 w 2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cubicBezTo>
                      <a:pt x="2" y="9"/>
                      <a:pt x="2" y="5"/>
                      <a:pt x="2" y="3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4"/>
                    </a:cubicBezTo>
                    <a:cubicBezTo>
                      <a:pt x="2" y="6"/>
                      <a:pt x="2" y="9"/>
                      <a:pt x="2" y="9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5" name="Freeform 589">
                <a:extLst>
                  <a:ext uri="{FF2B5EF4-FFF2-40B4-BE49-F238E27FC236}">
                    <a16:creationId xmlns:a16="http://schemas.microsoft.com/office/drawing/2014/main" id="{9BC8F10F-2538-A7DD-F18B-9C851A4DF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811"/>
                <a:ext cx="7" cy="26"/>
              </a:xfrm>
              <a:custGeom>
                <a:avLst/>
                <a:gdLst>
                  <a:gd name="T0" fmla="*/ 2 w 2"/>
                  <a:gd name="T1" fmla="*/ 8 h 8"/>
                  <a:gd name="T2" fmla="*/ 1 w 2"/>
                  <a:gd name="T3" fmla="*/ 3 h 8"/>
                  <a:gd name="T4" fmla="*/ 1 w 2"/>
                  <a:gd name="T5" fmla="*/ 1 h 8"/>
                  <a:gd name="T6" fmla="*/ 0 w 2"/>
                  <a:gd name="T7" fmla="*/ 0 h 8"/>
                  <a:gd name="T8" fmla="*/ 0 w 2"/>
                  <a:gd name="T9" fmla="*/ 3 h 8"/>
                  <a:gd name="T10" fmla="*/ 0 w 2"/>
                  <a:gd name="T11" fmla="*/ 4 h 8"/>
                  <a:gd name="T12" fmla="*/ 1 w 2"/>
                  <a:gd name="T13" fmla="*/ 5 h 8"/>
                  <a:gd name="T14" fmla="*/ 2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2" y="8"/>
                    </a:moveTo>
                    <a:cubicBezTo>
                      <a:pt x="2" y="8"/>
                      <a:pt x="2" y="5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6"/>
                      <a:pt x="2" y="8"/>
                      <a:pt x="2" y="8"/>
                    </a:cubicBezTo>
                    <a:close/>
                  </a:path>
                </a:pathLst>
              </a:custGeom>
              <a:solidFill>
                <a:srgbClr val="1B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6" name="Freeform 590">
                <a:extLst>
                  <a:ext uri="{FF2B5EF4-FFF2-40B4-BE49-F238E27FC236}">
                    <a16:creationId xmlns:a16="http://schemas.microsoft.com/office/drawing/2014/main" id="{8DB36762-49EB-139E-E28B-1E0747862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814"/>
                <a:ext cx="9" cy="38"/>
              </a:xfrm>
              <a:custGeom>
                <a:avLst/>
                <a:gdLst>
                  <a:gd name="T0" fmla="*/ 2 w 3"/>
                  <a:gd name="T1" fmla="*/ 11 h 12"/>
                  <a:gd name="T2" fmla="*/ 2 w 3"/>
                  <a:gd name="T3" fmla="*/ 6 h 12"/>
                  <a:gd name="T4" fmla="*/ 0 w 3"/>
                  <a:gd name="T5" fmla="*/ 0 h 12"/>
                  <a:gd name="T6" fmla="*/ 2 w 3"/>
                  <a:gd name="T7" fmla="*/ 8 h 12"/>
                  <a:gd name="T8" fmla="*/ 1 w 3"/>
                  <a:gd name="T9" fmla="*/ 6 h 12"/>
                  <a:gd name="T10" fmla="*/ 2 w 3"/>
                  <a:gd name="T11" fmla="*/ 10 h 12"/>
                  <a:gd name="T12" fmla="*/ 1 w 3"/>
                  <a:gd name="T13" fmla="*/ 10 h 12"/>
                  <a:gd name="T14" fmla="*/ 1 w 3"/>
                  <a:gd name="T15" fmla="*/ 11 h 12"/>
                  <a:gd name="T16" fmla="*/ 2 w 3"/>
                  <a:gd name="T1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2">
                    <a:moveTo>
                      <a:pt x="2" y="11"/>
                    </a:moveTo>
                    <a:cubicBezTo>
                      <a:pt x="3" y="11"/>
                      <a:pt x="2" y="7"/>
                      <a:pt x="2" y="6"/>
                    </a:cubicBezTo>
                    <a:cubicBezTo>
                      <a:pt x="2" y="5"/>
                      <a:pt x="0" y="0"/>
                      <a:pt x="0" y="0"/>
                    </a:cubicBezTo>
                    <a:cubicBezTo>
                      <a:pt x="0" y="0"/>
                      <a:pt x="2" y="7"/>
                      <a:pt x="2" y="8"/>
                    </a:cubicBezTo>
                    <a:cubicBezTo>
                      <a:pt x="2" y="8"/>
                      <a:pt x="1" y="6"/>
                      <a:pt x="1" y="6"/>
                    </a:cubicBezTo>
                    <a:cubicBezTo>
                      <a:pt x="1" y="6"/>
                      <a:pt x="2" y="10"/>
                      <a:pt x="2" y="10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2"/>
                      <a:pt x="2" y="11"/>
                    </a:cubicBezTo>
                    <a:close/>
                  </a:path>
                </a:pathLst>
              </a:custGeom>
              <a:solidFill>
                <a:srgbClr val="A54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7" name="Freeform 591">
                <a:extLst>
                  <a:ext uri="{FF2B5EF4-FFF2-40B4-BE49-F238E27FC236}">
                    <a16:creationId xmlns:a16="http://schemas.microsoft.com/office/drawing/2014/main" id="{3A285484-563B-E6D5-CB09-32FA7BDEB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1808"/>
                <a:ext cx="9" cy="38"/>
              </a:xfrm>
              <a:custGeom>
                <a:avLst/>
                <a:gdLst>
                  <a:gd name="T0" fmla="*/ 2 w 3"/>
                  <a:gd name="T1" fmla="*/ 11 h 12"/>
                  <a:gd name="T2" fmla="*/ 2 w 3"/>
                  <a:gd name="T3" fmla="*/ 6 h 12"/>
                  <a:gd name="T4" fmla="*/ 0 w 3"/>
                  <a:gd name="T5" fmla="*/ 0 h 12"/>
                  <a:gd name="T6" fmla="*/ 2 w 3"/>
                  <a:gd name="T7" fmla="*/ 6 h 12"/>
                  <a:gd name="T8" fmla="*/ 2 w 3"/>
                  <a:gd name="T9" fmla="*/ 12 h 12"/>
                  <a:gd name="T10" fmla="*/ 1 w 3"/>
                  <a:gd name="T11" fmla="*/ 12 h 12"/>
                  <a:gd name="T12" fmla="*/ 1 w 3"/>
                  <a:gd name="T13" fmla="*/ 11 h 12"/>
                  <a:gd name="T14" fmla="*/ 2 w 3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2">
                    <a:moveTo>
                      <a:pt x="2" y="11"/>
                    </a:moveTo>
                    <a:cubicBezTo>
                      <a:pt x="3" y="11"/>
                      <a:pt x="2" y="7"/>
                      <a:pt x="2" y="6"/>
                    </a:cubicBezTo>
                    <a:cubicBezTo>
                      <a:pt x="1" y="4"/>
                      <a:pt x="0" y="0"/>
                      <a:pt x="0" y="0"/>
                    </a:cubicBezTo>
                    <a:cubicBezTo>
                      <a:pt x="0" y="0"/>
                      <a:pt x="1" y="3"/>
                      <a:pt x="2" y="6"/>
                    </a:cubicBezTo>
                    <a:cubicBezTo>
                      <a:pt x="2" y="8"/>
                      <a:pt x="3" y="12"/>
                      <a:pt x="2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lose/>
                  </a:path>
                </a:pathLst>
              </a:custGeom>
              <a:solidFill>
                <a:srgbClr val="A54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8" name="Freeform 592">
                <a:extLst>
                  <a:ext uri="{FF2B5EF4-FFF2-40B4-BE49-F238E27FC236}">
                    <a16:creationId xmlns:a16="http://schemas.microsoft.com/office/drawing/2014/main" id="{46D314CC-3EC1-2298-7D4A-B631EF185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1856"/>
                <a:ext cx="10" cy="9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0 w 3"/>
                  <a:gd name="T5" fmla="*/ 1 h 3"/>
                  <a:gd name="T6" fmla="*/ 2 w 3"/>
                  <a:gd name="T7" fmla="*/ 3 h 3"/>
                  <a:gd name="T8" fmla="*/ 3 w 3"/>
                  <a:gd name="T9" fmla="*/ 0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1"/>
                      <a:pt x="2" y="3"/>
                      <a:pt x="2" y="3"/>
                    </a:cubicBezTo>
                    <a:cubicBezTo>
                      <a:pt x="3" y="3"/>
                      <a:pt x="3" y="1"/>
                      <a:pt x="3" y="0"/>
                    </a:cubicBezTo>
                    <a:cubicBezTo>
                      <a:pt x="3" y="0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311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9" name="Freeform 593">
                <a:extLst>
                  <a:ext uri="{FF2B5EF4-FFF2-40B4-BE49-F238E27FC236}">
                    <a16:creationId xmlns:a16="http://schemas.microsoft.com/office/drawing/2014/main" id="{FAFBB501-19A7-5F98-9ADA-660D72899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786"/>
                <a:ext cx="9" cy="19"/>
              </a:xfrm>
              <a:custGeom>
                <a:avLst/>
                <a:gdLst>
                  <a:gd name="T0" fmla="*/ 0 w 3"/>
                  <a:gd name="T1" fmla="*/ 4 h 6"/>
                  <a:gd name="T2" fmla="*/ 2 w 3"/>
                  <a:gd name="T3" fmla="*/ 4 h 6"/>
                  <a:gd name="T4" fmla="*/ 3 w 3"/>
                  <a:gd name="T5" fmla="*/ 2 h 6"/>
                  <a:gd name="T6" fmla="*/ 2 w 3"/>
                  <a:gd name="T7" fmla="*/ 0 h 6"/>
                  <a:gd name="T8" fmla="*/ 3 w 3"/>
                  <a:gd name="T9" fmla="*/ 2 h 6"/>
                  <a:gd name="T10" fmla="*/ 1 w 3"/>
                  <a:gd name="T11" fmla="*/ 6 h 6"/>
                  <a:gd name="T12" fmla="*/ 0 w 3"/>
                  <a:gd name="T13" fmla="*/ 6 h 6"/>
                  <a:gd name="T14" fmla="*/ 0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0" y="4"/>
                    </a:moveTo>
                    <a:cubicBezTo>
                      <a:pt x="0" y="4"/>
                      <a:pt x="1" y="5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3"/>
                      <a:pt x="3" y="5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0" name="Freeform 594">
                <a:extLst>
                  <a:ext uri="{FF2B5EF4-FFF2-40B4-BE49-F238E27FC236}">
                    <a16:creationId xmlns:a16="http://schemas.microsoft.com/office/drawing/2014/main" id="{9ACD485A-34A6-0D9A-3F76-C39E377F0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789"/>
                <a:ext cx="7" cy="19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3 h 6"/>
                  <a:gd name="T4" fmla="*/ 1 w 2"/>
                  <a:gd name="T5" fmla="*/ 6 h 6"/>
                  <a:gd name="T6" fmla="*/ 1 w 2"/>
                  <a:gd name="T7" fmla="*/ 5 h 6"/>
                  <a:gd name="T8" fmla="*/ 0 w 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2" y="5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1" name="Freeform 595">
                <a:extLst>
                  <a:ext uri="{FF2B5EF4-FFF2-40B4-BE49-F238E27FC236}">
                    <a16:creationId xmlns:a16="http://schemas.microsoft.com/office/drawing/2014/main" id="{1637A11C-B323-7A08-43B2-EDC9D5C3A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7" y="1779"/>
                <a:ext cx="54" cy="54"/>
              </a:xfrm>
              <a:custGeom>
                <a:avLst/>
                <a:gdLst>
                  <a:gd name="T0" fmla="*/ 0 w 17"/>
                  <a:gd name="T1" fmla="*/ 7 h 17"/>
                  <a:gd name="T2" fmla="*/ 0 w 17"/>
                  <a:gd name="T3" fmla="*/ 7 h 17"/>
                  <a:gd name="T4" fmla="*/ 7 w 17"/>
                  <a:gd name="T5" fmla="*/ 17 h 17"/>
                  <a:gd name="T6" fmla="*/ 17 w 17"/>
                  <a:gd name="T7" fmla="*/ 6 h 17"/>
                  <a:gd name="T8" fmla="*/ 11 w 17"/>
                  <a:gd name="T9" fmla="*/ 0 h 17"/>
                  <a:gd name="T10" fmla="*/ 0 w 17"/>
                  <a:gd name="T1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7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2" y="10"/>
                      <a:pt x="5" y="14"/>
                      <a:pt x="7" y="17"/>
                    </a:cubicBezTo>
                    <a:cubicBezTo>
                      <a:pt x="11" y="13"/>
                      <a:pt x="14" y="10"/>
                      <a:pt x="17" y="6"/>
                    </a:cubicBezTo>
                    <a:cubicBezTo>
                      <a:pt x="15" y="4"/>
                      <a:pt x="13" y="2"/>
                      <a:pt x="11" y="0"/>
                    </a:cubicBezTo>
                    <a:cubicBezTo>
                      <a:pt x="7" y="2"/>
                      <a:pt x="4" y="5"/>
                      <a:pt x="0" y="7"/>
                    </a:cubicBezTo>
                    <a:close/>
                  </a:path>
                </a:pathLst>
              </a:custGeom>
              <a:solidFill>
                <a:srgbClr val="17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2" name="Freeform 596">
                <a:extLst>
                  <a:ext uri="{FF2B5EF4-FFF2-40B4-BE49-F238E27FC236}">
                    <a16:creationId xmlns:a16="http://schemas.microsoft.com/office/drawing/2014/main" id="{82BB532C-0A5E-02DA-3908-843B171E1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1767"/>
                <a:ext cx="29" cy="35"/>
              </a:xfrm>
              <a:custGeom>
                <a:avLst/>
                <a:gdLst>
                  <a:gd name="T0" fmla="*/ 4 w 9"/>
                  <a:gd name="T1" fmla="*/ 11 h 11"/>
                  <a:gd name="T2" fmla="*/ 5 w 9"/>
                  <a:gd name="T3" fmla="*/ 9 h 11"/>
                  <a:gd name="T4" fmla="*/ 5 w 9"/>
                  <a:gd name="T5" fmla="*/ 8 h 11"/>
                  <a:gd name="T6" fmla="*/ 5 w 9"/>
                  <a:gd name="T7" fmla="*/ 7 h 11"/>
                  <a:gd name="T8" fmla="*/ 7 w 9"/>
                  <a:gd name="T9" fmla="*/ 8 h 11"/>
                  <a:gd name="T10" fmla="*/ 7 w 9"/>
                  <a:gd name="T11" fmla="*/ 7 h 11"/>
                  <a:gd name="T12" fmla="*/ 9 w 9"/>
                  <a:gd name="T13" fmla="*/ 4 h 11"/>
                  <a:gd name="T14" fmla="*/ 8 w 9"/>
                  <a:gd name="T15" fmla="*/ 3 h 11"/>
                  <a:gd name="T16" fmla="*/ 8 w 9"/>
                  <a:gd name="T17" fmla="*/ 3 h 11"/>
                  <a:gd name="T18" fmla="*/ 6 w 9"/>
                  <a:gd name="T19" fmla="*/ 0 h 11"/>
                  <a:gd name="T20" fmla="*/ 6 w 9"/>
                  <a:gd name="T21" fmla="*/ 1 h 11"/>
                  <a:gd name="T22" fmla="*/ 5 w 9"/>
                  <a:gd name="T23" fmla="*/ 1 h 11"/>
                  <a:gd name="T24" fmla="*/ 4 w 9"/>
                  <a:gd name="T25" fmla="*/ 1 h 11"/>
                  <a:gd name="T26" fmla="*/ 3 w 9"/>
                  <a:gd name="T27" fmla="*/ 3 h 11"/>
                  <a:gd name="T28" fmla="*/ 1 w 9"/>
                  <a:gd name="T29" fmla="*/ 2 h 11"/>
                  <a:gd name="T30" fmla="*/ 0 w 9"/>
                  <a:gd name="T31" fmla="*/ 4 h 11"/>
                  <a:gd name="T32" fmla="*/ 0 w 9"/>
                  <a:gd name="T33" fmla="*/ 5 h 11"/>
                  <a:gd name="T34" fmla="*/ 1 w 9"/>
                  <a:gd name="T35" fmla="*/ 8 h 11"/>
                  <a:gd name="T36" fmla="*/ 2 w 9"/>
                  <a:gd name="T37" fmla="*/ 10 h 11"/>
                  <a:gd name="T38" fmla="*/ 4 w 9"/>
                  <a:gd name="T3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1">
                    <a:moveTo>
                      <a:pt x="4" y="11"/>
                    </a:moveTo>
                    <a:cubicBezTo>
                      <a:pt x="4" y="10"/>
                      <a:pt x="4" y="10"/>
                      <a:pt x="5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6"/>
                      <a:pt x="8" y="5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1" y="7"/>
                      <a:pt x="1" y="8"/>
                    </a:cubicBezTo>
                    <a:cubicBezTo>
                      <a:pt x="1" y="9"/>
                      <a:pt x="2" y="9"/>
                      <a:pt x="2" y="10"/>
                    </a:cubicBezTo>
                    <a:cubicBezTo>
                      <a:pt x="3" y="10"/>
                      <a:pt x="4" y="10"/>
                      <a:pt x="4" y="11"/>
                    </a:cubicBezTo>
                    <a:close/>
                  </a:path>
                </a:pathLst>
              </a:custGeom>
              <a:solidFill>
                <a:srgbClr val="5528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3" name="Freeform 597">
                <a:extLst>
                  <a:ext uri="{FF2B5EF4-FFF2-40B4-BE49-F238E27FC236}">
                    <a16:creationId xmlns:a16="http://schemas.microsoft.com/office/drawing/2014/main" id="{D3346FAC-EC8B-563A-EC07-671C473B1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1773"/>
                <a:ext cx="6" cy="29"/>
              </a:xfrm>
              <a:custGeom>
                <a:avLst/>
                <a:gdLst>
                  <a:gd name="T0" fmla="*/ 1 w 2"/>
                  <a:gd name="T1" fmla="*/ 9 h 9"/>
                  <a:gd name="T2" fmla="*/ 2 w 2"/>
                  <a:gd name="T3" fmla="*/ 7 h 9"/>
                  <a:gd name="T4" fmla="*/ 2 w 2"/>
                  <a:gd name="T5" fmla="*/ 3 h 9"/>
                  <a:gd name="T6" fmla="*/ 1 w 2"/>
                  <a:gd name="T7" fmla="*/ 0 h 9"/>
                  <a:gd name="T8" fmla="*/ 1 w 2"/>
                  <a:gd name="T9" fmla="*/ 5 h 9"/>
                  <a:gd name="T10" fmla="*/ 1 w 2"/>
                  <a:gd name="T11" fmla="*/ 8 h 9"/>
                  <a:gd name="T12" fmla="*/ 1 w 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9">
                    <a:moveTo>
                      <a:pt x="1" y="9"/>
                    </a:moveTo>
                    <a:cubicBezTo>
                      <a:pt x="1" y="9"/>
                      <a:pt x="2" y="8"/>
                      <a:pt x="2" y="7"/>
                    </a:cubicBezTo>
                    <a:cubicBezTo>
                      <a:pt x="2" y="7"/>
                      <a:pt x="2" y="4"/>
                      <a:pt x="2" y="3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2" y="2"/>
                      <a:pt x="1" y="5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0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673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4" name="Freeform 598">
                <a:extLst>
                  <a:ext uri="{FF2B5EF4-FFF2-40B4-BE49-F238E27FC236}">
                    <a16:creationId xmlns:a16="http://schemas.microsoft.com/office/drawing/2014/main" id="{1944D5D8-83ED-4B0B-3145-AAEA97AD8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1770"/>
                <a:ext cx="7" cy="22"/>
              </a:xfrm>
              <a:custGeom>
                <a:avLst/>
                <a:gdLst>
                  <a:gd name="T0" fmla="*/ 0 w 2"/>
                  <a:gd name="T1" fmla="*/ 5 h 7"/>
                  <a:gd name="T2" fmla="*/ 1 w 2"/>
                  <a:gd name="T3" fmla="*/ 6 h 7"/>
                  <a:gd name="T4" fmla="*/ 1 w 2"/>
                  <a:gd name="T5" fmla="*/ 2 h 7"/>
                  <a:gd name="T6" fmla="*/ 1 w 2"/>
                  <a:gd name="T7" fmla="*/ 0 h 7"/>
                  <a:gd name="T8" fmla="*/ 1 w 2"/>
                  <a:gd name="T9" fmla="*/ 0 h 7"/>
                  <a:gd name="T10" fmla="*/ 2 w 2"/>
                  <a:gd name="T11" fmla="*/ 2 h 7"/>
                  <a:gd name="T12" fmla="*/ 2 w 2"/>
                  <a:gd name="T13" fmla="*/ 6 h 7"/>
                  <a:gd name="T14" fmla="*/ 0 w 2"/>
                  <a:gd name="T15" fmla="*/ 6 h 7"/>
                  <a:gd name="T16" fmla="*/ 0 w 2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7">
                    <a:moveTo>
                      <a:pt x="0" y="5"/>
                    </a:moveTo>
                    <a:cubicBezTo>
                      <a:pt x="0" y="5"/>
                      <a:pt x="1" y="7"/>
                      <a:pt x="1" y="6"/>
                    </a:cubicBezTo>
                    <a:cubicBezTo>
                      <a:pt x="2" y="5"/>
                      <a:pt x="2" y="3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2" y="2"/>
                    </a:cubicBezTo>
                    <a:cubicBezTo>
                      <a:pt x="2" y="3"/>
                      <a:pt x="2" y="6"/>
                      <a:pt x="2" y="6"/>
                    </a:cubicBezTo>
                    <a:cubicBezTo>
                      <a:pt x="1" y="7"/>
                      <a:pt x="0" y="6"/>
                      <a:pt x="0" y="6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73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5" name="Freeform 599">
                <a:extLst>
                  <a:ext uri="{FF2B5EF4-FFF2-40B4-BE49-F238E27FC236}">
                    <a16:creationId xmlns:a16="http://schemas.microsoft.com/office/drawing/2014/main" id="{736F7BF0-5BAC-FBE7-5CD3-A54457AEF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" y="1789"/>
                <a:ext cx="9" cy="13"/>
              </a:xfrm>
              <a:custGeom>
                <a:avLst/>
                <a:gdLst>
                  <a:gd name="T0" fmla="*/ 0 w 3"/>
                  <a:gd name="T1" fmla="*/ 1 h 4"/>
                  <a:gd name="T2" fmla="*/ 1 w 3"/>
                  <a:gd name="T3" fmla="*/ 0 h 4"/>
                  <a:gd name="T4" fmla="*/ 1 w 3"/>
                  <a:gd name="T5" fmla="*/ 0 h 4"/>
                  <a:gd name="T6" fmla="*/ 2 w 3"/>
                  <a:gd name="T7" fmla="*/ 2 h 4"/>
                  <a:gd name="T8" fmla="*/ 3 w 3"/>
                  <a:gd name="T9" fmla="*/ 3 h 4"/>
                  <a:gd name="T10" fmla="*/ 3 w 3"/>
                  <a:gd name="T11" fmla="*/ 4 h 4"/>
                  <a:gd name="T12" fmla="*/ 3 w 3"/>
                  <a:gd name="T13" fmla="*/ 4 h 4"/>
                  <a:gd name="T14" fmla="*/ 2 w 3"/>
                  <a:gd name="T15" fmla="*/ 4 h 4"/>
                  <a:gd name="T16" fmla="*/ 1 w 3"/>
                  <a:gd name="T17" fmla="*/ 3 h 4"/>
                  <a:gd name="T18" fmla="*/ 0 w 3"/>
                  <a:gd name="T19" fmla="*/ 3 h 4"/>
                  <a:gd name="T20" fmla="*/ 0 w 3"/>
                  <a:gd name="T2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6" name="Freeform 600">
                <a:extLst>
                  <a:ext uri="{FF2B5EF4-FFF2-40B4-BE49-F238E27FC236}">
                    <a16:creationId xmlns:a16="http://schemas.microsoft.com/office/drawing/2014/main" id="{6C6D2567-419D-780D-AB76-145424722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1792"/>
                <a:ext cx="51" cy="48"/>
              </a:xfrm>
              <a:custGeom>
                <a:avLst/>
                <a:gdLst>
                  <a:gd name="T0" fmla="*/ 8 w 16"/>
                  <a:gd name="T1" fmla="*/ 15 h 15"/>
                  <a:gd name="T2" fmla="*/ 5 w 16"/>
                  <a:gd name="T3" fmla="*/ 14 h 15"/>
                  <a:gd name="T4" fmla="*/ 0 w 16"/>
                  <a:gd name="T5" fmla="*/ 10 h 15"/>
                  <a:gd name="T6" fmla="*/ 0 w 16"/>
                  <a:gd name="T7" fmla="*/ 7 h 15"/>
                  <a:gd name="T8" fmla="*/ 1 w 16"/>
                  <a:gd name="T9" fmla="*/ 8 h 15"/>
                  <a:gd name="T10" fmla="*/ 4 w 16"/>
                  <a:gd name="T11" fmla="*/ 6 h 15"/>
                  <a:gd name="T12" fmla="*/ 4 w 16"/>
                  <a:gd name="T13" fmla="*/ 5 h 15"/>
                  <a:gd name="T14" fmla="*/ 8 w 16"/>
                  <a:gd name="T15" fmla="*/ 3 h 15"/>
                  <a:gd name="T16" fmla="*/ 9 w 16"/>
                  <a:gd name="T17" fmla="*/ 2 h 15"/>
                  <a:gd name="T18" fmla="*/ 13 w 16"/>
                  <a:gd name="T19" fmla="*/ 2 h 15"/>
                  <a:gd name="T20" fmla="*/ 14 w 16"/>
                  <a:gd name="T21" fmla="*/ 0 h 15"/>
                  <a:gd name="T22" fmla="*/ 16 w 16"/>
                  <a:gd name="T23" fmla="*/ 3 h 15"/>
                  <a:gd name="T24" fmla="*/ 16 w 16"/>
                  <a:gd name="T25" fmla="*/ 7 h 15"/>
                  <a:gd name="T26" fmla="*/ 14 w 16"/>
                  <a:gd name="T27" fmla="*/ 6 h 15"/>
                  <a:gd name="T28" fmla="*/ 14 w 16"/>
                  <a:gd name="T29" fmla="*/ 10 h 15"/>
                  <a:gd name="T30" fmla="*/ 11 w 16"/>
                  <a:gd name="T31" fmla="*/ 9 h 15"/>
                  <a:gd name="T32" fmla="*/ 11 w 16"/>
                  <a:gd name="T33" fmla="*/ 13 h 15"/>
                  <a:gd name="T34" fmla="*/ 8 w 16"/>
                  <a:gd name="T35" fmla="*/ 11 h 15"/>
                  <a:gd name="T36" fmla="*/ 8 w 16"/>
                  <a:gd name="T3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5">
                    <a:moveTo>
                      <a:pt x="8" y="15"/>
                    </a:moveTo>
                    <a:cubicBezTo>
                      <a:pt x="7" y="15"/>
                      <a:pt x="6" y="15"/>
                      <a:pt x="5" y="14"/>
                    </a:cubicBezTo>
                    <a:cubicBezTo>
                      <a:pt x="4" y="13"/>
                      <a:pt x="0" y="10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2" y="7"/>
                      <a:pt x="3" y="7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7" y="4"/>
                      <a:pt x="8" y="3"/>
                    </a:cubicBezTo>
                    <a:cubicBezTo>
                      <a:pt x="8" y="3"/>
                      <a:pt x="9" y="3"/>
                      <a:pt x="9" y="2"/>
                    </a:cubicBezTo>
                    <a:cubicBezTo>
                      <a:pt x="11" y="2"/>
                      <a:pt x="12" y="2"/>
                      <a:pt x="13" y="2"/>
                    </a:cubicBezTo>
                    <a:cubicBezTo>
                      <a:pt x="14" y="1"/>
                      <a:pt x="14" y="1"/>
                      <a:pt x="14" y="0"/>
                    </a:cubicBezTo>
                    <a:cubicBezTo>
                      <a:pt x="14" y="0"/>
                      <a:pt x="16" y="2"/>
                      <a:pt x="16" y="3"/>
                    </a:cubicBezTo>
                    <a:cubicBezTo>
                      <a:pt x="16" y="4"/>
                      <a:pt x="16" y="7"/>
                      <a:pt x="16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5" y="10"/>
                      <a:pt x="14" y="10"/>
                    </a:cubicBezTo>
                    <a:cubicBezTo>
                      <a:pt x="13" y="11"/>
                      <a:pt x="11" y="9"/>
                      <a:pt x="11" y="9"/>
                    </a:cubicBezTo>
                    <a:cubicBezTo>
                      <a:pt x="11" y="9"/>
                      <a:pt x="12" y="13"/>
                      <a:pt x="11" y="13"/>
                    </a:cubicBezTo>
                    <a:cubicBezTo>
                      <a:pt x="10" y="13"/>
                      <a:pt x="8" y="12"/>
                      <a:pt x="8" y="11"/>
                    </a:cubicBezTo>
                    <a:cubicBezTo>
                      <a:pt x="8" y="11"/>
                      <a:pt x="9" y="14"/>
                      <a:pt x="8" y="15"/>
                    </a:cubicBezTo>
                    <a:close/>
                  </a:path>
                </a:pathLst>
              </a:custGeom>
              <a:solidFill>
                <a:srgbClr val="E2A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7" name="Freeform 601">
                <a:extLst>
                  <a:ext uri="{FF2B5EF4-FFF2-40B4-BE49-F238E27FC236}">
                    <a16:creationId xmlns:a16="http://schemas.microsoft.com/office/drawing/2014/main" id="{0D0F5C15-52D2-0162-B712-070B04440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1821"/>
                <a:ext cx="13" cy="16"/>
              </a:xfrm>
              <a:custGeom>
                <a:avLst/>
                <a:gdLst>
                  <a:gd name="T0" fmla="*/ 3 w 4"/>
                  <a:gd name="T1" fmla="*/ 1 h 5"/>
                  <a:gd name="T2" fmla="*/ 4 w 4"/>
                  <a:gd name="T3" fmla="*/ 2 h 5"/>
                  <a:gd name="T4" fmla="*/ 3 w 4"/>
                  <a:gd name="T5" fmla="*/ 5 h 5"/>
                  <a:gd name="T6" fmla="*/ 2 w 4"/>
                  <a:gd name="T7" fmla="*/ 3 h 5"/>
                  <a:gd name="T8" fmla="*/ 0 w 4"/>
                  <a:gd name="T9" fmla="*/ 0 h 5"/>
                  <a:gd name="T10" fmla="*/ 3 w 4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8" name="Freeform 602">
                <a:extLst>
                  <a:ext uri="{FF2B5EF4-FFF2-40B4-BE49-F238E27FC236}">
                    <a16:creationId xmlns:a16="http://schemas.microsoft.com/office/drawing/2014/main" id="{21ED0CEF-A972-F3E4-AFEE-499D2FB73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1789"/>
                <a:ext cx="23" cy="25"/>
              </a:xfrm>
              <a:custGeom>
                <a:avLst/>
                <a:gdLst>
                  <a:gd name="T0" fmla="*/ 5 w 7"/>
                  <a:gd name="T1" fmla="*/ 1 h 8"/>
                  <a:gd name="T2" fmla="*/ 6 w 7"/>
                  <a:gd name="T3" fmla="*/ 7 h 8"/>
                  <a:gd name="T4" fmla="*/ 3 w 7"/>
                  <a:gd name="T5" fmla="*/ 5 h 8"/>
                  <a:gd name="T6" fmla="*/ 1 w 7"/>
                  <a:gd name="T7" fmla="*/ 1 h 8"/>
                  <a:gd name="T8" fmla="*/ 0 w 7"/>
                  <a:gd name="T9" fmla="*/ 1 h 8"/>
                  <a:gd name="T10" fmla="*/ 0 w 7"/>
                  <a:gd name="T11" fmla="*/ 0 h 8"/>
                  <a:gd name="T12" fmla="*/ 1 w 7"/>
                  <a:gd name="T13" fmla="*/ 1 h 8"/>
                  <a:gd name="T14" fmla="*/ 5 w 7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5" y="1"/>
                    </a:moveTo>
                    <a:cubicBezTo>
                      <a:pt x="5" y="1"/>
                      <a:pt x="7" y="7"/>
                      <a:pt x="6" y="7"/>
                    </a:cubicBezTo>
                    <a:cubicBezTo>
                      <a:pt x="5" y="8"/>
                      <a:pt x="4" y="6"/>
                      <a:pt x="3" y="5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9" name="Freeform 603">
                <a:extLst>
                  <a:ext uri="{FF2B5EF4-FFF2-40B4-BE49-F238E27FC236}">
                    <a16:creationId xmlns:a16="http://schemas.microsoft.com/office/drawing/2014/main" id="{804E4FE5-B087-A904-695E-7DC567619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" y="1811"/>
                <a:ext cx="20" cy="19"/>
              </a:xfrm>
              <a:custGeom>
                <a:avLst/>
                <a:gdLst>
                  <a:gd name="T0" fmla="*/ 6 w 6"/>
                  <a:gd name="T1" fmla="*/ 6 h 6"/>
                  <a:gd name="T2" fmla="*/ 4 w 6"/>
                  <a:gd name="T3" fmla="*/ 5 h 6"/>
                  <a:gd name="T4" fmla="*/ 2 w 6"/>
                  <a:gd name="T5" fmla="*/ 3 h 6"/>
                  <a:gd name="T6" fmla="*/ 1 w 6"/>
                  <a:gd name="T7" fmla="*/ 2 h 6"/>
                  <a:gd name="T8" fmla="*/ 0 w 6"/>
                  <a:gd name="T9" fmla="*/ 1 h 6"/>
                  <a:gd name="T10" fmla="*/ 1 w 6"/>
                  <a:gd name="T11" fmla="*/ 0 h 6"/>
                  <a:gd name="T12" fmla="*/ 1 w 6"/>
                  <a:gd name="T13" fmla="*/ 0 h 6"/>
                  <a:gd name="T14" fmla="*/ 5 w 6"/>
                  <a:gd name="T15" fmla="*/ 3 h 6"/>
                  <a:gd name="T16" fmla="*/ 6 w 6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4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5" y="3"/>
                      <a:pt x="5" y="3"/>
                    </a:cubicBezTo>
                    <a:cubicBezTo>
                      <a:pt x="6" y="4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0" name="Freeform 604">
                <a:extLst>
                  <a:ext uri="{FF2B5EF4-FFF2-40B4-BE49-F238E27FC236}">
                    <a16:creationId xmlns:a16="http://schemas.microsoft.com/office/drawing/2014/main" id="{12D57D86-2B63-7C4E-ABAE-3722045C9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1805"/>
                <a:ext cx="19" cy="25"/>
              </a:xfrm>
              <a:custGeom>
                <a:avLst/>
                <a:gdLst>
                  <a:gd name="T0" fmla="*/ 6 w 6"/>
                  <a:gd name="T1" fmla="*/ 8 h 8"/>
                  <a:gd name="T2" fmla="*/ 3 w 6"/>
                  <a:gd name="T3" fmla="*/ 5 h 8"/>
                  <a:gd name="T4" fmla="*/ 0 w 6"/>
                  <a:gd name="T5" fmla="*/ 2 h 8"/>
                  <a:gd name="T6" fmla="*/ 0 w 6"/>
                  <a:gd name="T7" fmla="*/ 0 h 8"/>
                  <a:gd name="T8" fmla="*/ 0 w 6"/>
                  <a:gd name="T9" fmla="*/ 0 h 8"/>
                  <a:gd name="T10" fmla="*/ 6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cubicBezTo>
                      <a:pt x="6" y="8"/>
                      <a:pt x="4" y="6"/>
                      <a:pt x="3" y="5"/>
                    </a:cubicBezTo>
                    <a:cubicBezTo>
                      <a:pt x="2" y="4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1" name="Freeform 605">
                <a:extLst>
                  <a:ext uri="{FF2B5EF4-FFF2-40B4-BE49-F238E27FC236}">
                    <a16:creationId xmlns:a16="http://schemas.microsoft.com/office/drawing/2014/main" id="{B4FBE465-2B99-63AE-CEE8-97C9671CB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1811"/>
                <a:ext cx="7" cy="1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1" y="3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2" name="Freeform 606">
                <a:extLst>
                  <a:ext uri="{FF2B5EF4-FFF2-40B4-BE49-F238E27FC236}">
                    <a16:creationId xmlns:a16="http://schemas.microsoft.com/office/drawing/2014/main" id="{66A3BFDC-7B26-A0EC-4E80-9CB823BA4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1795"/>
                <a:ext cx="19" cy="26"/>
              </a:xfrm>
              <a:custGeom>
                <a:avLst/>
                <a:gdLst>
                  <a:gd name="T0" fmla="*/ 6 w 6"/>
                  <a:gd name="T1" fmla="*/ 8 h 8"/>
                  <a:gd name="T2" fmla="*/ 3 w 6"/>
                  <a:gd name="T3" fmla="*/ 4 h 8"/>
                  <a:gd name="T4" fmla="*/ 1 w 6"/>
                  <a:gd name="T5" fmla="*/ 3 h 8"/>
                  <a:gd name="T6" fmla="*/ 0 w 6"/>
                  <a:gd name="T7" fmla="*/ 2 h 8"/>
                  <a:gd name="T8" fmla="*/ 0 w 6"/>
                  <a:gd name="T9" fmla="*/ 2 h 8"/>
                  <a:gd name="T10" fmla="*/ 1 w 6"/>
                  <a:gd name="T11" fmla="*/ 2 h 8"/>
                  <a:gd name="T12" fmla="*/ 1 w 6"/>
                  <a:gd name="T13" fmla="*/ 1 h 8"/>
                  <a:gd name="T14" fmla="*/ 2 w 6"/>
                  <a:gd name="T15" fmla="*/ 0 h 8"/>
                  <a:gd name="T16" fmla="*/ 5 w 6"/>
                  <a:gd name="T17" fmla="*/ 6 h 8"/>
                  <a:gd name="T18" fmla="*/ 6 w 6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cubicBezTo>
                      <a:pt x="5" y="8"/>
                      <a:pt x="4" y="6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6"/>
                    </a:cubicBez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A44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10" name="Freeform 608">
              <a:extLst>
                <a:ext uri="{FF2B5EF4-FFF2-40B4-BE49-F238E27FC236}">
                  <a16:creationId xmlns:a16="http://schemas.microsoft.com/office/drawing/2014/main" id="{29B18E75-E103-32A4-53A8-96757E451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8" y="2870200"/>
              <a:ext cx="50800" cy="46038"/>
            </a:xfrm>
            <a:custGeom>
              <a:avLst/>
              <a:gdLst>
                <a:gd name="T0" fmla="*/ 10 w 10"/>
                <a:gd name="T1" fmla="*/ 9 h 9"/>
                <a:gd name="T2" fmla="*/ 9 w 10"/>
                <a:gd name="T3" fmla="*/ 9 h 9"/>
                <a:gd name="T4" fmla="*/ 2 w 10"/>
                <a:gd name="T5" fmla="*/ 5 h 9"/>
                <a:gd name="T6" fmla="*/ 0 w 10"/>
                <a:gd name="T7" fmla="*/ 1 h 9"/>
                <a:gd name="T8" fmla="*/ 1 w 10"/>
                <a:gd name="T9" fmla="*/ 0 h 9"/>
                <a:gd name="T10" fmla="*/ 8 w 10"/>
                <a:gd name="T11" fmla="*/ 7 h 9"/>
                <a:gd name="T12" fmla="*/ 10 w 1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10" y="9"/>
                    <a:pt x="10" y="9"/>
                    <a:pt x="9" y="9"/>
                  </a:cubicBezTo>
                  <a:cubicBezTo>
                    <a:pt x="8" y="9"/>
                    <a:pt x="4" y="8"/>
                    <a:pt x="2" y="5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5" y="5"/>
                    <a:pt x="8" y="7"/>
                  </a:cubicBezTo>
                  <a:cubicBezTo>
                    <a:pt x="8" y="8"/>
                    <a:pt x="9" y="8"/>
                    <a:pt x="10" y="9"/>
                  </a:cubicBezTo>
                  <a:close/>
                </a:path>
              </a:pathLst>
            </a:custGeom>
            <a:solidFill>
              <a:srgbClr val="BE6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09">
              <a:extLst>
                <a:ext uri="{FF2B5EF4-FFF2-40B4-BE49-F238E27FC236}">
                  <a16:creationId xmlns:a16="http://schemas.microsoft.com/office/drawing/2014/main" id="{2868126D-3DE4-C14B-F46E-112C9FF67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8" y="2870200"/>
              <a:ext cx="50800" cy="46038"/>
            </a:xfrm>
            <a:custGeom>
              <a:avLst/>
              <a:gdLst>
                <a:gd name="T0" fmla="*/ 10 w 10"/>
                <a:gd name="T1" fmla="*/ 9 h 9"/>
                <a:gd name="T2" fmla="*/ 9 w 10"/>
                <a:gd name="T3" fmla="*/ 9 h 9"/>
                <a:gd name="T4" fmla="*/ 4 w 10"/>
                <a:gd name="T5" fmla="*/ 6 h 9"/>
                <a:gd name="T6" fmla="*/ 1 w 10"/>
                <a:gd name="T7" fmla="*/ 1 h 9"/>
                <a:gd name="T8" fmla="*/ 0 w 10"/>
                <a:gd name="T9" fmla="*/ 0 h 9"/>
                <a:gd name="T10" fmla="*/ 1 w 10"/>
                <a:gd name="T11" fmla="*/ 0 h 9"/>
                <a:gd name="T12" fmla="*/ 6 w 10"/>
                <a:gd name="T13" fmla="*/ 6 h 9"/>
                <a:gd name="T14" fmla="*/ 10 w 10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10" y="9"/>
                    <a:pt x="10" y="9"/>
                    <a:pt x="9" y="9"/>
                  </a:cubicBezTo>
                  <a:cubicBezTo>
                    <a:pt x="9" y="9"/>
                    <a:pt x="7" y="9"/>
                    <a:pt x="4" y="6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2"/>
                    <a:pt x="4" y="4"/>
                    <a:pt x="6" y="6"/>
                  </a:cubicBezTo>
                  <a:cubicBezTo>
                    <a:pt x="7" y="7"/>
                    <a:pt x="9" y="8"/>
                    <a:pt x="10" y="9"/>
                  </a:cubicBezTo>
                  <a:close/>
                </a:path>
              </a:pathLst>
            </a:custGeom>
            <a:solidFill>
              <a:srgbClr val="A44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10">
              <a:extLst>
                <a:ext uri="{FF2B5EF4-FFF2-40B4-BE49-F238E27FC236}">
                  <a16:creationId xmlns:a16="http://schemas.microsoft.com/office/drawing/2014/main" id="{924F8CB5-4FC8-4955-C004-8891DFE59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438" y="2860675"/>
              <a:ext cx="30163" cy="39688"/>
            </a:xfrm>
            <a:custGeom>
              <a:avLst/>
              <a:gdLst>
                <a:gd name="T0" fmla="*/ 5 w 6"/>
                <a:gd name="T1" fmla="*/ 8 h 8"/>
                <a:gd name="T2" fmla="*/ 3 w 6"/>
                <a:gd name="T3" fmla="*/ 6 h 8"/>
                <a:gd name="T4" fmla="*/ 0 w 6"/>
                <a:gd name="T5" fmla="*/ 2 h 8"/>
                <a:gd name="T6" fmla="*/ 1 w 6"/>
                <a:gd name="T7" fmla="*/ 1 h 8"/>
                <a:gd name="T8" fmla="*/ 1 w 6"/>
                <a:gd name="T9" fmla="*/ 0 h 8"/>
                <a:gd name="T10" fmla="*/ 1 w 6"/>
                <a:gd name="T11" fmla="*/ 0 h 8"/>
                <a:gd name="T12" fmla="*/ 3 w 6"/>
                <a:gd name="T13" fmla="*/ 0 h 8"/>
                <a:gd name="T14" fmla="*/ 4 w 6"/>
                <a:gd name="T15" fmla="*/ 2 h 8"/>
                <a:gd name="T16" fmla="*/ 5 w 6"/>
                <a:gd name="T17" fmla="*/ 3 h 8"/>
                <a:gd name="T18" fmla="*/ 6 w 6"/>
                <a:gd name="T19" fmla="*/ 5 h 8"/>
                <a:gd name="T20" fmla="*/ 4 w 6"/>
                <a:gd name="T21" fmla="*/ 4 h 8"/>
                <a:gd name="T22" fmla="*/ 5 w 6"/>
                <a:gd name="T2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5" y="8"/>
                  </a:moveTo>
                  <a:cubicBezTo>
                    <a:pt x="5" y="8"/>
                    <a:pt x="4" y="7"/>
                    <a:pt x="3" y="6"/>
                  </a:cubicBezTo>
                  <a:cubicBezTo>
                    <a:pt x="2" y="5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5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11">
              <a:extLst>
                <a:ext uri="{FF2B5EF4-FFF2-40B4-BE49-F238E27FC236}">
                  <a16:creationId xmlns:a16="http://schemas.microsoft.com/office/drawing/2014/main" id="{3258C22D-6CDA-C5F6-3326-0DAD367A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2860675"/>
              <a:ext cx="34925" cy="44450"/>
            </a:xfrm>
            <a:custGeom>
              <a:avLst/>
              <a:gdLst>
                <a:gd name="T0" fmla="*/ 7 w 7"/>
                <a:gd name="T1" fmla="*/ 7 h 9"/>
                <a:gd name="T2" fmla="*/ 7 w 7"/>
                <a:gd name="T3" fmla="*/ 8 h 9"/>
                <a:gd name="T4" fmla="*/ 6 w 7"/>
                <a:gd name="T5" fmla="*/ 8 h 9"/>
                <a:gd name="T6" fmla="*/ 4 w 7"/>
                <a:gd name="T7" fmla="*/ 6 h 9"/>
                <a:gd name="T8" fmla="*/ 4 w 7"/>
                <a:gd name="T9" fmla="*/ 8 h 9"/>
                <a:gd name="T10" fmla="*/ 2 w 7"/>
                <a:gd name="T11" fmla="*/ 6 h 9"/>
                <a:gd name="T12" fmla="*/ 0 w 7"/>
                <a:gd name="T13" fmla="*/ 3 h 9"/>
                <a:gd name="T14" fmla="*/ 0 w 7"/>
                <a:gd name="T15" fmla="*/ 2 h 9"/>
                <a:gd name="T16" fmla="*/ 0 w 7"/>
                <a:gd name="T17" fmla="*/ 0 h 9"/>
                <a:gd name="T18" fmla="*/ 0 w 7"/>
                <a:gd name="T19" fmla="*/ 0 h 9"/>
                <a:gd name="T20" fmla="*/ 1 w 7"/>
                <a:gd name="T21" fmla="*/ 1 h 9"/>
                <a:gd name="T22" fmla="*/ 3 w 7"/>
                <a:gd name="T23" fmla="*/ 4 h 9"/>
                <a:gd name="T24" fmla="*/ 4 w 7"/>
                <a:gd name="T25" fmla="*/ 3 h 9"/>
                <a:gd name="T26" fmla="*/ 5 w 7"/>
                <a:gd name="T27" fmla="*/ 6 h 9"/>
                <a:gd name="T28" fmla="*/ 7 w 7"/>
                <a:gd name="T2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9">
                  <a:moveTo>
                    <a:pt x="7" y="7"/>
                  </a:moveTo>
                  <a:cubicBezTo>
                    <a:pt x="7" y="7"/>
                    <a:pt x="7" y="8"/>
                    <a:pt x="7" y="8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5" y="7"/>
                    <a:pt x="4" y="6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7"/>
                    <a:pt x="2" y="6"/>
                  </a:cubicBezTo>
                  <a:cubicBezTo>
                    <a:pt x="1" y="5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5" y="5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lose/>
                </a:path>
              </a:pathLst>
            </a:custGeom>
            <a:solidFill>
              <a:srgbClr val="5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12">
              <a:extLst>
                <a:ext uri="{FF2B5EF4-FFF2-40B4-BE49-F238E27FC236}">
                  <a16:creationId xmlns:a16="http://schemas.microsoft.com/office/drawing/2014/main" id="{ED2421D1-585F-0402-0839-0C3739E2F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2879725"/>
              <a:ext cx="41275" cy="36513"/>
            </a:xfrm>
            <a:custGeom>
              <a:avLst/>
              <a:gdLst>
                <a:gd name="T0" fmla="*/ 0 w 8"/>
                <a:gd name="T1" fmla="*/ 0 h 7"/>
                <a:gd name="T2" fmla="*/ 4 w 8"/>
                <a:gd name="T3" fmla="*/ 5 h 7"/>
                <a:gd name="T4" fmla="*/ 8 w 8"/>
                <a:gd name="T5" fmla="*/ 7 h 7"/>
                <a:gd name="T6" fmla="*/ 2 w 8"/>
                <a:gd name="T7" fmla="*/ 1 h 7"/>
                <a:gd name="T8" fmla="*/ 0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2" y="3"/>
                    <a:pt x="4" y="5"/>
                  </a:cubicBezTo>
                  <a:cubicBezTo>
                    <a:pt x="6" y="6"/>
                    <a:pt x="8" y="7"/>
                    <a:pt x="8" y="7"/>
                  </a:cubicBezTo>
                  <a:cubicBezTo>
                    <a:pt x="6" y="5"/>
                    <a:pt x="4" y="3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5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13">
              <a:extLst>
                <a:ext uri="{FF2B5EF4-FFF2-40B4-BE49-F238E27FC236}">
                  <a16:creationId xmlns:a16="http://schemas.microsoft.com/office/drawing/2014/main" id="{39960B5B-9F8E-0075-3732-0969D79E6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2840038"/>
              <a:ext cx="20638" cy="39688"/>
            </a:xfrm>
            <a:custGeom>
              <a:avLst/>
              <a:gdLst>
                <a:gd name="T0" fmla="*/ 3 w 4"/>
                <a:gd name="T1" fmla="*/ 8 h 8"/>
                <a:gd name="T2" fmla="*/ 1 w 4"/>
                <a:gd name="T3" fmla="*/ 6 h 8"/>
                <a:gd name="T4" fmla="*/ 0 w 4"/>
                <a:gd name="T5" fmla="*/ 3 h 8"/>
                <a:gd name="T6" fmla="*/ 0 w 4"/>
                <a:gd name="T7" fmla="*/ 0 h 8"/>
                <a:gd name="T8" fmla="*/ 2 w 4"/>
                <a:gd name="T9" fmla="*/ 3 h 8"/>
                <a:gd name="T10" fmla="*/ 3 w 4"/>
                <a:gd name="T11" fmla="*/ 6 h 8"/>
                <a:gd name="T12" fmla="*/ 2 w 4"/>
                <a:gd name="T13" fmla="*/ 5 h 8"/>
                <a:gd name="T14" fmla="*/ 3 w 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cubicBezTo>
                    <a:pt x="3" y="8"/>
                    <a:pt x="2" y="7"/>
                    <a:pt x="1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4"/>
                    <a:pt x="4" y="5"/>
                    <a:pt x="3" y="6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5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14">
              <a:extLst>
                <a:ext uri="{FF2B5EF4-FFF2-40B4-BE49-F238E27FC236}">
                  <a16:creationId xmlns:a16="http://schemas.microsoft.com/office/drawing/2014/main" id="{9B756349-F3BD-8C67-0EA9-017BB41F8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713" y="2830513"/>
              <a:ext cx="14288" cy="39688"/>
            </a:xfrm>
            <a:custGeom>
              <a:avLst/>
              <a:gdLst>
                <a:gd name="T0" fmla="*/ 2 w 3"/>
                <a:gd name="T1" fmla="*/ 8 h 8"/>
                <a:gd name="T2" fmla="*/ 1 w 3"/>
                <a:gd name="T3" fmla="*/ 6 h 8"/>
                <a:gd name="T4" fmla="*/ 1 w 3"/>
                <a:gd name="T5" fmla="*/ 4 h 8"/>
                <a:gd name="T6" fmla="*/ 0 w 3"/>
                <a:gd name="T7" fmla="*/ 2 h 8"/>
                <a:gd name="T8" fmla="*/ 0 w 3"/>
                <a:gd name="T9" fmla="*/ 0 h 8"/>
                <a:gd name="T10" fmla="*/ 1 w 3"/>
                <a:gd name="T11" fmla="*/ 0 h 8"/>
                <a:gd name="T12" fmla="*/ 2 w 3"/>
                <a:gd name="T13" fmla="*/ 1 h 8"/>
                <a:gd name="T14" fmla="*/ 2 w 3"/>
                <a:gd name="T15" fmla="*/ 4 h 8"/>
                <a:gd name="T16" fmla="*/ 2 w 3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1" y="6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3" y="2"/>
                    <a:pt x="2" y="4"/>
                  </a:cubicBezTo>
                  <a:cubicBezTo>
                    <a:pt x="2" y="6"/>
                    <a:pt x="3" y="8"/>
                    <a:pt x="2" y="8"/>
                  </a:cubicBezTo>
                  <a:close/>
                </a:path>
              </a:pathLst>
            </a:custGeom>
            <a:solidFill>
              <a:srgbClr val="5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15">
              <a:extLst>
                <a:ext uri="{FF2B5EF4-FFF2-40B4-BE49-F238E27FC236}">
                  <a16:creationId xmlns:a16="http://schemas.microsoft.com/office/drawing/2014/main" id="{9E3E3E41-9367-970A-4A7D-EE916D793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8" y="2874963"/>
              <a:ext cx="39688" cy="50800"/>
            </a:xfrm>
            <a:custGeom>
              <a:avLst/>
              <a:gdLst>
                <a:gd name="T0" fmla="*/ 4 w 8"/>
                <a:gd name="T1" fmla="*/ 6 h 10"/>
                <a:gd name="T2" fmla="*/ 1 w 8"/>
                <a:gd name="T3" fmla="*/ 2 h 10"/>
                <a:gd name="T4" fmla="*/ 0 w 8"/>
                <a:gd name="T5" fmla="*/ 0 h 10"/>
                <a:gd name="T6" fmla="*/ 0 w 8"/>
                <a:gd name="T7" fmla="*/ 0 h 10"/>
                <a:gd name="T8" fmla="*/ 4 w 8"/>
                <a:gd name="T9" fmla="*/ 5 h 10"/>
                <a:gd name="T10" fmla="*/ 7 w 8"/>
                <a:gd name="T11" fmla="*/ 8 h 10"/>
                <a:gd name="T12" fmla="*/ 7 w 8"/>
                <a:gd name="T13" fmla="*/ 10 h 10"/>
                <a:gd name="T14" fmla="*/ 4 w 8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6"/>
                  </a:moveTo>
                  <a:cubicBezTo>
                    <a:pt x="2" y="4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"/>
                    <a:pt x="4" y="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8" y="9"/>
                    <a:pt x="7" y="10"/>
                  </a:cubicBezTo>
                  <a:cubicBezTo>
                    <a:pt x="7" y="10"/>
                    <a:pt x="5" y="8"/>
                    <a:pt x="4" y="6"/>
                  </a:cubicBezTo>
                  <a:close/>
                </a:path>
              </a:pathLst>
            </a:custGeom>
            <a:solidFill>
              <a:srgbClr val="5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16">
              <a:extLst>
                <a:ext uri="{FF2B5EF4-FFF2-40B4-BE49-F238E27FC236}">
                  <a16:creationId xmlns:a16="http://schemas.microsoft.com/office/drawing/2014/main" id="{A502CF70-A3EF-25EC-4529-6CCC940B6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2874963"/>
              <a:ext cx="41275" cy="46038"/>
            </a:xfrm>
            <a:custGeom>
              <a:avLst/>
              <a:gdLst>
                <a:gd name="T0" fmla="*/ 8 w 8"/>
                <a:gd name="T1" fmla="*/ 9 h 9"/>
                <a:gd name="T2" fmla="*/ 3 w 8"/>
                <a:gd name="T3" fmla="*/ 5 h 9"/>
                <a:gd name="T4" fmla="*/ 0 w 8"/>
                <a:gd name="T5" fmla="*/ 0 h 9"/>
                <a:gd name="T6" fmla="*/ 1 w 8"/>
                <a:gd name="T7" fmla="*/ 0 h 9"/>
                <a:gd name="T8" fmla="*/ 4 w 8"/>
                <a:gd name="T9" fmla="*/ 5 h 9"/>
                <a:gd name="T10" fmla="*/ 8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cubicBezTo>
                    <a:pt x="8" y="9"/>
                    <a:pt x="5" y="7"/>
                    <a:pt x="3" y="5"/>
                  </a:cubicBezTo>
                  <a:cubicBezTo>
                    <a:pt x="2" y="3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3"/>
                    <a:pt x="4" y="5"/>
                  </a:cubicBezTo>
                  <a:cubicBezTo>
                    <a:pt x="5" y="6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17">
              <a:extLst>
                <a:ext uri="{FF2B5EF4-FFF2-40B4-BE49-F238E27FC236}">
                  <a16:creationId xmlns:a16="http://schemas.microsoft.com/office/drawing/2014/main" id="{11399D62-A759-EEE3-0F9B-D27454C27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2879725"/>
              <a:ext cx="31750" cy="36513"/>
            </a:xfrm>
            <a:custGeom>
              <a:avLst/>
              <a:gdLst>
                <a:gd name="T0" fmla="*/ 6 w 6"/>
                <a:gd name="T1" fmla="*/ 7 h 7"/>
                <a:gd name="T2" fmla="*/ 2 w 6"/>
                <a:gd name="T3" fmla="*/ 3 h 7"/>
                <a:gd name="T4" fmla="*/ 0 w 6"/>
                <a:gd name="T5" fmla="*/ 0 h 7"/>
                <a:gd name="T6" fmla="*/ 1 w 6"/>
                <a:gd name="T7" fmla="*/ 1 h 7"/>
                <a:gd name="T8" fmla="*/ 2 w 6"/>
                <a:gd name="T9" fmla="*/ 3 h 7"/>
                <a:gd name="T10" fmla="*/ 6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cubicBezTo>
                    <a:pt x="6" y="7"/>
                    <a:pt x="3" y="4"/>
                    <a:pt x="2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3" y="4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18">
              <a:extLst>
                <a:ext uri="{FF2B5EF4-FFF2-40B4-BE49-F238E27FC236}">
                  <a16:creationId xmlns:a16="http://schemas.microsoft.com/office/drawing/2014/main" id="{60140DD7-1658-976A-074A-A9DDDB1C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1" y="2865438"/>
              <a:ext cx="14288" cy="25400"/>
            </a:xfrm>
            <a:custGeom>
              <a:avLst/>
              <a:gdLst>
                <a:gd name="T0" fmla="*/ 3 w 3"/>
                <a:gd name="T1" fmla="*/ 5 h 5"/>
                <a:gd name="T2" fmla="*/ 1 w 3"/>
                <a:gd name="T3" fmla="*/ 2 h 5"/>
                <a:gd name="T4" fmla="*/ 0 w 3"/>
                <a:gd name="T5" fmla="*/ 0 h 5"/>
                <a:gd name="T6" fmla="*/ 2 w 3"/>
                <a:gd name="T7" fmla="*/ 2 h 5"/>
                <a:gd name="T8" fmla="*/ 3 w 3"/>
                <a:gd name="T9" fmla="*/ 2 h 5"/>
                <a:gd name="T10" fmla="*/ 3 w 3"/>
                <a:gd name="T11" fmla="*/ 4 h 5"/>
                <a:gd name="T12" fmla="*/ 3 w 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3" y="5"/>
                    <a:pt x="2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19">
              <a:extLst>
                <a:ext uri="{FF2B5EF4-FFF2-40B4-BE49-F238E27FC236}">
                  <a16:creationId xmlns:a16="http://schemas.microsoft.com/office/drawing/2014/main" id="{930006B9-B65E-F304-E6ED-C4E27CB76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2854325"/>
              <a:ext cx="19050" cy="25400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2 h 5"/>
                <a:gd name="T4" fmla="*/ 0 w 4"/>
                <a:gd name="T5" fmla="*/ 2 h 5"/>
                <a:gd name="T6" fmla="*/ 1 w 4"/>
                <a:gd name="T7" fmla="*/ 4 h 5"/>
                <a:gd name="T8" fmla="*/ 2 w 4"/>
                <a:gd name="T9" fmla="*/ 5 h 5"/>
                <a:gd name="T10" fmla="*/ 1 w 4"/>
                <a:gd name="T11" fmla="*/ 3 h 5"/>
                <a:gd name="T12" fmla="*/ 0 w 4"/>
                <a:gd name="T13" fmla="*/ 1 h 5"/>
                <a:gd name="T14" fmla="*/ 2 w 4"/>
                <a:gd name="T15" fmla="*/ 2 h 5"/>
                <a:gd name="T16" fmla="*/ 4 w 4"/>
                <a:gd name="T17" fmla="*/ 4 h 5"/>
                <a:gd name="T18" fmla="*/ 3 w 4"/>
                <a:gd name="T19" fmla="*/ 1 h 5"/>
                <a:gd name="T20" fmla="*/ 0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2"/>
                    <a:pt x="3" y="1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620">
              <a:extLst>
                <a:ext uri="{FF2B5EF4-FFF2-40B4-BE49-F238E27FC236}">
                  <a16:creationId xmlns:a16="http://schemas.microsoft.com/office/drawing/2014/main" id="{F2E348FE-03BA-9B41-BB60-B184EFB1D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551" y="2840038"/>
              <a:ext cx="25400" cy="30163"/>
            </a:xfrm>
            <a:custGeom>
              <a:avLst/>
              <a:gdLst>
                <a:gd name="T0" fmla="*/ 5 w 5"/>
                <a:gd name="T1" fmla="*/ 6 h 6"/>
                <a:gd name="T2" fmla="*/ 4 w 5"/>
                <a:gd name="T3" fmla="*/ 3 h 6"/>
                <a:gd name="T4" fmla="*/ 3 w 5"/>
                <a:gd name="T5" fmla="*/ 0 h 6"/>
                <a:gd name="T6" fmla="*/ 3 w 5"/>
                <a:gd name="T7" fmla="*/ 2 h 6"/>
                <a:gd name="T8" fmla="*/ 2 w 5"/>
                <a:gd name="T9" fmla="*/ 4 h 6"/>
                <a:gd name="T10" fmla="*/ 1 w 5"/>
                <a:gd name="T11" fmla="*/ 4 h 6"/>
                <a:gd name="T12" fmla="*/ 1 w 5"/>
                <a:gd name="T13" fmla="*/ 4 h 6"/>
                <a:gd name="T14" fmla="*/ 2 w 5"/>
                <a:gd name="T15" fmla="*/ 4 h 6"/>
                <a:gd name="T16" fmla="*/ 3 w 5"/>
                <a:gd name="T17" fmla="*/ 3 h 6"/>
                <a:gd name="T18" fmla="*/ 4 w 5"/>
                <a:gd name="T19" fmla="*/ 4 h 6"/>
                <a:gd name="T20" fmla="*/ 5 w 5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5" y="6"/>
                    <a:pt x="4" y="4"/>
                    <a:pt x="4" y="3"/>
                  </a:cubicBezTo>
                  <a:cubicBezTo>
                    <a:pt x="3" y="2"/>
                    <a:pt x="3" y="0"/>
                    <a:pt x="3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cubicBezTo>
                    <a:pt x="4" y="5"/>
                    <a:pt x="5" y="6"/>
                    <a:pt x="5" y="6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621">
              <a:extLst>
                <a:ext uri="{FF2B5EF4-FFF2-40B4-BE49-F238E27FC236}">
                  <a16:creationId xmlns:a16="http://schemas.microsoft.com/office/drawing/2014/main" id="{592C72BF-6BF6-2F9A-06F6-394A619E6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2819400"/>
              <a:ext cx="36513" cy="46038"/>
            </a:xfrm>
            <a:custGeom>
              <a:avLst/>
              <a:gdLst>
                <a:gd name="T0" fmla="*/ 0 w 7"/>
                <a:gd name="T1" fmla="*/ 4 h 9"/>
                <a:gd name="T2" fmla="*/ 2 w 7"/>
                <a:gd name="T3" fmla="*/ 4 h 9"/>
                <a:gd name="T4" fmla="*/ 2 w 7"/>
                <a:gd name="T5" fmla="*/ 1 h 9"/>
                <a:gd name="T6" fmla="*/ 3 w 7"/>
                <a:gd name="T7" fmla="*/ 2 h 9"/>
                <a:gd name="T8" fmla="*/ 3 w 7"/>
                <a:gd name="T9" fmla="*/ 0 h 9"/>
                <a:gd name="T10" fmla="*/ 6 w 7"/>
                <a:gd name="T11" fmla="*/ 4 h 9"/>
                <a:gd name="T12" fmla="*/ 7 w 7"/>
                <a:gd name="T13" fmla="*/ 8 h 9"/>
                <a:gd name="T14" fmla="*/ 5 w 7"/>
                <a:gd name="T15" fmla="*/ 4 h 9"/>
                <a:gd name="T16" fmla="*/ 3 w 7"/>
                <a:gd name="T17" fmla="*/ 2 h 9"/>
                <a:gd name="T18" fmla="*/ 3 w 7"/>
                <a:gd name="T19" fmla="*/ 4 h 9"/>
                <a:gd name="T20" fmla="*/ 4 w 7"/>
                <a:gd name="T21" fmla="*/ 6 h 9"/>
                <a:gd name="T22" fmla="*/ 5 w 7"/>
                <a:gd name="T23" fmla="*/ 9 h 9"/>
                <a:gd name="T24" fmla="*/ 4 w 7"/>
                <a:gd name="T25" fmla="*/ 7 h 9"/>
                <a:gd name="T26" fmla="*/ 3 w 7"/>
                <a:gd name="T27" fmla="*/ 6 h 9"/>
                <a:gd name="T28" fmla="*/ 1 w 7"/>
                <a:gd name="T29" fmla="*/ 5 h 9"/>
                <a:gd name="T30" fmla="*/ 0 w 7"/>
                <a:gd name="T31" fmla="*/ 5 h 9"/>
                <a:gd name="T32" fmla="*/ 0 w 7"/>
                <a:gd name="T3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9">
                  <a:moveTo>
                    <a:pt x="0" y="4"/>
                  </a:moveTo>
                  <a:cubicBezTo>
                    <a:pt x="0" y="4"/>
                    <a:pt x="1" y="5"/>
                    <a:pt x="2" y="4"/>
                  </a:cubicBezTo>
                  <a:cubicBezTo>
                    <a:pt x="2" y="4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3"/>
                    <a:pt x="6" y="4"/>
                  </a:cubicBezTo>
                  <a:cubicBezTo>
                    <a:pt x="6" y="5"/>
                    <a:pt x="7" y="8"/>
                    <a:pt x="7" y="8"/>
                  </a:cubicBezTo>
                  <a:cubicBezTo>
                    <a:pt x="7" y="8"/>
                    <a:pt x="5" y="6"/>
                    <a:pt x="5" y="4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4" y="7"/>
                    <a:pt x="5" y="9"/>
                    <a:pt x="5" y="9"/>
                  </a:cubicBezTo>
                  <a:cubicBezTo>
                    <a:pt x="5" y="9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5"/>
                    <a:pt x="0" y="4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22">
              <a:extLst>
                <a:ext uri="{FF2B5EF4-FFF2-40B4-BE49-F238E27FC236}">
                  <a16:creationId xmlns:a16="http://schemas.microsoft.com/office/drawing/2014/main" id="{A8BA7115-0A0A-E7A2-2988-7BE9E8D56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438" y="2874963"/>
              <a:ext cx="15875" cy="20638"/>
            </a:xfrm>
            <a:custGeom>
              <a:avLst/>
              <a:gdLst>
                <a:gd name="T0" fmla="*/ 0 w 3"/>
                <a:gd name="T1" fmla="*/ 0 h 4"/>
                <a:gd name="T2" fmla="*/ 1 w 3"/>
                <a:gd name="T3" fmla="*/ 2 h 4"/>
                <a:gd name="T4" fmla="*/ 3 w 3"/>
                <a:gd name="T5" fmla="*/ 4 h 4"/>
                <a:gd name="T6" fmla="*/ 1 w 3"/>
                <a:gd name="T7" fmla="*/ 2 h 4"/>
                <a:gd name="T8" fmla="*/ 0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1" y="3"/>
                    <a:pt x="1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23">
              <a:extLst>
                <a:ext uri="{FF2B5EF4-FFF2-40B4-BE49-F238E27FC236}">
                  <a16:creationId xmlns:a16="http://schemas.microsoft.com/office/drawing/2014/main" id="{4B68BCA1-826B-B061-70E0-CC121F578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713" y="2874963"/>
              <a:ext cx="9525" cy="11113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2 h 2"/>
                <a:gd name="T8" fmla="*/ 2 w 2"/>
                <a:gd name="T9" fmla="*/ 1 h 2"/>
                <a:gd name="T10" fmla="*/ 2 w 2"/>
                <a:gd name="T11" fmla="*/ 0 h 2"/>
                <a:gd name="T12" fmla="*/ 1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4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624">
              <a:extLst>
                <a:ext uri="{FF2B5EF4-FFF2-40B4-BE49-F238E27FC236}">
                  <a16:creationId xmlns:a16="http://schemas.microsoft.com/office/drawing/2014/main" id="{C4B93E11-6F06-4F15-C226-B9E327DCF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2824163"/>
              <a:ext cx="57150" cy="61913"/>
            </a:xfrm>
            <a:custGeom>
              <a:avLst/>
              <a:gdLst>
                <a:gd name="T0" fmla="*/ 2 w 11"/>
                <a:gd name="T1" fmla="*/ 1 h 12"/>
                <a:gd name="T2" fmla="*/ 1 w 11"/>
                <a:gd name="T3" fmla="*/ 1 h 12"/>
                <a:gd name="T4" fmla="*/ 0 w 11"/>
                <a:gd name="T5" fmla="*/ 4 h 12"/>
                <a:gd name="T6" fmla="*/ 1 w 11"/>
                <a:gd name="T7" fmla="*/ 7 h 12"/>
                <a:gd name="T8" fmla="*/ 2 w 11"/>
                <a:gd name="T9" fmla="*/ 9 h 12"/>
                <a:gd name="T10" fmla="*/ 5 w 11"/>
                <a:gd name="T11" fmla="*/ 12 h 12"/>
                <a:gd name="T12" fmla="*/ 6 w 11"/>
                <a:gd name="T13" fmla="*/ 9 h 12"/>
                <a:gd name="T14" fmla="*/ 6 w 11"/>
                <a:gd name="T15" fmla="*/ 7 h 12"/>
                <a:gd name="T16" fmla="*/ 8 w 11"/>
                <a:gd name="T17" fmla="*/ 9 h 12"/>
                <a:gd name="T18" fmla="*/ 9 w 11"/>
                <a:gd name="T19" fmla="*/ 10 h 12"/>
                <a:gd name="T20" fmla="*/ 11 w 11"/>
                <a:gd name="T21" fmla="*/ 7 h 12"/>
                <a:gd name="T22" fmla="*/ 8 w 11"/>
                <a:gd name="T23" fmla="*/ 1 h 12"/>
                <a:gd name="T24" fmla="*/ 7 w 11"/>
                <a:gd name="T25" fmla="*/ 0 h 12"/>
                <a:gd name="T26" fmla="*/ 2 w 11"/>
                <a:gd name="T2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9"/>
                  </a:cubicBezTo>
                  <a:cubicBezTo>
                    <a:pt x="3" y="10"/>
                    <a:pt x="5" y="12"/>
                    <a:pt x="5" y="12"/>
                  </a:cubicBezTo>
                  <a:cubicBezTo>
                    <a:pt x="6" y="12"/>
                    <a:pt x="6" y="10"/>
                    <a:pt x="6" y="9"/>
                  </a:cubicBezTo>
                  <a:cubicBezTo>
                    <a:pt x="6" y="9"/>
                    <a:pt x="6" y="7"/>
                    <a:pt x="6" y="7"/>
                  </a:cubicBezTo>
                  <a:cubicBezTo>
                    <a:pt x="6" y="7"/>
                    <a:pt x="7" y="8"/>
                    <a:pt x="8" y="9"/>
                  </a:cubicBezTo>
                  <a:cubicBezTo>
                    <a:pt x="8" y="9"/>
                    <a:pt x="9" y="10"/>
                    <a:pt x="9" y="10"/>
                  </a:cubicBezTo>
                  <a:cubicBezTo>
                    <a:pt x="10" y="10"/>
                    <a:pt x="11" y="8"/>
                    <a:pt x="11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5" y="0"/>
                    <a:pt x="4" y="1"/>
                    <a:pt x="2" y="1"/>
                  </a:cubicBezTo>
                  <a:close/>
                </a:path>
              </a:pathLst>
            </a:custGeom>
            <a:solidFill>
              <a:srgbClr val="E2A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625">
              <a:extLst>
                <a:ext uri="{FF2B5EF4-FFF2-40B4-BE49-F238E27FC236}">
                  <a16:creationId xmlns:a16="http://schemas.microsoft.com/office/drawing/2014/main" id="{CE0CA2A9-5CB6-54A3-F9DD-F7605224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913" y="2819400"/>
              <a:ext cx="15875" cy="55563"/>
            </a:xfrm>
            <a:custGeom>
              <a:avLst/>
              <a:gdLst>
                <a:gd name="T0" fmla="*/ 0 w 3"/>
                <a:gd name="T1" fmla="*/ 7 h 11"/>
                <a:gd name="T2" fmla="*/ 1 w 3"/>
                <a:gd name="T3" fmla="*/ 9 h 11"/>
                <a:gd name="T4" fmla="*/ 1 w 3"/>
                <a:gd name="T5" fmla="*/ 11 h 11"/>
                <a:gd name="T6" fmla="*/ 3 w 3"/>
                <a:gd name="T7" fmla="*/ 8 h 11"/>
                <a:gd name="T8" fmla="*/ 3 w 3"/>
                <a:gd name="T9" fmla="*/ 4 h 11"/>
                <a:gd name="T10" fmla="*/ 3 w 3"/>
                <a:gd name="T11" fmla="*/ 0 h 11"/>
                <a:gd name="T12" fmla="*/ 2 w 3"/>
                <a:gd name="T13" fmla="*/ 0 h 11"/>
                <a:gd name="T14" fmla="*/ 1 w 3"/>
                <a:gd name="T15" fmla="*/ 3 h 11"/>
                <a:gd name="T16" fmla="*/ 0 w 3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1">
                  <a:moveTo>
                    <a:pt x="0" y="7"/>
                  </a:moveTo>
                  <a:cubicBezTo>
                    <a:pt x="0" y="7"/>
                    <a:pt x="1" y="9"/>
                    <a:pt x="1" y="9"/>
                  </a:cubicBezTo>
                  <a:cubicBezTo>
                    <a:pt x="2" y="10"/>
                    <a:pt x="1" y="11"/>
                    <a:pt x="1" y="11"/>
                  </a:cubicBezTo>
                  <a:cubicBezTo>
                    <a:pt x="2" y="11"/>
                    <a:pt x="3" y="9"/>
                    <a:pt x="3" y="8"/>
                  </a:cubicBezTo>
                  <a:cubicBezTo>
                    <a:pt x="3" y="7"/>
                    <a:pt x="3" y="6"/>
                    <a:pt x="3" y="4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4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BE6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26">
              <a:extLst>
                <a:ext uri="{FF2B5EF4-FFF2-40B4-BE49-F238E27FC236}">
                  <a16:creationId xmlns:a16="http://schemas.microsoft.com/office/drawing/2014/main" id="{F08A4576-A37C-52A5-5A29-13EF6290F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6" y="2824163"/>
              <a:ext cx="11113" cy="55563"/>
            </a:xfrm>
            <a:custGeom>
              <a:avLst/>
              <a:gdLst>
                <a:gd name="T0" fmla="*/ 0 w 2"/>
                <a:gd name="T1" fmla="*/ 5 h 11"/>
                <a:gd name="T2" fmla="*/ 0 w 2"/>
                <a:gd name="T3" fmla="*/ 8 h 11"/>
                <a:gd name="T4" fmla="*/ 1 w 2"/>
                <a:gd name="T5" fmla="*/ 10 h 11"/>
                <a:gd name="T6" fmla="*/ 2 w 2"/>
                <a:gd name="T7" fmla="*/ 7 h 11"/>
                <a:gd name="T8" fmla="*/ 2 w 2"/>
                <a:gd name="T9" fmla="*/ 3 h 11"/>
                <a:gd name="T10" fmla="*/ 1 w 2"/>
                <a:gd name="T11" fmla="*/ 0 h 11"/>
                <a:gd name="T12" fmla="*/ 0 w 2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5"/>
                  </a:moveTo>
                  <a:cubicBezTo>
                    <a:pt x="0" y="5"/>
                    <a:pt x="0" y="7"/>
                    <a:pt x="0" y="8"/>
                  </a:cubicBezTo>
                  <a:cubicBezTo>
                    <a:pt x="0" y="9"/>
                    <a:pt x="1" y="11"/>
                    <a:pt x="1" y="10"/>
                  </a:cubicBezTo>
                  <a:cubicBezTo>
                    <a:pt x="1" y="10"/>
                    <a:pt x="2" y="8"/>
                    <a:pt x="2" y="7"/>
                  </a:cubicBezTo>
                  <a:cubicBezTo>
                    <a:pt x="2" y="7"/>
                    <a:pt x="2" y="6"/>
                    <a:pt x="2" y="3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BE6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27">
              <a:extLst>
                <a:ext uri="{FF2B5EF4-FFF2-40B4-BE49-F238E27FC236}">
                  <a16:creationId xmlns:a16="http://schemas.microsoft.com/office/drawing/2014/main" id="{E2DDC680-EE5D-D529-6F15-77713C4E7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2824163"/>
              <a:ext cx="9525" cy="61913"/>
            </a:xfrm>
            <a:custGeom>
              <a:avLst/>
              <a:gdLst>
                <a:gd name="T0" fmla="*/ 2 w 2"/>
                <a:gd name="T1" fmla="*/ 0 h 12"/>
                <a:gd name="T2" fmla="*/ 0 w 2"/>
                <a:gd name="T3" fmla="*/ 5 h 12"/>
                <a:gd name="T4" fmla="*/ 1 w 2"/>
                <a:gd name="T5" fmla="*/ 8 h 12"/>
                <a:gd name="T6" fmla="*/ 1 w 2"/>
                <a:gd name="T7" fmla="*/ 12 h 12"/>
                <a:gd name="T8" fmla="*/ 2 w 2"/>
                <a:gd name="T9" fmla="*/ 11 h 12"/>
                <a:gd name="T10" fmla="*/ 2 w 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2">
                  <a:moveTo>
                    <a:pt x="2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7"/>
                    <a:pt x="0" y="6"/>
                    <a:pt x="1" y="8"/>
                  </a:cubicBezTo>
                  <a:cubicBezTo>
                    <a:pt x="1" y="9"/>
                    <a:pt x="1" y="12"/>
                    <a:pt x="1" y="12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483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28">
              <a:extLst>
                <a:ext uri="{FF2B5EF4-FFF2-40B4-BE49-F238E27FC236}">
                  <a16:creationId xmlns:a16="http://schemas.microsoft.com/office/drawing/2014/main" id="{49B309B2-B834-7860-C38B-6709757C8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2824163"/>
              <a:ext cx="20638" cy="61913"/>
            </a:xfrm>
            <a:custGeom>
              <a:avLst/>
              <a:gdLst>
                <a:gd name="T0" fmla="*/ 2 w 4"/>
                <a:gd name="T1" fmla="*/ 0 h 12"/>
                <a:gd name="T2" fmla="*/ 0 w 4"/>
                <a:gd name="T3" fmla="*/ 5 h 12"/>
                <a:gd name="T4" fmla="*/ 1 w 4"/>
                <a:gd name="T5" fmla="*/ 8 h 12"/>
                <a:gd name="T6" fmla="*/ 2 w 4"/>
                <a:gd name="T7" fmla="*/ 12 h 12"/>
                <a:gd name="T8" fmla="*/ 3 w 4"/>
                <a:gd name="T9" fmla="*/ 11 h 12"/>
                <a:gd name="T10" fmla="*/ 4 w 4"/>
                <a:gd name="T11" fmla="*/ 9 h 12"/>
                <a:gd name="T12" fmla="*/ 4 w 4"/>
                <a:gd name="T13" fmla="*/ 8 h 12"/>
                <a:gd name="T14" fmla="*/ 3 w 4"/>
                <a:gd name="T15" fmla="*/ 7 h 12"/>
                <a:gd name="T16" fmla="*/ 2 w 4"/>
                <a:gd name="T17" fmla="*/ 6 h 12"/>
                <a:gd name="T18" fmla="*/ 3 w 4"/>
                <a:gd name="T19" fmla="*/ 3 h 12"/>
                <a:gd name="T20" fmla="*/ 3 w 4"/>
                <a:gd name="T21" fmla="*/ 1 h 12"/>
                <a:gd name="T22" fmla="*/ 3 w 4"/>
                <a:gd name="T23" fmla="*/ 0 h 12"/>
                <a:gd name="T24" fmla="*/ 2 w 4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6"/>
                    <a:pt x="0" y="6"/>
                    <a:pt x="1" y="8"/>
                  </a:cubicBezTo>
                  <a:cubicBezTo>
                    <a:pt x="2" y="9"/>
                    <a:pt x="2" y="12"/>
                    <a:pt x="2" y="12"/>
                  </a:cubicBezTo>
                  <a:cubicBezTo>
                    <a:pt x="2" y="12"/>
                    <a:pt x="2" y="11"/>
                    <a:pt x="3" y="11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BE6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629">
              <a:extLst>
                <a:ext uri="{FF2B5EF4-FFF2-40B4-BE49-F238E27FC236}">
                  <a16:creationId xmlns:a16="http://schemas.microsoft.com/office/drawing/2014/main" id="{35553799-300D-06DC-26AC-AB10AFE30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913" y="2840038"/>
              <a:ext cx="9525" cy="4763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BA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30">
              <a:extLst>
                <a:ext uri="{FF2B5EF4-FFF2-40B4-BE49-F238E27FC236}">
                  <a16:creationId xmlns:a16="http://schemas.microsoft.com/office/drawing/2014/main" id="{F5ADA36A-A451-DA55-D093-2A4060786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6" y="2824163"/>
              <a:ext cx="11113" cy="50800"/>
            </a:xfrm>
            <a:custGeom>
              <a:avLst/>
              <a:gdLst>
                <a:gd name="T0" fmla="*/ 1 w 2"/>
                <a:gd name="T1" fmla="*/ 0 h 10"/>
                <a:gd name="T2" fmla="*/ 0 w 2"/>
                <a:gd name="T3" fmla="*/ 6 h 10"/>
                <a:gd name="T4" fmla="*/ 1 w 2"/>
                <a:gd name="T5" fmla="*/ 10 h 10"/>
                <a:gd name="T6" fmla="*/ 2 w 2"/>
                <a:gd name="T7" fmla="*/ 9 h 10"/>
                <a:gd name="T8" fmla="*/ 1 w 2"/>
                <a:gd name="T9" fmla="*/ 3 h 10"/>
                <a:gd name="T10" fmla="*/ 2 w 2"/>
                <a:gd name="T11" fmla="*/ 1 h 10"/>
                <a:gd name="T12" fmla="*/ 2 w 2"/>
                <a:gd name="T13" fmla="*/ 0 h 10"/>
                <a:gd name="T14" fmla="*/ 1 w 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1" y="0"/>
                    <a:pt x="0" y="4"/>
                    <a:pt x="0" y="6"/>
                  </a:cubicBezTo>
                  <a:cubicBezTo>
                    <a:pt x="0" y="8"/>
                    <a:pt x="1" y="10"/>
                    <a:pt x="1" y="10"/>
                  </a:cubicBezTo>
                  <a:cubicBezTo>
                    <a:pt x="2" y="10"/>
                    <a:pt x="1" y="10"/>
                    <a:pt x="2" y="9"/>
                  </a:cubicBezTo>
                  <a:cubicBezTo>
                    <a:pt x="2" y="9"/>
                    <a:pt x="1" y="3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2A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631">
              <a:extLst>
                <a:ext uri="{FF2B5EF4-FFF2-40B4-BE49-F238E27FC236}">
                  <a16:creationId xmlns:a16="http://schemas.microsoft.com/office/drawing/2014/main" id="{5013542E-36C2-DBA0-83AA-F7091B53B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1" y="2819400"/>
              <a:ext cx="25400" cy="46038"/>
            </a:xfrm>
            <a:custGeom>
              <a:avLst/>
              <a:gdLst>
                <a:gd name="T0" fmla="*/ 2 w 5"/>
                <a:gd name="T1" fmla="*/ 2 h 9"/>
                <a:gd name="T2" fmla="*/ 2 w 5"/>
                <a:gd name="T3" fmla="*/ 3 h 9"/>
                <a:gd name="T4" fmla="*/ 0 w 5"/>
                <a:gd name="T5" fmla="*/ 5 h 9"/>
                <a:gd name="T6" fmla="*/ 0 w 5"/>
                <a:gd name="T7" fmla="*/ 7 h 9"/>
                <a:gd name="T8" fmla="*/ 1 w 5"/>
                <a:gd name="T9" fmla="*/ 5 h 9"/>
                <a:gd name="T10" fmla="*/ 1 w 5"/>
                <a:gd name="T11" fmla="*/ 5 h 9"/>
                <a:gd name="T12" fmla="*/ 1 w 5"/>
                <a:gd name="T13" fmla="*/ 6 h 9"/>
                <a:gd name="T14" fmla="*/ 1 w 5"/>
                <a:gd name="T15" fmla="*/ 8 h 9"/>
                <a:gd name="T16" fmla="*/ 1 w 5"/>
                <a:gd name="T17" fmla="*/ 9 h 9"/>
                <a:gd name="T18" fmla="*/ 1 w 5"/>
                <a:gd name="T19" fmla="*/ 8 h 9"/>
                <a:gd name="T20" fmla="*/ 2 w 5"/>
                <a:gd name="T21" fmla="*/ 7 h 9"/>
                <a:gd name="T22" fmla="*/ 2 w 5"/>
                <a:gd name="T23" fmla="*/ 9 h 9"/>
                <a:gd name="T24" fmla="*/ 2 w 5"/>
                <a:gd name="T25" fmla="*/ 7 h 9"/>
                <a:gd name="T26" fmla="*/ 3 w 5"/>
                <a:gd name="T27" fmla="*/ 6 h 9"/>
                <a:gd name="T28" fmla="*/ 3 w 5"/>
                <a:gd name="T29" fmla="*/ 5 h 9"/>
                <a:gd name="T30" fmla="*/ 3 w 5"/>
                <a:gd name="T31" fmla="*/ 2 h 9"/>
                <a:gd name="T32" fmla="*/ 4 w 5"/>
                <a:gd name="T33" fmla="*/ 2 h 9"/>
                <a:gd name="T34" fmla="*/ 3 w 5"/>
                <a:gd name="T35" fmla="*/ 0 h 9"/>
                <a:gd name="T36" fmla="*/ 2 w 5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9">
                  <a:moveTo>
                    <a:pt x="2" y="2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5"/>
                    <a:pt x="0" y="7"/>
                    <a:pt x="0" y="7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5" y="2"/>
                    <a:pt x="4" y="2"/>
                  </a:cubicBezTo>
                  <a:cubicBezTo>
                    <a:pt x="4" y="1"/>
                    <a:pt x="3" y="0"/>
                    <a:pt x="3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A44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32">
              <a:extLst>
                <a:ext uri="{FF2B5EF4-FFF2-40B4-BE49-F238E27FC236}">
                  <a16:creationId xmlns:a16="http://schemas.microsoft.com/office/drawing/2014/main" id="{A554D11C-72FA-FC0F-C9B2-EB2E7FEA5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676" y="2849563"/>
              <a:ext cx="4763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BA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633">
              <a:extLst>
                <a:ext uri="{FF2B5EF4-FFF2-40B4-BE49-F238E27FC236}">
                  <a16:creationId xmlns:a16="http://schemas.microsoft.com/office/drawing/2014/main" id="{4BE3F34C-7270-0100-5FC5-BE3553ED1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6" y="2824163"/>
              <a:ext cx="15875" cy="50800"/>
            </a:xfrm>
            <a:custGeom>
              <a:avLst/>
              <a:gdLst>
                <a:gd name="T0" fmla="*/ 2 w 3"/>
                <a:gd name="T1" fmla="*/ 7 h 10"/>
                <a:gd name="T2" fmla="*/ 2 w 3"/>
                <a:gd name="T3" fmla="*/ 8 h 10"/>
                <a:gd name="T4" fmla="*/ 2 w 3"/>
                <a:gd name="T5" fmla="*/ 10 h 10"/>
                <a:gd name="T6" fmla="*/ 1 w 3"/>
                <a:gd name="T7" fmla="*/ 7 h 10"/>
                <a:gd name="T8" fmla="*/ 1 w 3"/>
                <a:gd name="T9" fmla="*/ 6 h 10"/>
                <a:gd name="T10" fmla="*/ 1 w 3"/>
                <a:gd name="T11" fmla="*/ 6 h 10"/>
                <a:gd name="T12" fmla="*/ 1 w 3"/>
                <a:gd name="T13" fmla="*/ 5 h 10"/>
                <a:gd name="T14" fmla="*/ 1 w 3"/>
                <a:gd name="T15" fmla="*/ 3 h 10"/>
                <a:gd name="T16" fmla="*/ 0 w 3"/>
                <a:gd name="T17" fmla="*/ 4 h 10"/>
                <a:gd name="T18" fmla="*/ 0 w 3"/>
                <a:gd name="T19" fmla="*/ 5 h 10"/>
                <a:gd name="T20" fmla="*/ 0 w 3"/>
                <a:gd name="T21" fmla="*/ 3 h 10"/>
                <a:gd name="T22" fmla="*/ 2 w 3"/>
                <a:gd name="T23" fmla="*/ 1 h 10"/>
                <a:gd name="T24" fmla="*/ 2 w 3"/>
                <a:gd name="T25" fmla="*/ 0 h 10"/>
                <a:gd name="T26" fmla="*/ 3 w 3"/>
                <a:gd name="T27" fmla="*/ 0 h 10"/>
                <a:gd name="T28" fmla="*/ 3 w 3"/>
                <a:gd name="T29" fmla="*/ 1 h 10"/>
                <a:gd name="T30" fmla="*/ 3 w 3"/>
                <a:gd name="T31" fmla="*/ 2 h 10"/>
                <a:gd name="T32" fmla="*/ 2 w 3"/>
                <a:gd name="T33" fmla="*/ 4 h 10"/>
                <a:gd name="T34" fmla="*/ 2 w 3"/>
                <a:gd name="T3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10">
                  <a:moveTo>
                    <a:pt x="2" y="7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1" y="8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4"/>
                  </a:cubicBezTo>
                  <a:cubicBezTo>
                    <a:pt x="2" y="7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A44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634">
              <a:extLst>
                <a:ext uri="{FF2B5EF4-FFF2-40B4-BE49-F238E27FC236}">
                  <a16:creationId xmlns:a16="http://schemas.microsoft.com/office/drawing/2014/main" id="{E786F55B-128F-334C-0672-C0B65653B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1" y="2819400"/>
              <a:ext cx="14288" cy="41275"/>
            </a:xfrm>
            <a:custGeom>
              <a:avLst/>
              <a:gdLst>
                <a:gd name="T0" fmla="*/ 1 w 3"/>
                <a:gd name="T1" fmla="*/ 2 h 8"/>
                <a:gd name="T2" fmla="*/ 1 w 3"/>
                <a:gd name="T3" fmla="*/ 3 h 8"/>
                <a:gd name="T4" fmla="*/ 0 w 3"/>
                <a:gd name="T5" fmla="*/ 5 h 8"/>
                <a:gd name="T6" fmla="*/ 0 w 3"/>
                <a:gd name="T7" fmla="*/ 6 h 8"/>
                <a:gd name="T8" fmla="*/ 0 w 3"/>
                <a:gd name="T9" fmla="*/ 5 h 8"/>
                <a:gd name="T10" fmla="*/ 1 w 3"/>
                <a:gd name="T11" fmla="*/ 5 h 8"/>
                <a:gd name="T12" fmla="*/ 1 w 3"/>
                <a:gd name="T13" fmla="*/ 6 h 8"/>
                <a:gd name="T14" fmla="*/ 2 w 3"/>
                <a:gd name="T15" fmla="*/ 8 h 8"/>
                <a:gd name="T16" fmla="*/ 2 w 3"/>
                <a:gd name="T17" fmla="*/ 7 h 8"/>
                <a:gd name="T18" fmla="*/ 2 w 3"/>
                <a:gd name="T19" fmla="*/ 7 h 8"/>
                <a:gd name="T20" fmla="*/ 3 w 3"/>
                <a:gd name="T21" fmla="*/ 7 h 8"/>
                <a:gd name="T22" fmla="*/ 3 w 3"/>
                <a:gd name="T23" fmla="*/ 7 h 8"/>
                <a:gd name="T24" fmla="*/ 2 w 3"/>
                <a:gd name="T25" fmla="*/ 6 h 8"/>
                <a:gd name="T26" fmla="*/ 2 w 3"/>
                <a:gd name="T27" fmla="*/ 4 h 8"/>
                <a:gd name="T28" fmla="*/ 2 w 3"/>
                <a:gd name="T29" fmla="*/ 4 h 8"/>
                <a:gd name="T30" fmla="*/ 3 w 3"/>
                <a:gd name="T31" fmla="*/ 5 h 8"/>
                <a:gd name="T32" fmla="*/ 3 w 3"/>
                <a:gd name="T33" fmla="*/ 5 h 8"/>
                <a:gd name="T34" fmla="*/ 3 w 3"/>
                <a:gd name="T35" fmla="*/ 3 h 8"/>
                <a:gd name="T36" fmla="*/ 3 w 3"/>
                <a:gd name="T37" fmla="*/ 1 h 8"/>
                <a:gd name="T38" fmla="*/ 3 w 3"/>
                <a:gd name="T39" fmla="*/ 0 h 8"/>
                <a:gd name="T40" fmla="*/ 1 w 3"/>
                <a:gd name="T4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A44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35">
              <a:extLst>
                <a:ext uri="{FF2B5EF4-FFF2-40B4-BE49-F238E27FC236}">
                  <a16:creationId xmlns:a16="http://schemas.microsoft.com/office/drawing/2014/main" id="{71F2B19D-E108-5F8D-63E2-711DC3E79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551" y="2794000"/>
              <a:ext cx="19050" cy="60325"/>
            </a:xfrm>
            <a:custGeom>
              <a:avLst/>
              <a:gdLst>
                <a:gd name="T0" fmla="*/ 3 w 4"/>
                <a:gd name="T1" fmla="*/ 3 h 12"/>
                <a:gd name="T2" fmla="*/ 4 w 4"/>
                <a:gd name="T3" fmla="*/ 6 h 12"/>
                <a:gd name="T4" fmla="*/ 4 w 4"/>
                <a:gd name="T5" fmla="*/ 8 h 12"/>
                <a:gd name="T6" fmla="*/ 3 w 4"/>
                <a:gd name="T7" fmla="*/ 6 h 12"/>
                <a:gd name="T8" fmla="*/ 2 w 4"/>
                <a:gd name="T9" fmla="*/ 3 h 12"/>
                <a:gd name="T10" fmla="*/ 2 w 4"/>
                <a:gd name="T11" fmla="*/ 5 h 12"/>
                <a:gd name="T12" fmla="*/ 2 w 4"/>
                <a:gd name="T13" fmla="*/ 7 h 12"/>
                <a:gd name="T14" fmla="*/ 2 w 4"/>
                <a:gd name="T15" fmla="*/ 6 h 12"/>
                <a:gd name="T16" fmla="*/ 1 w 4"/>
                <a:gd name="T17" fmla="*/ 4 h 12"/>
                <a:gd name="T18" fmla="*/ 1 w 4"/>
                <a:gd name="T19" fmla="*/ 6 h 12"/>
                <a:gd name="T20" fmla="*/ 2 w 4"/>
                <a:gd name="T21" fmla="*/ 8 h 12"/>
                <a:gd name="T22" fmla="*/ 1 w 4"/>
                <a:gd name="T23" fmla="*/ 7 h 12"/>
                <a:gd name="T24" fmla="*/ 0 w 4"/>
                <a:gd name="T25" fmla="*/ 7 h 12"/>
                <a:gd name="T26" fmla="*/ 1 w 4"/>
                <a:gd name="T27" fmla="*/ 8 h 12"/>
                <a:gd name="T28" fmla="*/ 2 w 4"/>
                <a:gd name="T29" fmla="*/ 9 h 12"/>
                <a:gd name="T30" fmla="*/ 1 w 4"/>
                <a:gd name="T31" fmla="*/ 8 h 12"/>
                <a:gd name="T32" fmla="*/ 0 w 4"/>
                <a:gd name="T33" fmla="*/ 8 h 12"/>
                <a:gd name="T34" fmla="*/ 1 w 4"/>
                <a:gd name="T35" fmla="*/ 10 h 12"/>
                <a:gd name="T36" fmla="*/ 2 w 4"/>
                <a:gd name="T37" fmla="*/ 12 h 12"/>
                <a:gd name="T38" fmla="*/ 0 w 4"/>
                <a:gd name="T39" fmla="*/ 10 h 12"/>
                <a:gd name="T40" fmla="*/ 0 w 4"/>
                <a:gd name="T41" fmla="*/ 5 h 12"/>
                <a:gd name="T42" fmla="*/ 1 w 4"/>
                <a:gd name="T43" fmla="*/ 3 h 12"/>
                <a:gd name="T44" fmla="*/ 1 w 4"/>
                <a:gd name="T45" fmla="*/ 0 h 12"/>
                <a:gd name="T46" fmla="*/ 3 w 4"/>
                <a:gd name="T47" fmla="*/ 3 h 12"/>
                <a:gd name="T48" fmla="*/ 3 w 4"/>
                <a:gd name="T4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" h="12">
                  <a:moveTo>
                    <a:pt x="3" y="3"/>
                  </a:moveTo>
                  <a:cubicBezTo>
                    <a:pt x="3" y="3"/>
                    <a:pt x="3" y="5"/>
                    <a:pt x="4" y="6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4" y="7"/>
                    <a:pt x="3" y="6"/>
                  </a:cubicBezTo>
                  <a:cubicBezTo>
                    <a:pt x="3" y="5"/>
                    <a:pt x="3" y="3"/>
                    <a:pt x="2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2" y="12"/>
                    <a:pt x="1" y="12"/>
                    <a:pt x="0" y="10"/>
                  </a:cubicBezTo>
                  <a:cubicBezTo>
                    <a:pt x="0" y="9"/>
                    <a:pt x="0" y="5"/>
                    <a:pt x="0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0"/>
                    <a:pt x="1" y="0"/>
                  </a:cubicBezTo>
                  <a:cubicBezTo>
                    <a:pt x="1" y="0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17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636">
              <a:extLst>
                <a:ext uri="{FF2B5EF4-FFF2-40B4-BE49-F238E27FC236}">
                  <a16:creationId xmlns:a16="http://schemas.microsoft.com/office/drawing/2014/main" id="{826B215B-8494-CF21-EA63-9CBA8BD39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2809875"/>
              <a:ext cx="19050" cy="25400"/>
            </a:xfrm>
            <a:custGeom>
              <a:avLst/>
              <a:gdLst>
                <a:gd name="T0" fmla="*/ 3 w 4"/>
                <a:gd name="T1" fmla="*/ 0 h 5"/>
                <a:gd name="T2" fmla="*/ 4 w 4"/>
                <a:gd name="T3" fmla="*/ 1 h 5"/>
                <a:gd name="T4" fmla="*/ 4 w 4"/>
                <a:gd name="T5" fmla="*/ 2 h 5"/>
                <a:gd name="T6" fmla="*/ 3 w 4"/>
                <a:gd name="T7" fmla="*/ 3 h 5"/>
                <a:gd name="T8" fmla="*/ 0 w 4"/>
                <a:gd name="T9" fmla="*/ 5 h 5"/>
                <a:gd name="T10" fmla="*/ 0 w 4"/>
                <a:gd name="T11" fmla="*/ 4 h 5"/>
                <a:gd name="T12" fmla="*/ 2 w 4"/>
                <a:gd name="T13" fmla="*/ 2 h 5"/>
                <a:gd name="T14" fmla="*/ 3 w 4"/>
                <a:gd name="T15" fmla="*/ 1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17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637">
              <a:extLst>
                <a:ext uri="{FF2B5EF4-FFF2-40B4-BE49-F238E27FC236}">
                  <a16:creationId xmlns:a16="http://schemas.microsoft.com/office/drawing/2014/main" id="{45192DA6-4FFC-ACFA-9C32-DBCF56153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1" y="2814638"/>
              <a:ext cx="20638" cy="20638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4 h 4"/>
                <a:gd name="T4" fmla="*/ 3 w 4"/>
                <a:gd name="T5" fmla="*/ 1 h 4"/>
                <a:gd name="T6" fmla="*/ 4 w 4"/>
                <a:gd name="T7" fmla="*/ 1 h 4"/>
                <a:gd name="T8" fmla="*/ 3 w 4"/>
                <a:gd name="T9" fmla="*/ 0 h 4"/>
                <a:gd name="T10" fmla="*/ 1 w 4"/>
                <a:gd name="T11" fmla="*/ 3 h 4"/>
                <a:gd name="T12" fmla="*/ 0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2"/>
                    <a:pt x="0" y="4"/>
                    <a:pt x="0" y="4"/>
                  </a:cubicBezTo>
                  <a:cubicBezTo>
                    <a:pt x="1" y="4"/>
                    <a:pt x="3" y="2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17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638">
              <a:extLst>
                <a:ext uri="{FF2B5EF4-FFF2-40B4-BE49-F238E27FC236}">
                  <a16:creationId xmlns:a16="http://schemas.microsoft.com/office/drawing/2014/main" id="{4FFEBE3B-3BC4-319A-27C1-583E6A87E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2814638"/>
              <a:ext cx="11113" cy="158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2 h 3"/>
                <a:gd name="T4" fmla="*/ 2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2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17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639">
              <a:extLst>
                <a:ext uri="{FF2B5EF4-FFF2-40B4-BE49-F238E27FC236}">
                  <a16:creationId xmlns:a16="http://schemas.microsoft.com/office/drawing/2014/main" id="{F25BF01A-BED7-510A-DE96-012EC5EE3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601" y="2800350"/>
              <a:ext cx="11113" cy="19050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2 h 4"/>
                <a:gd name="T4" fmla="*/ 2 w 2"/>
                <a:gd name="T5" fmla="*/ 4 h 4"/>
                <a:gd name="T6" fmla="*/ 1 w 2"/>
                <a:gd name="T7" fmla="*/ 3 h 4"/>
                <a:gd name="T8" fmla="*/ 0 w 2"/>
                <a:gd name="T9" fmla="*/ 2 h 4"/>
                <a:gd name="T10" fmla="*/ 0 w 2"/>
                <a:gd name="T11" fmla="*/ 1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7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640">
              <a:extLst>
                <a:ext uri="{FF2B5EF4-FFF2-40B4-BE49-F238E27FC236}">
                  <a16:creationId xmlns:a16="http://schemas.microsoft.com/office/drawing/2014/main" id="{6259DF1D-EF39-FF38-3448-7125D6FC1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6" y="2784475"/>
              <a:ext cx="61913" cy="46038"/>
            </a:xfrm>
            <a:custGeom>
              <a:avLst/>
              <a:gdLst>
                <a:gd name="T0" fmla="*/ 1 w 12"/>
                <a:gd name="T1" fmla="*/ 7 h 9"/>
                <a:gd name="T2" fmla="*/ 1 w 12"/>
                <a:gd name="T3" fmla="*/ 7 h 9"/>
                <a:gd name="T4" fmla="*/ 2 w 12"/>
                <a:gd name="T5" fmla="*/ 7 h 9"/>
                <a:gd name="T6" fmla="*/ 3 w 12"/>
                <a:gd name="T7" fmla="*/ 6 h 9"/>
                <a:gd name="T8" fmla="*/ 3 w 12"/>
                <a:gd name="T9" fmla="*/ 8 h 9"/>
                <a:gd name="T10" fmla="*/ 3 w 12"/>
                <a:gd name="T11" fmla="*/ 9 h 9"/>
                <a:gd name="T12" fmla="*/ 5 w 12"/>
                <a:gd name="T13" fmla="*/ 8 h 9"/>
                <a:gd name="T14" fmla="*/ 6 w 12"/>
                <a:gd name="T15" fmla="*/ 6 h 9"/>
                <a:gd name="T16" fmla="*/ 7 w 12"/>
                <a:gd name="T17" fmla="*/ 8 h 9"/>
                <a:gd name="T18" fmla="*/ 8 w 12"/>
                <a:gd name="T19" fmla="*/ 8 h 9"/>
                <a:gd name="T20" fmla="*/ 10 w 12"/>
                <a:gd name="T21" fmla="*/ 6 h 9"/>
                <a:gd name="T22" fmla="*/ 10 w 12"/>
                <a:gd name="T23" fmla="*/ 5 h 9"/>
                <a:gd name="T24" fmla="*/ 11 w 12"/>
                <a:gd name="T25" fmla="*/ 5 h 9"/>
                <a:gd name="T26" fmla="*/ 12 w 12"/>
                <a:gd name="T27" fmla="*/ 1 h 9"/>
                <a:gd name="T28" fmla="*/ 12 w 12"/>
                <a:gd name="T29" fmla="*/ 0 h 9"/>
                <a:gd name="T30" fmla="*/ 11 w 12"/>
                <a:gd name="T31" fmla="*/ 1 h 9"/>
                <a:gd name="T32" fmla="*/ 9 w 12"/>
                <a:gd name="T33" fmla="*/ 1 h 9"/>
                <a:gd name="T34" fmla="*/ 9 w 12"/>
                <a:gd name="T35" fmla="*/ 0 h 9"/>
                <a:gd name="T36" fmla="*/ 8 w 12"/>
                <a:gd name="T37" fmla="*/ 1 h 9"/>
                <a:gd name="T38" fmla="*/ 8 w 12"/>
                <a:gd name="T39" fmla="*/ 2 h 9"/>
                <a:gd name="T40" fmla="*/ 7 w 12"/>
                <a:gd name="T41" fmla="*/ 2 h 9"/>
                <a:gd name="T42" fmla="*/ 6 w 12"/>
                <a:gd name="T43" fmla="*/ 2 h 9"/>
                <a:gd name="T44" fmla="*/ 6 w 12"/>
                <a:gd name="T45" fmla="*/ 2 h 9"/>
                <a:gd name="T46" fmla="*/ 6 w 12"/>
                <a:gd name="T47" fmla="*/ 1 h 9"/>
                <a:gd name="T48" fmla="*/ 5 w 12"/>
                <a:gd name="T49" fmla="*/ 1 h 9"/>
                <a:gd name="T50" fmla="*/ 4 w 12"/>
                <a:gd name="T51" fmla="*/ 3 h 9"/>
                <a:gd name="T52" fmla="*/ 3 w 12"/>
                <a:gd name="T53" fmla="*/ 3 h 9"/>
                <a:gd name="T54" fmla="*/ 2 w 12"/>
                <a:gd name="T55" fmla="*/ 4 h 9"/>
                <a:gd name="T56" fmla="*/ 1 w 12"/>
                <a:gd name="T57" fmla="*/ 5 h 9"/>
                <a:gd name="T58" fmla="*/ 0 w 12"/>
                <a:gd name="T59" fmla="*/ 7 h 9"/>
                <a:gd name="T60" fmla="*/ 1 w 12"/>
                <a:gd name="T6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" h="9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7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7"/>
                    <a:pt x="7" y="8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2" y="2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0" y="7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EBA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641">
              <a:extLst>
                <a:ext uri="{FF2B5EF4-FFF2-40B4-BE49-F238E27FC236}">
                  <a16:creationId xmlns:a16="http://schemas.microsoft.com/office/drawing/2014/main" id="{1B339159-3724-2417-D9EF-1ECD7370A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2789238"/>
              <a:ext cx="19050" cy="34925"/>
            </a:xfrm>
            <a:custGeom>
              <a:avLst/>
              <a:gdLst>
                <a:gd name="T0" fmla="*/ 2 w 4"/>
                <a:gd name="T1" fmla="*/ 2 h 7"/>
                <a:gd name="T2" fmla="*/ 1 w 4"/>
                <a:gd name="T3" fmla="*/ 4 h 7"/>
                <a:gd name="T4" fmla="*/ 0 w 4"/>
                <a:gd name="T5" fmla="*/ 7 h 7"/>
                <a:gd name="T6" fmla="*/ 3 w 4"/>
                <a:gd name="T7" fmla="*/ 4 h 7"/>
                <a:gd name="T8" fmla="*/ 4 w 4"/>
                <a:gd name="T9" fmla="*/ 0 h 7"/>
                <a:gd name="T10" fmla="*/ 2 w 4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2" y="2"/>
                  </a:moveTo>
                  <a:cubicBezTo>
                    <a:pt x="2" y="2"/>
                    <a:pt x="2" y="3"/>
                    <a:pt x="1" y="4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2" y="6"/>
                    <a:pt x="3" y="4"/>
                  </a:cubicBezTo>
                  <a:cubicBezTo>
                    <a:pt x="4" y="2"/>
                    <a:pt x="4" y="0"/>
                    <a:pt x="4" y="0"/>
                  </a:cubicBezTo>
                  <a:cubicBezTo>
                    <a:pt x="3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44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642">
              <a:extLst>
                <a:ext uri="{FF2B5EF4-FFF2-40B4-BE49-F238E27FC236}">
                  <a16:creationId xmlns:a16="http://schemas.microsoft.com/office/drawing/2014/main" id="{C28DDDAF-5D4A-B8EE-9518-37BE93224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676" y="2774950"/>
              <a:ext cx="34925" cy="44450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5 h 9"/>
                <a:gd name="T4" fmla="*/ 0 w 7"/>
                <a:gd name="T5" fmla="*/ 7 h 9"/>
                <a:gd name="T6" fmla="*/ 1 w 7"/>
                <a:gd name="T7" fmla="*/ 8 h 9"/>
                <a:gd name="T8" fmla="*/ 2 w 7"/>
                <a:gd name="T9" fmla="*/ 9 h 9"/>
                <a:gd name="T10" fmla="*/ 4 w 7"/>
                <a:gd name="T11" fmla="*/ 8 h 9"/>
                <a:gd name="T12" fmla="*/ 5 w 7"/>
                <a:gd name="T13" fmla="*/ 5 h 9"/>
                <a:gd name="T14" fmla="*/ 5 w 7"/>
                <a:gd name="T15" fmla="*/ 6 h 9"/>
                <a:gd name="T16" fmla="*/ 5 w 7"/>
                <a:gd name="T17" fmla="*/ 7 h 9"/>
                <a:gd name="T18" fmla="*/ 7 w 7"/>
                <a:gd name="T19" fmla="*/ 7 h 9"/>
                <a:gd name="T20" fmla="*/ 7 w 7"/>
                <a:gd name="T21" fmla="*/ 6 h 9"/>
                <a:gd name="T22" fmla="*/ 6 w 7"/>
                <a:gd name="T23" fmla="*/ 4 h 9"/>
                <a:gd name="T24" fmla="*/ 5 w 7"/>
                <a:gd name="T25" fmla="*/ 1 h 9"/>
                <a:gd name="T26" fmla="*/ 4 w 7"/>
                <a:gd name="T27" fmla="*/ 0 h 9"/>
                <a:gd name="T28" fmla="*/ 2 w 7"/>
                <a:gd name="T29" fmla="*/ 0 h 9"/>
                <a:gd name="T30" fmla="*/ 1 w 7"/>
                <a:gd name="T3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cubicBezTo>
                    <a:pt x="1" y="3"/>
                    <a:pt x="1" y="3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3" y="9"/>
                    <a:pt x="4" y="8"/>
                  </a:cubicBezTo>
                  <a:cubicBezTo>
                    <a:pt x="4" y="7"/>
                    <a:pt x="4" y="6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8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A44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43">
              <a:extLst>
                <a:ext uri="{FF2B5EF4-FFF2-40B4-BE49-F238E27FC236}">
                  <a16:creationId xmlns:a16="http://schemas.microsoft.com/office/drawing/2014/main" id="{DE164A53-C176-5475-AF97-7168D2A79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313" y="2774950"/>
              <a:ext cx="4763" cy="25400"/>
            </a:xfrm>
            <a:custGeom>
              <a:avLst/>
              <a:gdLst>
                <a:gd name="T0" fmla="*/ 0 w 1"/>
                <a:gd name="T1" fmla="*/ 0 h 5"/>
                <a:gd name="T2" fmla="*/ 1 w 1"/>
                <a:gd name="T3" fmla="*/ 2 h 5"/>
                <a:gd name="T4" fmla="*/ 1 w 1"/>
                <a:gd name="T5" fmla="*/ 5 h 5"/>
                <a:gd name="T6" fmla="*/ 1 w 1"/>
                <a:gd name="T7" fmla="*/ 3 h 5"/>
                <a:gd name="T8" fmla="*/ 0 w 1"/>
                <a:gd name="T9" fmla="*/ 1 h 5"/>
                <a:gd name="T10" fmla="*/ 0 w 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6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644">
              <a:extLst>
                <a:ext uri="{FF2B5EF4-FFF2-40B4-BE49-F238E27FC236}">
                  <a16:creationId xmlns:a16="http://schemas.microsoft.com/office/drawing/2014/main" id="{AFEE8A66-6443-F89B-C5A6-E477114B3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313" y="2774950"/>
              <a:ext cx="14288" cy="34925"/>
            </a:xfrm>
            <a:custGeom>
              <a:avLst/>
              <a:gdLst>
                <a:gd name="T0" fmla="*/ 3 w 3"/>
                <a:gd name="T1" fmla="*/ 5 h 7"/>
                <a:gd name="T2" fmla="*/ 3 w 3"/>
                <a:gd name="T3" fmla="*/ 6 h 7"/>
                <a:gd name="T4" fmla="*/ 2 w 3"/>
                <a:gd name="T5" fmla="*/ 5 h 7"/>
                <a:gd name="T6" fmla="*/ 1 w 3"/>
                <a:gd name="T7" fmla="*/ 2 h 7"/>
                <a:gd name="T8" fmla="*/ 0 w 3"/>
                <a:gd name="T9" fmla="*/ 0 h 7"/>
                <a:gd name="T10" fmla="*/ 1 w 3"/>
                <a:gd name="T11" fmla="*/ 0 h 7"/>
                <a:gd name="T12" fmla="*/ 3 w 3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3" y="5"/>
                  </a:move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3"/>
                    <a:pt x="3" y="5"/>
                  </a:cubicBezTo>
                  <a:close/>
                </a:path>
              </a:pathLst>
            </a:custGeom>
            <a:solidFill>
              <a:srgbClr val="5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645">
              <a:extLst>
                <a:ext uri="{FF2B5EF4-FFF2-40B4-BE49-F238E27FC236}">
                  <a16:creationId xmlns:a16="http://schemas.microsoft.com/office/drawing/2014/main" id="{FD1F2217-5828-C3BD-4A27-C9A594C27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438" y="2774950"/>
              <a:ext cx="15875" cy="44450"/>
            </a:xfrm>
            <a:custGeom>
              <a:avLst/>
              <a:gdLst>
                <a:gd name="T0" fmla="*/ 1 w 3"/>
                <a:gd name="T1" fmla="*/ 9 h 9"/>
                <a:gd name="T2" fmla="*/ 3 w 3"/>
                <a:gd name="T3" fmla="*/ 4 h 9"/>
                <a:gd name="T4" fmla="*/ 2 w 3"/>
                <a:gd name="T5" fmla="*/ 0 h 9"/>
                <a:gd name="T6" fmla="*/ 2 w 3"/>
                <a:gd name="T7" fmla="*/ 4 h 9"/>
                <a:gd name="T8" fmla="*/ 0 w 3"/>
                <a:gd name="T9" fmla="*/ 7 h 9"/>
                <a:gd name="T10" fmla="*/ 1 w 3"/>
                <a:gd name="T11" fmla="*/ 7 h 9"/>
                <a:gd name="T12" fmla="*/ 2 w 3"/>
                <a:gd name="T13" fmla="*/ 6 h 9"/>
                <a:gd name="T14" fmla="*/ 2 w 3"/>
                <a:gd name="T15" fmla="*/ 7 h 9"/>
                <a:gd name="T16" fmla="*/ 1 w 3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9">
                  <a:moveTo>
                    <a:pt x="1" y="9"/>
                  </a:moveTo>
                  <a:cubicBezTo>
                    <a:pt x="1" y="9"/>
                    <a:pt x="3" y="7"/>
                    <a:pt x="3" y="4"/>
                  </a:cubicBezTo>
                  <a:cubicBezTo>
                    <a:pt x="3" y="2"/>
                    <a:pt x="2" y="0"/>
                    <a:pt x="2" y="0"/>
                  </a:cubicBezTo>
                  <a:cubicBezTo>
                    <a:pt x="2" y="0"/>
                    <a:pt x="2" y="3"/>
                    <a:pt x="2" y="4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1" y="8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5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646">
              <a:extLst>
                <a:ext uri="{FF2B5EF4-FFF2-40B4-BE49-F238E27FC236}">
                  <a16:creationId xmlns:a16="http://schemas.microsoft.com/office/drawing/2014/main" id="{C0E0EC39-A5EF-BFDB-3ABB-9F19EA0B4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2779713"/>
              <a:ext cx="19050" cy="25400"/>
            </a:xfrm>
            <a:custGeom>
              <a:avLst/>
              <a:gdLst>
                <a:gd name="T0" fmla="*/ 4 w 4"/>
                <a:gd name="T1" fmla="*/ 2 h 5"/>
                <a:gd name="T2" fmla="*/ 3 w 4"/>
                <a:gd name="T3" fmla="*/ 3 h 5"/>
                <a:gd name="T4" fmla="*/ 0 w 4"/>
                <a:gd name="T5" fmla="*/ 5 h 5"/>
                <a:gd name="T6" fmla="*/ 2 w 4"/>
                <a:gd name="T7" fmla="*/ 3 h 5"/>
                <a:gd name="T8" fmla="*/ 2 w 4"/>
                <a:gd name="T9" fmla="*/ 2 h 5"/>
                <a:gd name="T10" fmla="*/ 1 w 4"/>
                <a:gd name="T11" fmla="*/ 2 h 5"/>
                <a:gd name="T12" fmla="*/ 0 w 4"/>
                <a:gd name="T13" fmla="*/ 3 h 5"/>
                <a:gd name="T14" fmla="*/ 1 w 4"/>
                <a:gd name="T15" fmla="*/ 2 h 5"/>
                <a:gd name="T16" fmla="*/ 1 w 4"/>
                <a:gd name="T17" fmla="*/ 2 h 5"/>
                <a:gd name="T18" fmla="*/ 2 w 4"/>
                <a:gd name="T19" fmla="*/ 0 h 5"/>
                <a:gd name="T20" fmla="*/ 3 w 4"/>
                <a:gd name="T21" fmla="*/ 1 h 5"/>
                <a:gd name="T22" fmla="*/ 4 w 4"/>
                <a:gd name="T2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5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47">
              <a:extLst>
                <a:ext uri="{FF2B5EF4-FFF2-40B4-BE49-F238E27FC236}">
                  <a16:creationId xmlns:a16="http://schemas.microsoft.com/office/drawing/2014/main" id="{C8022ACA-B5AC-F2F0-4129-D1CFB1D74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313" y="2768600"/>
              <a:ext cx="14288" cy="31750"/>
            </a:xfrm>
            <a:custGeom>
              <a:avLst/>
              <a:gdLst>
                <a:gd name="T0" fmla="*/ 2 w 3"/>
                <a:gd name="T1" fmla="*/ 0 h 6"/>
                <a:gd name="T2" fmla="*/ 3 w 3"/>
                <a:gd name="T3" fmla="*/ 2 h 6"/>
                <a:gd name="T4" fmla="*/ 3 w 3"/>
                <a:gd name="T5" fmla="*/ 6 h 6"/>
                <a:gd name="T6" fmla="*/ 2 w 3"/>
                <a:gd name="T7" fmla="*/ 4 h 6"/>
                <a:gd name="T8" fmla="*/ 1 w 3"/>
                <a:gd name="T9" fmla="*/ 2 h 6"/>
                <a:gd name="T10" fmla="*/ 1 w 3"/>
                <a:gd name="T11" fmla="*/ 1 h 6"/>
                <a:gd name="T12" fmla="*/ 0 w 3"/>
                <a:gd name="T13" fmla="*/ 1 h 6"/>
                <a:gd name="T14" fmla="*/ 1 w 3"/>
                <a:gd name="T15" fmla="*/ 0 h 6"/>
                <a:gd name="T16" fmla="*/ 1 w 3"/>
                <a:gd name="T17" fmla="*/ 0 h 6"/>
                <a:gd name="T18" fmla="*/ 2 w 3"/>
                <a:gd name="T19" fmla="*/ 0 h 6"/>
                <a:gd name="T20" fmla="*/ 2 w 3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4"/>
                    <a:pt x="3" y="6"/>
                    <a:pt x="3" y="6"/>
                  </a:cubicBezTo>
                  <a:cubicBezTo>
                    <a:pt x="3" y="6"/>
                    <a:pt x="2" y="4"/>
                    <a:pt x="2" y="4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17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648">
              <a:extLst>
                <a:ext uri="{FF2B5EF4-FFF2-40B4-BE49-F238E27FC236}">
                  <a16:creationId xmlns:a16="http://schemas.microsoft.com/office/drawing/2014/main" id="{00C4979B-E554-7787-D842-1DDF62CBF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438" y="2768600"/>
              <a:ext cx="15875" cy="36513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4 h 7"/>
                <a:gd name="T4" fmla="*/ 2 w 3"/>
                <a:gd name="T5" fmla="*/ 1 h 7"/>
                <a:gd name="T6" fmla="*/ 2 w 3"/>
                <a:gd name="T7" fmla="*/ 1 h 7"/>
                <a:gd name="T8" fmla="*/ 1 w 3"/>
                <a:gd name="T9" fmla="*/ 0 h 7"/>
                <a:gd name="T10" fmla="*/ 1 w 3"/>
                <a:gd name="T11" fmla="*/ 2 h 7"/>
                <a:gd name="T12" fmla="*/ 0 w 3"/>
                <a:gd name="T13" fmla="*/ 4 h 7"/>
                <a:gd name="T14" fmla="*/ 1 w 3"/>
                <a:gd name="T15" fmla="*/ 4 h 7"/>
                <a:gd name="T16" fmla="*/ 2 w 3"/>
                <a:gd name="T17" fmla="*/ 2 h 7"/>
                <a:gd name="T18" fmla="*/ 2 w 3"/>
                <a:gd name="T19" fmla="*/ 4 h 7"/>
                <a:gd name="T20" fmla="*/ 1 w 3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7"/>
                    <a:pt x="2" y="5"/>
                    <a:pt x="3" y="4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2" y="5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17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649">
              <a:extLst>
                <a:ext uri="{FF2B5EF4-FFF2-40B4-BE49-F238E27FC236}">
                  <a16:creationId xmlns:a16="http://schemas.microsoft.com/office/drawing/2014/main" id="{C6F70310-A7D4-010E-8C29-0A5745931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6" y="2779713"/>
              <a:ext cx="36513" cy="39688"/>
            </a:xfrm>
            <a:custGeom>
              <a:avLst/>
              <a:gdLst>
                <a:gd name="T0" fmla="*/ 0 w 7"/>
                <a:gd name="T1" fmla="*/ 8 h 8"/>
                <a:gd name="T2" fmla="*/ 1 w 7"/>
                <a:gd name="T3" fmla="*/ 6 h 8"/>
                <a:gd name="T4" fmla="*/ 3 w 7"/>
                <a:gd name="T5" fmla="*/ 3 h 8"/>
                <a:gd name="T6" fmla="*/ 3 w 7"/>
                <a:gd name="T7" fmla="*/ 3 h 8"/>
                <a:gd name="T8" fmla="*/ 5 w 7"/>
                <a:gd name="T9" fmla="*/ 2 h 8"/>
                <a:gd name="T10" fmla="*/ 6 w 7"/>
                <a:gd name="T11" fmla="*/ 0 h 8"/>
                <a:gd name="T12" fmla="*/ 6 w 7"/>
                <a:gd name="T13" fmla="*/ 2 h 8"/>
                <a:gd name="T14" fmla="*/ 7 w 7"/>
                <a:gd name="T15" fmla="*/ 3 h 8"/>
                <a:gd name="T16" fmla="*/ 7 w 7"/>
                <a:gd name="T17" fmla="*/ 5 h 8"/>
                <a:gd name="T18" fmla="*/ 6 w 7"/>
                <a:gd name="T19" fmla="*/ 7 h 8"/>
                <a:gd name="T20" fmla="*/ 6 w 7"/>
                <a:gd name="T21" fmla="*/ 5 h 8"/>
                <a:gd name="T22" fmla="*/ 6 w 7"/>
                <a:gd name="T23" fmla="*/ 6 h 8"/>
                <a:gd name="T24" fmla="*/ 5 w 7"/>
                <a:gd name="T25" fmla="*/ 7 h 8"/>
                <a:gd name="T26" fmla="*/ 5 w 7"/>
                <a:gd name="T27" fmla="*/ 5 h 8"/>
                <a:gd name="T28" fmla="*/ 5 w 7"/>
                <a:gd name="T29" fmla="*/ 4 h 8"/>
                <a:gd name="T30" fmla="*/ 5 w 7"/>
                <a:gd name="T31" fmla="*/ 5 h 8"/>
                <a:gd name="T32" fmla="*/ 4 w 7"/>
                <a:gd name="T33" fmla="*/ 5 h 8"/>
                <a:gd name="T34" fmla="*/ 5 w 7"/>
                <a:gd name="T35" fmla="*/ 5 h 8"/>
                <a:gd name="T36" fmla="*/ 6 w 7"/>
                <a:gd name="T37" fmla="*/ 3 h 8"/>
                <a:gd name="T38" fmla="*/ 6 w 7"/>
                <a:gd name="T39" fmla="*/ 3 h 8"/>
                <a:gd name="T40" fmla="*/ 6 w 7"/>
                <a:gd name="T41" fmla="*/ 2 h 8"/>
                <a:gd name="T42" fmla="*/ 5 w 7"/>
                <a:gd name="T43" fmla="*/ 3 h 8"/>
                <a:gd name="T44" fmla="*/ 4 w 7"/>
                <a:gd name="T45" fmla="*/ 4 h 8"/>
                <a:gd name="T46" fmla="*/ 3 w 7"/>
                <a:gd name="T47" fmla="*/ 6 h 8"/>
                <a:gd name="T48" fmla="*/ 2 w 7"/>
                <a:gd name="T49" fmla="*/ 8 h 8"/>
                <a:gd name="T50" fmla="*/ 2 w 7"/>
                <a:gd name="T51" fmla="*/ 8 h 8"/>
                <a:gd name="T52" fmla="*/ 3 w 7"/>
                <a:gd name="T53" fmla="*/ 6 h 8"/>
                <a:gd name="T54" fmla="*/ 3 w 7"/>
                <a:gd name="T55" fmla="*/ 4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8 h 8"/>
                <a:gd name="T62" fmla="*/ 0 w 7"/>
                <a:gd name="T6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0" y="8"/>
                    <a:pt x="1" y="7"/>
                    <a:pt x="1" y="6"/>
                  </a:cubicBezTo>
                  <a:cubicBezTo>
                    <a:pt x="2" y="5"/>
                    <a:pt x="3" y="3"/>
                    <a:pt x="3" y="3"/>
                  </a:cubicBezTo>
                  <a:cubicBezTo>
                    <a:pt x="3" y="3"/>
                    <a:pt x="3" y="4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1"/>
                    <a:pt x="6" y="1"/>
                    <a:pt x="6" y="0"/>
                  </a:cubicBezTo>
                  <a:cubicBezTo>
                    <a:pt x="6" y="0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7" y="5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6" y="7"/>
                    <a:pt x="7" y="6"/>
                    <a:pt x="6" y="5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6"/>
                  </a:cubicBezTo>
                  <a:cubicBezTo>
                    <a:pt x="3" y="7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A44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650">
              <a:extLst>
                <a:ext uri="{FF2B5EF4-FFF2-40B4-BE49-F238E27FC236}">
                  <a16:creationId xmlns:a16="http://schemas.microsoft.com/office/drawing/2014/main" id="{57869BE0-7F58-3A18-5D66-454C92323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076" y="2763838"/>
              <a:ext cx="9525" cy="476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984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51">
              <a:extLst>
                <a:ext uri="{FF2B5EF4-FFF2-40B4-BE49-F238E27FC236}">
                  <a16:creationId xmlns:a16="http://schemas.microsoft.com/office/drawing/2014/main" id="{404D18E8-12D9-BF1D-B8F1-0E0F65820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8" y="2779713"/>
              <a:ext cx="9525" cy="20638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2 h 4"/>
                <a:gd name="T4" fmla="*/ 0 w 2"/>
                <a:gd name="T5" fmla="*/ 3 h 4"/>
                <a:gd name="T6" fmla="*/ 1 w 2"/>
                <a:gd name="T7" fmla="*/ 4 h 4"/>
                <a:gd name="T8" fmla="*/ 2 w 2"/>
                <a:gd name="T9" fmla="*/ 0 h 4"/>
                <a:gd name="T10" fmla="*/ 2 w 2"/>
                <a:gd name="T11" fmla="*/ 0 h 4"/>
                <a:gd name="T12" fmla="*/ 1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57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52">
              <a:extLst>
                <a:ext uri="{FF2B5EF4-FFF2-40B4-BE49-F238E27FC236}">
                  <a16:creationId xmlns:a16="http://schemas.microsoft.com/office/drawing/2014/main" id="{B09ABECF-93BE-A7FA-5D5E-70985B8F5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8" y="2754313"/>
              <a:ext cx="50800" cy="46038"/>
            </a:xfrm>
            <a:custGeom>
              <a:avLst/>
              <a:gdLst>
                <a:gd name="T0" fmla="*/ 10 w 10"/>
                <a:gd name="T1" fmla="*/ 2 h 9"/>
                <a:gd name="T2" fmla="*/ 9 w 10"/>
                <a:gd name="T3" fmla="*/ 7 h 9"/>
                <a:gd name="T4" fmla="*/ 7 w 10"/>
                <a:gd name="T5" fmla="*/ 5 h 9"/>
                <a:gd name="T6" fmla="*/ 5 w 10"/>
                <a:gd name="T7" fmla="*/ 8 h 9"/>
                <a:gd name="T8" fmla="*/ 4 w 10"/>
                <a:gd name="T9" fmla="*/ 5 h 9"/>
                <a:gd name="T10" fmla="*/ 3 w 10"/>
                <a:gd name="T11" fmla="*/ 8 h 9"/>
                <a:gd name="T12" fmla="*/ 0 w 10"/>
                <a:gd name="T13" fmla="*/ 8 h 9"/>
                <a:gd name="T14" fmla="*/ 1 w 10"/>
                <a:gd name="T15" fmla="*/ 5 h 9"/>
                <a:gd name="T16" fmla="*/ 2 w 10"/>
                <a:gd name="T17" fmla="*/ 4 h 9"/>
                <a:gd name="T18" fmla="*/ 3 w 10"/>
                <a:gd name="T19" fmla="*/ 3 h 9"/>
                <a:gd name="T20" fmla="*/ 5 w 10"/>
                <a:gd name="T21" fmla="*/ 2 h 9"/>
                <a:gd name="T22" fmla="*/ 6 w 10"/>
                <a:gd name="T23" fmla="*/ 1 h 9"/>
                <a:gd name="T24" fmla="*/ 7 w 10"/>
                <a:gd name="T25" fmla="*/ 1 h 9"/>
                <a:gd name="T26" fmla="*/ 8 w 10"/>
                <a:gd name="T27" fmla="*/ 0 h 9"/>
                <a:gd name="T28" fmla="*/ 10 w 10"/>
                <a:gd name="T29" fmla="*/ 1 h 9"/>
                <a:gd name="T30" fmla="*/ 10 w 10"/>
                <a:gd name="T3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9">
                  <a:moveTo>
                    <a:pt x="10" y="2"/>
                  </a:moveTo>
                  <a:cubicBezTo>
                    <a:pt x="10" y="2"/>
                    <a:pt x="10" y="7"/>
                    <a:pt x="9" y="7"/>
                  </a:cubicBezTo>
                  <a:cubicBezTo>
                    <a:pt x="7" y="7"/>
                    <a:pt x="7" y="5"/>
                    <a:pt x="7" y="5"/>
                  </a:cubicBezTo>
                  <a:cubicBezTo>
                    <a:pt x="7" y="5"/>
                    <a:pt x="7" y="8"/>
                    <a:pt x="5" y="8"/>
                  </a:cubicBezTo>
                  <a:cubicBezTo>
                    <a:pt x="4" y="8"/>
                    <a:pt x="3" y="6"/>
                    <a:pt x="4" y="5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1" y="7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5" y="2"/>
                    <a:pt x="5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2"/>
                    <a:pt x="7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9" y="0"/>
                    <a:pt x="9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EBA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53">
              <a:extLst>
                <a:ext uri="{FF2B5EF4-FFF2-40B4-BE49-F238E27FC236}">
                  <a16:creationId xmlns:a16="http://schemas.microsoft.com/office/drawing/2014/main" id="{C9C63029-72B4-1F91-CEE8-260500D82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2738438"/>
              <a:ext cx="39688" cy="46038"/>
            </a:xfrm>
            <a:custGeom>
              <a:avLst/>
              <a:gdLst>
                <a:gd name="T0" fmla="*/ 0 w 8"/>
                <a:gd name="T1" fmla="*/ 2 h 9"/>
                <a:gd name="T2" fmla="*/ 2 w 8"/>
                <a:gd name="T3" fmla="*/ 4 h 9"/>
                <a:gd name="T4" fmla="*/ 2 w 8"/>
                <a:gd name="T5" fmla="*/ 4 h 9"/>
                <a:gd name="T6" fmla="*/ 3 w 8"/>
                <a:gd name="T7" fmla="*/ 4 h 9"/>
                <a:gd name="T8" fmla="*/ 2 w 8"/>
                <a:gd name="T9" fmla="*/ 7 h 9"/>
                <a:gd name="T10" fmla="*/ 2 w 8"/>
                <a:gd name="T11" fmla="*/ 6 h 9"/>
                <a:gd name="T12" fmla="*/ 3 w 8"/>
                <a:gd name="T13" fmla="*/ 5 h 9"/>
                <a:gd name="T14" fmla="*/ 4 w 8"/>
                <a:gd name="T15" fmla="*/ 9 h 9"/>
                <a:gd name="T16" fmla="*/ 4 w 8"/>
                <a:gd name="T17" fmla="*/ 6 h 9"/>
                <a:gd name="T18" fmla="*/ 5 w 8"/>
                <a:gd name="T19" fmla="*/ 6 h 9"/>
                <a:gd name="T20" fmla="*/ 7 w 8"/>
                <a:gd name="T21" fmla="*/ 7 h 9"/>
                <a:gd name="T22" fmla="*/ 8 w 8"/>
                <a:gd name="T23" fmla="*/ 5 h 9"/>
                <a:gd name="T24" fmla="*/ 7 w 8"/>
                <a:gd name="T25" fmla="*/ 2 h 9"/>
                <a:gd name="T26" fmla="*/ 3 w 8"/>
                <a:gd name="T27" fmla="*/ 0 h 9"/>
                <a:gd name="T28" fmla="*/ 2 w 8"/>
                <a:gd name="T29" fmla="*/ 1 h 9"/>
                <a:gd name="T30" fmla="*/ 0 w 8"/>
                <a:gd name="T3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9">
                  <a:moveTo>
                    <a:pt x="0" y="2"/>
                  </a:moveTo>
                  <a:cubicBezTo>
                    <a:pt x="0" y="2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7"/>
                    <a:pt x="4" y="6"/>
                  </a:cubicBezTo>
                  <a:cubicBezTo>
                    <a:pt x="4" y="4"/>
                    <a:pt x="5" y="5"/>
                    <a:pt x="5" y="6"/>
                  </a:cubicBezTo>
                  <a:cubicBezTo>
                    <a:pt x="5" y="6"/>
                    <a:pt x="6" y="8"/>
                    <a:pt x="7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8" y="4"/>
                    <a:pt x="7" y="2"/>
                    <a:pt x="7" y="2"/>
                  </a:cubicBezTo>
                  <a:cubicBezTo>
                    <a:pt x="6" y="2"/>
                    <a:pt x="4" y="1"/>
                    <a:pt x="3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57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54">
              <a:extLst>
                <a:ext uri="{FF2B5EF4-FFF2-40B4-BE49-F238E27FC236}">
                  <a16:creationId xmlns:a16="http://schemas.microsoft.com/office/drawing/2014/main" id="{25168CD8-643B-9E01-F077-A67383D63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438" y="2733675"/>
              <a:ext cx="15875" cy="34925"/>
            </a:xfrm>
            <a:custGeom>
              <a:avLst/>
              <a:gdLst>
                <a:gd name="T0" fmla="*/ 2 w 3"/>
                <a:gd name="T1" fmla="*/ 2 h 7"/>
                <a:gd name="T2" fmla="*/ 3 w 3"/>
                <a:gd name="T3" fmla="*/ 3 h 7"/>
                <a:gd name="T4" fmla="*/ 3 w 3"/>
                <a:gd name="T5" fmla="*/ 7 h 7"/>
                <a:gd name="T6" fmla="*/ 1 w 3"/>
                <a:gd name="T7" fmla="*/ 6 h 7"/>
                <a:gd name="T8" fmla="*/ 1 w 3"/>
                <a:gd name="T9" fmla="*/ 4 h 7"/>
                <a:gd name="T10" fmla="*/ 0 w 3"/>
                <a:gd name="T11" fmla="*/ 2 h 7"/>
                <a:gd name="T12" fmla="*/ 0 w 3"/>
                <a:gd name="T13" fmla="*/ 1 h 7"/>
                <a:gd name="T14" fmla="*/ 1 w 3"/>
                <a:gd name="T15" fmla="*/ 0 h 7"/>
                <a:gd name="T16" fmla="*/ 2 w 3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7">
                  <a:moveTo>
                    <a:pt x="2" y="2"/>
                  </a:moveTo>
                  <a:cubicBezTo>
                    <a:pt x="2" y="2"/>
                    <a:pt x="2" y="2"/>
                    <a:pt x="3" y="3"/>
                  </a:cubicBezTo>
                  <a:cubicBezTo>
                    <a:pt x="3" y="4"/>
                    <a:pt x="3" y="7"/>
                    <a:pt x="3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1" y="6"/>
                    <a:pt x="1" y="4"/>
                    <a:pt x="1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44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55">
              <a:extLst>
                <a:ext uri="{FF2B5EF4-FFF2-40B4-BE49-F238E27FC236}">
                  <a16:creationId xmlns:a16="http://schemas.microsoft.com/office/drawing/2014/main" id="{8E46B674-A701-E8A9-9527-1C63E1062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8" y="2733675"/>
              <a:ext cx="23813" cy="34925"/>
            </a:xfrm>
            <a:custGeom>
              <a:avLst/>
              <a:gdLst>
                <a:gd name="T0" fmla="*/ 1 w 5"/>
                <a:gd name="T1" fmla="*/ 1 h 7"/>
                <a:gd name="T2" fmla="*/ 3 w 5"/>
                <a:gd name="T3" fmla="*/ 3 h 7"/>
                <a:gd name="T4" fmla="*/ 4 w 5"/>
                <a:gd name="T5" fmla="*/ 5 h 7"/>
                <a:gd name="T6" fmla="*/ 5 w 5"/>
                <a:gd name="T7" fmla="*/ 6 h 7"/>
                <a:gd name="T8" fmla="*/ 3 w 5"/>
                <a:gd name="T9" fmla="*/ 6 h 7"/>
                <a:gd name="T10" fmla="*/ 2 w 5"/>
                <a:gd name="T11" fmla="*/ 3 h 7"/>
                <a:gd name="T12" fmla="*/ 0 w 5"/>
                <a:gd name="T13" fmla="*/ 1 h 7"/>
                <a:gd name="T14" fmla="*/ 0 w 5"/>
                <a:gd name="T15" fmla="*/ 0 h 7"/>
                <a:gd name="T16" fmla="*/ 1 w 5"/>
                <a:gd name="T1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1" y="1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7"/>
                    <a:pt x="3" y="6"/>
                  </a:cubicBezTo>
                  <a:cubicBezTo>
                    <a:pt x="2" y="6"/>
                    <a:pt x="3" y="5"/>
                    <a:pt x="2" y="3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56">
              <a:extLst>
                <a:ext uri="{FF2B5EF4-FFF2-40B4-BE49-F238E27FC236}">
                  <a16:creationId xmlns:a16="http://schemas.microsoft.com/office/drawing/2014/main" id="{F56FC7A7-941C-9A1A-9305-25825CF18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676" y="2728913"/>
              <a:ext cx="34925" cy="34925"/>
            </a:xfrm>
            <a:custGeom>
              <a:avLst/>
              <a:gdLst>
                <a:gd name="T0" fmla="*/ 2 w 7"/>
                <a:gd name="T1" fmla="*/ 0 h 7"/>
                <a:gd name="T2" fmla="*/ 4 w 7"/>
                <a:gd name="T3" fmla="*/ 2 h 7"/>
                <a:gd name="T4" fmla="*/ 6 w 7"/>
                <a:gd name="T5" fmla="*/ 5 h 7"/>
                <a:gd name="T6" fmla="*/ 7 w 7"/>
                <a:gd name="T7" fmla="*/ 7 h 7"/>
                <a:gd name="T8" fmla="*/ 6 w 7"/>
                <a:gd name="T9" fmla="*/ 7 h 7"/>
                <a:gd name="T10" fmla="*/ 5 w 7"/>
                <a:gd name="T11" fmla="*/ 6 h 7"/>
                <a:gd name="T12" fmla="*/ 4 w 7"/>
                <a:gd name="T13" fmla="*/ 3 h 7"/>
                <a:gd name="T14" fmla="*/ 2 w 7"/>
                <a:gd name="T15" fmla="*/ 2 h 7"/>
                <a:gd name="T16" fmla="*/ 3 w 7"/>
                <a:gd name="T17" fmla="*/ 3 h 7"/>
                <a:gd name="T18" fmla="*/ 4 w 7"/>
                <a:gd name="T19" fmla="*/ 5 h 7"/>
                <a:gd name="T20" fmla="*/ 3 w 7"/>
                <a:gd name="T21" fmla="*/ 4 h 7"/>
                <a:gd name="T22" fmla="*/ 1 w 7"/>
                <a:gd name="T23" fmla="*/ 2 h 7"/>
                <a:gd name="T24" fmla="*/ 2 w 7"/>
                <a:gd name="T25" fmla="*/ 4 h 7"/>
                <a:gd name="T26" fmla="*/ 3 w 7"/>
                <a:gd name="T27" fmla="*/ 6 h 7"/>
                <a:gd name="T28" fmla="*/ 2 w 7"/>
                <a:gd name="T29" fmla="*/ 4 h 7"/>
                <a:gd name="T30" fmla="*/ 1 w 7"/>
                <a:gd name="T31" fmla="*/ 3 h 7"/>
                <a:gd name="T32" fmla="*/ 0 w 7"/>
                <a:gd name="T33" fmla="*/ 2 h 7"/>
                <a:gd name="T34" fmla="*/ 1 w 7"/>
                <a:gd name="T35" fmla="*/ 1 h 7"/>
                <a:gd name="T36" fmla="*/ 2 w 7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cubicBezTo>
                    <a:pt x="2" y="0"/>
                    <a:pt x="4" y="1"/>
                    <a:pt x="4" y="2"/>
                  </a:cubicBezTo>
                  <a:cubicBezTo>
                    <a:pt x="5" y="3"/>
                    <a:pt x="5" y="4"/>
                    <a:pt x="6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5"/>
                    <a:pt x="4" y="3"/>
                    <a:pt x="4" y="3"/>
                  </a:cubicBezTo>
                  <a:cubicBezTo>
                    <a:pt x="3" y="2"/>
                    <a:pt x="2" y="1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2" y="4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17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57">
              <a:extLst>
                <a:ext uri="{FF2B5EF4-FFF2-40B4-BE49-F238E27FC236}">
                  <a16:creationId xmlns:a16="http://schemas.microsoft.com/office/drawing/2014/main" id="{E5597DA8-D0C2-DA76-BFF0-D2EC799F7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51" y="2744788"/>
              <a:ext cx="9525" cy="14288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1 h 3"/>
                <a:gd name="T4" fmla="*/ 2 w 2"/>
                <a:gd name="T5" fmla="*/ 0 h 3"/>
                <a:gd name="T6" fmla="*/ 2 w 2"/>
                <a:gd name="T7" fmla="*/ 1 h 3"/>
                <a:gd name="T8" fmla="*/ 2 w 2"/>
                <a:gd name="T9" fmla="*/ 3 h 3"/>
                <a:gd name="T10" fmla="*/ 2 w 2"/>
                <a:gd name="T11" fmla="*/ 2 h 3"/>
                <a:gd name="T12" fmla="*/ 0 w 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44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58">
              <a:extLst>
                <a:ext uri="{FF2B5EF4-FFF2-40B4-BE49-F238E27FC236}">
                  <a16:creationId xmlns:a16="http://schemas.microsoft.com/office/drawing/2014/main" id="{2D0003B1-741C-7645-DA27-BEB25506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038" y="2759075"/>
              <a:ext cx="15875" cy="30163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3 h 6"/>
                <a:gd name="T4" fmla="*/ 1 w 3"/>
                <a:gd name="T5" fmla="*/ 6 h 6"/>
                <a:gd name="T6" fmla="*/ 1 w 3"/>
                <a:gd name="T7" fmla="*/ 4 h 6"/>
                <a:gd name="T8" fmla="*/ 1 w 3"/>
                <a:gd name="T9" fmla="*/ 3 h 6"/>
                <a:gd name="T10" fmla="*/ 0 w 3"/>
                <a:gd name="T11" fmla="*/ 4 h 6"/>
                <a:gd name="T12" fmla="*/ 1 w 3"/>
                <a:gd name="T13" fmla="*/ 3 h 6"/>
                <a:gd name="T14" fmla="*/ 1 w 3"/>
                <a:gd name="T15" fmla="*/ 2 h 6"/>
                <a:gd name="T16" fmla="*/ 2 w 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2" y="0"/>
                    <a:pt x="3" y="1"/>
                    <a:pt x="2" y="3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6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C57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59">
              <a:extLst>
                <a:ext uri="{FF2B5EF4-FFF2-40B4-BE49-F238E27FC236}">
                  <a16:creationId xmlns:a16="http://schemas.microsoft.com/office/drawing/2014/main" id="{72752468-6734-E34F-2F56-D0C8D82E1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1" y="2759075"/>
              <a:ext cx="25400" cy="30163"/>
            </a:xfrm>
            <a:custGeom>
              <a:avLst/>
              <a:gdLst>
                <a:gd name="T0" fmla="*/ 3 w 5"/>
                <a:gd name="T1" fmla="*/ 2 h 6"/>
                <a:gd name="T2" fmla="*/ 2 w 5"/>
                <a:gd name="T3" fmla="*/ 2 h 6"/>
                <a:gd name="T4" fmla="*/ 1 w 5"/>
                <a:gd name="T5" fmla="*/ 3 h 6"/>
                <a:gd name="T6" fmla="*/ 2 w 5"/>
                <a:gd name="T7" fmla="*/ 3 h 6"/>
                <a:gd name="T8" fmla="*/ 2 w 5"/>
                <a:gd name="T9" fmla="*/ 4 h 6"/>
                <a:gd name="T10" fmla="*/ 0 w 5"/>
                <a:gd name="T11" fmla="*/ 6 h 6"/>
                <a:gd name="T12" fmla="*/ 2 w 5"/>
                <a:gd name="T13" fmla="*/ 4 h 6"/>
                <a:gd name="T14" fmla="*/ 3 w 5"/>
                <a:gd name="T15" fmla="*/ 3 h 6"/>
                <a:gd name="T16" fmla="*/ 4 w 5"/>
                <a:gd name="T17" fmla="*/ 2 h 6"/>
                <a:gd name="T18" fmla="*/ 4 w 5"/>
                <a:gd name="T19" fmla="*/ 2 h 6"/>
                <a:gd name="T20" fmla="*/ 4 w 5"/>
                <a:gd name="T21" fmla="*/ 4 h 6"/>
                <a:gd name="T22" fmla="*/ 5 w 5"/>
                <a:gd name="T23" fmla="*/ 2 h 6"/>
                <a:gd name="T24" fmla="*/ 5 w 5"/>
                <a:gd name="T25" fmla="*/ 0 h 6"/>
                <a:gd name="T26" fmla="*/ 5 w 5"/>
                <a:gd name="T27" fmla="*/ 0 h 6"/>
                <a:gd name="T28" fmla="*/ 4 w 5"/>
                <a:gd name="T29" fmla="*/ 0 h 6"/>
                <a:gd name="T30" fmla="*/ 3 w 5"/>
                <a:gd name="T3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6">
                  <a:moveTo>
                    <a:pt x="3" y="2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0" y="6"/>
                    <a:pt x="0" y="6"/>
                  </a:cubicBezTo>
                  <a:cubicBezTo>
                    <a:pt x="1" y="6"/>
                    <a:pt x="2" y="5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3" y="2"/>
                  </a:cubicBezTo>
                  <a:close/>
                </a:path>
              </a:pathLst>
            </a:custGeom>
            <a:solidFill>
              <a:srgbClr val="A44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60">
              <a:extLst>
                <a:ext uri="{FF2B5EF4-FFF2-40B4-BE49-F238E27FC236}">
                  <a16:creationId xmlns:a16="http://schemas.microsoft.com/office/drawing/2014/main" id="{450A559F-540A-DFE5-94E5-55EAD2465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2724150"/>
              <a:ext cx="41275" cy="9525"/>
            </a:xfrm>
            <a:custGeom>
              <a:avLst/>
              <a:gdLst>
                <a:gd name="T0" fmla="*/ 8 w 8"/>
                <a:gd name="T1" fmla="*/ 0 h 2"/>
                <a:gd name="T2" fmla="*/ 7 w 8"/>
                <a:gd name="T3" fmla="*/ 2 h 2"/>
                <a:gd name="T4" fmla="*/ 6 w 8"/>
                <a:gd name="T5" fmla="*/ 2 h 2"/>
                <a:gd name="T6" fmla="*/ 5 w 8"/>
                <a:gd name="T7" fmla="*/ 2 h 2"/>
                <a:gd name="T8" fmla="*/ 3 w 8"/>
                <a:gd name="T9" fmla="*/ 1 h 2"/>
                <a:gd name="T10" fmla="*/ 1 w 8"/>
                <a:gd name="T11" fmla="*/ 1 h 2"/>
                <a:gd name="T12" fmla="*/ 0 w 8"/>
                <a:gd name="T13" fmla="*/ 1 h 2"/>
                <a:gd name="T14" fmla="*/ 0 w 8"/>
                <a:gd name="T15" fmla="*/ 0 h 2"/>
                <a:gd name="T16" fmla="*/ 3 w 8"/>
                <a:gd name="T17" fmla="*/ 0 h 2"/>
                <a:gd name="T18" fmla="*/ 5 w 8"/>
                <a:gd name="T19" fmla="*/ 0 h 2"/>
                <a:gd name="T20" fmla="*/ 6 w 8"/>
                <a:gd name="T21" fmla="*/ 1 h 2"/>
                <a:gd name="T22" fmla="*/ 6 w 8"/>
                <a:gd name="T23" fmla="*/ 1 h 2"/>
                <a:gd name="T24" fmla="*/ 7 w 8"/>
                <a:gd name="T25" fmla="*/ 1 h 2"/>
                <a:gd name="T26" fmla="*/ 8 w 8"/>
                <a:gd name="T27" fmla="*/ 1 h 2"/>
                <a:gd name="T28" fmla="*/ 8 w 8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cubicBezTo>
                    <a:pt x="8" y="0"/>
                    <a:pt x="8" y="1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BA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61">
              <a:extLst>
                <a:ext uri="{FF2B5EF4-FFF2-40B4-BE49-F238E27FC236}">
                  <a16:creationId xmlns:a16="http://schemas.microsoft.com/office/drawing/2014/main" id="{B6DCAF87-B93E-87B6-623B-DEDD463DF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6" y="2724150"/>
              <a:ext cx="36513" cy="4763"/>
            </a:xfrm>
            <a:custGeom>
              <a:avLst/>
              <a:gdLst>
                <a:gd name="T0" fmla="*/ 7 w 7"/>
                <a:gd name="T1" fmla="*/ 0 h 1"/>
                <a:gd name="T2" fmla="*/ 7 w 7"/>
                <a:gd name="T3" fmla="*/ 1 h 1"/>
                <a:gd name="T4" fmla="*/ 5 w 7"/>
                <a:gd name="T5" fmla="*/ 1 h 1"/>
                <a:gd name="T6" fmla="*/ 3 w 7"/>
                <a:gd name="T7" fmla="*/ 0 h 1"/>
                <a:gd name="T8" fmla="*/ 0 w 7"/>
                <a:gd name="T9" fmla="*/ 0 h 1"/>
                <a:gd name="T10" fmla="*/ 0 w 7"/>
                <a:gd name="T11" fmla="*/ 0 h 1"/>
                <a:gd name="T12" fmla="*/ 3 w 7"/>
                <a:gd name="T13" fmla="*/ 0 h 1"/>
                <a:gd name="T14" fmla="*/ 6 w 7"/>
                <a:gd name="T15" fmla="*/ 1 h 1"/>
                <a:gd name="T16" fmla="*/ 7 w 7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BE6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62">
              <a:extLst>
                <a:ext uri="{FF2B5EF4-FFF2-40B4-BE49-F238E27FC236}">
                  <a16:creationId xmlns:a16="http://schemas.microsoft.com/office/drawing/2014/main" id="{A8935A7D-C236-4A84-01FE-2DE946E58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2724150"/>
              <a:ext cx="9525" cy="0"/>
            </a:xfrm>
            <a:custGeom>
              <a:avLst/>
              <a:gdLst>
                <a:gd name="T0" fmla="*/ 0 w 6"/>
                <a:gd name="T1" fmla="*/ 3 w 6"/>
                <a:gd name="T2" fmla="*/ 6 w 6"/>
                <a:gd name="T3" fmla="*/ 3 w 6"/>
                <a:gd name="T4" fmla="*/ 3 w 6"/>
                <a:gd name="T5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63">
              <a:extLst>
                <a:ext uri="{FF2B5EF4-FFF2-40B4-BE49-F238E27FC236}">
                  <a16:creationId xmlns:a16="http://schemas.microsoft.com/office/drawing/2014/main" id="{9D40ED51-421F-24ED-8B4F-474D887D5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2728913"/>
              <a:ext cx="34925" cy="15875"/>
            </a:xfrm>
            <a:custGeom>
              <a:avLst/>
              <a:gdLst>
                <a:gd name="T0" fmla="*/ 6 w 7"/>
                <a:gd name="T1" fmla="*/ 2 h 3"/>
                <a:gd name="T2" fmla="*/ 7 w 7"/>
                <a:gd name="T3" fmla="*/ 3 h 3"/>
                <a:gd name="T4" fmla="*/ 5 w 7"/>
                <a:gd name="T5" fmla="*/ 3 h 3"/>
                <a:gd name="T6" fmla="*/ 2 w 7"/>
                <a:gd name="T7" fmla="*/ 2 h 3"/>
                <a:gd name="T8" fmla="*/ 0 w 7"/>
                <a:gd name="T9" fmla="*/ 1 h 3"/>
                <a:gd name="T10" fmla="*/ 0 w 7"/>
                <a:gd name="T11" fmla="*/ 1 h 3"/>
                <a:gd name="T12" fmla="*/ 0 w 7"/>
                <a:gd name="T13" fmla="*/ 1 h 3"/>
                <a:gd name="T14" fmla="*/ 0 w 7"/>
                <a:gd name="T15" fmla="*/ 0 h 3"/>
                <a:gd name="T16" fmla="*/ 2 w 7"/>
                <a:gd name="T17" fmla="*/ 0 h 3"/>
                <a:gd name="T18" fmla="*/ 4 w 7"/>
                <a:gd name="T19" fmla="*/ 1 h 3"/>
                <a:gd name="T20" fmla="*/ 6 w 7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6" y="2"/>
                  </a:moveTo>
                  <a:cubicBezTo>
                    <a:pt x="6" y="2"/>
                    <a:pt x="7" y="3"/>
                    <a:pt x="7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lose/>
                </a:path>
              </a:pathLst>
            </a:custGeom>
            <a:solidFill>
              <a:srgbClr val="EBA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64">
              <a:extLst>
                <a:ext uri="{FF2B5EF4-FFF2-40B4-BE49-F238E27FC236}">
                  <a16:creationId xmlns:a16="http://schemas.microsoft.com/office/drawing/2014/main" id="{617C75A5-B962-BFAA-A20B-DC7F7DED6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6" y="2738438"/>
              <a:ext cx="46038" cy="20638"/>
            </a:xfrm>
            <a:custGeom>
              <a:avLst/>
              <a:gdLst>
                <a:gd name="T0" fmla="*/ 8 w 9"/>
                <a:gd name="T1" fmla="*/ 1 h 4"/>
                <a:gd name="T2" fmla="*/ 9 w 9"/>
                <a:gd name="T3" fmla="*/ 4 h 4"/>
                <a:gd name="T4" fmla="*/ 5 w 9"/>
                <a:gd name="T5" fmla="*/ 2 h 4"/>
                <a:gd name="T6" fmla="*/ 4 w 9"/>
                <a:gd name="T7" fmla="*/ 4 h 4"/>
                <a:gd name="T8" fmla="*/ 0 w 9"/>
                <a:gd name="T9" fmla="*/ 3 h 4"/>
                <a:gd name="T10" fmla="*/ 3 w 9"/>
                <a:gd name="T11" fmla="*/ 0 h 4"/>
                <a:gd name="T12" fmla="*/ 4 w 9"/>
                <a:gd name="T13" fmla="*/ 0 h 4"/>
                <a:gd name="T14" fmla="*/ 5 w 9"/>
                <a:gd name="T15" fmla="*/ 0 h 4"/>
                <a:gd name="T16" fmla="*/ 8 w 9"/>
                <a:gd name="T17" fmla="*/ 0 h 4"/>
                <a:gd name="T18" fmla="*/ 8 w 9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4">
                  <a:moveTo>
                    <a:pt x="8" y="1"/>
                  </a:moveTo>
                  <a:cubicBezTo>
                    <a:pt x="8" y="1"/>
                    <a:pt x="9" y="3"/>
                    <a:pt x="9" y="4"/>
                  </a:cubicBezTo>
                  <a:cubicBezTo>
                    <a:pt x="8" y="3"/>
                    <a:pt x="6" y="3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3" y="4"/>
                    <a:pt x="2" y="3"/>
                    <a:pt x="0" y="3"/>
                  </a:cubicBezTo>
                  <a:cubicBezTo>
                    <a:pt x="0" y="3"/>
                    <a:pt x="3" y="1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EBA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65">
              <a:extLst>
                <a:ext uri="{FF2B5EF4-FFF2-40B4-BE49-F238E27FC236}">
                  <a16:creationId xmlns:a16="http://schemas.microsoft.com/office/drawing/2014/main" id="{360080AB-284F-C4D9-14A9-7DA9DCE74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2728913"/>
              <a:ext cx="19050" cy="9525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1 h 2"/>
                <a:gd name="T4" fmla="*/ 4 w 4"/>
                <a:gd name="T5" fmla="*/ 1 h 2"/>
                <a:gd name="T6" fmla="*/ 3 w 4"/>
                <a:gd name="T7" fmla="*/ 2 h 2"/>
                <a:gd name="T8" fmla="*/ 1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0"/>
                    <a:pt x="1" y="0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6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66">
              <a:extLst>
                <a:ext uri="{FF2B5EF4-FFF2-40B4-BE49-F238E27FC236}">
                  <a16:creationId xmlns:a16="http://schemas.microsoft.com/office/drawing/2014/main" id="{96E1B46E-4F82-4A8F-9C70-CCCD16996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2728913"/>
              <a:ext cx="15875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3 w 3"/>
                <a:gd name="T4" fmla="*/ 3 w 3"/>
                <a:gd name="T5" fmla="*/ 1 w 3"/>
                <a:gd name="T6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67">
              <a:extLst>
                <a:ext uri="{FF2B5EF4-FFF2-40B4-BE49-F238E27FC236}">
                  <a16:creationId xmlns:a16="http://schemas.microsoft.com/office/drawing/2014/main" id="{D5D74AE6-2931-E7E4-F77F-7276E06DA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1" y="2738438"/>
              <a:ext cx="39688" cy="11113"/>
            </a:xfrm>
            <a:custGeom>
              <a:avLst/>
              <a:gdLst>
                <a:gd name="T0" fmla="*/ 7 w 8"/>
                <a:gd name="T1" fmla="*/ 1 h 2"/>
                <a:gd name="T2" fmla="*/ 8 w 8"/>
                <a:gd name="T3" fmla="*/ 1 h 2"/>
                <a:gd name="T4" fmla="*/ 6 w 8"/>
                <a:gd name="T5" fmla="*/ 2 h 2"/>
                <a:gd name="T6" fmla="*/ 5 w 8"/>
                <a:gd name="T7" fmla="*/ 2 h 2"/>
                <a:gd name="T8" fmla="*/ 3 w 8"/>
                <a:gd name="T9" fmla="*/ 0 h 2"/>
                <a:gd name="T10" fmla="*/ 1 w 8"/>
                <a:gd name="T11" fmla="*/ 0 h 2"/>
                <a:gd name="T12" fmla="*/ 0 w 8"/>
                <a:gd name="T13" fmla="*/ 0 h 2"/>
                <a:gd name="T14" fmla="*/ 1 w 8"/>
                <a:gd name="T15" fmla="*/ 0 h 2"/>
                <a:gd name="T16" fmla="*/ 3 w 8"/>
                <a:gd name="T17" fmla="*/ 0 h 2"/>
                <a:gd name="T18" fmla="*/ 5 w 8"/>
                <a:gd name="T19" fmla="*/ 0 h 2"/>
                <a:gd name="T20" fmla="*/ 6 w 8"/>
                <a:gd name="T21" fmla="*/ 1 h 2"/>
                <a:gd name="T22" fmla="*/ 7 w 8"/>
                <a:gd name="T2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BE6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68">
              <a:extLst>
                <a:ext uri="{FF2B5EF4-FFF2-40B4-BE49-F238E27FC236}">
                  <a16:creationId xmlns:a16="http://schemas.microsoft.com/office/drawing/2014/main" id="{245A1945-0121-EED5-B001-B79D0CA54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2749550"/>
              <a:ext cx="15875" cy="19050"/>
            </a:xfrm>
            <a:custGeom>
              <a:avLst/>
              <a:gdLst>
                <a:gd name="T0" fmla="*/ 2 w 3"/>
                <a:gd name="T1" fmla="*/ 1 h 4"/>
                <a:gd name="T2" fmla="*/ 3 w 3"/>
                <a:gd name="T3" fmla="*/ 2 h 4"/>
                <a:gd name="T4" fmla="*/ 2 w 3"/>
                <a:gd name="T5" fmla="*/ 3 h 4"/>
                <a:gd name="T6" fmla="*/ 2 w 3"/>
                <a:gd name="T7" fmla="*/ 4 h 4"/>
                <a:gd name="T8" fmla="*/ 1 w 3"/>
                <a:gd name="T9" fmla="*/ 4 h 4"/>
                <a:gd name="T10" fmla="*/ 1 w 3"/>
                <a:gd name="T11" fmla="*/ 3 h 4"/>
                <a:gd name="T12" fmla="*/ 1 w 3"/>
                <a:gd name="T13" fmla="*/ 3 h 4"/>
                <a:gd name="T14" fmla="*/ 0 w 3"/>
                <a:gd name="T15" fmla="*/ 2 h 4"/>
                <a:gd name="T16" fmla="*/ 1 w 3"/>
                <a:gd name="T17" fmla="*/ 1 h 4"/>
                <a:gd name="T18" fmla="*/ 1 w 3"/>
                <a:gd name="T19" fmla="*/ 0 h 4"/>
                <a:gd name="T20" fmla="*/ 2 w 3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BE6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69">
              <a:extLst>
                <a:ext uri="{FF2B5EF4-FFF2-40B4-BE49-F238E27FC236}">
                  <a16:creationId xmlns:a16="http://schemas.microsoft.com/office/drawing/2014/main" id="{5E1FDBAD-9B5D-AF36-32F3-72F1BDF7B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1" y="2733675"/>
              <a:ext cx="34925" cy="11113"/>
            </a:xfrm>
            <a:custGeom>
              <a:avLst/>
              <a:gdLst>
                <a:gd name="T0" fmla="*/ 1 w 7"/>
                <a:gd name="T1" fmla="*/ 0 h 2"/>
                <a:gd name="T2" fmla="*/ 2 w 7"/>
                <a:gd name="T3" fmla="*/ 0 h 2"/>
                <a:gd name="T4" fmla="*/ 3 w 7"/>
                <a:gd name="T5" fmla="*/ 1 h 2"/>
                <a:gd name="T6" fmla="*/ 4 w 7"/>
                <a:gd name="T7" fmla="*/ 0 h 2"/>
                <a:gd name="T8" fmla="*/ 4 w 7"/>
                <a:gd name="T9" fmla="*/ 1 h 2"/>
                <a:gd name="T10" fmla="*/ 6 w 7"/>
                <a:gd name="T11" fmla="*/ 1 h 2"/>
                <a:gd name="T12" fmla="*/ 7 w 7"/>
                <a:gd name="T13" fmla="*/ 2 h 2"/>
                <a:gd name="T14" fmla="*/ 6 w 7"/>
                <a:gd name="T15" fmla="*/ 1 h 2"/>
                <a:gd name="T16" fmla="*/ 3 w 7"/>
                <a:gd name="T17" fmla="*/ 1 h 2"/>
                <a:gd name="T18" fmla="*/ 0 w 7"/>
                <a:gd name="T19" fmla="*/ 1 h 2"/>
                <a:gd name="T20" fmla="*/ 1 w 7"/>
                <a:gd name="T21" fmla="*/ 1 h 2"/>
                <a:gd name="T22" fmla="*/ 1 w 7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2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70">
              <a:extLst>
                <a:ext uri="{FF2B5EF4-FFF2-40B4-BE49-F238E27FC236}">
                  <a16:creationId xmlns:a16="http://schemas.microsoft.com/office/drawing/2014/main" id="{DA601736-8B24-7B85-0FAB-B3339B0CA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513" y="2749550"/>
              <a:ext cx="25400" cy="14288"/>
            </a:xfrm>
            <a:custGeom>
              <a:avLst/>
              <a:gdLst>
                <a:gd name="T0" fmla="*/ 5 w 5"/>
                <a:gd name="T1" fmla="*/ 2 h 3"/>
                <a:gd name="T2" fmla="*/ 5 w 5"/>
                <a:gd name="T3" fmla="*/ 2 h 3"/>
                <a:gd name="T4" fmla="*/ 3 w 5"/>
                <a:gd name="T5" fmla="*/ 2 h 3"/>
                <a:gd name="T6" fmla="*/ 2 w 5"/>
                <a:gd name="T7" fmla="*/ 1 h 3"/>
                <a:gd name="T8" fmla="*/ 1 w 5"/>
                <a:gd name="T9" fmla="*/ 0 h 3"/>
                <a:gd name="T10" fmla="*/ 1 w 5"/>
                <a:gd name="T11" fmla="*/ 0 h 3"/>
                <a:gd name="T12" fmla="*/ 3 w 5"/>
                <a:gd name="T13" fmla="*/ 1 h 3"/>
                <a:gd name="T14" fmla="*/ 5 w 5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3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4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BE6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71">
              <a:extLst>
                <a:ext uri="{FF2B5EF4-FFF2-40B4-BE49-F238E27FC236}">
                  <a16:creationId xmlns:a16="http://schemas.microsoft.com/office/drawing/2014/main" id="{6DBF2C05-0E6B-33FE-F3D6-A27BCAC3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8" y="2744788"/>
              <a:ext cx="34925" cy="14288"/>
            </a:xfrm>
            <a:custGeom>
              <a:avLst/>
              <a:gdLst>
                <a:gd name="T0" fmla="*/ 7 w 7"/>
                <a:gd name="T1" fmla="*/ 3 h 3"/>
                <a:gd name="T2" fmla="*/ 4 w 7"/>
                <a:gd name="T3" fmla="*/ 1 h 3"/>
                <a:gd name="T4" fmla="*/ 4 w 7"/>
                <a:gd name="T5" fmla="*/ 0 h 3"/>
                <a:gd name="T6" fmla="*/ 3 w 7"/>
                <a:gd name="T7" fmla="*/ 1 h 3"/>
                <a:gd name="T8" fmla="*/ 2 w 7"/>
                <a:gd name="T9" fmla="*/ 0 h 3"/>
                <a:gd name="T10" fmla="*/ 1 w 7"/>
                <a:gd name="T11" fmla="*/ 0 h 3"/>
                <a:gd name="T12" fmla="*/ 0 w 7"/>
                <a:gd name="T13" fmla="*/ 0 h 3"/>
                <a:gd name="T14" fmla="*/ 0 w 7"/>
                <a:gd name="T15" fmla="*/ 1 h 3"/>
                <a:gd name="T16" fmla="*/ 2 w 7"/>
                <a:gd name="T17" fmla="*/ 1 h 3"/>
                <a:gd name="T18" fmla="*/ 2 w 7"/>
                <a:gd name="T19" fmla="*/ 1 h 3"/>
                <a:gd name="T20" fmla="*/ 1 w 7"/>
                <a:gd name="T21" fmla="*/ 3 h 3"/>
                <a:gd name="T22" fmla="*/ 3 w 7"/>
                <a:gd name="T23" fmla="*/ 2 h 3"/>
                <a:gd name="T24" fmla="*/ 4 w 7"/>
                <a:gd name="T25" fmla="*/ 2 h 3"/>
                <a:gd name="T26" fmla="*/ 4 w 7"/>
                <a:gd name="T27" fmla="*/ 2 h 3"/>
                <a:gd name="T28" fmla="*/ 3 w 7"/>
                <a:gd name="T29" fmla="*/ 1 h 3"/>
                <a:gd name="T30" fmla="*/ 5 w 7"/>
                <a:gd name="T31" fmla="*/ 2 h 3"/>
                <a:gd name="T32" fmla="*/ 7 w 7"/>
                <a:gd name="T3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7" y="3"/>
                    <a:pt x="6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6" y="2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5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72">
              <a:extLst>
                <a:ext uri="{FF2B5EF4-FFF2-40B4-BE49-F238E27FC236}">
                  <a16:creationId xmlns:a16="http://schemas.microsoft.com/office/drawing/2014/main" id="{091FCBD9-9400-1650-20D1-3513080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6" y="2749550"/>
              <a:ext cx="11113" cy="25400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2 h 5"/>
                <a:gd name="T4" fmla="*/ 0 w 2"/>
                <a:gd name="T5" fmla="*/ 4 h 5"/>
                <a:gd name="T6" fmla="*/ 1 w 2"/>
                <a:gd name="T7" fmla="*/ 4 h 5"/>
                <a:gd name="T8" fmla="*/ 1 w 2"/>
                <a:gd name="T9" fmla="*/ 2 h 5"/>
                <a:gd name="T10" fmla="*/ 1 w 2"/>
                <a:gd name="T11" fmla="*/ 1 h 5"/>
                <a:gd name="T12" fmla="*/ 0 w 2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2" y="0"/>
                    <a:pt x="2" y="2"/>
                  </a:cubicBezTo>
                  <a:cubicBezTo>
                    <a:pt x="2" y="5"/>
                    <a:pt x="0" y="4"/>
                    <a:pt x="0" y="4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A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73">
              <a:extLst>
                <a:ext uri="{FF2B5EF4-FFF2-40B4-BE49-F238E27FC236}">
                  <a16:creationId xmlns:a16="http://schemas.microsoft.com/office/drawing/2014/main" id="{331ED6A0-E95F-920E-8306-1592C7068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188" y="2728913"/>
              <a:ext cx="25400" cy="39688"/>
            </a:xfrm>
            <a:custGeom>
              <a:avLst/>
              <a:gdLst>
                <a:gd name="T0" fmla="*/ 4 w 5"/>
                <a:gd name="T1" fmla="*/ 0 h 8"/>
                <a:gd name="T2" fmla="*/ 4 w 5"/>
                <a:gd name="T3" fmla="*/ 1 h 8"/>
                <a:gd name="T4" fmla="*/ 2 w 5"/>
                <a:gd name="T5" fmla="*/ 4 h 8"/>
                <a:gd name="T6" fmla="*/ 0 w 5"/>
                <a:gd name="T7" fmla="*/ 7 h 8"/>
                <a:gd name="T8" fmla="*/ 1 w 5"/>
                <a:gd name="T9" fmla="*/ 8 h 8"/>
                <a:gd name="T10" fmla="*/ 4 w 5"/>
                <a:gd name="T11" fmla="*/ 3 h 8"/>
                <a:gd name="T12" fmla="*/ 5 w 5"/>
                <a:gd name="T13" fmla="*/ 1 h 8"/>
                <a:gd name="T14" fmla="*/ 5 w 5"/>
                <a:gd name="T15" fmla="*/ 0 h 8"/>
                <a:gd name="T16" fmla="*/ 4 w 5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5" y="0"/>
                    <a:pt x="4" y="1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7B3E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74">
              <a:extLst>
                <a:ext uri="{FF2B5EF4-FFF2-40B4-BE49-F238E27FC236}">
                  <a16:creationId xmlns:a16="http://schemas.microsoft.com/office/drawing/2014/main" id="{D04A21F9-5561-CE8A-1FB6-747FEA687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951" y="2708275"/>
              <a:ext cx="55563" cy="60325"/>
            </a:xfrm>
            <a:custGeom>
              <a:avLst/>
              <a:gdLst>
                <a:gd name="T0" fmla="*/ 10 w 11"/>
                <a:gd name="T1" fmla="*/ 0 h 12"/>
                <a:gd name="T2" fmla="*/ 11 w 11"/>
                <a:gd name="T3" fmla="*/ 4 h 12"/>
                <a:gd name="T4" fmla="*/ 8 w 11"/>
                <a:gd name="T5" fmla="*/ 8 h 12"/>
                <a:gd name="T6" fmla="*/ 3 w 11"/>
                <a:gd name="T7" fmla="*/ 12 h 12"/>
                <a:gd name="T8" fmla="*/ 1 w 11"/>
                <a:gd name="T9" fmla="*/ 12 h 12"/>
                <a:gd name="T10" fmla="*/ 1 w 11"/>
                <a:gd name="T11" fmla="*/ 12 h 12"/>
                <a:gd name="T12" fmla="*/ 0 w 11"/>
                <a:gd name="T13" fmla="*/ 11 h 12"/>
                <a:gd name="T14" fmla="*/ 0 w 11"/>
                <a:gd name="T15" fmla="*/ 11 h 12"/>
                <a:gd name="T16" fmla="*/ 0 w 11"/>
                <a:gd name="T17" fmla="*/ 10 h 12"/>
                <a:gd name="T18" fmla="*/ 2 w 11"/>
                <a:gd name="T19" fmla="*/ 8 h 12"/>
                <a:gd name="T20" fmla="*/ 3 w 11"/>
                <a:gd name="T21" fmla="*/ 7 h 12"/>
                <a:gd name="T22" fmla="*/ 3 w 11"/>
                <a:gd name="T23" fmla="*/ 5 h 12"/>
                <a:gd name="T24" fmla="*/ 3 w 11"/>
                <a:gd name="T25" fmla="*/ 4 h 12"/>
                <a:gd name="T26" fmla="*/ 4 w 11"/>
                <a:gd name="T27" fmla="*/ 4 h 12"/>
                <a:gd name="T28" fmla="*/ 4 w 11"/>
                <a:gd name="T29" fmla="*/ 5 h 12"/>
                <a:gd name="T30" fmla="*/ 4 w 11"/>
                <a:gd name="T31" fmla="*/ 7 h 12"/>
                <a:gd name="T32" fmla="*/ 5 w 11"/>
                <a:gd name="T33" fmla="*/ 6 h 12"/>
                <a:gd name="T34" fmla="*/ 6 w 11"/>
                <a:gd name="T35" fmla="*/ 5 h 12"/>
                <a:gd name="T36" fmla="*/ 7 w 11"/>
                <a:gd name="T37" fmla="*/ 4 h 12"/>
                <a:gd name="T38" fmla="*/ 8 w 11"/>
                <a:gd name="T39" fmla="*/ 1 h 12"/>
                <a:gd name="T40" fmla="*/ 8 w 11"/>
                <a:gd name="T41" fmla="*/ 0 h 12"/>
                <a:gd name="T42" fmla="*/ 8 w 11"/>
                <a:gd name="T43" fmla="*/ 0 h 12"/>
                <a:gd name="T44" fmla="*/ 8 w 11"/>
                <a:gd name="T45" fmla="*/ 1 h 12"/>
                <a:gd name="T46" fmla="*/ 9 w 11"/>
                <a:gd name="T47" fmla="*/ 3 h 12"/>
                <a:gd name="T48" fmla="*/ 9 w 11"/>
                <a:gd name="T49" fmla="*/ 2 h 12"/>
                <a:gd name="T50" fmla="*/ 10 w 11"/>
                <a:gd name="T51" fmla="*/ 1 h 12"/>
                <a:gd name="T52" fmla="*/ 10 w 11"/>
                <a:gd name="T5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12">
                  <a:moveTo>
                    <a:pt x="10" y="0"/>
                  </a:moveTo>
                  <a:cubicBezTo>
                    <a:pt x="10" y="0"/>
                    <a:pt x="11" y="1"/>
                    <a:pt x="11" y="4"/>
                  </a:cubicBezTo>
                  <a:cubicBezTo>
                    <a:pt x="11" y="6"/>
                    <a:pt x="8" y="8"/>
                    <a:pt x="8" y="8"/>
                  </a:cubicBezTo>
                  <a:cubicBezTo>
                    <a:pt x="6" y="9"/>
                    <a:pt x="5" y="11"/>
                    <a:pt x="3" y="12"/>
                  </a:cubicBezTo>
                  <a:cubicBezTo>
                    <a:pt x="3" y="12"/>
                    <a:pt x="2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3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EBA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75">
              <a:extLst>
                <a:ext uri="{FF2B5EF4-FFF2-40B4-BE49-F238E27FC236}">
                  <a16:creationId xmlns:a16="http://schemas.microsoft.com/office/drawing/2014/main" id="{07F09224-BB89-ACDD-F0CF-819483CCF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2763838"/>
              <a:ext cx="15875" cy="15875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2 h 3"/>
                <a:gd name="T8" fmla="*/ 1 w 3"/>
                <a:gd name="T9" fmla="*/ 1 h 3"/>
                <a:gd name="T10" fmla="*/ 0 w 3"/>
                <a:gd name="T11" fmla="*/ 1 h 3"/>
                <a:gd name="T12" fmla="*/ 0 w 3"/>
                <a:gd name="T13" fmla="*/ 1 h 3"/>
                <a:gd name="T14" fmla="*/ 1 w 3"/>
                <a:gd name="T15" fmla="*/ 0 h 3"/>
                <a:gd name="T16" fmla="*/ 3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54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676">
              <a:extLst>
                <a:ext uri="{FF2B5EF4-FFF2-40B4-BE49-F238E27FC236}">
                  <a16:creationId xmlns:a16="http://schemas.microsoft.com/office/drawing/2014/main" id="{09803790-5D6B-3094-D0B8-048F40E6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8" y="2763838"/>
              <a:ext cx="14288" cy="4763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1 h 1"/>
                <a:gd name="T4" fmla="*/ 2 w 3"/>
                <a:gd name="T5" fmla="*/ 0 h 1"/>
                <a:gd name="T6" fmla="*/ 2 w 3"/>
                <a:gd name="T7" fmla="*/ 1 h 1"/>
                <a:gd name="T8" fmla="*/ 1 w 3"/>
                <a:gd name="T9" fmla="*/ 0 h 1"/>
                <a:gd name="T10" fmla="*/ 0 w 3"/>
                <a:gd name="T11" fmla="*/ 0 h 1"/>
                <a:gd name="T12" fmla="*/ 0 w 3"/>
                <a:gd name="T13" fmla="*/ 0 h 1"/>
                <a:gd name="T14" fmla="*/ 1 w 3"/>
                <a:gd name="T15" fmla="*/ 0 h 1"/>
                <a:gd name="T16" fmla="*/ 1 w 3"/>
                <a:gd name="T17" fmla="*/ 0 h 1"/>
                <a:gd name="T18" fmla="*/ 1 w 3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E6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677">
              <a:extLst>
                <a:ext uri="{FF2B5EF4-FFF2-40B4-BE49-F238E27FC236}">
                  <a16:creationId xmlns:a16="http://schemas.microsoft.com/office/drawing/2014/main" id="{311A2570-E203-7A01-893F-7AE6CBC4A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713" y="2708275"/>
              <a:ext cx="60325" cy="60325"/>
            </a:xfrm>
            <a:custGeom>
              <a:avLst/>
              <a:gdLst>
                <a:gd name="T0" fmla="*/ 3 w 12"/>
                <a:gd name="T1" fmla="*/ 9 h 12"/>
                <a:gd name="T2" fmla="*/ 4 w 12"/>
                <a:gd name="T3" fmla="*/ 9 h 12"/>
                <a:gd name="T4" fmla="*/ 6 w 12"/>
                <a:gd name="T5" fmla="*/ 8 h 12"/>
                <a:gd name="T6" fmla="*/ 7 w 12"/>
                <a:gd name="T7" fmla="*/ 7 h 12"/>
                <a:gd name="T8" fmla="*/ 10 w 12"/>
                <a:gd name="T9" fmla="*/ 3 h 12"/>
                <a:gd name="T10" fmla="*/ 9 w 12"/>
                <a:gd name="T11" fmla="*/ 0 h 12"/>
                <a:gd name="T12" fmla="*/ 10 w 12"/>
                <a:gd name="T13" fmla="*/ 6 h 12"/>
                <a:gd name="T14" fmla="*/ 7 w 12"/>
                <a:gd name="T15" fmla="*/ 9 h 12"/>
                <a:gd name="T16" fmla="*/ 10 w 12"/>
                <a:gd name="T17" fmla="*/ 8 h 12"/>
                <a:gd name="T18" fmla="*/ 9 w 12"/>
                <a:gd name="T19" fmla="*/ 10 h 12"/>
                <a:gd name="T20" fmla="*/ 11 w 12"/>
                <a:gd name="T21" fmla="*/ 11 h 12"/>
                <a:gd name="T22" fmla="*/ 8 w 12"/>
                <a:gd name="T23" fmla="*/ 11 h 12"/>
                <a:gd name="T24" fmla="*/ 6 w 12"/>
                <a:gd name="T25" fmla="*/ 12 h 12"/>
                <a:gd name="T26" fmla="*/ 5 w 12"/>
                <a:gd name="T27" fmla="*/ 12 h 12"/>
                <a:gd name="T28" fmla="*/ 3 w 12"/>
                <a:gd name="T29" fmla="*/ 12 h 12"/>
                <a:gd name="T30" fmla="*/ 0 w 12"/>
                <a:gd name="T31" fmla="*/ 12 h 12"/>
                <a:gd name="T32" fmla="*/ 1 w 12"/>
                <a:gd name="T33" fmla="*/ 10 h 12"/>
                <a:gd name="T34" fmla="*/ 3 w 12"/>
                <a:gd name="T3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2">
                  <a:moveTo>
                    <a:pt x="3" y="9"/>
                  </a:move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6" y="8"/>
                    <a:pt x="6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7"/>
                    <a:pt x="9" y="5"/>
                    <a:pt x="10" y="3"/>
                  </a:cubicBezTo>
                  <a:cubicBezTo>
                    <a:pt x="10" y="1"/>
                    <a:pt x="9" y="0"/>
                    <a:pt x="9" y="0"/>
                  </a:cubicBezTo>
                  <a:cubicBezTo>
                    <a:pt x="9" y="0"/>
                    <a:pt x="12" y="3"/>
                    <a:pt x="10" y="6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9" y="10"/>
                    <a:pt x="11" y="10"/>
                    <a:pt x="11" y="11"/>
                  </a:cubicBezTo>
                  <a:cubicBezTo>
                    <a:pt x="11" y="11"/>
                    <a:pt x="10" y="10"/>
                    <a:pt x="8" y="11"/>
                  </a:cubicBezTo>
                  <a:cubicBezTo>
                    <a:pt x="7" y="11"/>
                    <a:pt x="6" y="12"/>
                    <a:pt x="6" y="12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2" y="12"/>
                    <a:pt x="0" y="12"/>
                    <a:pt x="0" y="12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2" y="9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54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678">
              <a:extLst>
                <a:ext uri="{FF2B5EF4-FFF2-40B4-BE49-F238E27FC236}">
                  <a16:creationId xmlns:a16="http://schemas.microsoft.com/office/drawing/2014/main" id="{578A2290-A944-935B-986C-C5A13FF71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8" y="2708275"/>
              <a:ext cx="4763" cy="1587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1 h 3"/>
                <a:gd name="T4" fmla="*/ 1 w 1"/>
                <a:gd name="T5" fmla="*/ 0 h 3"/>
                <a:gd name="T6" fmla="*/ 1 w 1"/>
                <a:gd name="T7" fmla="*/ 2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BE6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679">
              <a:extLst>
                <a:ext uri="{FF2B5EF4-FFF2-40B4-BE49-F238E27FC236}">
                  <a16:creationId xmlns:a16="http://schemas.microsoft.com/office/drawing/2014/main" id="{676475E8-2050-7AE1-F6C6-073F1CE1E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2714625"/>
              <a:ext cx="25400" cy="39688"/>
            </a:xfrm>
            <a:custGeom>
              <a:avLst/>
              <a:gdLst>
                <a:gd name="T0" fmla="*/ 4 w 5"/>
                <a:gd name="T1" fmla="*/ 0 h 8"/>
                <a:gd name="T2" fmla="*/ 4 w 5"/>
                <a:gd name="T3" fmla="*/ 4 h 8"/>
                <a:gd name="T4" fmla="*/ 0 w 5"/>
                <a:gd name="T5" fmla="*/ 8 h 8"/>
                <a:gd name="T6" fmla="*/ 4 w 5"/>
                <a:gd name="T7" fmla="*/ 4 h 8"/>
                <a:gd name="T8" fmla="*/ 4 w 5"/>
                <a:gd name="T9" fmla="*/ 1 h 8"/>
                <a:gd name="T10" fmla="*/ 4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5" y="3"/>
                    <a:pt x="4" y="4"/>
                  </a:cubicBezTo>
                  <a:cubicBezTo>
                    <a:pt x="4" y="6"/>
                    <a:pt x="0" y="8"/>
                    <a:pt x="0" y="8"/>
                  </a:cubicBezTo>
                  <a:cubicBezTo>
                    <a:pt x="0" y="8"/>
                    <a:pt x="3" y="6"/>
                    <a:pt x="4" y="4"/>
                  </a:cubicBezTo>
                  <a:cubicBezTo>
                    <a:pt x="4" y="2"/>
                    <a:pt x="4" y="1"/>
                    <a:pt x="4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A54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680">
              <a:extLst>
                <a:ext uri="{FF2B5EF4-FFF2-40B4-BE49-F238E27FC236}">
                  <a16:creationId xmlns:a16="http://schemas.microsoft.com/office/drawing/2014/main" id="{C298A0B5-B459-5459-216E-F5D955168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1" y="2744788"/>
              <a:ext cx="14288" cy="9525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2 h 2"/>
                <a:gd name="T4" fmla="*/ 3 w 3"/>
                <a:gd name="T5" fmla="*/ 0 h 2"/>
                <a:gd name="T6" fmla="*/ 2 w 3"/>
                <a:gd name="T7" fmla="*/ 1 h 2"/>
                <a:gd name="T8" fmla="*/ 2 w 3"/>
                <a:gd name="T9" fmla="*/ 0 h 2"/>
                <a:gd name="T10" fmla="*/ 1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17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681">
              <a:extLst>
                <a:ext uri="{FF2B5EF4-FFF2-40B4-BE49-F238E27FC236}">
                  <a16:creationId xmlns:a16="http://schemas.microsoft.com/office/drawing/2014/main" id="{39DB5B1A-35CE-B68F-7278-9CAB09DAC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2708275"/>
              <a:ext cx="6350" cy="25400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2 h 5"/>
                <a:gd name="T4" fmla="*/ 0 w 1"/>
                <a:gd name="T5" fmla="*/ 0 h 5"/>
                <a:gd name="T6" fmla="*/ 0 w 1"/>
                <a:gd name="T7" fmla="*/ 2 h 5"/>
                <a:gd name="T8" fmla="*/ 0 w 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0" y="5"/>
                    <a:pt x="1" y="4"/>
                    <a:pt x="1" y="2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17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682">
              <a:extLst>
                <a:ext uri="{FF2B5EF4-FFF2-40B4-BE49-F238E27FC236}">
                  <a16:creationId xmlns:a16="http://schemas.microsoft.com/office/drawing/2014/main" id="{60E9598F-313E-F91E-7417-DAD582E0C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8" y="2719388"/>
              <a:ext cx="9525" cy="14288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2 h 3"/>
                <a:gd name="T4" fmla="*/ 2 w 2"/>
                <a:gd name="T5" fmla="*/ 0 h 3"/>
                <a:gd name="T6" fmla="*/ 1 w 2"/>
                <a:gd name="T7" fmla="*/ 2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1" y="3"/>
                    <a:pt x="1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17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Oval 683">
              <a:extLst>
                <a:ext uri="{FF2B5EF4-FFF2-40B4-BE49-F238E27FC236}">
                  <a16:creationId xmlns:a16="http://schemas.microsoft.com/office/drawing/2014/main" id="{E0314384-5CC1-6D97-7B03-BA2EFE4F8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638" y="2763838"/>
              <a:ext cx="11113" cy="4763"/>
            </a:xfrm>
            <a:prstGeom prst="ellipse">
              <a:avLst/>
            </a:prstGeom>
            <a:solidFill>
              <a:srgbClr val="17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684">
              <a:extLst>
                <a:ext uri="{FF2B5EF4-FFF2-40B4-BE49-F238E27FC236}">
                  <a16:creationId xmlns:a16="http://schemas.microsoft.com/office/drawing/2014/main" id="{4F38115B-E847-FE9C-110E-1C4CF947B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113" y="2749550"/>
              <a:ext cx="25400" cy="14288"/>
            </a:xfrm>
            <a:custGeom>
              <a:avLst/>
              <a:gdLst>
                <a:gd name="T0" fmla="*/ 0 w 5"/>
                <a:gd name="T1" fmla="*/ 2 h 3"/>
                <a:gd name="T2" fmla="*/ 3 w 5"/>
                <a:gd name="T3" fmla="*/ 1 h 3"/>
                <a:gd name="T4" fmla="*/ 5 w 5"/>
                <a:gd name="T5" fmla="*/ 0 h 3"/>
                <a:gd name="T6" fmla="*/ 3 w 5"/>
                <a:gd name="T7" fmla="*/ 2 h 3"/>
                <a:gd name="T8" fmla="*/ 1 w 5"/>
                <a:gd name="T9" fmla="*/ 3 h 3"/>
                <a:gd name="T10" fmla="*/ 3 w 5"/>
                <a:gd name="T11" fmla="*/ 1 h 3"/>
                <a:gd name="T12" fmla="*/ 0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2"/>
                    <a:pt x="2" y="2"/>
                    <a:pt x="3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3" y="2"/>
                    <a:pt x="3" y="1"/>
                  </a:cubicBezTo>
                  <a:cubicBezTo>
                    <a:pt x="3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17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685">
              <a:extLst>
                <a:ext uri="{FF2B5EF4-FFF2-40B4-BE49-F238E27FC236}">
                  <a16:creationId xmlns:a16="http://schemas.microsoft.com/office/drawing/2014/main" id="{CC7E19D8-441C-8B02-91A7-4EE5B8207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713" y="2749550"/>
              <a:ext cx="15875" cy="1428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0"/>
                    <a:pt x="3" y="2"/>
                    <a:pt x="3" y="2"/>
                  </a:cubicBezTo>
                  <a:cubicBezTo>
                    <a:pt x="2" y="3"/>
                    <a:pt x="1" y="3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686">
              <a:extLst>
                <a:ext uri="{FF2B5EF4-FFF2-40B4-BE49-F238E27FC236}">
                  <a16:creationId xmlns:a16="http://schemas.microsoft.com/office/drawing/2014/main" id="{56701065-C5D3-64C6-ACEA-5C7103404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713" y="2749550"/>
              <a:ext cx="15875" cy="14288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2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1"/>
                    <a:pt x="3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</a:path>
              </a:pathLst>
            </a:custGeom>
            <a:solidFill>
              <a:srgbClr val="ED6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687">
              <a:extLst>
                <a:ext uri="{FF2B5EF4-FFF2-40B4-BE49-F238E27FC236}">
                  <a16:creationId xmlns:a16="http://schemas.microsoft.com/office/drawing/2014/main" id="{D01A731E-A013-04C9-A2C6-3FC03884F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6" y="2754313"/>
              <a:ext cx="6350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688">
              <a:extLst>
                <a:ext uri="{FF2B5EF4-FFF2-40B4-BE49-F238E27FC236}">
                  <a16:creationId xmlns:a16="http://schemas.microsoft.com/office/drawing/2014/main" id="{0FDDF1E7-D01C-F8CB-14CE-3E76E77FB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6" y="2759075"/>
              <a:ext cx="6350" cy="0"/>
            </a:xfrm>
            <a:custGeom>
              <a:avLst/>
              <a:gdLst>
                <a:gd name="T0" fmla="*/ 4 w 4"/>
                <a:gd name="T1" fmla="*/ 0 w 4"/>
                <a:gd name="T2" fmla="*/ 0 w 4"/>
                <a:gd name="T3" fmla="*/ 4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6D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689">
              <a:extLst>
                <a:ext uri="{FF2B5EF4-FFF2-40B4-BE49-F238E27FC236}">
                  <a16:creationId xmlns:a16="http://schemas.microsoft.com/office/drawing/2014/main" id="{0D4BC654-FE7C-F68A-9C5D-EB2632982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713" y="2708275"/>
              <a:ext cx="34925" cy="60325"/>
            </a:xfrm>
            <a:custGeom>
              <a:avLst/>
              <a:gdLst>
                <a:gd name="T0" fmla="*/ 3 w 7"/>
                <a:gd name="T1" fmla="*/ 7 h 12"/>
                <a:gd name="T2" fmla="*/ 4 w 7"/>
                <a:gd name="T3" fmla="*/ 4 h 12"/>
                <a:gd name="T4" fmla="*/ 4 w 7"/>
                <a:gd name="T5" fmla="*/ 2 h 12"/>
                <a:gd name="T6" fmla="*/ 5 w 7"/>
                <a:gd name="T7" fmla="*/ 2 h 12"/>
                <a:gd name="T8" fmla="*/ 5 w 7"/>
                <a:gd name="T9" fmla="*/ 4 h 12"/>
                <a:gd name="T10" fmla="*/ 5 w 7"/>
                <a:gd name="T11" fmla="*/ 5 h 12"/>
                <a:gd name="T12" fmla="*/ 6 w 7"/>
                <a:gd name="T13" fmla="*/ 5 h 12"/>
                <a:gd name="T14" fmla="*/ 7 w 7"/>
                <a:gd name="T15" fmla="*/ 0 h 12"/>
                <a:gd name="T16" fmla="*/ 7 w 7"/>
                <a:gd name="T17" fmla="*/ 3 h 12"/>
                <a:gd name="T18" fmla="*/ 4 w 7"/>
                <a:gd name="T19" fmla="*/ 6 h 12"/>
                <a:gd name="T20" fmla="*/ 2 w 7"/>
                <a:gd name="T21" fmla="*/ 9 h 12"/>
                <a:gd name="T22" fmla="*/ 0 w 7"/>
                <a:gd name="T23" fmla="*/ 12 h 12"/>
                <a:gd name="T24" fmla="*/ 1 w 7"/>
                <a:gd name="T25" fmla="*/ 10 h 12"/>
                <a:gd name="T26" fmla="*/ 2 w 7"/>
                <a:gd name="T27" fmla="*/ 8 h 12"/>
                <a:gd name="T28" fmla="*/ 3 w 7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2">
                  <a:moveTo>
                    <a:pt x="3" y="7"/>
                  </a:moveTo>
                  <a:cubicBezTo>
                    <a:pt x="3" y="7"/>
                    <a:pt x="4" y="6"/>
                    <a:pt x="4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4"/>
                    <a:pt x="7" y="2"/>
                    <a:pt x="7" y="0"/>
                  </a:cubicBezTo>
                  <a:cubicBezTo>
                    <a:pt x="7" y="0"/>
                    <a:pt x="7" y="1"/>
                    <a:pt x="7" y="3"/>
                  </a:cubicBezTo>
                  <a:cubicBezTo>
                    <a:pt x="6" y="5"/>
                    <a:pt x="6" y="5"/>
                    <a:pt x="4" y="6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BE6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690">
              <a:extLst>
                <a:ext uri="{FF2B5EF4-FFF2-40B4-BE49-F238E27FC236}">
                  <a16:creationId xmlns:a16="http://schemas.microsoft.com/office/drawing/2014/main" id="{95F79485-5A45-9110-610A-210AC376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6" y="2728913"/>
              <a:ext cx="4763" cy="20638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1 h 4"/>
                <a:gd name="T4" fmla="*/ 0 w 1"/>
                <a:gd name="T5" fmla="*/ 0 h 4"/>
                <a:gd name="T6" fmla="*/ 1 w 1"/>
                <a:gd name="T7" fmla="*/ 1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4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3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A54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691">
              <a:extLst>
                <a:ext uri="{FF2B5EF4-FFF2-40B4-BE49-F238E27FC236}">
                  <a16:creationId xmlns:a16="http://schemas.microsoft.com/office/drawing/2014/main" id="{6BB771DD-7BC8-FBED-4887-20E7D20CA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1" y="2719388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1 h 4"/>
                <a:gd name="T4" fmla="*/ 0 w 1"/>
                <a:gd name="T5" fmla="*/ 0 h 4"/>
                <a:gd name="T6" fmla="*/ 1 w 1"/>
                <a:gd name="T7" fmla="*/ 2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5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92">
              <a:extLst>
                <a:ext uri="{FF2B5EF4-FFF2-40B4-BE49-F238E27FC236}">
                  <a16:creationId xmlns:a16="http://schemas.microsoft.com/office/drawing/2014/main" id="{ADE7705B-38AD-A773-8067-A4BC5681A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951" y="2728913"/>
              <a:ext cx="20638" cy="39688"/>
            </a:xfrm>
            <a:custGeom>
              <a:avLst/>
              <a:gdLst>
                <a:gd name="T0" fmla="*/ 1 w 4"/>
                <a:gd name="T1" fmla="*/ 8 h 8"/>
                <a:gd name="T2" fmla="*/ 0 w 4"/>
                <a:gd name="T3" fmla="*/ 7 h 8"/>
                <a:gd name="T4" fmla="*/ 1 w 4"/>
                <a:gd name="T5" fmla="*/ 5 h 8"/>
                <a:gd name="T6" fmla="*/ 3 w 4"/>
                <a:gd name="T7" fmla="*/ 3 h 8"/>
                <a:gd name="T8" fmla="*/ 3 w 4"/>
                <a:gd name="T9" fmla="*/ 0 h 8"/>
                <a:gd name="T10" fmla="*/ 3 w 4"/>
                <a:gd name="T11" fmla="*/ 3 h 8"/>
                <a:gd name="T12" fmla="*/ 0 w 4"/>
                <a:gd name="T13" fmla="*/ 6 h 8"/>
                <a:gd name="T14" fmla="*/ 0 w 4"/>
                <a:gd name="T15" fmla="*/ 7 h 8"/>
                <a:gd name="T16" fmla="*/ 0 w 4"/>
                <a:gd name="T17" fmla="*/ 8 h 8"/>
                <a:gd name="T18" fmla="*/ 1 w 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6"/>
                    <a:pt x="1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2"/>
                    <a:pt x="4" y="1"/>
                    <a:pt x="3" y="0"/>
                  </a:cubicBezTo>
                  <a:cubicBezTo>
                    <a:pt x="3" y="0"/>
                    <a:pt x="4" y="1"/>
                    <a:pt x="3" y="3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BE6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693">
              <a:extLst>
                <a:ext uri="{FF2B5EF4-FFF2-40B4-BE49-F238E27FC236}">
                  <a16:creationId xmlns:a16="http://schemas.microsoft.com/office/drawing/2014/main" id="{0E690811-5468-4542-81BA-75ACA5CEC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6" y="2768600"/>
              <a:ext cx="15875" cy="11113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3 w 3"/>
                <a:gd name="T5" fmla="*/ 1 h 2"/>
                <a:gd name="T6" fmla="*/ 2 w 3"/>
                <a:gd name="T7" fmla="*/ 0 h 2"/>
                <a:gd name="T8" fmla="*/ 0 w 3"/>
                <a:gd name="T9" fmla="*/ 0 h 2"/>
                <a:gd name="T10" fmla="*/ 1 w 3"/>
                <a:gd name="T11" fmla="*/ 1 h 2"/>
                <a:gd name="T12" fmla="*/ 3 w 3"/>
                <a:gd name="T13" fmla="*/ 1 h 2"/>
                <a:gd name="T14" fmla="*/ 3 w 3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7A4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694">
              <a:extLst>
                <a:ext uri="{FF2B5EF4-FFF2-40B4-BE49-F238E27FC236}">
                  <a16:creationId xmlns:a16="http://schemas.microsoft.com/office/drawing/2014/main" id="{FDE3AC39-B73C-ED20-696A-0E5D8772C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1" y="2768600"/>
              <a:ext cx="9525" cy="11113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1 h 2"/>
                <a:gd name="T4" fmla="*/ 1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7A4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695">
              <a:extLst>
                <a:ext uri="{FF2B5EF4-FFF2-40B4-BE49-F238E27FC236}">
                  <a16:creationId xmlns:a16="http://schemas.microsoft.com/office/drawing/2014/main" id="{B13DFAF8-037E-2B50-B1CA-22B074D35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6" y="2774950"/>
              <a:ext cx="25400" cy="14288"/>
            </a:xfrm>
            <a:custGeom>
              <a:avLst/>
              <a:gdLst>
                <a:gd name="T0" fmla="*/ 0 w 5"/>
                <a:gd name="T1" fmla="*/ 2 h 3"/>
                <a:gd name="T2" fmla="*/ 1 w 5"/>
                <a:gd name="T3" fmla="*/ 2 h 3"/>
                <a:gd name="T4" fmla="*/ 2 w 5"/>
                <a:gd name="T5" fmla="*/ 3 h 3"/>
                <a:gd name="T6" fmla="*/ 4 w 5"/>
                <a:gd name="T7" fmla="*/ 2 h 3"/>
                <a:gd name="T8" fmla="*/ 5 w 5"/>
                <a:gd name="T9" fmla="*/ 1 h 3"/>
                <a:gd name="T10" fmla="*/ 4 w 5"/>
                <a:gd name="T11" fmla="*/ 0 h 3"/>
                <a:gd name="T12" fmla="*/ 3 w 5"/>
                <a:gd name="T13" fmla="*/ 0 h 3"/>
                <a:gd name="T14" fmla="*/ 0 w 5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D28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96">
              <a:extLst>
                <a:ext uri="{FF2B5EF4-FFF2-40B4-BE49-F238E27FC236}">
                  <a16:creationId xmlns:a16="http://schemas.microsoft.com/office/drawing/2014/main" id="{EB2B1DD8-787E-2ECB-7CD6-953C47DAD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2768600"/>
              <a:ext cx="66675" cy="46038"/>
            </a:xfrm>
            <a:custGeom>
              <a:avLst/>
              <a:gdLst>
                <a:gd name="T0" fmla="*/ 13 w 13"/>
                <a:gd name="T1" fmla="*/ 1 h 9"/>
                <a:gd name="T2" fmla="*/ 12 w 13"/>
                <a:gd name="T3" fmla="*/ 1 h 9"/>
                <a:gd name="T4" fmla="*/ 12 w 13"/>
                <a:gd name="T5" fmla="*/ 0 h 9"/>
                <a:gd name="T6" fmla="*/ 10 w 13"/>
                <a:gd name="T7" fmla="*/ 0 h 9"/>
                <a:gd name="T8" fmla="*/ 9 w 13"/>
                <a:gd name="T9" fmla="*/ 0 h 9"/>
                <a:gd name="T10" fmla="*/ 8 w 13"/>
                <a:gd name="T11" fmla="*/ 1 h 9"/>
                <a:gd name="T12" fmla="*/ 6 w 13"/>
                <a:gd name="T13" fmla="*/ 0 h 9"/>
                <a:gd name="T14" fmla="*/ 5 w 13"/>
                <a:gd name="T15" fmla="*/ 0 h 9"/>
                <a:gd name="T16" fmla="*/ 3 w 13"/>
                <a:gd name="T17" fmla="*/ 0 h 9"/>
                <a:gd name="T18" fmla="*/ 2 w 13"/>
                <a:gd name="T19" fmla="*/ 1 h 9"/>
                <a:gd name="T20" fmla="*/ 3 w 13"/>
                <a:gd name="T21" fmla="*/ 1 h 9"/>
                <a:gd name="T22" fmla="*/ 2 w 13"/>
                <a:gd name="T23" fmla="*/ 1 h 9"/>
                <a:gd name="T24" fmla="*/ 0 w 13"/>
                <a:gd name="T25" fmla="*/ 4 h 9"/>
                <a:gd name="T26" fmla="*/ 4 w 13"/>
                <a:gd name="T27" fmla="*/ 7 h 9"/>
                <a:gd name="T28" fmla="*/ 3 w 13"/>
                <a:gd name="T29" fmla="*/ 5 h 9"/>
                <a:gd name="T30" fmla="*/ 6 w 13"/>
                <a:gd name="T31" fmla="*/ 3 h 9"/>
                <a:gd name="T32" fmla="*/ 8 w 13"/>
                <a:gd name="T33" fmla="*/ 2 h 9"/>
                <a:gd name="T34" fmla="*/ 11 w 13"/>
                <a:gd name="T35" fmla="*/ 2 h 9"/>
                <a:gd name="T36" fmla="*/ 7 w 13"/>
                <a:gd name="T37" fmla="*/ 4 h 9"/>
                <a:gd name="T38" fmla="*/ 8 w 13"/>
                <a:gd name="T39" fmla="*/ 4 h 9"/>
                <a:gd name="T40" fmla="*/ 13 w 13"/>
                <a:gd name="T4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9">
                  <a:moveTo>
                    <a:pt x="13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3" y="9"/>
                    <a:pt x="4" y="7"/>
                  </a:cubicBezTo>
                  <a:cubicBezTo>
                    <a:pt x="4" y="7"/>
                    <a:pt x="3" y="6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3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13" y="2"/>
                    <a:pt x="13" y="1"/>
                  </a:cubicBezTo>
                  <a:close/>
                </a:path>
              </a:pathLst>
            </a:custGeom>
            <a:solidFill>
              <a:srgbClr val="FDC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697">
              <a:extLst>
                <a:ext uri="{FF2B5EF4-FFF2-40B4-BE49-F238E27FC236}">
                  <a16:creationId xmlns:a16="http://schemas.microsoft.com/office/drawing/2014/main" id="{9D926DA6-4C49-1A08-F948-817C77461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2763838"/>
              <a:ext cx="66675" cy="46038"/>
            </a:xfrm>
            <a:custGeom>
              <a:avLst/>
              <a:gdLst>
                <a:gd name="T0" fmla="*/ 12 w 13"/>
                <a:gd name="T1" fmla="*/ 2 h 9"/>
                <a:gd name="T2" fmla="*/ 10 w 13"/>
                <a:gd name="T3" fmla="*/ 1 h 9"/>
                <a:gd name="T4" fmla="*/ 9 w 13"/>
                <a:gd name="T5" fmla="*/ 1 h 9"/>
                <a:gd name="T6" fmla="*/ 9 w 13"/>
                <a:gd name="T7" fmla="*/ 1 h 9"/>
                <a:gd name="T8" fmla="*/ 6 w 13"/>
                <a:gd name="T9" fmla="*/ 1 h 9"/>
                <a:gd name="T10" fmla="*/ 4 w 13"/>
                <a:gd name="T11" fmla="*/ 1 h 9"/>
                <a:gd name="T12" fmla="*/ 2 w 13"/>
                <a:gd name="T13" fmla="*/ 2 h 9"/>
                <a:gd name="T14" fmla="*/ 2 w 13"/>
                <a:gd name="T15" fmla="*/ 2 h 9"/>
                <a:gd name="T16" fmla="*/ 3 w 13"/>
                <a:gd name="T17" fmla="*/ 2 h 9"/>
                <a:gd name="T18" fmla="*/ 3 w 13"/>
                <a:gd name="T19" fmla="*/ 2 h 9"/>
                <a:gd name="T20" fmla="*/ 3 w 13"/>
                <a:gd name="T21" fmla="*/ 2 h 9"/>
                <a:gd name="T22" fmla="*/ 3 w 13"/>
                <a:gd name="T23" fmla="*/ 2 h 9"/>
                <a:gd name="T24" fmla="*/ 3 w 13"/>
                <a:gd name="T25" fmla="*/ 2 h 9"/>
                <a:gd name="T26" fmla="*/ 3 w 13"/>
                <a:gd name="T27" fmla="*/ 2 h 9"/>
                <a:gd name="T28" fmla="*/ 3 w 13"/>
                <a:gd name="T29" fmla="*/ 2 h 9"/>
                <a:gd name="T30" fmla="*/ 3 w 13"/>
                <a:gd name="T31" fmla="*/ 2 h 9"/>
                <a:gd name="T32" fmla="*/ 2 w 13"/>
                <a:gd name="T33" fmla="*/ 2 h 9"/>
                <a:gd name="T34" fmla="*/ 1 w 13"/>
                <a:gd name="T35" fmla="*/ 8 h 9"/>
                <a:gd name="T36" fmla="*/ 5 w 13"/>
                <a:gd name="T37" fmla="*/ 8 h 9"/>
                <a:gd name="T38" fmla="*/ 3 w 13"/>
                <a:gd name="T39" fmla="*/ 6 h 9"/>
                <a:gd name="T40" fmla="*/ 8 w 13"/>
                <a:gd name="T41" fmla="*/ 3 h 9"/>
                <a:gd name="T42" fmla="*/ 11 w 13"/>
                <a:gd name="T43" fmla="*/ 3 h 9"/>
                <a:gd name="T44" fmla="*/ 7 w 13"/>
                <a:gd name="T45" fmla="*/ 5 h 9"/>
                <a:gd name="T46" fmla="*/ 10 w 13"/>
                <a:gd name="T47" fmla="*/ 4 h 9"/>
                <a:gd name="T48" fmla="*/ 13 w 13"/>
                <a:gd name="T49" fmla="*/ 2 h 9"/>
                <a:gd name="T50" fmla="*/ 13 w 13"/>
                <a:gd name="T51" fmla="*/ 2 h 9"/>
                <a:gd name="T52" fmla="*/ 9 w 13"/>
                <a:gd name="T53" fmla="*/ 5 h 9"/>
                <a:gd name="T54" fmla="*/ 8 w 13"/>
                <a:gd name="T55" fmla="*/ 5 h 9"/>
                <a:gd name="T56" fmla="*/ 9 w 13"/>
                <a:gd name="T57" fmla="*/ 4 h 9"/>
                <a:gd name="T58" fmla="*/ 11 w 13"/>
                <a:gd name="T59" fmla="*/ 3 h 9"/>
                <a:gd name="T60" fmla="*/ 6 w 13"/>
                <a:gd name="T61" fmla="*/ 4 h 9"/>
                <a:gd name="T62" fmla="*/ 4 w 13"/>
                <a:gd name="T63" fmla="*/ 8 h 9"/>
                <a:gd name="T64" fmla="*/ 4 w 13"/>
                <a:gd name="T65" fmla="*/ 9 h 9"/>
                <a:gd name="T66" fmla="*/ 1 w 13"/>
                <a:gd name="T67" fmla="*/ 3 h 9"/>
                <a:gd name="T68" fmla="*/ 2 w 13"/>
                <a:gd name="T69" fmla="*/ 2 h 9"/>
                <a:gd name="T70" fmla="*/ 3 w 13"/>
                <a:gd name="T71" fmla="*/ 2 h 9"/>
                <a:gd name="T72" fmla="*/ 3 w 13"/>
                <a:gd name="T73" fmla="*/ 2 h 9"/>
                <a:gd name="T74" fmla="*/ 3 w 13"/>
                <a:gd name="T75" fmla="*/ 2 h 9"/>
                <a:gd name="T76" fmla="*/ 3 w 13"/>
                <a:gd name="T77" fmla="*/ 2 h 9"/>
                <a:gd name="T78" fmla="*/ 3 w 13"/>
                <a:gd name="T79" fmla="*/ 1 h 9"/>
                <a:gd name="T80" fmla="*/ 4 w 13"/>
                <a:gd name="T81" fmla="*/ 1 h 9"/>
                <a:gd name="T82" fmla="*/ 6 w 13"/>
                <a:gd name="T83" fmla="*/ 1 h 9"/>
                <a:gd name="T84" fmla="*/ 9 w 13"/>
                <a:gd name="T85" fmla="*/ 1 h 9"/>
                <a:gd name="T86" fmla="*/ 10 w 13"/>
                <a:gd name="T87" fmla="*/ 1 h 9"/>
                <a:gd name="T88" fmla="*/ 12 w 13"/>
                <a:gd name="T89" fmla="*/ 1 h 9"/>
                <a:gd name="T90" fmla="*/ 12 w 13"/>
                <a:gd name="T91" fmla="*/ 2 h 9"/>
                <a:gd name="T92" fmla="*/ 12 w 13"/>
                <a:gd name="T93" fmla="*/ 2 h 9"/>
                <a:gd name="T94" fmla="*/ 13 w 13"/>
                <a:gd name="T9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" h="9"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10" y="2"/>
                    <a:pt x="10" y="2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1" y="4"/>
                  </a:cubicBezTo>
                  <a:cubicBezTo>
                    <a:pt x="11" y="4"/>
                    <a:pt x="10" y="4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5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lose/>
                </a:path>
              </a:pathLst>
            </a:custGeom>
            <a:solidFill>
              <a:srgbClr val="A44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698">
              <a:extLst>
                <a:ext uri="{FF2B5EF4-FFF2-40B4-BE49-F238E27FC236}">
                  <a16:creationId xmlns:a16="http://schemas.microsoft.com/office/drawing/2014/main" id="{849471B7-EF6D-6E6A-D985-F3B19F0E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2768600"/>
              <a:ext cx="30163" cy="36513"/>
            </a:xfrm>
            <a:custGeom>
              <a:avLst/>
              <a:gdLst>
                <a:gd name="T0" fmla="*/ 3 w 6"/>
                <a:gd name="T1" fmla="*/ 7 h 7"/>
                <a:gd name="T2" fmla="*/ 1 w 6"/>
                <a:gd name="T3" fmla="*/ 4 h 7"/>
                <a:gd name="T4" fmla="*/ 3 w 6"/>
                <a:gd name="T5" fmla="*/ 1 h 7"/>
                <a:gd name="T6" fmla="*/ 4 w 6"/>
                <a:gd name="T7" fmla="*/ 0 h 7"/>
                <a:gd name="T8" fmla="*/ 5 w 6"/>
                <a:gd name="T9" fmla="*/ 0 h 7"/>
                <a:gd name="T10" fmla="*/ 6 w 6"/>
                <a:gd name="T11" fmla="*/ 1 h 7"/>
                <a:gd name="T12" fmla="*/ 2 w 6"/>
                <a:gd name="T13" fmla="*/ 5 h 7"/>
                <a:gd name="T14" fmla="*/ 3 w 6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3" y="7"/>
                    <a:pt x="0" y="6"/>
                    <a:pt x="1" y="4"/>
                  </a:cubicBezTo>
                  <a:cubicBezTo>
                    <a:pt x="1" y="2"/>
                    <a:pt x="3" y="1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2" y="3"/>
                    <a:pt x="2" y="5"/>
                  </a:cubicBezTo>
                  <a:cubicBezTo>
                    <a:pt x="2" y="6"/>
                    <a:pt x="3" y="7"/>
                    <a:pt x="3" y="7"/>
                  </a:cubicBezTo>
                  <a:close/>
                </a:path>
              </a:pathLst>
            </a:custGeom>
            <a:solidFill>
              <a:srgbClr val="FF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699">
              <a:extLst>
                <a:ext uri="{FF2B5EF4-FFF2-40B4-BE49-F238E27FC236}">
                  <a16:creationId xmlns:a16="http://schemas.microsoft.com/office/drawing/2014/main" id="{C7029E72-E309-3138-7AA4-14BC7C12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2763838"/>
              <a:ext cx="55563" cy="11113"/>
            </a:xfrm>
            <a:custGeom>
              <a:avLst/>
              <a:gdLst>
                <a:gd name="T0" fmla="*/ 11 w 11"/>
                <a:gd name="T1" fmla="*/ 2 h 2"/>
                <a:gd name="T2" fmla="*/ 10 w 11"/>
                <a:gd name="T3" fmla="*/ 2 h 2"/>
                <a:gd name="T4" fmla="*/ 8 w 11"/>
                <a:gd name="T5" fmla="*/ 1 h 2"/>
                <a:gd name="T6" fmla="*/ 6 w 11"/>
                <a:gd name="T7" fmla="*/ 2 h 2"/>
                <a:gd name="T8" fmla="*/ 5 w 11"/>
                <a:gd name="T9" fmla="*/ 2 h 2"/>
                <a:gd name="T10" fmla="*/ 2 w 11"/>
                <a:gd name="T11" fmla="*/ 1 h 2"/>
                <a:gd name="T12" fmla="*/ 1 w 11"/>
                <a:gd name="T13" fmla="*/ 2 h 2"/>
                <a:gd name="T14" fmla="*/ 1 w 11"/>
                <a:gd name="T15" fmla="*/ 2 h 2"/>
                <a:gd name="T16" fmla="*/ 2 w 11"/>
                <a:gd name="T17" fmla="*/ 1 h 2"/>
                <a:gd name="T18" fmla="*/ 6 w 11"/>
                <a:gd name="T19" fmla="*/ 1 h 2"/>
                <a:gd name="T20" fmla="*/ 8 w 11"/>
                <a:gd name="T21" fmla="*/ 1 h 2"/>
                <a:gd name="T22" fmla="*/ 11 w 11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7" y="1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2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4" y="0"/>
                    <a:pt x="5" y="2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1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E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700">
              <a:extLst>
                <a:ext uri="{FF2B5EF4-FFF2-40B4-BE49-F238E27FC236}">
                  <a16:creationId xmlns:a16="http://schemas.microsoft.com/office/drawing/2014/main" id="{FC7F1269-6320-389C-728C-A51E83B84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6" y="2779713"/>
              <a:ext cx="14288" cy="4763"/>
            </a:xfrm>
            <a:custGeom>
              <a:avLst/>
              <a:gdLst>
                <a:gd name="T0" fmla="*/ 0 w 3"/>
                <a:gd name="T1" fmla="*/ 1 h 1"/>
                <a:gd name="T2" fmla="*/ 1 w 3"/>
                <a:gd name="T3" fmla="*/ 0 h 1"/>
                <a:gd name="T4" fmla="*/ 3 w 3"/>
                <a:gd name="T5" fmla="*/ 0 h 1"/>
                <a:gd name="T6" fmla="*/ 1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93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701">
              <a:extLst>
                <a:ext uri="{FF2B5EF4-FFF2-40B4-BE49-F238E27FC236}">
                  <a16:creationId xmlns:a16="http://schemas.microsoft.com/office/drawing/2014/main" id="{5A2A4650-2996-2B56-09BF-67CE4AF05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2774950"/>
              <a:ext cx="20638" cy="34925"/>
            </a:xfrm>
            <a:custGeom>
              <a:avLst/>
              <a:gdLst>
                <a:gd name="T0" fmla="*/ 4 w 4"/>
                <a:gd name="T1" fmla="*/ 7 h 7"/>
                <a:gd name="T2" fmla="*/ 1 w 4"/>
                <a:gd name="T3" fmla="*/ 6 h 7"/>
                <a:gd name="T4" fmla="*/ 0 w 4"/>
                <a:gd name="T5" fmla="*/ 4 h 7"/>
                <a:gd name="T6" fmla="*/ 1 w 4"/>
                <a:gd name="T7" fmla="*/ 1 h 7"/>
                <a:gd name="T8" fmla="*/ 2 w 4"/>
                <a:gd name="T9" fmla="*/ 0 h 7"/>
                <a:gd name="T10" fmla="*/ 2 w 4"/>
                <a:gd name="T11" fmla="*/ 0 h 7"/>
                <a:gd name="T12" fmla="*/ 1 w 4"/>
                <a:gd name="T13" fmla="*/ 1 h 7"/>
                <a:gd name="T14" fmla="*/ 1 w 4"/>
                <a:gd name="T15" fmla="*/ 2 h 7"/>
                <a:gd name="T16" fmla="*/ 0 w 4"/>
                <a:gd name="T17" fmla="*/ 3 h 7"/>
                <a:gd name="T18" fmla="*/ 0 w 4"/>
                <a:gd name="T19" fmla="*/ 4 h 7"/>
                <a:gd name="T20" fmla="*/ 1 w 4"/>
                <a:gd name="T21" fmla="*/ 5 h 7"/>
                <a:gd name="T22" fmla="*/ 3 w 4"/>
                <a:gd name="T23" fmla="*/ 6 h 7"/>
                <a:gd name="T24" fmla="*/ 4 w 4"/>
                <a:gd name="T2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cubicBezTo>
                    <a:pt x="3" y="7"/>
                    <a:pt x="3" y="7"/>
                    <a:pt x="1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FDC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702">
              <a:extLst>
                <a:ext uri="{FF2B5EF4-FFF2-40B4-BE49-F238E27FC236}">
                  <a16:creationId xmlns:a16="http://schemas.microsoft.com/office/drawing/2014/main" id="{D21480B1-8866-6728-B64E-3C3796CF5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2768600"/>
              <a:ext cx="9525" cy="6350"/>
            </a:xfrm>
            <a:custGeom>
              <a:avLst/>
              <a:gdLst>
                <a:gd name="T0" fmla="*/ 3 w 6"/>
                <a:gd name="T1" fmla="*/ 0 h 4"/>
                <a:gd name="T2" fmla="*/ 3 w 6"/>
                <a:gd name="T3" fmla="*/ 0 h 4"/>
                <a:gd name="T4" fmla="*/ 3 w 6"/>
                <a:gd name="T5" fmla="*/ 0 h 4"/>
                <a:gd name="T6" fmla="*/ 3 w 6"/>
                <a:gd name="T7" fmla="*/ 0 h 4"/>
                <a:gd name="T8" fmla="*/ 3 w 6"/>
                <a:gd name="T9" fmla="*/ 0 h 4"/>
                <a:gd name="T10" fmla="*/ 3 w 6"/>
                <a:gd name="T11" fmla="*/ 0 h 4"/>
                <a:gd name="T12" fmla="*/ 3 w 6"/>
                <a:gd name="T13" fmla="*/ 0 h 4"/>
                <a:gd name="T14" fmla="*/ 3 w 6"/>
                <a:gd name="T15" fmla="*/ 0 h 4"/>
                <a:gd name="T16" fmla="*/ 3 w 6"/>
                <a:gd name="T17" fmla="*/ 0 h 4"/>
                <a:gd name="T18" fmla="*/ 3 w 6"/>
                <a:gd name="T19" fmla="*/ 0 h 4"/>
                <a:gd name="T20" fmla="*/ 3 w 6"/>
                <a:gd name="T21" fmla="*/ 0 h 4"/>
                <a:gd name="T22" fmla="*/ 3 w 6"/>
                <a:gd name="T23" fmla="*/ 0 h 4"/>
                <a:gd name="T24" fmla="*/ 3 w 6"/>
                <a:gd name="T25" fmla="*/ 0 h 4"/>
                <a:gd name="T26" fmla="*/ 3 w 6"/>
                <a:gd name="T27" fmla="*/ 0 h 4"/>
                <a:gd name="T28" fmla="*/ 3 w 6"/>
                <a:gd name="T29" fmla="*/ 0 h 4"/>
                <a:gd name="T30" fmla="*/ 3 w 6"/>
                <a:gd name="T31" fmla="*/ 0 h 4"/>
                <a:gd name="T32" fmla="*/ 3 w 6"/>
                <a:gd name="T33" fmla="*/ 0 h 4"/>
                <a:gd name="T34" fmla="*/ 3 w 6"/>
                <a:gd name="T35" fmla="*/ 0 h 4"/>
                <a:gd name="T36" fmla="*/ 3 w 6"/>
                <a:gd name="T37" fmla="*/ 0 h 4"/>
                <a:gd name="T38" fmla="*/ 3 w 6"/>
                <a:gd name="T39" fmla="*/ 0 h 4"/>
                <a:gd name="T40" fmla="*/ 3 w 6"/>
                <a:gd name="T41" fmla="*/ 0 h 4"/>
                <a:gd name="T42" fmla="*/ 3 w 6"/>
                <a:gd name="T43" fmla="*/ 0 h 4"/>
                <a:gd name="T44" fmla="*/ 3 w 6"/>
                <a:gd name="T45" fmla="*/ 0 h 4"/>
                <a:gd name="T46" fmla="*/ 3 w 6"/>
                <a:gd name="T47" fmla="*/ 0 h 4"/>
                <a:gd name="T48" fmla="*/ 3 w 6"/>
                <a:gd name="T49" fmla="*/ 0 h 4"/>
                <a:gd name="T50" fmla="*/ 3 w 6"/>
                <a:gd name="T51" fmla="*/ 0 h 4"/>
                <a:gd name="T52" fmla="*/ 3 w 6"/>
                <a:gd name="T53" fmla="*/ 0 h 4"/>
                <a:gd name="T54" fmla="*/ 3 w 6"/>
                <a:gd name="T55" fmla="*/ 0 h 4"/>
                <a:gd name="T56" fmla="*/ 3 w 6"/>
                <a:gd name="T57" fmla="*/ 0 h 4"/>
                <a:gd name="T58" fmla="*/ 3 w 6"/>
                <a:gd name="T59" fmla="*/ 0 h 4"/>
                <a:gd name="T60" fmla="*/ 3 w 6"/>
                <a:gd name="T61" fmla="*/ 0 h 4"/>
                <a:gd name="T62" fmla="*/ 3 w 6"/>
                <a:gd name="T63" fmla="*/ 0 h 4"/>
                <a:gd name="T64" fmla="*/ 0 w 6"/>
                <a:gd name="T65" fmla="*/ 0 h 4"/>
                <a:gd name="T66" fmla="*/ 0 w 6"/>
                <a:gd name="T67" fmla="*/ 4 h 4"/>
                <a:gd name="T68" fmla="*/ 0 w 6"/>
                <a:gd name="T69" fmla="*/ 4 h 4"/>
                <a:gd name="T70" fmla="*/ 0 w 6"/>
                <a:gd name="T71" fmla="*/ 4 h 4"/>
                <a:gd name="T72" fmla="*/ 3 w 6"/>
                <a:gd name="T73" fmla="*/ 4 h 4"/>
                <a:gd name="T74" fmla="*/ 3 w 6"/>
                <a:gd name="T75" fmla="*/ 4 h 4"/>
                <a:gd name="T76" fmla="*/ 6 w 6"/>
                <a:gd name="T77" fmla="*/ 4 h 4"/>
                <a:gd name="T78" fmla="*/ 3 w 6"/>
                <a:gd name="T79" fmla="*/ 4 h 4"/>
                <a:gd name="T80" fmla="*/ 3 w 6"/>
                <a:gd name="T81" fmla="*/ 4 h 4"/>
                <a:gd name="T82" fmla="*/ 3 w 6"/>
                <a:gd name="T83" fmla="*/ 4 h 4"/>
                <a:gd name="T84" fmla="*/ 3 w 6"/>
                <a:gd name="T85" fmla="*/ 4 h 4"/>
                <a:gd name="T86" fmla="*/ 3 w 6"/>
                <a:gd name="T87" fmla="*/ 4 h 4"/>
                <a:gd name="T88" fmla="*/ 3 w 6"/>
                <a:gd name="T89" fmla="*/ 4 h 4"/>
                <a:gd name="T90" fmla="*/ 3 w 6"/>
                <a:gd name="T91" fmla="*/ 4 h 4"/>
                <a:gd name="T92" fmla="*/ 3 w 6"/>
                <a:gd name="T93" fmla="*/ 0 h 4"/>
                <a:gd name="T94" fmla="*/ 3 w 6"/>
                <a:gd name="T95" fmla="*/ 0 h 4"/>
                <a:gd name="T96" fmla="*/ 3 w 6"/>
                <a:gd name="T97" fmla="*/ 0 h 4"/>
                <a:gd name="T98" fmla="*/ 3 w 6"/>
                <a:gd name="T99" fmla="*/ 0 h 4"/>
                <a:gd name="T100" fmla="*/ 3 w 6"/>
                <a:gd name="T101" fmla="*/ 0 h 4"/>
                <a:gd name="T102" fmla="*/ 3 w 6"/>
                <a:gd name="T103" fmla="*/ 0 h 4"/>
                <a:gd name="T104" fmla="*/ 3 w 6"/>
                <a:gd name="T105" fmla="*/ 0 h 4"/>
                <a:gd name="T106" fmla="*/ 3 w 6"/>
                <a:gd name="T107" fmla="*/ 0 h 4"/>
                <a:gd name="T108" fmla="*/ 3 w 6"/>
                <a:gd name="T109" fmla="*/ 0 h 4"/>
                <a:gd name="T110" fmla="*/ 3 w 6"/>
                <a:gd name="T111" fmla="*/ 0 h 4"/>
                <a:gd name="T112" fmla="*/ 3 w 6"/>
                <a:gd name="T113" fmla="*/ 0 h 4"/>
                <a:gd name="T114" fmla="*/ 3 w 6"/>
                <a:gd name="T1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6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C5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703">
              <a:extLst>
                <a:ext uri="{FF2B5EF4-FFF2-40B4-BE49-F238E27FC236}">
                  <a16:creationId xmlns:a16="http://schemas.microsoft.com/office/drawing/2014/main" id="{35D755E8-C106-F9EA-8FD3-D1659EFDA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951" y="2774950"/>
              <a:ext cx="39688" cy="14288"/>
            </a:xfrm>
            <a:custGeom>
              <a:avLst/>
              <a:gdLst>
                <a:gd name="T0" fmla="*/ 3 w 8"/>
                <a:gd name="T1" fmla="*/ 1 h 3"/>
                <a:gd name="T2" fmla="*/ 0 w 8"/>
                <a:gd name="T3" fmla="*/ 2 h 3"/>
                <a:gd name="T4" fmla="*/ 2 w 8"/>
                <a:gd name="T5" fmla="*/ 2 h 3"/>
                <a:gd name="T6" fmla="*/ 3 w 8"/>
                <a:gd name="T7" fmla="*/ 2 h 3"/>
                <a:gd name="T8" fmla="*/ 3 w 8"/>
                <a:gd name="T9" fmla="*/ 1 h 3"/>
                <a:gd name="T10" fmla="*/ 7 w 8"/>
                <a:gd name="T11" fmla="*/ 1 h 3"/>
                <a:gd name="T12" fmla="*/ 4 w 8"/>
                <a:gd name="T13" fmla="*/ 3 h 3"/>
                <a:gd name="T14" fmla="*/ 4 w 8"/>
                <a:gd name="T15" fmla="*/ 3 h 3"/>
                <a:gd name="T16" fmla="*/ 6 w 8"/>
                <a:gd name="T17" fmla="*/ 2 h 3"/>
                <a:gd name="T18" fmla="*/ 7 w 8"/>
                <a:gd name="T19" fmla="*/ 1 h 3"/>
                <a:gd name="T20" fmla="*/ 8 w 8"/>
                <a:gd name="T21" fmla="*/ 1 h 3"/>
                <a:gd name="T22" fmla="*/ 7 w 8"/>
                <a:gd name="T23" fmla="*/ 0 h 3"/>
                <a:gd name="T24" fmla="*/ 5 w 8"/>
                <a:gd name="T25" fmla="*/ 0 h 3"/>
                <a:gd name="T26" fmla="*/ 4 w 8"/>
                <a:gd name="T27" fmla="*/ 0 h 3"/>
                <a:gd name="T28" fmla="*/ 3 w 8"/>
                <a:gd name="T2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3">
                  <a:moveTo>
                    <a:pt x="3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7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DC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704">
              <a:extLst>
                <a:ext uri="{FF2B5EF4-FFF2-40B4-BE49-F238E27FC236}">
                  <a16:creationId xmlns:a16="http://schemas.microsoft.com/office/drawing/2014/main" id="{4059DC7D-075E-4877-A50A-34C3159B9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2794000"/>
              <a:ext cx="20638" cy="15875"/>
            </a:xfrm>
            <a:custGeom>
              <a:avLst/>
              <a:gdLst>
                <a:gd name="T0" fmla="*/ 3 w 4"/>
                <a:gd name="T1" fmla="*/ 1 h 3"/>
                <a:gd name="T2" fmla="*/ 4 w 4"/>
                <a:gd name="T3" fmla="*/ 2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0 h 3"/>
                <a:gd name="T10" fmla="*/ 0 w 4"/>
                <a:gd name="T11" fmla="*/ 0 h 3"/>
                <a:gd name="T12" fmla="*/ 0 w 4"/>
                <a:gd name="T13" fmla="*/ 1 h 3"/>
                <a:gd name="T14" fmla="*/ 1 w 4"/>
                <a:gd name="T15" fmla="*/ 2 h 3"/>
                <a:gd name="T16" fmla="*/ 2 w 4"/>
                <a:gd name="T17" fmla="*/ 3 h 3"/>
                <a:gd name="T18" fmla="*/ 3 w 4"/>
                <a:gd name="T19" fmla="*/ 3 h 3"/>
                <a:gd name="T20" fmla="*/ 4 w 4"/>
                <a:gd name="T21" fmla="*/ 3 h 3"/>
                <a:gd name="T22" fmla="*/ 4 w 4"/>
                <a:gd name="T23" fmla="*/ 2 h 3"/>
                <a:gd name="T24" fmla="*/ 4 w 4"/>
                <a:gd name="T25" fmla="*/ 2 h 3"/>
                <a:gd name="T26" fmla="*/ 3 w 4"/>
                <a:gd name="T27" fmla="*/ 0 h 3"/>
                <a:gd name="T28" fmla="*/ 3 w 4"/>
                <a:gd name="T2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2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A44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05">
              <a:extLst>
                <a:ext uri="{FF2B5EF4-FFF2-40B4-BE49-F238E27FC236}">
                  <a16:creationId xmlns:a16="http://schemas.microsoft.com/office/drawing/2014/main" id="{C7DD604F-62FB-A705-3A64-681581486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6" y="2909888"/>
              <a:ext cx="4763" cy="6350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4 h 4"/>
                <a:gd name="T6" fmla="*/ 0 w 3"/>
                <a:gd name="T7" fmla="*/ 4 h 4"/>
                <a:gd name="T8" fmla="*/ 0 w 3"/>
                <a:gd name="T9" fmla="*/ 0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EC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706">
              <a:extLst>
                <a:ext uri="{FF2B5EF4-FFF2-40B4-BE49-F238E27FC236}">
                  <a16:creationId xmlns:a16="http://schemas.microsoft.com/office/drawing/2014/main" id="{243E5259-CAA6-CBE4-F344-913508A77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6" y="2789238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C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707">
              <a:extLst>
                <a:ext uri="{FF2B5EF4-FFF2-40B4-BE49-F238E27FC236}">
                  <a16:creationId xmlns:a16="http://schemas.microsoft.com/office/drawing/2014/main" id="{D2B51ED7-1CA2-F4DF-E6FC-ADC179651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1" y="2921000"/>
              <a:ext cx="14288" cy="4763"/>
            </a:xfrm>
            <a:custGeom>
              <a:avLst/>
              <a:gdLst>
                <a:gd name="T0" fmla="*/ 3 w 3"/>
                <a:gd name="T1" fmla="*/ 0 h 1"/>
                <a:gd name="T2" fmla="*/ 1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0 w 3"/>
                <a:gd name="T9" fmla="*/ 0 h 1"/>
                <a:gd name="T10" fmla="*/ 1 w 3"/>
                <a:gd name="T11" fmla="*/ 0 h 1"/>
                <a:gd name="T12" fmla="*/ 2 w 3"/>
                <a:gd name="T13" fmla="*/ 0 h 1"/>
                <a:gd name="T14" fmla="*/ 2 w 3"/>
                <a:gd name="T15" fmla="*/ 1 h 1"/>
                <a:gd name="T16" fmla="*/ 2 w 3"/>
                <a:gd name="T17" fmla="*/ 1 h 1"/>
                <a:gd name="T18" fmla="*/ 3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708">
              <a:extLst>
                <a:ext uri="{FF2B5EF4-FFF2-40B4-BE49-F238E27FC236}">
                  <a16:creationId xmlns:a16="http://schemas.microsoft.com/office/drawing/2014/main" id="{EA65C98D-4972-61F3-E71C-43087310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1" y="2909888"/>
              <a:ext cx="9525" cy="635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1 w 2"/>
                <a:gd name="T13" fmla="*/ 1 h 1"/>
                <a:gd name="T14" fmla="*/ 1 w 2"/>
                <a:gd name="T15" fmla="*/ 0 h 1"/>
                <a:gd name="T16" fmla="*/ 2 w 2"/>
                <a:gd name="T17" fmla="*/ 0 h 1"/>
                <a:gd name="T18" fmla="*/ 2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709">
              <a:extLst>
                <a:ext uri="{FF2B5EF4-FFF2-40B4-BE49-F238E27FC236}">
                  <a16:creationId xmlns:a16="http://schemas.microsoft.com/office/drawing/2014/main" id="{F49BE820-8295-31DA-6909-2BBDAA46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2900363"/>
              <a:ext cx="14288" cy="15875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1 h 3"/>
                <a:gd name="T4" fmla="*/ 0 w 3"/>
                <a:gd name="T5" fmla="*/ 2 h 3"/>
                <a:gd name="T6" fmla="*/ 0 w 3"/>
                <a:gd name="T7" fmla="*/ 3 h 3"/>
                <a:gd name="T8" fmla="*/ 1 w 3"/>
                <a:gd name="T9" fmla="*/ 2 h 3"/>
                <a:gd name="T10" fmla="*/ 2 w 3"/>
                <a:gd name="T11" fmla="*/ 2 h 3"/>
                <a:gd name="T12" fmla="*/ 3 w 3"/>
                <a:gd name="T13" fmla="*/ 1 h 3"/>
                <a:gd name="T14" fmla="*/ 3 w 3"/>
                <a:gd name="T15" fmla="*/ 1 h 3"/>
                <a:gd name="T16" fmla="*/ 3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710">
              <a:extLst>
                <a:ext uri="{FF2B5EF4-FFF2-40B4-BE49-F238E27FC236}">
                  <a16:creationId xmlns:a16="http://schemas.microsoft.com/office/drawing/2014/main" id="{2DC85D27-C808-13A1-8BEA-020DFBCBC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2895600"/>
              <a:ext cx="9525" cy="14288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0 h 3"/>
                <a:gd name="T6" fmla="*/ 1 w 2"/>
                <a:gd name="T7" fmla="*/ 1 h 3"/>
                <a:gd name="T8" fmla="*/ 0 w 2"/>
                <a:gd name="T9" fmla="*/ 2 h 3"/>
                <a:gd name="T10" fmla="*/ 0 w 2"/>
                <a:gd name="T11" fmla="*/ 3 h 3"/>
                <a:gd name="T12" fmla="*/ 0 w 2"/>
                <a:gd name="T13" fmla="*/ 3 h 3"/>
                <a:gd name="T14" fmla="*/ 1 w 2"/>
                <a:gd name="T15" fmla="*/ 2 h 3"/>
                <a:gd name="T16" fmla="*/ 2 w 2"/>
                <a:gd name="T17" fmla="*/ 1 h 3"/>
                <a:gd name="T18" fmla="*/ 2 w 2"/>
                <a:gd name="T19" fmla="*/ 1 h 3"/>
                <a:gd name="T20" fmla="*/ 2 w 2"/>
                <a:gd name="T21" fmla="*/ 0 h 3"/>
                <a:gd name="T22" fmla="*/ 2 w 2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711">
              <a:extLst>
                <a:ext uri="{FF2B5EF4-FFF2-40B4-BE49-F238E27FC236}">
                  <a16:creationId xmlns:a16="http://schemas.microsoft.com/office/drawing/2014/main" id="{2EB8C0F0-1733-4878-9B77-3E60EB6D0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6" y="2890838"/>
              <a:ext cx="9525" cy="190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0 h 4"/>
                <a:gd name="T6" fmla="*/ 1 w 2"/>
                <a:gd name="T7" fmla="*/ 1 h 4"/>
                <a:gd name="T8" fmla="*/ 1 w 2"/>
                <a:gd name="T9" fmla="*/ 3 h 4"/>
                <a:gd name="T10" fmla="*/ 0 w 2"/>
                <a:gd name="T11" fmla="*/ 4 h 4"/>
                <a:gd name="T12" fmla="*/ 0 w 2"/>
                <a:gd name="T13" fmla="*/ 4 h 4"/>
                <a:gd name="T14" fmla="*/ 0 w 2"/>
                <a:gd name="T15" fmla="*/ 4 h 4"/>
                <a:gd name="T16" fmla="*/ 2 w 2"/>
                <a:gd name="T17" fmla="*/ 1 h 4"/>
                <a:gd name="T18" fmla="*/ 2 w 2"/>
                <a:gd name="T19" fmla="*/ 0 h 4"/>
                <a:gd name="T20" fmla="*/ 2 w 2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712">
              <a:extLst>
                <a:ext uri="{FF2B5EF4-FFF2-40B4-BE49-F238E27FC236}">
                  <a16:creationId xmlns:a16="http://schemas.microsoft.com/office/drawing/2014/main" id="{39781BE8-DEED-2DAC-1090-4CD33A2BD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6" y="2890838"/>
              <a:ext cx="6350" cy="190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0 h 4"/>
                <a:gd name="T4" fmla="*/ 1 w 1"/>
                <a:gd name="T5" fmla="*/ 1 h 4"/>
                <a:gd name="T6" fmla="*/ 1 w 1"/>
                <a:gd name="T7" fmla="*/ 2 h 4"/>
                <a:gd name="T8" fmla="*/ 0 w 1"/>
                <a:gd name="T9" fmla="*/ 3 h 4"/>
                <a:gd name="T10" fmla="*/ 0 w 1"/>
                <a:gd name="T11" fmla="*/ 4 h 4"/>
                <a:gd name="T12" fmla="*/ 0 w 1"/>
                <a:gd name="T13" fmla="*/ 4 h 4"/>
                <a:gd name="T14" fmla="*/ 1 w 1"/>
                <a:gd name="T15" fmla="*/ 2 h 4"/>
                <a:gd name="T16" fmla="*/ 1 w 1"/>
                <a:gd name="T17" fmla="*/ 1 h 4"/>
                <a:gd name="T18" fmla="*/ 1 w 1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713">
              <a:extLst>
                <a:ext uri="{FF2B5EF4-FFF2-40B4-BE49-F238E27FC236}">
                  <a16:creationId xmlns:a16="http://schemas.microsoft.com/office/drawing/2014/main" id="{EBCCF316-ED8E-3095-79E7-961D3B433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713" y="2890838"/>
              <a:ext cx="4763" cy="190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1 h 4"/>
                <a:gd name="T4" fmla="*/ 1 w 1"/>
                <a:gd name="T5" fmla="*/ 2 h 4"/>
                <a:gd name="T6" fmla="*/ 0 w 1"/>
                <a:gd name="T7" fmla="*/ 4 h 4"/>
                <a:gd name="T8" fmla="*/ 1 w 1"/>
                <a:gd name="T9" fmla="*/ 4 h 4"/>
                <a:gd name="T10" fmla="*/ 1 w 1"/>
                <a:gd name="T11" fmla="*/ 3 h 4"/>
                <a:gd name="T12" fmla="*/ 1 w 1"/>
                <a:gd name="T13" fmla="*/ 2 h 4"/>
                <a:gd name="T14" fmla="*/ 1 w 1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714">
              <a:extLst>
                <a:ext uri="{FF2B5EF4-FFF2-40B4-BE49-F238E27FC236}">
                  <a16:creationId xmlns:a16="http://schemas.microsoft.com/office/drawing/2014/main" id="{6B0DE837-92D5-894F-B6A6-44C427400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951" y="2890838"/>
              <a:ext cx="4763" cy="190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1 h 4"/>
                <a:gd name="T4" fmla="*/ 1 w 1"/>
                <a:gd name="T5" fmla="*/ 1 h 4"/>
                <a:gd name="T6" fmla="*/ 1 w 1"/>
                <a:gd name="T7" fmla="*/ 2 h 4"/>
                <a:gd name="T8" fmla="*/ 0 w 1"/>
                <a:gd name="T9" fmla="*/ 4 h 4"/>
                <a:gd name="T10" fmla="*/ 1 w 1"/>
                <a:gd name="T11" fmla="*/ 4 h 4"/>
                <a:gd name="T12" fmla="*/ 1 w 1"/>
                <a:gd name="T13" fmla="*/ 3 h 4"/>
                <a:gd name="T14" fmla="*/ 1 w 1"/>
                <a:gd name="T15" fmla="*/ 2 h 4"/>
                <a:gd name="T16" fmla="*/ 1 w 1"/>
                <a:gd name="T17" fmla="*/ 1 h 4"/>
                <a:gd name="T18" fmla="*/ 1 w 1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4" name="Freeform 715">
              <a:extLst>
                <a:ext uri="{FF2B5EF4-FFF2-40B4-BE49-F238E27FC236}">
                  <a16:creationId xmlns:a16="http://schemas.microsoft.com/office/drawing/2014/main" id="{DA898257-EF8B-D508-7654-20BB23C7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188" y="2890838"/>
              <a:ext cx="4763" cy="19050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1 h 4"/>
                <a:gd name="T4" fmla="*/ 1 w 1"/>
                <a:gd name="T5" fmla="*/ 2 h 4"/>
                <a:gd name="T6" fmla="*/ 0 w 1"/>
                <a:gd name="T7" fmla="*/ 3 h 4"/>
                <a:gd name="T8" fmla="*/ 0 w 1"/>
                <a:gd name="T9" fmla="*/ 4 h 4"/>
                <a:gd name="T10" fmla="*/ 0 w 1"/>
                <a:gd name="T11" fmla="*/ 4 h 4"/>
                <a:gd name="T12" fmla="*/ 1 w 1"/>
                <a:gd name="T13" fmla="*/ 2 h 4"/>
                <a:gd name="T14" fmla="*/ 1 w 1"/>
                <a:gd name="T15" fmla="*/ 0 h 4"/>
                <a:gd name="T16" fmla="*/ 1 w 1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5" name="Freeform 716">
              <a:extLst>
                <a:ext uri="{FF2B5EF4-FFF2-40B4-BE49-F238E27FC236}">
                  <a16:creationId xmlns:a16="http://schemas.microsoft.com/office/drawing/2014/main" id="{E64F6581-182E-469B-0E02-47F3654B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6" y="2890838"/>
              <a:ext cx="11113" cy="190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1 h 4"/>
                <a:gd name="T4" fmla="*/ 2 w 2"/>
                <a:gd name="T5" fmla="*/ 1 h 4"/>
                <a:gd name="T6" fmla="*/ 1 w 2"/>
                <a:gd name="T7" fmla="*/ 2 h 4"/>
                <a:gd name="T8" fmla="*/ 0 w 2"/>
                <a:gd name="T9" fmla="*/ 4 h 4"/>
                <a:gd name="T10" fmla="*/ 0 w 2"/>
                <a:gd name="T11" fmla="*/ 4 h 4"/>
                <a:gd name="T12" fmla="*/ 0 w 2"/>
                <a:gd name="T13" fmla="*/ 4 h 4"/>
                <a:gd name="T14" fmla="*/ 0 w 2"/>
                <a:gd name="T15" fmla="*/ 4 h 4"/>
                <a:gd name="T16" fmla="*/ 0 w 2"/>
                <a:gd name="T17" fmla="*/ 4 h 4"/>
                <a:gd name="T18" fmla="*/ 2 w 2"/>
                <a:gd name="T19" fmla="*/ 3 h 4"/>
                <a:gd name="T20" fmla="*/ 2 w 2"/>
                <a:gd name="T21" fmla="*/ 1 h 4"/>
                <a:gd name="T22" fmla="*/ 2 w 2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7" name="Freeform 717">
              <a:extLst>
                <a:ext uri="{FF2B5EF4-FFF2-40B4-BE49-F238E27FC236}">
                  <a16:creationId xmlns:a16="http://schemas.microsoft.com/office/drawing/2014/main" id="{1A909347-4CFF-E417-B5BA-6C3CBD89D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2890838"/>
              <a:ext cx="11113" cy="14288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2 h 3"/>
                <a:gd name="T6" fmla="*/ 0 w 2"/>
                <a:gd name="T7" fmla="*/ 3 h 3"/>
                <a:gd name="T8" fmla="*/ 0 w 2"/>
                <a:gd name="T9" fmla="*/ 3 h 3"/>
                <a:gd name="T10" fmla="*/ 0 w 2"/>
                <a:gd name="T11" fmla="*/ 3 h 3"/>
                <a:gd name="T12" fmla="*/ 0 w 2"/>
                <a:gd name="T13" fmla="*/ 3 h 3"/>
                <a:gd name="T14" fmla="*/ 1 w 2"/>
                <a:gd name="T15" fmla="*/ 2 h 3"/>
                <a:gd name="T16" fmla="*/ 2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8" name="Freeform 718">
              <a:extLst>
                <a:ext uri="{FF2B5EF4-FFF2-40B4-BE49-F238E27FC236}">
                  <a16:creationId xmlns:a16="http://schemas.microsoft.com/office/drawing/2014/main" id="{108B9C45-4BCA-9797-FAC9-232C2AA96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2890838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6 w 6"/>
                <a:gd name="T5" fmla="*/ 0 h 6"/>
                <a:gd name="T6" fmla="*/ 3 w 6"/>
                <a:gd name="T7" fmla="*/ 3 h 6"/>
                <a:gd name="T8" fmla="*/ 3 w 6"/>
                <a:gd name="T9" fmla="*/ 3 h 6"/>
                <a:gd name="T10" fmla="*/ 0 w 6"/>
                <a:gd name="T11" fmla="*/ 6 h 6"/>
                <a:gd name="T12" fmla="*/ 0 w 6"/>
                <a:gd name="T13" fmla="*/ 6 h 6"/>
                <a:gd name="T14" fmla="*/ 3 w 6"/>
                <a:gd name="T15" fmla="*/ 6 h 6"/>
                <a:gd name="T16" fmla="*/ 3 w 6"/>
                <a:gd name="T17" fmla="*/ 3 h 6"/>
                <a:gd name="T18" fmla="*/ 6 w 6"/>
                <a:gd name="T19" fmla="*/ 0 h 6"/>
                <a:gd name="T20" fmla="*/ 6 w 6"/>
                <a:gd name="T21" fmla="*/ 0 h 6"/>
                <a:gd name="T22" fmla="*/ 6 w 6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9" name="Freeform 719">
              <a:extLst>
                <a:ext uri="{FF2B5EF4-FFF2-40B4-BE49-F238E27FC236}">
                  <a16:creationId xmlns:a16="http://schemas.microsoft.com/office/drawing/2014/main" id="{D86F44D2-784B-60E0-C9A1-85CB0E760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2886075"/>
              <a:ext cx="9525" cy="9525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2 w 2"/>
                <a:gd name="T15" fmla="*/ 0 h 2"/>
                <a:gd name="T16" fmla="*/ 1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0" name="Freeform 720">
              <a:extLst>
                <a:ext uri="{FF2B5EF4-FFF2-40B4-BE49-F238E27FC236}">
                  <a16:creationId xmlns:a16="http://schemas.microsoft.com/office/drawing/2014/main" id="{F3BE175C-0E84-8E31-C46B-6EBC04657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2886075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1" name="Freeform 721">
              <a:extLst>
                <a:ext uri="{FF2B5EF4-FFF2-40B4-BE49-F238E27FC236}">
                  <a16:creationId xmlns:a16="http://schemas.microsoft.com/office/drawing/2014/main" id="{BD88ABE0-6AEE-19DE-717A-D197CA114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2879725"/>
              <a:ext cx="4763" cy="63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2" name="Freeform 722">
              <a:extLst>
                <a:ext uri="{FF2B5EF4-FFF2-40B4-BE49-F238E27FC236}">
                  <a16:creationId xmlns:a16="http://schemas.microsoft.com/office/drawing/2014/main" id="{8F4FCB38-E0FB-603C-B4FF-CDC232AD0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2874963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3 w 3"/>
                <a:gd name="T11" fmla="*/ 3 h 3"/>
                <a:gd name="T12" fmla="*/ 3 w 3"/>
                <a:gd name="T13" fmla="*/ 3 h 3"/>
                <a:gd name="T14" fmla="*/ 3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3" name="Freeform 723">
              <a:extLst>
                <a:ext uri="{FF2B5EF4-FFF2-40B4-BE49-F238E27FC236}">
                  <a16:creationId xmlns:a16="http://schemas.microsoft.com/office/drawing/2014/main" id="{4703236E-6A95-B2DC-420D-8259519CF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2870200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0 w 3"/>
                <a:gd name="T19" fmla="*/ 3 h 3"/>
                <a:gd name="T20" fmla="*/ 0 w 3"/>
                <a:gd name="T21" fmla="*/ 3 h 3"/>
                <a:gd name="T22" fmla="*/ 0 w 3"/>
                <a:gd name="T23" fmla="*/ 3 h 3"/>
                <a:gd name="T24" fmla="*/ 0 w 3"/>
                <a:gd name="T25" fmla="*/ 3 h 3"/>
                <a:gd name="T26" fmla="*/ 0 w 3"/>
                <a:gd name="T27" fmla="*/ 3 h 3"/>
                <a:gd name="T28" fmla="*/ 0 w 3"/>
                <a:gd name="T29" fmla="*/ 3 h 3"/>
                <a:gd name="T30" fmla="*/ 3 w 3"/>
                <a:gd name="T31" fmla="*/ 0 h 3"/>
                <a:gd name="T32" fmla="*/ 3 w 3"/>
                <a:gd name="T33" fmla="*/ 0 h 3"/>
                <a:gd name="T34" fmla="*/ 3 w 3"/>
                <a:gd name="T35" fmla="*/ 0 h 3"/>
                <a:gd name="T36" fmla="*/ 3 w 3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4" name="Freeform 724">
              <a:extLst>
                <a:ext uri="{FF2B5EF4-FFF2-40B4-BE49-F238E27FC236}">
                  <a16:creationId xmlns:a16="http://schemas.microsoft.com/office/drawing/2014/main" id="{CDE5C200-35D7-C441-DA2E-4871A6A5D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6" y="2819400"/>
              <a:ext cx="9525" cy="0"/>
            </a:xfrm>
            <a:custGeom>
              <a:avLst/>
              <a:gdLst>
                <a:gd name="T0" fmla="*/ 0 w 6"/>
                <a:gd name="T1" fmla="*/ 3 w 6"/>
                <a:gd name="T2" fmla="*/ 3 w 6"/>
                <a:gd name="T3" fmla="*/ 3 w 6"/>
                <a:gd name="T4" fmla="*/ 3 w 6"/>
                <a:gd name="T5" fmla="*/ 3 w 6"/>
                <a:gd name="T6" fmla="*/ 3 w 6"/>
                <a:gd name="T7" fmla="*/ 3 w 6"/>
                <a:gd name="T8" fmla="*/ 3 w 6"/>
                <a:gd name="T9" fmla="*/ 6 w 6"/>
                <a:gd name="T10" fmla="*/ 6 w 6"/>
                <a:gd name="T11" fmla="*/ 6 w 6"/>
                <a:gd name="T12" fmla="*/ 3 w 6"/>
                <a:gd name="T13" fmla="*/ 3 w 6"/>
                <a:gd name="T14" fmla="*/ 3 w 6"/>
                <a:gd name="T15" fmla="*/ 3 w 6"/>
                <a:gd name="T16" fmla="*/ 3 w 6"/>
                <a:gd name="T17" fmla="*/ 3 w 6"/>
                <a:gd name="T18" fmla="*/ 3 w 6"/>
                <a:gd name="T19" fmla="*/ 3 w 6"/>
                <a:gd name="T20" fmla="*/ 3 w 6"/>
                <a:gd name="T21" fmla="*/ 3 w 6"/>
                <a:gd name="T22" fmla="*/ 3 w 6"/>
                <a:gd name="T23" fmla="*/ 3 w 6"/>
                <a:gd name="T24" fmla="*/ 3 w 6"/>
                <a:gd name="T25" fmla="*/ 3 w 6"/>
                <a:gd name="T26" fmla="*/ 3 w 6"/>
                <a:gd name="T27" fmla="*/ 3 w 6"/>
                <a:gd name="T28" fmla="*/ 3 w 6"/>
                <a:gd name="T29" fmla="*/ 3 w 6"/>
                <a:gd name="T30" fmla="*/ 3 w 6"/>
                <a:gd name="T31" fmla="*/ 3 w 6"/>
                <a:gd name="T32" fmla="*/ 3 w 6"/>
                <a:gd name="T33" fmla="*/ 3 w 6"/>
                <a:gd name="T34" fmla="*/ 3 w 6"/>
                <a:gd name="T35" fmla="*/ 3 w 6"/>
                <a:gd name="T36" fmla="*/ 3 w 6"/>
                <a:gd name="T37" fmla="*/ 3 w 6"/>
                <a:gd name="T38" fmla="*/ 3 w 6"/>
                <a:gd name="T39" fmla="*/ 3 w 6"/>
                <a:gd name="T40" fmla="*/ 3 w 6"/>
                <a:gd name="T41" fmla="*/ 3 w 6"/>
                <a:gd name="T42" fmla="*/ 3 w 6"/>
                <a:gd name="T43" fmla="*/ 3 w 6"/>
                <a:gd name="T44" fmla="*/ 3 w 6"/>
                <a:gd name="T45" fmla="*/ 3 w 6"/>
                <a:gd name="T46" fmla="*/ 3 w 6"/>
                <a:gd name="T47" fmla="*/ 3 w 6"/>
                <a:gd name="T48" fmla="*/ 3 w 6"/>
                <a:gd name="T49" fmla="*/ 3 w 6"/>
                <a:gd name="T50" fmla="*/ 3 w 6"/>
                <a:gd name="T51" fmla="*/ 3 w 6"/>
                <a:gd name="T52" fmla="*/ 3 w 6"/>
                <a:gd name="T53" fmla="*/ 3 w 6"/>
                <a:gd name="T54" fmla="*/ 3 w 6"/>
                <a:gd name="T55" fmla="*/ 0 w 6"/>
                <a:gd name="T56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5" name="Freeform 725">
              <a:extLst>
                <a:ext uri="{FF2B5EF4-FFF2-40B4-BE49-F238E27FC236}">
                  <a16:creationId xmlns:a16="http://schemas.microsoft.com/office/drawing/2014/main" id="{24FAD788-2416-68CF-5E6A-159D4B9A6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6" y="2809875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3 w 6"/>
                <a:gd name="T5" fmla="*/ 3 h 6"/>
                <a:gd name="T6" fmla="*/ 6 w 6"/>
                <a:gd name="T7" fmla="*/ 3 h 6"/>
                <a:gd name="T8" fmla="*/ 6 w 6"/>
                <a:gd name="T9" fmla="*/ 3 h 6"/>
                <a:gd name="T10" fmla="*/ 6 w 6"/>
                <a:gd name="T11" fmla="*/ 3 h 6"/>
                <a:gd name="T12" fmla="*/ 6 w 6"/>
                <a:gd name="T13" fmla="*/ 0 h 6"/>
                <a:gd name="T14" fmla="*/ 6 w 6"/>
                <a:gd name="T15" fmla="*/ 3 h 6"/>
                <a:gd name="T16" fmla="*/ 3 w 6"/>
                <a:gd name="T17" fmla="*/ 3 h 6"/>
                <a:gd name="T18" fmla="*/ 0 w 6"/>
                <a:gd name="T19" fmla="*/ 3 h 6"/>
                <a:gd name="T20" fmla="*/ 0 w 6"/>
                <a:gd name="T21" fmla="*/ 3 h 6"/>
                <a:gd name="T22" fmla="*/ 0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6" name="Freeform 726">
              <a:extLst>
                <a:ext uri="{FF2B5EF4-FFF2-40B4-BE49-F238E27FC236}">
                  <a16:creationId xmlns:a16="http://schemas.microsoft.com/office/drawing/2014/main" id="{8913E514-AABC-06AF-DFE9-5D09CE7D5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6" y="2805113"/>
              <a:ext cx="9525" cy="9525"/>
            </a:xfrm>
            <a:custGeom>
              <a:avLst/>
              <a:gdLst>
                <a:gd name="T0" fmla="*/ 0 w 6"/>
                <a:gd name="T1" fmla="*/ 6 h 6"/>
                <a:gd name="T2" fmla="*/ 3 w 6"/>
                <a:gd name="T3" fmla="*/ 3 h 6"/>
                <a:gd name="T4" fmla="*/ 6 w 6"/>
                <a:gd name="T5" fmla="*/ 3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3 w 6"/>
                <a:gd name="T13" fmla="*/ 3 h 6"/>
                <a:gd name="T14" fmla="*/ 0 w 6"/>
                <a:gd name="T15" fmla="*/ 3 h 6"/>
                <a:gd name="T16" fmla="*/ 0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7" name="Freeform 727">
              <a:extLst>
                <a:ext uri="{FF2B5EF4-FFF2-40B4-BE49-F238E27FC236}">
                  <a16:creationId xmlns:a16="http://schemas.microsoft.com/office/drawing/2014/main" id="{85EB0F74-6BE2-A23A-19AF-59467A74E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6" y="2800350"/>
              <a:ext cx="9525" cy="9525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1 h 2"/>
                <a:gd name="T4" fmla="*/ 2 w 2"/>
                <a:gd name="T5" fmla="*/ 0 h 2"/>
                <a:gd name="T6" fmla="*/ 2 w 2"/>
                <a:gd name="T7" fmla="*/ 0 h 2"/>
                <a:gd name="T8" fmla="*/ 1 w 2"/>
                <a:gd name="T9" fmla="*/ 1 h 2"/>
                <a:gd name="T10" fmla="*/ 0 w 2"/>
                <a:gd name="T11" fmla="*/ 1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8" name="Freeform 728">
              <a:extLst>
                <a:ext uri="{FF2B5EF4-FFF2-40B4-BE49-F238E27FC236}">
                  <a16:creationId xmlns:a16="http://schemas.microsoft.com/office/drawing/2014/main" id="{6AFD0DE5-D200-8DB3-683B-609DF5BEC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6" y="2794000"/>
              <a:ext cx="11113" cy="11113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1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9" name="Freeform 729">
              <a:extLst>
                <a:ext uri="{FF2B5EF4-FFF2-40B4-BE49-F238E27FC236}">
                  <a16:creationId xmlns:a16="http://schemas.microsoft.com/office/drawing/2014/main" id="{B92CA5CD-3582-19AE-DABC-B1968D4C3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713" y="2789238"/>
              <a:ext cx="15875" cy="11113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1 h 2"/>
                <a:gd name="T4" fmla="*/ 3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0" name="Freeform 730">
              <a:extLst>
                <a:ext uri="{FF2B5EF4-FFF2-40B4-BE49-F238E27FC236}">
                  <a16:creationId xmlns:a16="http://schemas.microsoft.com/office/drawing/2014/main" id="{C3791183-5D2E-7A8E-4619-1EA921525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951" y="2784475"/>
              <a:ext cx="15875" cy="9525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1 h 2"/>
                <a:gd name="T4" fmla="*/ 2 w 3"/>
                <a:gd name="T5" fmla="*/ 1 h 2"/>
                <a:gd name="T6" fmla="*/ 3 w 3"/>
                <a:gd name="T7" fmla="*/ 0 h 2"/>
                <a:gd name="T8" fmla="*/ 3 w 3"/>
                <a:gd name="T9" fmla="*/ 0 h 2"/>
                <a:gd name="T10" fmla="*/ 2 w 3"/>
                <a:gd name="T11" fmla="*/ 0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8A6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1" name="Freeform 731">
              <a:extLst>
                <a:ext uri="{FF2B5EF4-FFF2-40B4-BE49-F238E27FC236}">
                  <a16:creationId xmlns:a16="http://schemas.microsoft.com/office/drawing/2014/main" id="{208C7662-0DFF-36C3-52BE-7EBC8CDDE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2784475"/>
              <a:ext cx="60325" cy="150813"/>
            </a:xfrm>
            <a:custGeom>
              <a:avLst/>
              <a:gdLst>
                <a:gd name="T0" fmla="*/ 6 w 12"/>
                <a:gd name="T1" fmla="*/ 0 h 30"/>
                <a:gd name="T2" fmla="*/ 6 w 12"/>
                <a:gd name="T3" fmla="*/ 0 h 30"/>
                <a:gd name="T4" fmla="*/ 8 w 12"/>
                <a:gd name="T5" fmla="*/ 1 h 30"/>
                <a:gd name="T6" fmla="*/ 9 w 12"/>
                <a:gd name="T7" fmla="*/ 4 h 30"/>
                <a:gd name="T8" fmla="*/ 9 w 12"/>
                <a:gd name="T9" fmla="*/ 4 h 30"/>
                <a:gd name="T10" fmla="*/ 8 w 12"/>
                <a:gd name="T11" fmla="*/ 8 h 30"/>
                <a:gd name="T12" fmla="*/ 3 w 12"/>
                <a:gd name="T13" fmla="*/ 13 h 30"/>
                <a:gd name="T14" fmla="*/ 1 w 12"/>
                <a:gd name="T15" fmla="*/ 15 h 30"/>
                <a:gd name="T16" fmla="*/ 0 w 12"/>
                <a:gd name="T17" fmla="*/ 18 h 30"/>
                <a:gd name="T18" fmla="*/ 0 w 12"/>
                <a:gd name="T19" fmla="*/ 18 h 30"/>
                <a:gd name="T20" fmla="*/ 0 w 12"/>
                <a:gd name="T21" fmla="*/ 20 h 30"/>
                <a:gd name="T22" fmla="*/ 3 w 12"/>
                <a:gd name="T23" fmla="*/ 22 h 30"/>
                <a:gd name="T24" fmla="*/ 3 w 12"/>
                <a:gd name="T25" fmla="*/ 22 h 30"/>
                <a:gd name="T26" fmla="*/ 7 w 12"/>
                <a:gd name="T27" fmla="*/ 21 h 30"/>
                <a:gd name="T28" fmla="*/ 10 w 12"/>
                <a:gd name="T29" fmla="*/ 22 h 30"/>
                <a:gd name="T30" fmla="*/ 11 w 12"/>
                <a:gd name="T31" fmla="*/ 26 h 30"/>
                <a:gd name="T32" fmla="*/ 11 w 12"/>
                <a:gd name="T33" fmla="*/ 29 h 30"/>
                <a:gd name="T34" fmla="*/ 11 w 12"/>
                <a:gd name="T35" fmla="*/ 30 h 30"/>
                <a:gd name="T36" fmla="*/ 11 w 12"/>
                <a:gd name="T37" fmla="*/ 30 h 30"/>
                <a:gd name="T38" fmla="*/ 11 w 12"/>
                <a:gd name="T39" fmla="*/ 30 h 30"/>
                <a:gd name="T40" fmla="*/ 12 w 12"/>
                <a:gd name="T41" fmla="*/ 26 h 30"/>
                <a:gd name="T42" fmla="*/ 10 w 12"/>
                <a:gd name="T43" fmla="*/ 22 h 30"/>
                <a:gd name="T44" fmla="*/ 7 w 12"/>
                <a:gd name="T45" fmla="*/ 21 h 30"/>
                <a:gd name="T46" fmla="*/ 3 w 12"/>
                <a:gd name="T47" fmla="*/ 21 h 30"/>
                <a:gd name="T48" fmla="*/ 3 w 12"/>
                <a:gd name="T49" fmla="*/ 21 h 30"/>
                <a:gd name="T50" fmla="*/ 1 w 12"/>
                <a:gd name="T51" fmla="*/ 20 h 30"/>
                <a:gd name="T52" fmla="*/ 0 w 12"/>
                <a:gd name="T53" fmla="*/ 18 h 30"/>
                <a:gd name="T54" fmla="*/ 0 w 12"/>
                <a:gd name="T55" fmla="*/ 18 h 30"/>
                <a:gd name="T56" fmla="*/ 1 w 12"/>
                <a:gd name="T57" fmla="*/ 15 h 30"/>
                <a:gd name="T58" fmla="*/ 6 w 12"/>
                <a:gd name="T59" fmla="*/ 10 h 30"/>
                <a:gd name="T60" fmla="*/ 10 w 12"/>
                <a:gd name="T61" fmla="*/ 4 h 30"/>
                <a:gd name="T62" fmla="*/ 10 w 12"/>
                <a:gd name="T63" fmla="*/ 4 h 30"/>
                <a:gd name="T64" fmla="*/ 8 w 12"/>
                <a:gd name="T65" fmla="*/ 1 h 30"/>
                <a:gd name="T66" fmla="*/ 6 w 12"/>
                <a:gd name="T67" fmla="*/ 0 h 30"/>
                <a:gd name="T68" fmla="*/ 6 w 12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3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6" y="10"/>
                    <a:pt x="4" y="11"/>
                    <a:pt x="3" y="13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" y="21"/>
                    <a:pt x="2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6" y="21"/>
                    <a:pt x="7" y="21"/>
                  </a:cubicBezTo>
                  <a:cubicBezTo>
                    <a:pt x="8" y="21"/>
                    <a:pt x="9" y="21"/>
                    <a:pt x="10" y="22"/>
                  </a:cubicBezTo>
                  <a:cubicBezTo>
                    <a:pt x="11" y="23"/>
                    <a:pt x="11" y="24"/>
                    <a:pt x="11" y="26"/>
                  </a:cubicBezTo>
                  <a:cubicBezTo>
                    <a:pt x="11" y="27"/>
                    <a:pt x="11" y="28"/>
                    <a:pt x="11" y="29"/>
                  </a:cubicBezTo>
                  <a:cubicBezTo>
                    <a:pt x="11" y="29"/>
                    <a:pt x="11" y="29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2" y="28"/>
                    <a:pt x="12" y="26"/>
                  </a:cubicBezTo>
                  <a:cubicBezTo>
                    <a:pt x="12" y="24"/>
                    <a:pt x="11" y="23"/>
                    <a:pt x="10" y="22"/>
                  </a:cubicBezTo>
                  <a:cubicBezTo>
                    <a:pt x="9" y="21"/>
                    <a:pt x="8" y="20"/>
                    <a:pt x="7" y="21"/>
                  </a:cubicBezTo>
                  <a:cubicBezTo>
                    <a:pt x="6" y="21"/>
                    <a:pt x="4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1" y="21"/>
                    <a:pt x="1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6"/>
                    <a:pt x="1" y="15"/>
                  </a:cubicBezTo>
                  <a:cubicBezTo>
                    <a:pt x="3" y="13"/>
                    <a:pt x="5" y="12"/>
                    <a:pt x="6" y="10"/>
                  </a:cubicBezTo>
                  <a:cubicBezTo>
                    <a:pt x="8" y="8"/>
                    <a:pt x="9" y="7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9" y="2"/>
                    <a:pt x="8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7C7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2" name="Freeform 732">
              <a:extLst>
                <a:ext uri="{FF2B5EF4-FFF2-40B4-BE49-F238E27FC236}">
                  <a16:creationId xmlns:a16="http://schemas.microsoft.com/office/drawing/2014/main" id="{DC3FF8DF-E7BF-9DCD-4788-D3547AC46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6" y="2779713"/>
              <a:ext cx="6350" cy="476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3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3" name="Rectangle 733">
              <a:extLst>
                <a:ext uri="{FF2B5EF4-FFF2-40B4-BE49-F238E27FC236}">
                  <a16:creationId xmlns:a16="http://schemas.microsoft.com/office/drawing/2014/main" id="{962273E3-0DA0-F847-F4A6-E64558410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476" y="2784475"/>
              <a:ext cx="6350" cy="1588"/>
            </a:xfrm>
            <a:prstGeom prst="rect">
              <a:avLst/>
            </a:prstGeom>
            <a:solidFill>
              <a:srgbClr val="A44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4" name="Rectangle 734">
              <a:extLst>
                <a:ext uri="{FF2B5EF4-FFF2-40B4-BE49-F238E27FC236}">
                  <a16:creationId xmlns:a16="http://schemas.microsoft.com/office/drawing/2014/main" id="{A21C89DF-F82C-CB1A-10F1-65F0FFA7E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76" y="2935288"/>
              <a:ext cx="1588" cy="1588"/>
            </a:xfrm>
            <a:prstGeom prst="rect">
              <a:avLst/>
            </a:prstGeom>
            <a:solidFill>
              <a:srgbClr val="A17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5" name="Freeform 735">
              <a:extLst>
                <a:ext uri="{FF2B5EF4-FFF2-40B4-BE49-F238E27FC236}">
                  <a16:creationId xmlns:a16="http://schemas.microsoft.com/office/drawing/2014/main" id="{5F0F6D58-469B-DDC2-2328-CF1F8E94B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951" y="2794000"/>
              <a:ext cx="4763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0 w 3"/>
                <a:gd name="T4" fmla="*/ 0 w 3"/>
                <a:gd name="T5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6" name="Freeform 736">
              <a:extLst>
                <a:ext uri="{FF2B5EF4-FFF2-40B4-BE49-F238E27FC236}">
                  <a16:creationId xmlns:a16="http://schemas.microsoft.com/office/drawing/2014/main" id="{D60FFA11-AEF6-2E85-6B2C-48AC8450C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713" y="2794000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6A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7" name="Freeform 737">
              <a:extLst>
                <a:ext uri="{FF2B5EF4-FFF2-40B4-BE49-F238E27FC236}">
                  <a16:creationId xmlns:a16="http://schemas.microsoft.com/office/drawing/2014/main" id="{4567007B-97CA-A9A5-F96B-EEADD12A3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6" y="2800350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C7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8" name="Freeform 738">
              <a:extLst>
                <a:ext uri="{FF2B5EF4-FFF2-40B4-BE49-F238E27FC236}">
                  <a16:creationId xmlns:a16="http://schemas.microsoft.com/office/drawing/2014/main" id="{FA748B80-D838-C4C8-A908-5575BCAC0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6" y="2805113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C7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9" name="Freeform 739">
              <a:extLst>
                <a:ext uri="{FF2B5EF4-FFF2-40B4-BE49-F238E27FC236}">
                  <a16:creationId xmlns:a16="http://schemas.microsoft.com/office/drawing/2014/main" id="{DA64C69A-8DCD-ECEF-EA66-448AE2E78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6" y="2809875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C7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0" name="Freeform 740">
              <a:extLst>
                <a:ext uri="{FF2B5EF4-FFF2-40B4-BE49-F238E27FC236}">
                  <a16:creationId xmlns:a16="http://schemas.microsoft.com/office/drawing/2014/main" id="{199521BA-2649-52E5-73A0-FAC654487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6" y="2814638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C7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1" name="Freeform 741">
              <a:extLst>
                <a:ext uri="{FF2B5EF4-FFF2-40B4-BE49-F238E27FC236}">
                  <a16:creationId xmlns:a16="http://schemas.microsoft.com/office/drawing/2014/main" id="{D53A4692-4D2D-C1B9-18C3-2F84E6A26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826" y="2819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2" name="Rectangle 742">
              <a:extLst>
                <a:ext uri="{FF2B5EF4-FFF2-40B4-BE49-F238E27FC236}">
                  <a16:creationId xmlns:a16="http://schemas.microsoft.com/office/drawing/2014/main" id="{FFBA8A5E-8568-5824-1201-085F33A8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551" y="2874963"/>
              <a:ext cx="1588" cy="1588"/>
            </a:xfrm>
            <a:prstGeom prst="rect">
              <a:avLst/>
            </a:prstGeom>
            <a:solidFill>
              <a:srgbClr val="7C7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3" name="Rectangle 743">
              <a:extLst>
                <a:ext uri="{FF2B5EF4-FFF2-40B4-BE49-F238E27FC236}">
                  <a16:creationId xmlns:a16="http://schemas.microsoft.com/office/drawing/2014/main" id="{F85D4D1E-35E5-2BA0-457A-F818229DA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551" y="2879725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4" name="Freeform 744">
              <a:extLst>
                <a:ext uri="{FF2B5EF4-FFF2-40B4-BE49-F238E27FC236}">
                  <a16:creationId xmlns:a16="http://schemas.microsoft.com/office/drawing/2014/main" id="{2C3A421F-3106-DEB2-F5CC-DC0938698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2886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5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5" name="Freeform 745">
              <a:extLst>
                <a:ext uri="{FF2B5EF4-FFF2-40B4-BE49-F238E27FC236}">
                  <a16:creationId xmlns:a16="http://schemas.microsoft.com/office/drawing/2014/main" id="{4E8AF351-DC3A-AA23-7AB6-2EA50294E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2890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6" name="Freeform 746">
              <a:extLst>
                <a:ext uri="{FF2B5EF4-FFF2-40B4-BE49-F238E27FC236}">
                  <a16:creationId xmlns:a16="http://schemas.microsoft.com/office/drawing/2014/main" id="{540D37BD-E529-790D-3D7E-869E2E1D1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28956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7" name="Freeform 747">
              <a:extLst>
                <a:ext uri="{FF2B5EF4-FFF2-40B4-BE49-F238E27FC236}">
                  <a16:creationId xmlns:a16="http://schemas.microsoft.com/office/drawing/2014/main" id="{C28C88F2-7409-7926-4033-12891CE32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2900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8" name="Freeform 748">
              <a:extLst>
                <a:ext uri="{FF2B5EF4-FFF2-40B4-BE49-F238E27FC236}">
                  <a16:creationId xmlns:a16="http://schemas.microsoft.com/office/drawing/2014/main" id="{49248A7D-2F00-CA04-98C8-3A7DB54BA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313" y="29051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9" name="Rectangle 749">
              <a:extLst>
                <a:ext uri="{FF2B5EF4-FFF2-40B4-BE49-F238E27FC236}">
                  <a16:creationId xmlns:a16="http://schemas.microsoft.com/office/drawing/2014/main" id="{8D59A4C8-9437-D701-0734-7467D4111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076" y="2909888"/>
              <a:ext cx="1588" cy="1588"/>
            </a:xfrm>
            <a:prstGeom prst="rect">
              <a:avLst/>
            </a:prstGeom>
            <a:solidFill>
              <a:srgbClr val="A6A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0" name="Rectangle 750">
              <a:extLst>
                <a:ext uri="{FF2B5EF4-FFF2-40B4-BE49-F238E27FC236}">
                  <a16:creationId xmlns:a16="http://schemas.microsoft.com/office/drawing/2014/main" id="{9666905D-4D97-2525-5C57-CFF6F6ECF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588" y="2909888"/>
              <a:ext cx="1588" cy="1588"/>
            </a:xfrm>
            <a:prstGeom prst="rect">
              <a:avLst/>
            </a:prstGeom>
            <a:solidFill>
              <a:srgbClr val="A6A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1" name="Freeform 751">
              <a:extLst>
                <a:ext uri="{FF2B5EF4-FFF2-40B4-BE49-F238E27FC236}">
                  <a16:creationId xmlns:a16="http://schemas.microsoft.com/office/drawing/2014/main" id="{7884BDFF-D97E-A6E7-C1F1-F091EEADA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2909888"/>
              <a:ext cx="0" cy="6350"/>
            </a:xfrm>
            <a:custGeom>
              <a:avLst/>
              <a:gdLst>
                <a:gd name="T0" fmla="*/ 4 h 4"/>
                <a:gd name="T1" fmla="*/ 0 h 4"/>
                <a:gd name="T2" fmla="*/ 4 h 4"/>
                <a:gd name="T3" fmla="*/ 4 h 4"/>
                <a:gd name="T4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2" name="Freeform 752">
              <a:extLst>
                <a:ext uri="{FF2B5EF4-FFF2-40B4-BE49-F238E27FC236}">
                  <a16:creationId xmlns:a16="http://schemas.microsoft.com/office/drawing/2014/main" id="{30239955-D211-10A4-F6B3-62917DC6A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2916238"/>
              <a:ext cx="476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3" name="Freeform 753">
              <a:extLst>
                <a:ext uri="{FF2B5EF4-FFF2-40B4-BE49-F238E27FC236}">
                  <a16:creationId xmlns:a16="http://schemas.microsoft.com/office/drawing/2014/main" id="{868E491D-695A-4721-D17C-5153B5883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1" y="2916238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3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6A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4" name="Freeform 754">
              <a:extLst>
                <a:ext uri="{FF2B5EF4-FFF2-40B4-BE49-F238E27FC236}">
                  <a16:creationId xmlns:a16="http://schemas.microsoft.com/office/drawing/2014/main" id="{AE64AF75-8CA0-558D-12A7-02A5AC449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2925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5" name="Freeform 755">
              <a:extLst>
                <a:ext uri="{FF2B5EF4-FFF2-40B4-BE49-F238E27FC236}">
                  <a16:creationId xmlns:a16="http://schemas.microsoft.com/office/drawing/2014/main" id="{E8514860-0F21-36CB-714B-83431221B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788" y="274478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2804" name="Picture 756">
              <a:extLst>
                <a:ext uri="{FF2B5EF4-FFF2-40B4-BE49-F238E27FC236}">
                  <a16:creationId xmlns:a16="http://schemas.microsoft.com/office/drawing/2014/main" id="{1131ECA5-FB08-16EE-FFC9-7A54830DC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1" y="2960688"/>
              <a:ext cx="762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6" name="Freeform 757">
              <a:extLst>
                <a:ext uri="{FF2B5EF4-FFF2-40B4-BE49-F238E27FC236}">
                  <a16:creationId xmlns:a16="http://schemas.microsoft.com/office/drawing/2014/main" id="{3EC8119F-213F-81C4-BCA7-AFFE377B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8" y="3590925"/>
              <a:ext cx="9525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36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7" name="Freeform 758">
              <a:extLst>
                <a:ext uri="{FF2B5EF4-FFF2-40B4-BE49-F238E27FC236}">
                  <a16:creationId xmlns:a16="http://schemas.microsoft.com/office/drawing/2014/main" id="{333CE6C2-820E-8336-7326-D9DB7BD96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1" y="2295525"/>
              <a:ext cx="30163" cy="1295400"/>
            </a:xfrm>
            <a:custGeom>
              <a:avLst/>
              <a:gdLst>
                <a:gd name="T0" fmla="*/ 0 w 6"/>
                <a:gd name="T1" fmla="*/ 0 h 257"/>
                <a:gd name="T2" fmla="*/ 0 w 6"/>
                <a:gd name="T3" fmla="*/ 256 h 257"/>
                <a:gd name="T4" fmla="*/ 4 w 6"/>
                <a:gd name="T5" fmla="*/ 257 h 257"/>
                <a:gd name="T6" fmla="*/ 6 w 6"/>
                <a:gd name="T7" fmla="*/ 257 h 257"/>
                <a:gd name="T8" fmla="*/ 6 w 6"/>
                <a:gd name="T9" fmla="*/ 0 h 257"/>
                <a:gd name="T10" fmla="*/ 0 w 6"/>
                <a:gd name="T1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57">
                  <a:moveTo>
                    <a:pt x="0" y="0"/>
                  </a:moveTo>
                  <a:cubicBezTo>
                    <a:pt x="0" y="256"/>
                    <a:pt x="0" y="256"/>
                    <a:pt x="0" y="256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7"/>
                    <a:pt x="5" y="257"/>
                    <a:pt x="6" y="25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005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8" name="Rectangle 759">
              <a:extLst>
                <a:ext uri="{FF2B5EF4-FFF2-40B4-BE49-F238E27FC236}">
                  <a16:creationId xmlns:a16="http://schemas.microsoft.com/office/drawing/2014/main" id="{28B477E2-65ED-DD26-1311-0C1C32940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2170113"/>
              <a:ext cx="90488" cy="433863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9" name="Rectangle 760">
              <a:extLst>
                <a:ext uri="{FF2B5EF4-FFF2-40B4-BE49-F238E27FC236}">
                  <a16:creationId xmlns:a16="http://schemas.microsoft.com/office/drawing/2014/main" id="{DA05F916-6C30-E6C2-1C60-7B40E1427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2170113"/>
              <a:ext cx="90488" cy="433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0" name="Freeform 761">
              <a:extLst>
                <a:ext uri="{FF2B5EF4-FFF2-40B4-BE49-F238E27FC236}">
                  <a16:creationId xmlns:a16="http://schemas.microsoft.com/office/drawing/2014/main" id="{11BD7664-E7BB-0EF4-FAC1-5FDF46085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3" y="2230438"/>
              <a:ext cx="90488" cy="30163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4 h 6"/>
                <a:gd name="T4" fmla="*/ 9 w 18"/>
                <a:gd name="T5" fmla="*/ 6 h 6"/>
                <a:gd name="T6" fmla="*/ 18 w 18"/>
                <a:gd name="T7" fmla="*/ 4 h 6"/>
                <a:gd name="T8" fmla="*/ 18 w 18"/>
                <a:gd name="T9" fmla="*/ 0 h 6"/>
                <a:gd name="T10" fmla="*/ 9 w 18"/>
                <a:gd name="T11" fmla="*/ 1 h 6"/>
                <a:gd name="T12" fmla="*/ 0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3" y="6"/>
                    <a:pt x="16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3" y="1"/>
                    <a:pt x="9" y="1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B5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1" name="Oval 762">
              <a:extLst>
                <a:ext uri="{FF2B5EF4-FFF2-40B4-BE49-F238E27FC236}">
                  <a16:creationId xmlns:a16="http://schemas.microsoft.com/office/drawing/2014/main" id="{ACDD6491-E487-DE96-2BE9-398D1821A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26" y="1952625"/>
              <a:ext cx="288925" cy="282575"/>
            </a:xfrm>
            <a:prstGeom prst="ellipse">
              <a:avLst/>
            </a:prstGeom>
            <a:solidFill>
              <a:srgbClr val="E2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2" name="Freeform 763">
              <a:extLst>
                <a:ext uri="{FF2B5EF4-FFF2-40B4-BE49-F238E27FC236}">
                  <a16:creationId xmlns:a16="http://schemas.microsoft.com/office/drawing/2014/main" id="{10B3C0BC-FE1A-0071-5B13-097771FA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3" y="1978025"/>
              <a:ext cx="101600" cy="115888"/>
            </a:xfrm>
            <a:custGeom>
              <a:avLst/>
              <a:gdLst>
                <a:gd name="T0" fmla="*/ 14 w 20"/>
                <a:gd name="T1" fmla="*/ 0 h 23"/>
                <a:gd name="T2" fmla="*/ 4 w 20"/>
                <a:gd name="T3" fmla="*/ 8 h 23"/>
                <a:gd name="T4" fmla="*/ 4 w 20"/>
                <a:gd name="T5" fmla="*/ 22 h 23"/>
                <a:gd name="T6" fmla="*/ 6 w 20"/>
                <a:gd name="T7" fmla="*/ 23 h 23"/>
                <a:gd name="T8" fmla="*/ 16 w 20"/>
                <a:gd name="T9" fmla="*/ 15 h 23"/>
                <a:gd name="T10" fmla="*/ 16 w 20"/>
                <a:gd name="T11" fmla="*/ 1 h 23"/>
                <a:gd name="T12" fmla="*/ 14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14" y="0"/>
                  </a:moveTo>
                  <a:cubicBezTo>
                    <a:pt x="11" y="0"/>
                    <a:pt x="7" y="3"/>
                    <a:pt x="4" y="8"/>
                  </a:cubicBezTo>
                  <a:cubicBezTo>
                    <a:pt x="0" y="14"/>
                    <a:pt x="0" y="21"/>
                    <a:pt x="4" y="22"/>
                  </a:cubicBezTo>
                  <a:cubicBezTo>
                    <a:pt x="4" y="23"/>
                    <a:pt x="5" y="23"/>
                    <a:pt x="6" y="23"/>
                  </a:cubicBezTo>
                  <a:cubicBezTo>
                    <a:pt x="9" y="23"/>
                    <a:pt x="13" y="20"/>
                    <a:pt x="16" y="15"/>
                  </a:cubicBezTo>
                  <a:cubicBezTo>
                    <a:pt x="19" y="9"/>
                    <a:pt x="20" y="3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" name="Trapecio 3">
            <a:extLst>
              <a:ext uri="{FF2B5EF4-FFF2-40B4-BE49-F238E27FC236}">
                <a16:creationId xmlns:a16="http://schemas.microsoft.com/office/drawing/2014/main" id="{9C1E1381-4B6A-43EA-9A54-B07AEFD80162}"/>
              </a:ext>
            </a:extLst>
          </p:cNvPr>
          <p:cNvSpPr/>
          <p:nvPr/>
        </p:nvSpPr>
        <p:spPr>
          <a:xfrm>
            <a:off x="171002" y="6410936"/>
            <a:ext cx="1080460" cy="457285"/>
          </a:xfrm>
          <a:prstGeom prst="trapezoid">
            <a:avLst/>
          </a:prstGeom>
          <a:solidFill>
            <a:srgbClr val="008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4803</TotalTime>
  <Words>3510</Words>
  <Application>Microsoft Office PowerPoint</Application>
  <PresentationFormat>Panorámica</PresentationFormat>
  <Paragraphs>391</Paragraphs>
  <Slides>40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Arial</vt:lpstr>
      <vt:lpstr>Arial (Títulos)</vt:lpstr>
      <vt:lpstr>Arial Black</vt:lpstr>
      <vt:lpstr>Calibri</vt:lpstr>
      <vt:lpstr>DM Sans</vt:lpstr>
      <vt:lpstr>Montserrat</vt:lpstr>
      <vt:lpstr>Source Sans Pro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fiestas patrias infantil</dc:title>
  <dc:creator>Grym</dc:creator>
  <cp:lastModifiedBy>Franklin</cp:lastModifiedBy>
  <cp:revision>279</cp:revision>
  <dcterms:created xsi:type="dcterms:W3CDTF">2020-01-20T05:08:25Z</dcterms:created>
  <dcterms:modified xsi:type="dcterms:W3CDTF">2022-09-10T02:10:12Z</dcterms:modified>
</cp:coreProperties>
</file>